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82"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7" r:id="rId25"/>
    <p:sldId id="376" r:id="rId26"/>
    <p:sldId id="378" r:id="rId27"/>
    <p:sldId id="379" r:id="rId28"/>
    <p:sldId id="380" r:id="rId29"/>
    <p:sldId id="381" r:id="rId30"/>
    <p:sldId id="382" r:id="rId31"/>
    <p:sldId id="385" r:id="rId32"/>
    <p:sldId id="384" r:id="rId33"/>
    <p:sldId id="383" r:id="rId34"/>
    <p:sldId id="386" r:id="rId35"/>
    <p:sldId id="387" r:id="rId36"/>
    <p:sldId id="390" r:id="rId37"/>
    <p:sldId id="391" r:id="rId38"/>
    <p:sldId id="388" r:id="rId39"/>
    <p:sldId id="389"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330"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076BE-70DF-4FE7-A526-E1D3E4AAAB4C}" v="60" dt="2022-11-22T00:51:5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78" d="100"/>
          <a:sy n="78" d="100"/>
        </p:scale>
        <p:origin x="928"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C05076BE-70DF-4FE7-A526-E1D3E4AAAB4C}"/>
    <pc:docChg chg="custSel modSld">
      <pc:chgData name="Damian T. Gordon" userId="7469c87ffe94b59c" providerId="LiveId" clId="{C05076BE-70DF-4FE7-A526-E1D3E4AAAB4C}" dt="2022-11-22T00:51:51.850" v="166" actId="478"/>
      <pc:docMkLst>
        <pc:docMk/>
      </pc:docMkLst>
      <pc:sldChg chg="addSp delSp modSp mod">
        <pc:chgData name="Damian T. Gordon" userId="7469c87ffe94b59c" providerId="LiveId" clId="{C05076BE-70DF-4FE7-A526-E1D3E4AAAB4C}" dt="2022-11-22T00:33:54.301" v="4" actId="1076"/>
        <pc:sldMkLst>
          <pc:docMk/>
          <pc:sldMk cId="0" sldId="282"/>
        </pc:sldMkLst>
        <pc:spChg chg="mod">
          <ac:chgData name="Damian T. Gordon" userId="7469c87ffe94b59c" providerId="LiveId" clId="{C05076BE-70DF-4FE7-A526-E1D3E4AAAB4C}" dt="2022-11-22T00:33:43.351" v="1" actId="404"/>
          <ac:spMkLst>
            <pc:docMk/>
            <pc:sldMk cId="0" sldId="282"/>
            <ac:spMk id="376" creationId="{00000000-0000-0000-0000-000000000000}"/>
          </ac:spMkLst>
        </pc:spChg>
        <pc:picChg chg="add mod">
          <ac:chgData name="Damian T. Gordon" userId="7469c87ffe94b59c" providerId="LiveId" clId="{C05076BE-70DF-4FE7-A526-E1D3E4AAAB4C}" dt="2022-11-22T00:33:54.301" v="4" actId="1076"/>
          <ac:picMkLst>
            <pc:docMk/>
            <pc:sldMk cId="0" sldId="282"/>
            <ac:picMk id="2" creationId="{0BAC1335-A664-73E3-D3B5-1721E6948C10}"/>
          </ac:picMkLst>
        </pc:picChg>
        <pc:picChg chg="del">
          <ac:chgData name="Damian T. Gordon" userId="7469c87ffe94b59c" providerId="LiveId" clId="{C05076BE-70DF-4FE7-A526-E1D3E4AAAB4C}" dt="2022-11-22T00:33:50.335" v="2" actId="478"/>
          <ac:picMkLst>
            <pc:docMk/>
            <pc:sldMk cId="0" sldId="282"/>
            <ac:picMk id="382" creationId="{00000000-0000-0000-0000-000000000000}"/>
          </ac:picMkLst>
        </pc:picChg>
      </pc:sldChg>
      <pc:sldChg chg="addSp delSp modSp mod">
        <pc:chgData name="Damian T. Gordon" userId="7469c87ffe94b59c" providerId="LiveId" clId="{C05076BE-70DF-4FE7-A526-E1D3E4AAAB4C}" dt="2022-11-22T00:33:59.249" v="7"/>
        <pc:sldMkLst>
          <pc:docMk/>
          <pc:sldMk cId="3722034407" sldId="354"/>
        </pc:sldMkLst>
        <pc:spChg chg="del">
          <ac:chgData name="Damian T. Gordon" userId="7469c87ffe94b59c" providerId="LiveId" clId="{C05076BE-70DF-4FE7-A526-E1D3E4AAAB4C}" dt="2022-11-22T00:33:57.423" v="5" actId="478"/>
          <ac:spMkLst>
            <pc:docMk/>
            <pc:sldMk cId="3722034407" sldId="354"/>
            <ac:spMk id="132" creationId="{00000000-0000-0000-0000-000000000000}"/>
          </ac:spMkLst>
        </pc:spChg>
        <pc:picChg chg="add mod">
          <ac:chgData name="Damian T. Gordon" userId="7469c87ffe94b59c" providerId="LiveId" clId="{C05076BE-70DF-4FE7-A526-E1D3E4AAAB4C}" dt="2022-11-22T00:33:59.249" v="7"/>
          <ac:picMkLst>
            <pc:docMk/>
            <pc:sldMk cId="3722034407" sldId="354"/>
            <ac:picMk id="2" creationId="{A4502632-C5C3-F3C6-5511-D8D8389E9CB1}"/>
          </ac:picMkLst>
        </pc:picChg>
        <pc:picChg chg="del">
          <ac:chgData name="Damian T. Gordon" userId="7469c87ffe94b59c" providerId="LiveId" clId="{C05076BE-70DF-4FE7-A526-E1D3E4AAAB4C}" dt="2022-11-22T00:33:58.936" v="6" actId="478"/>
          <ac:picMkLst>
            <pc:docMk/>
            <pc:sldMk cId="3722034407" sldId="354"/>
            <ac:picMk id="130" creationId="{00000000-0000-0000-0000-000000000000}"/>
          </ac:picMkLst>
        </pc:picChg>
      </pc:sldChg>
      <pc:sldChg chg="addSp delSp modSp mod">
        <pc:chgData name="Damian T. Gordon" userId="7469c87ffe94b59c" providerId="LiveId" clId="{C05076BE-70DF-4FE7-A526-E1D3E4AAAB4C}" dt="2022-11-22T00:34:04.761" v="10"/>
        <pc:sldMkLst>
          <pc:docMk/>
          <pc:sldMk cId="934061857" sldId="355"/>
        </pc:sldMkLst>
        <pc:spChg chg="del">
          <ac:chgData name="Damian T. Gordon" userId="7469c87ffe94b59c" providerId="LiveId" clId="{C05076BE-70DF-4FE7-A526-E1D3E4AAAB4C}" dt="2022-11-22T00:34:03.345" v="8" actId="478"/>
          <ac:spMkLst>
            <pc:docMk/>
            <pc:sldMk cId="934061857" sldId="355"/>
            <ac:spMk id="132" creationId="{00000000-0000-0000-0000-000000000000}"/>
          </ac:spMkLst>
        </pc:spChg>
        <pc:picChg chg="add mod">
          <ac:chgData name="Damian T. Gordon" userId="7469c87ffe94b59c" providerId="LiveId" clId="{C05076BE-70DF-4FE7-A526-E1D3E4AAAB4C}" dt="2022-11-22T00:34:04.761" v="10"/>
          <ac:picMkLst>
            <pc:docMk/>
            <pc:sldMk cId="934061857" sldId="355"/>
            <ac:picMk id="2" creationId="{495FBE5C-19F7-7B76-AAF5-415CF0AA639A}"/>
          </ac:picMkLst>
        </pc:picChg>
        <pc:picChg chg="del">
          <ac:chgData name="Damian T. Gordon" userId="7469c87ffe94b59c" providerId="LiveId" clId="{C05076BE-70DF-4FE7-A526-E1D3E4AAAB4C}" dt="2022-11-22T00:34:04.331" v="9" actId="478"/>
          <ac:picMkLst>
            <pc:docMk/>
            <pc:sldMk cId="934061857" sldId="355"/>
            <ac:picMk id="130" creationId="{00000000-0000-0000-0000-000000000000}"/>
          </ac:picMkLst>
        </pc:picChg>
      </pc:sldChg>
      <pc:sldChg chg="addSp delSp modSp mod">
        <pc:chgData name="Damian T. Gordon" userId="7469c87ffe94b59c" providerId="LiveId" clId="{C05076BE-70DF-4FE7-A526-E1D3E4AAAB4C}" dt="2022-11-22T00:48:07.690" v="82"/>
        <pc:sldMkLst>
          <pc:docMk/>
          <pc:sldMk cId="3947805217" sldId="356"/>
        </pc:sldMkLst>
        <pc:spChg chg="del">
          <ac:chgData name="Damian T. Gordon" userId="7469c87ffe94b59c" providerId="LiveId" clId="{C05076BE-70DF-4FE7-A526-E1D3E4AAAB4C}" dt="2022-11-22T00:46:56.600" v="37" actId="478"/>
          <ac:spMkLst>
            <pc:docMk/>
            <pc:sldMk cId="3947805217" sldId="356"/>
            <ac:spMk id="132" creationId="{00000000-0000-0000-0000-000000000000}"/>
          </ac:spMkLst>
        </pc:spChg>
        <pc:picChg chg="add mod">
          <ac:chgData name="Damian T. Gordon" userId="7469c87ffe94b59c" providerId="LiveId" clId="{C05076BE-70DF-4FE7-A526-E1D3E4AAAB4C}" dt="2022-11-22T00:48:07.690" v="82"/>
          <ac:picMkLst>
            <pc:docMk/>
            <pc:sldMk cId="3947805217" sldId="356"/>
            <ac:picMk id="2" creationId="{5E2114E4-5484-8D1D-8E4B-02B52EDC0594}"/>
          </ac:picMkLst>
        </pc:picChg>
        <pc:picChg chg="del">
          <ac:chgData name="Damian T. Gordon" userId="7469c87ffe94b59c" providerId="LiveId" clId="{C05076BE-70DF-4FE7-A526-E1D3E4AAAB4C}" dt="2022-11-22T00:48:03.721" v="81" actId="478"/>
          <ac:picMkLst>
            <pc:docMk/>
            <pc:sldMk cId="3947805217" sldId="356"/>
            <ac:picMk id="130" creationId="{00000000-0000-0000-0000-000000000000}"/>
          </ac:picMkLst>
        </pc:picChg>
      </pc:sldChg>
      <pc:sldChg chg="addSp delSp modSp mod">
        <pc:chgData name="Damian T. Gordon" userId="7469c87ffe94b59c" providerId="LiveId" clId="{C05076BE-70DF-4FE7-A526-E1D3E4AAAB4C}" dt="2022-11-22T00:48:08.745" v="83"/>
        <pc:sldMkLst>
          <pc:docMk/>
          <pc:sldMk cId="3247561445" sldId="357"/>
        </pc:sldMkLst>
        <pc:spChg chg="del">
          <ac:chgData name="Damian T. Gordon" userId="7469c87ffe94b59c" providerId="LiveId" clId="{C05076BE-70DF-4FE7-A526-E1D3E4AAAB4C}" dt="2022-11-22T00:46:53.803" v="36" actId="478"/>
          <ac:spMkLst>
            <pc:docMk/>
            <pc:sldMk cId="3247561445" sldId="357"/>
            <ac:spMk id="132" creationId="{00000000-0000-0000-0000-000000000000}"/>
          </ac:spMkLst>
        </pc:spChg>
        <pc:picChg chg="add mod">
          <ac:chgData name="Damian T. Gordon" userId="7469c87ffe94b59c" providerId="LiveId" clId="{C05076BE-70DF-4FE7-A526-E1D3E4AAAB4C}" dt="2022-11-22T00:48:08.745" v="83"/>
          <ac:picMkLst>
            <pc:docMk/>
            <pc:sldMk cId="3247561445" sldId="357"/>
            <ac:picMk id="2" creationId="{09F017AE-91B7-3986-245B-BD8A8F5CBDFE}"/>
          </ac:picMkLst>
        </pc:picChg>
        <pc:picChg chg="del">
          <ac:chgData name="Damian T. Gordon" userId="7469c87ffe94b59c" providerId="LiveId" clId="{C05076BE-70DF-4FE7-A526-E1D3E4AAAB4C}" dt="2022-11-22T00:48:02.421" v="80" actId="478"/>
          <ac:picMkLst>
            <pc:docMk/>
            <pc:sldMk cId="3247561445" sldId="357"/>
            <ac:picMk id="130" creationId="{00000000-0000-0000-0000-000000000000}"/>
          </ac:picMkLst>
        </pc:picChg>
      </pc:sldChg>
      <pc:sldChg chg="addSp delSp modSp mod">
        <pc:chgData name="Damian T. Gordon" userId="7469c87ffe94b59c" providerId="LiveId" clId="{C05076BE-70DF-4FE7-A526-E1D3E4AAAB4C}" dt="2022-11-22T00:48:09.783" v="84"/>
        <pc:sldMkLst>
          <pc:docMk/>
          <pc:sldMk cId="4069418425" sldId="358"/>
        </pc:sldMkLst>
        <pc:spChg chg="del">
          <ac:chgData name="Damian T. Gordon" userId="7469c87ffe94b59c" providerId="LiveId" clId="{C05076BE-70DF-4FE7-A526-E1D3E4AAAB4C}" dt="2022-11-22T00:47:00.358" v="38" actId="478"/>
          <ac:spMkLst>
            <pc:docMk/>
            <pc:sldMk cId="4069418425" sldId="358"/>
            <ac:spMk id="132" creationId="{00000000-0000-0000-0000-000000000000}"/>
          </ac:spMkLst>
        </pc:spChg>
        <pc:picChg chg="add mod">
          <ac:chgData name="Damian T. Gordon" userId="7469c87ffe94b59c" providerId="LiveId" clId="{C05076BE-70DF-4FE7-A526-E1D3E4AAAB4C}" dt="2022-11-22T00:48:09.783" v="84"/>
          <ac:picMkLst>
            <pc:docMk/>
            <pc:sldMk cId="4069418425" sldId="358"/>
            <ac:picMk id="2" creationId="{AF459262-2BC3-B032-7924-0C74465BEC22}"/>
          </ac:picMkLst>
        </pc:picChg>
        <pc:picChg chg="del">
          <ac:chgData name="Damian T. Gordon" userId="7469c87ffe94b59c" providerId="LiveId" clId="{C05076BE-70DF-4FE7-A526-E1D3E4AAAB4C}" dt="2022-11-22T00:48:01.130" v="79" actId="478"/>
          <ac:picMkLst>
            <pc:docMk/>
            <pc:sldMk cId="4069418425" sldId="358"/>
            <ac:picMk id="130" creationId="{00000000-0000-0000-0000-000000000000}"/>
          </ac:picMkLst>
        </pc:picChg>
      </pc:sldChg>
      <pc:sldChg chg="addSp delSp modSp mod">
        <pc:chgData name="Damian T. Gordon" userId="7469c87ffe94b59c" providerId="LiveId" clId="{C05076BE-70DF-4FE7-A526-E1D3E4AAAB4C}" dt="2022-11-22T00:48:10.957" v="85"/>
        <pc:sldMkLst>
          <pc:docMk/>
          <pc:sldMk cId="606605828" sldId="359"/>
        </pc:sldMkLst>
        <pc:spChg chg="del">
          <ac:chgData name="Damian T. Gordon" userId="7469c87ffe94b59c" providerId="LiveId" clId="{C05076BE-70DF-4FE7-A526-E1D3E4AAAB4C}" dt="2022-11-22T00:47:01.473" v="39" actId="478"/>
          <ac:spMkLst>
            <pc:docMk/>
            <pc:sldMk cId="606605828" sldId="359"/>
            <ac:spMk id="132" creationId="{00000000-0000-0000-0000-000000000000}"/>
          </ac:spMkLst>
        </pc:spChg>
        <pc:picChg chg="add mod">
          <ac:chgData name="Damian T. Gordon" userId="7469c87ffe94b59c" providerId="LiveId" clId="{C05076BE-70DF-4FE7-A526-E1D3E4AAAB4C}" dt="2022-11-22T00:48:10.957" v="85"/>
          <ac:picMkLst>
            <pc:docMk/>
            <pc:sldMk cId="606605828" sldId="359"/>
            <ac:picMk id="2" creationId="{9226A574-8CE2-E9D8-D198-759C209FCF8B}"/>
          </ac:picMkLst>
        </pc:picChg>
        <pc:picChg chg="del">
          <ac:chgData name="Damian T. Gordon" userId="7469c87ffe94b59c" providerId="LiveId" clId="{C05076BE-70DF-4FE7-A526-E1D3E4AAAB4C}" dt="2022-11-22T00:47:59.841" v="78" actId="478"/>
          <ac:picMkLst>
            <pc:docMk/>
            <pc:sldMk cId="606605828" sldId="359"/>
            <ac:picMk id="130" creationId="{00000000-0000-0000-0000-000000000000}"/>
          </ac:picMkLst>
        </pc:picChg>
      </pc:sldChg>
      <pc:sldChg chg="addSp delSp modSp mod">
        <pc:chgData name="Damian T. Gordon" userId="7469c87ffe94b59c" providerId="LiveId" clId="{C05076BE-70DF-4FE7-A526-E1D3E4AAAB4C}" dt="2022-11-22T00:48:12.089" v="86"/>
        <pc:sldMkLst>
          <pc:docMk/>
          <pc:sldMk cId="502460207" sldId="360"/>
        </pc:sldMkLst>
        <pc:spChg chg="del">
          <ac:chgData name="Damian T. Gordon" userId="7469c87ffe94b59c" providerId="LiveId" clId="{C05076BE-70DF-4FE7-A526-E1D3E4AAAB4C}" dt="2022-11-22T00:47:07.059" v="40" actId="478"/>
          <ac:spMkLst>
            <pc:docMk/>
            <pc:sldMk cId="502460207" sldId="360"/>
            <ac:spMk id="132" creationId="{00000000-0000-0000-0000-000000000000}"/>
          </ac:spMkLst>
        </pc:spChg>
        <pc:picChg chg="add mod">
          <ac:chgData name="Damian T. Gordon" userId="7469c87ffe94b59c" providerId="LiveId" clId="{C05076BE-70DF-4FE7-A526-E1D3E4AAAB4C}" dt="2022-11-22T00:48:12.089" v="86"/>
          <ac:picMkLst>
            <pc:docMk/>
            <pc:sldMk cId="502460207" sldId="360"/>
            <ac:picMk id="2" creationId="{0CFF770C-F3F3-3636-728B-02F95E47021E}"/>
          </ac:picMkLst>
        </pc:picChg>
        <pc:picChg chg="del">
          <ac:chgData name="Damian T. Gordon" userId="7469c87ffe94b59c" providerId="LiveId" clId="{C05076BE-70DF-4FE7-A526-E1D3E4AAAB4C}" dt="2022-11-22T00:47:58.650" v="77" actId="478"/>
          <ac:picMkLst>
            <pc:docMk/>
            <pc:sldMk cId="502460207" sldId="360"/>
            <ac:picMk id="130" creationId="{00000000-0000-0000-0000-000000000000}"/>
          </ac:picMkLst>
        </pc:picChg>
      </pc:sldChg>
      <pc:sldChg chg="addSp delSp modSp mod">
        <pc:chgData name="Damian T. Gordon" userId="7469c87ffe94b59c" providerId="LiveId" clId="{C05076BE-70DF-4FE7-A526-E1D3E4AAAB4C}" dt="2022-11-22T00:48:13.362" v="87"/>
        <pc:sldMkLst>
          <pc:docMk/>
          <pc:sldMk cId="2176938743" sldId="361"/>
        </pc:sldMkLst>
        <pc:spChg chg="del">
          <ac:chgData name="Damian T. Gordon" userId="7469c87ffe94b59c" providerId="LiveId" clId="{C05076BE-70DF-4FE7-A526-E1D3E4AAAB4C}" dt="2022-11-22T00:47:08.471" v="41" actId="478"/>
          <ac:spMkLst>
            <pc:docMk/>
            <pc:sldMk cId="2176938743" sldId="361"/>
            <ac:spMk id="132" creationId="{00000000-0000-0000-0000-000000000000}"/>
          </ac:spMkLst>
        </pc:spChg>
        <pc:picChg chg="add mod">
          <ac:chgData name="Damian T. Gordon" userId="7469c87ffe94b59c" providerId="LiveId" clId="{C05076BE-70DF-4FE7-A526-E1D3E4AAAB4C}" dt="2022-11-22T00:48:13.362" v="87"/>
          <ac:picMkLst>
            <pc:docMk/>
            <pc:sldMk cId="2176938743" sldId="361"/>
            <ac:picMk id="2" creationId="{F4178D27-15A5-A0D7-2A29-AE196C7CC53C}"/>
          </ac:picMkLst>
        </pc:picChg>
        <pc:picChg chg="del">
          <ac:chgData name="Damian T. Gordon" userId="7469c87ffe94b59c" providerId="LiveId" clId="{C05076BE-70DF-4FE7-A526-E1D3E4AAAB4C}" dt="2022-11-22T00:47:57.444" v="76" actId="478"/>
          <ac:picMkLst>
            <pc:docMk/>
            <pc:sldMk cId="2176938743" sldId="361"/>
            <ac:picMk id="130" creationId="{00000000-0000-0000-0000-000000000000}"/>
          </ac:picMkLst>
        </pc:picChg>
      </pc:sldChg>
      <pc:sldChg chg="addSp delSp modSp mod">
        <pc:chgData name="Damian T. Gordon" userId="7469c87ffe94b59c" providerId="LiveId" clId="{C05076BE-70DF-4FE7-A526-E1D3E4AAAB4C}" dt="2022-11-22T00:48:15.292" v="88"/>
        <pc:sldMkLst>
          <pc:docMk/>
          <pc:sldMk cId="1096436257" sldId="362"/>
        </pc:sldMkLst>
        <pc:spChg chg="del">
          <ac:chgData name="Damian T. Gordon" userId="7469c87ffe94b59c" providerId="LiveId" clId="{C05076BE-70DF-4FE7-A526-E1D3E4AAAB4C}" dt="2022-11-22T00:47:14.072" v="42" actId="478"/>
          <ac:spMkLst>
            <pc:docMk/>
            <pc:sldMk cId="1096436257" sldId="362"/>
            <ac:spMk id="132" creationId="{00000000-0000-0000-0000-000000000000}"/>
          </ac:spMkLst>
        </pc:spChg>
        <pc:picChg chg="add mod">
          <ac:chgData name="Damian T. Gordon" userId="7469c87ffe94b59c" providerId="LiveId" clId="{C05076BE-70DF-4FE7-A526-E1D3E4AAAB4C}" dt="2022-11-22T00:48:15.292" v="88"/>
          <ac:picMkLst>
            <pc:docMk/>
            <pc:sldMk cId="1096436257" sldId="362"/>
            <ac:picMk id="2" creationId="{C35BF266-BD2F-148F-32A6-956B160F7E86}"/>
          </ac:picMkLst>
        </pc:picChg>
        <pc:picChg chg="del">
          <ac:chgData name="Damian T. Gordon" userId="7469c87ffe94b59c" providerId="LiveId" clId="{C05076BE-70DF-4FE7-A526-E1D3E4AAAB4C}" dt="2022-11-22T00:47:56.215" v="75" actId="478"/>
          <ac:picMkLst>
            <pc:docMk/>
            <pc:sldMk cId="1096436257" sldId="362"/>
            <ac:picMk id="130" creationId="{00000000-0000-0000-0000-000000000000}"/>
          </ac:picMkLst>
        </pc:picChg>
      </pc:sldChg>
      <pc:sldChg chg="addSp delSp modSp mod">
        <pc:chgData name="Damian T. Gordon" userId="7469c87ffe94b59c" providerId="LiveId" clId="{C05076BE-70DF-4FE7-A526-E1D3E4AAAB4C}" dt="2022-11-22T00:48:31.039" v="89"/>
        <pc:sldMkLst>
          <pc:docMk/>
          <pc:sldMk cId="3756494119" sldId="363"/>
        </pc:sldMkLst>
        <pc:spChg chg="del">
          <ac:chgData name="Damian T. Gordon" userId="7469c87ffe94b59c" providerId="LiveId" clId="{C05076BE-70DF-4FE7-A526-E1D3E4AAAB4C}" dt="2022-11-22T00:47:15.299" v="43" actId="478"/>
          <ac:spMkLst>
            <pc:docMk/>
            <pc:sldMk cId="3756494119" sldId="363"/>
            <ac:spMk id="132" creationId="{00000000-0000-0000-0000-000000000000}"/>
          </ac:spMkLst>
        </pc:spChg>
        <pc:picChg chg="add mod">
          <ac:chgData name="Damian T. Gordon" userId="7469c87ffe94b59c" providerId="LiveId" clId="{C05076BE-70DF-4FE7-A526-E1D3E4AAAB4C}" dt="2022-11-22T00:48:31.039" v="89"/>
          <ac:picMkLst>
            <pc:docMk/>
            <pc:sldMk cId="3756494119" sldId="363"/>
            <ac:picMk id="2" creationId="{E6EE4D01-5B02-6A99-1AA3-AC3A71582BF8}"/>
          </ac:picMkLst>
        </pc:picChg>
        <pc:picChg chg="del">
          <ac:chgData name="Damian T. Gordon" userId="7469c87ffe94b59c" providerId="LiveId" clId="{C05076BE-70DF-4FE7-A526-E1D3E4AAAB4C}" dt="2022-11-22T00:47:54.762" v="74" actId="478"/>
          <ac:picMkLst>
            <pc:docMk/>
            <pc:sldMk cId="3756494119" sldId="363"/>
            <ac:picMk id="130" creationId="{00000000-0000-0000-0000-000000000000}"/>
          </ac:picMkLst>
        </pc:picChg>
      </pc:sldChg>
      <pc:sldChg chg="addSp delSp modSp mod">
        <pc:chgData name="Damian T. Gordon" userId="7469c87ffe94b59c" providerId="LiveId" clId="{C05076BE-70DF-4FE7-A526-E1D3E4AAAB4C}" dt="2022-11-22T00:48:32.174" v="90"/>
        <pc:sldMkLst>
          <pc:docMk/>
          <pc:sldMk cId="3288500906" sldId="364"/>
        </pc:sldMkLst>
        <pc:spChg chg="del">
          <ac:chgData name="Damian T. Gordon" userId="7469c87ffe94b59c" providerId="LiveId" clId="{C05076BE-70DF-4FE7-A526-E1D3E4AAAB4C}" dt="2022-11-22T00:47:17.052" v="44" actId="478"/>
          <ac:spMkLst>
            <pc:docMk/>
            <pc:sldMk cId="3288500906" sldId="364"/>
            <ac:spMk id="132" creationId="{00000000-0000-0000-0000-000000000000}"/>
          </ac:spMkLst>
        </pc:spChg>
        <pc:picChg chg="add mod">
          <ac:chgData name="Damian T. Gordon" userId="7469c87ffe94b59c" providerId="LiveId" clId="{C05076BE-70DF-4FE7-A526-E1D3E4AAAB4C}" dt="2022-11-22T00:48:32.174" v="90"/>
          <ac:picMkLst>
            <pc:docMk/>
            <pc:sldMk cId="3288500906" sldId="364"/>
            <ac:picMk id="2" creationId="{0FD303EF-94D0-03E9-FFD7-35E3D3B4A19F}"/>
          </ac:picMkLst>
        </pc:picChg>
        <pc:picChg chg="del">
          <ac:chgData name="Damian T. Gordon" userId="7469c87ffe94b59c" providerId="LiveId" clId="{C05076BE-70DF-4FE7-A526-E1D3E4AAAB4C}" dt="2022-11-22T00:47:53.624" v="73" actId="478"/>
          <ac:picMkLst>
            <pc:docMk/>
            <pc:sldMk cId="3288500906" sldId="364"/>
            <ac:picMk id="130" creationId="{00000000-0000-0000-0000-000000000000}"/>
          </ac:picMkLst>
        </pc:picChg>
      </pc:sldChg>
      <pc:sldChg chg="addSp delSp modSp mod">
        <pc:chgData name="Damian T. Gordon" userId="7469c87ffe94b59c" providerId="LiveId" clId="{C05076BE-70DF-4FE7-A526-E1D3E4AAAB4C}" dt="2022-11-22T00:48:33.233" v="91"/>
        <pc:sldMkLst>
          <pc:docMk/>
          <pc:sldMk cId="2229514307" sldId="365"/>
        </pc:sldMkLst>
        <pc:spChg chg="del">
          <ac:chgData name="Damian T. Gordon" userId="7469c87ffe94b59c" providerId="LiveId" clId="{C05076BE-70DF-4FE7-A526-E1D3E4AAAB4C}" dt="2022-11-22T00:47:18.230" v="45" actId="478"/>
          <ac:spMkLst>
            <pc:docMk/>
            <pc:sldMk cId="2229514307" sldId="365"/>
            <ac:spMk id="132" creationId="{00000000-0000-0000-0000-000000000000}"/>
          </ac:spMkLst>
        </pc:spChg>
        <pc:picChg chg="add mod">
          <ac:chgData name="Damian T. Gordon" userId="7469c87ffe94b59c" providerId="LiveId" clId="{C05076BE-70DF-4FE7-A526-E1D3E4AAAB4C}" dt="2022-11-22T00:48:33.233" v="91"/>
          <ac:picMkLst>
            <pc:docMk/>
            <pc:sldMk cId="2229514307" sldId="365"/>
            <ac:picMk id="2" creationId="{26E736DC-F715-0387-C0FD-3F652FAA4A04}"/>
          </ac:picMkLst>
        </pc:picChg>
        <pc:picChg chg="del">
          <ac:chgData name="Damian T. Gordon" userId="7469c87ffe94b59c" providerId="LiveId" clId="{C05076BE-70DF-4FE7-A526-E1D3E4AAAB4C}" dt="2022-11-22T00:47:52.450" v="72" actId="478"/>
          <ac:picMkLst>
            <pc:docMk/>
            <pc:sldMk cId="2229514307" sldId="365"/>
            <ac:picMk id="130" creationId="{00000000-0000-0000-0000-000000000000}"/>
          </ac:picMkLst>
        </pc:picChg>
      </pc:sldChg>
      <pc:sldChg chg="addSp delSp modSp mod">
        <pc:chgData name="Damian T. Gordon" userId="7469c87ffe94b59c" providerId="LiveId" clId="{C05076BE-70DF-4FE7-A526-E1D3E4AAAB4C}" dt="2022-11-22T00:48:34.305" v="92"/>
        <pc:sldMkLst>
          <pc:docMk/>
          <pc:sldMk cId="2826690232" sldId="366"/>
        </pc:sldMkLst>
        <pc:spChg chg="del">
          <ac:chgData name="Damian T. Gordon" userId="7469c87ffe94b59c" providerId="LiveId" clId="{C05076BE-70DF-4FE7-A526-E1D3E4AAAB4C}" dt="2022-11-22T00:47:19.450" v="46" actId="478"/>
          <ac:spMkLst>
            <pc:docMk/>
            <pc:sldMk cId="2826690232" sldId="366"/>
            <ac:spMk id="132" creationId="{00000000-0000-0000-0000-000000000000}"/>
          </ac:spMkLst>
        </pc:spChg>
        <pc:picChg chg="add mod">
          <ac:chgData name="Damian T. Gordon" userId="7469c87ffe94b59c" providerId="LiveId" clId="{C05076BE-70DF-4FE7-A526-E1D3E4AAAB4C}" dt="2022-11-22T00:48:34.305" v="92"/>
          <ac:picMkLst>
            <pc:docMk/>
            <pc:sldMk cId="2826690232" sldId="366"/>
            <ac:picMk id="2" creationId="{57D8ECE9-361A-4FD7-A3F1-7293365A040F}"/>
          </ac:picMkLst>
        </pc:picChg>
        <pc:picChg chg="del">
          <ac:chgData name="Damian T. Gordon" userId="7469c87ffe94b59c" providerId="LiveId" clId="{C05076BE-70DF-4FE7-A526-E1D3E4AAAB4C}" dt="2022-11-22T00:47:49.767" v="71" actId="478"/>
          <ac:picMkLst>
            <pc:docMk/>
            <pc:sldMk cId="2826690232" sldId="366"/>
            <ac:picMk id="130" creationId="{00000000-0000-0000-0000-000000000000}"/>
          </ac:picMkLst>
        </pc:picChg>
      </pc:sldChg>
      <pc:sldChg chg="addSp delSp modSp mod">
        <pc:chgData name="Damian T. Gordon" userId="7469c87ffe94b59c" providerId="LiveId" clId="{C05076BE-70DF-4FE7-A526-E1D3E4AAAB4C}" dt="2022-11-22T00:48:37.462" v="95" actId="1035"/>
        <pc:sldMkLst>
          <pc:docMk/>
          <pc:sldMk cId="897776206" sldId="367"/>
        </pc:sldMkLst>
        <pc:spChg chg="del">
          <ac:chgData name="Damian T. Gordon" userId="7469c87ffe94b59c" providerId="LiveId" clId="{C05076BE-70DF-4FE7-A526-E1D3E4AAAB4C}" dt="2022-11-22T00:47:20.823" v="47" actId="478"/>
          <ac:spMkLst>
            <pc:docMk/>
            <pc:sldMk cId="897776206" sldId="367"/>
            <ac:spMk id="132" creationId="{00000000-0000-0000-0000-000000000000}"/>
          </ac:spMkLst>
        </pc:spChg>
        <pc:picChg chg="add mod">
          <ac:chgData name="Damian T. Gordon" userId="7469c87ffe94b59c" providerId="LiveId" clId="{C05076BE-70DF-4FE7-A526-E1D3E4AAAB4C}" dt="2022-11-22T00:48:37.462" v="95" actId="1035"/>
          <ac:picMkLst>
            <pc:docMk/>
            <pc:sldMk cId="897776206" sldId="367"/>
            <ac:picMk id="2" creationId="{D10B841E-C809-E3F9-1F19-A04264E759B7}"/>
          </ac:picMkLst>
        </pc:picChg>
        <pc:picChg chg="del">
          <ac:chgData name="Damian T. Gordon" userId="7469c87ffe94b59c" providerId="LiveId" clId="{C05076BE-70DF-4FE7-A526-E1D3E4AAAB4C}" dt="2022-11-22T00:47:47.779" v="70" actId="478"/>
          <ac:picMkLst>
            <pc:docMk/>
            <pc:sldMk cId="897776206" sldId="367"/>
            <ac:picMk id="130" creationId="{00000000-0000-0000-0000-000000000000}"/>
          </ac:picMkLst>
        </pc:picChg>
      </pc:sldChg>
      <pc:sldChg chg="addSp delSp modSp mod">
        <pc:chgData name="Damian T. Gordon" userId="7469c87ffe94b59c" providerId="LiveId" clId="{C05076BE-70DF-4FE7-A526-E1D3E4AAAB4C}" dt="2022-11-22T00:48:39.934" v="96"/>
        <pc:sldMkLst>
          <pc:docMk/>
          <pc:sldMk cId="1356183652" sldId="368"/>
        </pc:sldMkLst>
        <pc:spChg chg="del">
          <ac:chgData name="Damian T. Gordon" userId="7469c87ffe94b59c" providerId="LiveId" clId="{C05076BE-70DF-4FE7-A526-E1D3E4AAAB4C}" dt="2022-11-22T00:47:21.944" v="48" actId="478"/>
          <ac:spMkLst>
            <pc:docMk/>
            <pc:sldMk cId="1356183652" sldId="368"/>
            <ac:spMk id="132" creationId="{00000000-0000-0000-0000-000000000000}"/>
          </ac:spMkLst>
        </pc:spChg>
        <pc:picChg chg="add mod">
          <ac:chgData name="Damian T. Gordon" userId="7469c87ffe94b59c" providerId="LiveId" clId="{C05076BE-70DF-4FE7-A526-E1D3E4AAAB4C}" dt="2022-11-22T00:48:39.934" v="96"/>
          <ac:picMkLst>
            <pc:docMk/>
            <pc:sldMk cId="1356183652" sldId="368"/>
            <ac:picMk id="2" creationId="{8AE7AC97-26A5-970A-2DAA-5014AE68AB94}"/>
          </ac:picMkLst>
        </pc:picChg>
        <pc:picChg chg="del">
          <ac:chgData name="Damian T. Gordon" userId="7469c87ffe94b59c" providerId="LiveId" clId="{C05076BE-70DF-4FE7-A526-E1D3E4AAAB4C}" dt="2022-11-22T00:47:46.742" v="69" actId="478"/>
          <ac:picMkLst>
            <pc:docMk/>
            <pc:sldMk cId="1356183652" sldId="368"/>
            <ac:picMk id="130" creationId="{00000000-0000-0000-0000-000000000000}"/>
          </ac:picMkLst>
        </pc:picChg>
      </pc:sldChg>
      <pc:sldChg chg="addSp delSp modSp mod">
        <pc:chgData name="Damian T. Gordon" userId="7469c87ffe94b59c" providerId="LiveId" clId="{C05076BE-70DF-4FE7-A526-E1D3E4AAAB4C}" dt="2022-11-22T00:48:41.262" v="97"/>
        <pc:sldMkLst>
          <pc:docMk/>
          <pc:sldMk cId="912974710" sldId="369"/>
        </pc:sldMkLst>
        <pc:spChg chg="del">
          <ac:chgData name="Damian T. Gordon" userId="7469c87ffe94b59c" providerId="LiveId" clId="{C05076BE-70DF-4FE7-A526-E1D3E4AAAB4C}" dt="2022-11-22T00:47:23.064" v="49" actId="478"/>
          <ac:spMkLst>
            <pc:docMk/>
            <pc:sldMk cId="912974710" sldId="369"/>
            <ac:spMk id="132" creationId="{00000000-0000-0000-0000-000000000000}"/>
          </ac:spMkLst>
        </pc:spChg>
        <pc:picChg chg="add mod">
          <ac:chgData name="Damian T. Gordon" userId="7469c87ffe94b59c" providerId="LiveId" clId="{C05076BE-70DF-4FE7-A526-E1D3E4AAAB4C}" dt="2022-11-22T00:48:41.262" v="97"/>
          <ac:picMkLst>
            <pc:docMk/>
            <pc:sldMk cId="912974710" sldId="369"/>
            <ac:picMk id="2" creationId="{C408ACA1-63EA-AB6F-229E-15EE07278A02}"/>
          </ac:picMkLst>
        </pc:picChg>
        <pc:picChg chg="del">
          <ac:chgData name="Damian T. Gordon" userId="7469c87ffe94b59c" providerId="LiveId" clId="{C05076BE-70DF-4FE7-A526-E1D3E4AAAB4C}" dt="2022-11-22T00:47:45.737" v="68" actId="478"/>
          <ac:picMkLst>
            <pc:docMk/>
            <pc:sldMk cId="912974710" sldId="369"/>
            <ac:picMk id="130" creationId="{00000000-0000-0000-0000-000000000000}"/>
          </ac:picMkLst>
        </pc:picChg>
      </pc:sldChg>
      <pc:sldChg chg="addSp delSp modSp mod">
        <pc:chgData name="Damian T. Gordon" userId="7469c87ffe94b59c" providerId="LiveId" clId="{C05076BE-70DF-4FE7-A526-E1D3E4AAAB4C}" dt="2022-11-22T00:48:42.621" v="98"/>
        <pc:sldMkLst>
          <pc:docMk/>
          <pc:sldMk cId="2257408484" sldId="370"/>
        </pc:sldMkLst>
        <pc:spChg chg="del">
          <ac:chgData name="Damian T. Gordon" userId="7469c87ffe94b59c" providerId="LiveId" clId="{C05076BE-70DF-4FE7-A526-E1D3E4AAAB4C}" dt="2022-11-22T00:47:24.139" v="50" actId="478"/>
          <ac:spMkLst>
            <pc:docMk/>
            <pc:sldMk cId="2257408484" sldId="370"/>
            <ac:spMk id="132" creationId="{00000000-0000-0000-0000-000000000000}"/>
          </ac:spMkLst>
        </pc:spChg>
        <pc:picChg chg="add mod">
          <ac:chgData name="Damian T. Gordon" userId="7469c87ffe94b59c" providerId="LiveId" clId="{C05076BE-70DF-4FE7-A526-E1D3E4AAAB4C}" dt="2022-11-22T00:48:42.621" v="98"/>
          <ac:picMkLst>
            <pc:docMk/>
            <pc:sldMk cId="2257408484" sldId="370"/>
            <ac:picMk id="2" creationId="{012B66D8-98D5-81CE-5CEB-2F70C52A5433}"/>
          </ac:picMkLst>
        </pc:picChg>
        <pc:picChg chg="del">
          <ac:chgData name="Damian T. Gordon" userId="7469c87ffe94b59c" providerId="LiveId" clId="{C05076BE-70DF-4FE7-A526-E1D3E4AAAB4C}" dt="2022-11-22T00:47:44.808" v="67" actId="478"/>
          <ac:picMkLst>
            <pc:docMk/>
            <pc:sldMk cId="2257408484" sldId="370"/>
            <ac:picMk id="130" creationId="{00000000-0000-0000-0000-000000000000}"/>
          </ac:picMkLst>
        </pc:picChg>
      </pc:sldChg>
      <pc:sldChg chg="addSp delSp modSp mod">
        <pc:chgData name="Damian T. Gordon" userId="7469c87ffe94b59c" providerId="LiveId" clId="{C05076BE-70DF-4FE7-A526-E1D3E4AAAB4C}" dt="2022-11-22T00:48:43.956" v="99"/>
        <pc:sldMkLst>
          <pc:docMk/>
          <pc:sldMk cId="1404727722" sldId="371"/>
        </pc:sldMkLst>
        <pc:spChg chg="del">
          <ac:chgData name="Damian T. Gordon" userId="7469c87ffe94b59c" providerId="LiveId" clId="{C05076BE-70DF-4FE7-A526-E1D3E4AAAB4C}" dt="2022-11-22T00:47:25.322" v="51" actId="478"/>
          <ac:spMkLst>
            <pc:docMk/>
            <pc:sldMk cId="1404727722" sldId="371"/>
            <ac:spMk id="132" creationId="{00000000-0000-0000-0000-000000000000}"/>
          </ac:spMkLst>
        </pc:spChg>
        <pc:picChg chg="add mod">
          <ac:chgData name="Damian T. Gordon" userId="7469c87ffe94b59c" providerId="LiveId" clId="{C05076BE-70DF-4FE7-A526-E1D3E4AAAB4C}" dt="2022-11-22T00:48:43.956" v="99"/>
          <ac:picMkLst>
            <pc:docMk/>
            <pc:sldMk cId="1404727722" sldId="371"/>
            <ac:picMk id="2" creationId="{2C64E2E2-F5CC-E295-C305-28BE5005366F}"/>
          </ac:picMkLst>
        </pc:picChg>
        <pc:picChg chg="del">
          <ac:chgData name="Damian T. Gordon" userId="7469c87ffe94b59c" providerId="LiveId" clId="{C05076BE-70DF-4FE7-A526-E1D3E4AAAB4C}" dt="2022-11-22T00:47:43.832" v="66" actId="478"/>
          <ac:picMkLst>
            <pc:docMk/>
            <pc:sldMk cId="1404727722" sldId="371"/>
            <ac:picMk id="130" creationId="{00000000-0000-0000-0000-000000000000}"/>
          </ac:picMkLst>
        </pc:picChg>
      </pc:sldChg>
      <pc:sldChg chg="addSp delSp modSp mod">
        <pc:chgData name="Damian T. Gordon" userId="7469c87ffe94b59c" providerId="LiveId" clId="{C05076BE-70DF-4FE7-A526-E1D3E4AAAB4C}" dt="2022-11-22T00:48:46.092" v="101" actId="1036"/>
        <pc:sldMkLst>
          <pc:docMk/>
          <pc:sldMk cId="222414055" sldId="372"/>
        </pc:sldMkLst>
        <pc:spChg chg="del">
          <ac:chgData name="Damian T. Gordon" userId="7469c87ffe94b59c" providerId="LiveId" clId="{C05076BE-70DF-4FE7-A526-E1D3E4AAAB4C}" dt="2022-11-22T00:47:26.459" v="52" actId="478"/>
          <ac:spMkLst>
            <pc:docMk/>
            <pc:sldMk cId="222414055" sldId="372"/>
            <ac:spMk id="132" creationId="{00000000-0000-0000-0000-000000000000}"/>
          </ac:spMkLst>
        </pc:spChg>
        <pc:picChg chg="add mod">
          <ac:chgData name="Damian T. Gordon" userId="7469c87ffe94b59c" providerId="LiveId" clId="{C05076BE-70DF-4FE7-A526-E1D3E4AAAB4C}" dt="2022-11-22T00:48:46.092" v="101" actId="1036"/>
          <ac:picMkLst>
            <pc:docMk/>
            <pc:sldMk cId="222414055" sldId="372"/>
            <ac:picMk id="2" creationId="{63553FCE-E3F4-27BE-0558-8AC486F0877E}"/>
          </ac:picMkLst>
        </pc:picChg>
        <pc:picChg chg="del">
          <ac:chgData name="Damian T. Gordon" userId="7469c87ffe94b59c" providerId="LiveId" clId="{C05076BE-70DF-4FE7-A526-E1D3E4AAAB4C}" dt="2022-11-22T00:47:42.839" v="65" actId="478"/>
          <ac:picMkLst>
            <pc:docMk/>
            <pc:sldMk cId="222414055" sldId="372"/>
            <ac:picMk id="130" creationId="{00000000-0000-0000-0000-000000000000}"/>
          </ac:picMkLst>
        </pc:picChg>
      </pc:sldChg>
      <pc:sldChg chg="addSp delSp modSp mod">
        <pc:chgData name="Damian T. Gordon" userId="7469c87ffe94b59c" providerId="LiveId" clId="{C05076BE-70DF-4FE7-A526-E1D3E4AAAB4C}" dt="2022-11-22T00:48:48.630" v="102"/>
        <pc:sldMkLst>
          <pc:docMk/>
          <pc:sldMk cId="3068671294" sldId="373"/>
        </pc:sldMkLst>
        <pc:spChg chg="del">
          <ac:chgData name="Damian T. Gordon" userId="7469c87ffe94b59c" providerId="LiveId" clId="{C05076BE-70DF-4FE7-A526-E1D3E4AAAB4C}" dt="2022-11-22T00:47:27.559" v="53" actId="478"/>
          <ac:spMkLst>
            <pc:docMk/>
            <pc:sldMk cId="3068671294" sldId="373"/>
            <ac:spMk id="132" creationId="{00000000-0000-0000-0000-000000000000}"/>
          </ac:spMkLst>
        </pc:spChg>
        <pc:picChg chg="add mod">
          <ac:chgData name="Damian T. Gordon" userId="7469c87ffe94b59c" providerId="LiveId" clId="{C05076BE-70DF-4FE7-A526-E1D3E4AAAB4C}" dt="2022-11-22T00:48:48.630" v="102"/>
          <ac:picMkLst>
            <pc:docMk/>
            <pc:sldMk cId="3068671294" sldId="373"/>
            <ac:picMk id="2" creationId="{0FEF6865-F501-358A-2D52-6553BBB1BFD8}"/>
          </ac:picMkLst>
        </pc:picChg>
        <pc:picChg chg="del">
          <ac:chgData name="Damian T. Gordon" userId="7469c87ffe94b59c" providerId="LiveId" clId="{C05076BE-70DF-4FE7-A526-E1D3E4AAAB4C}" dt="2022-11-22T00:47:41.830" v="64" actId="478"/>
          <ac:picMkLst>
            <pc:docMk/>
            <pc:sldMk cId="3068671294" sldId="373"/>
            <ac:picMk id="130" creationId="{00000000-0000-0000-0000-000000000000}"/>
          </ac:picMkLst>
        </pc:picChg>
      </pc:sldChg>
      <pc:sldChg chg="addSp delSp modSp mod">
        <pc:chgData name="Damian T. Gordon" userId="7469c87ffe94b59c" providerId="LiveId" clId="{C05076BE-70DF-4FE7-A526-E1D3E4AAAB4C}" dt="2022-11-22T00:48:50.227" v="103"/>
        <pc:sldMkLst>
          <pc:docMk/>
          <pc:sldMk cId="358352108" sldId="374"/>
        </pc:sldMkLst>
        <pc:spChg chg="del">
          <ac:chgData name="Damian T. Gordon" userId="7469c87ffe94b59c" providerId="LiveId" clId="{C05076BE-70DF-4FE7-A526-E1D3E4AAAB4C}" dt="2022-11-22T00:47:28.626" v="54" actId="478"/>
          <ac:spMkLst>
            <pc:docMk/>
            <pc:sldMk cId="358352108" sldId="374"/>
            <ac:spMk id="132" creationId="{00000000-0000-0000-0000-000000000000}"/>
          </ac:spMkLst>
        </pc:spChg>
        <pc:picChg chg="add mod">
          <ac:chgData name="Damian T. Gordon" userId="7469c87ffe94b59c" providerId="LiveId" clId="{C05076BE-70DF-4FE7-A526-E1D3E4AAAB4C}" dt="2022-11-22T00:48:50.227" v="103"/>
          <ac:picMkLst>
            <pc:docMk/>
            <pc:sldMk cId="358352108" sldId="374"/>
            <ac:picMk id="2" creationId="{43515F5E-406B-9E51-26C8-D3165AC79821}"/>
          </ac:picMkLst>
        </pc:picChg>
        <pc:picChg chg="del">
          <ac:chgData name="Damian T. Gordon" userId="7469c87ffe94b59c" providerId="LiveId" clId="{C05076BE-70DF-4FE7-A526-E1D3E4AAAB4C}" dt="2022-11-22T00:47:40.670" v="63" actId="478"/>
          <ac:picMkLst>
            <pc:docMk/>
            <pc:sldMk cId="358352108" sldId="374"/>
            <ac:picMk id="130" creationId="{00000000-0000-0000-0000-000000000000}"/>
          </ac:picMkLst>
        </pc:picChg>
      </pc:sldChg>
      <pc:sldChg chg="addSp delSp modSp mod">
        <pc:chgData name="Damian T. Gordon" userId="7469c87ffe94b59c" providerId="LiveId" clId="{C05076BE-70DF-4FE7-A526-E1D3E4AAAB4C}" dt="2022-11-22T00:48:52.294" v="104"/>
        <pc:sldMkLst>
          <pc:docMk/>
          <pc:sldMk cId="763068158" sldId="375"/>
        </pc:sldMkLst>
        <pc:spChg chg="del">
          <ac:chgData name="Damian T. Gordon" userId="7469c87ffe94b59c" providerId="LiveId" clId="{C05076BE-70DF-4FE7-A526-E1D3E4AAAB4C}" dt="2022-11-22T00:47:29.710" v="55" actId="478"/>
          <ac:spMkLst>
            <pc:docMk/>
            <pc:sldMk cId="763068158" sldId="375"/>
            <ac:spMk id="132" creationId="{00000000-0000-0000-0000-000000000000}"/>
          </ac:spMkLst>
        </pc:spChg>
        <pc:picChg chg="add mod">
          <ac:chgData name="Damian T. Gordon" userId="7469c87ffe94b59c" providerId="LiveId" clId="{C05076BE-70DF-4FE7-A526-E1D3E4AAAB4C}" dt="2022-11-22T00:48:52.294" v="104"/>
          <ac:picMkLst>
            <pc:docMk/>
            <pc:sldMk cId="763068158" sldId="375"/>
            <ac:picMk id="2" creationId="{0832230B-E115-A264-0754-E7F19CBE5F1A}"/>
          </ac:picMkLst>
        </pc:picChg>
        <pc:picChg chg="del">
          <ac:chgData name="Damian T. Gordon" userId="7469c87ffe94b59c" providerId="LiveId" clId="{C05076BE-70DF-4FE7-A526-E1D3E4AAAB4C}" dt="2022-11-22T00:47:39.028" v="62" actId="478"/>
          <ac:picMkLst>
            <pc:docMk/>
            <pc:sldMk cId="763068158" sldId="375"/>
            <ac:picMk id="130" creationId="{00000000-0000-0000-0000-000000000000}"/>
          </ac:picMkLst>
        </pc:picChg>
      </pc:sldChg>
      <pc:sldChg chg="addSp delSp modSp mod">
        <pc:chgData name="Damian T. Gordon" userId="7469c87ffe94b59c" providerId="LiveId" clId="{C05076BE-70DF-4FE7-A526-E1D3E4AAAB4C}" dt="2022-11-22T00:48:55.499" v="106"/>
        <pc:sldMkLst>
          <pc:docMk/>
          <pc:sldMk cId="1584982291" sldId="376"/>
        </pc:sldMkLst>
        <pc:spChg chg="del">
          <ac:chgData name="Damian T. Gordon" userId="7469c87ffe94b59c" providerId="LiveId" clId="{C05076BE-70DF-4FE7-A526-E1D3E4AAAB4C}" dt="2022-11-22T00:47:31.842" v="57" actId="478"/>
          <ac:spMkLst>
            <pc:docMk/>
            <pc:sldMk cId="1584982291" sldId="376"/>
            <ac:spMk id="132" creationId="{00000000-0000-0000-0000-000000000000}"/>
          </ac:spMkLst>
        </pc:spChg>
        <pc:picChg chg="add mod">
          <ac:chgData name="Damian T. Gordon" userId="7469c87ffe94b59c" providerId="LiveId" clId="{C05076BE-70DF-4FE7-A526-E1D3E4AAAB4C}" dt="2022-11-22T00:48:55.499" v="106"/>
          <ac:picMkLst>
            <pc:docMk/>
            <pc:sldMk cId="1584982291" sldId="376"/>
            <ac:picMk id="2" creationId="{00E64734-C3C8-9134-1B95-BE17828E7F2A}"/>
          </ac:picMkLst>
        </pc:picChg>
        <pc:picChg chg="del">
          <ac:chgData name="Damian T. Gordon" userId="7469c87ffe94b59c" providerId="LiveId" clId="{C05076BE-70DF-4FE7-A526-E1D3E4AAAB4C}" dt="2022-11-22T00:47:36.562" v="60" actId="478"/>
          <ac:picMkLst>
            <pc:docMk/>
            <pc:sldMk cId="1584982291" sldId="376"/>
            <ac:picMk id="130" creationId="{00000000-0000-0000-0000-000000000000}"/>
          </ac:picMkLst>
        </pc:picChg>
      </pc:sldChg>
      <pc:sldChg chg="addSp delSp modSp mod">
        <pc:chgData name="Damian T. Gordon" userId="7469c87ffe94b59c" providerId="LiveId" clId="{C05076BE-70DF-4FE7-A526-E1D3E4AAAB4C}" dt="2022-11-22T00:48:53.913" v="105"/>
        <pc:sldMkLst>
          <pc:docMk/>
          <pc:sldMk cId="1828167486" sldId="377"/>
        </pc:sldMkLst>
        <pc:spChg chg="del">
          <ac:chgData name="Damian T. Gordon" userId="7469c87ffe94b59c" providerId="LiveId" clId="{C05076BE-70DF-4FE7-A526-E1D3E4AAAB4C}" dt="2022-11-22T00:47:30.804" v="56" actId="478"/>
          <ac:spMkLst>
            <pc:docMk/>
            <pc:sldMk cId="1828167486" sldId="377"/>
            <ac:spMk id="132" creationId="{00000000-0000-0000-0000-000000000000}"/>
          </ac:spMkLst>
        </pc:spChg>
        <pc:picChg chg="add mod">
          <ac:chgData name="Damian T. Gordon" userId="7469c87ffe94b59c" providerId="LiveId" clId="{C05076BE-70DF-4FE7-A526-E1D3E4AAAB4C}" dt="2022-11-22T00:48:53.913" v="105"/>
          <ac:picMkLst>
            <pc:docMk/>
            <pc:sldMk cId="1828167486" sldId="377"/>
            <ac:picMk id="2" creationId="{711B6D4B-C8DF-991A-D176-45F5AFB65595}"/>
          </ac:picMkLst>
        </pc:picChg>
        <pc:picChg chg="del">
          <ac:chgData name="Damian T. Gordon" userId="7469c87ffe94b59c" providerId="LiveId" clId="{C05076BE-70DF-4FE7-A526-E1D3E4AAAB4C}" dt="2022-11-22T00:47:37.890" v="61" actId="478"/>
          <ac:picMkLst>
            <pc:docMk/>
            <pc:sldMk cId="1828167486" sldId="377"/>
            <ac:picMk id="130" creationId="{00000000-0000-0000-0000-000000000000}"/>
          </ac:picMkLst>
        </pc:picChg>
      </pc:sldChg>
      <pc:sldChg chg="addSp delSp modSp mod">
        <pc:chgData name="Damian T. Gordon" userId="7469c87ffe94b59c" providerId="LiveId" clId="{C05076BE-70DF-4FE7-A526-E1D3E4AAAB4C}" dt="2022-11-22T00:48:56.908" v="107"/>
        <pc:sldMkLst>
          <pc:docMk/>
          <pc:sldMk cId="1804051107" sldId="378"/>
        </pc:sldMkLst>
        <pc:spChg chg="del">
          <ac:chgData name="Damian T. Gordon" userId="7469c87ffe94b59c" providerId="LiveId" clId="{C05076BE-70DF-4FE7-A526-E1D3E4AAAB4C}" dt="2022-11-22T00:47:33.105" v="58" actId="478"/>
          <ac:spMkLst>
            <pc:docMk/>
            <pc:sldMk cId="1804051107" sldId="378"/>
            <ac:spMk id="132" creationId="{00000000-0000-0000-0000-000000000000}"/>
          </ac:spMkLst>
        </pc:spChg>
        <pc:picChg chg="add mod">
          <ac:chgData name="Damian T. Gordon" userId="7469c87ffe94b59c" providerId="LiveId" clId="{C05076BE-70DF-4FE7-A526-E1D3E4AAAB4C}" dt="2022-11-22T00:48:56.908" v="107"/>
          <ac:picMkLst>
            <pc:docMk/>
            <pc:sldMk cId="1804051107" sldId="378"/>
            <ac:picMk id="2" creationId="{DE9D9273-AE61-5E73-827A-6293522E4C30}"/>
          </ac:picMkLst>
        </pc:picChg>
        <pc:picChg chg="del">
          <ac:chgData name="Damian T. Gordon" userId="7469c87ffe94b59c" providerId="LiveId" clId="{C05076BE-70DF-4FE7-A526-E1D3E4AAAB4C}" dt="2022-11-22T00:47:34.401" v="59" actId="478"/>
          <ac:picMkLst>
            <pc:docMk/>
            <pc:sldMk cId="1804051107" sldId="378"/>
            <ac:picMk id="130" creationId="{00000000-0000-0000-0000-000000000000}"/>
          </ac:picMkLst>
        </pc:picChg>
      </pc:sldChg>
      <pc:sldChg chg="addSp delSp modSp mod">
        <pc:chgData name="Damian T. Gordon" userId="7469c87ffe94b59c" providerId="LiveId" clId="{C05076BE-70DF-4FE7-A526-E1D3E4AAAB4C}" dt="2022-11-22T00:51:11.642" v="147"/>
        <pc:sldMkLst>
          <pc:docMk/>
          <pc:sldMk cId="532693016" sldId="379"/>
        </pc:sldMkLst>
        <pc:spChg chg="del">
          <ac:chgData name="Damian T. Gordon" userId="7469c87ffe94b59c" providerId="LiveId" clId="{C05076BE-70DF-4FE7-A526-E1D3E4AAAB4C}" dt="2022-11-22T00:50:01.021" v="112" actId="478"/>
          <ac:spMkLst>
            <pc:docMk/>
            <pc:sldMk cId="532693016" sldId="379"/>
            <ac:spMk id="132" creationId="{00000000-0000-0000-0000-000000000000}"/>
          </ac:spMkLst>
        </pc:spChg>
        <pc:picChg chg="add del mod">
          <ac:chgData name="Damian T. Gordon" userId="7469c87ffe94b59c" providerId="LiveId" clId="{C05076BE-70DF-4FE7-A526-E1D3E4AAAB4C}" dt="2022-11-22T00:48:59.369" v="109" actId="478"/>
          <ac:picMkLst>
            <pc:docMk/>
            <pc:sldMk cId="532693016" sldId="379"/>
            <ac:picMk id="2" creationId="{0152C734-90BB-A03A-7167-446EF4747267}"/>
          </ac:picMkLst>
        </pc:picChg>
        <pc:picChg chg="add mod">
          <ac:chgData name="Damian T. Gordon" userId="7469c87ffe94b59c" providerId="LiveId" clId="{C05076BE-70DF-4FE7-A526-E1D3E4AAAB4C}" dt="2022-11-22T00:51:11.642" v="147"/>
          <ac:picMkLst>
            <pc:docMk/>
            <pc:sldMk cId="532693016" sldId="379"/>
            <ac:picMk id="3" creationId="{91D20109-E58F-4275-07F8-470573EAC46B}"/>
          </ac:picMkLst>
        </pc:picChg>
        <pc:picChg chg="del">
          <ac:chgData name="Damian T. Gordon" userId="7469c87ffe94b59c" providerId="LiveId" clId="{C05076BE-70DF-4FE7-A526-E1D3E4AAAB4C}" dt="2022-11-22T00:49:58.364" v="111" actId="478"/>
          <ac:picMkLst>
            <pc:docMk/>
            <pc:sldMk cId="532693016" sldId="379"/>
            <ac:picMk id="130" creationId="{00000000-0000-0000-0000-000000000000}"/>
          </ac:picMkLst>
        </pc:picChg>
      </pc:sldChg>
      <pc:sldChg chg="addSp delSp modSp mod">
        <pc:chgData name="Damian T. Gordon" userId="7469c87ffe94b59c" providerId="LiveId" clId="{C05076BE-70DF-4FE7-A526-E1D3E4AAAB4C}" dt="2022-11-22T00:51:13.003" v="148"/>
        <pc:sldMkLst>
          <pc:docMk/>
          <pc:sldMk cId="884490669" sldId="380"/>
        </pc:sldMkLst>
        <pc:spChg chg="del">
          <ac:chgData name="Damian T. Gordon" userId="7469c87ffe94b59c" providerId="LiveId" clId="{C05076BE-70DF-4FE7-A526-E1D3E4AAAB4C}" dt="2022-11-22T00:50:02.346" v="113" actId="478"/>
          <ac:spMkLst>
            <pc:docMk/>
            <pc:sldMk cId="884490669" sldId="380"/>
            <ac:spMk id="132" creationId="{00000000-0000-0000-0000-000000000000}"/>
          </ac:spMkLst>
        </pc:spChg>
        <pc:picChg chg="add mod">
          <ac:chgData name="Damian T. Gordon" userId="7469c87ffe94b59c" providerId="LiveId" clId="{C05076BE-70DF-4FE7-A526-E1D3E4AAAB4C}" dt="2022-11-22T00:51:13.003" v="148"/>
          <ac:picMkLst>
            <pc:docMk/>
            <pc:sldMk cId="884490669" sldId="380"/>
            <ac:picMk id="2" creationId="{0EF0FC9C-EB2F-FDCE-A7D6-D9FC7FB9FE94}"/>
          </ac:picMkLst>
        </pc:picChg>
        <pc:picChg chg="del">
          <ac:chgData name="Damian T. Gordon" userId="7469c87ffe94b59c" providerId="LiveId" clId="{C05076BE-70DF-4FE7-A526-E1D3E4AAAB4C}" dt="2022-11-22T00:49:57.052" v="110" actId="478"/>
          <ac:picMkLst>
            <pc:docMk/>
            <pc:sldMk cId="884490669" sldId="380"/>
            <ac:picMk id="130" creationId="{00000000-0000-0000-0000-000000000000}"/>
          </ac:picMkLst>
        </pc:picChg>
      </pc:sldChg>
      <pc:sldChg chg="addSp delSp modSp mod">
        <pc:chgData name="Damian T. Gordon" userId="7469c87ffe94b59c" providerId="LiveId" clId="{C05076BE-70DF-4FE7-A526-E1D3E4AAAB4C}" dt="2022-11-22T00:51:14.334" v="149"/>
        <pc:sldMkLst>
          <pc:docMk/>
          <pc:sldMk cId="355833095" sldId="381"/>
        </pc:sldMkLst>
        <pc:spChg chg="del">
          <ac:chgData name="Damian T. Gordon" userId="7469c87ffe94b59c" providerId="LiveId" clId="{C05076BE-70DF-4FE7-A526-E1D3E4AAAB4C}" dt="2022-11-22T00:50:03.485" v="114" actId="478"/>
          <ac:spMkLst>
            <pc:docMk/>
            <pc:sldMk cId="355833095" sldId="381"/>
            <ac:spMk id="132" creationId="{00000000-0000-0000-0000-000000000000}"/>
          </ac:spMkLst>
        </pc:spChg>
        <pc:picChg chg="add mod">
          <ac:chgData name="Damian T. Gordon" userId="7469c87ffe94b59c" providerId="LiveId" clId="{C05076BE-70DF-4FE7-A526-E1D3E4AAAB4C}" dt="2022-11-22T00:51:14.334" v="149"/>
          <ac:picMkLst>
            <pc:docMk/>
            <pc:sldMk cId="355833095" sldId="381"/>
            <ac:picMk id="2" creationId="{EA7FBAD0-A5C8-6A06-24B9-A53861116115}"/>
          </ac:picMkLst>
        </pc:picChg>
        <pc:picChg chg="del">
          <ac:chgData name="Damian T. Gordon" userId="7469c87ffe94b59c" providerId="LiveId" clId="{C05076BE-70DF-4FE7-A526-E1D3E4AAAB4C}" dt="2022-11-22T00:50:55.170" v="146" actId="478"/>
          <ac:picMkLst>
            <pc:docMk/>
            <pc:sldMk cId="355833095" sldId="381"/>
            <ac:picMk id="130" creationId="{00000000-0000-0000-0000-000000000000}"/>
          </ac:picMkLst>
        </pc:picChg>
      </pc:sldChg>
      <pc:sldChg chg="addSp delSp modSp mod">
        <pc:chgData name="Damian T. Gordon" userId="7469c87ffe94b59c" providerId="LiveId" clId="{C05076BE-70DF-4FE7-A526-E1D3E4AAAB4C}" dt="2022-11-22T00:51:15.693" v="150"/>
        <pc:sldMkLst>
          <pc:docMk/>
          <pc:sldMk cId="2785793698" sldId="382"/>
        </pc:sldMkLst>
        <pc:spChg chg="del">
          <ac:chgData name="Damian T. Gordon" userId="7469c87ffe94b59c" providerId="LiveId" clId="{C05076BE-70DF-4FE7-A526-E1D3E4AAAB4C}" dt="2022-11-22T00:50:04.758" v="115" actId="478"/>
          <ac:spMkLst>
            <pc:docMk/>
            <pc:sldMk cId="2785793698" sldId="382"/>
            <ac:spMk id="132" creationId="{00000000-0000-0000-0000-000000000000}"/>
          </ac:spMkLst>
        </pc:spChg>
        <pc:picChg chg="add mod">
          <ac:chgData name="Damian T. Gordon" userId="7469c87ffe94b59c" providerId="LiveId" clId="{C05076BE-70DF-4FE7-A526-E1D3E4AAAB4C}" dt="2022-11-22T00:51:15.693" v="150"/>
          <ac:picMkLst>
            <pc:docMk/>
            <pc:sldMk cId="2785793698" sldId="382"/>
            <ac:picMk id="2" creationId="{1D9AC872-C04A-1BB6-6605-8027894E74EF}"/>
          </ac:picMkLst>
        </pc:picChg>
        <pc:picChg chg="del">
          <ac:chgData name="Damian T. Gordon" userId="7469c87ffe94b59c" providerId="LiveId" clId="{C05076BE-70DF-4FE7-A526-E1D3E4AAAB4C}" dt="2022-11-22T00:50:53.877" v="145" actId="478"/>
          <ac:picMkLst>
            <pc:docMk/>
            <pc:sldMk cId="2785793698" sldId="382"/>
            <ac:picMk id="130" creationId="{00000000-0000-0000-0000-000000000000}"/>
          </ac:picMkLst>
        </pc:picChg>
      </pc:sldChg>
      <pc:sldChg chg="addSp delSp modSp mod">
        <pc:chgData name="Damian T. Gordon" userId="7469c87ffe94b59c" providerId="LiveId" clId="{C05076BE-70DF-4FE7-A526-E1D3E4AAAB4C}" dt="2022-11-22T00:51:19.845" v="153"/>
        <pc:sldMkLst>
          <pc:docMk/>
          <pc:sldMk cId="2062450060" sldId="383"/>
        </pc:sldMkLst>
        <pc:spChg chg="del">
          <ac:chgData name="Damian T. Gordon" userId="7469c87ffe94b59c" providerId="LiveId" clId="{C05076BE-70DF-4FE7-A526-E1D3E4AAAB4C}" dt="2022-11-22T00:50:09.352" v="119" actId="478"/>
          <ac:spMkLst>
            <pc:docMk/>
            <pc:sldMk cId="2062450060" sldId="383"/>
            <ac:spMk id="132" creationId="{00000000-0000-0000-0000-000000000000}"/>
          </ac:spMkLst>
        </pc:spChg>
        <pc:picChg chg="add mod">
          <ac:chgData name="Damian T. Gordon" userId="7469c87ffe94b59c" providerId="LiveId" clId="{C05076BE-70DF-4FE7-A526-E1D3E4AAAB4C}" dt="2022-11-22T00:51:19.845" v="153"/>
          <ac:picMkLst>
            <pc:docMk/>
            <pc:sldMk cId="2062450060" sldId="383"/>
            <ac:picMk id="2" creationId="{952AC80D-D97D-64EC-CCD8-2CADA2B634CD}"/>
          </ac:picMkLst>
        </pc:picChg>
        <pc:picChg chg="del">
          <ac:chgData name="Damian T. Gordon" userId="7469c87ffe94b59c" providerId="LiveId" clId="{C05076BE-70DF-4FE7-A526-E1D3E4AAAB4C}" dt="2022-11-22T00:50:50.157" v="142" actId="478"/>
          <ac:picMkLst>
            <pc:docMk/>
            <pc:sldMk cId="2062450060" sldId="383"/>
            <ac:picMk id="130" creationId="{00000000-0000-0000-0000-000000000000}"/>
          </ac:picMkLst>
        </pc:picChg>
      </pc:sldChg>
      <pc:sldChg chg="addSp delSp modSp mod">
        <pc:chgData name="Damian T. Gordon" userId="7469c87ffe94b59c" providerId="LiveId" clId="{C05076BE-70DF-4FE7-A526-E1D3E4AAAB4C}" dt="2022-11-22T00:51:18.342" v="152"/>
        <pc:sldMkLst>
          <pc:docMk/>
          <pc:sldMk cId="144229057" sldId="384"/>
        </pc:sldMkLst>
        <pc:spChg chg="del">
          <ac:chgData name="Damian T. Gordon" userId="7469c87ffe94b59c" providerId="LiveId" clId="{C05076BE-70DF-4FE7-A526-E1D3E4AAAB4C}" dt="2022-11-22T00:50:08.196" v="118" actId="478"/>
          <ac:spMkLst>
            <pc:docMk/>
            <pc:sldMk cId="144229057" sldId="384"/>
            <ac:spMk id="132" creationId="{00000000-0000-0000-0000-000000000000}"/>
          </ac:spMkLst>
        </pc:spChg>
        <pc:picChg chg="add mod">
          <ac:chgData name="Damian T. Gordon" userId="7469c87ffe94b59c" providerId="LiveId" clId="{C05076BE-70DF-4FE7-A526-E1D3E4AAAB4C}" dt="2022-11-22T00:51:18.342" v="152"/>
          <ac:picMkLst>
            <pc:docMk/>
            <pc:sldMk cId="144229057" sldId="384"/>
            <ac:picMk id="2" creationId="{D98952EA-63F4-3EA8-8F22-79188880CFF4}"/>
          </ac:picMkLst>
        </pc:picChg>
        <pc:picChg chg="del">
          <ac:chgData name="Damian T. Gordon" userId="7469c87ffe94b59c" providerId="LiveId" clId="{C05076BE-70DF-4FE7-A526-E1D3E4AAAB4C}" dt="2022-11-22T00:50:51.295" v="143" actId="478"/>
          <ac:picMkLst>
            <pc:docMk/>
            <pc:sldMk cId="144229057" sldId="384"/>
            <ac:picMk id="130" creationId="{00000000-0000-0000-0000-000000000000}"/>
          </ac:picMkLst>
        </pc:picChg>
      </pc:sldChg>
      <pc:sldChg chg="addSp delSp modSp mod">
        <pc:chgData name="Damian T. Gordon" userId="7469c87ffe94b59c" providerId="LiveId" clId="{C05076BE-70DF-4FE7-A526-E1D3E4AAAB4C}" dt="2022-11-22T00:51:16.988" v="151"/>
        <pc:sldMkLst>
          <pc:docMk/>
          <pc:sldMk cId="1794815452" sldId="385"/>
        </pc:sldMkLst>
        <pc:spChg chg="del mod">
          <ac:chgData name="Damian T. Gordon" userId="7469c87ffe94b59c" providerId="LiveId" clId="{C05076BE-70DF-4FE7-A526-E1D3E4AAAB4C}" dt="2022-11-22T00:50:06.562" v="117" actId="478"/>
          <ac:spMkLst>
            <pc:docMk/>
            <pc:sldMk cId="1794815452" sldId="385"/>
            <ac:spMk id="132" creationId="{00000000-0000-0000-0000-000000000000}"/>
          </ac:spMkLst>
        </pc:spChg>
        <pc:picChg chg="add mod">
          <ac:chgData name="Damian T. Gordon" userId="7469c87ffe94b59c" providerId="LiveId" clId="{C05076BE-70DF-4FE7-A526-E1D3E4AAAB4C}" dt="2022-11-22T00:51:16.988" v="151"/>
          <ac:picMkLst>
            <pc:docMk/>
            <pc:sldMk cId="1794815452" sldId="385"/>
            <ac:picMk id="2" creationId="{20111AB8-B862-99B1-D63D-731C41242C3A}"/>
          </ac:picMkLst>
        </pc:picChg>
        <pc:picChg chg="del">
          <ac:chgData name="Damian T. Gordon" userId="7469c87ffe94b59c" providerId="LiveId" clId="{C05076BE-70DF-4FE7-A526-E1D3E4AAAB4C}" dt="2022-11-22T00:50:52.445" v="144" actId="478"/>
          <ac:picMkLst>
            <pc:docMk/>
            <pc:sldMk cId="1794815452" sldId="385"/>
            <ac:picMk id="130" creationId="{00000000-0000-0000-0000-000000000000}"/>
          </ac:picMkLst>
        </pc:picChg>
      </pc:sldChg>
      <pc:sldChg chg="addSp delSp modSp mod">
        <pc:chgData name="Damian T. Gordon" userId="7469c87ffe94b59c" providerId="LiveId" clId="{C05076BE-70DF-4FE7-A526-E1D3E4AAAB4C}" dt="2022-11-22T00:51:24.529" v="154"/>
        <pc:sldMkLst>
          <pc:docMk/>
          <pc:sldMk cId="3055644896" sldId="386"/>
        </pc:sldMkLst>
        <pc:spChg chg="del">
          <ac:chgData name="Damian T. Gordon" userId="7469c87ffe94b59c" providerId="LiveId" clId="{C05076BE-70DF-4FE7-A526-E1D3E4AAAB4C}" dt="2022-11-22T00:50:10.551" v="120" actId="478"/>
          <ac:spMkLst>
            <pc:docMk/>
            <pc:sldMk cId="3055644896" sldId="386"/>
            <ac:spMk id="132" creationId="{00000000-0000-0000-0000-000000000000}"/>
          </ac:spMkLst>
        </pc:spChg>
        <pc:picChg chg="add mod">
          <ac:chgData name="Damian T. Gordon" userId="7469c87ffe94b59c" providerId="LiveId" clId="{C05076BE-70DF-4FE7-A526-E1D3E4AAAB4C}" dt="2022-11-22T00:51:24.529" v="154"/>
          <ac:picMkLst>
            <pc:docMk/>
            <pc:sldMk cId="3055644896" sldId="386"/>
            <ac:picMk id="2" creationId="{6D095127-296E-0B25-9F7A-E2B221D19973}"/>
          </ac:picMkLst>
        </pc:picChg>
        <pc:picChg chg="del">
          <ac:chgData name="Damian T. Gordon" userId="7469c87ffe94b59c" providerId="LiveId" clId="{C05076BE-70DF-4FE7-A526-E1D3E4AAAB4C}" dt="2022-11-22T00:50:49.022" v="141" actId="478"/>
          <ac:picMkLst>
            <pc:docMk/>
            <pc:sldMk cId="3055644896" sldId="386"/>
            <ac:picMk id="130" creationId="{00000000-0000-0000-0000-000000000000}"/>
          </ac:picMkLst>
        </pc:picChg>
      </pc:sldChg>
      <pc:sldChg chg="addSp delSp modSp mod">
        <pc:chgData name="Damian T. Gordon" userId="7469c87ffe94b59c" providerId="LiveId" clId="{C05076BE-70DF-4FE7-A526-E1D3E4AAAB4C}" dt="2022-11-22T00:51:27.313" v="155"/>
        <pc:sldMkLst>
          <pc:docMk/>
          <pc:sldMk cId="44608391" sldId="387"/>
        </pc:sldMkLst>
        <pc:spChg chg="del">
          <ac:chgData name="Damian T. Gordon" userId="7469c87ffe94b59c" providerId="LiveId" clId="{C05076BE-70DF-4FE7-A526-E1D3E4AAAB4C}" dt="2022-11-22T00:50:11.788" v="121" actId="478"/>
          <ac:spMkLst>
            <pc:docMk/>
            <pc:sldMk cId="44608391" sldId="387"/>
            <ac:spMk id="132" creationId="{00000000-0000-0000-0000-000000000000}"/>
          </ac:spMkLst>
        </pc:spChg>
        <pc:picChg chg="add mod">
          <ac:chgData name="Damian T. Gordon" userId="7469c87ffe94b59c" providerId="LiveId" clId="{C05076BE-70DF-4FE7-A526-E1D3E4AAAB4C}" dt="2022-11-22T00:51:27.313" v="155"/>
          <ac:picMkLst>
            <pc:docMk/>
            <pc:sldMk cId="44608391" sldId="387"/>
            <ac:picMk id="2" creationId="{F512E734-412B-F4BB-9972-69888BD6B406}"/>
          </ac:picMkLst>
        </pc:picChg>
        <pc:picChg chg="del">
          <ac:chgData name="Damian T. Gordon" userId="7469c87ffe94b59c" providerId="LiveId" clId="{C05076BE-70DF-4FE7-A526-E1D3E4AAAB4C}" dt="2022-11-22T00:50:47.820" v="140" actId="478"/>
          <ac:picMkLst>
            <pc:docMk/>
            <pc:sldMk cId="44608391" sldId="387"/>
            <ac:picMk id="130" creationId="{00000000-0000-0000-0000-000000000000}"/>
          </ac:picMkLst>
        </pc:picChg>
      </pc:sldChg>
      <pc:sldChg chg="addSp delSp modSp mod">
        <pc:chgData name="Damian T. Gordon" userId="7469c87ffe94b59c" providerId="LiveId" clId="{C05076BE-70DF-4FE7-A526-E1D3E4AAAB4C}" dt="2022-11-22T00:51:31.451" v="158"/>
        <pc:sldMkLst>
          <pc:docMk/>
          <pc:sldMk cId="1535544657" sldId="388"/>
        </pc:sldMkLst>
        <pc:spChg chg="del">
          <ac:chgData name="Damian T. Gordon" userId="7469c87ffe94b59c" providerId="LiveId" clId="{C05076BE-70DF-4FE7-A526-E1D3E4AAAB4C}" dt="2022-11-22T00:50:15.310" v="124" actId="478"/>
          <ac:spMkLst>
            <pc:docMk/>
            <pc:sldMk cId="1535544657" sldId="388"/>
            <ac:spMk id="132" creationId="{00000000-0000-0000-0000-000000000000}"/>
          </ac:spMkLst>
        </pc:spChg>
        <pc:picChg chg="add mod">
          <ac:chgData name="Damian T. Gordon" userId="7469c87ffe94b59c" providerId="LiveId" clId="{C05076BE-70DF-4FE7-A526-E1D3E4AAAB4C}" dt="2022-11-22T00:51:31.451" v="158"/>
          <ac:picMkLst>
            <pc:docMk/>
            <pc:sldMk cId="1535544657" sldId="388"/>
            <ac:picMk id="2" creationId="{A6503F50-D9EC-ED64-163A-056543B06F7F}"/>
          </ac:picMkLst>
        </pc:picChg>
        <pc:picChg chg="del">
          <ac:chgData name="Damian T. Gordon" userId="7469c87ffe94b59c" providerId="LiveId" clId="{C05076BE-70DF-4FE7-A526-E1D3E4AAAB4C}" dt="2022-11-22T00:50:43.617" v="137" actId="478"/>
          <ac:picMkLst>
            <pc:docMk/>
            <pc:sldMk cId="1535544657" sldId="388"/>
            <ac:picMk id="130" creationId="{00000000-0000-0000-0000-000000000000}"/>
          </ac:picMkLst>
        </pc:picChg>
      </pc:sldChg>
      <pc:sldChg chg="addSp delSp modSp mod">
        <pc:chgData name="Damian T. Gordon" userId="7469c87ffe94b59c" providerId="LiveId" clId="{C05076BE-70DF-4FE7-A526-E1D3E4AAAB4C}" dt="2022-11-22T00:51:42.764" v="159"/>
        <pc:sldMkLst>
          <pc:docMk/>
          <pc:sldMk cId="1321615537" sldId="389"/>
        </pc:sldMkLst>
        <pc:spChg chg="del">
          <ac:chgData name="Damian T. Gordon" userId="7469c87ffe94b59c" providerId="LiveId" clId="{C05076BE-70DF-4FE7-A526-E1D3E4AAAB4C}" dt="2022-11-22T00:50:16.461" v="125" actId="478"/>
          <ac:spMkLst>
            <pc:docMk/>
            <pc:sldMk cId="1321615537" sldId="389"/>
            <ac:spMk id="132" creationId="{00000000-0000-0000-0000-000000000000}"/>
          </ac:spMkLst>
        </pc:spChg>
        <pc:picChg chg="add mod">
          <ac:chgData name="Damian T. Gordon" userId="7469c87ffe94b59c" providerId="LiveId" clId="{C05076BE-70DF-4FE7-A526-E1D3E4AAAB4C}" dt="2022-11-22T00:51:42.764" v="159"/>
          <ac:picMkLst>
            <pc:docMk/>
            <pc:sldMk cId="1321615537" sldId="389"/>
            <ac:picMk id="2" creationId="{E3B44687-B545-4506-F448-C6D25FD6E9B5}"/>
          </ac:picMkLst>
        </pc:picChg>
        <pc:picChg chg="del">
          <ac:chgData name="Damian T. Gordon" userId="7469c87ffe94b59c" providerId="LiveId" clId="{C05076BE-70DF-4FE7-A526-E1D3E4AAAB4C}" dt="2022-11-22T00:50:42.441" v="136" actId="478"/>
          <ac:picMkLst>
            <pc:docMk/>
            <pc:sldMk cId="1321615537" sldId="389"/>
            <ac:picMk id="130" creationId="{00000000-0000-0000-0000-000000000000}"/>
          </ac:picMkLst>
        </pc:picChg>
      </pc:sldChg>
      <pc:sldChg chg="addSp delSp modSp mod">
        <pc:chgData name="Damian T. Gordon" userId="7469c87ffe94b59c" providerId="LiveId" clId="{C05076BE-70DF-4FE7-A526-E1D3E4AAAB4C}" dt="2022-11-22T00:51:28.691" v="156"/>
        <pc:sldMkLst>
          <pc:docMk/>
          <pc:sldMk cId="1545226858" sldId="390"/>
        </pc:sldMkLst>
        <pc:spChg chg="del">
          <ac:chgData name="Damian T. Gordon" userId="7469c87ffe94b59c" providerId="LiveId" clId="{C05076BE-70DF-4FE7-A526-E1D3E4AAAB4C}" dt="2022-11-22T00:50:12.947" v="122" actId="478"/>
          <ac:spMkLst>
            <pc:docMk/>
            <pc:sldMk cId="1545226858" sldId="390"/>
            <ac:spMk id="132" creationId="{00000000-0000-0000-0000-000000000000}"/>
          </ac:spMkLst>
        </pc:spChg>
        <pc:picChg chg="add mod">
          <ac:chgData name="Damian T. Gordon" userId="7469c87ffe94b59c" providerId="LiveId" clId="{C05076BE-70DF-4FE7-A526-E1D3E4AAAB4C}" dt="2022-11-22T00:51:28.691" v="156"/>
          <ac:picMkLst>
            <pc:docMk/>
            <pc:sldMk cId="1545226858" sldId="390"/>
            <ac:picMk id="2" creationId="{147C0889-7619-5B49-2ACC-B5F470217352}"/>
          </ac:picMkLst>
        </pc:picChg>
        <pc:picChg chg="del">
          <ac:chgData name="Damian T. Gordon" userId="7469c87ffe94b59c" providerId="LiveId" clId="{C05076BE-70DF-4FE7-A526-E1D3E4AAAB4C}" dt="2022-11-22T00:50:46.504" v="139" actId="478"/>
          <ac:picMkLst>
            <pc:docMk/>
            <pc:sldMk cId="1545226858" sldId="390"/>
            <ac:picMk id="130" creationId="{00000000-0000-0000-0000-000000000000}"/>
          </ac:picMkLst>
        </pc:picChg>
      </pc:sldChg>
      <pc:sldChg chg="addSp delSp modSp mod">
        <pc:chgData name="Damian T. Gordon" userId="7469c87ffe94b59c" providerId="LiveId" clId="{C05076BE-70DF-4FE7-A526-E1D3E4AAAB4C}" dt="2022-11-22T00:51:29.895" v="157"/>
        <pc:sldMkLst>
          <pc:docMk/>
          <pc:sldMk cId="1252709387" sldId="391"/>
        </pc:sldMkLst>
        <pc:spChg chg="del">
          <ac:chgData name="Damian T. Gordon" userId="7469c87ffe94b59c" providerId="LiveId" clId="{C05076BE-70DF-4FE7-A526-E1D3E4AAAB4C}" dt="2022-11-22T00:50:14.182" v="123" actId="478"/>
          <ac:spMkLst>
            <pc:docMk/>
            <pc:sldMk cId="1252709387" sldId="391"/>
            <ac:spMk id="132" creationId="{00000000-0000-0000-0000-000000000000}"/>
          </ac:spMkLst>
        </pc:spChg>
        <pc:picChg chg="add mod">
          <ac:chgData name="Damian T. Gordon" userId="7469c87ffe94b59c" providerId="LiveId" clId="{C05076BE-70DF-4FE7-A526-E1D3E4AAAB4C}" dt="2022-11-22T00:51:29.895" v="157"/>
          <ac:picMkLst>
            <pc:docMk/>
            <pc:sldMk cId="1252709387" sldId="391"/>
            <ac:picMk id="2" creationId="{4CF7E39A-AEF7-3C12-7892-866F17071574}"/>
          </ac:picMkLst>
        </pc:picChg>
        <pc:picChg chg="del">
          <ac:chgData name="Damian T. Gordon" userId="7469c87ffe94b59c" providerId="LiveId" clId="{C05076BE-70DF-4FE7-A526-E1D3E4AAAB4C}" dt="2022-11-22T00:50:44.952" v="138" actId="478"/>
          <ac:picMkLst>
            <pc:docMk/>
            <pc:sldMk cId="1252709387" sldId="391"/>
            <ac:picMk id="130" creationId="{00000000-0000-0000-0000-000000000000}"/>
          </ac:picMkLst>
        </pc:picChg>
      </pc:sldChg>
      <pc:sldChg chg="addSp delSp modSp mod">
        <pc:chgData name="Damian T. Gordon" userId="7469c87ffe94b59c" providerId="LiveId" clId="{C05076BE-70DF-4FE7-A526-E1D3E4AAAB4C}" dt="2022-11-22T00:51:44.654" v="160"/>
        <pc:sldMkLst>
          <pc:docMk/>
          <pc:sldMk cId="995224095" sldId="392"/>
        </pc:sldMkLst>
        <pc:spChg chg="del">
          <ac:chgData name="Damian T. Gordon" userId="7469c87ffe94b59c" providerId="LiveId" clId="{C05076BE-70DF-4FE7-A526-E1D3E4AAAB4C}" dt="2022-11-22T00:50:17.651" v="126" actId="478"/>
          <ac:spMkLst>
            <pc:docMk/>
            <pc:sldMk cId="995224095" sldId="392"/>
            <ac:spMk id="132" creationId="{00000000-0000-0000-0000-000000000000}"/>
          </ac:spMkLst>
        </pc:spChg>
        <pc:picChg chg="add mod">
          <ac:chgData name="Damian T. Gordon" userId="7469c87ffe94b59c" providerId="LiveId" clId="{C05076BE-70DF-4FE7-A526-E1D3E4AAAB4C}" dt="2022-11-22T00:51:44.654" v="160"/>
          <ac:picMkLst>
            <pc:docMk/>
            <pc:sldMk cId="995224095" sldId="392"/>
            <ac:picMk id="2" creationId="{4D35F343-A7DF-EE38-782E-47A1D0F75748}"/>
          </ac:picMkLst>
        </pc:picChg>
        <pc:picChg chg="del">
          <ac:chgData name="Damian T. Gordon" userId="7469c87ffe94b59c" providerId="LiveId" clId="{C05076BE-70DF-4FE7-A526-E1D3E4AAAB4C}" dt="2022-11-22T00:50:41.086" v="135" actId="478"/>
          <ac:picMkLst>
            <pc:docMk/>
            <pc:sldMk cId="995224095" sldId="392"/>
            <ac:picMk id="130" creationId="{00000000-0000-0000-0000-000000000000}"/>
          </ac:picMkLst>
        </pc:picChg>
      </pc:sldChg>
      <pc:sldChg chg="addSp delSp modSp mod">
        <pc:chgData name="Damian T. Gordon" userId="7469c87ffe94b59c" providerId="LiveId" clId="{C05076BE-70DF-4FE7-A526-E1D3E4AAAB4C}" dt="2022-11-22T00:51:45.849" v="161"/>
        <pc:sldMkLst>
          <pc:docMk/>
          <pc:sldMk cId="2383946422" sldId="393"/>
        </pc:sldMkLst>
        <pc:spChg chg="del">
          <ac:chgData name="Damian T. Gordon" userId="7469c87ffe94b59c" providerId="LiveId" clId="{C05076BE-70DF-4FE7-A526-E1D3E4AAAB4C}" dt="2022-11-22T00:50:18.866" v="127" actId="478"/>
          <ac:spMkLst>
            <pc:docMk/>
            <pc:sldMk cId="2383946422" sldId="393"/>
            <ac:spMk id="132" creationId="{00000000-0000-0000-0000-000000000000}"/>
          </ac:spMkLst>
        </pc:spChg>
        <pc:picChg chg="add mod">
          <ac:chgData name="Damian T. Gordon" userId="7469c87ffe94b59c" providerId="LiveId" clId="{C05076BE-70DF-4FE7-A526-E1D3E4AAAB4C}" dt="2022-11-22T00:51:45.849" v="161"/>
          <ac:picMkLst>
            <pc:docMk/>
            <pc:sldMk cId="2383946422" sldId="393"/>
            <ac:picMk id="2" creationId="{125F2AC0-1656-7C8D-B48B-74CC09AFDB64}"/>
          </ac:picMkLst>
        </pc:picChg>
        <pc:picChg chg="del">
          <ac:chgData name="Damian T. Gordon" userId="7469c87ffe94b59c" providerId="LiveId" clId="{C05076BE-70DF-4FE7-A526-E1D3E4AAAB4C}" dt="2022-11-22T00:50:39.856" v="134" actId="478"/>
          <ac:picMkLst>
            <pc:docMk/>
            <pc:sldMk cId="2383946422" sldId="393"/>
            <ac:picMk id="130" creationId="{00000000-0000-0000-0000-000000000000}"/>
          </ac:picMkLst>
        </pc:picChg>
      </pc:sldChg>
      <pc:sldChg chg="addSp delSp modSp mod">
        <pc:chgData name="Damian T. Gordon" userId="7469c87ffe94b59c" providerId="LiveId" clId="{C05076BE-70DF-4FE7-A526-E1D3E4AAAB4C}" dt="2022-11-22T00:51:47.025" v="162"/>
        <pc:sldMkLst>
          <pc:docMk/>
          <pc:sldMk cId="902597375" sldId="394"/>
        </pc:sldMkLst>
        <pc:spChg chg="del">
          <ac:chgData name="Damian T. Gordon" userId="7469c87ffe94b59c" providerId="LiveId" clId="{C05076BE-70DF-4FE7-A526-E1D3E4AAAB4C}" dt="2022-11-22T00:50:20.200" v="128" actId="478"/>
          <ac:spMkLst>
            <pc:docMk/>
            <pc:sldMk cId="902597375" sldId="394"/>
            <ac:spMk id="132" creationId="{00000000-0000-0000-0000-000000000000}"/>
          </ac:spMkLst>
        </pc:spChg>
        <pc:picChg chg="add mod">
          <ac:chgData name="Damian T. Gordon" userId="7469c87ffe94b59c" providerId="LiveId" clId="{C05076BE-70DF-4FE7-A526-E1D3E4AAAB4C}" dt="2022-11-22T00:51:47.025" v="162"/>
          <ac:picMkLst>
            <pc:docMk/>
            <pc:sldMk cId="902597375" sldId="394"/>
            <ac:picMk id="2" creationId="{69150CF6-B636-EEF4-1CE3-FDED9798946E}"/>
          </ac:picMkLst>
        </pc:picChg>
        <pc:picChg chg="del">
          <ac:chgData name="Damian T. Gordon" userId="7469c87ffe94b59c" providerId="LiveId" clId="{C05076BE-70DF-4FE7-A526-E1D3E4AAAB4C}" dt="2022-11-22T00:50:38.613" v="133" actId="478"/>
          <ac:picMkLst>
            <pc:docMk/>
            <pc:sldMk cId="902597375" sldId="394"/>
            <ac:picMk id="130" creationId="{00000000-0000-0000-0000-000000000000}"/>
          </ac:picMkLst>
        </pc:picChg>
      </pc:sldChg>
      <pc:sldChg chg="addSp delSp modSp mod">
        <pc:chgData name="Damian T. Gordon" userId="7469c87ffe94b59c" providerId="LiveId" clId="{C05076BE-70DF-4FE7-A526-E1D3E4AAAB4C}" dt="2022-11-22T00:51:48.318" v="163"/>
        <pc:sldMkLst>
          <pc:docMk/>
          <pc:sldMk cId="1416084475" sldId="395"/>
        </pc:sldMkLst>
        <pc:spChg chg="del">
          <ac:chgData name="Damian T. Gordon" userId="7469c87ffe94b59c" providerId="LiveId" clId="{C05076BE-70DF-4FE7-A526-E1D3E4AAAB4C}" dt="2022-11-22T00:50:21.509" v="129" actId="478"/>
          <ac:spMkLst>
            <pc:docMk/>
            <pc:sldMk cId="1416084475" sldId="395"/>
            <ac:spMk id="132" creationId="{00000000-0000-0000-0000-000000000000}"/>
          </ac:spMkLst>
        </pc:spChg>
        <pc:picChg chg="add mod">
          <ac:chgData name="Damian T. Gordon" userId="7469c87ffe94b59c" providerId="LiveId" clId="{C05076BE-70DF-4FE7-A526-E1D3E4AAAB4C}" dt="2022-11-22T00:51:48.318" v="163"/>
          <ac:picMkLst>
            <pc:docMk/>
            <pc:sldMk cId="1416084475" sldId="395"/>
            <ac:picMk id="2" creationId="{C445AC08-90D3-30F5-27D2-09BDA68D1EEC}"/>
          </ac:picMkLst>
        </pc:picChg>
        <pc:picChg chg="del">
          <ac:chgData name="Damian T. Gordon" userId="7469c87ffe94b59c" providerId="LiveId" clId="{C05076BE-70DF-4FE7-A526-E1D3E4AAAB4C}" dt="2022-11-22T00:50:37.355" v="132" actId="478"/>
          <ac:picMkLst>
            <pc:docMk/>
            <pc:sldMk cId="1416084475" sldId="395"/>
            <ac:picMk id="130" creationId="{00000000-0000-0000-0000-000000000000}"/>
          </ac:picMkLst>
        </pc:picChg>
      </pc:sldChg>
      <pc:sldChg chg="addSp delSp modSp mod">
        <pc:chgData name="Damian T. Gordon" userId="7469c87ffe94b59c" providerId="LiveId" clId="{C05076BE-70DF-4FE7-A526-E1D3E4AAAB4C}" dt="2022-11-22T00:51:49.468" v="164"/>
        <pc:sldMkLst>
          <pc:docMk/>
          <pc:sldMk cId="3742644538" sldId="396"/>
        </pc:sldMkLst>
        <pc:spChg chg="del">
          <ac:chgData name="Damian T. Gordon" userId="7469c87ffe94b59c" providerId="LiveId" clId="{C05076BE-70DF-4FE7-A526-E1D3E4AAAB4C}" dt="2022-11-22T00:50:26.885" v="130" actId="478"/>
          <ac:spMkLst>
            <pc:docMk/>
            <pc:sldMk cId="3742644538" sldId="396"/>
            <ac:spMk id="132" creationId="{00000000-0000-0000-0000-000000000000}"/>
          </ac:spMkLst>
        </pc:spChg>
        <pc:picChg chg="add mod">
          <ac:chgData name="Damian T. Gordon" userId="7469c87ffe94b59c" providerId="LiveId" clId="{C05076BE-70DF-4FE7-A526-E1D3E4AAAB4C}" dt="2022-11-22T00:51:49.468" v="164"/>
          <ac:picMkLst>
            <pc:docMk/>
            <pc:sldMk cId="3742644538" sldId="396"/>
            <ac:picMk id="2" creationId="{65FDB647-9156-5131-F4B3-028C6B9D8086}"/>
          </ac:picMkLst>
        </pc:picChg>
        <pc:picChg chg="del">
          <ac:chgData name="Damian T. Gordon" userId="7469c87ffe94b59c" providerId="LiveId" clId="{C05076BE-70DF-4FE7-A526-E1D3E4AAAB4C}" dt="2022-11-22T00:50:36.066" v="131" actId="478"/>
          <ac:picMkLst>
            <pc:docMk/>
            <pc:sldMk cId="3742644538" sldId="396"/>
            <ac:picMk id="130" creationId="{00000000-0000-0000-0000-000000000000}"/>
          </ac:picMkLst>
        </pc:picChg>
      </pc:sldChg>
      <pc:sldChg chg="addSp delSp modSp mod">
        <pc:chgData name="Damian T. Gordon" userId="7469c87ffe94b59c" providerId="LiveId" clId="{C05076BE-70DF-4FE7-A526-E1D3E4AAAB4C}" dt="2022-11-22T00:51:51.850" v="166" actId="478"/>
        <pc:sldMkLst>
          <pc:docMk/>
          <pc:sldMk cId="2581749894" sldId="397"/>
        </pc:sldMkLst>
        <pc:spChg chg="del mod">
          <ac:chgData name="Damian T. Gordon" userId="7469c87ffe94b59c" providerId="LiveId" clId="{C05076BE-70DF-4FE7-A526-E1D3E4AAAB4C}" dt="2022-11-22T00:34:50.070" v="33" actId="478"/>
          <ac:spMkLst>
            <pc:docMk/>
            <pc:sldMk cId="2581749894" sldId="397"/>
            <ac:spMk id="132" creationId="{00000000-0000-0000-0000-000000000000}"/>
          </ac:spMkLst>
        </pc:spChg>
        <pc:picChg chg="add mod">
          <ac:chgData name="Damian T. Gordon" userId="7469c87ffe94b59c" providerId="LiveId" clId="{C05076BE-70DF-4FE7-A526-E1D3E4AAAB4C}" dt="2022-11-22T00:34:51.480" v="35"/>
          <ac:picMkLst>
            <pc:docMk/>
            <pc:sldMk cId="2581749894" sldId="397"/>
            <ac:picMk id="2" creationId="{B56711D4-3508-EBAA-3ACD-584B120FA18B}"/>
          </ac:picMkLst>
        </pc:picChg>
        <pc:picChg chg="add del mod">
          <ac:chgData name="Damian T. Gordon" userId="7469c87ffe94b59c" providerId="LiveId" clId="{C05076BE-70DF-4FE7-A526-E1D3E4AAAB4C}" dt="2022-11-22T00:51:51.850" v="166" actId="478"/>
          <ac:picMkLst>
            <pc:docMk/>
            <pc:sldMk cId="2581749894" sldId="397"/>
            <ac:picMk id="3" creationId="{435CD1E6-6844-883E-E577-49661C8137B0}"/>
          </ac:picMkLst>
        </pc:picChg>
        <pc:picChg chg="del">
          <ac:chgData name="Damian T. Gordon" userId="7469c87ffe94b59c" providerId="LiveId" clId="{C05076BE-70DF-4FE7-A526-E1D3E4AAAB4C}" dt="2022-11-22T00:34:51.041" v="34" actId="478"/>
          <ac:picMkLst>
            <pc:docMk/>
            <pc:sldMk cId="2581749894" sldId="397"/>
            <ac:picMk id="130" creationId="{00000000-0000-0000-0000-000000000000}"/>
          </ac:picMkLst>
        </pc:picChg>
      </pc:sldChg>
      <pc:sldChg chg="addSp delSp modSp mod">
        <pc:chgData name="Damian T. Gordon" userId="7469c87ffe94b59c" providerId="LiveId" clId="{C05076BE-70DF-4FE7-A526-E1D3E4AAAB4C}" dt="2022-11-22T00:34:46.240" v="31"/>
        <pc:sldMkLst>
          <pc:docMk/>
          <pc:sldMk cId="2995993000" sldId="398"/>
        </pc:sldMkLst>
        <pc:spChg chg="del">
          <ac:chgData name="Damian T. Gordon" userId="7469c87ffe94b59c" providerId="LiveId" clId="{C05076BE-70DF-4FE7-A526-E1D3E4AAAB4C}" dt="2022-11-22T00:34:45.023" v="29" actId="478"/>
          <ac:spMkLst>
            <pc:docMk/>
            <pc:sldMk cId="2995993000" sldId="398"/>
            <ac:spMk id="132" creationId="{00000000-0000-0000-0000-000000000000}"/>
          </ac:spMkLst>
        </pc:spChg>
        <pc:picChg chg="add mod">
          <ac:chgData name="Damian T. Gordon" userId="7469c87ffe94b59c" providerId="LiveId" clId="{C05076BE-70DF-4FE7-A526-E1D3E4AAAB4C}" dt="2022-11-22T00:34:46.240" v="31"/>
          <ac:picMkLst>
            <pc:docMk/>
            <pc:sldMk cId="2995993000" sldId="398"/>
            <ac:picMk id="2" creationId="{CB4D8591-65B3-B4DD-4433-A80CCE4AEEB1}"/>
          </ac:picMkLst>
        </pc:picChg>
        <pc:picChg chg="del">
          <ac:chgData name="Damian T. Gordon" userId="7469c87ffe94b59c" providerId="LiveId" clId="{C05076BE-70DF-4FE7-A526-E1D3E4AAAB4C}" dt="2022-11-22T00:34:45.927" v="30" actId="478"/>
          <ac:picMkLst>
            <pc:docMk/>
            <pc:sldMk cId="2995993000" sldId="398"/>
            <ac:picMk id="130" creationId="{00000000-0000-0000-0000-000000000000}"/>
          </ac:picMkLst>
        </pc:picChg>
      </pc:sldChg>
      <pc:sldChg chg="addSp delSp modSp mod">
        <pc:chgData name="Damian T. Gordon" userId="7469c87ffe94b59c" providerId="LiveId" clId="{C05076BE-70DF-4FE7-A526-E1D3E4AAAB4C}" dt="2022-11-22T00:34:42.972" v="28"/>
        <pc:sldMkLst>
          <pc:docMk/>
          <pc:sldMk cId="2902555018" sldId="399"/>
        </pc:sldMkLst>
        <pc:spChg chg="del">
          <ac:chgData name="Damian T. Gordon" userId="7469c87ffe94b59c" providerId="LiveId" clId="{C05076BE-70DF-4FE7-A526-E1D3E4AAAB4C}" dt="2022-11-22T00:34:42.316" v="27" actId="478"/>
          <ac:spMkLst>
            <pc:docMk/>
            <pc:sldMk cId="2902555018" sldId="399"/>
            <ac:spMk id="132" creationId="{00000000-0000-0000-0000-000000000000}"/>
          </ac:spMkLst>
        </pc:spChg>
        <pc:picChg chg="add mod">
          <ac:chgData name="Damian T. Gordon" userId="7469c87ffe94b59c" providerId="LiveId" clId="{C05076BE-70DF-4FE7-A526-E1D3E4AAAB4C}" dt="2022-11-22T00:34:42.972" v="28"/>
          <ac:picMkLst>
            <pc:docMk/>
            <pc:sldMk cId="2902555018" sldId="399"/>
            <ac:picMk id="2" creationId="{AB34271B-785D-3A6C-6BC4-731AED3B243A}"/>
          </ac:picMkLst>
        </pc:picChg>
        <pc:picChg chg="del">
          <ac:chgData name="Damian T. Gordon" userId="7469c87ffe94b59c" providerId="LiveId" clId="{C05076BE-70DF-4FE7-A526-E1D3E4AAAB4C}" dt="2022-11-22T00:34:40.257" v="26" actId="478"/>
          <ac:picMkLst>
            <pc:docMk/>
            <pc:sldMk cId="2902555018" sldId="399"/>
            <ac:picMk id="130" creationId="{00000000-0000-0000-0000-000000000000}"/>
          </ac:picMkLst>
        </pc:picChg>
      </pc:sldChg>
      <pc:sldChg chg="addSp delSp modSp mod">
        <pc:chgData name="Damian T. Gordon" userId="7469c87ffe94b59c" providerId="LiveId" clId="{C05076BE-70DF-4FE7-A526-E1D3E4AAAB4C}" dt="2022-11-22T00:34:35.181" v="25"/>
        <pc:sldMkLst>
          <pc:docMk/>
          <pc:sldMk cId="896998041" sldId="400"/>
        </pc:sldMkLst>
        <pc:spChg chg="del">
          <ac:chgData name="Damian T. Gordon" userId="7469c87ffe94b59c" providerId="LiveId" clId="{C05076BE-70DF-4FE7-A526-E1D3E4AAAB4C}" dt="2022-11-22T00:34:34.670" v="24" actId="478"/>
          <ac:spMkLst>
            <pc:docMk/>
            <pc:sldMk cId="896998041" sldId="400"/>
            <ac:spMk id="132" creationId="{00000000-0000-0000-0000-000000000000}"/>
          </ac:spMkLst>
        </pc:spChg>
        <pc:picChg chg="add mod">
          <ac:chgData name="Damian T. Gordon" userId="7469c87ffe94b59c" providerId="LiveId" clId="{C05076BE-70DF-4FE7-A526-E1D3E4AAAB4C}" dt="2022-11-22T00:34:35.181" v="25"/>
          <ac:picMkLst>
            <pc:docMk/>
            <pc:sldMk cId="896998041" sldId="400"/>
            <ac:picMk id="2" creationId="{D10D5523-D6A0-C6CF-EA28-B47F87F92801}"/>
          </ac:picMkLst>
        </pc:picChg>
        <pc:picChg chg="del">
          <ac:chgData name="Damian T. Gordon" userId="7469c87ffe94b59c" providerId="LiveId" clId="{C05076BE-70DF-4FE7-A526-E1D3E4AAAB4C}" dt="2022-11-22T00:34:31.787" v="23" actId="478"/>
          <ac:picMkLst>
            <pc:docMk/>
            <pc:sldMk cId="896998041" sldId="400"/>
            <ac:picMk id="130" creationId="{00000000-0000-0000-0000-000000000000}"/>
          </ac:picMkLst>
        </pc:picChg>
      </pc:sldChg>
      <pc:sldChg chg="addSp delSp modSp mod">
        <pc:chgData name="Damian T. Gordon" userId="7469c87ffe94b59c" providerId="LiveId" clId="{C05076BE-70DF-4FE7-A526-E1D3E4AAAB4C}" dt="2022-11-22T00:34:29.390" v="22" actId="478"/>
        <pc:sldMkLst>
          <pc:docMk/>
          <pc:sldMk cId="1079126339" sldId="401"/>
        </pc:sldMkLst>
        <pc:spChg chg="del">
          <ac:chgData name="Damian T. Gordon" userId="7469c87ffe94b59c" providerId="LiveId" clId="{C05076BE-70DF-4FE7-A526-E1D3E4AAAB4C}" dt="2022-11-22T00:34:29.390" v="22" actId="478"/>
          <ac:spMkLst>
            <pc:docMk/>
            <pc:sldMk cId="1079126339" sldId="401"/>
            <ac:spMk id="132" creationId="{00000000-0000-0000-0000-000000000000}"/>
          </ac:spMkLst>
        </pc:spChg>
        <pc:picChg chg="add mod">
          <ac:chgData name="Damian T. Gordon" userId="7469c87ffe94b59c" providerId="LiveId" clId="{C05076BE-70DF-4FE7-A526-E1D3E4AAAB4C}" dt="2022-11-22T00:34:27.834" v="21"/>
          <ac:picMkLst>
            <pc:docMk/>
            <pc:sldMk cId="1079126339" sldId="401"/>
            <ac:picMk id="2" creationId="{5933EF68-76EE-8F39-587A-C523C09BA9A9}"/>
          </ac:picMkLst>
        </pc:picChg>
        <pc:picChg chg="del">
          <ac:chgData name="Damian T. Gordon" userId="7469c87ffe94b59c" providerId="LiveId" clId="{C05076BE-70DF-4FE7-A526-E1D3E4AAAB4C}" dt="2022-11-22T00:34:27.494" v="20" actId="478"/>
          <ac:picMkLst>
            <pc:docMk/>
            <pc:sldMk cId="1079126339" sldId="401"/>
            <ac:picMk id="130" creationId="{00000000-0000-0000-0000-000000000000}"/>
          </ac:picMkLst>
        </pc:picChg>
      </pc:sldChg>
      <pc:sldChg chg="addSp delSp modSp mod">
        <pc:chgData name="Damian T. Gordon" userId="7469c87ffe94b59c" providerId="LiveId" clId="{C05076BE-70DF-4FE7-A526-E1D3E4AAAB4C}" dt="2022-11-22T00:34:25.365" v="19"/>
        <pc:sldMkLst>
          <pc:docMk/>
          <pc:sldMk cId="2740410513" sldId="402"/>
        </pc:sldMkLst>
        <pc:spChg chg="del">
          <ac:chgData name="Damian T. Gordon" userId="7469c87ffe94b59c" providerId="LiveId" clId="{C05076BE-70DF-4FE7-A526-E1D3E4AAAB4C}" dt="2022-11-22T00:34:23.846" v="17" actId="478"/>
          <ac:spMkLst>
            <pc:docMk/>
            <pc:sldMk cId="2740410513" sldId="402"/>
            <ac:spMk id="132" creationId="{00000000-0000-0000-0000-000000000000}"/>
          </ac:spMkLst>
        </pc:spChg>
        <pc:picChg chg="add mod">
          <ac:chgData name="Damian T. Gordon" userId="7469c87ffe94b59c" providerId="LiveId" clId="{C05076BE-70DF-4FE7-A526-E1D3E4AAAB4C}" dt="2022-11-22T00:34:25.365" v="19"/>
          <ac:picMkLst>
            <pc:docMk/>
            <pc:sldMk cId="2740410513" sldId="402"/>
            <ac:picMk id="2" creationId="{D3AAE598-7866-B6A6-4D6C-053682CDD5D0}"/>
          </ac:picMkLst>
        </pc:picChg>
        <pc:picChg chg="del">
          <ac:chgData name="Damian T. Gordon" userId="7469c87ffe94b59c" providerId="LiveId" clId="{C05076BE-70DF-4FE7-A526-E1D3E4AAAB4C}" dt="2022-11-22T00:34:25.058" v="18" actId="478"/>
          <ac:picMkLst>
            <pc:docMk/>
            <pc:sldMk cId="2740410513" sldId="402"/>
            <ac:picMk id="130" creationId="{00000000-0000-0000-0000-000000000000}"/>
          </ac:picMkLst>
        </pc:picChg>
      </pc:sldChg>
      <pc:sldChg chg="addSp delSp modSp mod">
        <pc:chgData name="Damian T. Gordon" userId="7469c87ffe94b59c" providerId="LiveId" clId="{C05076BE-70DF-4FE7-A526-E1D3E4AAAB4C}" dt="2022-11-22T00:34:21.369" v="16"/>
        <pc:sldMkLst>
          <pc:docMk/>
          <pc:sldMk cId="1118558989" sldId="403"/>
        </pc:sldMkLst>
        <pc:spChg chg="del">
          <ac:chgData name="Damian T. Gordon" userId="7469c87ffe94b59c" providerId="LiveId" clId="{C05076BE-70DF-4FE7-A526-E1D3E4AAAB4C}" dt="2022-11-22T00:34:19.936" v="14" actId="478"/>
          <ac:spMkLst>
            <pc:docMk/>
            <pc:sldMk cId="1118558989" sldId="403"/>
            <ac:spMk id="132" creationId="{00000000-0000-0000-0000-000000000000}"/>
          </ac:spMkLst>
        </pc:spChg>
        <pc:picChg chg="add mod">
          <ac:chgData name="Damian T. Gordon" userId="7469c87ffe94b59c" providerId="LiveId" clId="{C05076BE-70DF-4FE7-A526-E1D3E4AAAB4C}" dt="2022-11-22T00:34:21.369" v="16"/>
          <ac:picMkLst>
            <pc:docMk/>
            <pc:sldMk cId="1118558989" sldId="403"/>
            <ac:picMk id="2" creationId="{05DAFCEC-9069-ECAB-AB2D-787D21AAE4A9}"/>
          </ac:picMkLst>
        </pc:picChg>
        <pc:picChg chg="del">
          <ac:chgData name="Damian T. Gordon" userId="7469c87ffe94b59c" providerId="LiveId" clId="{C05076BE-70DF-4FE7-A526-E1D3E4AAAB4C}" dt="2022-11-22T00:34:21.018" v="15" actId="478"/>
          <ac:picMkLst>
            <pc:docMk/>
            <pc:sldMk cId="1118558989" sldId="403"/>
            <ac:picMk id="130" creationId="{00000000-0000-0000-0000-000000000000}"/>
          </ac:picMkLst>
        </pc:picChg>
      </pc:sldChg>
      <pc:sldChg chg="addSp delSp modSp mod">
        <pc:chgData name="Damian T. Gordon" userId="7469c87ffe94b59c" providerId="LiveId" clId="{C05076BE-70DF-4FE7-A526-E1D3E4AAAB4C}" dt="2022-11-22T00:34:17.764" v="13"/>
        <pc:sldMkLst>
          <pc:docMk/>
          <pc:sldMk cId="314331851" sldId="404"/>
        </pc:sldMkLst>
        <pc:spChg chg="del">
          <ac:chgData name="Damian T. Gordon" userId="7469c87ffe94b59c" providerId="LiveId" clId="{C05076BE-70DF-4FE7-A526-E1D3E4AAAB4C}" dt="2022-11-22T00:34:16.820" v="12" actId="478"/>
          <ac:spMkLst>
            <pc:docMk/>
            <pc:sldMk cId="314331851" sldId="404"/>
            <ac:spMk id="132" creationId="{00000000-0000-0000-0000-000000000000}"/>
          </ac:spMkLst>
        </pc:spChg>
        <pc:picChg chg="add mod">
          <ac:chgData name="Damian T. Gordon" userId="7469c87ffe94b59c" providerId="LiveId" clId="{C05076BE-70DF-4FE7-A526-E1D3E4AAAB4C}" dt="2022-11-22T00:34:17.764" v="13"/>
          <ac:picMkLst>
            <pc:docMk/>
            <pc:sldMk cId="314331851" sldId="404"/>
            <ac:picMk id="2" creationId="{D5779CB7-B4CD-A642-EB33-BA08F7F78A76}"/>
          </ac:picMkLst>
        </pc:picChg>
        <pc:picChg chg="del">
          <ac:chgData name="Damian T. Gordon" userId="7469c87ffe94b59c" providerId="LiveId" clId="{C05076BE-70DF-4FE7-A526-E1D3E4AAAB4C}" dt="2022-11-22T00:34:13.725" v="11" actId="478"/>
          <ac:picMkLst>
            <pc:docMk/>
            <pc:sldMk cId="314331851" sldId="404"/>
            <ac:picMk id="1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71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23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84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63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53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87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020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65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34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44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88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31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12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8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90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377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50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10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87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4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425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23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443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049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923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40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9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066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023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68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645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65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125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262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056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494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513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335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951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488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42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174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02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18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75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29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4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4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37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hyperlink" Target="http://www.damiantgordon.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Google Searching</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0BAC1335-A664-73E3-D3B5-1721E6948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However, there are other ways to improve the order of webpage results that are returned form a search.</a:t>
            </a:r>
          </a:p>
          <a:p>
            <a:pPr eaLnBrk="1" hangingPunct="1">
              <a:lnSpc>
                <a:spcPct val="90000"/>
              </a:lnSpc>
            </a:pPr>
            <a:endParaRPr lang="en-US" sz="2800" dirty="0"/>
          </a:p>
          <a:p>
            <a:pPr eaLnBrk="1" hangingPunct="1">
              <a:lnSpc>
                <a:spcPct val="90000"/>
              </a:lnSpc>
            </a:pPr>
            <a:r>
              <a:rPr lang="en-US" sz="2800" dirty="0"/>
              <a:t>Including the following &gt;&gt;&gt;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35BF266-BD2F-148F-32A6-956B160F7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3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Money</a:t>
            </a:r>
          </a:p>
          <a:p>
            <a:pPr lvl="1">
              <a:lnSpc>
                <a:spcPct val="90000"/>
              </a:lnSpc>
            </a:pPr>
            <a:r>
              <a:rPr lang="en-US" sz="2800" dirty="0"/>
              <a:t>Organizations and individuals can pay Google to improve their placement in the ranking of results returned.</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6EE4D01-5B02-6A99-1AA3-AC3A71582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9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Search Engine Optimization (SEO)</a:t>
            </a:r>
          </a:p>
          <a:p>
            <a:pPr lvl="1">
              <a:lnSpc>
                <a:spcPct val="90000"/>
              </a:lnSpc>
            </a:pPr>
            <a:r>
              <a:rPr lang="en-US" sz="2800" dirty="0"/>
              <a:t>Organizations and individuals can hire companies that specialize in improving their placement in the ranking of results returned by doing things like: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FD303EF-94D0-03E9-FFD7-35E3D3B4A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0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1. Cross-linking pages on the same site, this increases the number of links pointing to each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6E736DC-F715-0387-C0FD-3F652FAA4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1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2. Cross-linking pages on different sites, these are called Link Farms.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7D8ECE9-361A-4FD7-A3F1-7293365A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9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3. Constantly updating the content on the site, which increases its rank.</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0B841E-C809-E3F9-1F19-A04264E75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7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4. Adding information to the “Header” page of the webpage (called the “metatag” section), that doesn’t appear on the browser, but is used in ranking the order of webpages.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AE7AC97-26A5-970A-2DAA-5014AE68A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marL="114300" indent="0" eaLnBrk="1" hangingPunct="1">
              <a:lnSpc>
                <a:spcPct val="90000"/>
              </a:lnSpc>
              <a:buNone/>
            </a:pPr>
            <a:endParaRPr lang="en-US" sz="2800" dirty="0"/>
          </a:p>
          <a:p>
            <a:pPr marL="114300" indent="0" algn="ctr" eaLnBrk="1" hangingPunct="1">
              <a:lnSpc>
                <a:spcPct val="90000"/>
              </a:lnSpc>
              <a:buNone/>
            </a:pPr>
            <a:r>
              <a:rPr lang="en-US" sz="3200" dirty="0"/>
              <a:t>Basic Google Search Operations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08ACA1-63EA-AB6F-229E-15EE07278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7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12B66D8-98D5-81CE-5CEB-2F70C52A5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0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2C64E2E2-F5CC-E295-C305-28BE50053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Google search engine has become the standard way of finding information from web pages on the world-wide web.</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4502632-C5C3-F3C6-5511-D8D8389E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3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words “Blended” and “Learning” in them, it doesn’t matter if the words are together on the page as long as they are somewhere in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3553FCE-E3F4-27BE-0558-8AC486F08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8279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FEF6865-F501-358A-2D52-6553BBB1B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7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phrase (all together) “Blended Learning” in them. The words have to be together on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3515F5E-406B-9E51-26C8-D3165AC79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OR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832230B-E115-A264-0754-E7F19CBE5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6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711B6D4B-C8DF-991A-D176-45F5AFB65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6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You can use “|” or “OR” and that means</a:t>
            </a:r>
          </a:p>
          <a:p>
            <a:pPr lvl="1">
              <a:lnSpc>
                <a:spcPct val="90000"/>
              </a:lnSpc>
            </a:pPr>
            <a:r>
              <a:rPr lang="en-US" sz="2400" dirty="0"/>
              <a:t>Look for webpages that have either the word “Blended” or “Learning” in them, or both.</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0E64734-C3C8-9134-1B95-BE17828E7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8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DE9D9273-AE61-5E73-827A-6293522E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5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either the word “Blended” or “Learning TU Dublin” in them, or both.</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91D20109-E58F-4275-07F8-470573EAC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9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EF0FC9C-EB2F-FDCE-A7D6-D9FC7FB9F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9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either the word “Blended” or “Learning” in them, or both. But the pages must also contain “TU” and “Dublin”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A7FBAD0-A5C8-6A06-24B9-A53861116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3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How does Google searching work?</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95FBE5C-19F7-7B76-AAF5-415CF0AA6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6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D9AC872-C04A-1BB6-6605-8027894E7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9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word “Blended” in it, but do not have or “Learning”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0111AB8-B862-99B1-D63D-731C41242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1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D98952EA-63F4-3EA8-8F22-79188880C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wildcard operator and it means</a:t>
            </a:r>
          </a:p>
          <a:p>
            <a:pPr lvl="1">
              <a:lnSpc>
                <a:spcPct val="90000"/>
              </a:lnSpc>
            </a:pPr>
            <a:r>
              <a:rPr lang="en-US" sz="2400" dirty="0"/>
              <a:t>Look for webpages that have the word “Blended” followed by a space, followed by any other word. So “Blended Learning” would be found, but “Blended.” would not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52AC80D-D97D-64EC-CCD8-2CADA2B63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50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6D095127-296E-0B25-9F7A-E2B221D19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4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wildcard operator and it means</a:t>
            </a:r>
          </a:p>
          <a:p>
            <a:pPr lvl="1">
              <a:lnSpc>
                <a:spcPct val="90000"/>
              </a:lnSpc>
            </a:pPr>
            <a:r>
              <a:rPr lang="en-US" sz="2400" dirty="0"/>
              <a:t>Look for webpages that have the word “Blended” followed by a space, followed by any other word. So “Blended Learning” would be found, but “Blended.” would not. The page also has to have “TU” and “Dublin”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512E734-412B-F4BB-9972-69888BD6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47C0889-7619-5B49-2ACC-B5F470217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6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tilde operator and it means</a:t>
            </a:r>
          </a:p>
          <a:p>
            <a:pPr lvl="1">
              <a:lnSpc>
                <a:spcPct val="90000"/>
              </a:lnSpc>
            </a:pPr>
            <a:r>
              <a:rPr lang="en-US" sz="2400" dirty="0"/>
              <a:t>Look for webpages that have the words “Blended” and “Learning” in them, or look for words that are </a:t>
            </a:r>
            <a:r>
              <a:rPr lang="en-US" sz="2400" i="1" dirty="0"/>
              <a:t>similar</a:t>
            </a:r>
            <a:r>
              <a:rPr lang="en-US" sz="2400" dirty="0"/>
              <a:t> to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CF7E39A-AEF7-3C12-7892-866F17071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0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 2012..2020</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A6503F50-D9EC-ED64-163A-056543B06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4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range operator and it means</a:t>
            </a:r>
          </a:p>
          <a:p>
            <a:pPr lvl="1">
              <a:lnSpc>
                <a:spcPct val="90000"/>
              </a:lnSpc>
            </a:pPr>
            <a:r>
              <a:rPr lang="en-US" sz="2400" dirty="0"/>
              <a:t>Look for webpages that have the phrase (all together) “Blended Learning” in them. The words have to be together on the page. And the page must also have one of the following numbers in it: 2012, 2013, 2014, 2015, 2016, 2017, 2018, 2019, 2020</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3B44687-B545-4506-F448-C6D25FD6E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1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How does Google searching work?</a:t>
            </a:r>
          </a:p>
          <a:p>
            <a:pPr eaLnBrk="1" hangingPunct="1">
              <a:lnSpc>
                <a:spcPct val="90000"/>
              </a:lnSpc>
            </a:pPr>
            <a:endParaRPr lang="en-US" altLang="en-US" sz="2800" dirty="0"/>
          </a:p>
          <a:p>
            <a:pPr eaLnBrk="1" hangingPunct="1">
              <a:lnSpc>
                <a:spcPct val="90000"/>
              </a:lnSpc>
            </a:pPr>
            <a:r>
              <a:rPr lang="en-US" sz="2800" dirty="0"/>
              <a:t>The Google search engine uses the </a:t>
            </a:r>
            <a:r>
              <a:rPr lang="en-US" sz="2800" b="1" dirty="0"/>
              <a:t>PageRank algorithm </a:t>
            </a:r>
            <a:r>
              <a:rPr lang="en-US" sz="2800" dirty="0"/>
              <a:t>to do the search process and return results, the specifics of which are a closely guarded secret.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E2114E4-5484-8D1D-8E4B-02B52EDC0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0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marL="114300" indent="0" eaLnBrk="1" hangingPunct="1">
              <a:lnSpc>
                <a:spcPct val="90000"/>
              </a:lnSpc>
              <a:buNone/>
            </a:pPr>
            <a:endParaRPr lang="en-US" sz="2800" dirty="0"/>
          </a:p>
          <a:p>
            <a:pPr marL="114300" indent="0" algn="ctr" eaLnBrk="1" hangingPunct="1">
              <a:lnSpc>
                <a:spcPct val="90000"/>
              </a:lnSpc>
              <a:buNone/>
            </a:pPr>
            <a:r>
              <a:rPr lang="en-US" sz="3200" dirty="0"/>
              <a:t>Advanced Google Search Operations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D35F343-A7DF-EE38-782E-47A1D0F7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24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site:www.damiantgordon.com</a:t>
            </a:r>
            <a:r>
              <a:rPr lang="en-US" sz="2400" dirty="0">
                <a:solidFill>
                  <a:schemeClr val="tx1"/>
                </a:solidFill>
                <a:latin typeface="Courier New" panose="02070309020205020404" pitchFamily="49" charset="0"/>
                <a:cs typeface="Courier New" panose="02070309020205020404" pitchFamily="49" charset="0"/>
              </a:rPr>
              <a:t> 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25F2AC0-1656-7C8D-B48B-74CC09AFD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4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on the website </a:t>
            </a:r>
            <a:r>
              <a:rPr lang="en-US" sz="2400" dirty="0">
                <a:hlinkClick r:id="rId3"/>
              </a:rPr>
              <a:t>www.damiantgordon.com</a:t>
            </a:r>
            <a:r>
              <a:rPr lang="en-US" sz="2400" dirty="0"/>
              <a:t> for all of the occurrences of the word “Blended”</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9150CF6-B636-EEF4-1CE3-FDED97989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9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intitle:blended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C445AC08-90D3-30F5-27D2-09BDA68D1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84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 “Blended” in the title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5FDB647-9156-5131-F4B3-028C6B9D8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4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allintitle:blended</a:t>
            </a:r>
            <a:r>
              <a:rPr lang="en-US" sz="2400" dirty="0">
                <a:solidFill>
                  <a:schemeClr val="tx1"/>
                </a:solidFill>
                <a:latin typeface="Courier New" panose="02070309020205020404" pitchFamily="49" charset="0"/>
                <a:cs typeface="Courier New" panose="02070309020205020404" pitchFamily="49" charset="0"/>
              </a:rPr>
              <a:t>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B56711D4-3508-EBAA-3ACD-584B120FA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49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words “Blended” and “learning” somewhere in the title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B4D8591-65B3-B4DD-4433-A80CCE4A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93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inurl:blended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AB34271B-785D-3A6C-6BC4-731AED3B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55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 “blended” as part of the webpage address (URL)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0D5523-D6A0-C6CF-EA28-B47F87F92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98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allinurl:blended</a:t>
            </a:r>
            <a:r>
              <a:rPr lang="en-US" sz="2400" dirty="0">
                <a:solidFill>
                  <a:schemeClr val="tx1"/>
                </a:solidFill>
                <a:latin typeface="Courier New" panose="02070309020205020404" pitchFamily="49" charset="0"/>
                <a:cs typeface="Courier New" panose="02070309020205020404" pitchFamily="49" charset="0"/>
              </a:rPr>
              <a:t>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5933EF68-76EE-8F39-587A-C523C09BA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The PageRank algorithm</a:t>
            </a:r>
          </a:p>
          <a:p>
            <a:pPr eaLnBrk="1" hangingPunct="1">
              <a:lnSpc>
                <a:spcPct val="90000"/>
              </a:lnSpc>
            </a:pPr>
            <a:endParaRPr lang="en-US" sz="2800" dirty="0"/>
          </a:p>
          <a:p>
            <a:pPr eaLnBrk="1" hangingPunct="1">
              <a:lnSpc>
                <a:spcPct val="90000"/>
              </a:lnSpc>
            </a:pPr>
            <a:r>
              <a:rPr lang="en-US" sz="2800" dirty="0"/>
              <a:t>Larry Page and Sergey Brin developed the PageRank at Stanford University in 1996 as part of a research project about a new kind of search engine. </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Larry Page and Sergey Brin">
            <a:extLst>
              <a:ext uri="{FF2B5EF4-FFF2-40B4-BE49-F238E27FC236}">
                <a16:creationId xmlns:a16="http://schemas.microsoft.com/office/drawing/2014/main" id="{C0A19BE5-5FEA-491D-9268-7E4661A7C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21289"/>
            <a:ext cx="2831773" cy="15928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F017AE-91B7-3986-245B-BD8A8F5CB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6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both of the words “blended” and “learning” as part of the webpage address (URL)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3AAE598-7866-B6A6-4D6C-053682CDD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10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filetype:pdf</a:t>
            </a:r>
            <a:r>
              <a:rPr lang="en-US" sz="2400" dirty="0">
                <a:solidFill>
                  <a:schemeClr val="tx1"/>
                </a:solidFill>
                <a:latin typeface="Courier New" panose="02070309020205020404" pitchFamily="49" charset="0"/>
                <a:cs typeface="Courier New" panose="02070309020205020404" pitchFamily="49" charset="0"/>
              </a:rPr>
              <a:t> 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5DAFCEC-9069-ECAB-AB2D-787D21AAE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58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pdf documents that have the word “blended”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5779CB7-B4CD-A642-EB33-BA08F7F78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The PageRank algorithm</a:t>
            </a:r>
            <a:endParaRPr lang="en-US" sz="2800" dirty="0"/>
          </a:p>
          <a:p>
            <a:pPr eaLnBrk="1" hangingPunct="1">
              <a:lnSpc>
                <a:spcPct val="90000"/>
              </a:lnSpc>
            </a:pPr>
            <a:endParaRPr lang="en-US" sz="2800" dirty="0"/>
          </a:p>
          <a:p>
            <a:pPr eaLnBrk="1" hangingPunct="1">
              <a:lnSpc>
                <a:spcPct val="90000"/>
              </a:lnSpc>
            </a:pPr>
            <a:r>
              <a:rPr lang="en-US" sz="2800" dirty="0"/>
              <a:t>Sergey Brin had the initial idea that information on the web could be ordered in a hierarchy by "link popularity": “</a:t>
            </a:r>
            <a:r>
              <a:rPr lang="en-US" sz="2800" i="1" dirty="0"/>
              <a:t>a page ranks higher as there are more links to it”</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F459262-2BC3-B032-7924-0C74465BE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1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a:lnSpc>
                <a:spcPct val="90000"/>
              </a:lnSpc>
            </a:pPr>
            <a:r>
              <a:rPr lang="en-US" sz="2800" dirty="0"/>
              <a:t>But also: “</a:t>
            </a:r>
            <a:r>
              <a:rPr lang="en-US" sz="2800" i="1" dirty="0"/>
              <a:t>the more sites that a webpage with the search phrase has, the higher the rating it will get (and the higher it’s “credibility score”)”</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226A574-8CE2-E9D8-D198-759C209F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0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And: “</a:t>
            </a:r>
            <a:r>
              <a:rPr lang="en-US" sz="2800" i="1" dirty="0"/>
              <a:t>Also if two pages are pointed to by the same number of sites, but if for one of these pages each of the pointing sites have higher credibility scores that the sites pointing to the other page, then the first page will end up with a higher credibility score.”</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CFF770C-F3F3-3636-728B-02F95E470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6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2" name="Picture 11" descr="Diagram, shape&#10;&#10;Description automatically generated">
            <a:extLst>
              <a:ext uri="{FF2B5EF4-FFF2-40B4-BE49-F238E27FC236}">
                <a16:creationId xmlns:a16="http://schemas.microsoft.com/office/drawing/2014/main" id="{882E14C2-F482-4A7C-B974-C035DA5E5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898" y="271555"/>
            <a:ext cx="5524003" cy="3974520"/>
          </a:xfrm>
          <a:prstGeom prst="rect">
            <a:avLst/>
          </a:prstGeom>
        </p:spPr>
      </p:pic>
      <p:pic>
        <p:nvPicPr>
          <p:cNvPr id="2" name="Picture 1">
            <a:extLst>
              <a:ext uri="{FF2B5EF4-FFF2-40B4-BE49-F238E27FC236}">
                <a16:creationId xmlns:a16="http://schemas.microsoft.com/office/drawing/2014/main" id="{F4178D27-15A5-A0D7-2A29-AE196C7CC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3874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1677</Words>
  <Application>Microsoft Office PowerPoint</Application>
  <PresentationFormat>On-screen Show (16:9)</PresentationFormat>
  <Paragraphs>200</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Courier New</vt:lpstr>
      <vt:lpstr>Roboto</vt:lpstr>
      <vt:lpstr>Simple Light</vt:lpstr>
      <vt:lpstr>Blended Learning International Train the Train (BLITT)</vt:lpstr>
      <vt:lpstr>Google Searching</vt:lpstr>
      <vt:lpstr>Google Searching</vt:lpstr>
      <vt:lpstr>Google Searching</vt:lpstr>
      <vt:lpstr>Google Searching</vt:lpstr>
      <vt:lpstr>Google Searching</vt:lpstr>
      <vt:lpstr>Google Searching</vt:lpstr>
      <vt:lpstr>Google Searching</vt:lpstr>
      <vt:lpstr>PowerPoint Presentation</vt:lpstr>
      <vt:lpstr>Google Searching</vt:lpstr>
      <vt:lpstr>Google Searching</vt:lpstr>
      <vt:lpstr>Google Searching</vt:lpstr>
      <vt:lpstr>Google Searching: SEO</vt:lpstr>
      <vt:lpstr>Google Searching: SEO</vt:lpstr>
      <vt:lpstr>Google Searching: SEO</vt:lpstr>
      <vt:lpstr>Google Searching: SEO</vt:lpstr>
      <vt:lpstr>PowerPoint Presentation</vt:lpstr>
      <vt:lpstr>PowerPoint Presentation</vt:lpstr>
      <vt:lpstr>PowerPoint Presentation</vt:lpstr>
      <vt:lpstr>Google Searching</vt:lpstr>
      <vt:lpstr>PowerPoint Presentation</vt:lpstr>
      <vt:lpstr>Google Searching</vt:lpstr>
      <vt:lpstr>PowerPoint Presentation</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48</cp:revision>
  <dcterms:modified xsi:type="dcterms:W3CDTF">2022-11-22T00:51:57Z</dcterms:modified>
</cp:coreProperties>
</file>