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82" r:id="rId2"/>
    <p:sldId id="354" r:id="rId3"/>
    <p:sldId id="355" r:id="rId4"/>
    <p:sldId id="356" r:id="rId5"/>
    <p:sldId id="357" r:id="rId6"/>
    <p:sldId id="358" r:id="rId7"/>
    <p:sldId id="359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4" r:id="rId20"/>
    <p:sldId id="375" r:id="rId21"/>
    <p:sldId id="376" r:id="rId22"/>
    <p:sldId id="330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02C457-B300-4458-B304-176ABEAA75CE}" v="33" dt="2022-11-22T00:36:51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T. Gordon" userId="7469c87ffe94b59c" providerId="LiveId" clId="{FF02C457-B300-4458-B304-176ABEAA75CE}"/>
    <pc:docChg chg="undo custSel addSld delSld modSld">
      <pc:chgData name="Damian T. Gordon" userId="7469c87ffe94b59c" providerId="LiveId" clId="{FF02C457-B300-4458-B304-176ABEAA75CE}" dt="2022-11-22T00:37:12.579" v="177" actId="404"/>
      <pc:docMkLst>
        <pc:docMk/>
      </pc:docMkLst>
      <pc:sldChg chg="addSp delSp modSp mod">
        <pc:chgData name="Damian T. Gordon" userId="7469c87ffe94b59c" providerId="LiveId" clId="{FF02C457-B300-4458-B304-176ABEAA75CE}" dt="2022-11-22T00:37:12.579" v="177" actId="404"/>
        <pc:sldMkLst>
          <pc:docMk/>
          <pc:sldMk cId="0" sldId="282"/>
        </pc:sldMkLst>
        <pc:spChg chg="mod">
          <ac:chgData name="Damian T. Gordon" userId="7469c87ffe94b59c" providerId="LiveId" clId="{FF02C457-B300-4458-B304-176ABEAA75CE}" dt="2022-11-22T00:37:12.579" v="177" actId="404"/>
          <ac:spMkLst>
            <pc:docMk/>
            <pc:sldMk cId="0" sldId="282"/>
            <ac:spMk id="376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5:19.321" v="109"/>
          <ac:picMkLst>
            <pc:docMk/>
            <pc:sldMk cId="0" sldId="282"/>
            <ac:picMk id="2" creationId="{3F3983E6-55B8-E949-7FA8-873F417BD278}"/>
          </ac:picMkLst>
        </pc:picChg>
        <pc:picChg chg="del">
          <ac:chgData name="Damian T. Gordon" userId="7469c87ffe94b59c" providerId="LiveId" clId="{FF02C457-B300-4458-B304-176ABEAA75CE}" dt="2022-11-22T00:35:18.899" v="108" actId="478"/>
          <ac:picMkLst>
            <pc:docMk/>
            <pc:sldMk cId="0" sldId="282"/>
            <ac:picMk id="382" creationId="{00000000-0000-0000-0000-000000000000}"/>
          </ac:picMkLst>
        </pc:picChg>
      </pc:sldChg>
      <pc:sldChg chg="addSp delSp modSp mod">
        <pc:chgData name="Damian T. Gordon" userId="7469c87ffe94b59c" providerId="LiveId" clId="{FF02C457-B300-4458-B304-176ABEAA75CE}" dt="2022-11-22T00:35:25.763" v="114"/>
        <pc:sldMkLst>
          <pc:docMk/>
          <pc:sldMk cId="3722034407" sldId="354"/>
        </pc:sldMkLst>
        <pc:spChg chg="add del mod">
          <ac:chgData name="Damian T. Gordon" userId="7469c87ffe94b59c" providerId="LiveId" clId="{FF02C457-B300-4458-B304-176ABEAA75CE}" dt="2022-11-22T00:35:22.352" v="111" actId="478"/>
          <ac:spMkLst>
            <pc:docMk/>
            <pc:sldMk cId="3722034407" sldId="354"/>
            <ac:spMk id="3" creationId="{BED6B9AC-43FC-C4D7-ABF9-5B075B9E0BB0}"/>
          </ac:spMkLst>
        </pc:spChg>
        <pc:spChg chg="add del">
          <ac:chgData name="Damian T. Gordon" userId="7469c87ffe94b59c" providerId="LiveId" clId="{FF02C457-B300-4458-B304-176ABEAA75CE}" dt="2022-11-22T00:35:22.352" v="111" actId="478"/>
          <ac:spMkLst>
            <pc:docMk/>
            <pc:sldMk cId="3722034407" sldId="354"/>
            <ac:spMk id="131" creationId="{00000000-0000-0000-0000-000000000000}"/>
          </ac:spMkLst>
        </pc:spChg>
        <pc:spChg chg="del">
          <ac:chgData name="Damian T. Gordon" userId="7469c87ffe94b59c" providerId="LiveId" clId="{FF02C457-B300-4458-B304-176ABEAA75CE}" dt="2022-11-22T00:35:24.404" v="112" actId="478"/>
          <ac:spMkLst>
            <pc:docMk/>
            <pc:sldMk cId="3722034407" sldId="354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5:25.763" v="114"/>
          <ac:picMkLst>
            <pc:docMk/>
            <pc:sldMk cId="3722034407" sldId="354"/>
            <ac:picMk id="4" creationId="{68899365-7E31-CB4E-3E75-C444B0CAE9F1}"/>
          </ac:picMkLst>
        </pc:picChg>
        <pc:picChg chg="del">
          <ac:chgData name="Damian T. Gordon" userId="7469c87ffe94b59c" providerId="LiveId" clId="{FF02C457-B300-4458-B304-176ABEAA75CE}" dt="2022-11-22T00:35:25.395" v="113" actId="478"/>
          <ac:picMkLst>
            <pc:docMk/>
            <pc:sldMk cId="3722034407" sldId="35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FF02C457-B300-4458-B304-176ABEAA75CE}" dt="2022-11-22T00:35:30.752" v="117"/>
        <pc:sldMkLst>
          <pc:docMk/>
          <pc:sldMk cId="2270856684" sldId="355"/>
        </pc:sldMkLst>
        <pc:spChg chg="del">
          <ac:chgData name="Damian T. Gordon" userId="7469c87ffe94b59c" providerId="LiveId" clId="{FF02C457-B300-4458-B304-176ABEAA75CE}" dt="2022-11-22T00:35:30.274" v="116" actId="478"/>
          <ac:spMkLst>
            <pc:docMk/>
            <pc:sldMk cId="2270856684" sldId="355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5:30.752" v="117"/>
          <ac:picMkLst>
            <pc:docMk/>
            <pc:sldMk cId="2270856684" sldId="355"/>
            <ac:picMk id="2" creationId="{F33D6B80-5A96-5D97-CED2-7C6ACBD6B2B9}"/>
          </ac:picMkLst>
        </pc:picChg>
        <pc:picChg chg="del">
          <ac:chgData name="Damian T. Gordon" userId="7469c87ffe94b59c" providerId="LiveId" clId="{FF02C457-B300-4458-B304-176ABEAA75CE}" dt="2022-11-22T00:35:27.976" v="115" actId="478"/>
          <ac:picMkLst>
            <pc:docMk/>
            <pc:sldMk cId="2270856684" sldId="35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FF02C457-B300-4458-B304-176ABEAA75CE}" dt="2022-11-22T00:35:35.660" v="120"/>
        <pc:sldMkLst>
          <pc:docMk/>
          <pc:sldMk cId="2450314325" sldId="356"/>
        </pc:sldMkLst>
        <pc:spChg chg="del">
          <ac:chgData name="Damian T. Gordon" userId="7469c87ffe94b59c" providerId="LiveId" clId="{FF02C457-B300-4458-B304-176ABEAA75CE}" dt="2022-11-22T00:35:35.247" v="119" actId="478"/>
          <ac:spMkLst>
            <pc:docMk/>
            <pc:sldMk cId="2450314325" sldId="356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5:35.660" v="120"/>
          <ac:picMkLst>
            <pc:docMk/>
            <pc:sldMk cId="2450314325" sldId="356"/>
            <ac:picMk id="2" creationId="{277A4ABC-1727-2583-AD1A-A402E51A928E}"/>
          </ac:picMkLst>
        </pc:picChg>
        <pc:picChg chg="del">
          <ac:chgData name="Damian T. Gordon" userId="7469c87ffe94b59c" providerId="LiveId" clId="{FF02C457-B300-4458-B304-176ABEAA75CE}" dt="2022-11-22T00:35:32.591" v="118" actId="478"/>
          <ac:picMkLst>
            <pc:docMk/>
            <pc:sldMk cId="2450314325" sldId="35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FF02C457-B300-4458-B304-176ABEAA75CE}" dt="2022-11-22T00:35:40.692" v="123"/>
        <pc:sldMkLst>
          <pc:docMk/>
          <pc:sldMk cId="4087302224" sldId="357"/>
        </pc:sldMkLst>
        <pc:spChg chg="del">
          <ac:chgData name="Damian T. Gordon" userId="7469c87ffe94b59c" providerId="LiveId" clId="{FF02C457-B300-4458-B304-176ABEAA75CE}" dt="2022-11-22T00:35:40.136" v="122" actId="478"/>
          <ac:spMkLst>
            <pc:docMk/>
            <pc:sldMk cId="4087302224" sldId="357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5:40.692" v="123"/>
          <ac:picMkLst>
            <pc:docMk/>
            <pc:sldMk cId="4087302224" sldId="357"/>
            <ac:picMk id="2" creationId="{D4AB1D7F-CE55-CDCF-6B61-2125E8D2E384}"/>
          </ac:picMkLst>
        </pc:picChg>
        <pc:picChg chg="del">
          <ac:chgData name="Damian T. Gordon" userId="7469c87ffe94b59c" providerId="LiveId" clId="{FF02C457-B300-4458-B304-176ABEAA75CE}" dt="2022-11-22T00:35:37.362" v="121" actId="478"/>
          <ac:picMkLst>
            <pc:docMk/>
            <pc:sldMk cId="4087302224" sldId="35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FF02C457-B300-4458-B304-176ABEAA75CE}" dt="2022-11-22T00:35:44.322" v="126"/>
        <pc:sldMkLst>
          <pc:docMk/>
          <pc:sldMk cId="757042893" sldId="358"/>
        </pc:sldMkLst>
        <pc:spChg chg="del">
          <ac:chgData name="Damian T. Gordon" userId="7469c87ffe94b59c" providerId="LiveId" clId="{FF02C457-B300-4458-B304-176ABEAA75CE}" dt="2022-11-22T00:35:42.933" v="124" actId="478"/>
          <ac:spMkLst>
            <pc:docMk/>
            <pc:sldMk cId="757042893" sldId="358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5:44.322" v="126"/>
          <ac:picMkLst>
            <pc:docMk/>
            <pc:sldMk cId="757042893" sldId="358"/>
            <ac:picMk id="2" creationId="{9C41D108-3CAF-122B-A2E2-DA0ACD163A85}"/>
          </ac:picMkLst>
        </pc:picChg>
        <pc:picChg chg="del">
          <ac:chgData name="Damian T. Gordon" userId="7469c87ffe94b59c" providerId="LiveId" clId="{FF02C457-B300-4458-B304-176ABEAA75CE}" dt="2022-11-22T00:35:43.996" v="125" actId="478"/>
          <ac:picMkLst>
            <pc:docMk/>
            <pc:sldMk cId="757042893" sldId="35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FF02C457-B300-4458-B304-176ABEAA75CE}" dt="2022-11-22T00:35:48.048" v="129"/>
        <pc:sldMkLst>
          <pc:docMk/>
          <pc:sldMk cId="3513511052" sldId="359"/>
        </pc:sldMkLst>
        <pc:spChg chg="del">
          <ac:chgData name="Damian T. Gordon" userId="7469c87ffe94b59c" providerId="LiveId" clId="{FF02C457-B300-4458-B304-176ABEAA75CE}" dt="2022-11-22T00:35:46.748" v="127" actId="478"/>
          <ac:spMkLst>
            <pc:docMk/>
            <pc:sldMk cId="3513511052" sldId="359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5:48.048" v="129"/>
          <ac:picMkLst>
            <pc:docMk/>
            <pc:sldMk cId="3513511052" sldId="359"/>
            <ac:picMk id="2" creationId="{18835560-EDED-BEC4-0A9D-77C212CE08B4}"/>
          </ac:picMkLst>
        </pc:picChg>
        <pc:picChg chg="del">
          <ac:chgData name="Damian T. Gordon" userId="7469c87ffe94b59c" providerId="LiveId" clId="{FF02C457-B300-4458-B304-176ABEAA75CE}" dt="2022-11-22T00:35:47.779" v="128" actId="478"/>
          <ac:picMkLst>
            <pc:docMk/>
            <pc:sldMk cId="3513511052" sldId="359"/>
            <ac:picMk id="130" creationId="{00000000-0000-0000-0000-000000000000}"/>
          </ac:picMkLst>
        </pc:picChg>
      </pc:sldChg>
      <pc:sldChg chg="del">
        <pc:chgData name="Damian T. Gordon" userId="7469c87ffe94b59c" providerId="LiveId" clId="{FF02C457-B300-4458-B304-176ABEAA75CE}" dt="2022-11-12T23:00:58.959" v="0" actId="47"/>
        <pc:sldMkLst>
          <pc:docMk/>
          <pc:sldMk cId="3072796977" sldId="360"/>
        </pc:sldMkLst>
      </pc:sldChg>
      <pc:sldChg chg="addSp delSp modSp mod">
        <pc:chgData name="Damian T. Gordon" userId="7469c87ffe94b59c" providerId="LiveId" clId="{FF02C457-B300-4458-B304-176ABEAA75CE}" dt="2022-11-22T00:35:51.398" v="132"/>
        <pc:sldMkLst>
          <pc:docMk/>
          <pc:sldMk cId="2371865819" sldId="362"/>
        </pc:sldMkLst>
        <pc:spChg chg="del">
          <ac:chgData name="Damian T. Gordon" userId="7469c87ffe94b59c" providerId="LiveId" clId="{FF02C457-B300-4458-B304-176ABEAA75CE}" dt="2022-11-22T00:35:50.159" v="130" actId="478"/>
          <ac:spMkLst>
            <pc:docMk/>
            <pc:sldMk cId="2371865819" sldId="362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5:51.398" v="132"/>
          <ac:picMkLst>
            <pc:docMk/>
            <pc:sldMk cId="2371865819" sldId="362"/>
            <ac:picMk id="2" creationId="{BF52ABC9-627B-899C-108B-D5E2081EF835}"/>
          </ac:picMkLst>
        </pc:picChg>
        <pc:picChg chg="del">
          <ac:chgData name="Damian T. Gordon" userId="7469c87ffe94b59c" providerId="LiveId" clId="{FF02C457-B300-4458-B304-176ABEAA75CE}" dt="2022-11-22T00:35:51.086" v="131" actId="478"/>
          <ac:picMkLst>
            <pc:docMk/>
            <pc:sldMk cId="2371865819" sldId="36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FF02C457-B300-4458-B304-176ABEAA75CE}" dt="2022-11-22T00:35:54.784" v="135"/>
        <pc:sldMkLst>
          <pc:docMk/>
          <pc:sldMk cId="3906673614" sldId="363"/>
        </pc:sldMkLst>
        <pc:spChg chg="del">
          <ac:chgData name="Damian T. Gordon" userId="7469c87ffe94b59c" providerId="LiveId" clId="{FF02C457-B300-4458-B304-176ABEAA75CE}" dt="2022-11-22T00:35:53.564" v="133" actId="478"/>
          <ac:spMkLst>
            <pc:docMk/>
            <pc:sldMk cId="3906673614" sldId="363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5:54.784" v="135"/>
          <ac:picMkLst>
            <pc:docMk/>
            <pc:sldMk cId="3906673614" sldId="363"/>
            <ac:picMk id="2" creationId="{9D84D7BD-BD50-D67C-59E3-86DD75B7ED7A}"/>
          </ac:picMkLst>
        </pc:picChg>
        <pc:picChg chg="del">
          <ac:chgData name="Damian T. Gordon" userId="7469c87ffe94b59c" providerId="LiveId" clId="{FF02C457-B300-4458-B304-176ABEAA75CE}" dt="2022-11-22T00:35:54.467" v="134" actId="478"/>
          <ac:picMkLst>
            <pc:docMk/>
            <pc:sldMk cId="3906673614" sldId="363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FF02C457-B300-4458-B304-176ABEAA75CE}" dt="2022-11-22T00:35:58.201" v="138"/>
        <pc:sldMkLst>
          <pc:docMk/>
          <pc:sldMk cId="2138563998" sldId="364"/>
        </pc:sldMkLst>
        <pc:spChg chg="del">
          <ac:chgData name="Damian T. Gordon" userId="7469c87ffe94b59c" providerId="LiveId" clId="{FF02C457-B300-4458-B304-176ABEAA75CE}" dt="2022-11-22T00:35:57.048" v="136" actId="478"/>
          <ac:spMkLst>
            <pc:docMk/>
            <pc:sldMk cId="2138563998" sldId="364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5:58.201" v="138"/>
          <ac:picMkLst>
            <pc:docMk/>
            <pc:sldMk cId="2138563998" sldId="364"/>
            <ac:picMk id="2" creationId="{822DEE55-65C7-F8D1-33A5-68FA61AD0E8E}"/>
          </ac:picMkLst>
        </pc:picChg>
        <pc:picChg chg="del">
          <ac:chgData name="Damian T. Gordon" userId="7469c87ffe94b59c" providerId="LiveId" clId="{FF02C457-B300-4458-B304-176ABEAA75CE}" dt="2022-11-22T00:35:57.913" v="137" actId="478"/>
          <ac:picMkLst>
            <pc:docMk/>
            <pc:sldMk cId="2138563998" sldId="36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FF02C457-B300-4458-B304-176ABEAA75CE}" dt="2022-11-22T00:36:01.820" v="141"/>
        <pc:sldMkLst>
          <pc:docMk/>
          <pc:sldMk cId="3571076404" sldId="365"/>
        </pc:sldMkLst>
        <pc:spChg chg="del">
          <ac:chgData name="Damian T. Gordon" userId="7469c87ffe94b59c" providerId="LiveId" clId="{FF02C457-B300-4458-B304-176ABEAA75CE}" dt="2022-11-22T00:36:00.474" v="139" actId="478"/>
          <ac:spMkLst>
            <pc:docMk/>
            <pc:sldMk cId="3571076404" sldId="365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6:01.820" v="141"/>
          <ac:picMkLst>
            <pc:docMk/>
            <pc:sldMk cId="3571076404" sldId="365"/>
            <ac:picMk id="2" creationId="{71023640-7492-4B00-5C2E-A1DBF83D35A7}"/>
          </ac:picMkLst>
        </pc:picChg>
        <pc:picChg chg="del">
          <ac:chgData name="Damian T. Gordon" userId="7469c87ffe94b59c" providerId="LiveId" clId="{FF02C457-B300-4458-B304-176ABEAA75CE}" dt="2022-11-22T00:36:01.558" v="140" actId="478"/>
          <ac:picMkLst>
            <pc:docMk/>
            <pc:sldMk cId="3571076404" sldId="36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FF02C457-B300-4458-B304-176ABEAA75CE}" dt="2022-11-22T00:36:05.316" v="144"/>
        <pc:sldMkLst>
          <pc:docMk/>
          <pc:sldMk cId="281080401" sldId="366"/>
        </pc:sldMkLst>
        <pc:spChg chg="del">
          <ac:chgData name="Damian T. Gordon" userId="7469c87ffe94b59c" providerId="LiveId" clId="{FF02C457-B300-4458-B304-176ABEAA75CE}" dt="2022-11-22T00:36:04.017" v="142" actId="478"/>
          <ac:spMkLst>
            <pc:docMk/>
            <pc:sldMk cId="281080401" sldId="366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6:05.316" v="144"/>
          <ac:picMkLst>
            <pc:docMk/>
            <pc:sldMk cId="281080401" sldId="366"/>
            <ac:picMk id="2" creationId="{2E1D8158-4C61-D0B2-AB3E-7C7C998FFA7C}"/>
          </ac:picMkLst>
        </pc:picChg>
        <pc:picChg chg="del">
          <ac:chgData name="Damian T. Gordon" userId="7469c87ffe94b59c" providerId="LiveId" clId="{FF02C457-B300-4458-B304-176ABEAA75CE}" dt="2022-11-22T00:36:05.055" v="143" actId="478"/>
          <ac:picMkLst>
            <pc:docMk/>
            <pc:sldMk cId="281080401" sldId="36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FF02C457-B300-4458-B304-176ABEAA75CE}" dt="2022-11-22T00:36:08.832" v="147"/>
        <pc:sldMkLst>
          <pc:docMk/>
          <pc:sldMk cId="2266516395" sldId="367"/>
        </pc:sldMkLst>
        <pc:spChg chg="del">
          <ac:chgData name="Damian T. Gordon" userId="7469c87ffe94b59c" providerId="LiveId" clId="{FF02C457-B300-4458-B304-176ABEAA75CE}" dt="2022-11-22T00:36:07.614" v="145" actId="478"/>
          <ac:spMkLst>
            <pc:docMk/>
            <pc:sldMk cId="2266516395" sldId="367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6:08.832" v="147"/>
          <ac:picMkLst>
            <pc:docMk/>
            <pc:sldMk cId="2266516395" sldId="367"/>
            <ac:picMk id="2" creationId="{58117636-EBB3-3381-64CB-41D363A18565}"/>
          </ac:picMkLst>
        </pc:picChg>
        <pc:picChg chg="del">
          <ac:chgData name="Damian T. Gordon" userId="7469c87ffe94b59c" providerId="LiveId" clId="{FF02C457-B300-4458-B304-176ABEAA75CE}" dt="2022-11-22T00:36:08.503" v="146" actId="478"/>
          <ac:picMkLst>
            <pc:docMk/>
            <pc:sldMk cId="2266516395" sldId="36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FF02C457-B300-4458-B304-176ABEAA75CE}" dt="2022-11-22T00:36:12.168" v="150"/>
        <pc:sldMkLst>
          <pc:docMk/>
          <pc:sldMk cId="3121645475" sldId="368"/>
        </pc:sldMkLst>
        <pc:spChg chg="del">
          <ac:chgData name="Damian T. Gordon" userId="7469c87ffe94b59c" providerId="LiveId" clId="{FF02C457-B300-4458-B304-176ABEAA75CE}" dt="2022-11-22T00:36:11.021" v="148" actId="478"/>
          <ac:spMkLst>
            <pc:docMk/>
            <pc:sldMk cId="3121645475" sldId="368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6:12.168" v="150"/>
          <ac:picMkLst>
            <pc:docMk/>
            <pc:sldMk cId="3121645475" sldId="368"/>
            <ac:picMk id="2" creationId="{6C529BAC-5DE9-B943-BE39-4E7FC4B076D9}"/>
          </ac:picMkLst>
        </pc:picChg>
        <pc:picChg chg="del">
          <ac:chgData name="Damian T. Gordon" userId="7469c87ffe94b59c" providerId="LiveId" clId="{FF02C457-B300-4458-B304-176ABEAA75CE}" dt="2022-11-22T00:36:11.923" v="149" actId="478"/>
          <ac:picMkLst>
            <pc:docMk/>
            <pc:sldMk cId="3121645475" sldId="36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FF02C457-B300-4458-B304-176ABEAA75CE}" dt="2022-11-22T00:36:15.494" v="153"/>
        <pc:sldMkLst>
          <pc:docMk/>
          <pc:sldMk cId="3396073929" sldId="369"/>
        </pc:sldMkLst>
        <pc:spChg chg="del">
          <ac:chgData name="Damian T. Gordon" userId="7469c87ffe94b59c" providerId="LiveId" clId="{FF02C457-B300-4458-B304-176ABEAA75CE}" dt="2022-11-22T00:36:14.335" v="151" actId="478"/>
          <ac:spMkLst>
            <pc:docMk/>
            <pc:sldMk cId="3396073929" sldId="369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6:15.494" v="153"/>
          <ac:picMkLst>
            <pc:docMk/>
            <pc:sldMk cId="3396073929" sldId="369"/>
            <ac:picMk id="2" creationId="{27887A26-2D5F-27B1-C1E8-8FE15AFED97A}"/>
          </ac:picMkLst>
        </pc:picChg>
        <pc:picChg chg="del">
          <ac:chgData name="Damian T. Gordon" userId="7469c87ffe94b59c" providerId="LiveId" clId="{FF02C457-B300-4458-B304-176ABEAA75CE}" dt="2022-11-22T00:36:15.208" v="152" actId="478"/>
          <ac:picMkLst>
            <pc:docMk/>
            <pc:sldMk cId="3396073929" sldId="36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FF02C457-B300-4458-B304-176ABEAA75CE}" dt="2022-11-22T00:36:18.741" v="156"/>
        <pc:sldMkLst>
          <pc:docMk/>
          <pc:sldMk cId="2027326385" sldId="370"/>
        </pc:sldMkLst>
        <pc:spChg chg="del">
          <ac:chgData name="Damian T. Gordon" userId="7469c87ffe94b59c" providerId="LiveId" clId="{FF02C457-B300-4458-B304-176ABEAA75CE}" dt="2022-11-22T00:36:17.645" v="154" actId="478"/>
          <ac:spMkLst>
            <pc:docMk/>
            <pc:sldMk cId="2027326385" sldId="370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6:18.741" v="156"/>
          <ac:picMkLst>
            <pc:docMk/>
            <pc:sldMk cId="2027326385" sldId="370"/>
            <ac:picMk id="2" creationId="{D1DE2867-7C5F-6162-7E00-21192E00EBC6}"/>
          </ac:picMkLst>
        </pc:picChg>
        <pc:picChg chg="del">
          <ac:chgData name="Damian T. Gordon" userId="7469c87ffe94b59c" providerId="LiveId" clId="{FF02C457-B300-4458-B304-176ABEAA75CE}" dt="2022-11-22T00:36:18.490" v="155" actId="478"/>
          <ac:picMkLst>
            <pc:docMk/>
            <pc:sldMk cId="2027326385" sldId="370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FF02C457-B300-4458-B304-176ABEAA75CE}" dt="2022-11-22T00:36:22.194" v="159"/>
        <pc:sldMkLst>
          <pc:docMk/>
          <pc:sldMk cId="3790208226" sldId="371"/>
        </pc:sldMkLst>
        <pc:spChg chg="del">
          <ac:chgData name="Damian T. Gordon" userId="7469c87ffe94b59c" providerId="LiveId" clId="{FF02C457-B300-4458-B304-176ABEAA75CE}" dt="2022-11-22T00:36:21.023" v="157" actId="478"/>
          <ac:spMkLst>
            <pc:docMk/>
            <pc:sldMk cId="3790208226" sldId="371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6:22.194" v="159"/>
          <ac:picMkLst>
            <pc:docMk/>
            <pc:sldMk cId="3790208226" sldId="371"/>
            <ac:picMk id="2" creationId="{4E8A7E96-2864-F5B6-6B75-840C60673132}"/>
          </ac:picMkLst>
        </pc:picChg>
        <pc:picChg chg="del">
          <ac:chgData name="Damian T. Gordon" userId="7469c87ffe94b59c" providerId="LiveId" clId="{FF02C457-B300-4458-B304-176ABEAA75CE}" dt="2022-11-22T00:36:21.938" v="158" actId="478"/>
          <ac:picMkLst>
            <pc:docMk/>
            <pc:sldMk cId="3790208226" sldId="37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FF02C457-B300-4458-B304-176ABEAA75CE}" dt="2022-11-22T00:36:25.469" v="162"/>
        <pc:sldMkLst>
          <pc:docMk/>
          <pc:sldMk cId="1048174796" sldId="372"/>
        </pc:sldMkLst>
        <pc:spChg chg="del">
          <ac:chgData name="Damian T. Gordon" userId="7469c87ffe94b59c" providerId="LiveId" clId="{FF02C457-B300-4458-B304-176ABEAA75CE}" dt="2022-11-22T00:36:24.214" v="160" actId="478"/>
          <ac:spMkLst>
            <pc:docMk/>
            <pc:sldMk cId="1048174796" sldId="372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6:25.469" v="162"/>
          <ac:picMkLst>
            <pc:docMk/>
            <pc:sldMk cId="1048174796" sldId="372"/>
            <ac:picMk id="2" creationId="{A69D0ADD-412E-DE5C-44FA-B14E8A05406E}"/>
          </ac:picMkLst>
        </pc:picChg>
        <pc:picChg chg="del">
          <ac:chgData name="Damian T. Gordon" userId="7469c87ffe94b59c" providerId="LiveId" clId="{FF02C457-B300-4458-B304-176ABEAA75CE}" dt="2022-11-22T00:36:25.165" v="161" actId="478"/>
          <ac:picMkLst>
            <pc:docMk/>
            <pc:sldMk cId="1048174796" sldId="372"/>
            <ac:picMk id="130" creationId="{00000000-0000-0000-0000-000000000000}"/>
          </ac:picMkLst>
        </pc:picChg>
      </pc:sldChg>
      <pc:sldChg chg="modSp add del mod">
        <pc:chgData name="Damian T. Gordon" userId="7469c87ffe94b59c" providerId="LiveId" clId="{FF02C457-B300-4458-B304-176ABEAA75CE}" dt="2022-11-16T21:13:04.622" v="106" actId="47"/>
        <pc:sldMkLst>
          <pc:docMk/>
          <pc:sldMk cId="375850291" sldId="373"/>
        </pc:sldMkLst>
        <pc:spChg chg="mod">
          <ac:chgData name="Damian T. Gordon" userId="7469c87ffe94b59c" providerId="LiveId" clId="{FF02C457-B300-4458-B304-176ABEAA75CE}" dt="2022-11-13T17:17:23.977" v="2"/>
          <ac:spMkLst>
            <pc:docMk/>
            <pc:sldMk cId="375850291" sldId="373"/>
            <ac:spMk id="131" creationId="{00000000-0000-0000-0000-000000000000}"/>
          </ac:spMkLst>
        </pc:spChg>
      </pc:sldChg>
      <pc:sldChg chg="addSp delSp modSp add mod">
        <pc:chgData name="Damian T. Gordon" userId="7469c87ffe94b59c" providerId="LiveId" clId="{FF02C457-B300-4458-B304-176ABEAA75CE}" dt="2022-11-22T00:36:28.976" v="165"/>
        <pc:sldMkLst>
          <pc:docMk/>
          <pc:sldMk cId="2202944818" sldId="374"/>
        </pc:sldMkLst>
        <pc:spChg chg="mod">
          <ac:chgData name="Damian T. Gordon" userId="7469c87ffe94b59c" providerId="LiveId" clId="{FF02C457-B300-4458-B304-176ABEAA75CE}" dt="2022-11-13T17:20:56.250" v="74" actId="313"/>
          <ac:spMkLst>
            <pc:docMk/>
            <pc:sldMk cId="2202944818" sldId="374"/>
            <ac:spMk id="131" creationId="{00000000-0000-0000-0000-000000000000}"/>
          </ac:spMkLst>
        </pc:spChg>
        <pc:spChg chg="del">
          <ac:chgData name="Damian T. Gordon" userId="7469c87ffe94b59c" providerId="LiveId" clId="{FF02C457-B300-4458-B304-176ABEAA75CE}" dt="2022-11-22T00:36:27.890" v="163" actId="478"/>
          <ac:spMkLst>
            <pc:docMk/>
            <pc:sldMk cId="2202944818" sldId="374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6:28.976" v="165"/>
          <ac:picMkLst>
            <pc:docMk/>
            <pc:sldMk cId="2202944818" sldId="374"/>
            <ac:picMk id="2" creationId="{18F3E494-89B0-0DC3-786C-2DEBE324F9DE}"/>
          </ac:picMkLst>
        </pc:picChg>
        <pc:picChg chg="del">
          <ac:chgData name="Damian T. Gordon" userId="7469c87ffe94b59c" providerId="LiveId" clId="{FF02C457-B300-4458-B304-176ABEAA75CE}" dt="2022-11-22T00:36:28.692" v="164" actId="478"/>
          <ac:picMkLst>
            <pc:docMk/>
            <pc:sldMk cId="2202944818" sldId="374"/>
            <ac:picMk id="130" creationId="{00000000-0000-0000-0000-000000000000}"/>
          </ac:picMkLst>
        </pc:picChg>
        <pc:picChg chg="add mod">
          <ac:chgData name="Damian T. Gordon" userId="7469c87ffe94b59c" providerId="LiveId" clId="{FF02C457-B300-4458-B304-176ABEAA75CE}" dt="2022-11-13T17:21:47.809" v="77" actId="1076"/>
          <ac:picMkLst>
            <pc:docMk/>
            <pc:sldMk cId="2202944818" sldId="374"/>
            <ac:picMk id="1026" creationId="{3106CE30-D103-0B7A-5518-E10580EDB0F9}"/>
          </ac:picMkLst>
        </pc:picChg>
      </pc:sldChg>
      <pc:sldChg chg="addSp delSp modSp add mod">
        <pc:chgData name="Damian T. Gordon" userId="7469c87ffe94b59c" providerId="LiveId" clId="{FF02C457-B300-4458-B304-176ABEAA75CE}" dt="2022-11-22T00:36:46.207" v="172"/>
        <pc:sldMkLst>
          <pc:docMk/>
          <pc:sldMk cId="1959236771" sldId="375"/>
        </pc:sldMkLst>
        <pc:spChg chg="mod">
          <ac:chgData name="Damian T. Gordon" userId="7469c87ffe94b59c" providerId="LiveId" clId="{FF02C457-B300-4458-B304-176ABEAA75CE}" dt="2022-11-20T14:46:34.487" v="107" actId="20577"/>
          <ac:spMkLst>
            <pc:docMk/>
            <pc:sldMk cId="1959236771" sldId="375"/>
            <ac:spMk id="131" creationId="{00000000-0000-0000-0000-000000000000}"/>
          </ac:spMkLst>
        </pc:spChg>
        <pc:spChg chg="del">
          <ac:chgData name="Damian T. Gordon" userId="7469c87ffe94b59c" providerId="LiveId" clId="{FF02C457-B300-4458-B304-176ABEAA75CE}" dt="2022-11-22T00:36:39.891" v="166" actId="478"/>
          <ac:spMkLst>
            <pc:docMk/>
            <pc:sldMk cId="1959236771" sldId="375"/>
            <ac:spMk id="132" creationId="{00000000-0000-0000-0000-000000000000}"/>
          </ac:spMkLst>
        </pc:spChg>
        <pc:picChg chg="add del mod">
          <ac:chgData name="Damian T. Gordon" userId="7469c87ffe94b59c" providerId="LiveId" clId="{FF02C457-B300-4458-B304-176ABEAA75CE}" dt="2022-11-22T00:36:45.651" v="171" actId="478"/>
          <ac:picMkLst>
            <pc:docMk/>
            <pc:sldMk cId="1959236771" sldId="375"/>
            <ac:picMk id="2" creationId="{89BA470E-E5F1-2D7C-51DE-84C529CF3230}"/>
          </ac:picMkLst>
        </pc:picChg>
        <pc:picChg chg="add mod">
          <ac:chgData name="Damian T. Gordon" userId="7469c87ffe94b59c" providerId="LiveId" clId="{FF02C457-B300-4458-B304-176ABEAA75CE}" dt="2022-11-22T00:36:46.207" v="172"/>
          <ac:picMkLst>
            <pc:docMk/>
            <pc:sldMk cId="1959236771" sldId="375"/>
            <ac:picMk id="3" creationId="{1293D8D4-6BA6-9F1E-878A-63CD3DDEAEF0}"/>
          </ac:picMkLst>
        </pc:picChg>
        <pc:picChg chg="del">
          <ac:chgData name="Damian T. Gordon" userId="7469c87ffe94b59c" providerId="LiveId" clId="{FF02C457-B300-4458-B304-176ABEAA75CE}" dt="2022-11-22T00:36:40.667" v="167" actId="478"/>
          <ac:picMkLst>
            <pc:docMk/>
            <pc:sldMk cId="1959236771" sldId="375"/>
            <ac:picMk id="130" creationId="{00000000-0000-0000-0000-000000000000}"/>
          </ac:picMkLst>
        </pc:picChg>
      </pc:sldChg>
      <pc:sldChg chg="addSp delSp modSp add mod">
        <pc:chgData name="Damian T. Gordon" userId="7469c87ffe94b59c" providerId="LiveId" clId="{FF02C457-B300-4458-B304-176ABEAA75CE}" dt="2022-11-22T00:36:51.727" v="175"/>
        <pc:sldMkLst>
          <pc:docMk/>
          <pc:sldMk cId="3209310893" sldId="376"/>
        </pc:sldMkLst>
        <pc:spChg chg="mod">
          <ac:chgData name="Damian T. Gordon" userId="7469c87ffe94b59c" providerId="LiveId" clId="{FF02C457-B300-4458-B304-176ABEAA75CE}" dt="2022-11-13T17:22:19.652" v="101" actId="20577"/>
          <ac:spMkLst>
            <pc:docMk/>
            <pc:sldMk cId="3209310893" sldId="376"/>
            <ac:spMk id="131" creationId="{00000000-0000-0000-0000-000000000000}"/>
          </ac:spMkLst>
        </pc:spChg>
        <pc:spChg chg="del">
          <ac:chgData name="Damian T. Gordon" userId="7469c87ffe94b59c" providerId="LiveId" clId="{FF02C457-B300-4458-B304-176ABEAA75CE}" dt="2022-11-22T00:36:51.307" v="174" actId="478"/>
          <ac:spMkLst>
            <pc:docMk/>
            <pc:sldMk cId="3209310893" sldId="376"/>
            <ac:spMk id="132" creationId="{00000000-0000-0000-0000-000000000000}"/>
          </ac:spMkLst>
        </pc:spChg>
        <pc:picChg chg="add mod">
          <ac:chgData name="Damian T. Gordon" userId="7469c87ffe94b59c" providerId="LiveId" clId="{FF02C457-B300-4458-B304-176ABEAA75CE}" dt="2022-11-22T00:36:51.727" v="175"/>
          <ac:picMkLst>
            <pc:docMk/>
            <pc:sldMk cId="3209310893" sldId="376"/>
            <ac:picMk id="2" creationId="{9C7CB680-CE75-36D8-E872-28BDEBEB4CA0}"/>
          </ac:picMkLst>
        </pc:picChg>
        <pc:picChg chg="del">
          <ac:chgData name="Damian T. Gordon" userId="7469c87ffe94b59c" providerId="LiveId" clId="{FF02C457-B300-4458-B304-176ABEAA75CE}" dt="2022-11-22T00:36:49.918" v="173" actId="478"/>
          <ac:picMkLst>
            <pc:docMk/>
            <pc:sldMk cId="3209310893" sldId="376"/>
            <ac:picMk id="13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941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408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968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670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968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387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624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201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890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6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240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911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1530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3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85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90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0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53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641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432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95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400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Blended Learning International Train the Train (BLITT)</a:t>
            </a:r>
            <a:endParaRPr sz="2400"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46660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Google Searching (Ethics)</a:t>
            </a:r>
          </a:p>
          <a:p>
            <a:pPr marL="0" lvl="0" indent="0">
              <a:buNone/>
            </a:pP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Damian Gordon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Lecturer in Computer Science</a:t>
            </a:r>
            <a:endParaRPr sz="2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"/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3983E6-55B8-E949-7FA8-873F417B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Search: Programmer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Picture 8" descr="A picture containing photo, different, computer, restaurant&#10;&#10;Description automatically generated">
            <a:extLst>
              <a:ext uri="{FF2B5EF4-FFF2-40B4-BE49-F238E27FC236}">
                <a16:creationId xmlns:a16="http://schemas.microsoft.com/office/drawing/2014/main" id="{ABE71965-054A-407B-ABCF-133658BBC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0" y="1096693"/>
            <a:ext cx="8460000" cy="29501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2DEE55-65C7-F8D1-33A5-68FA61AD0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6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Search: Homemaker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Picture 9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D67CAFCA-F741-48B5-BCDA-9CBFFF938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0" y="1112142"/>
            <a:ext cx="8460000" cy="29108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023640-7492-4B00-5C2E-A1DBF83D3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7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Google Searching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3256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There may be some evidence that Google itself is changing the ranking order of content for political reasons.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1D8158-4C61-D0B2-AB3E-7C7C998FF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0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Google Searching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3256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in 2019 senior Google engineer Gregory Coppola contacted watchdog group Project Veritas to talk about the Google bias that affects the information users get about political choices.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117636-EBB3-3381-64CB-41D363A18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516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Google Searching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3256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Coppola noticed that in 2014 Google search was neutral, but by 2016 it was showing clear bias for the US Democratic Party.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529BAC-5DE9-B943-BE39-4E7FC4B07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45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Google Searching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3256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This was supported by Research Psychologist Robert Epstein who showed that biased search results generated by Google likely impacted undecided voters in a way that gave at least 2.6 million votes to Hillary Clinton.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87A26-2D5F-27B1-C1E8-8FE15AFED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7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Google Searching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3256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Epstein showed that a lot of people think that if something is more highly rated on Google Search than another story, then it would be more important and more correct. 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E2867-7C5F-6162-7E00-21192E00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2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Google Searching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3256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Epstein also noted that “</a:t>
            </a:r>
            <a:r>
              <a:rPr lang="en-US" sz="2800" i="1" dirty="0"/>
              <a:t>searches for Hillary Clinton did not autocomplete to words that were popular searches if they reflected negatively on the Democratic candidate </a:t>
            </a:r>
            <a:r>
              <a:rPr lang="en-US" sz="2800" dirty="0"/>
              <a:t>.”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8A7E96-2864-F5B6-6B75-840C60673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20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Google Searching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3256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Coppola doesn’t believe there is a vast conspiracy in Google, but rather that: “</a:t>
            </a:r>
            <a:r>
              <a:rPr lang="en-US" sz="2800" i="1" dirty="0"/>
              <a:t>And in fact, I think it would only take a couple out of an organization of 100,000, you know, to make sure that the product is a certain way</a:t>
            </a:r>
            <a:r>
              <a:rPr lang="en-US" sz="2800" dirty="0"/>
              <a:t>…”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9D0ADD-412E-DE5C-44FA-B14E8A054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174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Google Searching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3256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dirty="0"/>
              <a:t>In October 2022, Mark Finchem (Republican candidate for </a:t>
            </a:r>
            <a:r>
              <a:rPr lang="en-IE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Arizona secretary of state</a:t>
            </a:r>
            <a:r>
              <a:rPr lang="en-GB" sz="2400" dirty="0"/>
              <a:t>) tweeted that Google's search algorithm was biased against his campaign because its website did not come up in searches on his name. </a:t>
            </a:r>
            <a:endParaRPr lang="en-US" sz="24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 descr="Arizona secretary of state 2022 Republican candidate: Mark Finchem">
            <a:extLst>
              <a:ext uri="{FF2B5EF4-FFF2-40B4-BE49-F238E27FC236}">
                <a16:creationId xmlns:a16="http://schemas.microsoft.com/office/drawing/2014/main" id="{3106CE30-D103-0B7A-5518-E10580EDB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30" y="69810"/>
            <a:ext cx="2431370" cy="136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F3E494-89B0-0DC3-786C-2DEBE324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94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Google Searching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3256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When you are typing in a phrase to search for, Google uses an autocompletion process help in searching.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99365-7E31-CB4E-3E75-C444B0CAE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34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Google Searching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3256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dirty="0"/>
              <a:t>Grid, a tech news website, found that that was true, but that Google apparently had nothing to do with it. Instead, the </a:t>
            </a:r>
            <a:r>
              <a:rPr lang="en-GB" sz="2400" dirty="0" err="1"/>
              <a:t>noindex</a:t>
            </a:r>
            <a:r>
              <a:rPr lang="en-GB" sz="2400" dirty="0"/>
              <a:t> tag, which tells </a:t>
            </a:r>
            <a:r>
              <a:rPr lang="en-GB" sz="2400" dirty="0" err="1"/>
              <a:t>webcrawlers</a:t>
            </a:r>
            <a:r>
              <a:rPr lang="en-GB" sz="2400" dirty="0"/>
              <a:t> not to list the site in results, was present in the META portion of the site's HTML code. </a:t>
            </a:r>
          </a:p>
          <a:p>
            <a:endParaRPr lang="en-US" sz="24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3D8D4-6BA6-9F1E-878A-63CD3DDEA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36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Google Searching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3256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dirty="0"/>
              <a:t>Whether that was the result of an error in coding the page was not known; the tag had apparently been added to it in late July. Finchem did not respond to Grid's request for an explanation when they called him.</a:t>
            </a:r>
          </a:p>
          <a:p>
            <a:endParaRPr lang="en-GB" sz="2400" dirty="0"/>
          </a:p>
          <a:p>
            <a:r>
              <a:rPr lang="en-GB" sz="2400" dirty="0"/>
              <a:t>Finchem lost the election.</a:t>
            </a:r>
            <a:endParaRPr lang="en-US" sz="24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7CB680-CE75-36D8-E872-28BDEBEB4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10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that's all folks">
            <a:extLst>
              <a:ext uri="{FF2B5EF4-FFF2-40B4-BE49-F238E27FC236}">
                <a16:creationId xmlns:a16="http://schemas.microsoft.com/office/drawing/2014/main" id="{4E5EAFC0-31C7-478B-AE1B-47A2464B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5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Google Searching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3256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autocompletion works based on phrases that people have actually searched for in the past.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3D6B80-5A96-5D97-CED2-7C6ACBD6B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5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Google Searching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3256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This can sometimes result in some very funny suggestions, however sometimes it results in suggestions that are not at all funny.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A4ABC-1727-2583-AD1A-A402E51A9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31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C423-CCBE-44B7-B78A-0DC37E05A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</a:t>
            </a:r>
          </a:p>
          <a:p>
            <a:r>
              <a:rPr lang="en-US" dirty="0"/>
              <a:t>2010</a:t>
            </a:r>
            <a:endParaRPr lang="en-IE" dirty="0"/>
          </a:p>
        </p:txBody>
      </p:sp>
      <p:pic>
        <p:nvPicPr>
          <p:cNvPr id="12" name="Picture 11" descr="clip_image030">
            <a:extLst>
              <a:ext uri="{FF2B5EF4-FFF2-40B4-BE49-F238E27FC236}">
                <a16:creationId xmlns:a16="http://schemas.microsoft.com/office/drawing/2014/main" id="{0DAC2AA6-0287-400B-BEA4-DF640C239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06" y="158466"/>
            <a:ext cx="5159205" cy="379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55B887EB-4ADE-4C17-A232-89D41FEBCA17}"/>
              </a:ext>
            </a:extLst>
          </p:cNvPr>
          <p:cNvSpPr/>
          <p:nvPr/>
        </p:nvSpPr>
        <p:spPr>
          <a:xfrm rot="5400000">
            <a:off x="7381060" y="1977415"/>
            <a:ext cx="1475334" cy="1078929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65513FE7-23D5-4797-AD1D-5DDE33F8FF6F}"/>
              </a:ext>
            </a:extLst>
          </p:cNvPr>
          <p:cNvSpPr/>
          <p:nvPr/>
        </p:nvSpPr>
        <p:spPr>
          <a:xfrm rot="5245405">
            <a:off x="7799100" y="2068970"/>
            <a:ext cx="268941" cy="258856"/>
          </a:xfrm>
          <a:prstGeom prst="mo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DC2F77A6-626C-401C-8E7E-7D29D0ADD513}"/>
              </a:ext>
            </a:extLst>
          </p:cNvPr>
          <p:cNvSpPr/>
          <p:nvPr/>
        </p:nvSpPr>
        <p:spPr>
          <a:xfrm rot="5245405">
            <a:off x="8203322" y="2068970"/>
            <a:ext cx="268941" cy="258856"/>
          </a:xfrm>
          <a:prstGeom prst="mo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1AC33574-244E-4339-B696-AE1DEC8EA6C7}"/>
              </a:ext>
            </a:extLst>
          </p:cNvPr>
          <p:cNvSpPr/>
          <p:nvPr/>
        </p:nvSpPr>
        <p:spPr>
          <a:xfrm rot="16376633">
            <a:off x="7899005" y="2372748"/>
            <a:ext cx="439444" cy="709763"/>
          </a:xfrm>
          <a:prstGeom prst="mo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AB1D7F-CE55-CDCF-6B61-2125E8D2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0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C423-CCBE-44B7-B78A-0DC37E05A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</a:t>
            </a:r>
          </a:p>
          <a:p>
            <a:r>
              <a:rPr lang="en-US" dirty="0"/>
              <a:t>2010</a:t>
            </a:r>
            <a:endParaRPr lang="en-I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345BD6D-002B-4873-90A9-B1AA50654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761" y="142488"/>
            <a:ext cx="52768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Delay 12">
            <a:extLst>
              <a:ext uri="{FF2B5EF4-FFF2-40B4-BE49-F238E27FC236}">
                <a16:creationId xmlns:a16="http://schemas.microsoft.com/office/drawing/2014/main" id="{F1CF86B4-5B33-4092-AD55-A13C5FFA7EA1}"/>
              </a:ext>
            </a:extLst>
          </p:cNvPr>
          <p:cNvSpPr/>
          <p:nvPr/>
        </p:nvSpPr>
        <p:spPr>
          <a:xfrm rot="5400000">
            <a:off x="7381060" y="1977415"/>
            <a:ext cx="1475334" cy="1078929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Moon 13">
            <a:extLst>
              <a:ext uri="{FF2B5EF4-FFF2-40B4-BE49-F238E27FC236}">
                <a16:creationId xmlns:a16="http://schemas.microsoft.com/office/drawing/2014/main" id="{6F301BB8-BB2B-477F-8FD4-F8E0EB24261A}"/>
              </a:ext>
            </a:extLst>
          </p:cNvPr>
          <p:cNvSpPr/>
          <p:nvPr/>
        </p:nvSpPr>
        <p:spPr>
          <a:xfrm rot="5245405">
            <a:off x="7799100" y="2068970"/>
            <a:ext cx="268941" cy="258856"/>
          </a:xfrm>
          <a:prstGeom prst="mo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Moon 14">
            <a:extLst>
              <a:ext uri="{FF2B5EF4-FFF2-40B4-BE49-F238E27FC236}">
                <a16:creationId xmlns:a16="http://schemas.microsoft.com/office/drawing/2014/main" id="{53B509F9-FB8D-4A38-BAF5-7D1014CF199D}"/>
              </a:ext>
            </a:extLst>
          </p:cNvPr>
          <p:cNvSpPr/>
          <p:nvPr/>
        </p:nvSpPr>
        <p:spPr>
          <a:xfrm rot="5245405">
            <a:off x="8203322" y="2068970"/>
            <a:ext cx="268941" cy="258856"/>
          </a:xfrm>
          <a:prstGeom prst="mo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78B079D0-CAD4-4394-9BAA-F1202DFBFD01}"/>
              </a:ext>
            </a:extLst>
          </p:cNvPr>
          <p:cNvSpPr/>
          <p:nvPr/>
        </p:nvSpPr>
        <p:spPr>
          <a:xfrm rot="16376633">
            <a:off x="7899005" y="2372748"/>
            <a:ext cx="439444" cy="709763"/>
          </a:xfrm>
          <a:prstGeom prst="mo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41D108-3CAF-122B-A2E2-DA0ACD163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4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C423-CCBE-44B7-B78A-0DC37E05A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December</a:t>
            </a:r>
          </a:p>
          <a:p>
            <a:r>
              <a:rPr lang="en-US" dirty="0"/>
              <a:t>2018</a:t>
            </a:r>
            <a:endParaRPr lang="en-IE" dirty="0"/>
          </a:p>
        </p:txBody>
      </p:sp>
      <p:pic>
        <p:nvPicPr>
          <p:cNvPr id="9" name="Picture 2" descr="Image may contain Text">
            <a:extLst>
              <a:ext uri="{FF2B5EF4-FFF2-40B4-BE49-F238E27FC236}">
                <a16:creationId xmlns:a16="http://schemas.microsoft.com/office/drawing/2014/main" id="{0BF9B44B-192D-42D3-A572-72BB8262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56" y="115669"/>
            <a:ext cx="5068675" cy="380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F7A5BCC3-ABD5-48F0-B230-DCC5570130CE}"/>
              </a:ext>
            </a:extLst>
          </p:cNvPr>
          <p:cNvSpPr/>
          <p:nvPr/>
        </p:nvSpPr>
        <p:spPr>
          <a:xfrm rot="5400000">
            <a:off x="7381060" y="1977415"/>
            <a:ext cx="1475334" cy="1078929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A2DE3EEF-3129-48B0-802D-1A710D74F352}"/>
              </a:ext>
            </a:extLst>
          </p:cNvPr>
          <p:cNvSpPr/>
          <p:nvPr/>
        </p:nvSpPr>
        <p:spPr>
          <a:xfrm rot="5245405">
            <a:off x="7799100" y="2068970"/>
            <a:ext cx="268941" cy="258856"/>
          </a:xfrm>
          <a:prstGeom prst="mo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Moon 13">
            <a:extLst>
              <a:ext uri="{FF2B5EF4-FFF2-40B4-BE49-F238E27FC236}">
                <a16:creationId xmlns:a16="http://schemas.microsoft.com/office/drawing/2014/main" id="{44A32216-C826-4C27-8557-BE070661CD2B}"/>
              </a:ext>
            </a:extLst>
          </p:cNvPr>
          <p:cNvSpPr/>
          <p:nvPr/>
        </p:nvSpPr>
        <p:spPr>
          <a:xfrm rot="5245405">
            <a:off x="8203322" y="2068970"/>
            <a:ext cx="268941" cy="258856"/>
          </a:xfrm>
          <a:prstGeom prst="mo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Moon 14">
            <a:extLst>
              <a:ext uri="{FF2B5EF4-FFF2-40B4-BE49-F238E27FC236}">
                <a16:creationId xmlns:a16="http://schemas.microsoft.com/office/drawing/2014/main" id="{A898E2D2-6713-43C1-B5BE-A948322B58ED}"/>
              </a:ext>
            </a:extLst>
          </p:cNvPr>
          <p:cNvSpPr/>
          <p:nvPr/>
        </p:nvSpPr>
        <p:spPr>
          <a:xfrm rot="5232428">
            <a:off x="7899005" y="2372748"/>
            <a:ext cx="439444" cy="709763"/>
          </a:xfrm>
          <a:prstGeom prst="mo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835560-EDED-BEC4-0A9D-77C212CE0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1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Google Searching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3256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Google image search has a few issues as well, it can sometimes promote gender-based stereotyping (These are all from December 2020).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52ABC9-627B-899C-108B-D5E2081E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6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Search: Teacher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327C1E1-4C02-4B16-B337-11DE94892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0" y="1139813"/>
            <a:ext cx="8460000" cy="28638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84D7BD-BD50-D67C-59E3-86DD75B7E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0" y="4174626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7361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709</Words>
  <Application>Microsoft Office PowerPoint</Application>
  <PresentationFormat>On-screen Show (16:9)</PresentationFormat>
  <Paragraphs>65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Roboto</vt:lpstr>
      <vt:lpstr>Simple Light</vt:lpstr>
      <vt:lpstr>Blended Learning International Train the Train (BLITT)</vt:lpstr>
      <vt:lpstr>Google Searching</vt:lpstr>
      <vt:lpstr>Google Searching</vt:lpstr>
      <vt:lpstr>Google Searching</vt:lpstr>
      <vt:lpstr>PowerPoint Presentation</vt:lpstr>
      <vt:lpstr>PowerPoint Presentation</vt:lpstr>
      <vt:lpstr>PowerPoint Presentation</vt:lpstr>
      <vt:lpstr>Google Searching</vt:lpstr>
      <vt:lpstr>Search: Teacher</vt:lpstr>
      <vt:lpstr>Search: Programmer</vt:lpstr>
      <vt:lpstr>Search: Homemaker</vt:lpstr>
      <vt:lpstr>Google Searching</vt:lpstr>
      <vt:lpstr>Google Searching</vt:lpstr>
      <vt:lpstr>Google Searching</vt:lpstr>
      <vt:lpstr>Google Searching</vt:lpstr>
      <vt:lpstr>Google Searching</vt:lpstr>
      <vt:lpstr>Google Searching</vt:lpstr>
      <vt:lpstr>Google Searching</vt:lpstr>
      <vt:lpstr>Google Searching</vt:lpstr>
      <vt:lpstr>Google Searching</vt:lpstr>
      <vt:lpstr>Google Searching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Blended Learning</dc:title>
  <cp:lastModifiedBy>Damian T. Gordon</cp:lastModifiedBy>
  <cp:revision>50</cp:revision>
  <dcterms:modified xsi:type="dcterms:W3CDTF">2022-11-22T00:37:17Z</dcterms:modified>
</cp:coreProperties>
</file>