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82" r:id="rId2"/>
    <p:sldId id="304" r:id="rId3"/>
    <p:sldId id="536" r:id="rId4"/>
    <p:sldId id="547" r:id="rId5"/>
    <p:sldId id="504" r:id="rId6"/>
    <p:sldId id="505" r:id="rId7"/>
    <p:sldId id="506" r:id="rId8"/>
    <p:sldId id="508" r:id="rId9"/>
    <p:sldId id="507" r:id="rId10"/>
    <p:sldId id="509" r:id="rId11"/>
    <p:sldId id="510" r:id="rId12"/>
    <p:sldId id="545" r:id="rId13"/>
    <p:sldId id="546" r:id="rId14"/>
    <p:sldId id="537" r:id="rId15"/>
    <p:sldId id="538" r:id="rId16"/>
    <p:sldId id="539" r:id="rId17"/>
    <p:sldId id="540" r:id="rId18"/>
    <p:sldId id="541" r:id="rId19"/>
    <p:sldId id="542" r:id="rId20"/>
    <p:sldId id="543" r:id="rId21"/>
    <p:sldId id="544" r:id="rId22"/>
    <p:sldId id="33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3E5F8-B3EA-4357-BFC3-00F4C0A2EFA4}" v="83" dt="2022-11-13T16:16:58.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C847B7FD-C181-4F90-8B7B-BA429948770D}"/>
    <pc:docChg chg="custSel modSld">
      <pc:chgData name="Damian T. Gordon" userId="7469c87ffe94b59c" providerId="LiveId" clId="{C847B7FD-C181-4F90-8B7B-BA429948770D}" dt="2022-11-08T11:21:22.736" v="65" actId="478"/>
      <pc:docMkLst>
        <pc:docMk/>
      </pc:docMkLst>
      <pc:sldChg chg="addSp delSp modSp mod">
        <pc:chgData name="Damian T. Gordon" userId="7469c87ffe94b59c" providerId="LiveId" clId="{C847B7FD-C181-4F90-8B7B-BA429948770D}" dt="2022-11-08T11:17:43.267" v="1"/>
        <pc:sldMkLst>
          <pc:docMk/>
          <pc:sldMk cId="0" sldId="282"/>
        </pc:sldMkLst>
        <pc:picChg chg="add mod">
          <ac:chgData name="Damian T. Gordon" userId="7469c87ffe94b59c" providerId="LiveId" clId="{C847B7FD-C181-4F90-8B7B-BA429948770D}" dt="2022-11-08T11:17:43.267" v="1"/>
          <ac:picMkLst>
            <pc:docMk/>
            <pc:sldMk cId="0" sldId="282"/>
            <ac:picMk id="2" creationId="{F5BD78D3-22B0-0E8B-6610-0CAE162D426E}"/>
          </ac:picMkLst>
        </pc:picChg>
        <pc:picChg chg="del">
          <ac:chgData name="Damian T. Gordon" userId="7469c87ffe94b59c" providerId="LiveId" clId="{C847B7FD-C181-4F90-8B7B-BA429948770D}" dt="2022-11-08T11:14:18.995" v="0" actId="478"/>
          <ac:picMkLst>
            <pc:docMk/>
            <pc:sldMk cId="0" sldId="282"/>
            <ac:picMk id="382" creationId="{00000000-0000-0000-0000-000000000000}"/>
          </ac:picMkLst>
        </pc:picChg>
      </pc:sldChg>
      <pc:sldChg chg="addSp delSp modSp mod">
        <pc:chgData name="Damian T. Gordon" userId="7469c87ffe94b59c" providerId="LiveId" clId="{C847B7FD-C181-4F90-8B7B-BA429948770D}" dt="2022-11-08T11:17:46.415" v="3"/>
        <pc:sldMkLst>
          <pc:docMk/>
          <pc:sldMk cId="2310252356" sldId="302"/>
        </pc:sldMkLst>
        <pc:picChg chg="add mod">
          <ac:chgData name="Damian T. Gordon" userId="7469c87ffe94b59c" providerId="LiveId" clId="{C847B7FD-C181-4F90-8B7B-BA429948770D}" dt="2022-11-08T11:17:46.415" v="3"/>
          <ac:picMkLst>
            <pc:docMk/>
            <pc:sldMk cId="2310252356" sldId="302"/>
            <ac:picMk id="3" creationId="{5855C6CA-E48D-4460-0F1C-3B49EA02124D}"/>
          </ac:picMkLst>
        </pc:picChg>
        <pc:picChg chg="del">
          <ac:chgData name="Damian T. Gordon" userId="7469c87ffe94b59c" providerId="LiveId" clId="{C847B7FD-C181-4F90-8B7B-BA429948770D}" dt="2022-11-08T11:17:45.981" v="2" actId="478"/>
          <ac:picMkLst>
            <pc:docMk/>
            <pc:sldMk cId="2310252356" sldId="302"/>
            <ac:picMk id="130" creationId="{00000000-0000-0000-0000-000000000000}"/>
          </ac:picMkLst>
        </pc:picChg>
      </pc:sldChg>
      <pc:sldChg chg="addSp delSp modSp mod">
        <pc:chgData name="Damian T. Gordon" userId="7469c87ffe94b59c" providerId="LiveId" clId="{C847B7FD-C181-4F90-8B7B-BA429948770D}" dt="2022-11-08T11:17:53.227" v="7"/>
        <pc:sldMkLst>
          <pc:docMk/>
          <pc:sldMk cId="2011453906" sldId="304"/>
        </pc:sldMkLst>
        <pc:picChg chg="add mod">
          <ac:chgData name="Damian T. Gordon" userId="7469c87ffe94b59c" providerId="LiveId" clId="{C847B7FD-C181-4F90-8B7B-BA429948770D}" dt="2022-11-08T11:17:53.227" v="7"/>
          <ac:picMkLst>
            <pc:docMk/>
            <pc:sldMk cId="2011453906" sldId="304"/>
            <ac:picMk id="2" creationId="{19CDF52D-B600-1902-B83B-5C4D62635B0D}"/>
          </ac:picMkLst>
        </pc:picChg>
        <pc:picChg chg="del">
          <ac:chgData name="Damian T. Gordon" userId="7469c87ffe94b59c" providerId="LiveId" clId="{C847B7FD-C181-4F90-8B7B-BA429948770D}" dt="2022-11-08T11:17:52.850" v="6" actId="478"/>
          <ac:picMkLst>
            <pc:docMk/>
            <pc:sldMk cId="2011453906" sldId="304"/>
            <ac:picMk id="130" creationId="{00000000-0000-0000-0000-000000000000}"/>
          </ac:picMkLst>
        </pc:picChg>
      </pc:sldChg>
      <pc:sldChg chg="addSp delSp modSp mod">
        <pc:chgData name="Damian T. Gordon" userId="7469c87ffe94b59c" providerId="LiveId" clId="{C847B7FD-C181-4F90-8B7B-BA429948770D}" dt="2022-11-08T11:17:56.030" v="9"/>
        <pc:sldMkLst>
          <pc:docMk/>
          <pc:sldMk cId="1879289377" sldId="305"/>
        </pc:sldMkLst>
        <pc:picChg chg="add mod">
          <ac:chgData name="Damian T. Gordon" userId="7469c87ffe94b59c" providerId="LiveId" clId="{C847B7FD-C181-4F90-8B7B-BA429948770D}" dt="2022-11-08T11:17:56.030" v="9"/>
          <ac:picMkLst>
            <pc:docMk/>
            <pc:sldMk cId="1879289377" sldId="305"/>
            <ac:picMk id="2" creationId="{2BA7A1A7-E978-D1D1-8F89-0DF72CB16883}"/>
          </ac:picMkLst>
        </pc:picChg>
        <pc:picChg chg="del">
          <ac:chgData name="Damian T. Gordon" userId="7469c87ffe94b59c" providerId="LiveId" clId="{C847B7FD-C181-4F90-8B7B-BA429948770D}" dt="2022-11-08T11:17:55.657" v="8" actId="478"/>
          <ac:picMkLst>
            <pc:docMk/>
            <pc:sldMk cId="1879289377" sldId="305"/>
            <ac:picMk id="130" creationId="{00000000-0000-0000-0000-000000000000}"/>
          </ac:picMkLst>
        </pc:picChg>
      </pc:sldChg>
      <pc:sldChg chg="addSp delSp modSp mod">
        <pc:chgData name="Damian T. Gordon" userId="7469c87ffe94b59c" providerId="LiveId" clId="{C847B7FD-C181-4F90-8B7B-BA429948770D}" dt="2022-11-08T11:17:58.787" v="11"/>
        <pc:sldMkLst>
          <pc:docMk/>
          <pc:sldMk cId="3295946617" sldId="306"/>
        </pc:sldMkLst>
        <pc:picChg chg="add mod">
          <ac:chgData name="Damian T. Gordon" userId="7469c87ffe94b59c" providerId="LiveId" clId="{C847B7FD-C181-4F90-8B7B-BA429948770D}" dt="2022-11-08T11:17:58.787" v="11"/>
          <ac:picMkLst>
            <pc:docMk/>
            <pc:sldMk cId="3295946617" sldId="306"/>
            <ac:picMk id="2" creationId="{AA6C2E7E-993C-8B5E-2BAA-654441E240F1}"/>
          </ac:picMkLst>
        </pc:picChg>
        <pc:picChg chg="del">
          <ac:chgData name="Damian T. Gordon" userId="7469c87ffe94b59c" providerId="LiveId" clId="{C847B7FD-C181-4F90-8B7B-BA429948770D}" dt="2022-11-08T11:17:58.509" v="10" actId="478"/>
          <ac:picMkLst>
            <pc:docMk/>
            <pc:sldMk cId="3295946617" sldId="306"/>
            <ac:picMk id="130" creationId="{00000000-0000-0000-0000-000000000000}"/>
          </ac:picMkLst>
        </pc:picChg>
      </pc:sldChg>
      <pc:sldChg chg="addSp delSp modSp mod">
        <pc:chgData name="Damian T. Gordon" userId="7469c87ffe94b59c" providerId="LiveId" clId="{C847B7FD-C181-4F90-8B7B-BA429948770D}" dt="2022-11-08T11:18:01.545" v="13"/>
        <pc:sldMkLst>
          <pc:docMk/>
          <pc:sldMk cId="899303766" sldId="307"/>
        </pc:sldMkLst>
        <pc:picChg chg="add mod">
          <ac:chgData name="Damian T. Gordon" userId="7469c87ffe94b59c" providerId="LiveId" clId="{C847B7FD-C181-4F90-8B7B-BA429948770D}" dt="2022-11-08T11:18:01.545" v="13"/>
          <ac:picMkLst>
            <pc:docMk/>
            <pc:sldMk cId="899303766" sldId="307"/>
            <ac:picMk id="2" creationId="{97C8F445-1896-4656-C713-186C4810FA05}"/>
          </ac:picMkLst>
        </pc:picChg>
        <pc:picChg chg="del">
          <ac:chgData name="Damian T. Gordon" userId="7469c87ffe94b59c" providerId="LiveId" clId="{C847B7FD-C181-4F90-8B7B-BA429948770D}" dt="2022-11-08T11:18:01.220" v="12" actId="478"/>
          <ac:picMkLst>
            <pc:docMk/>
            <pc:sldMk cId="899303766" sldId="307"/>
            <ac:picMk id="130" creationId="{00000000-0000-0000-0000-000000000000}"/>
          </ac:picMkLst>
        </pc:picChg>
      </pc:sldChg>
      <pc:sldChg chg="addSp delSp modSp mod">
        <pc:chgData name="Damian T. Gordon" userId="7469c87ffe94b59c" providerId="LiveId" clId="{C847B7FD-C181-4F90-8B7B-BA429948770D}" dt="2022-11-08T11:18:04.093" v="15"/>
        <pc:sldMkLst>
          <pc:docMk/>
          <pc:sldMk cId="3660992100" sldId="308"/>
        </pc:sldMkLst>
        <pc:picChg chg="add mod">
          <ac:chgData name="Damian T. Gordon" userId="7469c87ffe94b59c" providerId="LiveId" clId="{C847B7FD-C181-4F90-8B7B-BA429948770D}" dt="2022-11-08T11:18:04.093" v="15"/>
          <ac:picMkLst>
            <pc:docMk/>
            <pc:sldMk cId="3660992100" sldId="308"/>
            <ac:picMk id="2" creationId="{C0659EA7-8248-BF75-BF76-5FC8E13C3188}"/>
          </ac:picMkLst>
        </pc:picChg>
        <pc:picChg chg="del">
          <ac:chgData name="Damian T. Gordon" userId="7469c87ffe94b59c" providerId="LiveId" clId="{C847B7FD-C181-4F90-8B7B-BA429948770D}" dt="2022-11-08T11:18:03.748" v="14" actId="478"/>
          <ac:picMkLst>
            <pc:docMk/>
            <pc:sldMk cId="3660992100" sldId="308"/>
            <ac:picMk id="130" creationId="{00000000-0000-0000-0000-000000000000}"/>
          </ac:picMkLst>
        </pc:picChg>
      </pc:sldChg>
      <pc:sldChg chg="addSp delSp modSp mod">
        <pc:chgData name="Damian T. Gordon" userId="7469c87ffe94b59c" providerId="LiveId" clId="{C847B7FD-C181-4F90-8B7B-BA429948770D}" dt="2022-11-08T11:18:06.480" v="17"/>
        <pc:sldMkLst>
          <pc:docMk/>
          <pc:sldMk cId="28869811" sldId="309"/>
        </pc:sldMkLst>
        <pc:picChg chg="add mod">
          <ac:chgData name="Damian T. Gordon" userId="7469c87ffe94b59c" providerId="LiveId" clId="{C847B7FD-C181-4F90-8B7B-BA429948770D}" dt="2022-11-08T11:18:06.480" v="17"/>
          <ac:picMkLst>
            <pc:docMk/>
            <pc:sldMk cId="28869811" sldId="309"/>
            <ac:picMk id="2" creationId="{B8E15F94-51D7-3EB0-D6B8-2E8F03B090EC}"/>
          </ac:picMkLst>
        </pc:picChg>
        <pc:picChg chg="del">
          <ac:chgData name="Damian T. Gordon" userId="7469c87ffe94b59c" providerId="LiveId" clId="{C847B7FD-C181-4F90-8B7B-BA429948770D}" dt="2022-11-08T11:18:06.192" v="16" actId="478"/>
          <ac:picMkLst>
            <pc:docMk/>
            <pc:sldMk cId="28869811" sldId="309"/>
            <ac:picMk id="130" creationId="{00000000-0000-0000-0000-000000000000}"/>
          </ac:picMkLst>
        </pc:picChg>
      </pc:sldChg>
      <pc:sldChg chg="addSp delSp modSp mod">
        <pc:chgData name="Damian T. Gordon" userId="7469c87ffe94b59c" providerId="LiveId" clId="{C847B7FD-C181-4F90-8B7B-BA429948770D}" dt="2022-11-08T11:18:09.277" v="19"/>
        <pc:sldMkLst>
          <pc:docMk/>
          <pc:sldMk cId="405344135" sldId="310"/>
        </pc:sldMkLst>
        <pc:picChg chg="add mod">
          <ac:chgData name="Damian T. Gordon" userId="7469c87ffe94b59c" providerId="LiveId" clId="{C847B7FD-C181-4F90-8B7B-BA429948770D}" dt="2022-11-08T11:18:09.277" v="19"/>
          <ac:picMkLst>
            <pc:docMk/>
            <pc:sldMk cId="405344135" sldId="310"/>
            <ac:picMk id="2" creationId="{262015B7-6012-EDAB-0D10-86F355632363}"/>
          </ac:picMkLst>
        </pc:picChg>
        <pc:picChg chg="del">
          <ac:chgData name="Damian T. Gordon" userId="7469c87ffe94b59c" providerId="LiveId" clId="{C847B7FD-C181-4F90-8B7B-BA429948770D}" dt="2022-11-08T11:18:08.951" v="18" actId="478"/>
          <ac:picMkLst>
            <pc:docMk/>
            <pc:sldMk cId="405344135" sldId="310"/>
            <ac:picMk id="130" creationId="{00000000-0000-0000-0000-000000000000}"/>
          </ac:picMkLst>
        </pc:picChg>
      </pc:sldChg>
      <pc:sldChg chg="addSp delSp modSp mod">
        <pc:chgData name="Damian T. Gordon" userId="7469c87ffe94b59c" providerId="LiveId" clId="{C847B7FD-C181-4F90-8B7B-BA429948770D}" dt="2022-11-08T11:18:11.887" v="21"/>
        <pc:sldMkLst>
          <pc:docMk/>
          <pc:sldMk cId="3566810417" sldId="311"/>
        </pc:sldMkLst>
        <pc:picChg chg="add mod">
          <ac:chgData name="Damian T. Gordon" userId="7469c87ffe94b59c" providerId="LiveId" clId="{C847B7FD-C181-4F90-8B7B-BA429948770D}" dt="2022-11-08T11:18:11.887" v="21"/>
          <ac:picMkLst>
            <pc:docMk/>
            <pc:sldMk cId="3566810417" sldId="311"/>
            <ac:picMk id="2" creationId="{973D81F9-FCD7-3C27-72A2-BEF949864F57}"/>
          </ac:picMkLst>
        </pc:picChg>
        <pc:picChg chg="del">
          <ac:chgData name="Damian T. Gordon" userId="7469c87ffe94b59c" providerId="LiveId" clId="{C847B7FD-C181-4F90-8B7B-BA429948770D}" dt="2022-11-08T11:18:11.601" v="20" actId="478"/>
          <ac:picMkLst>
            <pc:docMk/>
            <pc:sldMk cId="3566810417" sldId="311"/>
            <ac:picMk id="130" creationId="{00000000-0000-0000-0000-000000000000}"/>
          </ac:picMkLst>
        </pc:picChg>
      </pc:sldChg>
      <pc:sldChg chg="addSp delSp modSp mod">
        <pc:chgData name="Damian T. Gordon" userId="7469c87ffe94b59c" providerId="LiveId" clId="{C847B7FD-C181-4F90-8B7B-BA429948770D}" dt="2022-11-08T11:21:15" v="60" actId="478"/>
        <pc:sldMkLst>
          <pc:docMk/>
          <pc:sldMk cId="2577070979" sldId="314"/>
        </pc:sldMkLst>
        <pc:spChg chg="del">
          <ac:chgData name="Damian T. Gordon" userId="7469c87ffe94b59c" providerId="LiveId" clId="{C847B7FD-C181-4F90-8B7B-BA429948770D}" dt="2022-11-08T11:21:15" v="60" actId="478"/>
          <ac:spMkLst>
            <pc:docMk/>
            <pc:sldMk cId="2577070979" sldId="314"/>
            <ac:spMk id="132" creationId="{00000000-0000-0000-0000-000000000000}"/>
          </ac:spMkLst>
        </pc:spChg>
        <pc:picChg chg="add mod">
          <ac:chgData name="Damian T. Gordon" userId="7469c87ffe94b59c" providerId="LiveId" clId="{C847B7FD-C181-4F90-8B7B-BA429948770D}" dt="2022-11-08T11:18:18.697" v="23"/>
          <ac:picMkLst>
            <pc:docMk/>
            <pc:sldMk cId="2577070979" sldId="314"/>
            <ac:picMk id="4" creationId="{71428C70-793E-8087-C61A-CD4EE188056E}"/>
          </ac:picMkLst>
        </pc:picChg>
        <pc:picChg chg="del">
          <ac:chgData name="Damian T. Gordon" userId="7469c87ffe94b59c" providerId="LiveId" clId="{C847B7FD-C181-4F90-8B7B-BA429948770D}" dt="2022-11-08T11:18:18.361" v="22" actId="478"/>
          <ac:picMkLst>
            <pc:docMk/>
            <pc:sldMk cId="2577070979" sldId="314"/>
            <ac:picMk id="130" creationId="{00000000-0000-0000-0000-000000000000}"/>
          </ac:picMkLst>
        </pc:picChg>
      </pc:sldChg>
      <pc:sldChg chg="addSp delSp modSp mod">
        <pc:chgData name="Damian T. Gordon" userId="7469c87ffe94b59c" providerId="LiveId" clId="{C847B7FD-C181-4F90-8B7B-BA429948770D}" dt="2022-11-08T11:21:16.682" v="61" actId="478"/>
        <pc:sldMkLst>
          <pc:docMk/>
          <pc:sldMk cId="734640130" sldId="317"/>
        </pc:sldMkLst>
        <pc:spChg chg="del">
          <ac:chgData name="Damian T. Gordon" userId="7469c87ffe94b59c" providerId="LiveId" clId="{C847B7FD-C181-4F90-8B7B-BA429948770D}" dt="2022-11-08T11:21:16.682" v="61" actId="478"/>
          <ac:spMkLst>
            <pc:docMk/>
            <pc:sldMk cId="734640130" sldId="317"/>
            <ac:spMk id="132" creationId="{00000000-0000-0000-0000-000000000000}"/>
          </ac:spMkLst>
        </pc:spChg>
        <pc:picChg chg="add mod">
          <ac:chgData name="Damian T. Gordon" userId="7469c87ffe94b59c" providerId="LiveId" clId="{C847B7FD-C181-4F90-8B7B-BA429948770D}" dt="2022-11-08T11:18:21.236" v="25"/>
          <ac:picMkLst>
            <pc:docMk/>
            <pc:sldMk cId="734640130" sldId="317"/>
            <ac:picMk id="4" creationId="{A7847FBA-25D2-88E6-24D6-92E233485A17}"/>
          </ac:picMkLst>
        </pc:picChg>
        <pc:picChg chg="del">
          <ac:chgData name="Damian T. Gordon" userId="7469c87ffe94b59c" providerId="LiveId" clId="{C847B7FD-C181-4F90-8B7B-BA429948770D}" dt="2022-11-08T11:18:20.893" v="24" actId="478"/>
          <ac:picMkLst>
            <pc:docMk/>
            <pc:sldMk cId="734640130" sldId="317"/>
            <ac:picMk id="130" creationId="{00000000-0000-0000-0000-000000000000}"/>
          </ac:picMkLst>
        </pc:picChg>
      </pc:sldChg>
      <pc:sldChg chg="addSp delSp modSp mod">
        <pc:chgData name="Damian T. Gordon" userId="7469c87ffe94b59c" providerId="LiveId" clId="{C847B7FD-C181-4F90-8B7B-BA429948770D}" dt="2022-11-08T11:21:17.934" v="62" actId="478"/>
        <pc:sldMkLst>
          <pc:docMk/>
          <pc:sldMk cId="825700365" sldId="318"/>
        </pc:sldMkLst>
        <pc:spChg chg="del">
          <ac:chgData name="Damian T. Gordon" userId="7469c87ffe94b59c" providerId="LiveId" clId="{C847B7FD-C181-4F90-8B7B-BA429948770D}" dt="2022-11-08T11:21:17.934" v="62" actId="478"/>
          <ac:spMkLst>
            <pc:docMk/>
            <pc:sldMk cId="825700365" sldId="318"/>
            <ac:spMk id="132" creationId="{00000000-0000-0000-0000-000000000000}"/>
          </ac:spMkLst>
        </pc:spChg>
        <pc:picChg chg="add mod">
          <ac:chgData name="Damian T. Gordon" userId="7469c87ffe94b59c" providerId="LiveId" clId="{C847B7FD-C181-4F90-8B7B-BA429948770D}" dt="2022-11-08T11:18:23.921" v="27"/>
          <ac:picMkLst>
            <pc:docMk/>
            <pc:sldMk cId="825700365" sldId="318"/>
            <ac:picMk id="4" creationId="{4DDFB354-317A-9710-226B-3CC5E67E6164}"/>
          </ac:picMkLst>
        </pc:picChg>
        <pc:picChg chg="del">
          <ac:chgData name="Damian T. Gordon" userId="7469c87ffe94b59c" providerId="LiveId" clId="{C847B7FD-C181-4F90-8B7B-BA429948770D}" dt="2022-11-08T11:18:23.552" v="26" actId="478"/>
          <ac:picMkLst>
            <pc:docMk/>
            <pc:sldMk cId="825700365" sldId="318"/>
            <ac:picMk id="130" creationId="{00000000-0000-0000-0000-000000000000}"/>
          </ac:picMkLst>
        </pc:picChg>
      </pc:sldChg>
      <pc:sldChg chg="addSp delSp modSp mod">
        <pc:chgData name="Damian T. Gordon" userId="7469c87ffe94b59c" providerId="LiveId" clId="{C847B7FD-C181-4F90-8B7B-BA429948770D}" dt="2022-11-08T11:21:19.503" v="63" actId="478"/>
        <pc:sldMkLst>
          <pc:docMk/>
          <pc:sldMk cId="3256830489" sldId="319"/>
        </pc:sldMkLst>
        <pc:spChg chg="del">
          <ac:chgData name="Damian T. Gordon" userId="7469c87ffe94b59c" providerId="LiveId" clId="{C847B7FD-C181-4F90-8B7B-BA429948770D}" dt="2022-11-08T11:21:19.503" v="63" actId="478"/>
          <ac:spMkLst>
            <pc:docMk/>
            <pc:sldMk cId="3256830489" sldId="319"/>
            <ac:spMk id="132" creationId="{00000000-0000-0000-0000-000000000000}"/>
          </ac:spMkLst>
        </pc:spChg>
        <pc:picChg chg="add mod">
          <ac:chgData name="Damian T. Gordon" userId="7469c87ffe94b59c" providerId="LiveId" clId="{C847B7FD-C181-4F90-8B7B-BA429948770D}" dt="2022-11-08T11:18:26.795" v="29"/>
          <ac:picMkLst>
            <pc:docMk/>
            <pc:sldMk cId="3256830489" sldId="319"/>
            <ac:picMk id="4" creationId="{84C9896E-6A62-74BD-81F6-40E202E51689}"/>
          </ac:picMkLst>
        </pc:picChg>
        <pc:picChg chg="del">
          <ac:chgData name="Damian T. Gordon" userId="7469c87ffe94b59c" providerId="LiveId" clId="{C847B7FD-C181-4F90-8B7B-BA429948770D}" dt="2022-11-08T11:18:26.468" v="28" actId="478"/>
          <ac:picMkLst>
            <pc:docMk/>
            <pc:sldMk cId="3256830489" sldId="319"/>
            <ac:picMk id="130" creationId="{00000000-0000-0000-0000-000000000000}"/>
          </ac:picMkLst>
        </pc:picChg>
      </pc:sldChg>
      <pc:sldChg chg="addSp delSp modSp mod">
        <pc:chgData name="Damian T. Gordon" userId="7469c87ffe94b59c" providerId="LiveId" clId="{C847B7FD-C181-4F90-8B7B-BA429948770D}" dt="2022-11-08T11:21:21.118" v="64" actId="478"/>
        <pc:sldMkLst>
          <pc:docMk/>
          <pc:sldMk cId="3632482988" sldId="320"/>
        </pc:sldMkLst>
        <pc:spChg chg="del">
          <ac:chgData name="Damian T. Gordon" userId="7469c87ffe94b59c" providerId="LiveId" clId="{C847B7FD-C181-4F90-8B7B-BA429948770D}" dt="2022-11-08T11:21:21.118" v="64" actId="478"/>
          <ac:spMkLst>
            <pc:docMk/>
            <pc:sldMk cId="3632482988" sldId="320"/>
            <ac:spMk id="132" creationId="{00000000-0000-0000-0000-000000000000}"/>
          </ac:spMkLst>
        </pc:spChg>
        <pc:picChg chg="add mod">
          <ac:chgData name="Damian T. Gordon" userId="7469c87ffe94b59c" providerId="LiveId" clId="{C847B7FD-C181-4F90-8B7B-BA429948770D}" dt="2022-11-08T11:18:29.495" v="31"/>
          <ac:picMkLst>
            <pc:docMk/>
            <pc:sldMk cId="3632482988" sldId="320"/>
            <ac:picMk id="4" creationId="{869D8985-03EF-76A9-FFED-0C743C7E1A12}"/>
          </ac:picMkLst>
        </pc:picChg>
        <pc:picChg chg="del">
          <ac:chgData name="Damian T. Gordon" userId="7469c87ffe94b59c" providerId="LiveId" clId="{C847B7FD-C181-4F90-8B7B-BA429948770D}" dt="2022-11-08T11:18:29.182" v="30" actId="478"/>
          <ac:picMkLst>
            <pc:docMk/>
            <pc:sldMk cId="3632482988" sldId="320"/>
            <ac:picMk id="130" creationId="{00000000-0000-0000-0000-000000000000}"/>
          </ac:picMkLst>
        </pc:picChg>
      </pc:sldChg>
      <pc:sldChg chg="addSp delSp modSp mod">
        <pc:chgData name="Damian T. Gordon" userId="7469c87ffe94b59c" providerId="LiveId" clId="{C847B7FD-C181-4F90-8B7B-BA429948770D}" dt="2022-11-08T11:21:03.039" v="59" actId="478"/>
        <pc:sldMkLst>
          <pc:docMk/>
          <pc:sldMk cId="3867004499" sldId="321"/>
        </pc:sldMkLst>
        <pc:spChg chg="del">
          <ac:chgData name="Damian T. Gordon" userId="7469c87ffe94b59c" providerId="LiveId" clId="{C847B7FD-C181-4F90-8B7B-BA429948770D}" dt="2022-11-08T11:21:03.039" v="59" actId="478"/>
          <ac:spMkLst>
            <pc:docMk/>
            <pc:sldMk cId="3867004499" sldId="321"/>
            <ac:spMk id="132" creationId="{00000000-0000-0000-0000-000000000000}"/>
          </ac:spMkLst>
        </pc:spChg>
        <pc:picChg chg="add mod">
          <ac:chgData name="Damian T. Gordon" userId="7469c87ffe94b59c" providerId="LiveId" clId="{C847B7FD-C181-4F90-8B7B-BA429948770D}" dt="2022-11-08T11:18:34.966" v="35"/>
          <ac:picMkLst>
            <pc:docMk/>
            <pc:sldMk cId="3867004499" sldId="321"/>
            <ac:picMk id="4" creationId="{1139A9B2-AD9D-40BC-B775-78B620F1A9BF}"/>
          </ac:picMkLst>
        </pc:picChg>
        <pc:picChg chg="del">
          <ac:chgData name="Damian T. Gordon" userId="7469c87ffe94b59c" providerId="LiveId" clId="{C847B7FD-C181-4F90-8B7B-BA429948770D}" dt="2022-11-08T11:18:34.652" v="34" actId="478"/>
          <ac:picMkLst>
            <pc:docMk/>
            <pc:sldMk cId="3867004499" sldId="321"/>
            <ac:picMk id="130" creationId="{00000000-0000-0000-0000-000000000000}"/>
          </ac:picMkLst>
        </pc:picChg>
      </pc:sldChg>
      <pc:sldChg chg="addSp delSp modSp mod">
        <pc:chgData name="Damian T. Gordon" userId="7469c87ffe94b59c" providerId="LiveId" clId="{C847B7FD-C181-4F90-8B7B-BA429948770D}" dt="2022-11-08T11:20:59.712" v="58" actId="478"/>
        <pc:sldMkLst>
          <pc:docMk/>
          <pc:sldMk cId="1469032528" sldId="322"/>
        </pc:sldMkLst>
        <pc:spChg chg="del">
          <ac:chgData name="Damian T. Gordon" userId="7469c87ffe94b59c" providerId="LiveId" clId="{C847B7FD-C181-4F90-8B7B-BA429948770D}" dt="2022-11-08T11:20:59.712" v="58" actId="478"/>
          <ac:spMkLst>
            <pc:docMk/>
            <pc:sldMk cId="1469032528" sldId="322"/>
            <ac:spMk id="132" creationId="{00000000-0000-0000-0000-000000000000}"/>
          </ac:spMkLst>
        </pc:spChg>
        <pc:picChg chg="add mod">
          <ac:chgData name="Damian T. Gordon" userId="7469c87ffe94b59c" providerId="LiveId" clId="{C847B7FD-C181-4F90-8B7B-BA429948770D}" dt="2022-11-08T11:18:37.502" v="37"/>
          <ac:picMkLst>
            <pc:docMk/>
            <pc:sldMk cId="1469032528" sldId="322"/>
            <ac:picMk id="5" creationId="{457766D9-FA90-82B5-7E62-A747153BF0E0}"/>
          </ac:picMkLst>
        </pc:picChg>
        <pc:picChg chg="del">
          <ac:chgData name="Damian T. Gordon" userId="7469c87ffe94b59c" providerId="LiveId" clId="{C847B7FD-C181-4F90-8B7B-BA429948770D}" dt="2022-11-08T11:18:37.163" v="36" actId="478"/>
          <ac:picMkLst>
            <pc:docMk/>
            <pc:sldMk cId="1469032528" sldId="322"/>
            <ac:picMk id="130" creationId="{00000000-0000-0000-0000-000000000000}"/>
          </ac:picMkLst>
        </pc:picChg>
      </pc:sldChg>
      <pc:sldChg chg="addSp delSp modSp mod">
        <pc:chgData name="Damian T. Gordon" userId="7469c87ffe94b59c" providerId="LiveId" clId="{C847B7FD-C181-4F90-8B7B-BA429948770D}" dt="2022-11-08T11:21:22.736" v="65" actId="478"/>
        <pc:sldMkLst>
          <pc:docMk/>
          <pc:sldMk cId="3480949251" sldId="323"/>
        </pc:sldMkLst>
        <pc:spChg chg="del">
          <ac:chgData name="Damian T. Gordon" userId="7469c87ffe94b59c" providerId="LiveId" clId="{C847B7FD-C181-4F90-8B7B-BA429948770D}" dt="2022-11-08T11:21:22.736" v="65" actId="478"/>
          <ac:spMkLst>
            <pc:docMk/>
            <pc:sldMk cId="3480949251" sldId="323"/>
            <ac:spMk id="132" creationId="{00000000-0000-0000-0000-000000000000}"/>
          </ac:spMkLst>
        </pc:spChg>
        <pc:picChg chg="add mod">
          <ac:chgData name="Damian T. Gordon" userId="7469c87ffe94b59c" providerId="LiveId" clId="{C847B7FD-C181-4F90-8B7B-BA429948770D}" dt="2022-11-08T11:18:32.118" v="33"/>
          <ac:picMkLst>
            <pc:docMk/>
            <pc:sldMk cId="3480949251" sldId="323"/>
            <ac:picMk id="4" creationId="{3A4C197D-2C43-7A0D-BAA2-C4470CF8519F}"/>
          </ac:picMkLst>
        </pc:picChg>
        <pc:picChg chg="del">
          <ac:chgData name="Damian T. Gordon" userId="7469c87ffe94b59c" providerId="LiveId" clId="{C847B7FD-C181-4F90-8B7B-BA429948770D}" dt="2022-11-08T11:18:31.839" v="32" actId="478"/>
          <ac:picMkLst>
            <pc:docMk/>
            <pc:sldMk cId="3480949251" sldId="323"/>
            <ac:picMk id="130" creationId="{00000000-0000-0000-0000-000000000000}"/>
          </ac:picMkLst>
        </pc:picChg>
      </pc:sldChg>
      <pc:sldChg chg="addSp delSp modSp mod">
        <pc:chgData name="Damian T. Gordon" userId="7469c87ffe94b59c" providerId="LiveId" clId="{C847B7FD-C181-4F90-8B7B-BA429948770D}" dt="2022-11-08T11:19:17.623" v="57" actId="478"/>
        <pc:sldMkLst>
          <pc:docMk/>
          <pc:sldMk cId="2278440302" sldId="324"/>
        </pc:sldMkLst>
        <pc:spChg chg="del">
          <ac:chgData name="Damian T. Gordon" userId="7469c87ffe94b59c" providerId="LiveId" clId="{C847B7FD-C181-4F90-8B7B-BA429948770D}" dt="2022-11-08T11:19:17.623" v="57" actId="478"/>
          <ac:spMkLst>
            <pc:docMk/>
            <pc:sldMk cId="2278440302" sldId="324"/>
            <ac:spMk id="132" creationId="{00000000-0000-0000-0000-000000000000}"/>
          </ac:spMkLst>
        </pc:spChg>
        <pc:picChg chg="add mod">
          <ac:chgData name="Damian T. Gordon" userId="7469c87ffe94b59c" providerId="LiveId" clId="{C847B7FD-C181-4F90-8B7B-BA429948770D}" dt="2022-11-08T11:18:39.891" v="39"/>
          <ac:picMkLst>
            <pc:docMk/>
            <pc:sldMk cId="2278440302" sldId="324"/>
            <ac:picMk id="5" creationId="{23ACDE2E-C3FB-44BA-D1FF-08F19489F5EF}"/>
          </ac:picMkLst>
        </pc:picChg>
        <pc:picChg chg="del">
          <ac:chgData name="Damian T. Gordon" userId="7469c87ffe94b59c" providerId="LiveId" clId="{C847B7FD-C181-4F90-8B7B-BA429948770D}" dt="2022-11-08T11:18:39.579" v="38" actId="478"/>
          <ac:picMkLst>
            <pc:docMk/>
            <pc:sldMk cId="2278440302" sldId="324"/>
            <ac:picMk id="130" creationId="{00000000-0000-0000-0000-000000000000}"/>
          </ac:picMkLst>
        </pc:picChg>
      </pc:sldChg>
      <pc:sldChg chg="addSp delSp modSp mod">
        <pc:chgData name="Damian T. Gordon" userId="7469c87ffe94b59c" providerId="LiveId" clId="{C847B7FD-C181-4F90-8B7B-BA429948770D}" dt="2022-11-08T11:19:04.125" v="51" actId="478"/>
        <pc:sldMkLst>
          <pc:docMk/>
          <pc:sldMk cId="102250311" sldId="325"/>
        </pc:sldMkLst>
        <pc:spChg chg="del">
          <ac:chgData name="Damian T. Gordon" userId="7469c87ffe94b59c" providerId="LiveId" clId="{C847B7FD-C181-4F90-8B7B-BA429948770D}" dt="2022-11-08T11:19:04.125" v="51" actId="478"/>
          <ac:spMkLst>
            <pc:docMk/>
            <pc:sldMk cId="102250311" sldId="325"/>
            <ac:spMk id="132" creationId="{00000000-0000-0000-0000-000000000000}"/>
          </ac:spMkLst>
        </pc:spChg>
        <pc:picChg chg="add mod">
          <ac:chgData name="Damian T. Gordon" userId="7469c87ffe94b59c" providerId="LiveId" clId="{C847B7FD-C181-4F90-8B7B-BA429948770D}" dt="2022-11-08T11:18:49.632" v="47"/>
          <ac:picMkLst>
            <pc:docMk/>
            <pc:sldMk cId="102250311" sldId="325"/>
            <ac:picMk id="4" creationId="{E3EF274C-CDD8-D5F5-39B3-748EA6584E19}"/>
          </ac:picMkLst>
        </pc:picChg>
        <pc:picChg chg="del">
          <ac:chgData name="Damian T. Gordon" userId="7469c87ffe94b59c" providerId="LiveId" clId="{C847B7FD-C181-4F90-8B7B-BA429948770D}" dt="2022-11-08T11:18:49.370" v="46" actId="478"/>
          <ac:picMkLst>
            <pc:docMk/>
            <pc:sldMk cId="102250311" sldId="325"/>
            <ac:picMk id="130" creationId="{00000000-0000-0000-0000-000000000000}"/>
          </ac:picMkLst>
        </pc:picChg>
      </pc:sldChg>
      <pc:sldChg chg="addSp delSp modSp mod">
        <pc:chgData name="Damian T. Gordon" userId="7469c87ffe94b59c" providerId="LiveId" clId="{C847B7FD-C181-4F90-8B7B-BA429948770D}" dt="2022-11-08T11:19:14.983" v="56" actId="478"/>
        <pc:sldMkLst>
          <pc:docMk/>
          <pc:sldMk cId="800111216" sldId="326"/>
        </pc:sldMkLst>
        <pc:spChg chg="del mod">
          <ac:chgData name="Damian T. Gordon" userId="7469c87ffe94b59c" providerId="LiveId" clId="{C847B7FD-C181-4F90-8B7B-BA429948770D}" dt="2022-11-08T11:19:14.983" v="56" actId="478"/>
          <ac:spMkLst>
            <pc:docMk/>
            <pc:sldMk cId="800111216" sldId="326"/>
            <ac:spMk id="132" creationId="{00000000-0000-0000-0000-000000000000}"/>
          </ac:spMkLst>
        </pc:spChg>
        <pc:picChg chg="add mod">
          <ac:chgData name="Damian T. Gordon" userId="7469c87ffe94b59c" providerId="LiveId" clId="{C847B7FD-C181-4F90-8B7B-BA429948770D}" dt="2022-11-08T11:18:42.282" v="41"/>
          <ac:picMkLst>
            <pc:docMk/>
            <pc:sldMk cId="800111216" sldId="326"/>
            <ac:picMk id="4" creationId="{B46748CC-E0D1-B769-8A5E-DD14B4FB4BE2}"/>
          </ac:picMkLst>
        </pc:picChg>
        <pc:picChg chg="del">
          <ac:chgData name="Damian T. Gordon" userId="7469c87ffe94b59c" providerId="LiveId" clId="{C847B7FD-C181-4F90-8B7B-BA429948770D}" dt="2022-11-08T11:18:41.989" v="40" actId="478"/>
          <ac:picMkLst>
            <pc:docMk/>
            <pc:sldMk cId="800111216" sldId="326"/>
            <ac:picMk id="130" creationId="{00000000-0000-0000-0000-000000000000}"/>
          </ac:picMkLst>
        </pc:picChg>
      </pc:sldChg>
      <pc:sldChg chg="addSp delSp modSp mod">
        <pc:chgData name="Damian T. Gordon" userId="7469c87ffe94b59c" providerId="LiveId" clId="{C847B7FD-C181-4F90-8B7B-BA429948770D}" dt="2022-11-08T11:19:09.734" v="53" actId="478"/>
        <pc:sldMkLst>
          <pc:docMk/>
          <pc:sldMk cId="1275449492" sldId="327"/>
        </pc:sldMkLst>
        <pc:spChg chg="del">
          <ac:chgData name="Damian T. Gordon" userId="7469c87ffe94b59c" providerId="LiveId" clId="{C847B7FD-C181-4F90-8B7B-BA429948770D}" dt="2022-11-08T11:19:09.734" v="53" actId="478"/>
          <ac:spMkLst>
            <pc:docMk/>
            <pc:sldMk cId="1275449492" sldId="327"/>
            <ac:spMk id="132" creationId="{00000000-0000-0000-0000-000000000000}"/>
          </ac:spMkLst>
        </pc:spChg>
        <pc:picChg chg="add mod">
          <ac:chgData name="Damian T. Gordon" userId="7469c87ffe94b59c" providerId="LiveId" clId="{C847B7FD-C181-4F90-8B7B-BA429948770D}" dt="2022-11-08T11:18:44.643" v="43"/>
          <ac:picMkLst>
            <pc:docMk/>
            <pc:sldMk cId="1275449492" sldId="327"/>
            <ac:picMk id="4" creationId="{2AE03EE0-F601-5268-51CC-A823D841CFC2}"/>
          </ac:picMkLst>
        </pc:picChg>
        <pc:picChg chg="del">
          <ac:chgData name="Damian T. Gordon" userId="7469c87ffe94b59c" providerId="LiveId" clId="{C847B7FD-C181-4F90-8B7B-BA429948770D}" dt="2022-11-08T11:18:44.406" v="42" actId="478"/>
          <ac:picMkLst>
            <pc:docMk/>
            <pc:sldMk cId="1275449492" sldId="327"/>
            <ac:picMk id="130" creationId="{00000000-0000-0000-0000-000000000000}"/>
          </ac:picMkLst>
        </pc:picChg>
      </pc:sldChg>
      <pc:sldChg chg="addSp delSp modSp mod">
        <pc:chgData name="Damian T. Gordon" userId="7469c87ffe94b59c" providerId="LiveId" clId="{C847B7FD-C181-4F90-8B7B-BA429948770D}" dt="2022-11-08T11:19:00.720" v="50" actId="478"/>
        <pc:sldMkLst>
          <pc:docMk/>
          <pc:sldMk cId="2005057095" sldId="328"/>
        </pc:sldMkLst>
        <pc:spChg chg="del">
          <ac:chgData name="Damian T. Gordon" userId="7469c87ffe94b59c" providerId="LiveId" clId="{C847B7FD-C181-4F90-8B7B-BA429948770D}" dt="2022-11-08T11:19:00.720" v="50" actId="478"/>
          <ac:spMkLst>
            <pc:docMk/>
            <pc:sldMk cId="2005057095" sldId="328"/>
            <ac:spMk id="132" creationId="{00000000-0000-0000-0000-000000000000}"/>
          </ac:spMkLst>
        </pc:spChg>
        <pc:picChg chg="add mod">
          <ac:chgData name="Damian T. Gordon" userId="7469c87ffe94b59c" providerId="LiveId" clId="{C847B7FD-C181-4F90-8B7B-BA429948770D}" dt="2022-11-08T11:18:51.986" v="49"/>
          <ac:picMkLst>
            <pc:docMk/>
            <pc:sldMk cId="2005057095" sldId="328"/>
            <ac:picMk id="4" creationId="{A584A094-679B-322F-7C26-0B218941E606}"/>
          </ac:picMkLst>
        </pc:picChg>
        <pc:picChg chg="del">
          <ac:chgData name="Damian T. Gordon" userId="7469c87ffe94b59c" providerId="LiveId" clId="{C847B7FD-C181-4F90-8B7B-BA429948770D}" dt="2022-11-08T11:18:51.683" v="48" actId="478"/>
          <ac:picMkLst>
            <pc:docMk/>
            <pc:sldMk cId="2005057095" sldId="328"/>
            <ac:picMk id="130" creationId="{00000000-0000-0000-0000-000000000000}"/>
          </ac:picMkLst>
        </pc:picChg>
      </pc:sldChg>
      <pc:sldChg chg="addSp delSp modSp mod">
        <pc:chgData name="Damian T. Gordon" userId="7469c87ffe94b59c" providerId="LiveId" clId="{C847B7FD-C181-4F90-8B7B-BA429948770D}" dt="2022-11-08T11:19:07.424" v="52" actId="478"/>
        <pc:sldMkLst>
          <pc:docMk/>
          <pc:sldMk cId="1674038915" sldId="329"/>
        </pc:sldMkLst>
        <pc:spChg chg="del">
          <ac:chgData name="Damian T. Gordon" userId="7469c87ffe94b59c" providerId="LiveId" clId="{C847B7FD-C181-4F90-8B7B-BA429948770D}" dt="2022-11-08T11:19:07.424" v="52" actId="478"/>
          <ac:spMkLst>
            <pc:docMk/>
            <pc:sldMk cId="1674038915" sldId="329"/>
            <ac:spMk id="132" creationId="{00000000-0000-0000-0000-000000000000}"/>
          </ac:spMkLst>
        </pc:spChg>
        <pc:picChg chg="add mod">
          <ac:chgData name="Damian T. Gordon" userId="7469c87ffe94b59c" providerId="LiveId" clId="{C847B7FD-C181-4F90-8B7B-BA429948770D}" dt="2022-11-08T11:18:47.213" v="45"/>
          <ac:picMkLst>
            <pc:docMk/>
            <pc:sldMk cId="1674038915" sldId="329"/>
            <ac:picMk id="4" creationId="{3DF96780-FECF-B6BD-670B-411BA7BF8AF3}"/>
          </ac:picMkLst>
        </pc:picChg>
        <pc:picChg chg="del">
          <ac:chgData name="Damian T. Gordon" userId="7469c87ffe94b59c" providerId="LiveId" clId="{C847B7FD-C181-4F90-8B7B-BA429948770D}" dt="2022-11-08T11:18:46.923" v="44" actId="478"/>
          <ac:picMkLst>
            <pc:docMk/>
            <pc:sldMk cId="1674038915" sldId="329"/>
            <ac:picMk id="130" creationId="{00000000-0000-0000-0000-000000000000}"/>
          </ac:picMkLst>
        </pc:picChg>
      </pc:sldChg>
      <pc:sldChg chg="addSp delSp modSp mod">
        <pc:chgData name="Damian T. Gordon" userId="7469c87ffe94b59c" providerId="LiveId" clId="{C847B7FD-C181-4F90-8B7B-BA429948770D}" dt="2022-11-08T11:17:50.494" v="5"/>
        <pc:sldMkLst>
          <pc:docMk/>
          <pc:sldMk cId="247921123" sldId="331"/>
        </pc:sldMkLst>
        <pc:picChg chg="add mod">
          <ac:chgData name="Damian T. Gordon" userId="7469c87ffe94b59c" providerId="LiveId" clId="{C847B7FD-C181-4F90-8B7B-BA429948770D}" dt="2022-11-08T11:17:50.494" v="5"/>
          <ac:picMkLst>
            <pc:docMk/>
            <pc:sldMk cId="247921123" sldId="331"/>
            <ac:picMk id="2" creationId="{EFCEC215-CD3E-5AAC-BAD9-8C2A05959917}"/>
          </ac:picMkLst>
        </pc:picChg>
        <pc:picChg chg="del">
          <ac:chgData name="Damian T. Gordon" userId="7469c87ffe94b59c" providerId="LiveId" clId="{C847B7FD-C181-4F90-8B7B-BA429948770D}" dt="2022-11-08T11:17:50.126" v="4" actId="478"/>
          <ac:picMkLst>
            <pc:docMk/>
            <pc:sldMk cId="247921123" sldId="331"/>
            <ac:picMk id="130" creationId="{00000000-0000-0000-0000-000000000000}"/>
          </ac:picMkLst>
        </pc:picChg>
      </pc:sldChg>
    </pc:docChg>
  </pc:docChgLst>
  <pc:docChgLst>
    <pc:chgData name="Damian T. Gordon" userId="7469c87ffe94b59c" providerId="LiveId" clId="{16C3E5F8-B3EA-4357-BFC3-00F4C0A2EFA4}"/>
    <pc:docChg chg="undo custSel addSld delSld modSld sldOrd">
      <pc:chgData name="Damian T. Gordon" userId="7469c87ffe94b59c" providerId="LiveId" clId="{16C3E5F8-B3EA-4357-BFC3-00F4C0A2EFA4}" dt="2022-11-13T16:17:05.956" v="1220" actId="14100"/>
      <pc:docMkLst>
        <pc:docMk/>
      </pc:docMkLst>
      <pc:sldChg chg="modSp mod">
        <pc:chgData name="Damian T. Gordon" userId="7469c87ffe94b59c" providerId="LiveId" clId="{16C3E5F8-B3EA-4357-BFC3-00F4C0A2EFA4}" dt="2022-11-12T17:36:04.544" v="19" actId="404"/>
        <pc:sldMkLst>
          <pc:docMk/>
          <pc:sldMk cId="0" sldId="282"/>
        </pc:sldMkLst>
        <pc:spChg chg="mod">
          <ac:chgData name="Damian T. Gordon" userId="7469c87ffe94b59c" providerId="LiveId" clId="{16C3E5F8-B3EA-4357-BFC3-00F4C0A2EFA4}" dt="2022-11-12T17:36:04.544" v="19" actId="404"/>
          <ac:spMkLst>
            <pc:docMk/>
            <pc:sldMk cId="0" sldId="282"/>
            <ac:spMk id="376" creationId="{00000000-0000-0000-0000-000000000000}"/>
          </ac:spMkLst>
        </pc:spChg>
        <pc:spChg chg="mod">
          <ac:chgData name="Damian T. Gordon" userId="7469c87ffe94b59c" providerId="LiveId" clId="{16C3E5F8-B3EA-4357-BFC3-00F4C0A2EFA4}" dt="2022-11-12T17:31:50.030" v="14" actId="20577"/>
          <ac:spMkLst>
            <pc:docMk/>
            <pc:sldMk cId="0" sldId="282"/>
            <ac:spMk id="377" creationId="{00000000-0000-0000-0000-000000000000}"/>
          </ac:spMkLst>
        </pc:spChg>
      </pc:sldChg>
      <pc:sldChg chg="del">
        <pc:chgData name="Damian T. Gordon" userId="7469c87ffe94b59c" providerId="LiveId" clId="{16C3E5F8-B3EA-4357-BFC3-00F4C0A2EFA4}" dt="2022-11-12T17:40:56.713" v="21" actId="47"/>
        <pc:sldMkLst>
          <pc:docMk/>
          <pc:sldMk cId="2310252356" sldId="302"/>
        </pc:sldMkLst>
      </pc:sldChg>
      <pc:sldChg chg="delSp modSp mod">
        <pc:chgData name="Damian T. Gordon" userId="7469c87ffe94b59c" providerId="LiveId" clId="{16C3E5F8-B3EA-4357-BFC3-00F4C0A2EFA4}" dt="2022-11-13T16:03:11.199" v="948" actId="20577"/>
        <pc:sldMkLst>
          <pc:docMk/>
          <pc:sldMk cId="2011453906" sldId="304"/>
        </pc:sldMkLst>
        <pc:spChg chg="mod">
          <ac:chgData name="Damian T. Gordon" userId="7469c87ffe94b59c" providerId="LiveId" clId="{16C3E5F8-B3EA-4357-BFC3-00F4C0A2EFA4}" dt="2022-11-13T16:03:11.199" v="948" actId="20577"/>
          <ac:spMkLst>
            <pc:docMk/>
            <pc:sldMk cId="2011453906" sldId="304"/>
            <ac:spMk id="8" creationId="{58DAEF8A-28F9-4FF3-BD8D-23BA5A207897}"/>
          </ac:spMkLst>
        </pc:spChg>
        <pc:spChg chg="mod">
          <ac:chgData name="Damian T. Gordon" userId="7469c87ffe94b59c" providerId="LiveId" clId="{16C3E5F8-B3EA-4357-BFC3-00F4C0A2EFA4}" dt="2022-11-13T15:53:45.544" v="405" actId="20577"/>
          <ac:spMkLst>
            <pc:docMk/>
            <pc:sldMk cId="2011453906" sldId="304"/>
            <ac:spMk id="127" creationId="{00000000-0000-0000-0000-000000000000}"/>
          </ac:spMkLst>
        </pc:spChg>
        <pc:picChg chg="del">
          <ac:chgData name="Damian T. Gordon" userId="7469c87ffe94b59c" providerId="LiveId" clId="{16C3E5F8-B3EA-4357-BFC3-00F4C0A2EFA4}" dt="2022-11-12T17:40:53.135" v="20" actId="478"/>
          <ac:picMkLst>
            <pc:docMk/>
            <pc:sldMk cId="2011453906" sldId="304"/>
            <ac:picMk id="1026" creationId="{BDDC8480-D575-AD94-7452-C80DACE82439}"/>
          </ac:picMkLst>
        </pc:picChg>
      </pc:sldChg>
      <pc:sldChg chg="del">
        <pc:chgData name="Damian T. Gordon" userId="7469c87ffe94b59c" providerId="LiveId" clId="{16C3E5F8-B3EA-4357-BFC3-00F4C0A2EFA4}" dt="2022-11-12T17:41:22.215" v="22" actId="47"/>
        <pc:sldMkLst>
          <pc:docMk/>
          <pc:sldMk cId="2232242708" sldId="331"/>
        </pc:sldMkLst>
      </pc:sldChg>
      <pc:sldChg chg="del">
        <pc:chgData name="Damian T. Gordon" userId="7469c87ffe94b59c" providerId="LiveId" clId="{16C3E5F8-B3EA-4357-BFC3-00F4C0A2EFA4}" dt="2022-11-13T15:04:49.543" v="23" actId="47"/>
        <pc:sldMkLst>
          <pc:docMk/>
          <pc:sldMk cId="2359075238" sldId="332"/>
        </pc:sldMkLst>
      </pc:sldChg>
      <pc:sldChg chg="del">
        <pc:chgData name="Damian T. Gordon" userId="7469c87ffe94b59c" providerId="LiveId" clId="{16C3E5F8-B3EA-4357-BFC3-00F4C0A2EFA4}" dt="2022-11-13T15:04:49.543" v="23" actId="47"/>
        <pc:sldMkLst>
          <pc:docMk/>
          <pc:sldMk cId="2947370159" sldId="334"/>
        </pc:sldMkLst>
      </pc:sldChg>
      <pc:sldChg chg="del">
        <pc:chgData name="Damian T. Gordon" userId="7469c87ffe94b59c" providerId="LiveId" clId="{16C3E5F8-B3EA-4357-BFC3-00F4C0A2EFA4}" dt="2022-11-13T15:04:49.543" v="23" actId="47"/>
        <pc:sldMkLst>
          <pc:docMk/>
          <pc:sldMk cId="1386965555" sldId="335"/>
        </pc:sldMkLst>
      </pc:sldChg>
      <pc:sldChg chg="addSp delSp modSp add mod">
        <pc:chgData name="Damian T. Gordon" userId="7469c87ffe94b59c" providerId="LiveId" clId="{16C3E5F8-B3EA-4357-BFC3-00F4C0A2EFA4}" dt="2022-11-13T16:07:42.671" v="1148"/>
        <pc:sldMkLst>
          <pc:docMk/>
          <pc:sldMk cId="51277077" sldId="504"/>
        </pc:sldMkLst>
        <pc:picChg chg="add mod">
          <ac:chgData name="Damian T. Gordon" userId="7469c87ffe94b59c" providerId="LiveId" clId="{16C3E5F8-B3EA-4357-BFC3-00F4C0A2EFA4}" dt="2022-11-13T16:07:42.671" v="1148"/>
          <ac:picMkLst>
            <pc:docMk/>
            <pc:sldMk cId="51277077" sldId="504"/>
            <ac:picMk id="2" creationId="{A4F56A10-3276-C73A-6131-46F7E929301F}"/>
          </ac:picMkLst>
        </pc:picChg>
        <pc:picChg chg="del">
          <ac:chgData name="Damian T. Gordon" userId="7469c87ffe94b59c" providerId="LiveId" clId="{16C3E5F8-B3EA-4357-BFC3-00F4C0A2EFA4}" dt="2022-11-13T16:07:42.318" v="1147" actId="478"/>
          <ac:picMkLst>
            <pc:docMk/>
            <pc:sldMk cId="51277077" sldId="504"/>
            <ac:picMk id="130" creationId="{00000000-0000-0000-0000-000000000000}"/>
          </ac:picMkLst>
        </pc:picChg>
      </pc:sldChg>
      <pc:sldChg chg="addSp delSp modSp add mod">
        <pc:chgData name="Damian T. Gordon" userId="7469c87ffe94b59c" providerId="LiveId" clId="{16C3E5F8-B3EA-4357-BFC3-00F4C0A2EFA4}" dt="2022-11-13T16:07:47.604" v="1150"/>
        <pc:sldMkLst>
          <pc:docMk/>
          <pc:sldMk cId="4157610836" sldId="505"/>
        </pc:sldMkLst>
        <pc:picChg chg="add mod">
          <ac:chgData name="Damian T. Gordon" userId="7469c87ffe94b59c" providerId="LiveId" clId="{16C3E5F8-B3EA-4357-BFC3-00F4C0A2EFA4}" dt="2022-11-13T16:07:47.604" v="1150"/>
          <ac:picMkLst>
            <pc:docMk/>
            <pc:sldMk cId="4157610836" sldId="505"/>
            <ac:picMk id="2" creationId="{8EC7D9AE-36B4-C925-9A28-23F8AE6ADA0D}"/>
          </ac:picMkLst>
        </pc:picChg>
        <pc:picChg chg="del">
          <ac:chgData name="Damian T. Gordon" userId="7469c87ffe94b59c" providerId="LiveId" clId="{16C3E5F8-B3EA-4357-BFC3-00F4C0A2EFA4}" dt="2022-11-13T16:07:47.259" v="1149" actId="478"/>
          <ac:picMkLst>
            <pc:docMk/>
            <pc:sldMk cId="4157610836" sldId="505"/>
            <ac:picMk id="130" creationId="{00000000-0000-0000-0000-000000000000}"/>
          </ac:picMkLst>
        </pc:picChg>
      </pc:sldChg>
      <pc:sldChg chg="addSp delSp modSp add mod">
        <pc:chgData name="Damian T. Gordon" userId="7469c87ffe94b59c" providerId="LiveId" clId="{16C3E5F8-B3EA-4357-BFC3-00F4C0A2EFA4}" dt="2022-11-13T16:07:50.278" v="1152"/>
        <pc:sldMkLst>
          <pc:docMk/>
          <pc:sldMk cId="2593117885" sldId="506"/>
        </pc:sldMkLst>
        <pc:spChg chg="mod">
          <ac:chgData name="Damian T. Gordon" userId="7469c87ffe94b59c" providerId="LiveId" clId="{16C3E5F8-B3EA-4357-BFC3-00F4C0A2EFA4}" dt="2022-11-13T16:04:38" v="975" actId="20577"/>
          <ac:spMkLst>
            <pc:docMk/>
            <pc:sldMk cId="2593117885" sldId="506"/>
            <ac:spMk id="131" creationId="{00000000-0000-0000-0000-000000000000}"/>
          </ac:spMkLst>
        </pc:spChg>
        <pc:picChg chg="add mod">
          <ac:chgData name="Damian T. Gordon" userId="7469c87ffe94b59c" providerId="LiveId" clId="{16C3E5F8-B3EA-4357-BFC3-00F4C0A2EFA4}" dt="2022-11-13T16:07:50.278" v="1152"/>
          <ac:picMkLst>
            <pc:docMk/>
            <pc:sldMk cId="2593117885" sldId="506"/>
            <ac:picMk id="2" creationId="{575CC843-8853-58CB-A808-1635C9B28B3D}"/>
          </ac:picMkLst>
        </pc:picChg>
        <pc:picChg chg="del">
          <ac:chgData name="Damian T. Gordon" userId="7469c87ffe94b59c" providerId="LiveId" clId="{16C3E5F8-B3EA-4357-BFC3-00F4C0A2EFA4}" dt="2022-11-13T16:07:49.943" v="1151" actId="478"/>
          <ac:picMkLst>
            <pc:docMk/>
            <pc:sldMk cId="2593117885" sldId="506"/>
            <ac:picMk id="130" creationId="{00000000-0000-0000-0000-000000000000}"/>
          </ac:picMkLst>
        </pc:picChg>
      </pc:sldChg>
      <pc:sldChg chg="addSp delSp modSp add mod">
        <pc:chgData name="Damian T. Gordon" userId="7469c87ffe94b59c" providerId="LiveId" clId="{16C3E5F8-B3EA-4357-BFC3-00F4C0A2EFA4}" dt="2022-11-13T16:07:55.106" v="1156"/>
        <pc:sldMkLst>
          <pc:docMk/>
          <pc:sldMk cId="778869862" sldId="507"/>
        </pc:sldMkLst>
        <pc:picChg chg="add mod">
          <ac:chgData name="Damian T. Gordon" userId="7469c87ffe94b59c" providerId="LiveId" clId="{16C3E5F8-B3EA-4357-BFC3-00F4C0A2EFA4}" dt="2022-11-13T16:07:55.106" v="1156"/>
          <ac:picMkLst>
            <pc:docMk/>
            <pc:sldMk cId="778869862" sldId="507"/>
            <ac:picMk id="2" creationId="{D187D477-57AB-1B60-194A-9EC3E621A784}"/>
          </ac:picMkLst>
        </pc:picChg>
        <pc:picChg chg="del">
          <ac:chgData name="Damian T. Gordon" userId="7469c87ffe94b59c" providerId="LiveId" clId="{16C3E5F8-B3EA-4357-BFC3-00F4C0A2EFA4}" dt="2022-11-13T16:07:54.797" v="1155" actId="478"/>
          <ac:picMkLst>
            <pc:docMk/>
            <pc:sldMk cId="778869862" sldId="507"/>
            <ac:picMk id="130" creationId="{00000000-0000-0000-0000-000000000000}"/>
          </ac:picMkLst>
        </pc:picChg>
      </pc:sldChg>
      <pc:sldChg chg="addSp delSp modSp add mod">
        <pc:chgData name="Damian T. Gordon" userId="7469c87ffe94b59c" providerId="LiveId" clId="{16C3E5F8-B3EA-4357-BFC3-00F4C0A2EFA4}" dt="2022-11-13T16:07:52.752" v="1154"/>
        <pc:sldMkLst>
          <pc:docMk/>
          <pc:sldMk cId="179652731" sldId="508"/>
        </pc:sldMkLst>
        <pc:spChg chg="mod">
          <ac:chgData name="Damian T. Gordon" userId="7469c87ffe94b59c" providerId="LiveId" clId="{16C3E5F8-B3EA-4357-BFC3-00F4C0A2EFA4}" dt="2022-11-13T16:04:32.542" v="973" actId="20577"/>
          <ac:spMkLst>
            <pc:docMk/>
            <pc:sldMk cId="179652731" sldId="508"/>
            <ac:spMk id="131" creationId="{00000000-0000-0000-0000-000000000000}"/>
          </ac:spMkLst>
        </pc:spChg>
        <pc:picChg chg="add mod">
          <ac:chgData name="Damian T. Gordon" userId="7469c87ffe94b59c" providerId="LiveId" clId="{16C3E5F8-B3EA-4357-BFC3-00F4C0A2EFA4}" dt="2022-11-13T16:07:52.752" v="1154"/>
          <ac:picMkLst>
            <pc:docMk/>
            <pc:sldMk cId="179652731" sldId="508"/>
            <ac:picMk id="2" creationId="{15AB63D9-51D3-C07E-84D6-AABD0E42E6FA}"/>
          </ac:picMkLst>
        </pc:picChg>
        <pc:picChg chg="del">
          <ac:chgData name="Damian T. Gordon" userId="7469c87ffe94b59c" providerId="LiveId" clId="{16C3E5F8-B3EA-4357-BFC3-00F4C0A2EFA4}" dt="2022-11-13T16:07:52.429" v="1153" actId="478"/>
          <ac:picMkLst>
            <pc:docMk/>
            <pc:sldMk cId="179652731" sldId="508"/>
            <ac:picMk id="130" creationId="{00000000-0000-0000-0000-000000000000}"/>
          </ac:picMkLst>
        </pc:picChg>
      </pc:sldChg>
      <pc:sldChg chg="addSp delSp modSp add mod">
        <pc:chgData name="Damian T. Gordon" userId="7469c87ffe94b59c" providerId="LiveId" clId="{16C3E5F8-B3EA-4357-BFC3-00F4C0A2EFA4}" dt="2022-11-13T16:07:57.493" v="1158"/>
        <pc:sldMkLst>
          <pc:docMk/>
          <pc:sldMk cId="2207224298" sldId="509"/>
        </pc:sldMkLst>
        <pc:picChg chg="add mod">
          <ac:chgData name="Damian T. Gordon" userId="7469c87ffe94b59c" providerId="LiveId" clId="{16C3E5F8-B3EA-4357-BFC3-00F4C0A2EFA4}" dt="2022-11-13T16:07:57.493" v="1158"/>
          <ac:picMkLst>
            <pc:docMk/>
            <pc:sldMk cId="2207224298" sldId="509"/>
            <ac:picMk id="2" creationId="{AE1184BC-3296-002F-AE93-29B729BB53B3}"/>
          </ac:picMkLst>
        </pc:picChg>
        <pc:picChg chg="del">
          <ac:chgData name="Damian T. Gordon" userId="7469c87ffe94b59c" providerId="LiveId" clId="{16C3E5F8-B3EA-4357-BFC3-00F4C0A2EFA4}" dt="2022-11-13T16:07:57.226" v="1157" actId="478"/>
          <ac:picMkLst>
            <pc:docMk/>
            <pc:sldMk cId="2207224298" sldId="509"/>
            <ac:picMk id="130" creationId="{00000000-0000-0000-0000-000000000000}"/>
          </ac:picMkLst>
        </pc:picChg>
      </pc:sldChg>
      <pc:sldChg chg="addSp delSp modSp add mod">
        <pc:chgData name="Damian T. Gordon" userId="7469c87ffe94b59c" providerId="LiveId" clId="{16C3E5F8-B3EA-4357-BFC3-00F4C0A2EFA4}" dt="2022-11-13T16:07:59.840" v="1160"/>
        <pc:sldMkLst>
          <pc:docMk/>
          <pc:sldMk cId="4194611984" sldId="510"/>
        </pc:sldMkLst>
        <pc:picChg chg="add del mod">
          <ac:chgData name="Damian T. Gordon" userId="7469c87ffe94b59c" providerId="LiveId" clId="{16C3E5F8-B3EA-4357-BFC3-00F4C0A2EFA4}" dt="2022-11-13T16:06:10.656" v="990"/>
          <ac:picMkLst>
            <pc:docMk/>
            <pc:sldMk cId="4194611984" sldId="510"/>
            <ac:picMk id="2" creationId="{9FB0B182-9E09-A1AB-BEFD-0F184D287BC6}"/>
          </ac:picMkLst>
        </pc:picChg>
        <pc:picChg chg="add mod">
          <ac:chgData name="Damian T. Gordon" userId="7469c87ffe94b59c" providerId="LiveId" clId="{16C3E5F8-B3EA-4357-BFC3-00F4C0A2EFA4}" dt="2022-11-13T16:07:59.840" v="1160"/>
          <ac:picMkLst>
            <pc:docMk/>
            <pc:sldMk cId="4194611984" sldId="510"/>
            <ac:picMk id="3" creationId="{E93315B0-7C1B-F424-2639-3D53A2F79845}"/>
          </ac:picMkLst>
        </pc:picChg>
        <pc:picChg chg="del">
          <ac:chgData name="Damian T. Gordon" userId="7469c87ffe94b59c" providerId="LiveId" clId="{16C3E5F8-B3EA-4357-BFC3-00F4C0A2EFA4}" dt="2022-11-13T16:07:59.546" v="1159" actId="478"/>
          <ac:picMkLst>
            <pc:docMk/>
            <pc:sldMk cId="4194611984" sldId="510"/>
            <ac:picMk id="130" creationId="{00000000-0000-0000-0000-000000000000}"/>
          </ac:picMkLst>
        </pc:picChg>
      </pc:sldChg>
      <pc:sldChg chg="delSp modSp add del">
        <pc:chgData name="Damian T. Gordon" userId="7469c87ffe94b59c" providerId="LiveId" clId="{16C3E5F8-B3EA-4357-BFC3-00F4C0A2EFA4}" dt="2022-11-13T16:05:39.488" v="985" actId="47"/>
        <pc:sldMkLst>
          <pc:docMk/>
          <pc:sldMk cId="3794848399" sldId="511"/>
        </pc:sldMkLst>
        <pc:picChg chg="del mod">
          <ac:chgData name="Damian T. Gordon" userId="7469c87ffe94b59c" providerId="LiveId" clId="{16C3E5F8-B3EA-4357-BFC3-00F4C0A2EFA4}" dt="2022-11-13T16:05:36.752" v="983" actId="21"/>
          <ac:picMkLst>
            <pc:docMk/>
            <pc:sldMk cId="3794848399" sldId="511"/>
            <ac:picMk id="8" creationId="{ADBEBA0E-0014-4B30-B811-F10578A9A8BC}"/>
          </ac:picMkLst>
        </pc:picChg>
      </pc:sldChg>
      <pc:sldChg chg="addSp delSp modSp add mod">
        <pc:chgData name="Damian T. Gordon" userId="7469c87ffe94b59c" providerId="LiveId" clId="{16C3E5F8-B3EA-4357-BFC3-00F4C0A2EFA4}" dt="2022-11-13T16:07:39.812" v="1146"/>
        <pc:sldMkLst>
          <pc:docMk/>
          <pc:sldMk cId="2689713019" sldId="536"/>
        </pc:sldMkLst>
        <pc:picChg chg="add mod">
          <ac:chgData name="Damian T. Gordon" userId="7469c87ffe94b59c" providerId="LiveId" clId="{16C3E5F8-B3EA-4357-BFC3-00F4C0A2EFA4}" dt="2022-11-13T16:07:39.812" v="1146"/>
          <ac:picMkLst>
            <pc:docMk/>
            <pc:sldMk cId="2689713019" sldId="536"/>
            <ac:picMk id="2" creationId="{6C880A0A-53C6-68E3-4C08-B87D0B24EAD0}"/>
          </ac:picMkLst>
        </pc:picChg>
        <pc:picChg chg="del">
          <ac:chgData name="Damian T. Gordon" userId="7469c87ffe94b59c" providerId="LiveId" clId="{16C3E5F8-B3EA-4357-BFC3-00F4C0A2EFA4}" dt="2022-11-13T16:07:39.424" v="1145" actId="478"/>
          <ac:picMkLst>
            <pc:docMk/>
            <pc:sldMk cId="2689713019" sldId="536"/>
            <ac:picMk id="130" creationId="{00000000-0000-0000-0000-000000000000}"/>
          </ac:picMkLst>
        </pc:picChg>
        <pc:picChg chg="mod">
          <ac:chgData name="Damian T. Gordon" userId="7469c87ffe94b59c" providerId="LiveId" clId="{16C3E5F8-B3EA-4357-BFC3-00F4C0A2EFA4}" dt="2022-11-13T15:19:30.213" v="132" actId="1076"/>
          <ac:picMkLst>
            <pc:docMk/>
            <pc:sldMk cId="2689713019" sldId="536"/>
            <ac:picMk id="2050" creationId="{F0BA67FE-9163-4729-A787-099B5E7C4AE7}"/>
          </ac:picMkLst>
        </pc:picChg>
      </pc:sldChg>
      <pc:sldChg chg="addSp delSp modSp add mod">
        <pc:chgData name="Damian T. Gordon" userId="7469c87ffe94b59c" providerId="LiveId" clId="{16C3E5F8-B3EA-4357-BFC3-00F4C0A2EFA4}" dt="2022-11-13T15:22:20.789" v="200" actId="208"/>
        <pc:sldMkLst>
          <pc:docMk/>
          <pc:sldMk cId="3434274166" sldId="537"/>
        </pc:sldMkLst>
        <pc:spChg chg="add mod">
          <ac:chgData name="Damian T. Gordon" userId="7469c87ffe94b59c" providerId="LiveId" clId="{16C3E5F8-B3EA-4357-BFC3-00F4C0A2EFA4}" dt="2022-11-13T15:06:36.374" v="29"/>
          <ac:spMkLst>
            <pc:docMk/>
            <pc:sldMk cId="3434274166" sldId="537"/>
            <ac:spMk id="2" creationId="{75780085-A1CD-C703-2ACA-3CD9CE0B7841}"/>
          </ac:spMkLst>
        </pc:spChg>
        <pc:spChg chg="add mod">
          <ac:chgData name="Damian T. Gordon" userId="7469c87ffe94b59c" providerId="LiveId" clId="{16C3E5F8-B3EA-4357-BFC3-00F4C0A2EFA4}" dt="2022-11-13T15:06:36.374" v="29"/>
          <ac:spMkLst>
            <pc:docMk/>
            <pc:sldMk cId="3434274166" sldId="537"/>
            <ac:spMk id="3" creationId="{9954EB1A-93EA-BD7A-0F62-C50C61AED8E4}"/>
          </ac:spMkLst>
        </pc:spChg>
        <pc:spChg chg="mod ord">
          <ac:chgData name="Damian T. Gordon" userId="7469c87ffe94b59c" providerId="LiveId" clId="{16C3E5F8-B3EA-4357-BFC3-00F4C0A2EFA4}" dt="2022-11-13T15:21:34.712" v="191" actId="166"/>
          <ac:spMkLst>
            <pc:docMk/>
            <pc:sldMk cId="3434274166" sldId="537"/>
            <ac:spMk id="6" creationId="{C3B7646A-0D0D-4297-B7CB-337D1025037C}"/>
          </ac:spMkLst>
        </pc:spChg>
        <pc:spChg chg="add mod ord">
          <ac:chgData name="Damian T. Gordon" userId="7469c87ffe94b59c" providerId="LiveId" clId="{16C3E5F8-B3EA-4357-BFC3-00F4C0A2EFA4}" dt="2022-11-13T15:22:20.789" v="200" actId="208"/>
          <ac:spMkLst>
            <pc:docMk/>
            <pc:sldMk cId="3434274166" sldId="537"/>
            <ac:spMk id="7" creationId="{1BE5C195-5479-A01C-F327-F0AD4DEB291B}"/>
          </ac:spMkLst>
        </pc:spChg>
        <pc:spChg chg="del">
          <ac:chgData name="Damian T. Gordon" userId="7469c87ffe94b59c" providerId="LiveId" clId="{16C3E5F8-B3EA-4357-BFC3-00F4C0A2EFA4}" dt="2022-11-13T15:05:40.447" v="26" actId="478"/>
          <ac:spMkLst>
            <pc:docMk/>
            <pc:sldMk cId="3434274166" sldId="537"/>
            <ac:spMk id="7" creationId="{518F08A5-B557-4389-BA85-0EE374E36FDB}"/>
          </ac:spMkLst>
        </pc:spChg>
        <pc:spChg chg="add mod ord">
          <ac:chgData name="Damian T. Gordon" userId="7469c87ffe94b59c" providerId="LiveId" clId="{16C3E5F8-B3EA-4357-BFC3-00F4C0A2EFA4}" dt="2022-11-13T15:07:51.690" v="120" actId="171"/>
          <ac:spMkLst>
            <pc:docMk/>
            <pc:sldMk cId="3434274166" sldId="537"/>
            <ac:spMk id="8" creationId="{9AB74AC5-9C97-6E63-E5F0-F6BB8C451BC5}"/>
          </ac:spMkLst>
        </pc:spChg>
        <pc:graphicFrameChg chg="mod modGraphic">
          <ac:chgData name="Damian T. Gordon" userId="7469c87ffe94b59c" providerId="LiveId" clId="{16C3E5F8-B3EA-4357-BFC3-00F4C0A2EFA4}" dt="2022-11-13T15:20:21.717" v="133" actId="1076"/>
          <ac:graphicFrameMkLst>
            <pc:docMk/>
            <pc:sldMk cId="3434274166" sldId="537"/>
            <ac:graphicFrameMk id="4" creationId="{A385DAD2-022E-493E-A420-1E95FC9B7B5F}"/>
          </ac:graphicFrameMkLst>
        </pc:graphicFrameChg>
        <pc:picChg chg="add mod">
          <ac:chgData name="Damian T. Gordon" userId="7469c87ffe94b59c" providerId="LiveId" clId="{16C3E5F8-B3EA-4357-BFC3-00F4C0A2EFA4}" dt="2022-11-13T15:06:36.374" v="29"/>
          <ac:picMkLst>
            <pc:docMk/>
            <pc:sldMk cId="3434274166" sldId="537"/>
            <ac:picMk id="5" creationId="{0C49A421-1CA2-3AFC-F0AF-FEB771A3BC5B}"/>
          </ac:picMkLst>
        </pc:picChg>
      </pc:sldChg>
      <pc:sldChg chg="addSp delSp modSp add mod ord">
        <pc:chgData name="Damian T. Gordon" userId="7469c87ffe94b59c" providerId="LiveId" clId="{16C3E5F8-B3EA-4357-BFC3-00F4C0A2EFA4}" dt="2022-11-13T16:08:06.658" v="1164"/>
        <pc:sldMkLst>
          <pc:docMk/>
          <pc:sldMk cId="3689116110" sldId="538"/>
        </pc:sldMkLst>
        <pc:spChg chg="mod">
          <ac:chgData name="Damian T. Gordon" userId="7469c87ffe94b59c" providerId="LiveId" clId="{16C3E5F8-B3EA-4357-BFC3-00F4C0A2EFA4}" dt="2022-11-13T15:47:11.140" v="230" actId="20577"/>
          <ac:spMkLst>
            <pc:docMk/>
            <pc:sldMk cId="3689116110" sldId="538"/>
            <ac:spMk id="127" creationId="{00000000-0000-0000-0000-000000000000}"/>
          </ac:spMkLst>
        </pc:spChg>
        <pc:spChg chg="mod">
          <ac:chgData name="Damian T. Gordon" userId="7469c87ffe94b59c" providerId="LiveId" clId="{16C3E5F8-B3EA-4357-BFC3-00F4C0A2EFA4}" dt="2022-11-13T15:47:46.217" v="231"/>
          <ac:spMkLst>
            <pc:docMk/>
            <pc:sldMk cId="3689116110" sldId="538"/>
            <ac:spMk id="131" creationId="{00000000-0000-0000-0000-000000000000}"/>
          </ac:spMkLst>
        </pc:spChg>
        <pc:picChg chg="add mod">
          <ac:chgData name="Damian T. Gordon" userId="7469c87ffe94b59c" providerId="LiveId" clId="{16C3E5F8-B3EA-4357-BFC3-00F4C0A2EFA4}" dt="2022-11-13T16:08:06.658" v="1164"/>
          <ac:picMkLst>
            <pc:docMk/>
            <pc:sldMk cId="3689116110" sldId="538"/>
            <ac:picMk id="2" creationId="{AB64C8A1-F14A-3F8B-5257-CFA5E43EFA20}"/>
          </ac:picMkLst>
        </pc:picChg>
        <pc:picChg chg="del">
          <ac:chgData name="Damian T. Gordon" userId="7469c87ffe94b59c" providerId="LiveId" clId="{16C3E5F8-B3EA-4357-BFC3-00F4C0A2EFA4}" dt="2022-11-13T16:08:06.377" v="1163" actId="478"/>
          <ac:picMkLst>
            <pc:docMk/>
            <pc:sldMk cId="3689116110" sldId="538"/>
            <ac:picMk id="130" creationId="{00000000-0000-0000-0000-000000000000}"/>
          </ac:picMkLst>
        </pc:picChg>
      </pc:sldChg>
      <pc:sldChg chg="addSp delSp modSp add mod">
        <pc:chgData name="Damian T. Gordon" userId="7469c87ffe94b59c" providerId="LiveId" clId="{16C3E5F8-B3EA-4357-BFC3-00F4C0A2EFA4}" dt="2022-11-13T16:08:10.126" v="1166"/>
        <pc:sldMkLst>
          <pc:docMk/>
          <pc:sldMk cId="2953220914" sldId="539"/>
        </pc:sldMkLst>
        <pc:spChg chg="mod">
          <ac:chgData name="Damian T. Gordon" userId="7469c87ffe94b59c" providerId="LiveId" clId="{16C3E5F8-B3EA-4357-BFC3-00F4C0A2EFA4}" dt="2022-11-13T15:49:58.626" v="294" actId="20577"/>
          <ac:spMkLst>
            <pc:docMk/>
            <pc:sldMk cId="2953220914" sldId="539"/>
            <ac:spMk id="127" creationId="{00000000-0000-0000-0000-000000000000}"/>
          </ac:spMkLst>
        </pc:spChg>
        <pc:spChg chg="mod">
          <ac:chgData name="Damian T. Gordon" userId="7469c87ffe94b59c" providerId="LiveId" clId="{16C3E5F8-B3EA-4357-BFC3-00F4C0A2EFA4}" dt="2022-11-13T15:48:45.839" v="248" actId="20577"/>
          <ac:spMkLst>
            <pc:docMk/>
            <pc:sldMk cId="2953220914" sldId="539"/>
            <ac:spMk id="131" creationId="{00000000-0000-0000-0000-000000000000}"/>
          </ac:spMkLst>
        </pc:spChg>
        <pc:picChg chg="add mod">
          <ac:chgData name="Damian T. Gordon" userId="7469c87ffe94b59c" providerId="LiveId" clId="{16C3E5F8-B3EA-4357-BFC3-00F4C0A2EFA4}" dt="2022-11-13T16:08:10.126" v="1166"/>
          <ac:picMkLst>
            <pc:docMk/>
            <pc:sldMk cId="2953220914" sldId="539"/>
            <ac:picMk id="2" creationId="{D8BFC389-322F-9E3F-054E-91ED261449CD}"/>
          </ac:picMkLst>
        </pc:picChg>
        <pc:picChg chg="del">
          <ac:chgData name="Damian T. Gordon" userId="7469c87ffe94b59c" providerId="LiveId" clId="{16C3E5F8-B3EA-4357-BFC3-00F4C0A2EFA4}" dt="2022-11-13T16:08:09.866" v="1165" actId="478"/>
          <ac:picMkLst>
            <pc:docMk/>
            <pc:sldMk cId="2953220914" sldId="539"/>
            <ac:picMk id="130" creationId="{00000000-0000-0000-0000-000000000000}"/>
          </ac:picMkLst>
        </pc:picChg>
      </pc:sldChg>
      <pc:sldChg chg="addSp delSp modSp add mod">
        <pc:chgData name="Damian T. Gordon" userId="7469c87ffe94b59c" providerId="LiveId" clId="{16C3E5F8-B3EA-4357-BFC3-00F4C0A2EFA4}" dt="2022-11-13T16:08:12.737" v="1168"/>
        <pc:sldMkLst>
          <pc:docMk/>
          <pc:sldMk cId="66953285" sldId="540"/>
        </pc:sldMkLst>
        <pc:spChg chg="mod">
          <ac:chgData name="Damian T. Gordon" userId="7469c87ffe94b59c" providerId="LiveId" clId="{16C3E5F8-B3EA-4357-BFC3-00F4C0A2EFA4}" dt="2022-11-13T15:50:19.796" v="297" actId="20577"/>
          <ac:spMkLst>
            <pc:docMk/>
            <pc:sldMk cId="66953285" sldId="540"/>
            <ac:spMk id="127" creationId="{00000000-0000-0000-0000-000000000000}"/>
          </ac:spMkLst>
        </pc:spChg>
        <pc:spChg chg="mod">
          <ac:chgData name="Damian T. Gordon" userId="7469c87ffe94b59c" providerId="LiveId" clId="{16C3E5F8-B3EA-4357-BFC3-00F4C0A2EFA4}" dt="2022-11-13T15:49:41.269" v="272"/>
          <ac:spMkLst>
            <pc:docMk/>
            <pc:sldMk cId="66953285" sldId="540"/>
            <ac:spMk id="131" creationId="{00000000-0000-0000-0000-000000000000}"/>
          </ac:spMkLst>
        </pc:spChg>
        <pc:picChg chg="add mod">
          <ac:chgData name="Damian T. Gordon" userId="7469c87ffe94b59c" providerId="LiveId" clId="{16C3E5F8-B3EA-4357-BFC3-00F4C0A2EFA4}" dt="2022-11-13T16:08:12.737" v="1168"/>
          <ac:picMkLst>
            <pc:docMk/>
            <pc:sldMk cId="66953285" sldId="540"/>
            <ac:picMk id="2" creationId="{CAA9B7E9-B285-635D-92E0-0B253E7CCDD9}"/>
          </ac:picMkLst>
        </pc:picChg>
        <pc:picChg chg="del">
          <ac:chgData name="Damian T. Gordon" userId="7469c87ffe94b59c" providerId="LiveId" clId="{16C3E5F8-B3EA-4357-BFC3-00F4C0A2EFA4}" dt="2022-11-13T16:08:12.473" v="1167" actId="478"/>
          <ac:picMkLst>
            <pc:docMk/>
            <pc:sldMk cId="66953285" sldId="540"/>
            <ac:picMk id="130" creationId="{00000000-0000-0000-0000-000000000000}"/>
          </ac:picMkLst>
        </pc:picChg>
      </pc:sldChg>
      <pc:sldChg chg="addSp delSp modSp add mod">
        <pc:chgData name="Damian T. Gordon" userId="7469c87ffe94b59c" providerId="LiveId" clId="{16C3E5F8-B3EA-4357-BFC3-00F4C0A2EFA4}" dt="2022-11-13T16:08:14.899" v="1170"/>
        <pc:sldMkLst>
          <pc:docMk/>
          <pc:sldMk cId="534042137" sldId="541"/>
        </pc:sldMkLst>
        <pc:spChg chg="mod">
          <ac:chgData name="Damian T. Gordon" userId="7469c87ffe94b59c" providerId="LiveId" clId="{16C3E5F8-B3EA-4357-BFC3-00F4C0A2EFA4}" dt="2022-11-13T15:50:59.578" v="320" actId="20577"/>
          <ac:spMkLst>
            <pc:docMk/>
            <pc:sldMk cId="534042137" sldId="541"/>
            <ac:spMk id="127" creationId="{00000000-0000-0000-0000-000000000000}"/>
          </ac:spMkLst>
        </pc:spChg>
        <pc:spChg chg="mod">
          <ac:chgData name="Damian T. Gordon" userId="7469c87ffe94b59c" providerId="LiveId" clId="{16C3E5F8-B3EA-4357-BFC3-00F4C0A2EFA4}" dt="2022-11-13T15:50:56.312" v="318"/>
          <ac:spMkLst>
            <pc:docMk/>
            <pc:sldMk cId="534042137" sldId="541"/>
            <ac:spMk id="131" creationId="{00000000-0000-0000-0000-000000000000}"/>
          </ac:spMkLst>
        </pc:spChg>
        <pc:picChg chg="add mod">
          <ac:chgData name="Damian T. Gordon" userId="7469c87ffe94b59c" providerId="LiveId" clId="{16C3E5F8-B3EA-4357-BFC3-00F4C0A2EFA4}" dt="2022-11-13T16:08:14.899" v="1170"/>
          <ac:picMkLst>
            <pc:docMk/>
            <pc:sldMk cId="534042137" sldId="541"/>
            <ac:picMk id="2" creationId="{72684F4B-D247-6012-E7B1-45CE39FEEC19}"/>
          </ac:picMkLst>
        </pc:picChg>
        <pc:picChg chg="del">
          <ac:chgData name="Damian T. Gordon" userId="7469c87ffe94b59c" providerId="LiveId" clId="{16C3E5F8-B3EA-4357-BFC3-00F4C0A2EFA4}" dt="2022-11-13T16:08:14.654" v="1169" actId="478"/>
          <ac:picMkLst>
            <pc:docMk/>
            <pc:sldMk cId="534042137" sldId="541"/>
            <ac:picMk id="130" creationId="{00000000-0000-0000-0000-000000000000}"/>
          </ac:picMkLst>
        </pc:picChg>
      </pc:sldChg>
      <pc:sldChg chg="addSp delSp modSp add mod">
        <pc:chgData name="Damian T. Gordon" userId="7469c87ffe94b59c" providerId="LiveId" clId="{16C3E5F8-B3EA-4357-BFC3-00F4C0A2EFA4}" dt="2022-11-13T16:08:17.216" v="1172"/>
        <pc:sldMkLst>
          <pc:docMk/>
          <pc:sldMk cId="4273255210" sldId="542"/>
        </pc:sldMkLst>
        <pc:spChg chg="mod">
          <ac:chgData name="Damian T. Gordon" userId="7469c87ffe94b59c" providerId="LiveId" clId="{16C3E5F8-B3EA-4357-BFC3-00F4C0A2EFA4}" dt="2022-11-13T15:51:14.784" v="324" actId="20577"/>
          <ac:spMkLst>
            <pc:docMk/>
            <pc:sldMk cId="4273255210" sldId="542"/>
            <ac:spMk id="127" creationId="{00000000-0000-0000-0000-000000000000}"/>
          </ac:spMkLst>
        </pc:spChg>
        <pc:spChg chg="mod">
          <ac:chgData name="Damian T. Gordon" userId="7469c87ffe94b59c" providerId="LiveId" clId="{16C3E5F8-B3EA-4357-BFC3-00F4C0A2EFA4}" dt="2022-11-13T15:51:12.082" v="322"/>
          <ac:spMkLst>
            <pc:docMk/>
            <pc:sldMk cId="4273255210" sldId="542"/>
            <ac:spMk id="131" creationId="{00000000-0000-0000-0000-000000000000}"/>
          </ac:spMkLst>
        </pc:spChg>
        <pc:picChg chg="add mod">
          <ac:chgData name="Damian T. Gordon" userId="7469c87ffe94b59c" providerId="LiveId" clId="{16C3E5F8-B3EA-4357-BFC3-00F4C0A2EFA4}" dt="2022-11-13T16:08:17.216" v="1172"/>
          <ac:picMkLst>
            <pc:docMk/>
            <pc:sldMk cId="4273255210" sldId="542"/>
            <ac:picMk id="2" creationId="{FC43F133-D864-E461-4C43-6C5B5560D731}"/>
          </ac:picMkLst>
        </pc:picChg>
        <pc:picChg chg="del">
          <ac:chgData name="Damian T. Gordon" userId="7469c87ffe94b59c" providerId="LiveId" clId="{16C3E5F8-B3EA-4357-BFC3-00F4C0A2EFA4}" dt="2022-11-13T16:08:16.906" v="1171" actId="478"/>
          <ac:picMkLst>
            <pc:docMk/>
            <pc:sldMk cId="4273255210" sldId="542"/>
            <ac:picMk id="130" creationId="{00000000-0000-0000-0000-000000000000}"/>
          </ac:picMkLst>
        </pc:picChg>
      </pc:sldChg>
      <pc:sldChg chg="addSp delSp modSp add mod">
        <pc:chgData name="Damian T. Gordon" userId="7469c87ffe94b59c" providerId="LiveId" clId="{16C3E5F8-B3EA-4357-BFC3-00F4C0A2EFA4}" dt="2022-11-13T16:08:19.489" v="1174"/>
        <pc:sldMkLst>
          <pc:docMk/>
          <pc:sldMk cId="920032941" sldId="543"/>
        </pc:sldMkLst>
        <pc:spChg chg="add del">
          <ac:chgData name="Damian T. Gordon" userId="7469c87ffe94b59c" providerId="LiveId" clId="{16C3E5F8-B3EA-4357-BFC3-00F4C0A2EFA4}" dt="2022-11-13T15:54:23.300" v="407" actId="22"/>
          <ac:spMkLst>
            <pc:docMk/>
            <pc:sldMk cId="920032941" sldId="543"/>
            <ac:spMk id="3" creationId="{612A6D31-63C7-98AC-99FF-AA637C9D0A91}"/>
          </ac:spMkLst>
        </pc:spChg>
        <pc:spChg chg="mod">
          <ac:chgData name="Damian T. Gordon" userId="7469c87ffe94b59c" providerId="LiveId" clId="{16C3E5F8-B3EA-4357-BFC3-00F4C0A2EFA4}" dt="2022-11-13T15:52:01.686" v="341" actId="20577"/>
          <ac:spMkLst>
            <pc:docMk/>
            <pc:sldMk cId="920032941" sldId="543"/>
            <ac:spMk id="127" creationId="{00000000-0000-0000-0000-000000000000}"/>
          </ac:spMkLst>
        </pc:spChg>
        <pc:spChg chg="mod">
          <ac:chgData name="Damian T. Gordon" userId="7469c87ffe94b59c" providerId="LiveId" clId="{16C3E5F8-B3EA-4357-BFC3-00F4C0A2EFA4}" dt="2022-11-13T15:53:32.383" v="385" actId="1035"/>
          <ac:spMkLst>
            <pc:docMk/>
            <pc:sldMk cId="920032941" sldId="543"/>
            <ac:spMk id="131" creationId="{00000000-0000-0000-0000-000000000000}"/>
          </ac:spMkLst>
        </pc:spChg>
        <pc:picChg chg="add mod">
          <ac:chgData name="Damian T. Gordon" userId="7469c87ffe94b59c" providerId="LiveId" clId="{16C3E5F8-B3EA-4357-BFC3-00F4C0A2EFA4}" dt="2022-11-13T16:08:19.489" v="1174"/>
          <ac:picMkLst>
            <pc:docMk/>
            <pc:sldMk cId="920032941" sldId="543"/>
            <ac:picMk id="2" creationId="{634C0CB7-E636-6387-49FB-04EDC00B7F91}"/>
          </ac:picMkLst>
        </pc:picChg>
        <pc:picChg chg="del">
          <ac:chgData name="Damian T. Gordon" userId="7469c87ffe94b59c" providerId="LiveId" clId="{16C3E5F8-B3EA-4357-BFC3-00F4C0A2EFA4}" dt="2022-11-13T16:08:19.192" v="1173" actId="478"/>
          <ac:picMkLst>
            <pc:docMk/>
            <pc:sldMk cId="920032941" sldId="543"/>
            <ac:picMk id="130" creationId="{00000000-0000-0000-0000-000000000000}"/>
          </ac:picMkLst>
        </pc:picChg>
      </pc:sldChg>
      <pc:sldChg chg="addSp delSp modSp add mod">
        <pc:chgData name="Damian T. Gordon" userId="7469c87ffe94b59c" providerId="LiveId" clId="{16C3E5F8-B3EA-4357-BFC3-00F4C0A2EFA4}" dt="2022-11-13T16:08:21.828" v="1176"/>
        <pc:sldMkLst>
          <pc:docMk/>
          <pc:sldMk cId="193179965" sldId="544"/>
        </pc:sldMkLst>
        <pc:spChg chg="mod">
          <ac:chgData name="Damian T. Gordon" userId="7469c87ffe94b59c" providerId="LiveId" clId="{16C3E5F8-B3EA-4357-BFC3-00F4C0A2EFA4}" dt="2022-11-13T15:54:55.065" v="423" actId="20577"/>
          <ac:spMkLst>
            <pc:docMk/>
            <pc:sldMk cId="193179965" sldId="544"/>
            <ac:spMk id="127" creationId="{00000000-0000-0000-0000-000000000000}"/>
          </ac:spMkLst>
        </pc:spChg>
        <pc:spChg chg="mod">
          <ac:chgData name="Damian T. Gordon" userId="7469c87ffe94b59c" providerId="LiveId" clId="{16C3E5F8-B3EA-4357-BFC3-00F4C0A2EFA4}" dt="2022-11-13T15:56:52.366" v="759" actId="20577"/>
          <ac:spMkLst>
            <pc:docMk/>
            <pc:sldMk cId="193179965" sldId="544"/>
            <ac:spMk id="131" creationId="{00000000-0000-0000-0000-000000000000}"/>
          </ac:spMkLst>
        </pc:spChg>
        <pc:picChg chg="add mod">
          <ac:chgData name="Damian T. Gordon" userId="7469c87ffe94b59c" providerId="LiveId" clId="{16C3E5F8-B3EA-4357-BFC3-00F4C0A2EFA4}" dt="2022-11-13T16:08:21.828" v="1176"/>
          <ac:picMkLst>
            <pc:docMk/>
            <pc:sldMk cId="193179965" sldId="544"/>
            <ac:picMk id="2" creationId="{2EF3234E-FA69-9501-7DC8-2615708AD96E}"/>
          </ac:picMkLst>
        </pc:picChg>
        <pc:picChg chg="del">
          <ac:chgData name="Damian T. Gordon" userId="7469c87ffe94b59c" providerId="LiveId" clId="{16C3E5F8-B3EA-4357-BFC3-00F4C0A2EFA4}" dt="2022-11-13T16:08:21.490" v="1175" actId="478"/>
          <ac:picMkLst>
            <pc:docMk/>
            <pc:sldMk cId="193179965" sldId="544"/>
            <ac:picMk id="130" creationId="{00000000-0000-0000-0000-000000000000}"/>
          </ac:picMkLst>
        </pc:picChg>
      </pc:sldChg>
      <pc:sldChg chg="addSp delSp modSp add mod">
        <pc:chgData name="Damian T. Gordon" userId="7469c87ffe94b59c" providerId="LiveId" clId="{16C3E5F8-B3EA-4357-BFC3-00F4C0A2EFA4}" dt="2022-11-13T16:05:52.679" v="988" actId="1076"/>
        <pc:sldMkLst>
          <pc:docMk/>
          <pc:sldMk cId="1528507173" sldId="545"/>
        </pc:sldMkLst>
        <pc:spChg chg="add del mod">
          <ac:chgData name="Damian T. Gordon" userId="7469c87ffe94b59c" providerId="LiveId" clId="{16C3E5F8-B3EA-4357-BFC3-00F4C0A2EFA4}" dt="2022-11-13T16:05:33.662" v="982" actId="478"/>
          <ac:spMkLst>
            <pc:docMk/>
            <pc:sldMk cId="1528507173" sldId="545"/>
            <ac:spMk id="2" creationId="{BED3AA50-FEB8-5AB4-1FBB-79C878806EB6}"/>
          </ac:spMkLst>
        </pc:spChg>
        <pc:spChg chg="del">
          <ac:chgData name="Damian T. Gordon" userId="7469c87ffe94b59c" providerId="LiveId" clId="{16C3E5F8-B3EA-4357-BFC3-00F4C0A2EFA4}" dt="2022-11-13T16:05:32.794" v="981" actId="478"/>
          <ac:spMkLst>
            <pc:docMk/>
            <pc:sldMk cId="1528507173" sldId="545"/>
            <ac:spMk id="9" creationId="{AD134F43-85BC-4F90-80FC-3F7DF774A642}"/>
          </ac:spMkLst>
        </pc:spChg>
        <pc:spChg chg="del">
          <ac:chgData name="Damian T. Gordon" userId="7469c87ffe94b59c" providerId="LiveId" clId="{16C3E5F8-B3EA-4357-BFC3-00F4C0A2EFA4}" dt="2022-11-13T16:05:32.794" v="981" actId="478"/>
          <ac:spMkLst>
            <pc:docMk/>
            <pc:sldMk cId="1528507173" sldId="545"/>
            <ac:spMk id="127" creationId="{00000000-0000-0000-0000-000000000000}"/>
          </ac:spMkLst>
        </pc:spChg>
        <pc:spChg chg="del">
          <ac:chgData name="Damian T. Gordon" userId="7469c87ffe94b59c" providerId="LiveId" clId="{16C3E5F8-B3EA-4357-BFC3-00F4C0A2EFA4}" dt="2022-11-13T16:05:32.794" v="981" actId="478"/>
          <ac:spMkLst>
            <pc:docMk/>
            <pc:sldMk cId="1528507173" sldId="545"/>
            <ac:spMk id="128" creationId="{00000000-0000-0000-0000-000000000000}"/>
          </ac:spMkLst>
        </pc:spChg>
        <pc:spChg chg="del">
          <ac:chgData name="Damian T. Gordon" userId="7469c87ffe94b59c" providerId="LiveId" clId="{16C3E5F8-B3EA-4357-BFC3-00F4C0A2EFA4}" dt="2022-11-13T16:05:32.794" v="981" actId="478"/>
          <ac:spMkLst>
            <pc:docMk/>
            <pc:sldMk cId="1528507173" sldId="545"/>
            <ac:spMk id="129" creationId="{00000000-0000-0000-0000-000000000000}"/>
          </ac:spMkLst>
        </pc:spChg>
        <pc:picChg chg="add mod">
          <ac:chgData name="Damian T. Gordon" userId="7469c87ffe94b59c" providerId="LiveId" clId="{16C3E5F8-B3EA-4357-BFC3-00F4C0A2EFA4}" dt="2022-11-13T16:05:52.679" v="988" actId="1076"/>
          <ac:picMkLst>
            <pc:docMk/>
            <pc:sldMk cId="1528507173" sldId="545"/>
            <ac:picMk id="3" creationId="{EB90EF49-C8A3-15FC-3AFC-6D44328CA75C}"/>
          </ac:picMkLst>
        </pc:picChg>
        <pc:picChg chg="del">
          <ac:chgData name="Damian T. Gordon" userId="7469c87ffe94b59c" providerId="LiveId" clId="{16C3E5F8-B3EA-4357-BFC3-00F4C0A2EFA4}" dt="2022-11-13T16:05:32.794" v="981" actId="478"/>
          <ac:picMkLst>
            <pc:docMk/>
            <pc:sldMk cId="1528507173" sldId="545"/>
            <ac:picMk id="8" creationId="{ADBEBA0E-0014-4B30-B811-F10578A9A8BC}"/>
          </ac:picMkLst>
        </pc:picChg>
        <pc:picChg chg="del">
          <ac:chgData name="Damian T. Gordon" userId="7469c87ffe94b59c" providerId="LiveId" clId="{16C3E5F8-B3EA-4357-BFC3-00F4C0A2EFA4}" dt="2022-11-13T16:05:32.794" v="981" actId="478"/>
          <ac:picMkLst>
            <pc:docMk/>
            <pc:sldMk cId="1528507173" sldId="545"/>
            <ac:picMk id="130" creationId="{00000000-0000-0000-0000-000000000000}"/>
          </ac:picMkLst>
        </pc:picChg>
      </pc:sldChg>
      <pc:sldChg chg="addSp delSp modSp add mod ord">
        <pc:chgData name="Damian T. Gordon" userId="7469c87ffe94b59c" providerId="LiveId" clId="{16C3E5F8-B3EA-4357-BFC3-00F4C0A2EFA4}" dt="2022-11-13T16:08:03.013" v="1162"/>
        <pc:sldMkLst>
          <pc:docMk/>
          <pc:sldMk cId="1178010011" sldId="546"/>
        </pc:sldMkLst>
        <pc:spChg chg="mod">
          <ac:chgData name="Damian T. Gordon" userId="7469c87ffe94b59c" providerId="LiveId" clId="{16C3E5F8-B3EA-4357-BFC3-00F4C0A2EFA4}" dt="2022-11-13T16:06:25.143" v="1025" actId="20577"/>
          <ac:spMkLst>
            <pc:docMk/>
            <pc:sldMk cId="1178010011" sldId="546"/>
            <ac:spMk id="127" creationId="{00000000-0000-0000-0000-000000000000}"/>
          </ac:spMkLst>
        </pc:spChg>
        <pc:spChg chg="mod">
          <ac:chgData name="Damian T. Gordon" userId="7469c87ffe94b59c" providerId="LiveId" clId="{16C3E5F8-B3EA-4357-BFC3-00F4C0A2EFA4}" dt="2022-11-13T16:07:03.432" v="1144" actId="20577"/>
          <ac:spMkLst>
            <pc:docMk/>
            <pc:sldMk cId="1178010011" sldId="546"/>
            <ac:spMk id="131" creationId="{00000000-0000-0000-0000-000000000000}"/>
          </ac:spMkLst>
        </pc:spChg>
        <pc:picChg chg="add mod">
          <ac:chgData name="Damian T. Gordon" userId="7469c87ffe94b59c" providerId="LiveId" clId="{16C3E5F8-B3EA-4357-BFC3-00F4C0A2EFA4}" dt="2022-11-13T16:08:03.013" v="1162"/>
          <ac:picMkLst>
            <pc:docMk/>
            <pc:sldMk cId="1178010011" sldId="546"/>
            <ac:picMk id="2" creationId="{744763DA-1EE4-AF01-716C-FCB62A3188E8}"/>
          </ac:picMkLst>
        </pc:picChg>
        <pc:picChg chg="del">
          <ac:chgData name="Damian T. Gordon" userId="7469c87ffe94b59c" providerId="LiveId" clId="{16C3E5F8-B3EA-4357-BFC3-00F4C0A2EFA4}" dt="2022-11-13T16:08:02.694" v="1161" actId="478"/>
          <ac:picMkLst>
            <pc:docMk/>
            <pc:sldMk cId="1178010011" sldId="546"/>
            <ac:picMk id="130" creationId="{00000000-0000-0000-0000-000000000000}"/>
          </ac:picMkLst>
        </pc:picChg>
      </pc:sldChg>
      <pc:sldChg chg="addSp modSp add mod">
        <pc:chgData name="Damian T. Gordon" userId="7469c87ffe94b59c" providerId="LiveId" clId="{16C3E5F8-B3EA-4357-BFC3-00F4C0A2EFA4}" dt="2022-11-13T16:17:05.956" v="1220" actId="14100"/>
        <pc:sldMkLst>
          <pc:docMk/>
          <pc:sldMk cId="545371772" sldId="547"/>
        </pc:sldMkLst>
        <pc:picChg chg="add mod">
          <ac:chgData name="Damian T. Gordon" userId="7469c87ffe94b59c" providerId="LiveId" clId="{16C3E5F8-B3EA-4357-BFC3-00F4C0A2EFA4}" dt="2022-11-13T16:16:05.085" v="1204" actId="1076"/>
          <ac:picMkLst>
            <pc:docMk/>
            <pc:sldMk cId="545371772" sldId="547"/>
            <ac:picMk id="3" creationId="{B43464BC-BC48-5495-787C-17830C90D2E2}"/>
          </ac:picMkLst>
        </pc:picChg>
        <pc:picChg chg="add mod">
          <ac:chgData name="Damian T. Gordon" userId="7469c87ffe94b59c" providerId="LiveId" clId="{16C3E5F8-B3EA-4357-BFC3-00F4C0A2EFA4}" dt="2022-11-13T16:13:54.488" v="1186" actId="1076"/>
          <ac:picMkLst>
            <pc:docMk/>
            <pc:sldMk cId="545371772" sldId="547"/>
            <ac:picMk id="1026" creationId="{5644878C-D751-A905-0FF0-5C86281C5E1F}"/>
          </ac:picMkLst>
        </pc:picChg>
        <pc:picChg chg="add mod">
          <ac:chgData name="Damian T. Gordon" userId="7469c87ffe94b59c" providerId="LiveId" clId="{16C3E5F8-B3EA-4357-BFC3-00F4C0A2EFA4}" dt="2022-11-13T16:15:21.388" v="1195" actId="14100"/>
          <ac:picMkLst>
            <pc:docMk/>
            <pc:sldMk cId="545371772" sldId="547"/>
            <ac:picMk id="1028" creationId="{E59B897D-1C9C-89F8-C0A3-6ED178C3486D}"/>
          </ac:picMkLst>
        </pc:picChg>
        <pc:picChg chg="add mod">
          <ac:chgData name="Damian T. Gordon" userId="7469c87ffe94b59c" providerId="LiveId" clId="{16C3E5F8-B3EA-4357-BFC3-00F4C0A2EFA4}" dt="2022-11-13T16:14:47.702" v="1190" actId="1076"/>
          <ac:picMkLst>
            <pc:docMk/>
            <pc:sldMk cId="545371772" sldId="547"/>
            <ac:picMk id="1030" creationId="{A5527611-914B-9401-5CD8-2B1FF0943FFF}"/>
          </ac:picMkLst>
        </pc:picChg>
        <pc:picChg chg="add mod">
          <ac:chgData name="Damian T. Gordon" userId="7469c87ffe94b59c" providerId="LiveId" clId="{16C3E5F8-B3EA-4357-BFC3-00F4C0A2EFA4}" dt="2022-11-13T16:16:07.956" v="1205" actId="1076"/>
          <ac:picMkLst>
            <pc:docMk/>
            <pc:sldMk cId="545371772" sldId="547"/>
            <ac:picMk id="1032" creationId="{C7D7FE1E-D5FB-77F1-A13B-B3D32530C1EF}"/>
          </ac:picMkLst>
        </pc:picChg>
        <pc:cxnChg chg="add mod">
          <ac:chgData name="Damian T. Gordon" userId="7469c87ffe94b59c" providerId="LiveId" clId="{16C3E5F8-B3EA-4357-BFC3-00F4C0A2EFA4}" dt="2022-11-13T16:16:27.516" v="1208" actId="1582"/>
          <ac:cxnSpMkLst>
            <pc:docMk/>
            <pc:sldMk cId="545371772" sldId="547"/>
            <ac:cxnSpMk id="5" creationId="{D0D0F7DC-92E2-A55C-1D5A-C17E6A7A0574}"/>
          </ac:cxnSpMkLst>
        </pc:cxnChg>
        <pc:cxnChg chg="add mod">
          <ac:chgData name="Damian T. Gordon" userId="7469c87ffe94b59c" providerId="LiveId" clId="{16C3E5F8-B3EA-4357-BFC3-00F4C0A2EFA4}" dt="2022-11-13T16:16:36.107" v="1211" actId="14100"/>
          <ac:cxnSpMkLst>
            <pc:docMk/>
            <pc:sldMk cId="545371772" sldId="547"/>
            <ac:cxnSpMk id="6" creationId="{0AFE7CBC-00F8-2903-418D-4B2BA34C449A}"/>
          </ac:cxnSpMkLst>
        </pc:cxnChg>
        <pc:cxnChg chg="add mod">
          <ac:chgData name="Damian T. Gordon" userId="7469c87ffe94b59c" providerId="LiveId" clId="{16C3E5F8-B3EA-4357-BFC3-00F4C0A2EFA4}" dt="2022-11-13T16:16:45.624" v="1214" actId="14100"/>
          <ac:cxnSpMkLst>
            <pc:docMk/>
            <pc:sldMk cId="545371772" sldId="547"/>
            <ac:cxnSpMk id="10" creationId="{596E55D0-FA4F-6254-0854-71F8D56CE3B3}"/>
          </ac:cxnSpMkLst>
        </pc:cxnChg>
        <pc:cxnChg chg="add mod">
          <ac:chgData name="Damian T. Gordon" userId="7469c87ffe94b59c" providerId="LiveId" clId="{16C3E5F8-B3EA-4357-BFC3-00F4C0A2EFA4}" dt="2022-11-13T16:16:57.549" v="1217" actId="14100"/>
          <ac:cxnSpMkLst>
            <pc:docMk/>
            <pc:sldMk cId="545371772" sldId="547"/>
            <ac:cxnSpMk id="13" creationId="{CBEDD387-065A-96F5-3E67-2340DAFB94D0}"/>
          </ac:cxnSpMkLst>
        </pc:cxnChg>
        <pc:cxnChg chg="add mod">
          <ac:chgData name="Damian T. Gordon" userId="7469c87ffe94b59c" providerId="LiveId" clId="{16C3E5F8-B3EA-4357-BFC3-00F4C0A2EFA4}" dt="2022-11-13T16:17:05.956" v="1220" actId="14100"/>
          <ac:cxnSpMkLst>
            <pc:docMk/>
            <pc:sldMk cId="545371772" sldId="547"/>
            <ac:cxnSpMk id="16" creationId="{948CEE21-5D37-5E3A-5330-B8AF42994FC8}"/>
          </ac:cxnSpMkLst>
        </pc:cxnChg>
      </pc:sldChg>
      <pc:sldChg chg="add del">
        <pc:chgData name="Damian T. Gordon" userId="7469c87ffe94b59c" providerId="LiveId" clId="{16C3E5F8-B3EA-4357-BFC3-00F4C0A2EFA4}" dt="2022-11-13T16:11:28.977" v="1179"/>
        <pc:sldMkLst>
          <pc:docMk/>
          <pc:sldMk cId="2919556354" sldId="548"/>
        </pc:sldMkLst>
      </pc:sldChg>
    </pc:docChg>
  </pc:docChgLst>
  <pc:docChgLst>
    <pc:chgData name="Damian T. Gordon" userId="7469c87ffe94b59c" providerId="LiveId" clId="{BA2D2620-2EA7-440C-9987-0D57917DFC5D}"/>
    <pc:docChg chg="undo custSel addSld delSld modSld sldOrd">
      <pc:chgData name="Damian T. Gordon" userId="7469c87ffe94b59c" providerId="LiveId" clId="{BA2D2620-2EA7-440C-9987-0D57917DFC5D}" dt="2022-11-10T11:12:37.461" v="644" actId="255"/>
      <pc:docMkLst>
        <pc:docMk/>
      </pc:docMkLst>
      <pc:sldChg chg="modSp mod">
        <pc:chgData name="Damian T. Gordon" userId="7469c87ffe94b59c" providerId="LiveId" clId="{BA2D2620-2EA7-440C-9987-0D57917DFC5D}" dt="2022-11-08T12:19:00.946" v="28" actId="20577"/>
        <pc:sldMkLst>
          <pc:docMk/>
          <pc:sldMk cId="0" sldId="282"/>
        </pc:sldMkLst>
        <pc:spChg chg="mod">
          <ac:chgData name="Damian T. Gordon" userId="7469c87ffe94b59c" providerId="LiveId" clId="{BA2D2620-2EA7-440C-9987-0D57917DFC5D}" dt="2022-11-08T12:19:00.946" v="28" actId="20577"/>
          <ac:spMkLst>
            <pc:docMk/>
            <pc:sldMk cId="0" sldId="282"/>
            <ac:spMk id="377" creationId="{00000000-0000-0000-0000-000000000000}"/>
          </ac:spMkLst>
        </pc:spChg>
      </pc:sldChg>
      <pc:sldChg chg="del">
        <pc:chgData name="Damian T. Gordon" userId="7469c87ffe94b59c" providerId="LiveId" clId="{BA2D2620-2EA7-440C-9987-0D57917DFC5D}" dt="2022-11-08T20:55:52.685" v="503" actId="47"/>
        <pc:sldMkLst>
          <pc:docMk/>
          <pc:sldMk cId="1933663561" sldId="291"/>
        </pc:sldMkLst>
      </pc:sldChg>
      <pc:sldChg chg="del">
        <pc:chgData name="Damian T. Gordon" userId="7469c87ffe94b59c" providerId="LiveId" clId="{BA2D2620-2EA7-440C-9987-0D57917DFC5D}" dt="2022-11-08T20:55:52.685" v="503" actId="47"/>
        <pc:sldMkLst>
          <pc:docMk/>
          <pc:sldMk cId="4291478083" sldId="292"/>
        </pc:sldMkLst>
      </pc:sldChg>
      <pc:sldChg chg="del">
        <pc:chgData name="Damian T. Gordon" userId="7469c87ffe94b59c" providerId="LiveId" clId="{BA2D2620-2EA7-440C-9987-0D57917DFC5D}" dt="2022-11-08T20:55:52.685" v="503" actId="47"/>
        <pc:sldMkLst>
          <pc:docMk/>
          <pc:sldMk cId="3976642483" sldId="293"/>
        </pc:sldMkLst>
      </pc:sldChg>
      <pc:sldChg chg="del">
        <pc:chgData name="Damian T. Gordon" userId="7469c87ffe94b59c" providerId="LiveId" clId="{BA2D2620-2EA7-440C-9987-0D57917DFC5D}" dt="2022-11-08T20:55:52.685" v="503" actId="47"/>
        <pc:sldMkLst>
          <pc:docMk/>
          <pc:sldMk cId="173532261" sldId="295"/>
        </pc:sldMkLst>
      </pc:sldChg>
      <pc:sldChg chg="del">
        <pc:chgData name="Damian T. Gordon" userId="7469c87ffe94b59c" providerId="LiveId" clId="{BA2D2620-2EA7-440C-9987-0D57917DFC5D}" dt="2022-11-08T20:55:52.685" v="503" actId="47"/>
        <pc:sldMkLst>
          <pc:docMk/>
          <pc:sldMk cId="2516070507" sldId="296"/>
        </pc:sldMkLst>
      </pc:sldChg>
      <pc:sldChg chg="del">
        <pc:chgData name="Damian T. Gordon" userId="7469c87ffe94b59c" providerId="LiveId" clId="{BA2D2620-2EA7-440C-9987-0D57917DFC5D}" dt="2022-11-08T20:55:52.685" v="503" actId="47"/>
        <pc:sldMkLst>
          <pc:docMk/>
          <pc:sldMk cId="1885187748" sldId="297"/>
        </pc:sldMkLst>
      </pc:sldChg>
      <pc:sldChg chg="addSp delSp modSp mod">
        <pc:chgData name="Damian T. Gordon" userId="7469c87ffe94b59c" providerId="LiveId" clId="{BA2D2620-2EA7-440C-9987-0D57917DFC5D}" dt="2022-11-08T12:20:34.292" v="62" actId="1076"/>
        <pc:sldMkLst>
          <pc:docMk/>
          <pc:sldMk cId="2310252356" sldId="302"/>
        </pc:sldMkLst>
        <pc:spChg chg="del">
          <ac:chgData name="Damian T. Gordon" userId="7469c87ffe94b59c" providerId="LiveId" clId="{BA2D2620-2EA7-440C-9987-0D57917DFC5D}" dt="2022-11-08T12:19:24.832" v="56" actId="478"/>
          <ac:spMkLst>
            <pc:docMk/>
            <pc:sldMk cId="2310252356" sldId="302"/>
            <ac:spMk id="2" creationId="{A9AB9208-7777-4849-90FB-1132D5733D58}"/>
          </ac:spMkLst>
        </pc:spChg>
        <pc:spChg chg="add del mod">
          <ac:chgData name="Damian T. Gordon" userId="7469c87ffe94b59c" providerId="LiveId" clId="{BA2D2620-2EA7-440C-9987-0D57917DFC5D}" dt="2022-11-08T12:19:25.684" v="57" actId="478"/>
          <ac:spMkLst>
            <pc:docMk/>
            <pc:sldMk cId="2310252356" sldId="302"/>
            <ac:spMk id="5" creationId="{62375D1D-01AE-C91A-B568-C367A3991F89}"/>
          </ac:spMkLst>
        </pc:spChg>
        <pc:spChg chg="mod">
          <ac:chgData name="Damian T. Gordon" userId="7469c87ffe94b59c" providerId="LiveId" clId="{BA2D2620-2EA7-440C-9987-0D57917DFC5D}" dt="2022-11-08T12:19:20.888" v="55" actId="5793"/>
          <ac:spMkLst>
            <pc:docMk/>
            <pc:sldMk cId="2310252356" sldId="302"/>
            <ac:spMk id="127" creationId="{00000000-0000-0000-0000-000000000000}"/>
          </ac:spMkLst>
        </pc:spChg>
        <pc:graphicFrameChg chg="del">
          <ac:chgData name="Damian T. Gordon" userId="7469c87ffe94b59c" providerId="LiveId" clId="{BA2D2620-2EA7-440C-9987-0D57917DFC5D}" dt="2022-11-08T12:19:12.480" v="29" actId="478"/>
          <ac:graphicFrameMkLst>
            <pc:docMk/>
            <pc:sldMk cId="2310252356" sldId="302"/>
            <ac:graphicFrameMk id="20" creationId="{81708ABC-893A-4725-9768-2A1BD21D02E4}"/>
          </ac:graphicFrameMkLst>
        </pc:graphicFrameChg>
        <pc:picChg chg="del">
          <ac:chgData name="Damian T. Gordon" userId="7469c87ffe94b59c" providerId="LiveId" clId="{BA2D2620-2EA7-440C-9987-0D57917DFC5D}" dt="2022-11-08T12:19:12.480" v="29" actId="478"/>
          <ac:picMkLst>
            <pc:docMk/>
            <pc:sldMk cId="2310252356" sldId="302"/>
            <ac:picMk id="16" creationId="{B4EA2527-CD12-432A-92C6-A791C13CF913}"/>
          </ac:picMkLst>
        </pc:picChg>
        <pc:picChg chg="del">
          <ac:chgData name="Damian T. Gordon" userId="7469c87ffe94b59c" providerId="LiveId" clId="{BA2D2620-2EA7-440C-9987-0D57917DFC5D}" dt="2022-11-08T12:19:12.480" v="29" actId="478"/>
          <ac:picMkLst>
            <pc:docMk/>
            <pc:sldMk cId="2310252356" sldId="302"/>
            <ac:picMk id="17" creationId="{B920D815-27E9-4D13-82CD-29A5CD9C220A}"/>
          </ac:picMkLst>
        </pc:picChg>
        <pc:picChg chg="del">
          <ac:chgData name="Damian T. Gordon" userId="7469c87ffe94b59c" providerId="LiveId" clId="{BA2D2620-2EA7-440C-9987-0D57917DFC5D}" dt="2022-11-08T12:19:12.480" v="29" actId="478"/>
          <ac:picMkLst>
            <pc:docMk/>
            <pc:sldMk cId="2310252356" sldId="302"/>
            <ac:picMk id="18" creationId="{671A04A4-6981-4ABF-A1F2-D127D696B583}"/>
          </ac:picMkLst>
        </pc:picChg>
        <pc:picChg chg="del">
          <ac:chgData name="Damian T. Gordon" userId="7469c87ffe94b59c" providerId="LiveId" clId="{BA2D2620-2EA7-440C-9987-0D57917DFC5D}" dt="2022-11-08T12:19:12.480" v="29" actId="478"/>
          <ac:picMkLst>
            <pc:docMk/>
            <pc:sldMk cId="2310252356" sldId="302"/>
            <ac:picMk id="19" creationId="{DC80588C-557E-4947-A9EB-C37392A8495F}"/>
          </ac:picMkLst>
        </pc:picChg>
        <pc:picChg chg="add mod">
          <ac:chgData name="Damian T. Gordon" userId="7469c87ffe94b59c" providerId="LiveId" clId="{BA2D2620-2EA7-440C-9987-0D57917DFC5D}" dt="2022-11-08T12:20:34.292" v="62" actId="1076"/>
          <ac:picMkLst>
            <pc:docMk/>
            <pc:sldMk cId="2310252356" sldId="302"/>
            <ac:picMk id="1026" creationId="{65F55D5F-AC6C-23C7-9BE7-F764F85ACBC8}"/>
          </ac:picMkLst>
        </pc:picChg>
      </pc:sldChg>
      <pc:sldChg chg="del">
        <pc:chgData name="Damian T. Gordon" userId="7469c87ffe94b59c" providerId="LiveId" clId="{BA2D2620-2EA7-440C-9987-0D57917DFC5D}" dt="2022-11-08T15:54:52.309" v="63" actId="47"/>
        <pc:sldMkLst>
          <pc:docMk/>
          <pc:sldMk cId="1077969559" sldId="303"/>
        </pc:sldMkLst>
      </pc:sldChg>
      <pc:sldChg chg="addSp modSp mod">
        <pc:chgData name="Damian T. Gordon" userId="7469c87ffe94b59c" providerId="LiveId" clId="{BA2D2620-2EA7-440C-9987-0D57917DFC5D}" dt="2022-11-08T20:48:01.559" v="370" actId="1076"/>
        <pc:sldMkLst>
          <pc:docMk/>
          <pc:sldMk cId="2011453906" sldId="304"/>
        </pc:sldMkLst>
        <pc:spChg chg="mod">
          <ac:chgData name="Damian T. Gordon" userId="7469c87ffe94b59c" providerId="LiveId" clId="{BA2D2620-2EA7-440C-9987-0D57917DFC5D}" dt="2022-11-08T15:56:51.980" v="342" actId="20577"/>
          <ac:spMkLst>
            <pc:docMk/>
            <pc:sldMk cId="2011453906" sldId="304"/>
            <ac:spMk id="8" creationId="{58DAEF8A-28F9-4FF3-BD8D-23BA5A207897}"/>
          </ac:spMkLst>
        </pc:spChg>
        <pc:spChg chg="mod">
          <ac:chgData name="Damian T. Gordon" userId="7469c87ffe94b59c" providerId="LiveId" clId="{BA2D2620-2EA7-440C-9987-0D57917DFC5D}" dt="2022-11-08T15:55:21.435" v="87" actId="20577"/>
          <ac:spMkLst>
            <pc:docMk/>
            <pc:sldMk cId="2011453906" sldId="304"/>
            <ac:spMk id="127" creationId="{00000000-0000-0000-0000-000000000000}"/>
          </ac:spMkLst>
        </pc:spChg>
        <pc:picChg chg="add mod">
          <ac:chgData name="Damian T. Gordon" userId="7469c87ffe94b59c" providerId="LiveId" clId="{BA2D2620-2EA7-440C-9987-0D57917DFC5D}" dt="2022-11-08T20:48:01.559" v="370" actId="1076"/>
          <ac:picMkLst>
            <pc:docMk/>
            <pc:sldMk cId="2011453906" sldId="304"/>
            <ac:picMk id="1026" creationId="{BDDC8480-D575-AD94-7452-C80DACE82439}"/>
          </ac:picMkLst>
        </pc:picChg>
      </pc:sldChg>
      <pc:sldChg chg="del">
        <pc:chgData name="Damian T. Gordon" userId="7469c87ffe94b59c" providerId="LiveId" clId="{BA2D2620-2EA7-440C-9987-0D57917DFC5D}" dt="2022-11-08T20:55:52.685" v="503" actId="47"/>
        <pc:sldMkLst>
          <pc:docMk/>
          <pc:sldMk cId="1879289377" sldId="305"/>
        </pc:sldMkLst>
      </pc:sldChg>
      <pc:sldChg chg="del">
        <pc:chgData name="Damian T. Gordon" userId="7469c87ffe94b59c" providerId="LiveId" clId="{BA2D2620-2EA7-440C-9987-0D57917DFC5D}" dt="2022-11-08T20:55:52.685" v="503" actId="47"/>
        <pc:sldMkLst>
          <pc:docMk/>
          <pc:sldMk cId="3295946617" sldId="306"/>
        </pc:sldMkLst>
      </pc:sldChg>
      <pc:sldChg chg="del">
        <pc:chgData name="Damian T. Gordon" userId="7469c87ffe94b59c" providerId="LiveId" clId="{BA2D2620-2EA7-440C-9987-0D57917DFC5D}" dt="2022-11-08T20:55:52.685" v="503" actId="47"/>
        <pc:sldMkLst>
          <pc:docMk/>
          <pc:sldMk cId="899303766" sldId="307"/>
        </pc:sldMkLst>
      </pc:sldChg>
      <pc:sldChg chg="del">
        <pc:chgData name="Damian T. Gordon" userId="7469c87ffe94b59c" providerId="LiveId" clId="{BA2D2620-2EA7-440C-9987-0D57917DFC5D}" dt="2022-11-08T20:55:52.685" v="503" actId="47"/>
        <pc:sldMkLst>
          <pc:docMk/>
          <pc:sldMk cId="3660992100" sldId="308"/>
        </pc:sldMkLst>
      </pc:sldChg>
      <pc:sldChg chg="del">
        <pc:chgData name="Damian T. Gordon" userId="7469c87ffe94b59c" providerId="LiveId" clId="{BA2D2620-2EA7-440C-9987-0D57917DFC5D}" dt="2022-11-08T20:55:52.685" v="503" actId="47"/>
        <pc:sldMkLst>
          <pc:docMk/>
          <pc:sldMk cId="28869811" sldId="309"/>
        </pc:sldMkLst>
      </pc:sldChg>
      <pc:sldChg chg="del">
        <pc:chgData name="Damian T. Gordon" userId="7469c87ffe94b59c" providerId="LiveId" clId="{BA2D2620-2EA7-440C-9987-0D57917DFC5D}" dt="2022-11-08T20:55:52.685" v="503" actId="47"/>
        <pc:sldMkLst>
          <pc:docMk/>
          <pc:sldMk cId="405344135" sldId="310"/>
        </pc:sldMkLst>
      </pc:sldChg>
      <pc:sldChg chg="del">
        <pc:chgData name="Damian T. Gordon" userId="7469c87ffe94b59c" providerId="LiveId" clId="{BA2D2620-2EA7-440C-9987-0D57917DFC5D}" dt="2022-11-08T20:55:52.685" v="503" actId="47"/>
        <pc:sldMkLst>
          <pc:docMk/>
          <pc:sldMk cId="3566810417" sldId="311"/>
        </pc:sldMkLst>
      </pc:sldChg>
      <pc:sldChg chg="del">
        <pc:chgData name="Damian T. Gordon" userId="7469c87ffe94b59c" providerId="LiveId" clId="{BA2D2620-2EA7-440C-9987-0D57917DFC5D}" dt="2022-11-08T20:55:52.685" v="503" actId="47"/>
        <pc:sldMkLst>
          <pc:docMk/>
          <pc:sldMk cId="2577070979" sldId="314"/>
        </pc:sldMkLst>
      </pc:sldChg>
      <pc:sldChg chg="del">
        <pc:chgData name="Damian T. Gordon" userId="7469c87ffe94b59c" providerId="LiveId" clId="{BA2D2620-2EA7-440C-9987-0D57917DFC5D}" dt="2022-11-08T20:55:52.685" v="503" actId="47"/>
        <pc:sldMkLst>
          <pc:docMk/>
          <pc:sldMk cId="734640130" sldId="317"/>
        </pc:sldMkLst>
      </pc:sldChg>
      <pc:sldChg chg="del">
        <pc:chgData name="Damian T. Gordon" userId="7469c87ffe94b59c" providerId="LiveId" clId="{BA2D2620-2EA7-440C-9987-0D57917DFC5D}" dt="2022-11-08T20:55:52.685" v="503" actId="47"/>
        <pc:sldMkLst>
          <pc:docMk/>
          <pc:sldMk cId="825700365" sldId="318"/>
        </pc:sldMkLst>
      </pc:sldChg>
      <pc:sldChg chg="del">
        <pc:chgData name="Damian T. Gordon" userId="7469c87ffe94b59c" providerId="LiveId" clId="{BA2D2620-2EA7-440C-9987-0D57917DFC5D}" dt="2022-11-08T20:55:52.685" v="503" actId="47"/>
        <pc:sldMkLst>
          <pc:docMk/>
          <pc:sldMk cId="3256830489" sldId="319"/>
        </pc:sldMkLst>
      </pc:sldChg>
      <pc:sldChg chg="del">
        <pc:chgData name="Damian T. Gordon" userId="7469c87ffe94b59c" providerId="LiveId" clId="{BA2D2620-2EA7-440C-9987-0D57917DFC5D}" dt="2022-11-08T20:55:52.685" v="503" actId="47"/>
        <pc:sldMkLst>
          <pc:docMk/>
          <pc:sldMk cId="3632482988" sldId="320"/>
        </pc:sldMkLst>
      </pc:sldChg>
      <pc:sldChg chg="del">
        <pc:chgData name="Damian T. Gordon" userId="7469c87ffe94b59c" providerId="LiveId" clId="{BA2D2620-2EA7-440C-9987-0D57917DFC5D}" dt="2022-11-08T20:55:52.685" v="503" actId="47"/>
        <pc:sldMkLst>
          <pc:docMk/>
          <pc:sldMk cId="3867004499" sldId="321"/>
        </pc:sldMkLst>
      </pc:sldChg>
      <pc:sldChg chg="del">
        <pc:chgData name="Damian T. Gordon" userId="7469c87ffe94b59c" providerId="LiveId" clId="{BA2D2620-2EA7-440C-9987-0D57917DFC5D}" dt="2022-11-08T20:55:52.685" v="503" actId="47"/>
        <pc:sldMkLst>
          <pc:docMk/>
          <pc:sldMk cId="1469032528" sldId="322"/>
        </pc:sldMkLst>
      </pc:sldChg>
      <pc:sldChg chg="del">
        <pc:chgData name="Damian T. Gordon" userId="7469c87ffe94b59c" providerId="LiveId" clId="{BA2D2620-2EA7-440C-9987-0D57917DFC5D}" dt="2022-11-08T20:55:52.685" v="503" actId="47"/>
        <pc:sldMkLst>
          <pc:docMk/>
          <pc:sldMk cId="3480949251" sldId="323"/>
        </pc:sldMkLst>
      </pc:sldChg>
      <pc:sldChg chg="del">
        <pc:chgData name="Damian T. Gordon" userId="7469c87ffe94b59c" providerId="LiveId" clId="{BA2D2620-2EA7-440C-9987-0D57917DFC5D}" dt="2022-11-08T20:55:52.685" v="503" actId="47"/>
        <pc:sldMkLst>
          <pc:docMk/>
          <pc:sldMk cId="2278440302" sldId="324"/>
        </pc:sldMkLst>
      </pc:sldChg>
      <pc:sldChg chg="del">
        <pc:chgData name="Damian T. Gordon" userId="7469c87ffe94b59c" providerId="LiveId" clId="{BA2D2620-2EA7-440C-9987-0D57917DFC5D}" dt="2022-11-08T20:55:52.685" v="503" actId="47"/>
        <pc:sldMkLst>
          <pc:docMk/>
          <pc:sldMk cId="102250311" sldId="325"/>
        </pc:sldMkLst>
      </pc:sldChg>
      <pc:sldChg chg="del">
        <pc:chgData name="Damian T. Gordon" userId="7469c87ffe94b59c" providerId="LiveId" clId="{BA2D2620-2EA7-440C-9987-0D57917DFC5D}" dt="2022-11-08T20:55:52.685" v="503" actId="47"/>
        <pc:sldMkLst>
          <pc:docMk/>
          <pc:sldMk cId="800111216" sldId="326"/>
        </pc:sldMkLst>
      </pc:sldChg>
      <pc:sldChg chg="del">
        <pc:chgData name="Damian T. Gordon" userId="7469c87ffe94b59c" providerId="LiveId" clId="{BA2D2620-2EA7-440C-9987-0D57917DFC5D}" dt="2022-11-08T20:55:52.685" v="503" actId="47"/>
        <pc:sldMkLst>
          <pc:docMk/>
          <pc:sldMk cId="1275449492" sldId="327"/>
        </pc:sldMkLst>
      </pc:sldChg>
      <pc:sldChg chg="del">
        <pc:chgData name="Damian T. Gordon" userId="7469c87ffe94b59c" providerId="LiveId" clId="{BA2D2620-2EA7-440C-9987-0D57917DFC5D}" dt="2022-11-08T20:55:52.685" v="503" actId="47"/>
        <pc:sldMkLst>
          <pc:docMk/>
          <pc:sldMk cId="2005057095" sldId="328"/>
        </pc:sldMkLst>
      </pc:sldChg>
      <pc:sldChg chg="del">
        <pc:chgData name="Damian T. Gordon" userId="7469c87ffe94b59c" providerId="LiveId" clId="{BA2D2620-2EA7-440C-9987-0D57917DFC5D}" dt="2022-11-08T20:55:52.685" v="503" actId="47"/>
        <pc:sldMkLst>
          <pc:docMk/>
          <pc:sldMk cId="1674038915" sldId="329"/>
        </pc:sldMkLst>
      </pc:sldChg>
      <pc:sldChg chg="del">
        <pc:chgData name="Damian T. Gordon" userId="7469c87ffe94b59c" providerId="LiveId" clId="{BA2D2620-2EA7-440C-9987-0D57917DFC5D}" dt="2022-11-08T15:54:52.309" v="63" actId="47"/>
        <pc:sldMkLst>
          <pc:docMk/>
          <pc:sldMk cId="247921123" sldId="331"/>
        </pc:sldMkLst>
      </pc:sldChg>
      <pc:sldChg chg="addSp delSp modSp add mod">
        <pc:chgData name="Damian T. Gordon" userId="7469c87ffe94b59c" providerId="LiveId" clId="{BA2D2620-2EA7-440C-9987-0D57917DFC5D}" dt="2022-11-08T20:49:56.104" v="428" actId="1036"/>
        <pc:sldMkLst>
          <pc:docMk/>
          <pc:sldMk cId="2232242708" sldId="331"/>
        </pc:sldMkLst>
        <pc:spChg chg="mod">
          <ac:chgData name="Damian T. Gordon" userId="7469c87ffe94b59c" providerId="LiveId" clId="{BA2D2620-2EA7-440C-9987-0D57917DFC5D}" dt="2022-11-08T20:49:56.104" v="428" actId="1036"/>
          <ac:spMkLst>
            <pc:docMk/>
            <pc:sldMk cId="2232242708" sldId="331"/>
            <ac:spMk id="8" creationId="{58DAEF8A-28F9-4FF3-BD8D-23BA5A207897}"/>
          </ac:spMkLst>
        </pc:spChg>
        <pc:picChg chg="add mod">
          <ac:chgData name="Damian T. Gordon" userId="7469c87ffe94b59c" providerId="LiveId" clId="{BA2D2620-2EA7-440C-9987-0D57917DFC5D}" dt="2022-11-08T20:48:10.201" v="373"/>
          <ac:picMkLst>
            <pc:docMk/>
            <pc:sldMk cId="2232242708" sldId="331"/>
            <ac:picMk id="3" creationId="{B6FF97D0-320B-6FC9-3182-8201CF85A3BA}"/>
          </ac:picMkLst>
        </pc:picChg>
        <pc:picChg chg="add del">
          <ac:chgData name="Damian T. Gordon" userId="7469c87ffe94b59c" providerId="LiveId" clId="{BA2D2620-2EA7-440C-9987-0D57917DFC5D}" dt="2022-11-08T20:48:06.097" v="372"/>
          <ac:picMkLst>
            <pc:docMk/>
            <pc:sldMk cId="2232242708" sldId="331"/>
            <ac:picMk id="2050" creationId="{C47EAEBC-B545-ACA7-5D06-90DED969C5F2}"/>
          </ac:picMkLst>
        </pc:picChg>
      </pc:sldChg>
      <pc:sldChg chg="addSp delSp modSp add mod ord">
        <pc:chgData name="Damian T. Gordon" userId="7469c87ffe94b59c" providerId="LiveId" clId="{BA2D2620-2EA7-440C-9987-0D57917DFC5D}" dt="2022-11-10T11:09:53.023" v="505"/>
        <pc:sldMkLst>
          <pc:docMk/>
          <pc:sldMk cId="2359075238" sldId="332"/>
        </pc:sldMkLst>
        <pc:spChg chg="add del mod">
          <ac:chgData name="Damian T. Gordon" userId="7469c87ffe94b59c" providerId="LiveId" clId="{BA2D2620-2EA7-440C-9987-0D57917DFC5D}" dt="2022-11-10T11:09:53.023" v="505"/>
          <ac:spMkLst>
            <pc:docMk/>
            <pc:sldMk cId="2359075238" sldId="332"/>
            <ac:spMk id="4" creationId="{AFBAE425-97EE-9967-BEA9-D2B18059C8A9}"/>
          </ac:spMkLst>
        </pc:spChg>
        <pc:spChg chg="add del mod">
          <ac:chgData name="Damian T. Gordon" userId="7469c87ffe94b59c" providerId="LiveId" clId="{BA2D2620-2EA7-440C-9987-0D57917DFC5D}" dt="2022-11-10T11:09:53.023" v="505"/>
          <ac:spMkLst>
            <pc:docMk/>
            <pc:sldMk cId="2359075238" sldId="332"/>
            <ac:spMk id="5" creationId="{5057A3FE-886B-44FD-769D-23DF220E3902}"/>
          </ac:spMkLst>
        </pc:spChg>
        <pc:spChg chg="add del mod">
          <ac:chgData name="Damian T. Gordon" userId="7469c87ffe94b59c" providerId="LiveId" clId="{BA2D2620-2EA7-440C-9987-0D57917DFC5D}" dt="2022-11-10T11:09:53.023" v="505"/>
          <ac:spMkLst>
            <pc:docMk/>
            <pc:sldMk cId="2359075238" sldId="332"/>
            <ac:spMk id="6" creationId="{D49B8F15-1D6F-76D1-CF87-C19B0ABD3DDA}"/>
          </ac:spMkLst>
        </pc:spChg>
        <pc:spChg chg="del">
          <ac:chgData name="Damian T. Gordon" userId="7469c87ffe94b59c" providerId="LiveId" clId="{BA2D2620-2EA7-440C-9987-0D57917DFC5D}" dt="2022-11-08T20:55:04.526" v="466" actId="478"/>
          <ac:spMkLst>
            <pc:docMk/>
            <pc:sldMk cId="2359075238" sldId="332"/>
            <ac:spMk id="8" creationId="{58DAEF8A-28F9-4FF3-BD8D-23BA5A207897}"/>
          </ac:spMkLst>
        </pc:spChg>
        <pc:spChg chg="add del mod">
          <ac:chgData name="Damian T. Gordon" userId="7469c87ffe94b59c" providerId="LiveId" clId="{BA2D2620-2EA7-440C-9987-0D57917DFC5D}" dt="2022-11-10T11:09:53.023" v="505"/>
          <ac:spMkLst>
            <pc:docMk/>
            <pc:sldMk cId="2359075238" sldId="332"/>
            <ac:spMk id="8" creationId="{E509AFB9-1CCB-12F0-F443-987FACDF1878}"/>
          </ac:spMkLst>
        </pc:spChg>
        <pc:spChg chg="add del mod">
          <ac:chgData name="Damian T. Gordon" userId="7469c87ffe94b59c" providerId="LiveId" clId="{BA2D2620-2EA7-440C-9987-0D57917DFC5D}" dt="2022-11-08T20:55:05.497" v="467" actId="478"/>
          <ac:spMkLst>
            <pc:docMk/>
            <pc:sldMk cId="2359075238" sldId="332"/>
            <ac:spMk id="10" creationId="{46388459-1E99-3D5B-C708-6209C4D23C65}"/>
          </ac:spMkLst>
        </pc:spChg>
        <pc:graphicFrameChg chg="add del mod">
          <ac:chgData name="Damian T. Gordon" userId="7469c87ffe94b59c" providerId="LiveId" clId="{BA2D2620-2EA7-440C-9987-0D57917DFC5D}" dt="2022-11-08T20:55:01.788" v="465" actId="478"/>
          <ac:graphicFrameMkLst>
            <pc:docMk/>
            <pc:sldMk cId="2359075238" sldId="332"/>
            <ac:graphicFrameMk id="6" creationId="{FFFCF63D-5FDF-F455-BF32-51BE5168DB51}"/>
          </ac:graphicFrameMkLst>
        </pc:graphicFrameChg>
        <pc:graphicFrameChg chg="add mod">
          <ac:chgData name="Damian T. Gordon" userId="7469c87ffe94b59c" providerId="LiveId" clId="{BA2D2620-2EA7-440C-9987-0D57917DFC5D}" dt="2022-11-08T20:55:34.488" v="501" actId="1037"/>
          <ac:graphicFrameMkLst>
            <pc:docMk/>
            <pc:sldMk cId="2359075238" sldId="332"/>
            <ac:graphicFrameMk id="7" creationId="{63CA7B27-DD2C-3B94-797E-D2C20ECD86F4}"/>
          </ac:graphicFrameMkLst>
        </pc:graphicFrameChg>
        <pc:picChg chg="mod">
          <ac:chgData name="Damian T. Gordon" userId="7469c87ffe94b59c" providerId="LiveId" clId="{BA2D2620-2EA7-440C-9987-0D57917DFC5D}" dt="2022-11-08T20:55:28.749" v="473" actId="166"/>
          <ac:picMkLst>
            <pc:docMk/>
            <pc:sldMk cId="2359075238" sldId="332"/>
            <ac:picMk id="3" creationId="{B6FF97D0-320B-6FC9-3182-8201CF85A3BA}"/>
          </ac:picMkLst>
        </pc:picChg>
        <pc:picChg chg="add del">
          <ac:chgData name="Damian T. Gordon" userId="7469c87ffe94b59c" providerId="LiveId" clId="{BA2D2620-2EA7-440C-9987-0D57917DFC5D}" dt="2022-11-08T20:52:27.407" v="431" actId="22"/>
          <ac:picMkLst>
            <pc:docMk/>
            <pc:sldMk cId="2359075238" sldId="332"/>
            <ac:picMk id="5" creationId="{CD43351D-FF0E-1AA9-B3AB-A8F435030AD8}"/>
          </ac:picMkLst>
        </pc:picChg>
      </pc:sldChg>
      <pc:sldChg chg="add del">
        <pc:chgData name="Damian T. Gordon" userId="7469c87ffe94b59c" providerId="LiveId" clId="{BA2D2620-2EA7-440C-9987-0D57917DFC5D}" dt="2022-11-08T20:55:46.137" v="502" actId="47"/>
        <pc:sldMkLst>
          <pc:docMk/>
          <pc:sldMk cId="3067941225" sldId="333"/>
        </pc:sldMkLst>
      </pc:sldChg>
      <pc:sldChg chg="addSp delSp modSp add mod ord">
        <pc:chgData name="Damian T. Gordon" userId="7469c87ffe94b59c" providerId="LiveId" clId="{BA2D2620-2EA7-440C-9987-0D57917DFC5D}" dt="2022-11-08T20:54:54.350" v="462"/>
        <pc:sldMkLst>
          <pc:docMk/>
          <pc:sldMk cId="2947370159" sldId="334"/>
        </pc:sldMkLst>
        <pc:spChg chg="add mod ord">
          <ac:chgData name="Damian T. Gordon" userId="7469c87ffe94b59c" providerId="LiveId" clId="{BA2D2620-2EA7-440C-9987-0D57917DFC5D}" dt="2022-11-08T20:54:33.558" v="460" actId="171"/>
          <ac:spMkLst>
            <pc:docMk/>
            <pc:sldMk cId="2947370159" sldId="334"/>
            <ac:spMk id="4" creationId="{7DD09EF2-471B-C8C1-E4D4-53EFB0DC77CE}"/>
          </ac:spMkLst>
        </pc:spChg>
        <pc:spChg chg="mod">
          <ac:chgData name="Damian T. Gordon" userId="7469c87ffe94b59c" providerId="LiveId" clId="{BA2D2620-2EA7-440C-9987-0D57917DFC5D}" dt="2022-11-08T20:54:00.839" v="455" actId="20577"/>
          <ac:spMkLst>
            <pc:docMk/>
            <pc:sldMk cId="2947370159" sldId="334"/>
            <ac:spMk id="8" creationId="{58DAEF8A-28F9-4FF3-BD8D-23BA5A207897}"/>
          </ac:spMkLst>
        </pc:spChg>
        <pc:graphicFrameChg chg="mod">
          <ac:chgData name="Damian T. Gordon" userId="7469c87ffe94b59c" providerId="LiveId" clId="{BA2D2620-2EA7-440C-9987-0D57917DFC5D}" dt="2022-11-08T20:54:04.256" v="456" actId="1076"/>
          <ac:graphicFrameMkLst>
            <pc:docMk/>
            <pc:sldMk cId="2947370159" sldId="334"/>
            <ac:graphicFrameMk id="6" creationId="{FFFCF63D-5FDF-F455-BF32-51BE5168DB51}"/>
          </ac:graphicFrameMkLst>
        </pc:graphicFrameChg>
        <pc:graphicFrameChg chg="del">
          <ac:chgData name="Damian T. Gordon" userId="7469c87ffe94b59c" providerId="LiveId" clId="{BA2D2620-2EA7-440C-9987-0D57917DFC5D}" dt="2022-11-08T20:53:43.367" v="436" actId="478"/>
          <ac:graphicFrameMkLst>
            <pc:docMk/>
            <pc:sldMk cId="2947370159" sldId="334"/>
            <ac:graphicFrameMk id="7" creationId="{63CA7B27-DD2C-3B94-797E-D2C20ECD86F4}"/>
          </ac:graphicFrameMkLst>
        </pc:graphicFrameChg>
      </pc:sldChg>
      <pc:sldChg chg="addSp delSp modSp add mod">
        <pc:chgData name="Damian T. Gordon" userId="7469c87ffe94b59c" providerId="LiveId" clId="{BA2D2620-2EA7-440C-9987-0D57917DFC5D}" dt="2022-11-10T11:12:37.461" v="644" actId="255"/>
        <pc:sldMkLst>
          <pc:docMk/>
          <pc:sldMk cId="1386965555" sldId="335"/>
        </pc:sldMkLst>
        <pc:spChg chg="add del mod">
          <ac:chgData name="Damian T. Gordon" userId="7469c87ffe94b59c" providerId="LiveId" clId="{BA2D2620-2EA7-440C-9987-0D57917DFC5D}" dt="2022-11-10T11:10:11.569" v="510" actId="478"/>
          <ac:spMkLst>
            <pc:docMk/>
            <pc:sldMk cId="1386965555" sldId="335"/>
            <ac:spMk id="4" creationId="{05F609F9-2FF1-5ADB-3670-5BDC98062F0A}"/>
          </ac:spMkLst>
        </pc:spChg>
        <pc:spChg chg="add mod">
          <ac:chgData name="Damian T. Gordon" userId="7469c87ffe94b59c" providerId="LiveId" clId="{BA2D2620-2EA7-440C-9987-0D57917DFC5D}" dt="2022-11-10T11:10:05.232" v="508"/>
          <ac:spMkLst>
            <pc:docMk/>
            <pc:sldMk cId="1386965555" sldId="335"/>
            <ac:spMk id="5" creationId="{C466A431-56A8-9B41-BE6B-88315FB3DCBC}"/>
          </ac:spMkLst>
        </pc:spChg>
        <pc:spChg chg="add del mod">
          <ac:chgData name="Damian T. Gordon" userId="7469c87ffe94b59c" providerId="LiveId" clId="{BA2D2620-2EA7-440C-9987-0D57917DFC5D}" dt="2022-11-10T11:10:10.553" v="509" actId="478"/>
          <ac:spMkLst>
            <pc:docMk/>
            <pc:sldMk cId="1386965555" sldId="335"/>
            <ac:spMk id="6" creationId="{6E7CC4E2-8A64-5290-0630-39BF2FDA4EA8}"/>
          </ac:spMkLst>
        </pc:spChg>
        <pc:spChg chg="add mod">
          <ac:chgData name="Damian T. Gordon" userId="7469c87ffe94b59c" providerId="LiveId" clId="{BA2D2620-2EA7-440C-9987-0D57917DFC5D}" dt="2022-11-10T11:12:37.461" v="644" actId="255"/>
          <ac:spMkLst>
            <pc:docMk/>
            <pc:sldMk cId="1386965555" sldId="335"/>
            <ac:spMk id="8" creationId="{8470AE93-5BC9-FD93-7826-DA4A2848098D}"/>
          </ac:spMkLst>
        </pc:spChg>
        <pc:graphicFrameChg chg="del">
          <ac:chgData name="Damian T. Gordon" userId="7469c87ffe94b59c" providerId="LiveId" clId="{BA2D2620-2EA7-440C-9987-0D57917DFC5D}" dt="2022-11-10T11:09:58.042" v="507" actId="478"/>
          <ac:graphicFrameMkLst>
            <pc:docMk/>
            <pc:sldMk cId="1386965555" sldId="335"/>
            <ac:graphicFrameMk id="7" creationId="{63CA7B27-DD2C-3B94-797E-D2C20ECD86F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04D31-2D0C-4254-A421-D90F29FE72E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E"/>
        </a:p>
      </dgm:t>
    </dgm:pt>
    <dgm:pt modelId="{75636C42-6738-40FD-999C-E5B09F8CCF95}">
      <dgm:prSet phldrT="[Text]" custT="1"/>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Discover</a:t>
          </a:r>
        </a:p>
      </dgm:t>
    </dgm:pt>
    <dgm:pt modelId="{2F22A418-1751-4FE4-B398-3E02BE9E3E9B}" type="parTrans" cxnId="{857BC9EA-006E-44BC-BB03-A8735E23F357}">
      <dgm:prSet/>
      <dgm:spPr/>
      <dgm:t>
        <a:bodyPr/>
        <a:lstStyle/>
        <a:p>
          <a:endParaRPr lang="en-IE"/>
        </a:p>
      </dgm:t>
    </dgm:pt>
    <dgm:pt modelId="{FF16ECC9-E8DC-4134-AD72-52F7A2A9DB3B}" type="sibTrans" cxnId="{857BC9EA-006E-44BC-BB03-A8735E23F357}">
      <dgm:prSet/>
      <dgm:spPr>
        <a:solidFill>
          <a:srgbClr val="0070C0"/>
        </a:solidFill>
        <a:ln>
          <a:solidFill>
            <a:schemeClr val="bg1"/>
          </a:solidFill>
        </a:ln>
      </dgm:spPr>
      <dgm:t>
        <a:bodyPr/>
        <a:lstStyle/>
        <a:p>
          <a:endParaRPr lang="en-IE"/>
        </a:p>
      </dgm:t>
    </dgm:pt>
    <dgm:pt modelId="{3A915865-2F73-4126-AB98-014E93249706}">
      <dgm:prSet phldrT="[Tex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Define</a:t>
          </a:r>
        </a:p>
      </dgm:t>
    </dgm:pt>
    <dgm:pt modelId="{CAD71AA8-4557-422B-921C-79D21E8D447F}" type="parTrans" cxnId="{4B79B0B2-5BD3-4F22-84BD-9784DAF18A31}">
      <dgm:prSet/>
      <dgm:spPr/>
      <dgm:t>
        <a:bodyPr/>
        <a:lstStyle/>
        <a:p>
          <a:endParaRPr lang="en-IE"/>
        </a:p>
      </dgm:t>
    </dgm:pt>
    <dgm:pt modelId="{D8AE648F-EBA8-4E66-8FD9-39A5ABC594FC}" type="sibTrans" cxnId="{4B79B0B2-5BD3-4F22-84BD-9784DAF18A31}">
      <dgm:prSet/>
      <dgm:spPr/>
      <dgm:t>
        <a:bodyPr/>
        <a:lstStyle/>
        <a:p>
          <a:endParaRPr lang="en-IE"/>
        </a:p>
      </dgm:t>
    </dgm:pt>
    <dgm:pt modelId="{DA6CD979-3EED-4E2E-B4E3-66D2CBB5A93A}">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Develop</a:t>
          </a:r>
        </a:p>
      </dgm:t>
    </dgm:pt>
    <dgm:pt modelId="{AE3B380B-06D6-43B9-B25B-AD7F4B871A71}" type="parTrans" cxnId="{4FBE62D4-B980-42C6-8102-FFB56ABCE611}">
      <dgm:prSet/>
      <dgm:spPr/>
      <dgm:t>
        <a:bodyPr/>
        <a:lstStyle/>
        <a:p>
          <a:endParaRPr lang="en-IE"/>
        </a:p>
      </dgm:t>
    </dgm:pt>
    <dgm:pt modelId="{772A632E-85A2-4F3E-B3D0-0522AB8DF50E}" type="sibTrans" cxnId="{4FBE62D4-B980-42C6-8102-FFB56ABCE611}">
      <dgm:prSet/>
      <dgm:spPr/>
      <dgm:t>
        <a:bodyPr/>
        <a:lstStyle/>
        <a:p>
          <a:endParaRPr lang="en-IE"/>
        </a:p>
      </dgm:t>
    </dgm:pt>
    <dgm:pt modelId="{9BB4090A-3E41-4033-89A4-A851D5155D72}">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Deliver</a:t>
          </a:r>
        </a:p>
      </dgm:t>
    </dgm:pt>
    <dgm:pt modelId="{4D46F0A8-9E6B-4963-A73F-79C2D3055A68}" type="parTrans" cxnId="{6644B1CC-86E8-4914-8895-23629FF3FC6B}">
      <dgm:prSet/>
      <dgm:spPr/>
      <dgm:t>
        <a:bodyPr/>
        <a:lstStyle/>
        <a:p>
          <a:endParaRPr lang="en-IE"/>
        </a:p>
      </dgm:t>
    </dgm:pt>
    <dgm:pt modelId="{A81BB81E-26AB-4C19-93CD-9C2091AFC14D}" type="sibTrans" cxnId="{6644B1CC-86E8-4914-8895-23629FF3FC6B}">
      <dgm:prSet/>
      <dgm:spPr/>
      <dgm:t>
        <a:bodyPr/>
        <a:lstStyle/>
        <a:p>
          <a:endParaRPr lang="en-IE"/>
        </a:p>
      </dgm:t>
    </dgm:pt>
    <dgm:pt modelId="{EF857077-0A4B-4C9D-A595-68345DFB67D4}">
      <dgm:prSet phldrT="[Text]" custT="1"/>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IE" sz="2000" dirty="0"/>
            <a:t>Decide</a:t>
          </a:r>
        </a:p>
      </dgm:t>
    </dgm:pt>
    <dgm:pt modelId="{EACE0EA1-ABDE-4BB9-822D-0C5002C30761}" type="parTrans" cxnId="{B14EF17A-971A-4846-9F93-64305F6AB777}">
      <dgm:prSet/>
      <dgm:spPr/>
      <dgm:t>
        <a:bodyPr/>
        <a:lstStyle/>
        <a:p>
          <a:endParaRPr lang="en-IE"/>
        </a:p>
      </dgm:t>
    </dgm:pt>
    <dgm:pt modelId="{60B8E796-B927-4952-B246-90CAE9F17465}" type="sibTrans" cxnId="{B14EF17A-971A-4846-9F93-64305F6AB777}">
      <dgm:prSet/>
      <dgm:spPr/>
      <dgm:t>
        <a:bodyPr/>
        <a:lstStyle/>
        <a:p>
          <a:endParaRPr lang="en-IE"/>
        </a:p>
      </dgm:t>
    </dgm:pt>
    <dgm:pt modelId="{F0852E2F-2149-42BD-BD74-2E07829BE313}" type="pres">
      <dgm:prSet presAssocID="{F0B04D31-2D0C-4254-A421-D90F29FE72ED}" presName="Name0" presStyleCnt="0">
        <dgm:presLayoutVars>
          <dgm:dir/>
          <dgm:resizeHandles val="exact"/>
        </dgm:presLayoutVars>
      </dgm:prSet>
      <dgm:spPr/>
    </dgm:pt>
    <dgm:pt modelId="{6D826C31-8234-42BC-8571-B739F131F260}" type="pres">
      <dgm:prSet presAssocID="{F0B04D31-2D0C-4254-A421-D90F29FE72ED}" presName="cycle" presStyleCnt="0"/>
      <dgm:spPr/>
    </dgm:pt>
    <dgm:pt modelId="{C559F60C-87D0-402E-ACA7-073D5C406025}" type="pres">
      <dgm:prSet presAssocID="{75636C42-6738-40FD-999C-E5B09F8CCF95}" presName="nodeFirstNode" presStyleLbl="node1" presStyleIdx="0" presStyleCnt="5" custScaleX="82823" custScaleY="44866">
        <dgm:presLayoutVars>
          <dgm:bulletEnabled val="1"/>
        </dgm:presLayoutVars>
      </dgm:prSet>
      <dgm:spPr/>
    </dgm:pt>
    <dgm:pt modelId="{4B663E60-88FF-4AF4-A24E-946412B2FC30}" type="pres">
      <dgm:prSet presAssocID="{FF16ECC9-E8DC-4134-AD72-52F7A2A9DB3B}" presName="sibTransFirstNode" presStyleLbl="bgShp" presStyleIdx="0" presStyleCnt="1"/>
      <dgm:spPr/>
    </dgm:pt>
    <dgm:pt modelId="{21E9C23D-DD79-40A6-BE22-9767D561FD1A}" type="pres">
      <dgm:prSet presAssocID="{3A915865-2F73-4126-AB98-014E93249706}" presName="nodeFollowingNodes" presStyleLbl="node1" presStyleIdx="1" presStyleCnt="5" custScaleX="82823" custScaleY="44866">
        <dgm:presLayoutVars>
          <dgm:bulletEnabled val="1"/>
        </dgm:presLayoutVars>
      </dgm:prSet>
      <dgm:spPr/>
    </dgm:pt>
    <dgm:pt modelId="{D1C70743-2401-4CBE-807A-F1076A9AD79A}" type="pres">
      <dgm:prSet presAssocID="{DA6CD979-3EED-4E2E-B4E3-66D2CBB5A93A}" presName="nodeFollowingNodes" presStyleLbl="node1" presStyleIdx="2" presStyleCnt="5" custScaleX="82823" custScaleY="44866">
        <dgm:presLayoutVars>
          <dgm:bulletEnabled val="1"/>
        </dgm:presLayoutVars>
      </dgm:prSet>
      <dgm:spPr/>
    </dgm:pt>
    <dgm:pt modelId="{9ABA6562-8FE9-477F-8CA2-57A7AD73D4DE}" type="pres">
      <dgm:prSet presAssocID="{9BB4090A-3E41-4033-89A4-A851D5155D72}" presName="nodeFollowingNodes" presStyleLbl="node1" presStyleIdx="3" presStyleCnt="5" custScaleX="82823" custScaleY="44866">
        <dgm:presLayoutVars>
          <dgm:bulletEnabled val="1"/>
        </dgm:presLayoutVars>
      </dgm:prSet>
      <dgm:spPr/>
    </dgm:pt>
    <dgm:pt modelId="{887B0635-0B3E-4B50-8437-B4F7ED1EC211}" type="pres">
      <dgm:prSet presAssocID="{EF857077-0A4B-4C9D-A595-68345DFB67D4}" presName="nodeFollowingNodes" presStyleLbl="node1" presStyleIdx="4" presStyleCnt="5" custScaleX="82823" custScaleY="44866">
        <dgm:presLayoutVars>
          <dgm:bulletEnabled val="1"/>
        </dgm:presLayoutVars>
      </dgm:prSet>
      <dgm:spPr/>
    </dgm:pt>
  </dgm:ptLst>
  <dgm:cxnLst>
    <dgm:cxn modelId="{8E954F10-BAC5-4E69-93FE-6E6766319278}" type="presOf" srcId="{EF857077-0A4B-4C9D-A595-68345DFB67D4}" destId="{887B0635-0B3E-4B50-8437-B4F7ED1EC211}" srcOrd="0" destOrd="0" presId="urn:microsoft.com/office/officeart/2005/8/layout/cycle3"/>
    <dgm:cxn modelId="{766A5F20-3714-4E0B-9B0E-6EEDC2D36EAB}" type="presOf" srcId="{3A915865-2F73-4126-AB98-014E93249706}" destId="{21E9C23D-DD79-40A6-BE22-9767D561FD1A}" srcOrd="0" destOrd="0" presId="urn:microsoft.com/office/officeart/2005/8/layout/cycle3"/>
    <dgm:cxn modelId="{C3CC6932-9816-4B53-ABD5-F5D64D10ED8C}" type="presOf" srcId="{FF16ECC9-E8DC-4134-AD72-52F7A2A9DB3B}" destId="{4B663E60-88FF-4AF4-A24E-946412B2FC30}" srcOrd="0" destOrd="0" presId="urn:microsoft.com/office/officeart/2005/8/layout/cycle3"/>
    <dgm:cxn modelId="{6B902B6B-EE14-4479-AAAD-46556B3599AC}" type="presOf" srcId="{9BB4090A-3E41-4033-89A4-A851D5155D72}" destId="{9ABA6562-8FE9-477F-8CA2-57A7AD73D4DE}" srcOrd="0" destOrd="0" presId="urn:microsoft.com/office/officeart/2005/8/layout/cycle3"/>
    <dgm:cxn modelId="{B14EF17A-971A-4846-9F93-64305F6AB777}" srcId="{F0B04D31-2D0C-4254-A421-D90F29FE72ED}" destId="{EF857077-0A4B-4C9D-A595-68345DFB67D4}" srcOrd="4" destOrd="0" parTransId="{EACE0EA1-ABDE-4BB9-822D-0C5002C30761}" sibTransId="{60B8E796-B927-4952-B246-90CAE9F17465}"/>
    <dgm:cxn modelId="{1D76477E-D2C7-47D1-9D71-15AF15AEC505}" type="presOf" srcId="{75636C42-6738-40FD-999C-E5B09F8CCF95}" destId="{C559F60C-87D0-402E-ACA7-073D5C406025}" srcOrd="0" destOrd="0" presId="urn:microsoft.com/office/officeart/2005/8/layout/cycle3"/>
    <dgm:cxn modelId="{780909A8-94AF-4CE1-8843-7428C35C97BF}" type="presOf" srcId="{F0B04D31-2D0C-4254-A421-D90F29FE72ED}" destId="{F0852E2F-2149-42BD-BD74-2E07829BE313}" srcOrd="0" destOrd="0" presId="urn:microsoft.com/office/officeart/2005/8/layout/cycle3"/>
    <dgm:cxn modelId="{4B79B0B2-5BD3-4F22-84BD-9784DAF18A31}" srcId="{F0B04D31-2D0C-4254-A421-D90F29FE72ED}" destId="{3A915865-2F73-4126-AB98-014E93249706}" srcOrd="1" destOrd="0" parTransId="{CAD71AA8-4557-422B-921C-79D21E8D447F}" sibTransId="{D8AE648F-EBA8-4E66-8FD9-39A5ABC594FC}"/>
    <dgm:cxn modelId="{6644B1CC-86E8-4914-8895-23629FF3FC6B}" srcId="{F0B04D31-2D0C-4254-A421-D90F29FE72ED}" destId="{9BB4090A-3E41-4033-89A4-A851D5155D72}" srcOrd="3" destOrd="0" parTransId="{4D46F0A8-9E6B-4963-A73F-79C2D3055A68}" sibTransId="{A81BB81E-26AB-4C19-93CD-9C2091AFC14D}"/>
    <dgm:cxn modelId="{4FBE62D4-B980-42C6-8102-FFB56ABCE611}" srcId="{F0B04D31-2D0C-4254-A421-D90F29FE72ED}" destId="{DA6CD979-3EED-4E2E-B4E3-66D2CBB5A93A}" srcOrd="2" destOrd="0" parTransId="{AE3B380B-06D6-43B9-B25B-AD7F4B871A71}" sibTransId="{772A632E-85A2-4F3E-B3D0-0522AB8DF50E}"/>
    <dgm:cxn modelId="{857BC9EA-006E-44BC-BB03-A8735E23F357}" srcId="{F0B04D31-2D0C-4254-A421-D90F29FE72ED}" destId="{75636C42-6738-40FD-999C-E5B09F8CCF95}" srcOrd="0" destOrd="0" parTransId="{2F22A418-1751-4FE4-B398-3E02BE9E3E9B}" sibTransId="{FF16ECC9-E8DC-4134-AD72-52F7A2A9DB3B}"/>
    <dgm:cxn modelId="{AF21F5EF-8C80-4E0E-A717-4B8207F07EC7}" type="presOf" srcId="{DA6CD979-3EED-4E2E-B4E3-66D2CBB5A93A}" destId="{D1C70743-2401-4CBE-807A-F1076A9AD79A}" srcOrd="0" destOrd="0" presId="urn:microsoft.com/office/officeart/2005/8/layout/cycle3"/>
    <dgm:cxn modelId="{FF81F507-8CC3-47FC-9DDF-3E5FAD2EFB3D}" type="presParOf" srcId="{F0852E2F-2149-42BD-BD74-2E07829BE313}" destId="{6D826C31-8234-42BC-8571-B739F131F260}" srcOrd="0" destOrd="0" presId="urn:microsoft.com/office/officeart/2005/8/layout/cycle3"/>
    <dgm:cxn modelId="{7D1F91C8-17D2-4148-8A41-EA021B3CEF0D}" type="presParOf" srcId="{6D826C31-8234-42BC-8571-B739F131F260}" destId="{C559F60C-87D0-402E-ACA7-073D5C406025}" srcOrd="0" destOrd="0" presId="urn:microsoft.com/office/officeart/2005/8/layout/cycle3"/>
    <dgm:cxn modelId="{03D3B783-1211-4A34-B6B6-AB79B745576E}" type="presParOf" srcId="{6D826C31-8234-42BC-8571-B739F131F260}" destId="{4B663E60-88FF-4AF4-A24E-946412B2FC30}" srcOrd="1" destOrd="0" presId="urn:microsoft.com/office/officeart/2005/8/layout/cycle3"/>
    <dgm:cxn modelId="{B49EF3C1-9864-41D6-8D2F-D87FBA7D618B}" type="presParOf" srcId="{6D826C31-8234-42BC-8571-B739F131F260}" destId="{21E9C23D-DD79-40A6-BE22-9767D561FD1A}" srcOrd="2" destOrd="0" presId="urn:microsoft.com/office/officeart/2005/8/layout/cycle3"/>
    <dgm:cxn modelId="{E801CDA7-39BF-4F2E-8F97-57F629AED190}" type="presParOf" srcId="{6D826C31-8234-42BC-8571-B739F131F260}" destId="{D1C70743-2401-4CBE-807A-F1076A9AD79A}" srcOrd="3" destOrd="0" presId="urn:microsoft.com/office/officeart/2005/8/layout/cycle3"/>
    <dgm:cxn modelId="{D91BB34E-DDAC-4FD4-984B-484B7B2185E5}" type="presParOf" srcId="{6D826C31-8234-42BC-8571-B739F131F260}" destId="{9ABA6562-8FE9-477F-8CA2-57A7AD73D4DE}" srcOrd="4" destOrd="0" presId="urn:microsoft.com/office/officeart/2005/8/layout/cycle3"/>
    <dgm:cxn modelId="{DB803B72-D3FA-4071-932B-E39C136AD6E5}" type="presParOf" srcId="{6D826C31-8234-42BC-8571-B739F131F260}" destId="{887B0635-0B3E-4B50-8437-B4F7ED1EC21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63E60-88FF-4AF4-A24E-946412B2FC30}">
      <dsp:nvSpPr>
        <dsp:cNvPr id="0" name=""/>
        <dsp:cNvSpPr/>
      </dsp:nvSpPr>
      <dsp:spPr>
        <a:xfrm>
          <a:off x="850355" y="58694"/>
          <a:ext cx="3763918" cy="3763918"/>
        </a:xfrm>
        <a:prstGeom prst="circularArrow">
          <a:avLst>
            <a:gd name="adj1" fmla="val 5544"/>
            <a:gd name="adj2" fmla="val 330680"/>
            <a:gd name="adj3" fmla="val 14214309"/>
            <a:gd name="adj4" fmla="val 17124545"/>
            <a:gd name="adj5" fmla="val 5757"/>
          </a:avLst>
        </a:prstGeom>
        <a:solidFill>
          <a:srgbClr val="0070C0"/>
        </a:solidFill>
        <a:ln>
          <a:solidFill>
            <a:schemeClr val="bg1"/>
          </a:solidFill>
        </a:ln>
        <a:effectLst/>
      </dsp:spPr>
      <dsp:style>
        <a:lnRef idx="0">
          <a:scrgbClr r="0" g="0" b="0"/>
        </a:lnRef>
        <a:fillRef idx="1">
          <a:scrgbClr r="0" g="0" b="0"/>
        </a:fillRef>
        <a:effectRef idx="0">
          <a:scrgbClr r="0" g="0" b="0"/>
        </a:effectRef>
        <a:fontRef idx="minor"/>
      </dsp:style>
    </dsp:sp>
    <dsp:sp modelId="{C559F60C-87D0-402E-ACA7-073D5C406025}">
      <dsp:nvSpPr>
        <dsp:cNvPr id="0" name=""/>
        <dsp:cNvSpPr/>
      </dsp:nvSpPr>
      <dsp:spPr>
        <a:xfrm>
          <a:off x="2022921" y="237459"/>
          <a:ext cx="1418785" cy="384284"/>
        </a:xfrm>
        <a:prstGeom prst="roundRect">
          <a:avLst/>
        </a:prstGeom>
        <a:solidFill>
          <a:schemeClr val="accent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Discover</a:t>
          </a:r>
        </a:p>
      </dsp:txBody>
      <dsp:txXfrm>
        <a:off x="2041680" y="256218"/>
        <a:ext cx="1381267" cy="346766"/>
      </dsp:txXfrm>
    </dsp:sp>
    <dsp:sp modelId="{21E9C23D-DD79-40A6-BE22-9767D561FD1A}">
      <dsp:nvSpPr>
        <dsp:cNvPr id="0" name=""/>
        <dsp:cNvSpPr/>
      </dsp:nvSpPr>
      <dsp:spPr>
        <a:xfrm>
          <a:off x="3549445" y="1346544"/>
          <a:ext cx="1418785" cy="384284"/>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Define</a:t>
          </a:r>
        </a:p>
      </dsp:txBody>
      <dsp:txXfrm>
        <a:off x="3568204" y="1365303"/>
        <a:ext cx="1381267" cy="346766"/>
      </dsp:txXfrm>
    </dsp:sp>
    <dsp:sp modelId="{D1C70743-2401-4CBE-807A-F1076A9AD79A}">
      <dsp:nvSpPr>
        <dsp:cNvPr id="0" name=""/>
        <dsp:cNvSpPr/>
      </dsp:nvSpPr>
      <dsp:spPr>
        <a:xfrm>
          <a:off x="2966365" y="3141081"/>
          <a:ext cx="1418785" cy="384284"/>
        </a:xfrm>
        <a:prstGeom prst="roundRect">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Develop</a:t>
          </a:r>
        </a:p>
      </dsp:txBody>
      <dsp:txXfrm>
        <a:off x="2985124" y="3159840"/>
        <a:ext cx="1381267" cy="346766"/>
      </dsp:txXfrm>
    </dsp:sp>
    <dsp:sp modelId="{9ABA6562-8FE9-477F-8CA2-57A7AD73D4DE}">
      <dsp:nvSpPr>
        <dsp:cNvPr id="0" name=""/>
        <dsp:cNvSpPr/>
      </dsp:nvSpPr>
      <dsp:spPr>
        <a:xfrm>
          <a:off x="1079477" y="3141081"/>
          <a:ext cx="1418785" cy="384284"/>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Deliver</a:t>
          </a:r>
        </a:p>
      </dsp:txBody>
      <dsp:txXfrm>
        <a:off x="1098236" y="3159840"/>
        <a:ext cx="1381267" cy="346766"/>
      </dsp:txXfrm>
    </dsp:sp>
    <dsp:sp modelId="{887B0635-0B3E-4B50-8437-B4F7ED1EC211}">
      <dsp:nvSpPr>
        <dsp:cNvPr id="0" name=""/>
        <dsp:cNvSpPr/>
      </dsp:nvSpPr>
      <dsp:spPr>
        <a:xfrm>
          <a:off x="496397" y="1346544"/>
          <a:ext cx="1418785" cy="384284"/>
        </a:xfrm>
        <a:prstGeom prst="roundRect">
          <a:avLst/>
        </a:prstGeom>
        <a:solidFill>
          <a:srgbClr val="7030A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Decide</a:t>
          </a:r>
        </a:p>
      </dsp:txBody>
      <dsp:txXfrm>
        <a:off x="515156" y="1365303"/>
        <a:ext cx="1381267" cy="34676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75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95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48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0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017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82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24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22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670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09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57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486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92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86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8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09F8140-EA43-4DDC-803A-38EAEF919F3C}" type="datetimeFigureOut">
              <a:rPr lang="en-IE" smtClean="0"/>
              <a:t>13/11/2022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9392708-D47E-4DF3-9FED-476C6A06031A}" type="slidenum">
              <a:rPr lang="en-IE" smtClean="0"/>
              <a:t>‹#›</a:t>
            </a:fld>
            <a:endParaRPr lang="en-IE"/>
          </a:p>
        </p:txBody>
      </p:sp>
    </p:spTree>
    <p:extLst>
      <p:ext uri="{BB962C8B-B14F-4D97-AF65-F5344CB8AC3E}">
        <p14:creationId xmlns:p14="http://schemas.microsoft.com/office/powerpoint/2010/main" val="343231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Blended Learning Methodology</a:t>
            </a:r>
          </a:p>
          <a:p>
            <a:pPr marL="0" lvl="0" indent="0" algn="l"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5BD78D3-22B0-0E8B-6610-0CAE162D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Implementation</a:t>
            </a:r>
            <a:r>
              <a:rPr lang="en-US" sz="2400" dirty="0"/>
              <a:t> stage we are:</a:t>
            </a:r>
          </a:p>
          <a:p>
            <a:pPr lvl="1">
              <a:spcBef>
                <a:spcPts val="600"/>
              </a:spcBef>
            </a:pPr>
            <a:r>
              <a:rPr lang="en-US" sz="2000" dirty="0"/>
              <a:t>Delivering of the instruction.</a:t>
            </a:r>
          </a:p>
          <a:p>
            <a:pPr lvl="1">
              <a:spcBef>
                <a:spcPts val="600"/>
              </a:spcBef>
            </a:pPr>
            <a:r>
              <a:rPr lang="en-US" sz="2000" dirty="0"/>
              <a:t>Aiming for effective and efficient delivery of instruction.</a:t>
            </a:r>
          </a:p>
          <a:p>
            <a:pPr lvl="1">
              <a:spcBef>
                <a:spcPts val="600"/>
              </a:spcBef>
            </a:pPr>
            <a:r>
              <a:rPr lang="en-US" sz="2000" dirty="0"/>
              <a:t>Promoting students’ understanding of materials and objectives, as well as ensuring a transfer of knowledge.</a:t>
            </a:r>
          </a:p>
        </p:txBody>
      </p:sp>
      <p:sp>
        <p:nvSpPr>
          <p:cNvPr id="8" name="Google Shape;379;p39">
            <a:extLst>
              <a:ext uri="{FF2B5EF4-FFF2-40B4-BE49-F238E27FC236}">
                <a16:creationId xmlns:a16="http://schemas.microsoft.com/office/drawing/2014/main" id="{CC6D2F7D-FF9F-4EC9-967A-3E0A69FB11E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E1184BC-3296-002F-AE93-29B729BB5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2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Evaluation</a:t>
            </a:r>
            <a:r>
              <a:rPr lang="en-US" sz="2400" dirty="0"/>
              <a:t> stage we are:</a:t>
            </a:r>
          </a:p>
          <a:p>
            <a:pPr lvl="1">
              <a:spcBef>
                <a:spcPts val="600"/>
              </a:spcBef>
            </a:pPr>
            <a:r>
              <a:rPr lang="en-US" sz="2000" dirty="0"/>
              <a:t>Undertaking two related evaluations:</a:t>
            </a:r>
          </a:p>
          <a:p>
            <a:pPr lvl="2">
              <a:spcBef>
                <a:spcPts val="600"/>
              </a:spcBef>
            </a:pPr>
            <a:r>
              <a:rPr lang="en-US" sz="2000" dirty="0"/>
              <a:t>Formative Evaluation</a:t>
            </a:r>
          </a:p>
          <a:p>
            <a:pPr lvl="2">
              <a:spcBef>
                <a:spcPts val="600"/>
              </a:spcBef>
            </a:pPr>
            <a:r>
              <a:rPr lang="en-US" sz="2000" dirty="0"/>
              <a:t>Summative Evaluation</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E93315B0-7C1B-F424-2639-3D53A2F79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1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3">
            <a:extLst>
              <a:ext uri="{FF2B5EF4-FFF2-40B4-BE49-F238E27FC236}">
                <a16:creationId xmlns:a16="http://schemas.microsoft.com/office/drawing/2014/main" id="{EB90EF49-C8A3-15FC-3AFC-6D44328CA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71" y="297996"/>
            <a:ext cx="8896858" cy="454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50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114300" indent="0">
              <a:buNone/>
            </a:pPr>
            <a:endParaRPr lang="en-US" sz="2400" dirty="0"/>
          </a:p>
          <a:p>
            <a:endParaRPr lang="en-US" sz="2400" dirty="0"/>
          </a:p>
          <a:p>
            <a:r>
              <a:rPr lang="en-US" sz="2400" dirty="0"/>
              <a:t>We have created an instructional design model especially for blended learning, and it is as follows:</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44763DA-1EE4-AF01-716C-FCB62A318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1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385DAD2-022E-493E-A420-1E95FC9B7B5F}"/>
              </a:ext>
            </a:extLst>
          </p:cNvPr>
          <p:cNvGraphicFramePr/>
          <p:nvPr>
            <p:extLst>
              <p:ext uri="{D42A27DB-BD31-4B8C-83A1-F6EECF244321}">
                <p14:modId xmlns:p14="http://schemas.microsoft.com/office/powerpoint/2010/main" val="473637892"/>
              </p:ext>
            </p:extLst>
          </p:nvPr>
        </p:nvGraphicFramePr>
        <p:xfrm>
          <a:off x="1839585" y="166441"/>
          <a:ext cx="5464629" cy="3762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Google Shape;128;p19">
            <a:extLst>
              <a:ext uri="{FF2B5EF4-FFF2-40B4-BE49-F238E27FC236}">
                <a16:creationId xmlns:a16="http://schemas.microsoft.com/office/drawing/2014/main" id="{75780085-A1CD-C703-2ACA-3CD9CE0B7841}"/>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Oval 6">
            <a:extLst>
              <a:ext uri="{FF2B5EF4-FFF2-40B4-BE49-F238E27FC236}">
                <a16:creationId xmlns:a16="http://schemas.microsoft.com/office/drawing/2014/main" id="{1BE5C195-5479-A01C-F327-F0AD4DEB291B}"/>
              </a:ext>
            </a:extLst>
          </p:cNvPr>
          <p:cNvSpPr/>
          <p:nvPr/>
        </p:nvSpPr>
        <p:spPr>
          <a:xfrm>
            <a:off x="3732022" y="1703574"/>
            <a:ext cx="1712410" cy="736167"/>
          </a:xfrm>
          <a:prstGeom prst="ellipse">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379;p39">
            <a:extLst>
              <a:ext uri="{FF2B5EF4-FFF2-40B4-BE49-F238E27FC236}">
                <a16:creationId xmlns:a16="http://schemas.microsoft.com/office/drawing/2014/main" id="{9954EB1A-93EA-BD7A-0F62-C50C61AED8E4}"/>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8" name="Google Shape;129;p19">
            <a:extLst>
              <a:ext uri="{FF2B5EF4-FFF2-40B4-BE49-F238E27FC236}">
                <a16:creationId xmlns:a16="http://schemas.microsoft.com/office/drawing/2014/main" id="{9AB74AC5-9C97-6E63-E5F0-F6BB8C451BC5}"/>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0C49A421-1CA2-3AFC-F0AF-FEB771A3BC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3B7646A-0D0D-4297-B7CB-337D1025037C}"/>
              </a:ext>
            </a:extLst>
          </p:cNvPr>
          <p:cNvSpPr/>
          <p:nvPr/>
        </p:nvSpPr>
        <p:spPr>
          <a:xfrm>
            <a:off x="3822976" y="1736230"/>
            <a:ext cx="1497846" cy="623248"/>
          </a:xfrm>
          <a:prstGeom prst="rect">
            <a:avLst/>
          </a:prstGeom>
          <a:noFill/>
        </p:spPr>
        <p:txBody>
          <a:bodyPr wrap="none" lIns="68580" tIns="34290" rIns="68580" bIns="34290">
            <a:spAutoFit/>
          </a:bodyPr>
          <a:lstStyle/>
          <a:p>
            <a:pPr algn="ctr"/>
            <a:r>
              <a:rPr lang="en-US" sz="3600" b="1" dirty="0">
                <a:ln w="6600">
                  <a:solidFill>
                    <a:schemeClr val="accent2"/>
                  </a:solidFill>
                  <a:prstDash val="solid"/>
                </a:ln>
                <a:solidFill>
                  <a:srgbClr val="0070C0"/>
                </a:solidFill>
                <a:effectLst>
                  <a:outerShdw dist="38100" dir="2700000" algn="tl" rotWithShape="0">
                    <a:schemeClr val="accent2"/>
                  </a:outerShdw>
                </a:effectLst>
              </a:rPr>
              <a:t>BL-5D</a:t>
            </a:r>
            <a:endParaRPr lang="en-US" b="1"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3427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Discover (Analysis) Phase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new blended activities are you thinking of doing?</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How will this benefit/impact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Will the students need to learn any new skills?</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Will you need to learn any new skills?</a:t>
            </a:r>
          </a:p>
          <a:p>
            <a:pPr marL="336550" lvl="0" indent="-28575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Will there be a change in the balance of classroom/computer activity?</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B64C8A1-F14A-3F8B-5257-CFA5E43EF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1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Define (Design) Phase – 1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this new approach mean that some of the learning outcomes might be addressed in new ways?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this impact how the module is assessed (New Assessments or Exams?)?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new eLearning techniques will you consider (e.g. videos, audios, quizzes, interactive documents, games, interactive presentations, searching activities, forums, Mind Maps, peer evaluation)? </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8BFC389-322F-9E3F-054E-91ED2614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20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Define (Design) Phase – 2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indent="-285750" algn="l">
              <a:buClr>
                <a:srgbClr val="223457"/>
              </a:buClr>
              <a:buFont typeface="Arial" panose="020B0604020202020204" pitchFamily="34" charset="0"/>
              <a:buChar char="•"/>
            </a:pPr>
            <a:r>
              <a:rPr lang="en-GB" sz="2000" dirty="0">
                <a:solidFill>
                  <a:srgbClr val="223457"/>
                </a:solidFill>
              </a:rPr>
              <a:t>What new classroom techniques will you consider (e.g. peer evaluation, debates, role playing, problem solving, case studies, reflection activities, active learning techniques)?</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the addition of technology be: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Substitution (a direct substitute, with no functional change)</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Augmentation (a direct substitute, with some functional change)</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Modification (significant task redesign)</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&gt;&gt;&gt; Redefinition (the creation of new tasks previously impossible) </a:t>
            </a:r>
          </a:p>
          <a:p>
            <a:pPr marL="336550" indent="-285750" algn="l">
              <a:buClr>
                <a:srgbClr val="223457"/>
              </a:buClr>
              <a:buFont typeface="Arial" panose="020B0604020202020204" pitchFamily="34" charset="0"/>
              <a:buChar char="•"/>
            </a:pPr>
            <a:endParaRPr lang="en-GB" sz="20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AA9B7E9-B285-635D-92E0-0B253E7CC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Develop (Development) Phase – 1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might this impact how you teach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might it impact how you communicate with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technology skills might you have to learn (e.g. video editing, audio editing, game design, interactivity design, accessibility design, quiz development, digital badges, assessment tools, blogs, wikis, simulations, social media tools, forums)?</a:t>
            </a:r>
          </a:p>
          <a:p>
            <a:pPr marL="336550" indent="-285750" algn="l">
              <a:buClr>
                <a:srgbClr val="223457"/>
              </a:buClr>
              <a:buFont typeface="Arial" panose="020B0604020202020204" pitchFamily="34" charset="0"/>
              <a:buChar char="•"/>
            </a:pPr>
            <a:endParaRPr lang="en-GB" sz="20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2684F4B-D247-6012-E7B1-45CE39FEE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4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Develop (Development) Phase – 2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new teaching approaches might you try out?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will you deliver this content, e.g. in a VLE, on a website, on a USB, in the classroom?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will you evaluate the changes? </a:t>
            </a:r>
          </a:p>
          <a:p>
            <a:pPr marL="336550" indent="-285750" algn="l">
              <a:buClr>
                <a:srgbClr val="223457"/>
              </a:buClr>
              <a:buFont typeface="Arial" panose="020B0604020202020204" pitchFamily="34" charset="0"/>
              <a:buChar char="•"/>
            </a:pPr>
            <a:endParaRPr lang="en-GB" sz="20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C43F133-D864-E461-4C43-6C5B5560D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25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it"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8" name="Google Shape;131;p19">
            <a:extLst>
              <a:ext uri="{FF2B5EF4-FFF2-40B4-BE49-F238E27FC236}">
                <a16:creationId xmlns:a16="http://schemas.microsoft.com/office/drawing/2014/main" id="{58DAEF8A-28F9-4FF3-BD8D-23BA5A207897}"/>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GB" sz="2800" dirty="0">
                <a:solidFill>
                  <a:schemeClr val="dk1"/>
                </a:solidFill>
                <a:latin typeface="Calibri"/>
                <a:ea typeface="Calibri"/>
                <a:cs typeface="Calibri"/>
                <a:sym typeface="Calibri"/>
              </a:rPr>
              <a:t>Instructional Design is a way for teachers to create educational content that maximises the effectiveness, efficiency and appeal of instruction and other learning experiences.</a:t>
            </a:r>
          </a:p>
          <a:p>
            <a:pPr marL="0" lvl="0" indent="0" algn="l" rtl="0">
              <a:lnSpc>
                <a:spcPct val="90000"/>
              </a:lnSpc>
              <a:spcBef>
                <a:spcPts val="1000"/>
              </a:spcBef>
              <a:spcAft>
                <a:spcPts val="0"/>
              </a:spcAft>
              <a:buNone/>
            </a:pPr>
            <a:r>
              <a:rPr lang="en-GB" sz="2800" dirty="0">
                <a:solidFill>
                  <a:schemeClr val="dk1"/>
                </a:solidFill>
                <a:latin typeface="Calibri"/>
                <a:cs typeface="Calibri"/>
                <a:sym typeface="Calibri"/>
              </a:rPr>
              <a:t>There are many models to help do this, the most common one is called ADDIE.</a:t>
            </a:r>
            <a:endParaRPr dirty="0"/>
          </a:p>
        </p:txBody>
      </p:sp>
      <p:pic>
        <p:nvPicPr>
          <p:cNvPr id="2" name="Picture 1">
            <a:extLst>
              <a:ext uri="{FF2B5EF4-FFF2-40B4-BE49-F238E27FC236}">
                <a16:creationId xmlns:a16="http://schemas.microsoft.com/office/drawing/2014/main" id="{19CDF52D-B600-1902-B83B-5C4D6263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45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Deliver (Implement) Phase – 1 of 2</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04151"/>
            <a:ext cx="8520600" cy="3580357"/>
          </a:xfrm>
          <a:prstGeom prst="rect">
            <a:avLst/>
          </a:prstGeom>
        </p:spPr>
        <p:txBody>
          <a:bodyPr spcFirstLastPara="1" wrap="square" lIns="91425" tIns="91425" rIns="91425" bIns="91425" anchor="t" anchorCtr="0">
            <a:noAutofit/>
          </a:bodyPr>
          <a:lstStyle/>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Consider these questions BEFORE the lesson:</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are the key points of the lesson?</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How was this lesson taught previously?</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changes are you planning to make?</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Consider these questions AFTER the lesson: </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went well? </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went badly? </a:t>
            </a:r>
          </a:p>
          <a:p>
            <a:pPr marL="965200" lvl="1" indent="-457200">
              <a:spcBef>
                <a:spcPts val="0"/>
              </a:spcBef>
              <a:buClr>
                <a:srgbClr val="223457"/>
              </a:buClr>
              <a:buSzPts val="2800"/>
              <a:buFont typeface="Arial" panose="020B0604020202020204" pitchFamily="34" charset="0"/>
              <a:buChar char="•"/>
            </a:pPr>
            <a:r>
              <a:rPr lang="en-GB" sz="2000" dirty="0">
                <a:solidFill>
                  <a:srgbClr val="223457"/>
                </a:solidFill>
              </a:rPr>
              <a:t>What surprised me?</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34C0CB7-E636-6387-49FB-04EDC00B7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3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Decide (Evaluation) Phase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04151"/>
            <a:ext cx="8520600" cy="3580357"/>
          </a:xfrm>
          <a:prstGeom prst="rect">
            <a:avLst/>
          </a:prstGeom>
        </p:spPr>
        <p:txBody>
          <a:bodyPr spcFirstLastPara="1" wrap="square" lIns="91425" tIns="91425" rIns="91425" bIns="91425" anchor="t" anchorCtr="0">
            <a:noAutofit/>
          </a:bodyPr>
          <a:lstStyle/>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was it like before the changes</a:t>
            </a:r>
            <a:r>
              <a:rPr lang="en-GB" sz="2000" dirty="0">
                <a:solidFill>
                  <a:srgbClr val="223457"/>
                </a:solidFill>
              </a:rPr>
              <a:t>?</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was it like during the changes?</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is it like after the changes?</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were the key issues raised?</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are the key conclusions?</a:t>
            </a:r>
          </a:p>
          <a:p>
            <a:pPr marL="508000" lvl="0" indent="-457200" algn="l" rtl="0">
              <a:spcBef>
                <a:spcPts val="0"/>
              </a:spcBef>
              <a:spcAft>
                <a:spcPts val="0"/>
              </a:spcAft>
              <a:buClr>
                <a:srgbClr val="223457"/>
              </a:buClr>
              <a:buSzPts val="2800"/>
              <a:buFont typeface="Arial" panose="020B0604020202020204" pitchFamily="34" charset="0"/>
              <a:buChar char="•"/>
            </a:pPr>
            <a:r>
              <a:rPr lang="en-GB" sz="2400" dirty="0">
                <a:solidFill>
                  <a:srgbClr val="223457"/>
                </a:solidFill>
              </a:rPr>
              <a:t>What will be done differently the </a:t>
            </a:r>
            <a:r>
              <a:rPr lang="en-GB" sz="2400">
                <a:solidFill>
                  <a:srgbClr val="223457"/>
                </a:solidFill>
              </a:rPr>
              <a:t>next time?</a:t>
            </a:r>
            <a:endParaRPr lang="en-GB" sz="2400" dirty="0">
              <a:solidFill>
                <a:srgbClr val="223457"/>
              </a:solidFill>
            </a:endParaRP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EF3234E-FA69-9501-7DC8-2615708AD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Image result for addie model">
            <a:extLst>
              <a:ext uri="{FF2B5EF4-FFF2-40B4-BE49-F238E27FC236}">
                <a16:creationId xmlns:a16="http://schemas.microsoft.com/office/drawing/2014/main" id="{F0BA67FE-9163-4729-A787-099B5E7C4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47" y="957575"/>
            <a:ext cx="4293506" cy="32283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C880A0A-53C6-68E3-4C08-B87D0B24E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1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Image result for addie model">
            <a:extLst>
              <a:ext uri="{FF2B5EF4-FFF2-40B4-BE49-F238E27FC236}">
                <a16:creationId xmlns:a16="http://schemas.microsoft.com/office/drawing/2014/main" id="{F0BA67FE-9163-4729-A787-099B5E7C4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47" y="957575"/>
            <a:ext cx="4293506" cy="32283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C880A0A-53C6-68E3-4C08-B87D0B24E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do You Actually Need for Your First Apartment? Tips | ForRent">
            <a:extLst>
              <a:ext uri="{FF2B5EF4-FFF2-40B4-BE49-F238E27FC236}">
                <a16:creationId xmlns:a16="http://schemas.microsoft.com/office/drawing/2014/main" id="{5644878C-D751-A905-0FF0-5C86281C5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675" y="235035"/>
            <a:ext cx="963386" cy="14450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 Blueprint house plan. design architecture home, drawing  structure and plan. vector illustration">
            <a:extLst>
              <a:ext uri="{FF2B5EF4-FFF2-40B4-BE49-F238E27FC236}">
                <a16:creationId xmlns:a16="http://schemas.microsoft.com/office/drawing/2014/main" id="{E59B897D-1C9C-89F8-C0A3-6ED178C348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8545" y="1178941"/>
            <a:ext cx="1425462" cy="14254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Steps to Building A New Home">
            <a:extLst>
              <a:ext uri="{FF2B5EF4-FFF2-40B4-BE49-F238E27FC236}">
                <a16:creationId xmlns:a16="http://schemas.microsoft.com/office/drawing/2014/main" id="{A5527611-914B-9401-5CD8-2B1FF0943F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0367" y="2924870"/>
            <a:ext cx="1481818" cy="984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nagging or Snag Lists - Banahan Surveyors">
            <a:extLst>
              <a:ext uri="{FF2B5EF4-FFF2-40B4-BE49-F238E27FC236}">
                <a16:creationId xmlns:a16="http://schemas.microsoft.com/office/drawing/2014/main" id="{C7D7FE1E-D5FB-77F1-A13B-B3D32530C1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40" y="1391506"/>
            <a:ext cx="1428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Karsh,Yousef-Robert_Oppenheimer-9_February_1956-m">
            <a:extLst>
              <a:ext uri="{FF2B5EF4-FFF2-40B4-BE49-F238E27FC236}">
                <a16:creationId xmlns:a16="http://schemas.microsoft.com/office/drawing/2014/main" id="{B43464BC-BC48-5495-787C-17830C90D2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8468" y="2924870"/>
            <a:ext cx="840822" cy="108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D0D0F7DC-92E2-A55C-1D5A-C17E6A7A0574}"/>
              </a:ext>
            </a:extLst>
          </p:cNvPr>
          <p:cNvCxnSpPr>
            <a:endCxn id="1026" idx="1"/>
          </p:cNvCxnSpPr>
          <p:nvPr/>
        </p:nvCxnSpPr>
        <p:spPr>
          <a:xfrm flipV="1">
            <a:off x="5268558" y="957575"/>
            <a:ext cx="805117" cy="22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FE7CBC-00F8-2903-418D-4B2BA34C449A}"/>
              </a:ext>
            </a:extLst>
          </p:cNvPr>
          <p:cNvCxnSpPr>
            <a:cxnSpLocks/>
            <a:endCxn id="1028" idx="1"/>
          </p:cNvCxnSpPr>
          <p:nvPr/>
        </p:nvCxnSpPr>
        <p:spPr>
          <a:xfrm flipV="1">
            <a:off x="6637564" y="1891672"/>
            <a:ext cx="580981" cy="1904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6E55D0-FA4F-6254-0854-71F8D56CE3B3}"/>
              </a:ext>
            </a:extLst>
          </p:cNvPr>
          <p:cNvCxnSpPr>
            <a:cxnSpLocks/>
            <a:endCxn id="1030" idx="1"/>
          </p:cNvCxnSpPr>
          <p:nvPr/>
        </p:nvCxnSpPr>
        <p:spPr>
          <a:xfrm flipV="1">
            <a:off x="6253843" y="3417163"/>
            <a:ext cx="936524" cy="45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EDD387-065A-96F5-3E67-2340DAFB94D0}"/>
              </a:ext>
            </a:extLst>
          </p:cNvPr>
          <p:cNvCxnSpPr>
            <a:cxnSpLocks/>
            <a:endCxn id="3" idx="3"/>
          </p:cNvCxnSpPr>
          <p:nvPr/>
        </p:nvCxnSpPr>
        <p:spPr>
          <a:xfrm flipH="1">
            <a:off x="2189290" y="3447106"/>
            <a:ext cx="668210" cy="22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8CEE21-5D37-5E3A-5330-B8AF42994FC8}"/>
              </a:ext>
            </a:extLst>
          </p:cNvPr>
          <p:cNvCxnSpPr>
            <a:cxnSpLocks/>
          </p:cNvCxnSpPr>
          <p:nvPr/>
        </p:nvCxnSpPr>
        <p:spPr>
          <a:xfrm flipH="1" flipV="1">
            <a:off x="2079499" y="1795193"/>
            <a:ext cx="453596" cy="297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37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ADDIE model is used by instructional designers and training developers. It is composed of five phases:</a:t>
            </a:r>
          </a:p>
          <a:p>
            <a:pPr lvl="1">
              <a:spcBef>
                <a:spcPts val="600"/>
              </a:spcBef>
            </a:pPr>
            <a:r>
              <a:rPr lang="en-US" sz="1800" dirty="0"/>
              <a:t>Analysis, </a:t>
            </a:r>
          </a:p>
          <a:p>
            <a:pPr lvl="1">
              <a:spcBef>
                <a:spcPts val="600"/>
              </a:spcBef>
            </a:pPr>
            <a:r>
              <a:rPr lang="en-US" sz="1800" dirty="0"/>
              <a:t>Design, </a:t>
            </a:r>
          </a:p>
          <a:p>
            <a:pPr lvl="1">
              <a:spcBef>
                <a:spcPts val="600"/>
              </a:spcBef>
            </a:pPr>
            <a:r>
              <a:rPr lang="en-US" sz="1800" dirty="0"/>
              <a:t>Development, </a:t>
            </a:r>
          </a:p>
          <a:p>
            <a:pPr lvl="1">
              <a:spcBef>
                <a:spcPts val="600"/>
              </a:spcBef>
            </a:pPr>
            <a:r>
              <a:rPr lang="en-US" sz="1800" dirty="0"/>
              <a:t>Implementation, and </a:t>
            </a:r>
          </a:p>
          <a:p>
            <a:pPr lvl="1">
              <a:spcBef>
                <a:spcPts val="600"/>
              </a:spcBef>
            </a:pPr>
            <a:r>
              <a:rPr lang="en-US" sz="1800" dirty="0"/>
              <a:t>Evaluation</a:t>
            </a:r>
          </a:p>
          <a:p>
            <a:endParaRPr lang="en-US" sz="2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4F56A10-3276-C73A-6131-46F7E929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This represents a dynamic, flexible model for building effective training and performance support tools. </a:t>
            </a:r>
          </a:p>
          <a:p>
            <a:r>
              <a:rPr lang="en-US" sz="2400" dirty="0"/>
              <a:t>This model attempts to save time by catching problems while they are still easy to fix. </a:t>
            </a:r>
          </a:p>
          <a:p>
            <a:endParaRPr lang="en-US" sz="2400" dirty="0"/>
          </a:p>
        </p:txBody>
      </p:sp>
      <p:sp>
        <p:nvSpPr>
          <p:cNvPr id="8" name="Google Shape;379;p39">
            <a:extLst>
              <a:ext uri="{FF2B5EF4-FFF2-40B4-BE49-F238E27FC236}">
                <a16:creationId xmlns:a16="http://schemas.microsoft.com/office/drawing/2014/main" id="{5FC89245-3C0C-4D0F-8A41-5C4F8F25EA4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EC7D9AE-36B4-C925-9A28-23F8AE6AD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1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Analysis</a:t>
            </a:r>
            <a:r>
              <a:rPr lang="en-US" sz="2400" dirty="0"/>
              <a:t> stage we want to find out:</a:t>
            </a:r>
          </a:p>
          <a:p>
            <a:endParaRPr lang="en-US" sz="2400" dirty="0"/>
          </a:p>
          <a:p>
            <a:pPr lvl="1">
              <a:spcBef>
                <a:spcPts val="600"/>
              </a:spcBef>
            </a:pPr>
            <a:r>
              <a:rPr lang="en-US" sz="2200" dirty="0"/>
              <a:t>Who are the learners or audience? (Audience analysis)</a:t>
            </a:r>
          </a:p>
          <a:p>
            <a:pPr lvl="1">
              <a:spcBef>
                <a:spcPts val="600"/>
              </a:spcBef>
            </a:pPr>
            <a:r>
              <a:rPr lang="en-US" sz="2200" dirty="0"/>
              <a:t>What is the goal or intended outcome? (Goal analysis)</a:t>
            </a:r>
          </a:p>
        </p:txBody>
      </p:sp>
      <p:sp>
        <p:nvSpPr>
          <p:cNvPr id="8" name="Google Shape;379;p39">
            <a:extLst>
              <a:ext uri="{FF2B5EF4-FFF2-40B4-BE49-F238E27FC236}">
                <a16:creationId xmlns:a16="http://schemas.microsoft.com/office/drawing/2014/main" id="{4B284E2A-92CD-47A0-8E00-8DA32899D30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75CC843-8853-58CB-A808-1635C9B28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1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Design</a:t>
            </a:r>
            <a:r>
              <a:rPr lang="en-US" sz="2400" dirty="0"/>
              <a:t> stage we are exploring:</a:t>
            </a:r>
          </a:p>
          <a:p>
            <a:endParaRPr lang="en-US" sz="2000" dirty="0"/>
          </a:p>
          <a:p>
            <a:pPr lvl="1">
              <a:spcBef>
                <a:spcPts val="600"/>
              </a:spcBef>
            </a:pPr>
            <a:r>
              <a:rPr lang="en-US" sz="2200" dirty="0"/>
              <a:t>The content of the course (Subject matter analysis)</a:t>
            </a:r>
          </a:p>
          <a:p>
            <a:pPr lvl="1">
              <a:spcBef>
                <a:spcPts val="600"/>
              </a:spcBef>
            </a:pPr>
            <a:r>
              <a:rPr lang="en-US" sz="2200" dirty="0"/>
              <a:t>The steps of instruction (Lesson planning-writing objectives)</a:t>
            </a:r>
          </a:p>
          <a:p>
            <a:pPr lvl="1">
              <a:spcBef>
                <a:spcPts val="600"/>
              </a:spcBef>
            </a:pPr>
            <a:r>
              <a:rPr lang="en-US" sz="2200" dirty="0"/>
              <a:t>The type of media or presentation mode (Media selection)</a:t>
            </a:r>
          </a:p>
        </p:txBody>
      </p:sp>
      <p:sp>
        <p:nvSpPr>
          <p:cNvPr id="8" name="Google Shape;379;p39">
            <a:extLst>
              <a:ext uri="{FF2B5EF4-FFF2-40B4-BE49-F238E27FC236}">
                <a16:creationId xmlns:a16="http://schemas.microsoft.com/office/drawing/2014/main" id="{D6917BFB-57BB-4E31-85A0-3F4FF843732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5AB63D9-51D3-C07E-84D6-AABD0E42E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Development</a:t>
            </a:r>
            <a:r>
              <a:rPr lang="en-US" sz="2400" dirty="0"/>
              <a:t> stage we are:</a:t>
            </a:r>
          </a:p>
          <a:p>
            <a:pPr lvl="1">
              <a:spcBef>
                <a:spcPts val="600"/>
              </a:spcBef>
            </a:pPr>
            <a:r>
              <a:rPr lang="en-US" sz="2000" dirty="0"/>
              <a:t>Generating lesson plans (this is different from the lesson planning done in the Design phase) and lesson materials.</a:t>
            </a:r>
          </a:p>
          <a:p>
            <a:pPr lvl="1">
              <a:spcBef>
                <a:spcPts val="600"/>
              </a:spcBef>
            </a:pPr>
            <a:r>
              <a:rPr lang="en-US" sz="2000" dirty="0"/>
              <a:t>Completing all media and materials for instruction, as well as completing all of the supporting documents.</a:t>
            </a:r>
          </a:p>
          <a:p>
            <a:pPr lvl="1">
              <a:spcBef>
                <a:spcPts val="600"/>
              </a:spcBef>
            </a:pPr>
            <a:r>
              <a:rPr lang="en-US" sz="2000" dirty="0"/>
              <a:t>The end-result is a course or workshop ready for delivery.</a:t>
            </a:r>
          </a:p>
        </p:txBody>
      </p:sp>
      <p:sp>
        <p:nvSpPr>
          <p:cNvPr id="8" name="Google Shape;379;p39">
            <a:extLst>
              <a:ext uri="{FF2B5EF4-FFF2-40B4-BE49-F238E27FC236}">
                <a16:creationId xmlns:a16="http://schemas.microsoft.com/office/drawing/2014/main" id="{67E1366D-D30F-4433-B2A4-94B211C3996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187D477-57AB-1B60-194A-9EC3E621A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698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1019</Words>
  <Application>Microsoft Office PowerPoint</Application>
  <PresentationFormat>On-screen Show (16:9)</PresentationFormat>
  <Paragraphs>117</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Roboto</vt:lpstr>
      <vt:lpstr>Simple Light</vt:lpstr>
      <vt:lpstr>Blended Learning International Train the Train (BLITT)</vt:lpstr>
      <vt:lpstr>Instructional Design</vt:lpstr>
      <vt:lpstr>ADDIE Model</vt:lpstr>
      <vt:lpstr>ADDIE Model</vt:lpstr>
      <vt:lpstr>ADDIE Model</vt:lpstr>
      <vt:lpstr>ADDIE Model</vt:lpstr>
      <vt:lpstr>ADDIE Model</vt:lpstr>
      <vt:lpstr>ADDIE Model</vt:lpstr>
      <vt:lpstr>ADDIE Model</vt:lpstr>
      <vt:lpstr>ADDIE Model</vt:lpstr>
      <vt:lpstr>ADDIE Model</vt:lpstr>
      <vt:lpstr>PowerPoint Presentation</vt:lpstr>
      <vt:lpstr>Instructional Design</vt:lpstr>
      <vt:lpstr>PowerPoint Presentation</vt:lpstr>
      <vt:lpstr>Discover (Analysis) Phase</vt:lpstr>
      <vt:lpstr>Define (Design) Phase – 1 of 2</vt:lpstr>
      <vt:lpstr>Define (Design) Phase – 2 of 2</vt:lpstr>
      <vt:lpstr>Develop (Development) Phase – 1 of 2</vt:lpstr>
      <vt:lpstr>Develop (Development) Phase – 2 of 2</vt:lpstr>
      <vt:lpstr>Deliver (Implement) Phase – 1 of 2</vt:lpstr>
      <vt:lpstr>Decide (Evaluation) Phase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31</cp:revision>
  <dcterms:modified xsi:type="dcterms:W3CDTF">2022-11-13T16:17:06Z</dcterms:modified>
</cp:coreProperties>
</file>