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550" r:id="rId2"/>
    <p:sldId id="334" r:id="rId3"/>
    <p:sldId id="343" r:id="rId4"/>
    <p:sldId id="335" r:id="rId5"/>
    <p:sldId id="342" r:id="rId6"/>
    <p:sldId id="336" r:id="rId7"/>
    <p:sldId id="344" r:id="rId8"/>
    <p:sldId id="345" r:id="rId9"/>
    <p:sldId id="346" r:id="rId10"/>
    <p:sldId id="347" r:id="rId11"/>
    <p:sldId id="341" r:id="rId12"/>
    <p:sldId id="551" r:id="rId13"/>
    <p:sldId id="282" r:id="rId14"/>
    <p:sldId id="304" r:id="rId15"/>
    <p:sldId id="536" r:id="rId16"/>
    <p:sldId id="547" r:id="rId17"/>
    <p:sldId id="504" r:id="rId18"/>
    <p:sldId id="505" r:id="rId19"/>
    <p:sldId id="506" r:id="rId20"/>
    <p:sldId id="508" r:id="rId21"/>
    <p:sldId id="507" r:id="rId22"/>
    <p:sldId id="509" r:id="rId23"/>
    <p:sldId id="510" r:id="rId24"/>
    <p:sldId id="545" r:id="rId25"/>
    <p:sldId id="546" r:id="rId26"/>
    <p:sldId id="537" r:id="rId27"/>
    <p:sldId id="538" r:id="rId28"/>
    <p:sldId id="539" r:id="rId29"/>
    <p:sldId id="540" r:id="rId30"/>
    <p:sldId id="541" r:id="rId31"/>
    <p:sldId id="542" r:id="rId32"/>
    <p:sldId id="543" r:id="rId33"/>
    <p:sldId id="544" r:id="rId34"/>
    <p:sldId id="330" r:id="rId35"/>
    <p:sldId id="548" r:id="rId36"/>
    <p:sldId id="303" r:id="rId37"/>
    <p:sldId id="332" r:id="rId38"/>
    <p:sldId id="498" r:id="rId39"/>
    <p:sldId id="480" r:id="rId40"/>
    <p:sldId id="481" r:id="rId41"/>
    <p:sldId id="482" r:id="rId42"/>
    <p:sldId id="483" r:id="rId43"/>
    <p:sldId id="484" r:id="rId44"/>
    <p:sldId id="489" r:id="rId45"/>
    <p:sldId id="490" r:id="rId46"/>
    <p:sldId id="485" r:id="rId47"/>
    <p:sldId id="491" r:id="rId48"/>
    <p:sldId id="492" r:id="rId49"/>
    <p:sldId id="488" r:id="rId50"/>
    <p:sldId id="486" r:id="rId51"/>
    <p:sldId id="493" r:id="rId52"/>
    <p:sldId id="494" r:id="rId53"/>
    <p:sldId id="487" r:id="rId54"/>
    <p:sldId id="495" r:id="rId55"/>
    <p:sldId id="496" r:id="rId56"/>
    <p:sldId id="549"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2082C-F42B-4D25-9BA4-E1BF24CC4DE9}" v="2" dt="2022-11-22T09:14:42.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C847B7FD-C181-4F90-8B7B-BA429948770D}"/>
    <pc:docChg chg="custSel modSld">
      <pc:chgData name="Damian T. Gordon" userId="7469c87ffe94b59c" providerId="LiveId" clId="{C847B7FD-C181-4F90-8B7B-BA429948770D}" dt="2022-11-08T11:21:22.736" v="65" actId="478"/>
      <pc:docMkLst>
        <pc:docMk/>
      </pc:docMkLst>
      <pc:sldChg chg="addSp delSp modSp mod">
        <pc:chgData name="Damian T. Gordon" userId="7469c87ffe94b59c" providerId="LiveId" clId="{C847B7FD-C181-4F90-8B7B-BA429948770D}" dt="2022-11-08T11:17:43.267" v="1"/>
        <pc:sldMkLst>
          <pc:docMk/>
          <pc:sldMk cId="0" sldId="282"/>
        </pc:sldMkLst>
        <pc:picChg chg="add mod">
          <ac:chgData name="Damian T. Gordon" userId="7469c87ffe94b59c" providerId="LiveId" clId="{C847B7FD-C181-4F90-8B7B-BA429948770D}" dt="2022-11-08T11:17:43.267" v="1"/>
          <ac:picMkLst>
            <pc:docMk/>
            <pc:sldMk cId="0" sldId="282"/>
            <ac:picMk id="2" creationId="{F5BD78D3-22B0-0E8B-6610-0CAE162D426E}"/>
          </ac:picMkLst>
        </pc:picChg>
        <pc:picChg chg="del">
          <ac:chgData name="Damian T. Gordon" userId="7469c87ffe94b59c" providerId="LiveId" clId="{C847B7FD-C181-4F90-8B7B-BA429948770D}" dt="2022-11-08T11:14:18.995" v="0" actId="478"/>
          <ac:picMkLst>
            <pc:docMk/>
            <pc:sldMk cId="0" sldId="282"/>
            <ac:picMk id="382" creationId="{00000000-0000-0000-0000-000000000000}"/>
          </ac:picMkLst>
        </pc:picChg>
      </pc:sldChg>
      <pc:sldChg chg="addSp delSp modSp mod">
        <pc:chgData name="Damian T. Gordon" userId="7469c87ffe94b59c" providerId="LiveId" clId="{C847B7FD-C181-4F90-8B7B-BA429948770D}" dt="2022-11-08T11:17:46.415" v="3"/>
        <pc:sldMkLst>
          <pc:docMk/>
          <pc:sldMk cId="2310252356" sldId="302"/>
        </pc:sldMkLst>
        <pc:picChg chg="add mod">
          <ac:chgData name="Damian T. Gordon" userId="7469c87ffe94b59c" providerId="LiveId" clId="{C847B7FD-C181-4F90-8B7B-BA429948770D}" dt="2022-11-08T11:17:46.415" v="3"/>
          <ac:picMkLst>
            <pc:docMk/>
            <pc:sldMk cId="2310252356" sldId="302"/>
            <ac:picMk id="3" creationId="{5855C6CA-E48D-4460-0F1C-3B49EA02124D}"/>
          </ac:picMkLst>
        </pc:picChg>
        <pc:picChg chg="del">
          <ac:chgData name="Damian T. Gordon" userId="7469c87ffe94b59c" providerId="LiveId" clId="{C847B7FD-C181-4F90-8B7B-BA429948770D}" dt="2022-11-08T11:17:45.981" v="2" actId="478"/>
          <ac:picMkLst>
            <pc:docMk/>
            <pc:sldMk cId="2310252356" sldId="302"/>
            <ac:picMk id="130" creationId="{00000000-0000-0000-0000-000000000000}"/>
          </ac:picMkLst>
        </pc:picChg>
      </pc:sldChg>
      <pc:sldChg chg="addSp delSp modSp mod">
        <pc:chgData name="Damian T. Gordon" userId="7469c87ffe94b59c" providerId="LiveId" clId="{C847B7FD-C181-4F90-8B7B-BA429948770D}" dt="2022-11-08T11:17:53.227" v="7"/>
        <pc:sldMkLst>
          <pc:docMk/>
          <pc:sldMk cId="2011453906" sldId="304"/>
        </pc:sldMkLst>
        <pc:picChg chg="add mod">
          <ac:chgData name="Damian T. Gordon" userId="7469c87ffe94b59c" providerId="LiveId" clId="{C847B7FD-C181-4F90-8B7B-BA429948770D}" dt="2022-11-08T11:17:53.227" v="7"/>
          <ac:picMkLst>
            <pc:docMk/>
            <pc:sldMk cId="2011453906" sldId="304"/>
            <ac:picMk id="2" creationId="{19CDF52D-B600-1902-B83B-5C4D62635B0D}"/>
          </ac:picMkLst>
        </pc:picChg>
        <pc:picChg chg="del">
          <ac:chgData name="Damian T. Gordon" userId="7469c87ffe94b59c" providerId="LiveId" clId="{C847B7FD-C181-4F90-8B7B-BA429948770D}" dt="2022-11-08T11:17:52.850" v="6" actId="478"/>
          <ac:picMkLst>
            <pc:docMk/>
            <pc:sldMk cId="2011453906" sldId="304"/>
            <ac:picMk id="130" creationId="{00000000-0000-0000-0000-000000000000}"/>
          </ac:picMkLst>
        </pc:picChg>
      </pc:sldChg>
      <pc:sldChg chg="addSp delSp modSp mod">
        <pc:chgData name="Damian T. Gordon" userId="7469c87ffe94b59c" providerId="LiveId" clId="{C847B7FD-C181-4F90-8B7B-BA429948770D}" dt="2022-11-08T11:17:56.030" v="9"/>
        <pc:sldMkLst>
          <pc:docMk/>
          <pc:sldMk cId="1879289377" sldId="305"/>
        </pc:sldMkLst>
        <pc:picChg chg="add mod">
          <ac:chgData name="Damian T. Gordon" userId="7469c87ffe94b59c" providerId="LiveId" clId="{C847B7FD-C181-4F90-8B7B-BA429948770D}" dt="2022-11-08T11:17:56.030" v="9"/>
          <ac:picMkLst>
            <pc:docMk/>
            <pc:sldMk cId="1879289377" sldId="305"/>
            <ac:picMk id="2" creationId="{2BA7A1A7-E978-D1D1-8F89-0DF72CB16883}"/>
          </ac:picMkLst>
        </pc:picChg>
        <pc:picChg chg="del">
          <ac:chgData name="Damian T. Gordon" userId="7469c87ffe94b59c" providerId="LiveId" clId="{C847B7FD-C181-4F90-8B7B-BA429948770D}" dt="2022-11-08T11:17:55.657" v="8" actId="478"/>
          <ac:picMkLst>
            <pc:docMk/>
            <pc:sldMk cId="1879289377" sldId="305"/>
            <ac:picMk id="130" creationId="{00000000-0000-0000-0000-000000000000}"/>
          </ac:picMkLst>
        </pc:picChg>
      </pc:sldChg>
      <pc:sldChg chg="addSp delSp modSp mod">
        <pc:chgData name="Damian T. Gordon" userId="7469c87ffe94b59c" providerId="LiveId" clId="{C847B7FD-C181-4F90-8B7B-BA429948770D}" dt="2022-11-08T11:17:58.787" v="11"/>
        <pc:sldMkLst>
          <pc:docMk/>
          <pc:sldMk cId="3295946617" sldId="306"/>
        </pc:sldMkLst>
        <pc:picChg chg="add mod">
          <ac:chgData name="Damian T. Gordon" userId="7469c87ffe94b59c" providerId="LiveId" clId="{C847B7FD-C181-4F90-8B7B-BA429948770D}" dt="2022-11-08T11:17:58.787" v="11"/>
          <ac:picMkLst>
            <pc:docMk/>
            <pc:sldMk cId="3295946617" sldId="306"/>
            <ac:picMk id="2" creationId="{AA6C2E7E-993C-8B5E-2BAA-654441E240F1}"/>
          </ac:picMkLst>
        </pc:picChg>
        <pc:picChg chg="del">
          <ac:chgData name="Damian T. Gordon" userId="7469c87ffe94b59c" providerId="LiveId" clId="{C847B7FD-C181-4F90-8B7B-BA429948770D}" dt="2022-11-08T11:17:58.509" v="10" actId="478"/>
          <ac:picMkLst>
            <pc:docMk/>
            <pc:sldMk cId="3295946617" sldId="306"/>
            <ac:picMk id="130" creationId="{00000000-0000-0000-0000-000000000000}"/>
          </ac:picMkLst>
        </pc:picChg>
      </pc:sldChg>
      <pc:sldChg chg="addSp delSp modSp mod">
        <pc:chgData name="Damian T. Gordon" userId="7469c87ffe94b59c" providerId="LiveId" clId="{C847B7FD-C181-4F90-8B7B-BA429948770D}" dt="2022-11-08T11:18:01.545" v="13"/>
        <pc:sldMkLst>
          <pc:docMk/>
          <pc:sldMk cId="899303766" sldId="307"/>
        </pc:sldMkLst>
        <pc:picChg chg="add mod">
          <ac:chgData name="Damian T. Gordon" userId="7469c87ffe94b59c" providerId="LiveId" clId="{C847B7FD-C181-4F90-8B7B-BA429948770D}" dt="2022-11-08T11:18:01.545" v="13"/>
          <ac:picMkLst>
            <pc:docMk/>
            <pc:sldMk cId="899303766" sldId="307"/>
            <ac:picMk id="2" creationId="{97C8F445-1896-4656-C713-186C4810FA05}"/>
          </ac:picMkLst>
        </pc:picChg>
        <pc:picChg chg="del">
          <ac:chgData name="Damian T. Gordon" userId="7469c87ffe94b59c" providerId="LiveId" clId="{C847B7FD-C181-4F90-8B7B-BA429948770D}" dt="2022-11-08T11:18:01.220" v="12" actId="478"/>
          <ac:picMkLst>
            <pc:docMk/>
            <pc:sldMk cId="899303766" sldId="307"/>
            <ac:picMk id="130" creationId="{00000000-0000-0000-0000-000000000000}"/>
          </ac:picMkLst>
        </pc:picChg>
      </pc:sldChg>
      <pc:sldChg chg="addSp delSp modSp mod">
        <pc:chgData name="Damian T. Gordon" userId="7469c87ffe94b59c" providerId="LiveId" clId="{C847B7FD-C181-4F90-8B7B-BA429948770D}" dt="2022-11-08T11:18:04.093" v="15"/>
        <pc:sldMkLst>
          <pc:docMk/>
          <pc:sldMk cId="3660992100" sldId="308"/>
        </pc:sldMkLst>
        <pc:picChg chg="add mod">
          <ac:chgData name="Damian T. Gordon" userId="7469c87ffe94b59c" providerId="LiveId" clId="{C847B7FD-C181-4F90-8B7B-BA429948770D}" dt="2022-11-08T11:18:04.093" v="15"/>
          <ac:picMkLst>
            <pc:docMk/>
            <pc:sldMk cId="3660992100" sldId="308"/>
            <ac:picMk id="2" creationId="{C0659EA7-8248-BF75-BF76-5FC8E13C3188}"/>
          </ac:picMkLst>
        </pc:picChg>
        <pc:picChg chg="del">
          <ac:chgData name="Damian T. Gordon" userId="7469c87ffe94b59c" providerId="LiveId" clId="{C847B7FD-C181-4F90-8B7B-BA429948770D}" dt="2022-11-08T11:18:03.748" v="14" actId="478"/>
          <ac:picMkLst>
            <pc:docMk/>
            <pc:sldMk cId="3660992100" sldId="308"/>
            <ac:picMk id="130" creationId="{00000000-0000-0000-0000-000000000000}"/>
          </ac:picMkLst>
        </pc:picChg>
      </pc:sldChg>
      <pc:sldChg chg="addSp delSp modSp mod">
        <pc:chgData name="Damian T. Gordon" userId="7469c87ffe94b59c" providerId="LiveId" clId="{C847B7FD-C181-4F90-8B7B-BA429948770D}" dt="2022-11-08T11:18:06.480" v="17"/>
        <pc:sldMkLst>
          <pc:docMk/>
          <pc:sldMk cId="28869811" sldId="309"/>
        </pc:sldMkLst>
        <pc:picChg chg="add mod">
          <ac:chgData name="Damian T. Gordon" userId="7469c87ffe94b59c" providerId="LiveId" clId="{C847B7FD-C181-4F90-8B7B-BA429948770D}" dt="2022-11-08T11:18:06.480" v="17"/>
          <ac:picMkLst>
            <pc:docMk/>
            <pc:sldMk cId="28869811" sldId="309"/>
            <ac:picMk id="2" creationId="{B8E15F94-51D7-3EB0-D6B8-2E8F03B090EC}"/>
          </ac:picMkLst>
        </pc:picChg>
        <pc:picChg chg="del">
          <ac:chgData name="Damian T. Gordon" userId="7469c87ffe94b59c" providerId="LiveId" clId="{C847B7FD-C181-4F90-8B7B-BA429948770D}" dt="2022-11-08T11:18:06.192" v="16" actId="478"/>
          <ac:picMkLst>
            <pc:docMk/>
            <pc:sldMk cId="28869811" sldId="309"/>
            <ac:picMk id="130" creationId="{00000000-0000-0000-0000-000000000000}"/>
          </ac:picMkLst>
        </pc:picChg>
      </pc:sldChg>
      <pc:sldChg chg="addSp delSp modSp mod">
        <pc:chgData name="Damian T. Gordon" userId="7469c87ffe94b59c" providerId="LiveId" clId="{C847B7FD-C181-4F90-8B7B-BA429948770D}" dt="2022-11-08T11:18:09.277" v="19"/>
        <pc:sldMkLst>
          <pc:docMk/>
          <pc:sldMk cId="405344135" sldId="310"/>
        </pc:sldMkLst>
        <pc:picChg chg="add mod">
          <ac:chgData name="Damian T. Gordon" userId="7469c87ffe94b59c" providerId="LiveId" clId="{C847B7FD-C181-4F90-8B7B-BA429948770D}" dt="2022-11-08T11:18:09.277" v="19"/>
          <ac:picMkLst>
            <pc:docMk/>
            <pc:sldMk cId="405344135" sldId="310"/>
            <ac:picMk id="2" creationId="{262015B7-6012-EDAB-0D10-86F355632363}"/>
          </ac:picMkLst>
        </pc:picChg>
        <pc:picChg chg="del">
          <ac:chgData name="Damian T. Gordon" userId="7469c87ffe94b59c" providerId="LiveId" clId="{C847B7FD-C181-4F90-8B7B-BA429948770D}" dt="2022-11-08T11:18:08.951" v="18" actId="478"/>
          <ac:picMkLst>
            <pc:docMk/>
            <pc:sldMk cId="405344135" sldId="310"/>
            <ac:picMk id="130" creationId="{00000000-0000-0000-0000-000000000000}"/>
          </ac:picMkLst>
        </pc:picChg>
      </pc:sldChg>
      <pc:sldChg chg="addSp delSp modSp mod">
        <pc:chgData name="Damian T. Gordon" userId="7469c87ffe94b59c" providerId="LiveId" clId="{C847B7FD-C181-4F90-8B7B-BA429948770D}" dt="2022-11-08T11:18:11.887" v="21"/>
        <pc:sldMkLst>
          <pc:docMk/>
          <pc:sldMk cId="3566810417" sldId="311"/>
        </pc:sldMkLst>
        <pc:picChg chg="add mod">
          <ac:chgData name="Damian T. Gordon" userId="7469c87ffe94b59c" providerId="LiveId" clId="{C847B7FD-C181-4F90-8B7B-BA429948770D}" dt="2022-11-08T11:18:11.887" v="21"/>
          <ac:picMkLst>
            <pc:docMk/>
            <pc:sldMk cId="3566810417" sldId="311"/>
            <ac:picMk id="2" creationId="{973D81F9-FCD7-3C27-72A2-BEF949864F57}"/>
          </ac:picMkLst>
        </pc:picChg>
        <pc:picChg chg="del">
          <ac:chgData name="Damian T. Gordon" userId="7469c87ffe94b59c" providerId="LiveId" clId="{C847B7FD-C181-4F90-8B7B-BA429948770D}" dt="2022-11-08T11:18:11.601" v="20" actId="478"/>
          <ac:picMkLst>
            <pc:docMk/>
            <pc:sldMk cId="3566810417" sldId="311"/>
            <ac:picMk id="130" creationId="{00000000-0000-0000-0000-000000000000}"/>
          </ac:picMkLst>
        </pc:picChg>
      </pc:sldChg>
      <pc:sldChg chg="addSp delSp modSp mod">
        <pc:chgData name="Damian T. Gordon" userId="7469c87ffe94b59c" providerId="LiveId" clId="{C847B7FD-C181-4F90-8B7B-BA429948770D}" dt="2022-11-08T11:21:15" v="60" actId="478"/>
        <pc:sldMkLst>
          <pc:docMk/>
          <pc:sldMk cId="2577070979" sldId="314"/>
        </pc:sldMkLst>
        <pc:spChg chg="del">
          <ac:chgData name="Damian T. Gordon" userId="7469c87ffe94b59c" providerId="LiveId" clId="{C847B7FD-C181-4F90-8B7B-BA429948770D}" dt="2022-11-08T11:21:15" v="60" actId="478"/>
          <ac:spMkLst>
            <pc:docMk/>
            <pc:sldMk cId="2577070979" sldId="314"/>
            <ac:spMk id="132" creationId="{00000000-0000-0000-0000-000000000000}"/>
          </ac:spMkLst>
        </pc:spChg>
        <pc:picChg chg="add mod">
          <ac:chgData name="Damian T. Gordon" userId="7469c87ffe94b59c" providerId="LiveId" clId="{C847B7FD-C181-4F90-8B7B-BA429948770D}" dt="2022-11-08T11:18:18.697" v="23"/>
          <ac:picMkLst>
            <pc:docMk/>
            <pc:sldMk cId="2577070979" sldId="314"/>
            <ac:picMk id="4" creationId="{71428C70-793E-8087-C61A-CD4EE188056E}"/>
          </ac:picMkLst>
        </pc:picChg>
        <pc:picChg chg="del">
          <ac:chgData name="Damian T. Gordon" userId="7469c87ffe94b59c" providerId="LiveId" clId="{C847B7FD-C181-4F90-8B7B-BA429948770D}" dt="2022-11-08T11:18:18.361" v="22" actId="478"/>
          <ac:picMkLst>
            <pc:docMk/>
            <pc:sldMk cId="2577070979" sldId="314"/>
            <ac:picMk id="130" creationId="{00000000-0000-0000-0000-000000000000}"/>
          </ac:picMkLst>
        </pc:picChg>
      </pc:sldChg>
      <pc:sldChg chg="addSp delSp modSp mod">
        <pc:chgData name="Damian T. Gordon" userId="7469c87ffe94b59c" providerId="LiveId" clId="{C847B7FD-C181-4F90-8B7B-BA429948770D}" dt="2022-11-08T11:21:16.682" v="61" actId="478"/>
        <pc:sldMkLst>
          <pc:docMk/>
          <pc:sldMk cId="734640130" sldId="317"/>
        </pc:sldMkLst>
        <pc:spChg chg="del">
          <ac:chgData name="Damian T. Gordon" userId="7469c87ffe94b59c" providerId="LiveId" clId="{C847B7FD-C181-4F90-8B7B-BA429948770D}" dt="2022-11-08T11:21:16.682" v="61" actId="478"/>
          <ac:spMkLst>
            <pc:docMk/>
            <pc:sldMk cId="734640130" sldId="317"/>
            <ac:spMk id="132" creationId="{00000000-0000-0000-0000-000000000000}"/>
          </ac:spMkLst>
        </pc:spChg>
        <pc:picChg chg="add mod">
          <ac:chgData name="Damian T. Gordon" userId="7469c87ffe94b59c" providerId="LiveId" clId="{C847B7FD-C181-4F90-8B7B-BA429948770D}" dt="2022-11-08T11:18:21.236" v="25"/>
          <ac:picMkLst>
            <pc:docMk/>
            <pc:sldMk cId="734640130" sldId="317"/>
            <ac:picMk id="4" creationId="{A7847FBA-25D2-88E6-24D6-92E233485A17}"/>
          </ac:picMkLst>
        </pc:picChg>
        <pc:picChg chg="del">
          <ac:chgData name="Damian T. Gordon" userId="7469c87ffe94b59c" providerId="LiveId" clId="{C847B7FD-C181-4F90-8B7B-BA429948770D}" dt="2022-11-08T11:18:20.893" v="24" actId="478"/>
          <ac:picMkLst>
            <pc:docMk/>
            <pc:sldMk cId="734640130" sldId="317"/>
            <ac:picMk id="130" creationId="{00000000-0000-0000-0000-000000000000}"/>
          </ac:picMkLst>
        </pc:picChg>
      </pc:sldChg>
      <pc:sldChg chg="addSp delSp modSp mod">
        <pc:chgData name="Damian T. Gordon" userId="7469c87ffe94b59c" providerId="LiveId" clId="{C847B7FD-C181-4F90-8B7B-BA429948770D}" dt="2022-11-08T11:21:17.934" v="62" actId="478"/>
        <pc:sldMkLst>
          <pc:docMk/>
          <pc:sldMk cId="825700365" sldId="318"/>
        </pc:sldMkLst>
        <pc:spChg chg="del">
          <ac:chgData name="Damian T. Gordon" userId="7469c87ffe94b59c" providerId="LiveId" clId="{C847B7FD-C181-4F90-8B7B-BA429948770D}" dt="2022-11-08T11:21:17.934" v="62" actId="478"/>
          <ac:spMkLst>
            <pc:docMk/>
            <pc:sldMk cId="825700365" sldId="318"/>
            <ac:spMk id="132" creationId="{00000000-0000-0000-0000-000000000000}"/>
          </ac:spMkLst>
        </pc:spChg>
        <pc:picChg chg="add mod">
          <ac:chgData name="Damian T. Gordon" userId="7469c87ffe94b59c" providerId="LiveId" clId="{C847B7FD-C181-4F90-8B7B-BA429948770D}" dt="2022-11-08T11:18:23.921" v="27"/>
          <ac:picMkLst>
            <pc:docMk/>
            <pc:sldMk cId="825700365" sldId="318"/>
            <ac:picMk id="4" creationId="{4DDFB354-317A-9710-226B-3CC5E67E6164}"/>
          </ac:picMkLst>
        </pc:picChg>
        <pc:picChg chg="del">
          <ac:chgData name="Damian T. Gordon" userId="7469c87ffe94b59c" providerId="LiveId" clId="{C847B7FD-C181-4F90-8B7B-BA429948770D}" dt="2022-11-08T11:18:23.552" v="26" actId="478"/>
          <ac:picMkLst>
            <pc:docMk/>
            <pc:sldMk cId="825700365" sldId="318"/>
            <ac:picMk id="130" creationId="{00000000-0000-0000-0000-000000000000}"/>
          </ac:picMkLst>
        </pc:picChg>
      </pc:sldChg>
      <pc:sldChg chg="addSp delSp modSp mod">
        <pc:chgData name="Damian T. Gordon" userId="7469c87ffe94b59c" providerId="LiveId" clId="{C847B7FD-C181-4F90-8B7B-BA429948770D}" dt="2022-11-08T11:21:19.503" v="63" actId="478"/>
        <pc:sldMkLst>
          <pc:docMk/>
          <pc:sldMk cId="3256830489" sldId="319"/>
        </pc:sldMkLst>
        <pc:spChg chg="del">
          <ac:chgData name="Damian T. Gordon" userId="7469c87ffe94b59c" providerId="LiveId" clId="{C847B7FD-C181-4F90-8B7B-BA429948770D}" dt="2022-11-08T11:21:19.503" v="63" actId="478"/>
          <ac:spMkLst>
            <pc:docMk/>
            <pc:sldMk cId="3256830489" sldId="319"/>
            <ac:spMk id="132" creationId="{00000000-0000-0000-0000-000000000000}"/>
          </ac:spMkLst>
        </pc:spChg>
        <pc:picChg chg="add mod">
          <ac:chgData name="Damian T. Gordon" userId="7469c87ffe94b59c" providerId="LiveId" clId="{C847B7FD-C181-4F90-8B7B-BA429948770D}" dt="2022-11-08T11:18:26.795" v="29"/>
          <ac:picMkLst>
            <pc:docMk/>
            <pc:sldMk cId="3256830489" sldId="319"/>
            <ac:picMk id="4" creationId="{84C9896E-6A62-74BD-81F6-40E202E51689}"/>
          </ac:picMkLst>
        </pc:picChg>
        <pc:picChg chg="del">
          <ac:chgData name="Damian T. Gordon" userId="7469c87ffe94b59c" providerId="LiveId" clId="{C847B7FD-C181-4F90-8B7B-BA429948770D}" dt="2022-11-08T11:18:26.468" v="28" actId="478"/>
          <ac:picMkLst>
            <pc:docMk/>
            <pc:sldMk cId="3256830489" sldId="319"/>
            <ac:picMk id="130" creationId="{00000000-0000-0000-0000-000000000000}"/>
          </ac:picMkLst>
        </pc:picChg>
      </pc:sldChg>
      <pc:sldChg chg="addSp delSp modSp mod">
        <pc:chgData name="Damian T. Gordon" userId="7469c87ffe94b59c" providerId="LiveId" clId="{C847B7FD-C181-4F90-8B7B-BA429948770D}" dt="2022-11-08T11:21:21.118" v="64" actId="478"/>
        <pc:sldMkLst>
          <pc:docMk/>
          <pc:sldMk cId="3632482988" sldId="320"/>
        </pc:sldMkLst>
        <pc:spChg chg="del">
          <ac:chgData name="Damian T. Gordon" userId="7469c87ffe94b59c" providerId="LiveId" clId="{C847B7FD-C181-4F90-8B7B-BA429948770D}" dt="2022-11-08T11:21:21.118" v="64" actId="478"/>
          <ac:spMkLst>
            <pc:docMk/>
            <pc:sldMk cId="3632482988" sldId="320"/>
            <ac:spMk id="132" creationId="{00000000-0000-0000-0000-000000000000}"/>
          </ac:spMkLst>
        </pc:spChg>
        <pc:picChg chg="add mod">
          <ac:chgData name="Damian T. Gordon" userId="7469c87ffe94b59c" providerId="LiveId" clId="{C847B7FD-C181-4F90-8B7B-BA429948770D}" dt="2022-11-08T11:18:29.495" v="31"/>
          <ac:picMkLst>
            <pc:docMk/>
            <pc:sldMk cId="3632482988" sldId="320"/>
            <ac:picMk id="4" creationId="{869D8985-03EF-76A9-FFED-0C743C7E1A12}"/>
          </ac:picMkLst>
        </pc:picChg>
        <pc:picChg chg="del">
          <ac:chgData name="Damian T. Gordon" userId="7469c87ffe94b59c" providerId="LiveId" clId="{C847B7FD-C181-4F90-8B7B-BA429948770D}" dt="2022-11-08T11:18:29.182" v="30" actId="478"/>
          <ac:picMkLst>
            <pc:docMk/>
            <pc:sldMk cId="3632482988" sldId="320"/>
            <ac:picMk id="130" creationId="{00000000-0000-0000-0000-000000000000}"/>
          </ac:picMkLst>
        </pc:picChg>
      </pc:sldChg>
      <pc:sldChg chg="addSp delSp modSp mod">
        <pc:chgData name="Damian T. Gordon" userId="7469c87ffe94b59c" providerId="LiveId" clId="{C847B7FD-C181-4F90-8B7B-BA429948770D}" dt="2022-11-08T11:21:03.039" v="59" actId="478"/>
        <pc:sldMkLst>
          <pc:docMk/>
          <pc:sldMk cId="3867004499" sldId="321"/>
        </pc:sldMkLst>
        <pc:spChg chg="del">
          <ac:chgData name="Damian T. Gordon" userId="7469c87ffe94b59c" providerId="LiveId" clId="{C847B7FD-C181-4F90-8B7B-BA429948770D}" dt="2022-11-08T11:21:03.039" v="59" actId="478"/>
          <ac:spMkLst>
            <pc:docMk/>
            <pc:sldMk cId="3867004499" sldId="321"/>
            <ac:spMk id="132" creationId="{00000000-0000-0000-0000-000000000000}"/>
          </ac:spMkLst>
        </pc:spChg>
        <pc:picChg chg="add mod">
          <ac:chgData name="Damian T. Gordon" userId="7469c87ffe94b59c" providerId="LiveId" clId="{C847B7FD-C181-4F90-8B7B-BA429948770D}" dt="2022-11-08T11:18:34.966" v="35"/>
          <ac:picMkLst>
            <pc:docMk/>
            <pc:sldMk cId="3867004499" sldId="321"/>
            <ac:picMk id="4" creationId="{1139A9B2-AD9D-40BC-B775-78B620F1A9BF}"/>
          </ac:picMkLst>
        </pc:picChg>
        <pc:picChg chg="del">
          <ac:chgData name="Damian T. Gordon" userId="7469c87ffe94b59c" providerId="LiveId" clId="{C847B7FD-C181-4F90-8B7B-BA429948770D}" dt="2022-11-08T11:18:34.652" v="34" actId="478"/>
          <ac:picMkLst>
            <pc:docMk/>
            <pc:sldMk cId="3867004499" sldId="321"/>
            <ac:picMk id="130" creationId="{00000000-0000-0000-0000-000000000000}"/>
          </ac:picMkLst>
        </pc:picChg>
      </pc:sldChg>
      <pc:sldChg chg="addSp delSp modSp mod">
        <pc:chgData name="Damian T. Gordon" userId="7469c87ffe94b59c" providerId="LiveId" clId="{C847B7FD-C181-4F90-8B7B-BA429948770D}" dt="2022-11-08T11:20:59.712" v="58" actId="478"/>
        <pc:sldMkLst>
          <pc:docMk/>
          <pc:sldMk cId="1469032528" sldId="322"/>
        </pc:sldMkLst>
        <pc:spChg chg="del">
          <ac:chgData name="Damian T. Gordon" userId="7469c87ffe94b59c" providerId="LiveId" clId="{C847B7FD-C181-4F90-8B7B-BA429948770D}" dt="2022-11-08T11:20:59.712" v="58" actId="478"/>
          <ac:spMkLst>
            <pc:docMk/>
            <pc:sldMk cId="1469032528" sldId="322"/>
            <ac:spMk id="132" creationId="{00000000-0000-0000-0000-000000000000}"/>
          </ac:spMkLst>
        </pc:spChg>
        <pc:picChg chg="add mod">
          <ac:chgData name="Damian T. Gordon" userId="7469c87ffe94b59c" providerId="LiveId" clId="{C847B7FD-C181-4F90-8B7B-BA429948770D}" dt="2022-11-08T11:18:37.502" v="37"/>
          <ac:picMkLst>
            <pc:docMk/>
            <pc:sldMk cId="1469032528" sldId="322"/>
            <ac:picMk id="5" creationId="{457766D9-FA90-82B5-7E62-A747153BF0E0}"/>
          </ac:picMkLst>
        </pc:picChg>
        <pc:picChg chg="del">
          <ac:chgData name="Damian T. Gordon" userId="7469c87ffe94b59c" providerId="LiveId" clId="{C847B7FD-C181-4F90-8B7B-BA429948770D}" dt="2022-11-08T11:18:37.163" v="36" actId="478"/>
          <ac:picMkLst>
            <pc:docMk/>
            <pc:sldMk cId="1469032528" sldId="322"/>
            <ac:picMk id="130" creationId="{00000000-0000-0000-0000-000000000000}"/>
          </ac:picMkLst>
        </pc:picChg>
      </pc:sldChg>
      <pc:sldChg chg="addSp delSp modSp mod">
        <pc:chgData name="Damian T. Gordon" userId="7469c87ffe94b59c" providerId="LiveId" clId="{C847B7FD-C181-4F90-8B7B-BA429948770D}" dt="2022-11-08T11:21:22.736" v="65" actId="478"/>
        <pc:sldMkLst>
          <pc:docMk/>
          <pc:sldMk cId="3480949251" sldId="323"/>
        </pc:sldMkLst>
        <pc:spChg chg="del">
          <ac:chgData name="Damian T. Gordon" userId="7469c87ffe94b59c" providerId="LiveId" clId="{C847B7FD-C181-4F90-8B7B-BA429948770D}" dt="2022-11-08T11:21:22.736" v="65" actId="478"/>
          <ac:spMkLst>
            <pc:docMk/>
            <pc:sldMk cId="3480949251" sldId="323"/>
            <ac:spMk id="132" creationId="{00000000-0000-0000-0000-000000000000}"/>
          </ac:spMkLst>
        </pc:spChg>
        <pc:picChg chg="add mod">
          <ac:chgData name="Damian T. Gordon" userId="7469c87ffe94b59c" providerId="LiveId" clId="{C847B7FD-C181-4F90-8B7B-BA429948770D}" dt="2022-11-08T11:18:32.118" v="33"/>
          <ac:picMkLst>
            <pc:docMk/>
            <pc:sldMk cId="3480949251" sldId="323"/>
            <ac:picMk id="4" creationId="{3A4C197D-2C43-7A0D-BAA2-C4470CF8519F}"/>
          </ac:picMkLst>
        </pc:picChg>
        <pc:picChg chg="del">
          <ac:chgData name="Damian T. Gordon" userId="7469c87ffe94b59c" providerId="LiveId" clId="{C847B7FD-C181-4F90-8B7B-BA429948770D}" dt="2022-11-08T11:18:31.839" v="32" actId="478"/>
          <ac:picMkLst>
            <pc:docMk/>
            <pc:sldMk cId="3480949251" sldId="323"/>
            <ac:picMk id="130" creationId="{00000000-0000-0000-0000-000000000000}"/>
          </ac:picMkLst>
        </pc:picChg>
      </pc:sldChg>
      <pc:sldChg chg="addSp delSp modSp mod">
        <pc:chgData name="Damian T. Gordon" userId="7469c87ffe94b59c" providerId="LiveId" clId="{C847B7FD-C181-4F90-8B7B-BA429948770D}" dt="2022-11-08T11:19:17.623" v="57" actId="478"/>
        <pc:sldMkLst>
          <pc:docMk/>
          <pc:sldMk cId="2278440302" sldId="324"/>
        </pc:sldMkLst>
        <pc:spChg chg="del">
          <ac:chgData name="Damian T. Gordon" userId="7469c87ffe94b59c" providerId="LiveId" clId="{C847B7FD-C181-4F90-8B7B-BA429948770D}" dt="2022-11-08T11:19:17.623" v="57" actId="478"/>
          <ac:spMkLst>
            <pc:docMk/>
            <pc:sldMk cId="2278440302" sldId="324"/>
            <ac:spMk id="132" creationId="{00000000-0000-0000-0000-000000000000}"/>
          </ac:spMkLst>
        </pc:spChg>
        <pc:picChg chg="add mod">
          <ac:chgData name="Damian T. Gordon" userId="7469c87ffe94b59c" providerId="LiveId" clId="{C847B7FD-C181-4F90-8B7B-BA429948770D}" dt="2022-11-08T11:18:39.891" v="39"/>
          <ac:picMkLst>
            <pc:docMk/>
            <pc:sldMk cId="2278440302" sldId="324"/>
            <ac:picMk id="5" creationId="{23ACDE2E-C3FB-44BA-D1FF-08F19489F5EF}"/>
          </ac:picMkLst>
        </pc:picChg>
        <pc:picChg chg="del">
          <ac:chgData name="Damian T. Gordon" userId="7469c87ffe94b59c" providerId="LiveId" clId="{C847B7FD-C181-4F90-8B7B-BA429948770D}" dt="2022-11-08T11:18:39.579" v="38" actId="478"/>
          <ac:picMkLst>
            <pc:docMk/>
            <pc:sldMk cId="2278440302" sldId="324"/>
            <ac:picMk id="130" creationId="{00000000-0000-0000-0000-000000000000}"/>
          </ac:picMkLst>
        </pc:picChg>
      </pc:sldChg>
      <pc:sldChg chg="addSp delSp modSp mod">
        <pc:chgData name="Damian T. Gordon" userId="7469c87ffe94b59c" providerId="LiveId" clId="{C847B7FD-C181-4F90-8B7B-BA429948770D}" dt="2022-11-08T11:19:04.125" v="51" actId="478"/>
        <pc:sldMkLst>
          <pc:docMk/>
          <pc:sldMk cId="102250311" sldId="325"/>
        </pc:sldMkLst>
        <pc:spChg chg="del">
          <ac:chgData name="Damian T. Gordon" userId="7469c87ffe94b59c" providerId="LiveId" clId="{C847B7FD-C181-4F90-8B7B-BA429948770D}" dt="2022-11-08T11:19:04.125" v="51" actId="478"/>
          <ac:spMkLst>
            <pc:docMk/>
            <pc:sldMk cId="102250311" sldId="325"/>
            <ac:spMk id="132" creationId="{00000000-0000-0000-0000-000000000000}"/>
          </ac:spMkLst>
        </pc:spChg>
        <pc:picChg chg="add mod">
          <ac:chgData name="Damian T. Gordon" userId="7469c87ffe94b59c" providerId="LiveId" clId="{C847B7FD-C181-4F90-8B7B-BA429948770D}" dt="2022-11-08T11:18:49.632" v="47"/>
          <ac:picMkLst>
            <pc:docMk/>
            <pc:sldMk cId="102250311" sldId="325"/>
            <ac:picMk id="4" creationId="{E3EF274C-CDD8-D5F5-39B3-748EA6584E19}"/>
          </ac:picMkLst>
        </pc:picChg>
        <pc:picChg chg="del">
          <ac:chgData name="Damian T. Gordon" userId="7469c87ffe94b59c" providerId="LiveId" clId="{C847B7FD-C181-4F90-8B7B-BA429948770D}" dt="2022-11-08T11:18:49.370" v="46" actId="478"/>
          <ac:picMkLst>
            <pc:docMk/>
            <pc:sldMk cId="102250311" sldId="325"/>
            <ac:picMk id="130" creationId="{00000000-0000-0000-0000-000000000000}"/>
          </ac:picMkLst>
        </pc:picChg>
      </pc:sldChg>
      <pc:sldChg chg="addSp delSp modSp mod">
        <pc:chgData name="Damian T. Gordon" userId="7469c87ffe94b59c" providerId="LiveId" clId="{C847B7FD-C181-4F90-8B7B-BA429948770D}" dt="2022-11-08T11:19:14.983" v="56" actId="478"/>
        <pc:sldMkLst>
          <pc:docMk/>
          <pc:sldMk cId="800111216" sldId="326"/>
        </pc:sldMkLst>
        <pc:spChg chg="del mod">
          <ac:chgData name="Damian T. Gordon" userId="7469c87ffe94b59c" providerId="LiveId" clId="{C847B7FD-C181-4F90-8B7B-BA429948770D}" dt="2022-11-08T11:19:14.983" v="56" actId="478"/>
          <ac:spMkLst>
            <pc:docMk/>
            <pc:sldMk cId="800111216" sldId="326"/>
            <ac:spMk id="132" creationId="{00000000-0000-0000-0000-000000000000}"/>
          </ac:spMkLst>
        </pc:spChg>
        <pc:picChg chg="add mod">
          <ac:chgData name="Damian T. Gordon" userId="7469c87ffe94b59c" providerId="LiveId" clId="{C847B7FD-C181-4F90-8B7B-BA429948770D}" dt="2022-11-08T11:18:42.282" v="41"/>
          <ac:picMkLst>
            <pc:docMk/>
            <pc:sldMk cId="800111216" sldId="326"/>
            <ac:picMk id="4" creationId="{B46748CC-E0D1-B769-8A5E-DD14B4FB4BE2}"/>
          </ac:picMkLst>
        </pc:picChg>
        <pc:picChg chg="del">
          <ac:chgData name="Damian T. Gordon" userId="7469c87ffe94b59c" providerId="LiveId" clId="{C847B7FD-C181-4F90-8B7B-BA429948770D}" dt="2022-11-08T11:18:41.989" v="40" actId="478"/>
          <ac:picMkLst>
            <pc:docMk/>
            <pc:sldMk cId="800111216" sldId="326"/>
            <ac:picMk id="130" creationId="{00000000-0000-0000-0000-000000000000}"/>
          </ac:picMkLst>
        </pc:picChg>
      </pc:sldChg>
      <pc:sldChg chg="addSp delSp modSp mod">
        <pc:chgData name="Damian T. Gordon" userId="7469c87ffe94b59c" providerId="LiveId" clId="{C847B7FD-C181-4F90-8B7B-BA429948770D}" dt="2022-11-08T11:19:09.734" v="53" actId="478"/>
        <pc:sldMkLst>
          <pc:docMk/>
          <pc:sldMk cId="1275449492" sldId="327"/>
        </pc:sldMkLst>
        <pc:spChg chg="del">
          <ac:chgData name="Damian T. Gordon" userId="7469c87ffe94b59c" providerId="LiveId" clId="{C847B7FD-C181-4F90-8B7B-BA429948770D}" dt="2022-11-08T11:19:09.734" v="53" actId="478"/>
          <ac:spMkLst>
            <pc:docMk/>
            <pc:sldMk cId="1275449492" sldId="327"/>
            <ac:spMk id="132" creationId="{00000000-0000-0000-0000-000000000000}"/>
          </ac:spMkLst>
        </pc:spChg>
        <pc:picChg chg="add mod">
          <ac:chgData name="Damian T. Gordon" userId="7469c87ffe94b59c" providerId="LiveId" clId="{C847B7FD-C181-4F90-8B7B-BA429948770D}" dt="2022-11-08T11:18:44.643" v="43"/>
          <ac:picMkLst>
            <pc:docMk/>
            <pc:sldMk cId="1275449492" sldId="327"/>
            <ac:picMk id="4" creationId="{2AE03EE0-F601-5268-51CC-A823D841CFC2}"/>
          </ac:picMkLst>
        </pc:picChg>
        <pc:picChg chg="del">
          <ac:chgData name="Damian T. Gordon" userId="7469c87ffe94b59c" providerId="LiveId" clId="{C847B7FD-C181-4F90-8B7B-BA429948770D}" dt="2022-11-08T11:18:44.406" v="42" actId="478"/>
          <ac:picMkLst>
            <pc:docMk/>
            <pc:sldMk cId="1275449492" sldId="327"/>
            <ac:picMk id="130" creationId="{00000000-0000-0000-0000-000000000000}"/>
          </ac:picMkLst>
        </pc:picChg>
      </pc:sldChg>
      <pc:sldChg chg="addSp delSp modSp mod">
        <pc:chgData name="Damian T. Gordon" userId="7469c87ffe94b59c" providerId="LiveId" clId="{C847B7FD-C181-4F90-8B7B-BA429948770D}" dt="2022-11-08T11:19:00.720" v="50" actId="478"/>
        <pc:sldMkLst>
          <pc:docMk/>
          <pc:sldMk cId="2005057095" sldId="328"/>
        </pc:sldMkLst>
        <pc:spChg chg="del">
          <ac:chgData name="Damian T. Gordon" userId="7469c87ffe94b59c" providerId="LiveId" clId="{C847B7FD-C181-4F90-8B7B-BA429948770D}" dt="2022-11-08T11:19:00.720" v="50" actId="478"/>
          <ac:spMkLst>
            <pc:docMk/>
            <pc:sldMk cId="2005057095" sldId="328"/>
            <ac:spMk id="132" creationId="{00000000-0000-0000-0000-000000000000}"/>
          </ac:spMkLst>
        </pc:spChg>
        <pc:picChg chg="add mod">
          <ac:chgData name="Damian T. Gordon" userId="7469c87ffe94b59c" providerId="LiveId" clId="{C847B7FD-C181-4F90-8B7B-BA429948770D}" dt="2022-11-08T11:18:51.986" v="49"/>
          <ac:picMkLst>
            <pc:docMk/>
            <pc:sldMk cId="2005057095" sldId="328"/>
            <ac:picMk id="4" creationId="{A584A094-679B-322F-7C26-0B218941E606}"/>
          </ac:picMkLst>
        </pc:picChg>
        <pc:picChg chg="del">
          <ac:chgData name="Damian T. Gordon" userId="7469c87ffe94b59c" providerId="LiveId" clId="{C847B7FD-C181-4F90-8B7B-BA429948770D}" dt="2022-11-08T11:18:51.683" v="48" actId="478"/>
          <ac:picMkLst>
            <pc:docMk/>
            <pc:sldMk cId="2005057095" sldId="328"/>
            <ac:picMk id="130" creationId="{00000000-0000-0000-0000-000000000000}"/>
          </ac:picMkLst>
        </pc:picChg>
      </pc:sldChg>
      <pc:sldChg chg="addSp delSp modSp mod">
        <pc:chgData name="Damian T. Gordon" userId="7469c87ffe94b59c" providerId="LiveId" clId="{C847B7FD-C181-4F90-8B7B-BA429948770D}" dt="2022-11-08T11:19:07.424" v="52" actId="478"/>
        <pc:sldMkLst>
          <pc:docMk/>
          <pc:sldMk cId="1674038915" sldId="329"/>
        </pc:sldMkLst>
        <pc:spChg chg="del">
          <ac:chgData name="Damian T. Gordon" userId="7469c87ffe94b59c" providerId="LiveId" clId="{C847B7FD-C181-4F90-8B7B-BA429948770D}" dt="2022-11-08T11:19:07.424" v="52" actId="478"/>
          <ac:spMkLst>
            <pc:docMk/>
            <pc:sldMk cId="1674038915" sldId="329"/>
            <ac:spMk id="132" creationId="{00000000-0000-0000-0000-000000000000}"/>
          </ac:spMkLst>
        </pc:spChg>
        <pc:picChg chg="add mod">
          <ac:chgData name="Damian T. Gordon" userId="7469c87ffe94b59c" providerId="LiveId" clId="{C847B7FD-C181-4F90-8B7B-BA429948770D}" dt="2022-11-08T11:18:47.213" v="45"/>
          <ac:picMkLst>
            <pc:docMk/>
            <pc:sldMk cId="1674038915" sldId="329"/>
            <ac:picMk id="4" creationId="{3DF96780-FECF-B6BD-670B-411BA7BF8AF3}"/>
          </ac:picMkLst>
        </pc:picChg>
        <pc:picChg chg="del">
          <ac:chgData name="Damian T. Gordon" userId="7469c87ffe94b59c" providerId="LiveId" clId="{C847B7FD-C181-4F90-8B7B-BA429948770D}" dt="2022-11-08T11:18:46.923" v="44" actId="478"/>
          <ac:picMkLst>
            <pc:docMk/>
            <pc:sldMk cId="1674038915" sldId="329"/>
            <ac:picMk id="130" creationId="{00000000-0000-0000-0000-000000000000}"/>
          </ac:picMkLst>
        </pc:picChg>
      </pc:sldChg>
      <pc:sldChg chg="addSp delSp modSp mod">
        <pc:chgData name="Damian T. Gordon" userId="7469c87ffe94b59c" providerId="LiveId" clId="{C847B7FD-C181-4F90-8B7B-BA429948770D}" dt="2022-11-08T11:17:50.494" v="5"/>
        <pc:sldMkLst>
          <pc:docMk/>
          <pc:sldMk cId="247921123" sldId="331"/>
        </pc:sldMkLst>
        <pc:picChg chg="add mod">
          <ac:chgData name="Damian T. Gordon" userId="7469c87ffe94b59c" providerId="LiveId" clId="{C847B7FD-C181-4F90-8B7B-BA429948770D}" dt="2022-11-08T11:17:50.494" v="5"/>
          <ac:picMkLst>
            <pc:docMk/>
            <pc:sldMk cId="247921123" sldId="331"/>
            <ac:picMk id="2" creationId="{EFCEC215-CD3E-5AAC-BAD9-8C2A05959917}"/>
          </ac:picMkLst>
        </pc:picChg>
        <pc:picChg chg="del">
          <ac:chgData name="Damian T. Gordon" userId="7469c87ffe94b59c" providerId="LiveId" clId="{C847B7FD-C181-4F90-8B7B-BA429948770D}" dt="2022-11-08T11:17:50.126" v="4" actId="478"/>
          <ac:picMkLst>
            <pc:docMk/>
            <pc:sldMk cId="247921123" sldId="331"/>
            <ac:picMk id="130" creationId="{00000000-0000-0000-0000-000000000000}"/>
          </ac:picMkLst>
        </pc:picChg>
      </pc:sldChg>
    </pc:docChg>
  </pc:docChgLst>
  <pc:docChgLst>
    <pc:chgData name="Damian T. Gordon" userId="7469c87ffe94b59c" providerId="LiveId" clId="{EDC2082C-F42B-4D25-9BA4-E1BF24CC4DE9}"/>
    <pc:docChg chg="addSld modSld">
      <pc:chgData name="Damian T. Gordon" userId="7469c87ffe94b59c" providerId="LiveId" clId="{EDC2082C-F42B-4D25-9BA4-E1BF24CC4DE9}" dt="2022-11-22T09:14:42.217" v="1"/>
      <pc:docMkLst>
        <pc:docMk/>
      </pc:docMkLst>
      <pc:sldChg chg="add">
        <pc:chgData name="Damian T. Gordon" userId="7469c87ffe94b59c" providerId="LiveId" clId="{EDC2082C-F42B-4D25-9BA4-E1BF24CC4DE9}" dt="2022-11-22T09:14:26.505" v="0"/>
        <pc:sldMkLst>
          <pc:docMk/>
          <pc:sldMk cId="1454876633" sldId="303"/>
        </pc:sldMkLst>
      </pc:sldChg>
      <pc:sldChg chg="add">
        <pc:chgData name="Damian T. Gordon" userId="7469c87ffe94b59c" providerId="LiveId" clId="{EDC2082C-F42B-4D25-9BA4-E1BF24CC4DE9}" dt="2022-11-22T09:14:26.505" v="0"/>
        <pc:sldMkLst>
          <pc:docMk/>
          <pc:sldMk cId="879125509" sldId="332"/>
        </pc:sldMkLst>
      </pc:sldChg>
      <pc:sldChg chg="add">
        <pc:chgData name="Damian T. Gordon" userId="7469c87ffe94b59c" providerId="LiveId" clId="{EDC2082C-F42B-4D25-9BA4-E1BF24CC4DE9}" dt="2022-11-22T09:14:42.217" v="1"/>
        <pc:sldMkLst>
          <pc:docMk/>
          <pc:sldMk cId="2947370159" sldId="334"/>
        </pc:sldMkLst>
      </pc:sldChg>
      <pc:sldChg chg="add">
        <pc:chgData name="Damian T. Gordon" userId="7469c87ffe94b59c" providerId="LiveId" clId="{EDC2082C-F42B-4D25-9BA4-E1BF24CC4DE9}" dt="2022-11-22T09:14:42.217" v="1"/>
        <pc:sldMkLst>
          <pc:docMk/>
          <pc:sldMk cId="1386965555" sldId="335"/>
        </pc:sldMkLst>
      </pc:sldChg>
      <pc:sldChg chg="add">
        <pc:chgData name="Damian T. Gordon" userId="7469c87ffe94b59c" providerId="LiveId" clId="{EDC2082C-F42B-4D25-9BA4-E1BF24CC4DE9}" dt="2022-11-22T09:14:42.217" v="1"/>
        <pc:sldMkLst>
          <pc:docMk/>
          <pc:sldMk cId="619914691" sldId="336"/>
        </pc:sldMkLst>
      </pc:sldChg>
      <pc:sldChg chg="add">
        <pc:chgData name="Damian T. Gordon" userId="7469c87ffe94b59c" providerId="LiveId" clId="{EDC2082C-F42B-4D25-9BA4-E1BF24CC4DE9}" dt="2022-11-22T09:14:42.217" v="1"/>
        <pc:sldMkLst>
          <pc:docMk/>
          <pc:sldMk cId="106320342" sldId="341"/>
        </pc:sldMkLst>
      </pc:sldChg>
      <pc:sldChg chg="add">
        <pc:chgData name="Damian T. Gordon" userId="7469c87ffe94b59c" providerId="LiveId" clId="{EDC2082C-F42B-4D25-9BA4-E1BF24CC4DE9}" dt="2022-11-22T09:14:42.217" v="1"/>
        <pc:sldMkLst>
          <pc:docMk/>
          <pc:sldMk cId="489672965" sldId="342"/>
        </pc:sldMkLst>
      </pc:sldChg>
      <pc:sldChg chg="add">
        <pc:chgData name="Damian T. Gordon" userId="7469c87ffe94b59c" providerId="LiveId" clId="{EDC2082C-F42B-4D25-9BA4-E1BF24CC4DE9}" dt="2022-11-22T09:14:42.217" v="1"/>
        <pc:sldMkLst>
          <pc:docMk/>
          <pc:sldMk cId="3952730050" sldId="343"/>
        </pc:sldMkLst>
      </pc:sldChg>
      <pc:sldChg chg="add">
        <pc:chgData name="Damian T. Gordon" userId="7469c87ffe94b59c" providerId="LiveId" clId="{EDC2082C-F42B-4D25-9BA4-E1BF24CC4DE9}" dt="2022-11-22T09:14:42.217" v="1"/>
        <pc:sldMkLst>
          <pc:docMk/>
          <pc:sldMk cId="1222905758" sldId="344"/>
        </pc:sldMkLst>
      </pc:sldChg>
      <pc:sldChg chg="add">
        <pc:chgData name="Damian T. Gordon" userId="7469c87ffe94b59c" providerId="LiveId" clId="{EDC2082C-F42B-4D25-9BA4-E1BF24CC4DE9}" dt="2022-11-22T09:14:42.217" v="1"/>
        <pc:sldMkLst>
          <pc:docMk/>
          <pc:sldMk cId="3302178893" sldId="345"/>
        </pc:sldMkLst>
      </pc:sldChg>
      <pc:sldChg chg="add">
        <pc:chgData name="Damian T. Gordon" userId="7469c87ffe94b59c" providerId="LiveId" clId="{EDC2082C-F42B-4D25-9BA4-E1BF24CC4DE9}" dt="2022-11-22T09:14:42.217" v="1"/>
        <pc:sldMkLst>
          <pc:docMk/>
          <pc:sldMk cId="418148640" sldId="346"/>
        </pc:sldMkLst>
      </pc:sldChg>
      <pc:sldChg chg="add">
        <pc:chgData name="Damian T. Gordon" userId="7469c87ffe94b59c" providerId="LiveId" clId="{EDC2082C-F42B-4D25-9BA4-E1BF24CC4DE9}" dt="2022-11-22T09:14:42.217" v="1"/>
        <pc:sldMkLst>
          <pc:docMk/>
          <pc:sldMk cId="125074385" sldId="347"/>
        </pc:sldMkLst>
      </pc:sldChg>
      <pc:sldChg chg="add">
        <pc:chgData name="Damian T. Gordon" userId="7469c87ffe94b59c" providerId="LiveId" clId="{EDC2082C-F42B-4D25-9BA4-E1BF24CC4DE9}" dt="2022-11-22T09:14:26.505" v="0"/>
        <pc:sldMkLst>
          <pc:docMk/>
          <pc:sldMk cId="0" sldId="480"/>
        </pc:sldMkLst>
      </pc:sldChg>
      <pc:sldChg chg="add">
        <pc:chgData name="Damian T. Gordon" userId="7469c87ffe94b59c" providerId="LiveId" clId="{EDC2082C-F42B-4D25-9BA4-E1BF24CC4DE9}" dt="2022-11-22T09:14:26.505" v="0"/>
        <pc:sldMkLst>
          <pc:docMk/>
          <pc:sldMk cId="1798395372" sldId="481"/>
        </pc:sldMkLst>
      </pc:sldChg>
      <pc:sldChg chg="add">
        <pc:chgData name="Damian T. Gordon" userId="7469c87ffe94b59c" providerId="LiveId" clId="{EDC2082C-F42B-4D25-9BA4-E1BF24CC4DE9}" dt="2022-11-22T09:14:26.505" v="0"/>
        <pc:sldMkLst>
          <pc:docMk/>
          <pc:sldMk cId="405258936" sldId="482"/>
        </pc:sldMkLst>
      </pc:sldChg>
      <pc:sldChg chg="add">
        <pc:chgData name="Damian T. Gordon" userId="7469c87ffe94b59c" providerId="LiveId" clId="{EDC2082C-F42B-4D25-9BA4-E1BF24CC4DE9}" dt="2022-11-22T09:14:26.505" v="0"/>
        <pc:sldMkLst>
          <pc:docMk/>
          <pc:sldMk cId="3647914444" sldId="483"/>
        </pc:sldMkLst>
      </pc:sldChg>
      <pc:sldChg chg="add">
        <pc:chgData name="Damian T. Gordon" userId="7469c87ffe94b59c" providerId="LiveId" clId="{EDC2082C-F42B-4D25-9BA4-E1BF24CC4DE9}" dt="2022-11-22T09:14:26.505" v="0"/>
        <pc:sldMkLst>
          <pc:docMk/>
          <pc:sldMk cId="3730401319" sldId="484"/>
        </pc:sldMkLst>
      </pc:sldChg>
      <pc:sldChg chg="add">
        <pc:chgData name="Damian T. Gordon" userId="7469c87ffe94b59c" providerId="LiveId" clId="{EDC2082C-F42B-4D25-9BA4-E1BF24CC4DE9}" dt="2022-11-22T09:14:26.505" v="0"/>
        <pc:sldMkLst>
          <pc:docMk/>
          <pc:sldMk cId="2907554774" sldId="485"/>
        </pc:sldMkLst>
      </pc:sldChg>
      <pc:sldChg chg="add">
        <pc:chgData name="Damian T. Gordon" userId="7469c87ffe94b59c" providerId="LiveId" clId="{EDC2082C-F42B-4D25-9BA4-E1BF24CC4DE9}" dt="2022-11-22T09:14:26.505" v="0"/>
        <pc:sldMkLst>
          <pc:docMk/>
          <pc:sldMk cId="339725039" sldId="486"/>
        </pc:sldMkLst>
      </pc:sldChg>
      <pc:sldChg chg="add">
        <pc:chgData name="Damian T. Gordon" userId="7469c87ffe94b59c" providerId="LiveId" clId="{EDC2082C-F42B-4D25-9BA4-E1BF24CC4DE9}" dt="2022-11-22T09:14:26.505" v="0"/>
        <pc:sldMkLst>
          <pc:docMk/>
          <pc:sldMk cId="4089816243" sldId="487"/>
        </pc:sldMkLst>
      </pc:sldChg>
      <pc:sldChg chg="add">
        <pc:chgData name="Damian T. Gordon" userId="7469c87ffe94b59c" providerId="LiveId" clId="{EDC2082C-F42B-4D25-9BA4-E1BF24CC4DE9}" dt="2022-11-22T09:14:26.505" v="0"/>
        <pc:sldMkLst>
          <pc:docMk/>
          <pc:sldMk cId="843207682" sldId="488"/>
        </pc:sldMkLst>
      </pc:sldChg>
      <pc:sldChg chg="add">
        <pc:chgData name="Damian T. Gordon" userId="7469c87ffe94b59c" providerId="LiveId" clId="{EDC2082C-F42B-4D25-9BA4-E1BF24CC4DE9}" dt="2022-11-22T09:14:26.505" v="0"/>
        <pc:sldMkLst>
          <pc:docMk/>
          <pc:sldMk cId="3270792574" sldId="489"/>
        </pc:sldMkLst>
      </pc:sldChg>
      <pc:sldChg chg="add">
        <pc:chgData name="Damian T. Gordon" userId="7469c87ffe94b59c" providerId="LiveId" clId="{EDC2082C-F42B-4D25-9BA4-E1BF24CC4DE9}" dt="2022-11-22T09:14:26.505" v="0"/>
        <pc:sldMkLst>
          <pc:docMk/>
          <pc:sldMk cId="4265291426" sldId="490"/>
        </pc:sldMkLst>
      </pc:sldChg>
      <pc:sldChg chg="add">
        <pc:chgData name="Damian T. Gordon" userId="7469c87ffe94b59c" providerId="LiveId" clId="{EDC2082C-F42B-4D25-9BA4-E1BF24CC4DE9}" dt="2022-11-22T09:14:26.505" v="0"/>
        <pc:sldMkLst>
          <pc:docMk/>
          <pc:sldMk cId="3203595868" sldId="491"/>
        </pc:sldMkLst>
      </pc:sldChg>
      <pc:sldChg chg="add">
        <pc:chgData name="Damian T. Gordon" userId="7469c87ffe94b59c" providerId="LiveId" clId="{EDC2082C-F42B-4D25-9BA4-E1BF24CC4DE9}" dt="2022-11-22T09:14:26.505" v="0"/>
        <pc:sldMkLst>
          <pc:docMk/>
          <pc:sldMk cId="4174257851" sldId="492"/>
        </pc:sldMkLst>
      </pc:sldChg>
      <pc:sldChg chg="add">
        <pc:chgData name="Damian T. Gordon" userId="7469c87ffe94b59c" providerId="LiveId" clId="{EDC2082C-F42B-4D25-9BA4-E1BF24CC4DE9}" dt="2022-11-22T09:14:26.505" v="0"/>
        <pc:sldMkLst>
          <pc:docMk/>
          <pc:sldMk cId="3317671844" sldId="493"/>
        </pc:sldMkLst>
      </pc:sldChg>
      <pc:sldChg chg="add">
        <pc:chgData name="Damian T. Gordon" userId="7469c87ffe94b59c" providerId="LiveId" clId="{EDC2082C-F42B-4D25-9BA4-E1BF24CC4DE9}" dt="2022-11-22T09:14:26.505" v="0"/>
        <pc:sldMkLst>
          <pc:docMk/>
          <pc:sldMk cId="183268567" sldId="494"/>
        </pc:sldMkLst>
      </pc:sldChg>
      <pc:sldChg chg="add">
        <pc:chgData name="Damian T. Gordon" userId="7469c87ffe94b59c" providerId="LiveId" clId="{EDC2082C-F42B-4D25-9BA4-E1BF24CC4DE9}" dt="2022-11-22T09:14:26.505" v="0"/>
        <pc:sldMkLst>
          <pc:docMk/>
          <pc:sldMk cId="2284203751" sldId="495"/>
        </pc:sldMkLst>
      </pc:sldChg>
      <pc:sldChg chg="add">
        <pc:chgData name="Damian T. Gordon" userId="7469c87ffe94b59c" providerId="LiveId" clId="{EDC2082C-F42B-4D25-9BA4-E1BF24CC4DE9}" dt="2022-11-22T09:14:26.505" v="0"/>
        <pc:sldMkLst>
          <pc:docMk/>
          <pc:sldMk cId="2537511145" sldId="496"/>
        </pc:sldMkLst>
      </pc:sldChg>
      <pc:sldChg chg="add">
        <pc:chgData name="Damian T. Gordon" userId="7469c87ffe94b59c" providerId="LiveId" clId="{EDC2082C-F42B-4D25-9BA4-E1BF24CC4DE9}" dt="2022-11-22T09:14:26.505" v="0"/>
        <pc:sldMkLst>
          <pc:docMk/>
          <pc:sldMk cId="3385561090" sldId="498"/>
        </pc:sldMkLst>
      </pc:sldChg>
      <pc:sldChg chg="add">
        <pc:chgData name="Damian T. Gordon" userId="7469c87ffe94b59c" providerId="LiveId" clId="{EDC2082C-F42B-4D25-9BA4-E1BF24CC4DE9}" dt="2022-11-22T09:14:26.505" v="0"/>
        <pc:sldMkLst>
          <pc:docMk/>
          <pc:sldMk cId="0" sldId="548"/>
        </pc:sldMkLst>
      </pc:sldChg>
      <pc:sldChg chg="add">
        <pc:chgData name="Damian T. Gordon" userId="7469c87ffe94b59c" providerId="LiveId" clId="{EDC2082C-F42B-4D25-9BA4-E1BF24CC4DE9}" dt="2022-11-22T09:14:26.505" v="0"/>
        <pc:sldMkLst>
          <pc:docMk/>
          <pc:sldMk cId="2387520113" sldId="549"/>
        </pc:sldMkLst>
      </pc:sldChg>
      <pc:sldChg chg="add">
        <pc:chgData name="Damian T. Gordon" userId="7469c87ffe94b59c" providerId="LiveId" clId="{EDC2082C-F42B-4D25-9BA4-E1BF24CC4DE9}" dt="2022-11-22T09:14:42.217" v="1"/>
        <pc:sldMkLst>
          <pc:docMk/>
          <pc:sldMk cId="0" sldId="550"/>
        </pc:sldMkLst>
      </pc:sldChg>
      <pc:sldChg chg="add">
        <pc:chgData name="Damian T. Gordon" userId="7469c87ffe94b59c" providerId="LiveId" clId="{EDC2082C-F42B-4D25-9BA4-E1BF24CC4DE9}" dt="2022-11-22T09:14:42.217" v="1"/>
        <pc:sldMkLst>
          <pc:docMk/>
          <pc:sldMk cId="1719261954" sldId="551"/>
        </pc:sldMkLst>
      </pc:sldChg>
    </pc:docChg>
  </pc:docChgLst>
  <pc:docChgLst>
    <pc:chgData name="Damian T. Gordon" userId="7469c87ffe94b59c" providerId="LiveId" clId="{16C3E5F8-B3EA-4357-BFC3-00F4C0A2EFA4}"/>
    <pc:docChg chg="undo custSel addSld delSld modSld sldOrd">
      <pc:chgData name="Damian T. Gordon" userId="7469c87ffe94b59c" providerId="LiveId" clId="{16C3E5F8-B3EA-4357-BFC3-00F4C0A2EFA4}" dt="2022-11-13T16:17:05.956" v="1220" actId="14100"/>
      <pc:docMkLst>
        <pc:docMk/>
      </pc:docMkLst>
      <pc:sldChg chg="modSp mod">
        <pc:chgData name="Damian T. Gordon" userId="7469c87ffe94b59c" providerId="LiveId" clId="{16C3E5F8-B3EA-4357-BFC3-00F4C0A2EFA4}" dt="2022-11-12T17:36:04.544" v="19" actId="404"/>
        <pc:sldMkLst>
          <pc:docMk/>
          <pc:sldMk cId="0" sldId="282"/>
        </pc:sldMkLst>
        <pc:spChg chg="mod">
          <ac:chgData name="Damian T. Gordon" userId="7469c87ffe94b59c" providerId="LiveId" clId="{16C3E5F8-B3EA-4357-BFC3-00F4C0A2EFA4}" dt="2022-11-12T17:36:04.544" v="19" actId="404"/>
          <ac:spMkLst>
            <pc:docMk/>
            <pc:sldMk cId="0" sldId="282"/>
            <ac:spMk id="376" creationId="{00000000-0000-0000-0000-000000000000}"/>
          </ac:spMkLst>
        </pc:spChg>
        <pc:spChg chg="mod">
          <ac:chgData name="Damian T. Gordon" userId="7469c87ffe94b59c" providerId="LiveId" clId="{16C3E5F8-B3EA-4357-BFC3-00F4C0A2EFA4}" dt="2022-11-12T17:31:50.030" v="14" actId="20577"/>
          <ac:spMkLst>
            <pc:docMk/>
            <pc:sldMk cId="0" sldId="282"/>
            <ac:spMk id="377" creationId="{00000000-0000-0000-0000-000000000000}"/>
          </ac:spMkLst>
        </pc:spChg>
      </pc:sldChg>
      <pc:sldChg chg="del">
        <pc:chgData name="Damian T. Gordon" userId="7469c87ffe94b59c" providerId="LiveId" clId="{16C3E5F8-B3EA-4357-BFC3-00F4C0A2EFA4}" dt="2022-11-12T17:40:56.713" v="21" actId="47"/>
        <pc:sldMkLst>
          <pc:docMk/>
          <pc:sldMk cId="2310252356" sldId="302"/>
        </pc:sldMkLst>
      </pc:sldChg>
      <pc:sldChg chg="delSp modSp mod">
        <pc:chgData name="Damian T. Gordon" userId="7469c87ffe94b59c" providerId="LiveId" clId="{16C3E5F8-B3EA-4357-BFC3-00F4C0A2EFA4}" dt="2022-11-13T16:03:11.199" v="948" actId="20577"/>
        <pc:sldMkLst>
          <pc:docMk/>
          <pc:sldMk cId="2011453906" sldId="304"/>
        </pc:sldMkLst>
        <pc:spChg chg="mod">
          <ac:chgData name="Damian T. Gordon" userId="7469c87ffe94b59c" providerId="LiveId" clId="{16C3E5F8-B3EA-4357-BFC3-00F4C0A2EFA4}" dt="2022-11-13T16:03:11.199" v="948" actId="20577"/>
          <ac:spMkLst>
            <pc:docMk/>
            <pc:sldMk cId="2011453906" sldId="304"/>
            <ac:spMk id="8" creationId="{58DAEF8A-28F9-4FF3-BD8D-23BA5A207897}"/>
          </ac:spMkLst>
        </pc:spChg>
        <pc:spChg chg="mod">
          <ac:chgData name="Damian T. Gordon" userId="7469c87ffe94b59c" providerId="LiveId" clId="{16C3E5F8-B3EA-4357-BFC3-00F4C0A2EFA4}" dt="2022-11-13T15:53:45.544" v="405" actId="20577"/>
          <ac:spMkLst>
            <pc:docMk/>
            <pc:sldMk cId="2011453906" sldId="304"/>
            <ac:spMk id="127" creationId="{00000000-0000-0000-0000-000000000000}"/>
          </ac:spMkLst>
        </pc:spChg>
        <pc:picChg chg="del">
          <ac:chgData name="Damian T. Gordon" userId="7469c87ffe94b59c" providerId="LiveId" clId="{16C3E5F8-B3EA-4357-BFC3-00F4C0A2EFA4}" dt="2022-11-12T17:40:53.135" v="20" actId="478"/>
          <ac:picMkLst>
            <pc:docMk/>
            <pc:sldMk cId="2011453906" sldId="304"/>
            <ac:picMk id="1026" creationId="{BDDC8480-D575-AD94-7452-C80DACE82439}"/>
          </ac:picMkLst>
        </pc:picChg>
      </pc:sldChg>
      <pc:sldChg chg="del">
        <pc:chgData name="Damian T. Gordon" userId="7469c87ffe94b59c" providerId="LiveId" clId="{16C3E5F8-B3EA-4357-BFC3-00F4C0A2EFA4}" dt="2022-11-12T17:41:22.215" v="22" actId="47"/>
        <pc:sldMkLst>
          <pc:docMk/>
          <pc:sldMk cId="2232242708" sldId="331"/>
        </pc:sldMkLst>
      </pc:sldChg>
      <pc:sldChg chg="del">
        <pc:chgData name="Damian T. Gordon" userId="7469c87ffe94b59c" providerId="LiveId" clId="{16C3E5F8-B3EA-4357-BFC3-00F4C0A2EFA4}" dt="2022-11-13T15:04:49.543" v="23" actId="47"/>
        <pc:sldMkLst>
          <pc:docMk/>
          <pc:sldMk cId="2359075238" sldId="332"/>
        </pc:sldMkLst>
      </pc:sldChg>
      <pc:sldChg chg="del">
        <pc:chgData name="Damian T. Gordon" userId="7469c87ffe94b59c" providerId="LiveId" clId="{16C3E5F8-B3EA-4357-BFC3-00F4C0A2EFA4}" dt="2022-11-13T15:04:49.543" v="23" actId="47"/>
        <pc:sldMkLst>
          <pc:docMk/>
          <pc:sldMk cId="2947370159" sldId="334"/>
        </pc:sldMkLst>
      </pc:sldChg>
      <pc:sldChg chg="del">
        <pc:chgData name="Damian T. Gordon" userId="7469c87ffe94b59c" providerId="LiveId" clId="{16C3E5F8-B3EA-4357-BFC3-00F4C0A2EFA4}" dt="2022-11-13T15:04:49.543" v="23" actId="47"/>
        <pc:sldMkLst>
          <pc:docMk/>
          <pc:sldMk cId="1386965555" sldId="335"/>
        </pc:sldMkLst>
      </pc:sldChg>
      <pc:sldChg chg="addSp delSp modSp add mod">
        <pc:chgData name="Damian T. Gordon" userId="7469c87ffe94b59c" providerId="LiveId" clId="{16C3E5F8-B3EA-4357-BFC3-00F4C0A2EFA4}" dt="2022-11-13T16:07:42.671" v="1148"/>
        <pc:sldMkLst>
          <pc:docMk/>
          <pc:sldMk cId="51277077" sldId="504"/>
        </pc:sldMkLst>
        <pc:picChg chg="add mod">
          <ac:chgData name="Damian T. Gordon" userId="7469c87ffe94b59c" providerId="LiveId" clId="{16C3E5F8-B3EA-4357-BFC3-00F4C0A2EFA4}" dt="2022-11-13T16:07:42.671" v="1148"/>
          <ac:picMkLst>
            <pc:docMk/>
            <pc:sldMk cId="51277077" sldId="504"/>
            <ac:picMk id="2" creationId="{A4F56A10-3276-C73A-6131-46F7E929301F}"/>
          </ac:picMkLst>
        </pc:picChg>
        <pc:picChg chg="del">
          <ac:chgData name="Damian T. Gordon" userId="7469c87ffe94b59c" providerId="LiveId" clId="{16C3E5F8-B3EA-4357-BFC3-00F4C0A2EFA4}" dt="2022-11-13T16:07:42.318" v="1147" actId="478"/>
          <ac:picMkLst>
            <pc:docMk/>
            <pc:sldMk cId="51277077" sldId="504"/>
            <ac:picMk id="130" creationId="{00000000-0000-0000-0000-000000000000}"/>
          </ac:picMkLst>
        </pc:picChg>
      </pc:sldChg>
      <pc:sldChg chg="addSp delSp modSp add mod">
        <pc:chgData name="Damian T. Gordon" userId="7469c87ffe94b59c" providerId="LiveId" clId="{16C3E5F8-B3EA-4357-BFC3-00F4C0A2EFA4}" dt="2022-11-13T16:07:47.604" v="1150"/>
        <pc:sldMkLst>
          <pc:docMk/>
          <pc:sldMk cId="4157610836" sldId="505"/>
        </pc:sldMkLst>
        <pc:picChg chg="add mod">
          <ac:chgData name="Damian T. Gordon" userId="7469c87ffe94b59c" providerId="LiveId" clId="{16C3E5F8-B3EA-4357-BFC3-00F4C0A2EFA4}" dt="2022-11-13T16:07:47.604" v="1150"/>
          <ac:picMkLst>
            <pc:docMk/>
            <pc:sldMk cId="4157610836" sldId="505"/>
            <ac:picMk id="2" creationId="{8EC7D9AE-36B4-C925-9A28-23F8AE6ADA0D}"/>
          </ac:picMkLst>
        </pc:picChg>
        <pc:picChg chg="del">
          <ac:chgData name="Damian T. Gordon" userId="7469c87ffe94b59c" providerId="LiveId" clId="{16C3E5F8-B3EA-4357-BFC3-00F4C0A2EFA4}" dt="2022-11-13T16:07:47.259" v="1149" actId="478"/>
          <ac:picMkLst>
            <pc:docMk/>
            <pc:sldMk cId="4157610836" sldId="505"/>
            <ac:picMk id="130" creationId="{00000000-0000-0000-0000-000000000000}"/>
          </ac:picMkLst>
        </pc:picChg>
      </pc:sldChg>
      <pc:sldChg chg="addSp delSp modSp add mod">
        <pc:chgData name="Damian T. Gordon" userId="7469c87ffe94b59c" providerId="LiveId" clId="{16C3E5F8-B3EA-4357-BFC3-00F4C0A2EFA4}" dt="2022-11-13T16:07:50.278" v="1152"/>
        <pc:sldMkLst>
          <pc:docMk/>
          <pc:sldMk cId="2593117885" sldId="506"/>
        </pc:sldMkLst>
        <pc:spChg chg="mod">
          <ac:chgData name="Damian T. Gordon" userId="7469c87ffe94b59c" providerId="LiveId" clId="{16C3E5F8-B3EA-4357-BFC3-00F4C0A2EFA4}" dt="2022-11-13T16:04:38" v="975" actId="20577"/>
          <ac:spMkLst>
            <pc:docMk/>
            <pc:sldMk cId="2593117885" sldId="506"/>
            <ac:spMk id="131" creationId="{00000000-0000-0000-0000-000000000000}"/>
          </ac:spMkLst>
        </pc:spChg>
        <pc:picChg chg="add mod">
          <ac:chgData name="Damian T. Gordon" userId="7469c87ffe94b59c" providerId="LiveId" clId="{16C3E5F8-B3EA-4357-BFC3-00F4C0A2EFA4}" dt="2022-11-13T16:07:50.278" v="1152"/>
          <ac:picMkLst>
            <pc:docMk/>
            <pc:sldMk cId="2593117885" sldId="506"/>
            <ac:picMk id="2" creationId="{575CC843-8853-58CB-A808-1635C9B28B3D}"/>
          </ac:picMkLst>
        </pc:picChg>
        <pc:picChg chg="del">
          <ac:chgData name="Damian T. Gordon" userId="7469c87ffe94b59c" providerId="LiveId" clId="{16C3E5F8-B3EA-4357-BFC3-00F4C0A2EFA4}" dt="2022-11-13T16:07:49.943" v="1151" actId="478"/>
          <ac:picMkLst>
            <pc:docMk/>
            <pc:sldMk cId="2593117885" sldId="506"/>
            <ac:picMk id="130" creationId="{00000000-0000-0000-0000-000000000000}"/>
          </ac:picMkLst>
        </pc:picChg>
      </pc:sldChg>
      <pc:sldChg chg="addSp delSp modSp add mod">
        <pc:chgData name="Damian T. Gordon" userId="7469c87ffe94b59c" providerId="LiveId" clId="{16C3E5F8-B3EA-4357-BFC3-00F4C0A2EFA4}" dt="2022-11-13T16:07:55.106" v="1156"/>
        <pc:sldMkLst>
          <pc:docMk/>
          <pc:sldMk cId="778869862" sldId="507"/>
        </pc:sldMkLst>
        <pc:picChg chg="add mod">
          <ac:chgData name="Damian T. Gordon" userId="7469c87ffe94b59c" providerId="LiveId" clId="{16C3E5F8-B3EA-4357-BFC3-00F4C0A2EFA4}" dt="2022-11-13T16:07:55.106" v="1156"/>
          <ac:picMkLst>
            <pc:docMk/>
            <pc:sldMk cId="778869862" sldId="507"/>
            <ac:picMk id="2" creationId="{D187D477-57AB-1B60-194A-9EC3E621A784}"/>
          </ac:picMkLst>
        </pc:picChg>
        <pc:picChg chg="del">
          <ac:chgData name="Damian T. Gordon" userId="7469c87ffe94b59c" providerId="LiveId" clId="{16C3E5F8-B3EA-4357-BFC3-00F4C0A2EFA4}" dt="2022-11-13T16:07:54.797" v="1155" actId="478"/>
          <ac:picMkLst>
            <pc:docMk/>
            <pc:sldMk cId="778869862" sldId="507"/>
            <ac:picMk id="130" creationId="{00000000-0000-0000-0000-000000000000}"/>
          </ac:picMkLst>
        </pc:picChg>
      </pc:sldChg>
      <pc:sldChg chg="addSp delSp modSp add mod">
        <pc:chgData name="Damian T. Gordon" userId="7469c87ffe94b59c" providerId="LiveId" clId="{16C3E5F8-B3EA-4357-BFC3-00F4C0A2EFA4}" dt="2022-11-13T16:07:52.752" v="1154"/>
        <pc:sldMkLst>
          <pc:docMk/>
          <pc:sldMk cId="179652731" sldId="508"/>
        </pc:sldMkLst>
        <pc:spChg chg="mod">
          <ac:chgData name="Damian T. Gordon" userId="7469c87ffe94b59c" providerId="LiveId" clId="{16C3E5F8-B3EA-4357-BFC3-00F4C0A2EFA4}" dt="2022-11-13T16:04:32.542" v="973" actId="20577"/>
          <ac:spMkLst>
            <pc:docMk/>
            <pc:sldMk cId="179652731" sldId="508"/>
            <ac:spMk id="131" creationId="{00000000-0000-0000-0000-000000000000}"/>
          </ac:spMkLst>
        </pc:spChg>
        <pc:picChg chg="add mod">
          <ac:chgData name="Damian T. Gordon" userId="7469c87ffe94b59c" providerId="LiveId" clId="{16C3E5F8-B3EA-4357-BFC3-00F4C0A2EFA4}" dt="2022-11-13T16:07:52.752" v="1154"/>
          <ac:picMkLst>
            <pc:docMk/>
            <pc:sldMk cId="179652731" sldId="508"/>
            <ac:picMk id="2" creationId="{15AB63D9-51D3-C07E-84D6-AABD0E42E6FA}"/>
          </ac:picMkLst>
        </pc:picChg>
        <pc:picChg chg="del">
          <ac:chgData name="Damian T. Gordon" userId="7469c87ffe94b59c" providerId="LiveId" clId="{16C3E5F8-B3EA-4357-BFC3-00F4C0A2EFA4}" dt="2022-11-13T16:07:52.429" v="1153" actId="478"/>
          <ac:picMkLst>
            <pc:docMk/>
            <pc:sldMk cId="179652731" sldId="508"/>
            <ac:picMk id="130" creationId="{00000000-0000-0000-0000-000000000000}"/>
          </ac:picMkLst>
        </pc:picChg>
      </pc:sldChg>
      <pc:sldChg chg="addSp delSp modSp add mod">
        <pc:chgData name="Damian T. Gordon" userId="7469c87ffe94b59c" providerId="LiveId" clId="{16C3E5F8-B3EA-4357-BFC3-00F4C0A2EFA4}" dt="2022-11-13T16:07:57.493" v="1158"/>
        <pc:sldMkLst>
          <pc:docMk/>
          <pc:sldMk cId="2207224298" sldId="509"/>
        </pc:sldMkLst>
        <pc:picChg chg="add mod">
          <ac:chgData name="Damian T. Gordon" userId="7469c87ffe94b59c" providerId="LiveId" clId="{16C3E5F8-B3EA-4357-BFC3-00F4C0A2EFA4}" dt="2022-11-13T16:07:57.493" v="1158"/>
          <ac:picMkLst>
            <pc:docMk/>
            <pc:sldMk cId="2207224298" sldId="509"/>
            <ac:picMk id="2" creationId="{AE1184BC-3296-002F-AE93-29B729BB53B3}"/>
          </ac:picMkLst>
        </pc:picChg>
        <pc:picChg chg="del">
          <ac:chgData name="Damian T. Gordon" userId="7469c87ffe94b59c" providerId="LiveId" clId="{16C3E5F8-B3EA-4357-BFC3-00F4C0A2EFA4}" dt="2022-11-13T16:07:57.226" v="1157" actId="478"/>
          <ac:picMkLst>
            <pc:docMk/>
            <pc:sldMk cId="2207224298" sldId="509"/>
            <ac:picMk id="130" creationId="{00000000-0000-0000-0000-000000000000}"/>
          </ac:picMkLst>
        </pc:picChg>
      </pc:sldChg>
      <pc:sldChg chg="addSp delSp modSp add mod">
        <pc:chgData name="Damian T. Gordon" userId="7469c87ffe94b59c" providerId="LiveId" clId="{16C3E5F8-B3EA-4357-BFC3-00F4C0A2EFA4}" dt="2022-11-13T16:07:59.840" v="1160"/>
        <pc:sldMkLst>
          <pc:docMk/>
          <pc:sldMk cId="4194611984" sldId="510"/>
        </pc:sldMkLst>
        <pc:picChg chg="add del mod">
          <ac:chgData name="Damian T. Gordon" userId="7469c87ffe94b59c" providerId="LiveId" clId="{16C3E5F8-B3EA-4357-BFC3-00F4C0A2EFA4}" dt="2022-11-13T16:06:10.656" v="990"/>
          <ac:picMkLst>
            <pc:docMk/>
            <pc:sldMk cId="4194611984" sldId="510"/>
            <ac:picMk id="2" creationId="{9FB0B182-9E09-A1AB-BEFD-0F184D287BC6}"/>
          </ac:picMkLst>
        </pc:picChg>
        <pc:picChg chg="add mod">
          <ac:chgData name="Damian T. Gordon" userId="7469c87ffe94b59c" providerId="LiveId" clId="{16C3E5F8-B3EA-4357-BFC3-00F4C0A2EFA4}" dt="2022-11-13T16:07:59.840" v="1160"/>
          <ac:picMkLst>
            <pc:docMk/>
            <pc:sldMk cId="4194611984" sldId="510"/>
            <ac:picMk id="3" creationId="{E93315B0-7C1B-F424-2639-3D53A2F79845}"/>
          </ac:picMkLst>
        </pc:picChg>
        <pc:picChg chg="del">
          <ac:chgData name="Damian T. Gordon" userId="7469c87ffe94b59c" providerId="LiveId" clId="{16C3E5F8-B3EA-4357-BFC3-00F4C0A2EFA4}" dt="2022-11-13T16:07:59.546" v="1159" actId="478"/>
          <ac:picMkLst>
            <pc:docMk/>
            <pc:sldMk cId="4194611984" sldId="510"/>
            <ac:picMk id="130" creationId="{00000000-0000-0000-0000-000000000000}"/>
          </ac:picMkLst>
        </pc:picChg>
      </pc:sldChg>
      <pc:sldChg chg="delSp modSp add del">
        <pc:chgData name="Damian T. Gordon" userId="7469c87ffe94b59c" providerId="LiveId" clId="{16C3E5F8-B3EA-4357-BFC3-00F4C0A2EFA4}" dt="2022-11-13T16:05:39.488" v="985" actId="47"/>
        <pc:sldMkLst>
          <pc:docMk/>
          <pc:sldMk cId="3794848399" sldId="511"/>
        </pc:sldMkLst>
        <pc:picChg chg="del mod">
          <ac:chgData name="Damian T. Gordon" userId="7469c87ffe94b59c" providerId="LiveId" clId="{16C3E5F8-B3EA-4357-BFC3-00F4C0A2EFA4}" dt="2022-11-13T16:05:36.752" v="983" actId="21"/>
          <ac:picMkLst>
            <pc:docMk/>
            <pc:sldMk cId="3794848399" sldId="511"/>
            <ac:picMk id="8" creationId="{ADBEBA0E-0014-4B30-B811-F10578A9A8BC}"/>
          </ac:picMkLst>
        </pc:picChg>
      </pc:sldChg>
      <pc:sldChg chg="addSp delSp modSp add mod">
        <pc:chgData name="Damian T. Gordon" userId="7469c87ffe94b59c" providerId="LiveId" clId="{16C3E5F8-B3EA-4357-BFC3-00F4C0A2EFA4}" dt="2022-11-13T16:07:39.812" v="1146"/>
        <pc:sldMkLst>
          <pc:docMk/>
          <pc:sldMk cId="2689713019" sldId="536"/>
        </pc:sldMkLst>
        <pc:picChg chg="add mod">
          <ac:chgData name="Damian T. Gordon" userId="7469c87ffe94b59c" providerId="LiveId" clId="{16C3E5F8-B3EA-4357-BFC3-00F4C0A2EFA4}" dt="2022-11-13T16:07:39.812" v="1146"/>
          <ac:picMkLst>
            <pc:docMk/>
            <pc:sldMk cId="2689713019" sldId="536"/>
            <ac:picMk id="2" creationId="{6C880A0A-53C6-68E3-4C08-B87D0B24EAD0}"/>
          </ac:picMkLst>
        </pc:picChg>
        <pc:picChg chg="del">
          <ac:chgData name="Damian T. Gordon" userId="7469c87ffe94b59c" providerId="LiveId" clId="{16C3E5F8-B3EA-4357-BFC3-00F4C0A2EFA4}" dt="2022-11-13T16:07:39.424" v="1145" actId="478"/>
          <ac:picMkLst>
            <pc:docMk/>
            <pc:sldMk cId="2689713019" sldId="536"/>
            <ac:picMk id="130" creationId="{00000000-0000-0000-0000-000000000000}"/>
          </ac:picMkLst>
        </pc:picChg>
        <pc:picChg chg="mod">
          <ac:chgData name="Damian T. Gordon" userId="7469c87ffe94b59c" providerId="LiveId" clId="{16C3E5F8-B3EA-4357-BFC3-00F4C0A2EFA4}" dt="2022-11-13T15:19:30.213" v="132" actId="1076"/>
          <ac:picMkLst>
            <pc:docMk/>
            <pc:sldMk cId="2689713019" sldId="536"/>
            <ac:picMk id="2050" creationId="{F0BA67FE-9163-4729-A787-099B5E7C4AE7}"/>
          </ac:picMkLst>
        </pc:picChg>
      </pc:sldChg>
      <pc:sldChg chg="addSp delSp modSp add mod">
        <pc:chgData name="Damian T. Gordon" userId="7469c87ffe94b59c" providerId="LiveId" clId="{16C3E5F8-B3EA-4357-BFC3-00F4C0A2EFA4}" dt="2022-11-13T15:22:20.789" v="200" actId="208"/>
        <pc:sldMkLst>
          <pc:docMk/>
          <pc:sldMk cId="3434274166" sldId="537"/>
        </pc:sldMkLst>
        <pc:spChg chg="add mod">
          <ac:chgData name="Damian T. Gordon" userId="7469c87ffe94b59c" providerId="LiveId" clId="{16C3E5F8-B3EA-4357-BFC3-00F4C0A2EFA4}" dt="2022-11-13T15:06:36.374" v="29"/>
          <ac:spMkLst>
            <pc:docMk/>
            <pc:sldMk cId="3434274166" sldId="537"/>
            <ac:spMk id="2" creationId="{75780085-A1CD-C703-2ACA-3CD9CE0B7841}"/>
          </ac:spMkLst>
        </pc:spChg>
        <pc:spChg chg="add mod">
          <ac:chgData name="Damian T. Gordon" userId="7469c87ffe94b59c" providerId="LiveId" clId="{16C3E5F8-B3EA-4357-BFC3-00F4C0A2EFA4}" dt="2022-11-13T15:06:36.374" v="29"/>
          <ac:spMkLst>
            <pc:docMk/>
            <pc:sldMk cId="3434274166" sldId="537"/>
            <ac:spMk id="3" creationId="{9954EB1A-93EA-BD7A-0F62-C50C61AED8E4}"/>
          </ac:spMkLst>
        </pc:spChg>
        <pc:spChg chg="mod ord">
          <ac:chgData name="Damian T. Gordon" userId="7469c87ffe94b59c" providerId="LiveId" clId="{16C3E5F8-B3EA-4357-BFC3-00F4C0A2EFA4}" dt="2022-11-13T15:21:34.712" v="191" actId="166"/>
          <ac:spMkLst>
            <pc:docMk/>
            <pc:sldMk cId="3434274166" sldId="537"/>
            <ac:spMk id="6" creationId="{C3B7646A-0D0D-4297-B7CB-337D1025037C}"/>
          </ac:spMkLst>
        </pc:spChg>
        <pc:spChg chg="add mod ord">
          <ac:chgData name="Damian T. Gordon" userId="7469c87ffe94b59c" providerId="LiveId" clId="{16C3E5F8-B3EA-4357-BFC3-00F4C0A2EFA4}" dt="2022-11-13T15:22:20.789" v="200" actId="208"/>
          <ac:spMkLst>
            <pc:docMk/>
            <pc:sldMk cId="3434274166" sldId="537"/>
            <ac:spMk id="7" creationId="{1BE5C195-5479-A01C-F327-F0AD4DEB291B}"/>
          </ac:spMkLst>
        </pc:spChg>
        <pc:spChg chg="del">
          <ac:chgData name="Damian T. Gordon" userId="7469c87ffe94b59c" providerId="LiveId" clId="{16C3E5F8-B3EA-4357-BFC3-00F4C0A2EFA4}" dt="2022-11-13T15:05:40.447" v="26" actId="478"/>
          <ac:spMkLst>
            <pc:docMk/>
            <pc:sldMk cId="3434274166" sldId="537"/>
            <ac:spMk id="7" creationId="{518F08A5-B557-4389-BA85-0EE374E36FDB}"/>
          </ac:spMkLst>
        </pc:spChg>
        <pc:spChg chg="add mod ord">
          <ac:chgData name="Damian T. Gordon" userId="7469c87ffe94b59c" providerId="LiveId" clId="{16C3E5F8-B3EA-4357-BFC3-00F4C0A2EFA4}" dt="2022-11-13T15:07:51.690" v="120" actId="171"/>
          <ac:spMkLst>
            <pc:docMk/>
            <pc:sldMk cId="3434274166" sldId="537"/>
            <ac:spMk id="8" creationId="{9AB74AC5-9C97-6E63-E5F0-F6BB8C451BC5}"/>
          </ac:spMkLst>
        </pc:spChg>
        <pc:graphicFrameChg chg="mod modGraphic">
          <ac:chgData name="Damian T. Gordon" userId="7469c87ffe94b59c" providerId="LiveId" clId="{16C3E5F8-B3EA-4357-BFC3-00F4C0A2EFA4}" dt="2022-11-13T15:20:21.717" v="133" actId="1076"/>
          <ac:graphicFrameMkLst>
            <pc:docMk/>
            <pc:sldMk cId="3434274166" sldId="537"/>
            <ac:graphicFrameMk id="4" creationId="{A385DAD2-022E-493E-A420-1E95FC9B7B5F}"/>
          </ac:graphicFrameMkLst>
        </pc:graphicFrameChg>
        <pc:picChg chg="add mod">
          <ac:chgData name="Damian T. Gordon" userId="7469c87ffe94b59c" providerId="LiveId" clId="{16C3E5F8-B3EA-4357-BFC3-00F4C0A2EFA4}" dt="2022-11-13T15:06:36.374" v="29"/>
          <ac:picMkLst>
            <pc:docMk/>
            <pc:sldMk cId="3434274166" sldId="537"/>
            <ac:picMk id="5" creationId="{0C49A421-1CA2-3AFC-F0AF-FEB771A3BC5B}"/>
          </ac:picMkLst>
        </pc:picChg>
      </pc:sldChg>
      <pc:sldChg chg="addSp delSp modSp add mod ord">
        <pc:chgData name="Damian T. Gordon" userId="7469c87ffe94b59c" providerId="LiveId" clId="{16C3E5F8-B3EA-4357-BFC3-00F4C0A2EFA4}" dt="2022-11-13T16:08:06.658" v="1164"/>
        <pc:sldMkLst>
          <pc:docMk/>
          <pc:sldMk cId="3689116110" sldId="538"/>
        </pc:sldMkLst>
        <pc:spChg chg="mod">
          <ac:chgData name="Damian T. Gordon" userId="7469c87ffe94b59c" providerId="LiveId" clId="{16C3E5F8-B3EA-4357-BFC3-00F4C0A2EFA4}" dt="2022-11-13T15:47:11.140" v="230" actId="20577"/>
          <ac:spMkLst>
            <pc:docMk/>
            <pc:sldMk cId="3689116110" sldId="538"/>
            <ac:spMk id="127" creationId="{00000000-0000-0000-0000-000000000000}"/>
          </ac:spMkLst>
        </pc:spChg>
        <pc:spChg chg="mod">
          <ac:chgData name="Damian T. Gordon" userId="7469c87ffe94b59c" providerId="LiveId" clId="{16C3E5F8-B3EA-4357-BFC3-00F4C0A2EFA4}" dt="2022-11-13T15:47:46.217" v="231"/>
          <ac:spMkLst>
            <pc:docMk/>
            <pc:sldMk cId="3689116110" sldId="538"/>
            <ac:spMk id="131" creationId="{00000000-0000-0000-0000-000000000000}"/>
          </ac:spMkLst>
        </pc:spChg>
        <pc:picChg chg="add mod">
          <ac:chgData name="Damian T. Gordon" userId="7469c87ffe94b59c" providerId="LiveId" clId="{16C3E5F8-B3EA-4357-BFC3-00F4C0A2EFA4}" dt="2022-11-13T16:08:06.658" v="1164"/>
          <ac:picMkLst>
            <pc:docMk/>
            <pc:sldMk cId="3689116110" sldId="538"/>
            <ac:picMk id="2" creationId="{AB64C8A1-F14A-3F8B-5257-CFA5E43EFA20}"/>
          </ac:picMkLst>
        </pc:picChg>
        <pc:picChg chg="del">
          <ac:chgData name="Damian T. Gordon" userId="7469c87ffe94b59c" providerId="LiveId" clId="{16C3E5F8-B3EA-4357-BFC3-00F4C0A2EFA4}" dt="2022-11-13T16:08:06.377" v="1163" actId="478"/>
          <ac:picMkLst>
            <pc:docMk/>
            <pc:sldMk cId="3689116110" sldId="538"/>
            <ac:picMk id="130" creationId="{00000000-0000-0000-0000-000000000000}"/>
          </ac:picMkLst>
        </pc:picChg>
      </pc:sldChg>
      <pc:sldChg chg="addSp delSp modSp add mod">
        <pc:chgData name="Damian T. Gordon" userId="7469c87ffe94b59c" providerId="LiveId" clId="{16C3E5F8-B3EA-4357-BFC3-00F4C0A2EFA4}" dt="2022-11-13T16:08:10.126" v="1166"/>
        <pc:sldMkLst>
          <pc:docMk/>
          <pc:sldMk cId="2953220914" sldId="539"/>
        </pc:sldMkLst>
        <pc:spChg chg="mod">
          <ac:chgData name="Damian T. Gordon" userId="7469c87ffe94b59c" providerId="LiveId" clId="{16C3E5F8-B3EA-4357-BFC3-00F4C0A2EFA4}" dt="2022-11-13T15:49:58.626" v="294" actId="20577"/>
          <ac:spMkLst>
            <pc:docMk/>
            <pc:sldMk cId="2953220914" sldId="539"/>
            <ac:spMk id="127" creationId="{00000000-0000-0000-0000-000000000000}"/>
          </ac:spMkLst>
        </pc:spChg>
        <pc:spChg chg="mod">
          <ac:chgData name="Damian T. Gordon" userId="7469c87ffe94b59c" providerId="LiveId" clId="{16C3E5F8-B3EA-4357-BFC3-00F4C0A2EFA4}" dt="2022-11-13T15:48:45.839" v="248" actId="20577"/>
          <ac:spMkLst>
            <pc:docMk/>
            <pc:sldMk cId="2953220914" sldId="539"/>
            <ac:spMk id="131" creationId="{00000000-0000-0000-0000-000000000000}"/>
          </ac:spMkLst>
        </pc:spChg>
        <pc:picChg chg="add mod">
          <ac:chgData name="Damian T. Gordon" userId="7469c87ffe94b59c" providerId="LiveId" clId="{16C3E5F8-B3EA-4357-BFC3-00F4C0A2EFA4}" dt="2022-11-13T16:08:10.126" v="1166"/>
          <ac:picMkLst>
            <pc:docMk/>
            <pc:sldMk cId="2953220914" sldId="539"/>
            <ac:picMk id="2" creationId="{D8BFC389-322F-9E3F-054E-91ED261449CD}"/>
          </ac:picMkLst>
        </pc:picChg>
        <pc:picChg chg="del">
          <ac:chgData name="Damian T. Gordon" userId="7469c87ffe94b59c" providerId="LiveId" clId="{16C3E5F8-B3EA-4357-BFC3-00F4C0A2EFA4}" dt="2022-11-13T16:08:09.866" v="1165" actId="478"/>
          <ac:picMkLst>
            <pc:docMk/>
            <pc:sldMk cId="2953220914" sldId="539"/>
            <ac:picMk id="130" creationId="{00000000-0000-0000-0000-000000000000}"/>
          </ac:picMkLst>
        </pc:picChg>
      </pc:sldChg>
      <pc:sldChg chg="addSp delSp modSp add mod">
        <pc:chgData name="Damian T. Gordon" userId="7469c87ffe94b59c" providerId="LiveId" clId="{16C3E5F8-B3EA-4357-BFC3-00F4C0A2EFA4}" dt="2022-11-13T16:08:12.737" v="1168"/>
        <pc:sldMkLst>
          <pc:docMk/>
          <pc:sldMk cId="66953285" sldId="540"/>
        </pc:sldMkLst>
        <pc:spChg chg="mod">
          <ac:chgData name="Damian T. Gordon" userId="7469c87ffe94b59c" providerId="LiveId" clId="{16C3E5F8-B3EA-4357-BFC3-00F4C0A2EFA4}" dt="2022-11-13T15:50:19.796" v="297" actId="20577"/>
          <ac:spMkLst>
            <pc:docMk/>
            <pc:sldMk cId="66953285" sldId="540"/>
            <ac:spMk id="127" creationId="{00000000-0000-0000-0000-000000000000}"/>
          </ac:spMkLst>
        </pc:spChg>
        <pc:spChg chg="mod">
          <ac:chgData name="Damian T. Gordon" userId="7469c87ffe94b59c" providerId="LiveId" clId="{16C3E5F8-B3EA-4357-BFC3-00F4C0A2EFA4}" dt="2022-11-13T15:49:41.269" v="272"/>
          <ac:spMkLst>
            <pc:docMk/>
            <pc:sldMk cId="66953285" sldId="540"/>
            <ac:spMk id="131" creationId="{00000000-0000-0000-0000-000000000000}"/>
          </ac:spMkLst>
        </pc:spChg>
        <pc:picChg chg="add mod">
          <ac:chgData name="Damian T. Gordon" userId="7469c87ffe94b59c" providerId="LiveId" clId="{16C3E5F8-B3EA-4357-BFC3-00F4C0A2EFA4}" dt="2022-11-13T16:08:12.737" v="1168"/>
          <ac:picMkLst>
            <pc:docMk/>
            <pc:sldMk cId="66953285" sldId="540"/>
            <ac:picMk id="2" creationId="{CAA9B7E9-B285-635D-92E0-0B253E7CCDD9}"/>
          </ac:picMkLst>
        </pc:picChg>
        <pc:picChg chg="del">
          <ac:chgData name="Damian T. Gordon" userId="7469c87ffe94b59c" providerId="LiveId" clId="{16C3E5F8-B3EA-4357-BFC3-00F4C0A2EFA4}" dt="2022-11-13T16:08:12.473" v="1167" actId="478"/>
          <ac:picMkLst>
            <pc:docMk/>
            <pc:sldMk cId="66953285" sldId="540"/>
            <ac:picMk id="130" creationId="{00000000-0000-0000-0000-000000000000}"/>
          </ac:picMkLst>
        </pc:picChg>
      </pc:sldChg>
      <pc:sldChg chg="addSp delSp modSp add mod">
        <pc:chgData name="Damian T. Gordon" userId="7469c87ffe94b59c" providerId="LiveId" clId="{16C3E5F8-B3EA-4357-BFC3-00F4C0A2EFA4}" dt="2022-11-13T16:08:14.899" v="1170"/>
        <pc:sldMkLst>
          <pc:docMk/>
          <pc:sldMk cId="534042137" sldId="541"/>
        </pc:sldMkLst>
        <pc:spChg chg="mod">
          <ac:chgData name="Damian T. Gordon" userId="7469c87ffe94b59c" providerId="LiveId" clId="{16C3E5F8-B3EA-4357-BFC3-00F4C0A2EFA4}" dt="2022-11-13T15:50:59.578" v="320" actId="20577"/>
          <ac:spMkLst>
            <pc:docMk/>
            <pc:sldMk cId="534042137" sldId="541"/>
            <ac:spMk id="127" creationId="{00000000-0000-0000-0000-000000000000}"/>
          </ac:spMkLst>
        </pc:spChg>
        <pc:spChg chg="mod">
          <ac:chgData name="Damian T. Gordon" userId="7469c87ffe94b59c" providerId="LiveId" clId="{16C3E5F8-B3EA-4357-BFC3-00F4C0A2EFA4}" dt="2022-11-13T15:50:56.312" v="318"/>
          <ac:spMkLst>
            <pc:docMk/>
            <pc:sldMk cId="534042137" sldId="541"/>
            <ac:spMk id="131" creationId="{00000000-0000-0000-0000-000000000000}"/>
          </ac:spMkLst>
        </pc:spChg>
        <pc:picChg chg="add mod">
          <ac:chgData name="Damian T. Gordon" userId="7469c87ffe94b59c" providerId="LiveId" clId="{16C3E5F8-B3EA-4357-BFC3-00F4C0A2EFA4}" dt="2022-11-13T16:08:14.899" v="1170"/>
          <ac:picMkLst>
            <pc:docMk/>
            <pc:sldMk cId="534042137" sldId="541"/>
            <ac:picMk id="2" creationId="{72684F4B-D247-6012-E7B1-45CE39FEEC19}"/>
          </ac:picMkLst>
        </pc:picChg>
        <pc:picChg chg="del">
          <ac:chgData name="Damian T. Gordon" userId="7469c87ffe94b59c" providerId="LiveId" clId="{16C3E5F8-B3EA-4357-BFC3-00F4C0A2EFA4}" dt="2022-11-13T16:08:14.654" v="1169" actId="478"/>
          <ac:picMkLst>
            <pc:docMk/>
            <pc:sldMk cId="534042137" sldId="541"/>
            <ac:picMk id="130" creationId="{00000000-0000-0000-0000-000000000000}"/>
          </ac:picMkLst>
        </pc:picChg>
      </pc:sldChg>
      <pc:sldChg chg="addSp delSp modSp add mod">
        <pc:chgData name="Damian T. Gordon" userId="7469c87ffe94b59c" providerId="LiveId" clId="{16C3E5F8-B3EA-4357-BFC3-00F4C0A2EFA4}" dt="2022-11-13T16:08:17.216" v="1172"/>
        <pc:sldMkLst>
          <pc:docMk/>
          <pc:sldMk cId="4273255210" sldId="542"/>
        </pc:sldMkLst>
        <pc:spChg chg="mod">
          <ac:chgData name="Damian T. Gordon" userId="7469c87ffe94b59c" providerId="LiveId" clId="{16C3E5F8-B3EA-4357-BFC3-00F4C0A2EFA4}" dt="2022-11-13T15:51:14.784" v="324" actId="20577"/>
          <ac:spMkLst>
            <pc:docMk/>
            <pc:sldMk cId="4273255210" sldId="542"/>
            <ac:spMk id="127" creationId="{00000000-0000-0000-0000-000000000000}"/>
          </ac:spMkLst>
        </pc:spChg>
        <pc:spChg chg="mod">
          <ac:chgData name="Damian T. Gordon" userId="7469c87ffe94b59c" providerId="LiveId" clId="{16C3E5F8-B3EA-4357-BFC3-00F4C0A2EFA4}" dt="2022-11-13T15:51:12.082" v="322"/>
          <ac:spMkLst>
            <pc:docMk/>
            <pc:sldMk cId="4273255210" sldId="542"/>
            <ac:spMk id="131" creationId="{00000000-0000-0000-0000-000000000000}"/>
          </ac:spMkLst>
        </pc:spChg>
        <pc:picChg chg="add mod">
          <ac:chgData name="Damian T. Gordon" userId="7469c87ffe94b59c" providerId="LiveId" clId="{16C3E5F8-B3EA-4357-BFC3-00F4C0A2EFA4}" dt="2022-11-13T16:08:17.216" v="1172"/>
          <ac:picMkLst>
            <pc:docMk/>
            <pc:sldMk cId="4273255210" sldId="542"/>
            <ac:picMk id="2" creationId="{FC43F133-D864-E461-4C43-6C5B5560D731}"/>
          </ac:picMkLst>
        </pc:picChg>
        <pc:picChg chg="del">
          <ac:chgData name="Damian T. Gordon" userId="7469c87ffe94b59c" providerId="LiveId" clId="{16C3E5F8-B3EA-4357-BFC3-00F4C0A2EFA4}" dt="2022-11-13T16:08:16.906" v="1171" actId="478"/>
          <ac:picMkLst>
            <pc:docMk/>
            <pc:sldMk cId="4273255210" sldId="542"/>
            <ac:picMk id="130" creationId="{00000000-0000-0000-0000-000000000000}"/>
          </ac:picMkLst>
        </pc:picChg>
      </pc:sldChg>
      <pc:sldChg chg="addSp delSp modSp add mod">
        <pc:chgData name="Damian T. Gordon" userId="7469c87ffe94b59c" providerId="LiveId" clId="{16C3E5F8-B3EA-4357-BFC3-00F4C0A2EFA4}" dt="2022-11-13T16:08:19.489" v="1174"/>
        <pc:sldMkLst>
          <pc:docMk/>
          <pc:sldMk cId="920032941" sldId="543"/>
        </pc:sldMkLst>
        <pc:spChg chg="add del">
          <ac:chgData name="Damian T. Gordon" userId="7469c87ffe94b59c" providerId="LiveId" clId="{16C3E5F8-B3EA-4357-BFC3-00F4C0A2EFA4}" dt="2022-11-13T15:54:23.300" v="407" actId="22"/>
          <ac:spMkLst>
            <pc:docMk/>
            <pc:sldMk cId="920032941" sldId="543"/>
            <ac:spMk id="3" creationId="{612A6D31-63C7-98AC-99FF-AA637C9D0A91}"/>
          </ac:spMkLst>
        </pc:spChg>
        <pc:spChg chg="mod">
          <ac:chgData name="Damian T. Gordon" userId="7469c87ffe94b59c" providerId="LiveId" clId="{16C3E5F8-B3EA-4357-BFC3-00F4C0A2EFA4}" dt="2022-11-13T15:52:01.686" v="341" actId="20577"/>
          <ac:spMkLst>
            <pc:docMk/>
            <pc:sldMk cId="920032941" sldId="543"/>
            <ac:spMk id="127" creationId="{00000000-0000-0000-0000-000000000000}"/>
          </ac:spMkLst>
        </pc:spChg>
        <pc:spChg chg="mod">
          <ac:chgData name="Damian T. Gordon" userId="7469c87ffe94b59c" providerId="LiveId" clId="{16C3E5F8-B3EA-4357-BFC3-00F4C0A2EFA4}" dt="2022-11-13T15:53:32.383" v="385" actId="1035"/>
          <ac:spMkLst>
            <pc:docMk/>
            <pc:sldMk cId="920032941" sldId="543"/>
            <ac:spMk id="131" creationId="{00000000-0000-0000-0000-000000000000}"/>
          </ac:spMkLst>
        </pc:spChg>
        <pc:picChg chg="add mod">
          <ac:chgData name="Damian T. Gordon" userId="7469c87ffe94b59c" providerId="LiveId" clId="{16C3E5F8-B3EA-4357-BFC3-00F4C0A2EFA4}" dt="2022-11-13T16:08:19.489" v="1174"/>
          <ac:picMkLst>
            <pc:docMk/>
            <pc:sldMk cId="920032941" sldId="543"/>
            <ac:picMk id="2" creationId="{634C0CB7-E636-6387-49FB-04EDC00B7F91}"/>
          </ac:picMkLst>
        </pc:picChg>
        <pc:picChg chg="del">
          <ac:chgData name="Damian T. Gordon" userId="7469c87ffe94b59c" providerId="LiveId" clId="{16C3E5F8-B3EA-4357-BFC3-00F4C0A2EFA4}" dt="2022-11-13T16:08:19.192" v="1173" actId="478"/>
          <ac:picMkLst>
            <pc:docMk/>
            <pc:sldMk cId="920032941" sldId="543"/>
            <ac:picMk id="130" creationId="{00000000-0000-0000-0000-000000000000}"/>
          </ac:picMkLst>
        </pc:picChg>
      </pc:sldChg>
      <pc:sldChg chg="addSp delSp modSp add mod">
        <pc:chgData name="Damian T. Gordon" userId="7469c87ffe94b59c" providerId="LiveId" clId="{16C3E5F8-B3EA-4357-BFC3-00F4C0A2EFA4}" dt="2022-11-13T16:08:21.828" v="1176"/>
        <pc:sldMkLst>
          <pc:docMk/>
          <pc:sldMk cId="193179965" sldId="544"/>
        </pc:sldMkLst>
        <pc:spChg chg="mod">
          <ac:chgData name="Damian T. Gordon" userId="7469c87ffe94b59c" providerId="LiveId" clId="{16C3E5F8-B3EA-4357-BFC3-00F4C0A2EFA4}" dt="2022-11-13T15:54:55.065" v="423" actId="20577"/>
          <ac:spMkLst>
            <pc:docMk/>
            <pc:sldMk cId="193179965" sldId="544"/>
            <ac:spMk id="127" creationId="{00000000-0000-0000-0000-000000000000}"/>
          </ac:spMkLst>
        </pc:spChg>
        <pc:spChg chg="mod">
          <ac:chgData name="Damian T. Gordon" userId="7469c87ffe94b59c" providerId="LiveId" clId="{16C3E5F8-B3EA-4357-BFC3-00F4C0A2EFA4}" dt="2022-11-13T15:56:52.366" v="759" actId="20577"/>
          <ac:spMkLst>
            <pc:docMk/>
            <pc:sldMk cId="193179965" sldId="544"/>
            <ac:spMk id="131" creationId="{00000000-0000-0000-0000-000000000000}"/>
          </ac:spMkLst>
        </pc:spChg>
        <pc:picChg chg="add mod">
          <ac:chgData name="Damian T. Gordon" userId="7469c87ffe94b59c" providerId="LiveId" clId="{16C3E5F8-B3EA-4357-BFC3-00F4C0A2EFA4}" dt="2022-11-13T16:08:21.828" v="1176"/>
          <ac:picMkLst>
            <pc:docMk/>
            <pc:sldMk cId="193179965" sldId="544"/>
            <ac:picMk id="2" creationId="{2EF3234E-FA69-9501-7DC8-2615708AD96E}"/>
          </ac:picMkLst>
        </pc:picChg>
        <pc:picChg chg="del">
          <ac:chgData name="Damian T. Gordon" userId="7469c87ffe94b59c" providerId="LiveId" clId="{16C3E5F8-B3EA-4357-BFC3-00F4C0A2EFA4}" dt="2022-11-13T16:08:21.490" v="1175" actId="478"/>
          <ac:picMkLst>
            <pc:docMk/>
            <pc:sldMk cId="193179965" sldId="544"/>
            <ac:picMk id="130" creationId="{00000000-0000-0000-0000-000000000000}"/>
          </ac:picMkLst>
        </pc:picChg>
      </pc:sldChg>
      <pc:sldChg chg="addSp delSp modSp add mod">
        <pc:chgData name="Damian T. Gordon" userId="7469c87ffe94b59c" providerId="LiveId" clId="{16C3E5F8-B3EA-4357-BFC3-00F4C0A2EFA4}" dt="2022-11-13T16:05:52.679" v="988" actId="1076"/>
        <pc:sldMkLst>
          <pc:docMk/>
          <pc:sldMk cId="1528507173" sldId="545"/>
        </pc:sldMkLst>
        <pc:spChg chg="add del mod">
          <ac:chgData name="Damian T. Gordon" userId="7469c87ffe94b59c" providerId="LiveId" clId="{16C3E5F8-B3EA-4357-BFC3-00F4C0A2EFA4}" dt="2022-11-13T16:05:33.662" v="982" actId="478"/>
          <ac:spMkLst>
            <pc:docMk/>
            <pc:sldMk cId="1528507173" sldId="545"/>
            <ac:spMk id="2" creationId="{BED3AA50-FEB8-5AB4-1FBB-79C878806EB6}"/>
          </ac:spMkLst>
        </pc:spChg>
        <pc:spChg chg="del">
          <ac:chgData name="Damian T. Gordon" userId="7469c87ffe94b59c" providerId="LiveId" clId="{16C3E5F8-B3EA-4357-BFC3-00F4C0A2EFA4}" dt="2022-11-13T16:05:32.794" v="981" actId="478"/>
          <ac:spMkLst>
            <pc:docMk/>
            <pc:sldMk cId="1528507173" sldId="545"/>
            <ac:spMk id="9" creationId="{AD134F43-85BC-4F90-80FC-3F7DF774A642}"/>
          </ac:spMkLst>
        </pc:spChg>
        <pc:spChg chg="del">
          <ac:chgData name="Damian T. Gordon" userId="7469c87ffe94b59c" providerId="LiveId" clId="{16C3E5F8-B3EA-4357-BFC3-00F4C0A2EFA4}" dt="2022-11-13T16:05:32.794" v="981" actId="478"/>
          <ac:spMkLst>
            <pc:docMk/>
            <pc:sldMk cId="1528507173" sldId="545"/>
            <ac:spMk id="127" creationId="{00000000-0000-0000-0000-000000000000}"/>
          </ac:spMkLst>
        </pc:spChg>
        <pc:spChg chg="del">
          <ac:chgData name="Damian T. Gordon" userId="7469c87ffe94b59c" providerId="LiveId" clId="{16C3E5F8-B3EA-4357-BFC3-00F4C0A2EFA4}" dt="2022-11-13T16:05:32.794" v="981" actId="478"/>
          <ac:spMkLst>
            <pc:docMk/>
            <pc:sldMk cId="1528507173" sldId="545"/>
            <ac:spMk id="128" creationId="{00000000-0000-0000-0000-000000000000}"/>
          </ac:spMkLst>
        </pc:spChg>
        <pc:spChg chg="del">
          <ac:chgData name="Damian T. Gordon" userId="7469c87ffe94b59c" providerId="LiveId" clId="{16C3E5F8-B3EA-4357-BFC3-00F4C0A2EFA4}" dt="2022-11-13T16:05:32.794" v="981" actId="478"/>
          <ac:spMkLst>
            <pc:docMk/>
            <pc:sldMk cId="1528507173" sldId="545"/>
            <ac:spMk id="129" creationId="{00000000-0000-0000-0000-000000000000}"/>
          </ac:spMkLst>
        </pc:spChg>
        <pc:picChg chg="add mod">
          <ac:chgData name="Damian T. Gordon" userId="7469c87ffe94b59c" providerId="LiveId" clId="{16C3E5F8-B3EA-4357-BFC3-00F4C0A2EFA4}" dt="2022-11-13T16:05:52.679" v="988" actId="1076"/>
          <ac:picMkLst>
            <pc:docMk/>
            <pc:sldMk cId="1528507173" sldId="545"/>
            <ac:picMk id="3" creationId="{EB90EF49-C8A3-15FC-3AFC-6D44328CA75C}"/>
          </ac:picMkLst>
        </pc:picChg>
        <pc:picChg chg="del">
          <ac:chgData name="Damian T. Gordon" userId="7469c87ffe94b59c" providerId="LiveId" clId="{16C3E5F8-B3EA-4357-BFC3-00F4C0A2EFA4}" dt="2022-11-13T16:05:32.794" v="981" actId="478"/>
          <ac:picMkLst>
            <pc:docMk/>
            <pc:sldMk cId="1528507173" sldId="545"/>
            <ac:picMk id="8" creationId="{ADBEBA0E-0014-4B30-B811-F10578A9A8BC}"/>
          </ac:picMkLst>
        </pc:picChg>
        <pc:picChg chg="del">
          <ac:chgData name="Damian T. Gordon" userId="7469c87ffe94b59c" providerId="LiveId" clId="{16C3E5F8-B3EA-4357-BFC3-00F4C0A2EFA4}" dt="2022-11-13T16:05:32.794" v="981" actId="478"/>
          <ac:picMkLst>
            <pc:docMk/>
            <pc:sldMk cId="1528507173" sldId="545"/>
            <ac:picMk id="130" creationId="{00000000-0000-0000-0000-000000000000}"/>
          </ac:picMkLst>
        </pc:picChg>
      </pc:sldChg>
      <pc:sldChg chg="addSp delSp modSp add mod ord">
        <pc:chgData name="Damian T. Gordon" userId="7469c87ffe94b59c" providerId="LiveId" clId="{16C3E5F8-B3EA-4357-BFC3-00F4C0A2EFA4}" dt="2022-11-13T16:08:03.013" v="1162"/>
        <pc:sldMkLst>
          <pc:docMk/>
          <pc:sldMk cId="1178010011" sldId="546"/>
        </pc:sldMkLst>
        <pc:spChg chg="mod">
          <ac:chgData name="Damian T. Gordon" userId="7469c87ffe94b59c" providerId="LiveId" clId="{16C3E5F8-B3EA-4357-BFC3-00F4C0A2EFA4}" dt="2022-11-13T16:06:25.143" v="1025" actId="20577"/>
          <ac:spMkLst>
            <pc:docMk/>
            <pc:sldMk cId="1178010011" sldId="546"/>
            <ac:spMk id="127" creationId="{00000000-0000-0000-0000-000000000000}"/>
          </ac:spMkLst>
        </pc:spChg>
        <pc:spChg chg="mod">
          <ac:chgData name="Damian T. Gordon" userId="7469c87ffe94b59c" providerId="LiveId" clId="{16C3E5F8-B3EA-4357-BFC3-00F4C0A2EFA4}" dt="2022-11-13T16:07:03.432" v="1144" actId="20577"/>
          <ac:spMkLst>
            <pc:docMk/>
            <pc:sldMk cId="1178010011" sldId="546"/>
            <ac:spMk id="131" creationId="{00000000-0000-0000-0000-000000000000}"/>
          </ac:spMkLst>
        </pc:spChg>
        <pc:picChg chg="add mod">
          <ac:chgData name="Damian T. Gordon" userId="7469c87ffe94b59c" providerId="LiveId" clId="{16C3E5F8-B3EA-4357-BFC3-00F4C0A2EFA4}" dt="2022-11-13T16:08:03.013" v="1162"/>
          <ac:picMkLst>
            <pc:docMk/>
            <pc:sldMk cId="1178010011" sldId="546"/>
            <ac:picMk id="2" creationId="{744763DA-1EE4-AF01-716C-FCB62A3188E8}"/>
          </ac:picMkLst>
        </pc:picChg>
        <pc:picChg chg="del">
          <ac:chgData name="Damian T. Gordon" userId="7469c87ffe94b59c" providerId="LiveId" clId="{16C3E5F8-B3EA-4357-BFC3-00F4C0A2EFA4}" dt="2022-11-13T16:08:02.694" v="1161" actId="478"/>
          <ac:picMkLst>
            <pc:docMk/>
            <pc:sldMk cId="1178010011" sldId="546"/>
            <ac:picMk id="130" creationId="{00000000-0000-0000-0000-000000000000}"/>
          </ac:picMkLst>
        </pc:picChg>
      </pc:sldChg>
      <pc:sldChg chg="addSp modSp add mod">
        <pc:chgData name="Damian T. Gordon" userId="7469c87ffe94b59c" providerId="LiveId" clId="{16C3E5F8-B3EA-4357-BFC3-00F4C0A2EFA4}" dt="2022-11-13T16:17:05.956" v="1220" actId="14100"/>
        <pc:sldMkLst>
          <pc:docMk/>
          <pc:sldMk cId="545371772" sldId="547"/>
        </pc:sldMkLst>
        <pc:picChg chg="add mod">
          <ac:chgData name="Damian T. Gordon" userId="7469c87ffe94b59c" providerId="LiveId" clId="{16C3E5F8-B3EA-4357-BFC3-00F4C0A2EFA4}" dt="2022-11-13T16:16:05.085" v="1204" actId="1076"/>
          <ac:picMkLst>
            <pc:docMk/>
            <pc:sldMk cId="545371772" sldId="547"/>
            <ac:picMk id="3" creationId="{B43464BC-BC48-5495-787C-17830C90D2E2}"/>
          </ac:picMkLst>
        </pc:picChg>
        <pc:picChg chg="add mod">
          <ac:chgData name="Damian T. Gordon" userId="7469c87ffe94b59c" providerId="LiveId" clId="{16C3E5F8-B3EA-4357-BFC3-00F4C0A2EFA4}" dt="2022-11-13T16:13:54.488" v="1186" actId="1076"/>
          <ac:picMkLst>
            <pc:docMk/>
            <pc:sldMk cId="545371772" sldId="547"/>
            <ac:picMk id="1026" creationId="{5644878C-D751-A905-0FF0-5C86281C5E1F}"/>
          </ac:picMkLst>
        </pc:picChg>
        <pc:picChg chg="add mod">
          <ac:chgData name="Damian T. Gordon" userId="7469c87ffe94b59c" providerId="LiveId" clId="{16C3E5F8-B3EA-4357-BFC3-00F4C0A2EFA4}" dt="2022-11-13T16:15:21.388" v="1195" actId="14100"/>
          <ac:picMkLst>
            <pc:docMk/>
            <pc:sldMk cId="545371772" sldId="547"/>
            <ac:picMk id="1028" creationId="{E59B897D-1C9C-89F8-C0A3-6ED178C3486D}"/>
          </ac:picMkLst>
        </pc:picChg>
        <pc:picChg chg="add mod">
          <ac:chgData name="Damian T. Gordon" userId="7469c87ffe94b59c" providerId="LiveId" clId="{16C3E5F8-B3EA-4357-BFC3-00F4C0A2EFA4}" dt="2022-11-13T16:14:47.702" v="1190" actId="1076"/>
          <ac:picMkLst>
            <pc:docMk/>
            <pc:sldMk cId="545371772" sldId="547"/>
            <ac:picMk id="1030" creationId="{A5527611-914B-9401-5CD8-2B1FF0943FFF}"/>
          </ac:picMkLst>
        </pc:picChg>
        <pc:picChg chg="add mod">
          <ac:chgData name="Damian T. Gordon" userId="7469c87ffe94b59c" providerId="LiveId" clId="{16C3E5F8-B3EA-4357-BFC3-00F4C0A2EFA4}" dt="2022-11-13T16:16:07.956" v="1205" actId="1076"/>
          <ac:picMkLst>
            <pc:docMk/>
            <pc:sldMk cId="545371772" sldId="547"/>
            <ac:picMk id="1032" creationId="{C7D7FE1E-D5FB-77F1-A13B-B3D32530C1EF}"/>
          </ac:picMkLst>
        </pc:picChg>
        <pc:cxnChg chg="add mod">
          <ac:chgData name="Damian T. Gordon" userId="7469c87ffe94b59c" providerId="LiveId" clId="{16C3E5F8-B3EA-4357-BFC3-00F4C0A2EFA4}" dt="2022-11-13T16:16:27.516" v="1208" actId="1582"/>
          <ac:cxnSpMkLst>
            <pc:docMk/>
            <pc:sldMk cId="545371772" sldId="547"/>
            <ac:cxnSpMk id="5" creationId="{D0D0F7DC-92E2-A55C-1D5A-C17E6A7A0574}"/>
          </ac:cxnSpMkLst>
        </pc:cxnChg>
        <pc:cxnChg chg="add mod">
          <ac:chgData name="Damian T. Gordon" userId="7469c87ffe94b59c" providerId="LiveId" clId="{16C3E5F8-B3EA-4357-BFC3-00F4C0A2EFA4}" dt="2022-11-13T16:16:36.107" v="1211" actId="14100"/>
          <ac:cxnSpMkLst>
            <pc:docMk/>
            <pc:sldMk cId="545371772" sldId="547"/>
            <ac:cxnSpMk id="6" creationId="{0AFE7CBC-00F8-2903-418D-4B2BA34C449A}"/>
          </ac:cxnSpMkLst>
        </pc:cxnChg>
        <pc:cxnChg chg="add mod">
          <ac:chgData name="Damian T. Gordon" userId="7469c87ffe94b59c" providerId="LiveId" clId="{16C3E5F8-B3EA-4357-BFC3-00F4C0A2EFA4}" dt="2022-11-13T16:16:45.624" v="1214" actId="14100"/>
          <ac:cxnSpMkLst>
            <pc:docMk/>
            <pc:sldMk cId="545371772" sldId="547"/>
            <ac:cxnSpMk id="10" creationId="{596E55D0-FA4F-6254-0854-71F8D56CE3B3}"/>
          </ac:cxnSpMkLst>
        </pc:cxnChg>
        <pc:cxnChg chg="add mod">
          <ac:chgData name="Damian T. Gordon" userId="7469c87ffe94b59c" providerId="LiveId" clId="{16C3E5F8-B3EA-4357-BFC3-00F4C0A2EFA4}" dt="2022-11-13T16:16:57.549" v="1217" actId="14100"/>
          <ac:cxnSpMkLst>
            <pc:docMk/>
            <pc:sldMk cId="545371772" sldId="547"/>
            <ac:cxnSpMk id="13" creationId="{CBEDD387-065A-96F5-3E67-2340DAFB94D0}"/>
          </ac:cxnSpMkLst>
        </pc:cxnChg>
        <pc:cxnChg chg="add mod">
          <ac:chgData name="Damian T. Gordon" userId="7469c87ffe94b59c" providerId="LiveId" clId="{16C3E5F8-B3EA-4357-BFC3-00F4C0A2EFA4}" dt="2022-11-13T16:17:05.956" v="1220" actId="14100"/>
          <ac:cxnSpMkLst>
            <pc:docMk/>
            <pc:sldMk cId="545371772" sldId="547"/>
            <ac:cxnSpMk id="16" creationId="{948CEE21-5D37-5E3A-5330-B8AF42994FC8}"/>
          </ac:cxnSpMkLst>
        </pc:cxnChg>
      </pc:sldChg>
      <pc:sldChg chg="add del">
        <pc:chgData name="Damian T. Gordon" userId="7469c87ffe94b59c" providerId="LiveId" clId="{16C3E5F8-B3EA-4357-BFC3-00F4C0A2EFA4}" dt="2022-11-13T16:11:28.977" v="1179"/>
        <pc:sldMkLst>
          <pc:docMk/>
          <pc:sldMk cId="2919556354" sldId="548"/>
        </pc:sldMkLst>
      </pc:sldChg>
    </pc:docChg>
  </pc:docChgLst>
  <pc:docChgLst>
    <pc:chgData name="Damian T. Gordon" userId="7469c87ffe94b59c" providerId="LiveId" clId="{BA2D2620-2EA7-440C-9987-0D57917DFC5D}"/>
    <pc:docChg chg="undo custSel addSld delSld modSld sldOrd">
      <pc:chgData name="Damian T. Gordon" userId="7469c87ffe94b59c" providerId="LiveId" clId="{BA2D2620-2EA7-440C-9987-0D57917DFC5D}" dt="2022-11-10T11:12:37.461" v="644" actId="255"/>
      <pc:docMkLst>
        <pc:docMk/>
      </pc:docMkLst>
      <pc:sldChg chg="modSp mod">
        <pc:chgData name="Damian T. Gordon" userId="7469c87ffe94b59c" providerId="LiveId" clId="{BA2D2620-2EA7-440C-9987-0D57917DFC5D}" dt="2022-11-08T12:19:00.946" v="28" actId="20577"/>
        <pc:sldMkLst>
          <pc:docMk/>
          <pc:sldMk cId="0" sldId="282"/>
        </pc:sldMkLst>
        <pc:spChg chg="mod">
          <ac:chgData name="Damian T. Gordon" userId="7469c87ffe94b59c" providerId="LiveId" clId="{BA2D2620-2EA7-440C-9987-0D57917DFC5D}" dt="2022-11-08T12:19:00.946" v="28" actId="20577"/>
          <ac:spMkLst>
            <pc:docMk/>
            <pc:sldMk cId="0" sldId="282"/>
            <ac:spMk id="377" creationId="{00000000-0000-0000-0000-000000000000}"/>
          </ac:spMkLst>
        </pc:spChg>
      </pc:sldChg>
      <pc:sldChg chg="del">
        <pc:chgData name="Damian T. Gordon" userId="7469c87ffe94b59c" providerId="LiveId" clId="{BA2D2620-2EA7-440C-9987-0D57917DFC5D}" dt="2022-11-08T20:55:52.685" v="503" actId="47"/>
        <pc:sldMkLst>
          <pc:docMk/>
          <pc:sldMk cId="1933663561" sldId="291"/>
        </pc:sldMkLst>
      </pc:sldChg>
      <pc:sldChg chg="del">
        <pc:chgData name="Damian T. Gordon" userId="7469c87ffe94b59c" providerId="LiveId" clId="{BA2D2620-2EA7-440C-9987-0D57917DFC5D}" dt="2022-11-08T20:55:52.685" v="503" actId="47"/>
        <pc:sldMkLst>
          <pc:docMk/>
          <pc:sldMk cId="4291478083" sldId="292"/>
        </pc:sldMkLst>
      </pc:sldChg>
      <pc:sldChg chg="del">
        <pc:chgData name="Damian T. Gordon" userId="7469c87ffe94b59c" providerId="LiveId" clId="{BA2D2620-2EA7-440C-9987-0D57917DFC5D}" dt="2022-11-08T20:55:52.685" v="503" actId="47"/>
        <pc:sldMkLst>
          <pc:docMk/>
          <pc:sldMk cId="3976642483" sldId="293"/>
        </pc:sldMkLst>
      </pc:sldChg>
      <pc:sldChg chg="del">
        <pc:chgData name="Damian T. Gordon" userId="7469c87ffe94b59c" providerId="LiveId" clId="{BA2D2620-2EA7-440C-9987-0D57917DFC5D}" dt="2022-11-08T20:55:52.685" v="503" actId="47"/>
        <pc:sldMkLst>
          <pc:docMk/>
          <pc:sldMk cId="173532261" sldId="295"/>
        </pc:sldMkLst>
      </pc:sldChg>
      <pc:sldChg chg="del">
        <pc:chgData name="Damian T. Gordon" userId="7469c87ffe94b59c" providerId="LiveId" clId="{BA2D2620-2EA7-440C-9987-0D57917DFC5D}" dt="2022-11-08T20:55:52.685" v="503" actId="47"/>
        <pc:sldMkLst>
          <pc:docMk/>
          <pc:sldMk cId="2516070507" sldId="296"/>
        </pc:sldMkLst>
      </pc:sldChg>
      <pc:sldChg chg="del">
        <pc:chgData name="Damian T. Gordon" userId="7469c87ffe94b59c" providerId="LiveId" clId="{BA2D2620-2EA7-440C-9987-0D57917DFC5D}" dt="2022-11-08T20:55:52.685" v="503" actId="47"/>
        <pc:sldMkLst>
          <pc:docMk/>
          <pc:sldMk cId="1885187748" sldId="297"/>
        </pc:sldMkLst>
      </pc:sldChg>
      <pc:sldChg chg="addSp delSp modSp mod">
        <pc:chgData name="Damian T. Gordon" userId="7469c87ffe94b59c" providerId="LiveId" clId="{BA2D2620-2EA7-440C-9987-0D57917DFC5D}" dt="2022-11-08T12:20:34.292" v="62" actId="1076"/>
        <pc:sldMkLst>
          <pc:docMk/>
          <pc:sldMk cId="2310252356" sldId="302"/>
        </pc:sldMkLst>
        <pc:spChg chg="del">
          <ac:chgData name="Damian T. Gordon" userId="7469c87ffe94b59c" providerId="LiveId" clId="{BA2D2620-2EA7-440C-9987-0D57917DFC5D}" dt="2022-11-08T12:19:24.832" v="56" actId="478"/>
          <ac:spMkLst>
            <pc:docMk/>
            <pc:sldMk cId="2310252356" sldId="302"/>
            <ac:spMk id="2" creationId="{A9AB9208-7777-4849-90FB-1132D5733D58}"/>
          </ac:spMkLst>
        </pc:spChg>
        <pc:spChg chg="add del mod">
          <ac:chgData name="Damian T. Gordon" userId="7469c87ffe94b59c" providerId="LiveId" clId="{BA2D2620-2EA7-440C-9987-0D57917DFC5D}" dt="2022-11-08T12:19:25.684" v="57" actId="478"/>
          <ac:spMkLst>
            <pc:docMk/>
            <pc:sldMk cId="2310252356" sldId="302"/>
            <ac:spMk id="5" creationId="{62375D1D-01AE-C91A-B568-C367A3991F89}"/>
          </ac:spMkLst>
        </pc:spChg>
        <pc:spChg chg="mod">
          <ac:chgData name="Damian T. Gordon" userId="7469c87ffe94b59c" providerId="LiveId" clId="{BA2D2620-2EA7-440C-9987-0D57917DFC5D}" dt="2022-11-08T12:19:20.888" v="55" actId="5793"/>
          <ac:spMkLst>
            <pc:docMk/>
            <pc:sldMk cId="2310252356" sldId="302"/>
            <ac:spMk id="127" creationId="{00000000-0000-0000-0000-000000000000}"/>
          </ac:spMkLst>
        </pc:spChg>
        <pc:graphicFrameChg chg="del">
          <ac:chgData name="Damian T. Gordon" userId="7469c87ffe94b59c" providerId="LiveId" clId="{BA2D2620-2EA7-440C-9987-0D57917DFC5D}" dt="2022-11-08T12:19:12.480" v="29" actId="478"/>
          <ac:graphicFrameMkLst>
            <pc:docMk/>
            <pc:sldMk cId="2310252356" sldId="302"/>
            <ac:graphicFrameMk id="20" creationId="{81708ABC-893A-4725-9768-2A1BD21D02E4}"/>
          </ac:graphicFrameMkLst>
        </pc:graphicFrameChg>
        <pc:picChg chg="del">
          <ac:chgData name="Damian T. Gordon" userId="7469c87ffe94b59c" providerId="LiveId" clId="{BA2D2620-2EA7-440C-9987-0D57917DFC5D}" dt="2022-11-08T12:19:12.480" v="29" actId="478"/>
          <ac:picMkLst>
            <pc:docMk/>
            <pc:sldMk cId="2310252356" sldId="302"/>
            <ac:picMk id="16" creationId="{B4EA2527-CD12-432A-92C6-A791C13CF913}"/>
          </ac:picMkLst>
        </pc:picChg>
        <pc:picChg chg="del">
          <ac:chgData name="Damian T. Gordon" userId="7469c87ffe94b59c" providerId="LiveId" clId="{BA2D2620-2EA7-440C-9987-0D57917DFC5D}" dt="2022-11-08T12:19:12.480" v="29" actId="478"/>
          <ac:picMkLst>
            <pc:docMk/>
            <pc:sldMk cId="2310252356" sldId="302"/>
            <ac:picMk id="17" creationId="{B920D815-27E9-4D13-82CD-29A5CD9C220A}"/>
          </ac:picMkLst>
        </pc:picChg>
        <pc:picChg chg="del">
          <ac:chgData name="Damian T. Gordon" userId="7469c87ffe94b59c" providerId="LiveId" clId="{BA2D2620-2EA7-440C-9987-0D57917DFC5D}" dt="2022-11-08T12:19:12.480" v="29" actId="478"/>
          <ac:picMkLst>
            <pc:docMk/>
            <pc:sldMk cId="2310252356" sldId="302"/>
            <ac:picMk id="18" creationId="{671A04A4-6981-4ABF-A1F2-D127D696B583}"/>
          </ac:picMkLst>
        </pc:picChg>
        <pc:picChg chg="del">
          <ac:chgData name="Damian T. Gordon" userId="7469c87ffe94b59c" providerId="LiveId" clId="{BA2D2620-2EA7-440C-9987-0D57917DFC5D}" dt="2022-11-08T12:19:12.480" v="29" actId="478"/>
          <ac:picMkLst>
            <pc:docMk/>
            <pc:sldMk cId="2310252356" sldId="302"/>
            <ac:picMk id="19" creationId="{DC80588C-557E-4947-A9EB-C37392A8495F}"/>
          </ac:picMkLst>
        </pc:picChg>
        <pc:picChg chg="add mod">
          <ac:chgData name="Damian T. Gordon" userId="7469c87ffe94b59c" providerId="LiveId" clId="{BA2D2620-2EA7-440C-9987-0D57917DFC5D}" dt="2022-11-08T12:20:34.292" v="62" actId="1076"/>
          <ac:picMkLst>
            <pc:docMk/>
            <pc:sldMk cId="2310252356" sldId="302"/>
            <ac:picMk id="1026" creationId="{65F55D5F-AC6C-23C7-9BE7-F764F85ACBC8}"/>
          </ac:picMkLst>
        </pc:picChg>
      </pc:sldChg>
      <pc:sldChg chg="del">
        <pc:chgData name="Damian T. Gordon" userId="7469c87ffe94b59c" providerId="LiveId" clId="{BA2D2620-2EA7-440C-9987-0D57917DFC5D}" dt="2022-11-08T15:54:52.309" v="63" actId="47"/>
        <pc:sldMkLst>
          <pc:docMk/>
          <pc:sldMk cId="1077969559" sldId="303"/>
        </pc:sldMkLst>
      </pc:sldChg>
      <pc:sldChg chg="addSp modSp mod">
        <pc:chgData name="Damian T. Gordon" userId="7469c87ffe94b59c" providerId="LiveId" clId="{BA2D2620-2EA7-440C-9987-0D57917DFC5D}" dt="2022-11-08T20:48:01.559" v="370" actId="1076"/>
        <pc:sldMkLst>
          <pc:docMk/>
          <pc:sldMk cId="2011453906" sldId="304"/>
        </pc:sldMkLst>
        <pc:spChg chg="mod">
          <ac:chgData name="Damian T. Gordon" userId="7469c87ffe94b59c" providerId="LiveId" clId="{BA2D2620-2EA7-440C-9987-0D57917DFC5D}" dt="2022-11-08T15:56:51.980" v="342" actId="20577"/>
          <ac:spMkLst>
            <pc:docMk/>
            <pc:sldMk cId="2011453906" sldId="304"/>
            <ac:spMk id="8" creationId="{58DAEF8A-28F9-4FF3-BD8D-23BA5A207897}"/>
          </ac:spMkLst>
        </pc:spChg>
        <pc:spChg chg="mod">
          <ac:chgData name="Damian T. Gordon" userId="7469c87ffe94b59c" providerId="LiveId" clId="{BA2D2620-2EA7-440C-9987-0D57917DFC5D}" dt="2022-11-08T15:55:21.435" v="87" actId="20577"/>
          <ac:spMkLst>
            <pc:docMk/>
            <pc:sldMk cId="2011453906" sldId="304"/>
            <ac:spMk id="127" creationId="{00000000-0000-0000-0000-000000000000}"/>
          </ac:spMkLst>
        </pc:spChg>
        <pc:picChg chg="add mod">
          <ac:chgData name="Damian T. Gordon" userId="7469c87ffe94b59c" providerId="LiveId" clId="{BA2D2620-2EA7-440C-9987-0D57917DFC5D}" dt="2022-11-08T20:48:01.559" v="370" actId="1076"/>
          <ac:picMkLst>
            <pc:docMk/>
            <pc:sldMk cId="2011453906" sldId="304"/>
            <ac:picMk id="1026" creationId="{BDDC8480-D575-AD94-7452-C80DACE82439}"/>
          </ac:picMkLst>
        </pc:picChg>
      </pc:sldChg>
      <pc:sldChg chg="del">
        <pc:chgData name="Damian T. Gordon" userId="7469c87ffe94b59c" providerId="LiveId" clId="{BA2D2620-2EA7-440C-9987-0D57917DFC5D}" dt="2022-11-08T20:55:52.685" v="503" actId="47"/>
        <pc:sldMkLst>
          <pc:docMk/>
          <pc:sldMk cId="1879289377" sldId="305"/>
        </pc:sldMkLst>
      </pc:sldChg>
      <pc:sldChg chg="del">
        <pc:chgData name="Damian T. Gordon" userId="7469c87ffe94b59c" providerId="LiveId" clId="{BA2D2620-2EA7-440C-9987-0D57917DFC5D}" dt="2022-11-08T20:55:52.685" v="503" actId="47"/>
        <pc:sldMkLst>
          <pc:docMk/>
          <pc:sldMk cId="3295946617" sldId="306"/>
        </pc:sldMkLst>
      </pc:sldChg>
      <pc:sldChg chg="del">
        <pc:chgData name="Damian T. Gordon" userId="7469c87ffe94b59c" providerId="LiveId" clId="{BA2D2620-2EA7-440C-9987-0D57917DFC5D}" dt="2022-11-08T20:55:52.685" v="503" actId="47"/>
        <pc:sldMkLst>
          <pc:docMk/>
          <pc:sldMk cId="899303766" sldId="307"/>
        </pc:sldMkLst>
      </pc:sldChg>
      <pc:sldChg chg="del">
        <pc:chgData name="Damian T. Gordon" userId="7469c87ffe94b59c" providerId="LiveId" clId="{BA2D2620-2EA7-440C-9987-0D57917DFC5D}" dt="2022-11-08T20:55:52.685" v="503" actId="47"/>
        <pc:sldMkLst>
          <pc:docMk/>
          <pc:sldMk cId="3660992100" sldId="308"/>
        </pc:sldMkLst>
      </pc:sldChg>
      <pc:sldChg chg="del">
        <pc:chgData name="Damian T. Gordon" userId="7469c87ffe94b59c" providerId="LiveId" clId="{BA2D2620-2EA7-440C-9987-0D57917DFC5D}" dt="2022-11-08T20:55:52.685" v="503" actId="47"/>
        <pc:sldMkLst>
          <pc:docMk/>
          <pc:sldMk cId="28869811" sldId="309"/>
        </pc:sldMkLst>
      </pc:sldChg>
      <pc:sldChg chg="del">
        <pc:chgData name="Damian T. Gordon" userId="7469c87ffe94b59c" providerId="LiveId" clId="{BA2D2620-2EA7-440C-9987-0D57917DFC5D}" dt="2022-11-08T20:55:52.685" v="503" actId="47"/>
        <pc:sldMkLst>
          <pc:docMk/>
          <pc:sldMk cId="405344135" sldId="310"/>
        </pc:sldMkLst>
      </pc:sldChg>
      <pc:sldChg chg="del">
        <pc:chgData name="Damian T. Gordon" userId="7469c87ffe94b59c" providerId="LiveId" clId="{BA2D2620-2EA7-440C-9987-0D57917DFC5D}" dt="2022-11-08T20:55:52.685" v="503" actId="47"/>
        <pc:sldMkLst>
          <pc:docMk/>
          <pc:sldMk cId="3566810417" sldId="311"/>
        </pc:sldMkLst>
      </pc:sldChg>
      <pc:sldChg chg="del">
        <pc:chgData name="Damian T. Gordon" userId="7469c87ffe94b59c" providerId="LiveId" clId="{BA2D2620-2EA7-440C-9987-0D57917DFC5D}" dt="2022-11-08T20:55:52.685" v="503" actId="47"/>
        <pc:sldMkLst>
          <pc:docMk/>
          <pc:sldMk cId="2577070979" sldId="314"/>
        </pc:sldMkLst>
      </pc:sldChg>
      <pc:sldChg chg="del">
        <pc:chgData name="Damian T. Gordon" userId="7469c87ffe94b59c" providerId="LiveId" clId="{BA2D2620-2EA7-440C-9987-0D57917DFC5D}" dt="2022-11-08T20:55:52.685" v="503" actId="47"/>
        <pc:sldMkLst>
          <pc:docMk/>
          <pc:sldMk cId="734640130" sldId="317"/>
        </pc:sldMkLst>
      </pc:sldChg>
      <pc:sldChg chg="del">
        <pc:chgData name="Damian T. Gordon" userId="7469c87ffe94b59c" providerId="LiveId" clId="{BA2D2620-2EA7-440C-9987-0D57917DFC5D}" dt="2022-11-08T20:55:52.685" v="503" actId="47"/>
        <pc:sldMkLst>
          <pc:docMk/>
          <pc:sldMk cId="825700365" sldId="318"/>
        </pc:sldMkLst>
      </pc:sldChg>
      <pc:sldChg chg="del">
        <pc:chgData name="Damian T. Gordon" userId="7469c87ffe94b59c" providerId="LiveId" clId="{BA2D2620-2EA7-440C-9987-0D57917DFC5D}" dt="2022-11-08T20:55:52.685" v="503" actId="47"/>
        <pc:sldMkLst>
          <pc:docMk/>
          <pc:sldMk cId="3256830489" sldId="319"/>
        </pc:sldMkLst>
      </pc:sldChg>
      <pc:sldChg chg="del">
        <pc:chgData name="Damian T. Gordon" userId="7469c87ffe94b59c" providerId="LiveId" clId="{BA2D2620-2EA7-440C-9987-0D57917DFC5D}" dt="2022-11-08T20:55:52.685" v="503" actId="47"/>
        <pc:sldMkLst>
          <pc:docMk/>
          <pc:sldMk cId="3632482988" sldId="320"/>
        </pc:sldMkLst>
      </pc:sldChg>
      <pc:sldChg chg="del">
        <pc:chgData name="Damian T. Gordon" userId="7469c87ffe94b59c" providerId="LiveId" clId="{BA2D2620-2EA7-440C-9987-0D57917DFC5D}" dt="2022-11-08T20:55:52.685" v="503" actId="47"/>
        <pc:sldMkLst>
          <pc:docMk/>
          <pc:sldMk cId="3867004499" sldId="321"/>
        </pc:sldMkLst>
      </pc:sldChg>
      <pc:sldChg chg="del">
        <pc:chgData name="Damian T. Gordon" userId="7469c87ffe94b59c" providerId="LiveId" clId="{BA2D2620-2EA7-440C-9987-0D57917DFC5D}" dt="2022-11-08T20:55:52.685" v="503" actId="47"/>
        <pc:sldMkLst>
          <pc:docMk/>
          <pc:sldMk cId="1469032528" sldId="322"/>
        </pc:sldMkLst>
      </pc:sldChg>
      <pc:sldChg chg="del">
        <pc:chgData name="Damian T. Gordon" userId="7469c87ffe94b59c" providerId="LiveId" clId="{BA2D2620-2EA7-440C-9987-0D57917DFC5D}" dt="2022-11-08T20:55:52.685" v="503" actId="47"/>
        <pc:sldMkLst>
          <pc:docMk/>
          <pc:sldMk cId="3480949251" sldId="323"/>
        </pc:sldMkLst>
      </pc:sldChg>
      <pc:sldChg chg="del">
        <pc:chgData name="Damian T. Gordon" userId="7469c87ffe94b59c" providerId="LiveId" clId="{BA2D2620-2EA7-440C-9987-0D57917DFC5D}" dt="2022-11-08T20:55:52.685" v="503" actId="47"/>
        <pc:sldMkLst>
          <pc:docMk/>
          <pc:sldMk cId="2278440302" sldId="324"/>
        </pc:sldMkLst>
      </pc:sldChg>
      <pc:sldChg chg="del">
        <pc:chgData name="Damian T. Gordon" userId="7469c87ffe94b59c" providerId="LiveId" clId="{BA2D2620-2EA7-440C-9987-0D57917DFC5D}" dt="2022-11-08T20:55:52.685" v="503" actId="47"/>
        <pc:sldMkLst>
          <pc:docMk/>
          <pc:sldMk cId="102250311" sldId="325"/>
        </pc:sldMkLst>
      </pc:sldChg>
      <pc:sldChg chg="del">
        <pc:chgData name="Damian T. Gordon" userId="7469c87ffe94b59c" providerId="LiveId" clId="{BA2D2620-2EA7-440C-9987-0D57917DFC5D}" dt="2022-11-08T20:55:52.685" v="503" actId="47"/>
        <pc:sldMkLst>
          <pc:docMk/>
          <pc:sldMk cId="800111216" sldId="326"/>
        </pc:sldMkLst>
      </pc:sldChg>
      <pc:sldChg chg="del">
        <pc:chgData name="Damian T. Gordon" userId="7469c87ffe94b59c" providerId="LiveId" clId="{BA2D2620-2EA7-440C-9987-0D57917DFC5D}" dt="2022-11-08T20:55:52.685" v="503" actId="47"/>
        <pc:sldMkLst>
          <pc:docMk/>
          <pc:sldMk cId="1275449492" sldId="327"/>
        </pc:sldMkLst>
      </pc:sldChg>
      <pc:sldChg chg="del">
        <pc:chgData name="Damian T. Gordon" userId="7469c87ffe94b59c" providerId="LiveId" clId="{BA2D2620-2EA7-440C-9987-0D57917DFC5D}" dt="2022-11-08T20:55:52.685" v="503" actId="47"/>
        <pc:sldMkLst>
          <pc:docMk/>
          <pc:sldMk cId="2005057095" sldId="328"/>
        </pc:sldMkLst>
      </pc:sldChg>
      <pc:sldChg chg="del">
        <pc:chgData name="Damian T. Gordon" userId="7469c87ffe94b59c" providerId="LiveId" clId="{BA2D2620-2EA7-440C-9987-0D57917DFC5D}" dt="2022-11-08T20:55:52.685" v="503" actId="47"/>
        <pc:sldMkLst>
          <pc:docMk/>
          <pc:sldMk cId="1674038915" sldId="329"/>
        </pc:sldMkLst>
      </pc:sldChg>
      <pc:sldChg chg="del">
        <pc:chgData name="Damian T. Gordon" userId="7469c87ffe94b59c" providerId="LiveId" clId="{BA2D2620-2EA7-440C-9987-0D57917DFC5D}" dt="2022-11-08T15:54:52.309" v="63" actId="47"/>
        <pc:sldMkLst>
          <pc:docMk/>
          <pc:sldMk cId="247921123" sldId="331"/>
        </pc:sldMkLst>
      </pc:sldChg>
      <pc:sldChg chg="addSp delSp modSp add mod">
        <pc:chgData name="Damian T. Gordon" userId="7469c87ffe94b59c" providerId="LiveId" clId="{BA2D2620-2EA7-440C-9987-0D57917DFC5D}" dt="2022-11-08T20:49:56.104" v="428" actId="1036"/>
        <pc:sldMkLst>
          <pc:docMk/>
          <pc:sldMk cId="2232242708" sldId="331"/>
        </pc:sldMkLst>
        <pc:spChg chg="mod">
          <ac:chgData name="Damian T. Gordon" userId="7469c87ffe94b59c" providerId="LiveId" clId="{BA2D2620-2EA7-440C-9987-0D57917DFC5D}" dt="2022-11-08T20:49:56.104" v="428" actId="1036"/>
          <ac:spMkLst>
            <pc:docMk/>
            <pc:sldMk cId="2232242708" sldId="331"/>
            <ac:spMk id="8" creationId="{58DAEF8A-28F9-4FF3-BD8D-23BA5A207897}"/>
          </ac:spMkLst>
        </pc:spChg>
        <pc:picChg chg="add mod">
          <ac:chgData name="Damian T. Gordon" userId="7469c87ffe94b59c" providerId="LiveId" clId="{BA2D2620-2EA7-440C-9987-0D57917DFC5D}" dt="2022-11-08T20:48:10.201" v="373"/>
          <ac:picMkLst>
            <pc:docMk/>
            <pc:sldMk cId="2232242708" sldId="331"/>
            <ac:picMk id="3" creationId="{B6FF97D0-320B-6FC9-3182-8201CF85A3BA}"/>
          </ac:picMkLst>
        </pc:picChg>
        <pc:picChg chg="add del">
          <ac:chgData name="Damian T. Gordon" userId="7469c87ffe94b59c" providerId="LiveId" clId="{BA2D2620-2EA7-440C-9987-0D57917DFC5D}" dt="2022-11-08T20:48:06.097" v="372"/>
          <ac:picMkLst>
            <pc:docMk/>
            <pc:sldMk cId="2232242708" sldId="331"/>
            <ac:picMk id="2050" creationId="{C47EAEBC-B545-ACA7-5D06-90DED969C5F2}"/>
          </ac:picMkLst>
        </pc:picChg>
      </pc:sldChg>
      <pc:sldChg chg="addSp delSp modSp add mod ord">
        <pc:chgData name="Damian T. Gordon" userId="7469c87ffe94b59c" providerId="LiveId" clId="{BA2D2620-2EA7-440C-9987-0D57917DFC5D}" dt="2022-11-10T11:09:53.023" v="505"/>
        <pc:sldMkLst>
          <pc:docMk/>
          <pc:sldMk cId="2359075238" sldId="332"/>
        </pc:sldMkLst>
        <pc:spChg chg="add del mod">
          <ac:chgData name="Damian T. Gordon" userId="7469c87ffe94b59c" providerId="LiveId" clId="{BA2D2620-2EA7-440C-9987-0D57917DFC5D}" dt="2022-11-10T11:09:53.023" v="505"/>
          <ac:spMkLst>
            <pc:docMk/>
            <pc:sldMk cId="2359075238" sldId="332"/>
            <ac:spMk id="4" creationId="{AFBAE425-97EE-9967-BEA9-D2B18059C8A9}"/>
          </ac:spMkLst>
        </pc:spChg>
        <pc:spChg chg="add del mod">
          <ac:chgData name="Damian T. Gordon" userId="7469c87ffe94b59c" providerId="LiveId" clId="{BA2D2620-2EA7-440C-9987-0D57917DFC5D}" dt="2022-11-10T11:09:53.023" v="505"/>
          <ac:spMkLst>
            <pc:docMk/>
            <pc:sldMk cId="2359075238" sldId="332"/>
            <ac:spMk id="5" creationId="{5057A3FE-886B-44FD-769D-23DF220E3902}"/>
          </ac:spMkLst>
        </pc:spChg>
        <pc:spChg chg="add del mod">
          <ac:chgData name="Damian T. Gordon" userId="7469c87ffe94b59c" providerId="LiveId" clId="{BA2D2620-2EA7-440C-9987-0D57917DFC5D}" dt="2022-11-10T11:09:53.023" v="505"/>
          <ac:spMkLst>
            <pc:docMk/>
            <pc:sldMk cId="2359075238" sldId="332"/>
            <ac:spMk id="6" creationId="{D49B8F15-1D6F-76D1-CF87-C19B0ABD3DDA}"/>
          </ac:spMkLst>
        </pc:spChg>
        <pc:spChg chg="del">
          <ac:chgData name="Damian T. Gordon" userId="7469c87ffe94b59c" providerId="LiveId" clId="{BA2D2620-2EA7-440C-9987-0D57917DFC5D}" dt="2022-11-08T20:55:04.526" v="466" actId="478"/>
          <ac:spMkLst>
            <pc:docMk/>
            <pc:sldMk cId="2359075238" sldId="332"/>
            <ac:spMk id="8" creationId="{58DAEF8A-28F9-4FF3-BD8D-23BA5A207897}"/>
          </ac:spMkLst>
        </pc:spChg>
        <pc:spChg chg="add del mod">
          <ac:chgData name="Damian T. Gordon" userId="7469c87ffe94b59c" providerId="LiveId" clId="{BA2D2620-2EA7-440C-9987-0D57917DFC5D}" dt="2022-11-10T11:09:53.023" v="505"/>
          <ac:spMkLst>
            <pc:docMk/>
            <pc:sldMk cId="2359075238" sldId="332"/>
            <ac:spMk id="8" creationId="{E509AFB9-1CCB-12F0-F443-987FACDF1878}"/>
          </ac:spMkLst>
        </pc:spChg>
        <pc:spChg chg="add del mod">
          <ac:chgData name="Damian T. Gordon" userId="7469c87ffe94b59c" providerId="LiveId" clId="{BA2D2620-2EA7-440C-9987-0D57917DFC5D}" dt="2022-11-08T20:55:05.497" v="467" actId="478"/>
          <ac:spMkLst>
            <pc:docMk/>
            <pc:sldMk cId="2359075238" sldId="332"/>
            <ac:spMk id="10" creationId="{46388459-1E99-3D5B-C708-6209C4D23C65}"/>
          </ac:spMkLst>
        </pc:spChg>
        <pc:graphicFrameChg chg="add del mod">
          <ac:chgData name="Damian T. Gordon" userId="7469c87ffe94b59c" providerId="LiveId" clId="{BA2D2620-2EA7-440C-9987-0D57917DFC5D}" dt="2022-11-08T20:55:01.788" v="465" actId="478"/>
          <ac:graphicFrameMkLst>
            <pc:docMk/>
            <pc:sldMk cId="2359075238" sldId="332"/>
            <ac:graphicFrameMk id="6" creationId="{FFFCF63D-5FDF-F455-BF32-51BE5168DB51}"/>
          </ac:graphicFrameMkLst>
        </pc:graphicFrameChg>
        <pc:graphicFrameChg chg="add mod">
          <ac:chgData name="Damian T. Gordon" userId="7469c87ffe94b59c" providerId="LiveId" clId="{BA2D2620-2EA7-440C-9987-0D57917DFC5D}" dt="2022-11-08T20:55:34.488" v="501" actId="1037"/>
          <ac:graphicFrameMkLst>
            <pc:docMk/>
            <pc:sldMk cId="2359075238" sldId="332"/>
            <ac:graphicFrameMk id="7" creationId="{63CA7B27-DD2C-3B94-797E-D2C20ECD86F4}"/>
          </ac:graphicFrameMkLst>
        </pc:graphicFrameChg>
        <pc:picChg chg="mod">
          <ac:chgData name="Damian T. Gordon" userId="7469c87ffe94b59c" providerId="LiveId" clId="{BA2D2620-2EA7-440C-9987-0D57917DFC5D}" dt="2022-11-08T20:55:28.749" v="473" actId="166"/>
          <ac:picMkLst>
            <pc:docMk/>
            <pc:sldMk cId="2359075238" sldId="332"/>
            <ac:picMk id="3" creationId="{B6FF97D0-320B-6FC9-3182-8201CF85A3BA}"/>
          </ac:picMkLst>
        </pc:picChg>
        <pc:picChg chg="add del">
          <ac:chgData name="Damian T. Gordon" userId="7469c87ffe94b59c" providerId="LiveId" clId="{BA2D2620-2EA7-440C-9987-0D57917DFC5D}" dt="2022-11-08T20:52:27.407" v="431" actId="22"/>
          <ac:picMkLst>
            <pc:docMk/>
            <pc:sldMk cId="2359075238" sldId="332"/>
            <ac:picMk id="5" creationId="{CD43351D-FF0E-1AA9-B3AB-A8F435030AD8}"/>
          </ac:picMkLst>
        </pc:picChg>
      </pc:sldChg>
      <pc:sldChg chg="add del">
        <pc:chgData name="Damian T. Gordon" userId="7469c87ffe94b59c" providerId="LiveId" clId="{BA2D2620-2EA7-440C-9987-0D57917DFC5D}" dt="2022-11-08T20:55:46.137" v="502" actId="47"/>
        <pc:sldMkLst>
          <pc:docMk/>
          <pc:sldMk cId="3067941225" sldId="333"/>
        </pc:sldMkLst>
      </pc:sldChg>
      <pc:sldChg chg="addSp delSp modSp add mod ord">
        <pc:chgData name="Damian T. Gordon" userId="7469c87ffe94b59c" providerId="LiveId" clId="{BA2D2620-2EA7-440C-9987-0D57917DFC5D}" dt="2022-11-08T20:54:54.350" v="462"/>
        <pc:sldMkLst>
          <pc:docMk/>
          <pc:sldMk cId="2947370159" sldId="334"/>
        </pc:sldMkLst>
        <pc:spChg chg="add mod ord">
          <ac:chgData name="Damian T. Gordon" userId="7469c87ffe94b59c" providerId="LiveId" clId="{BA2D2620-2EA7-440C-9987-0D57917DFC5D}" dt="2022-11-08T20:54:33.558" v="460" actId="171"/>
          <ac:spMkLst>
            <pc:docMk/>
            <pc:sldMk cId="2947370159" sldId="334"/>
            <ac:spMk id="4" creationId="{7DD09EF2-471B-C8C1-E4D4-53EFB0DC77CE}"/>
          </ac:spMkLst>
        </pc:spChg>
        <pc:spChg chg="mod">
          <ac:chgData name="Damian T. Gordon" userId="7469c87ffe94b59c" providerId="LiveId" clId="{BA2D2620-2EA7-440C-9987-0D57917DFC5D}" dt="2022-11-08T20:54:00.839" v="455" actId="20577"/>
          <ac:spMkLst>
            <pc:docMk/>
            <pc:sldMk cId="2947370159" sldId="334"/>
            <ac:spMk id="8" creationId="{58DAEF8A-28F9-4FF3-BD8D-23BA5A207897}"/>
          </ac:spMkLst>
        </pc:spChg>
        <pc:graphicFrameChg chg="mod">
          <ac:chgData name="Damian T. Gordon" userId="7469c87ffe94b59c" providerId="LiveId" clId="{BA2D2620-2EA7-440C-9987-0D57917DFC5D}" dt="2022-11-08T20:54:04.256" v="456" actId="1076"/>
          <ac:graphicFrameMkLst>
            <pc:docMk/>
            <pc:sldMk cId="2947370159" sldId="334"/>
            <ac:graphicFrameMk id="6" creationId="{FFFCF63D-5FDF-F455-BF32-51BE5168DB51}"/>
          </ac:graphicFrameMkLst>
        </pc:graphicFrameChg>
        <pc:graphicFrameChg chg="del">
          <ac:chgData name="Damian T. Gordon" userId="7469c87ffe94b59c" providerId="LiveId" clId="{BA2D2620-2EA7-440C-9987-0D57917DFC5D}" dt="2022-11-08T20:53:43.367" v="436" actId="478"/>
          <ac:graphicFrameMkLst>
            <pc:docMk/>
            <pc:sldMk cId="2947370159" sldId="334"/>
            <ac:graphicFrameMk id="7" creationId="{63CA7B27-DD2C-3B94-797E-D2C20ECD86F4}"/>
          </ac:graphicFrameMkLst>
        </pc:graphicFrameChg>
      </pc:sldChg>
      <pc:sldChg chg="addSp delSp modSp add mod">
        <pc:chgData name="Damian T. Gordon" userId="7469c87ffe94b59c" providerId="LiveId" clId="{BA2D2620-2EA7-440C-9987-0D57917DFC5D}" dt="2022-11-10T11:12:37.461" v="644" actId="255"/>
        <pc:sldMkLst>
          <pc:docMk/>
          <pc:sldMk cId="1386965555" sldId="335"/>
        </pc:sldMkLst>
        <pc:spChg chg="add del mod">
          <ac:chgData name="Damian T. Gordon" userId="7469c87ffe94b59c" providerId="LiveId" clId="{BA2D2620-2EA7-440C-9987-0D57917DFC5D}" dt="2022-11-10T11:10:11.569" v="510" actId="478"/>
          <ac:spMkLst>
            <pc:docMk/>
            <pc:sldMk cId="1386965555" sldId="335"/>
            <ac:spMk id="4" creationId="{05F609F9-2FF1-5ADB-3670-5BDC98062F0A}"/>
          </ac:spMkLst>
        </pc:spChg>
        <pc:spChg chg="add mod">
          <ac:chgData name="Damian T. Gordon" userId="7469c87ffe94b59c" providerId="LiveId" clId="{BA2D2620-2EA7-440C-9987-0D57917DFC5D}" dt="2022-11-10T11:10:05.232" v="508"/>
          <ac:spMkLst>
            <pc:docMk/>
            <pc:sldMk cId="1386965555" sldId="335"/>
            <ac:spMk id="5" creationId="{C466A431-56A8-9B41-BE6B-88315FB3DCBC}"/>
          </ac:spMkLst>
        </pc:spChg>
        <pc:spChg chg="add del mod">
          <ac:chgData name="Damian T. Gordon" userId="7469c87ffe94b59c" providerId="LiveId" clId="{BA2D2620-2EA7-440C-9987-0D57917DFC5D}" dt="2022-11-10T11:10:10.553" v="509" actId="478"/>
          <ac:spMkLst>
            <pc:docMk/>
            <pc:sldMk cId="1386965555" sldId="335"/>
            <ac:spMk id="6" creationId="{6E7CC4E2-8A64-5290-0630-39BF2FDA4EA8}"/>
          </ac:spMkLst>
        </pc:spChg>
        <pc:spChg chg="add mod">
          <ac:chgData name="Damian T. Gordon" userId="7469c87ffe94b59c" providerId="LiveId" clId="{BA2D2620-2EA7-440C-9987-0D57917DFC5D}" dt="2022-11-10T11:12:37.461" v="644" actId="255"/>
          <ac:spMkLst>
            <pc:docMk/>
            <pc:sldMk cId="1386965555" sldId="335"/>
            <ac:spMk id="8" creationId="{8470AE93-5BC9-FD93-7826-DA4A2848098D}"/>
          </ac:spMkLst>
        </pc:spChg>
        <pc:graphicFrameChg chg="del">
          <ac:chgData name="Damian T. Gordon" userId="7469c87ffe94b59c" providerId="LiveId" clId="{BA2D2620-2EA7-440C-9987-0D57917DFC5D}" dt="2022-11-10T11:09:58.042" v="507" actId="478"/>
          <ac:graphicFrameMkLst>
            <pc:docMk/>
            <pc:sldMk cId="1386965555" sldId="335"/>
            <ac:graphicFrameMk id="7" creationId="{63CA7B27-DD2C-3B94-797E-D2C20ECD86F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ED8BF-4410-450E-8631-85C2FF2F01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51C0CE16-D430-40DF-82F8-43A6F2CA734E}">
      <dgm:prSet phldrT="[Text]" custT="1"/>
      <dgm:spPr>
        <a:solidFill>
          <a:schemeClr val="accent5">
            <a:lumMod val="75000"/>
          </a:schemeClr>
        </a:solidFill>
      </dgm:spPr>
      <dgm:t>
        <a:bodyPr/>
        <a:lstStyle/>
        <a:p>
          <a:r>
            <a:rPr lang="en-IE" sz="2400" i="1">
              <a:latin typeface="Tahoma" panose="020B0604030504040204" pitchFamily="34" charset="0"/>
              <a:ea typeface="Tahoma" panose="020B0604030504040204" pitchFamily="34" charset="0"/>
              <a:cs typeface="Tahoma" panose="020B0604030504040204" pitchFamily="34" charset="0"/>
            </a:rPr>
            <a:t>Presentations</a:t>
          </a:r>
          <a:endParaRPr lang="en-IE" sz="2400" i="1" dirty="0">
            <a:latin typeface="Tahoma" panose="020B0604030504040204" pitchFamily="34" charset="0"/>
            <a:ea typeface="Tahoma" panose="020B0604030504040204" pitchFamily="34" charset="0"/>
            <a:cs typeface="Tahoma" panose="020B0604030504040204" pitchFamily="34" charset="0"/>
          </a:endParaRPr>
        </a:p>
      </dgm:t>
    </dgm:pt>
    <dgm:pt modelId="{DA3DA73F-1A4E-485E-9F39-E6EE69E88D9C}" type="parTrans" cxnId="{96C3671D-D7FA-4CF4-AC8B-D3056721203D}">
      <dgm:prSet/>
      <dgm:spPr/>
      <dgm:t>
        <a:bodyPr/>
        <a:lstStyle/>
        <a:p>
          <a:endParaRPr lang="en-IE"/>
        </a:p>
      </dgm:t>
    </dgm:pt>
    <dgm:pt modelId="{CDC2B2A4-AE1C-488A-8CBB-3DB0221FC8ED}" type="sibTrans" cxnId="{96C3671D-D7FA-4CF4-AC8B-D3056721203D}">
      <dgm:prSet/>
      <dgm:spPr/>
      <dgm:t>
        <a:bodyPr/>
        <a:lstStyle/>
        <a:p>
          <a:endParaRPr lang="en-IE"/>
        </a:p>
      </dgm:t>
    </dgm:pt>
    <dgm:pt modelId="{A5BE1D4E-C9DE-4612-8689-C9925DCC7011}">
      <dgm:prSet phldrT="[Text]" custT="1"/>
      <dgm:spPr>
        <a:solidFill>
          <a:schemeClr val="accent5">
            <a:lumMod val="75000"/>
          </a:schemeClr>
        </a:solidFill>
      </dgm:spPr>
      <dgm:t>
        <a:bodyPr/>
        <a:lstStyle/>
        <a:p>
          <a:r>
            <a:rPr lang="en-IE" sz="2400" i="1" dirty="0">
              <a:latin typeface="Tahoma" panose="020B0604030504040204" pitchFamily="34" charset="0"/>
              <a:ea typeface="Tahoma" panose="020B0604030504040204" pitchFamily="34" charset="0"/>
              <a:cs typeface="Tahoma" panose="020B0604030504040204" pitchFamily="34" charset="0"/>
            </a:rPr>
            <a:t>Podcasts</a:t>
          </a:r>
        </a:p>
      </dgm:t>
    </dgm:pt>
    <dgm:pt modelId="{4C7AB2C8-738C-4367-AA5B-44F221A7BAE2}" type="parTrans" cxnId="{8401C9F0-F242-4810-AA3F-8BF19A3329AB}">
      <dgm:prSet/>
      <dgm:spPr/>
      <dgm:t>
        <a:bodyPr/>
        <a:lstStyle/>
        <a:p>
          <a:endParaRPr lang="en-IE"/>
        </a:p>
      </dgm:t>
    </dgm:pt>
    <dgm:pt modelId="{9F33C678-CF12-44D6-A678-7C6A131ED567}" type="sibTrans" cxnId="{8401C9F0-F242-4810-AA3F-8BF19A3329AB}">
      <dgm:prSet/>
      <dgm:spPr/>
      <dgm:t>
        <a:bodyPr/>
        <a:lstStyle/>
        <a:p>
          <a:endParaRPr lang="en-IE"/>
        </a:p>
      </dgm:t>
    </dgm:pt>
    <dgm:pt modelId="{1C508FEE-D77B-4825-B7D6-D4306F133398}">
      <dgm:prSet phldrT="[Text]" custT="1"/>
      <dgm:spPr>
        <a:solidFill>
          <a:schemeClr val="accent5">
            <a:lumMod val="75000"/>
          </a:schemeClr>
        </a:solidFill>
      </dgm:spPr>
      <dgm:t>
        <a:bodyPr/>
        <a:lstStyle/>
        <a:p>
          <a:r>
            <a:rPr lang="en-IE" sz="2400" i="1" dirty="0">
              <a:latin typeface="Tahoma" panose="020B0604030504040204" pitchFamily="34" charset="0"/>
              <a:ea typeface="Tahoma" panose="020B0604030504040204" pitchFamily="34" charset="0"/>
              <a:cs typeface="Tahoma" panose="020B0604030504040204" pitchFamily="34" charset="0"/>
            </a:rPr>
            <a:t>Videos</a:t>
          </a:r>
        </a:p>
      </dgm:t>
    </dgm:pt>
    <dgm:pt modelId="{C275E55E-DF68-4594-8BC9-C6951A8FF4F6}" type="parTrans" cxnId="{FDF419BD-94A8-4A18-9E3A-98B70F8E14CD}">
      <dgm:prSet/>
      <dgm:spPr/>
      <dgm:t>
        <a:bodyPr/>
        <a:lstStyle/>
        <a:p>
          <a:endParaRPr lang="en-IE"/>
        </a:p>
      </dgm:t>
    </dgm:pt>
    <dgm:pt modelId="{76DC0111-B724-46E4-B485-AF03827EE8E7}" type="sibTrans" cxnId="{FDF419BD-94A8-4A18-9E3A-98B70F8E14CD}">
      <dgm:prSet/>
      <dgm:spPr/>
      <dgm:t>
        <a:bodyPr/>
        <a:lstStyle/>
        <a:p>
          <a:endParaRPr lang="en-IE"/>
        </a:p>
      </dgm:t>
    </dgm:pt>
    <dgm:pt modelId="{8F574AD9-727F-41DE-88E9-A2245207F2A2}">
      <dgm:prSet phldrT="[Text]" custT="1"/>
      <dgm:spPr>
        <a:solidFill>
          <a:schemeClr val="accent5">
            <a:lumMod val="75000"/>
          </a:schemeClr>
        </a:solidFill>
      </dgm:spPr>
      <dgm:t>
        <a:bodyPr/>
        <a:lstStyle/>
        <a:p>
          <a:r>
            <a:rPr lang="en-IE" sz="2400" i="1" dirty="0">
              <a:latin typeface="Tahoma" panose="020B0604030504040204" pitchFamily="34" charset="0"/>
              <a:ea typeface="Tahoma" panose="020B0604030504040204" pitchFamily="34" charset="0"/>
              <a:cs typeface="Tahoma" panose="020B0604030504040204" pitchFamily="34" charset="0"/>
            </a:rPr>
            <a:t>Documents</a:t>
          </a:r>
        </a:p>
      </dgm:t>
    </dgm:pt>
    <dgm:pt modelId="{9231D8BE-175D-44F9-B0E6-FFC693D55E0F}" type="parTrans" cxnId="{2420131E-37D5-4DD2-A175-72951FAA2B46}">
      <dgm:prSet/>
      <dgm:spPr/>
      <dgm:t>
        <a:bodyPr/>
        <a:lstStyle/>
        <a:p>
          <a:endParaRPr lang="en-IE"/>
        </a:p>
      </dgm:t>
    </dgm:pt>
    <dgm:pt modelId="{7895E88E-5F5A-46C0-9A9D-E4015DB42EFD}" type="sibTrans" cxnId="{2420131E-37D5-4DD2-A175-72951FAA2B46}">
      <dgm:prSet/>
      <dgm:spPr/>
      <dgm:t>
        <a:bodyPr/>
        <a:lstStyle/>
        <a:p>
          <a:endParaRPr lang="en-IE"/>
        </a:p>
      </dgm:t>
    </dgm:pt>
    <dgm:pt modelId="{1E964C8A-AB8A-4E54-BD47-E83FD89EC70B}">
      <dgm:prSet phldrT="[Text]" custT="1"/>
      <dgm:spPr>
        <a:solidFill>
          <a:schemeClr val="accent5">
            <a:lumMod val="75000"/>
          </a:schemeClr>
        </a:solidFill>
      </dgm:spPr>
      <dgm:t>
        <a:bodyPr/>
        <a:lstStyle/>
        <a:p>
          <a:r>
            <a:rPr lang="en-IE" sz="2400" i="1" dirty="0">
              <a:latin typeface="Tahoma" panose="020B0604030504040204" pitchFamily="34" charset="0"/>
              <a:ea typeface="Tahoma" panose="020B0604030504040204" pitchFamily="34" charset="0"/>
              <a:cs typeface="Tahoma" panose="020B0604030504040204" pitchFamily="34" charset="0"/>
            </a:rPr>
            <a:t>Games</a:t>
          </a:r>
        </a:p>
      </dgm:t>
    </dgm:pt>
    <dgm:pt modelId="{AF5283B1-BA81-4A8F-9401-6760921A875B}" type="parTrans" cxnId="{B3D0B7C3-09B1-48C7-8EF3-E3B14DB65F0E}">
      <dgm:prSet/>
      <dgm:spPr/>
      <dgm:t>
        <a:bodyPr/>
        <a:lstStyle/>
        <a:p>
          <a:endParaRPr lang="en-IE"/>
        </a:p>
      </dgm:t>
    </dgm:pt>
    <dgm:pt modelId="{E4FD3E31-5179-4A0C-8F13-C934C2DEB9A0}" type="sibTrans" cxnId="{B3D0B7C3-09B1-48C7-8EF3-E3B14DB65F0E}">
      <dgm:prSet/>
      <dgm:spPr/>
      <dgm:t>
        <a:bodyPr/>
        <a:lstStyle/>
        <a:p>
          <a:endParaRPr lang="en-IE"/>
        </a:p>
      </dgm:t>
    </dgm:pt>
    <dgm:pt modelId="{2A450ED1-C927-4C74-B943-E7BBA46DC1BE}">
      <dgm:prSet phldrT="[Text]" custT="1"/>
      <dgm:spPr>
        <a:solidFill>
          <a:schemeClr val="accent5">
            <a:lumMod val="75000"/>
          </a:schemeClr>
        </a:solidFill>
      </dgm:spPr>
      <dgm:t>
        <a:bodyPr/>
        <a:lstStyle/>
        <a:p>
          <a:r>
            <a:rPr lang="en-IE" sz="2400" i="1" dirty="0">
              <a:latin typeface="Tahoma" panose="020B0604030504040204" pitchFamily="34" charset="0"/>
              <a:ea typeface="Tahoma" panose="020B0604030504040204" pitchFamily="34" charset="0"/>
              <a:cs typeface="Tahoma" panose="020B0604030504040204" pitchFamily="34" charset="0"/>
            </a:rPr>
            <a:t>Searching</a:t>
          </a:r>
        </a:p>
      </dgm:t>
    </dgm:pt>
    <dgm:pt modelId="{FBFFA681-FD89-438B-BC24-7934BC668B4E}" type="parTrans" cxnId="{CC63529A-66A2-4E84-BB48-6F6767A114E2}">
      <dgm:prSet/>
      <dgm:spPr/>
      <dgm:t>
        <a:bodyPr/>
        <a:lstStyle/>
        <a:p>
          <a:endParaRPr lang="en-IE"/>
        </a:p>
      </dgm:t>
    </dgm:pt>
    <dgm:pt modelId="{0FF741DF-A685-4CBB-AD9F-4FB9B826CB98}" type="sibTrans" cxnId="{CC63529A-66A2-4E84-BB48-6F6767A114E2}">
      <dgm:prSet/>
      <dgm:spPr/>
      <dgm:t>
        <a:bodyPr/>
        <a:lstStyle/>
        <a:p>
          <a:endParaRPr lang="en-IE"/>
        </a:p>
      </dgm:t>
    </dgm:pt>
    <dgm:pt modelId="{5A406641-7A01-410E-BBFC-4E4184EAB39B}" type="pres">
      <dgm:prSet presAssocID="{525ED8BF-4410-450E-8631-85C2FF2F01C7}" presName="diagram" presStyleCnt="0">
        <dgm:presLayoutVars>
          <dgm:dir/>
          <dgm:resizeHandles val="exact"/>
        </dgm:presLayoutVars>
      </dgm:prSet>
      <dgm:spPr/>
    </dgm:pt>
    <dgm:pt modelId="{EAB1D242-E1DF-4AC7-8C44-A6505D6ACB1A}" type="pres">
      <dgm:prSet presAssocID="{51C0CE16-D430-40DF-82F8-43A6F2CA734E}" presName="node" presStyleLbl="node1" presStyleIdx="0" presStyleCnt="6">
        <dgm:presLayoutVars>
          <dgm:bulletEnabled val="1"/>
        </dgm:presLayoutVars>
      </dgm:prSet>
      <dgm:spPr/>
    </dgm:pt>
    <dgm:pt modelId="{63774246-30F5-4FC4-B0B6-59CE866B2595}" type="pres">
      <dgm:prSet presAssocID="{CDC2B2A4-AE1C-488A-8CBB-3DB0221FC8ED}" presName="sibTrans" presStyleCnt="0"/>
      <dgm:spPr/>
    </dgm:pt>
    <dgm:pt modelId="{F39B4D8A-C455-495F-9966-AA4AB5677FD7}" type="pres">
      <dgm:prSet presAssocID="{A5BE1D4E-C9DE-4612-8689-C9925DCC7011}" presName="node" presStyleLbl="node1" presStyleIdx="1" presStyleCnt="6">
        <dgm:presLayoutVars>
          <dgm:bulletEnabled val="1"/>
        </dgm:presLayoutVars>
      </dgm:prSet>
      <dgm:spPr/>
    </dgm:pt>
    <dgm:pt modelId="{B6C8E59F-851E-4BC7-90BC-E94B28D7472D}" type="pres">
      <dgm:prSet presAssocID="{9F33C678-CF12-44D6-A678-7C6A131ED567}" presName="sibTrans" presStyleCnt="0"/>
      <dgm:spPr/>
    </dgm:pt>
    <dgm:pt modelId="{28F2EC15-7E0A-457E-A94E-E84385B204F6}" type="pres">
      <dgm:prSet presAssocID="{1C508FEE-D77B-4825-B7D6-D4306F133398}" presName="node" presStyleLbl="node1" presStyleIdx="2" presStyleCnt="6">
        <dgm:presLayoutVars>
          <dgm:bulletEnabled val="1"/>
        </dgm:presLayoutVars>
      </dgm:prSet>
      <dgm:spPr/>
    </dgm:pt>
    <dgm:pt modelId="{A2A968EE-E519-48AB-B870-0C87D9A1C00E}" type="pres">
      <dgm:prSet presAssocID="{76DC0111-B724-46E4-B485-AF03827EE8E7}" presName="sibTrans" presStyleCnt="0"/>
      <dgm:spPr/>
    </dgm:pt>
    <dgm:pt modelId="{1D31C090-B51F-44BA-A5B7-4A250EA467CE}" type="pres">
      <dgm:prSet presAssocID="{8F574AD9-727F-41DE-88E9-A2245207F2A2}" presName="node" presStyleLbl="node1" presStyleIdx="3" presStyleCnt="6">
        <dgm:presLayoutVars>
          <dgm:bulletEnabled val="1"/>
        </dgm:presLayoutVars>
      </dgm:prSet>
      <dgm:spPr/>
    </dgm:pt>
    <dgm:pt modelId="{82DF986E-C6C3-421C-9D48-276158E47DAC}" type="pres">
      <dgm:prSet presAssocID="{7895E88E-5F5A-46C0-9A9D-E4015DB42EFD}" presName="sibTrans" presStyleCnt="0"/>
      <dgm:spPr/>
    </dgm:pt>
    <dgm:pt modelId="{4CABEB86-FC6B-43ED-9A8A-868EA95FB4AA}" type="pres">
      <dgm:prSet presAssocID="{1E964C8A-AB8A-4E54-BD47-E83FD89EC70B}" presName="node" presStyleLbl="node1" presStyleIdx="4" presStyleCnt="6">
        <dgm:presLayoutVars>
          <dgm:bulletEnabled val="1"/>
        </dgm:presLayoutVars>
      </dgm:prSet>
      <dgm:spPr/>
    </dgm:pt>
    <dgm:pt modelId="{A7331194-880E-494D-AB1A-742EC0D28946}" type="pres">
      <dgm:prSet presAssocID="{E4FD3E31-5179-4A0C-8F13-C934C2DEB9A0}" presName="sibTrans" presStyleCnt="0"/>
      <dgm:spPr/>
    </dgm:pt>
    <dgm:pt modelId="{FFF3FB93-CDCA-48B9-8D3A-D21D70E51746}" type="pres">
      <dgm:prSet presAssocID="{2A450ED1-C927-4C74-B943-E7BBA46DC1BE}" presName="node" presStyleLbl="node1" presStyleIdx="5" presStyleCnt="6">
        <dgm:presLayoutVars>
          <dgm:bulletEnabled val="1"/>
        </dgm:presLayoutVars>
      </dgm:prSet>
      <dgm:spPr/>
    </dgm:pt>
  </dgm:ptLst>
  <dgm:cxnLst>
    <dgm:cxn modelId="{CBB3E500-CFF4-4FF2-8767-BD515F340AD2}" type="presOf" srcId="{1C508FEE-D77B-4825-B7D6-D4306F133398}" destId="{28F2EC15-7E0A-457E-A94E-E84385B204F6}" srcOrd="0" destOrd="0" presId="urn:microsoft.com/office/officeart/2005/8/layout/default"/>
    <dgm:cxn modelId="{9E98ED0E-534B-4C7F-A6E4-91541D6B6D1C}" type="presOf" srcId="{8F574AD9-727F-41DE-88E9-A2245207F2A2}" destId="{1D31C090-B51F-44BA-A5B7-4A250EA467CE}" srcOrd="0" destOrd="0" presId="urn:microsoft.com/office/officeart/2005/8/layout/default"/>
    <dgm:cxn modelId="{96C3671D-D7FA-4CF4-AC8B-D3056721203D}" srcId="{525ED8BF-4410-450E-8631-85C2FF2F01C7}" destId="{51C0CE16-D430-40DF-82F8-43A6F2CA734E}" srcOrd="0" destOrd="0" parTransId="{DA3DA73F-1A4E-485E-9F39-E6EE69E88D9C}" sibTransId="{CDC2B2A4-AE1C-488A-8CBB-3DB0221FC8ED}"/>
    <dgm:cxn modelId="{2420131E-37D5-4DD2-A175-72951FAA2B46}" srcId="{525ED8BF-4410-450E-8631-85C2FF2F01C7}" destId="{8F574AD9-727F-41DE-88E9-A2245207F2A2}" srcOrd="3" destOrd="0" parTransId="{9231D8BE-175D-44F9-B0E6-FFC693D55E0F}" sibTransId="{7895E88E-5F5A-46C0-9A9D-E4015DB42EFD}"/>
    <dgm:cxn modelId="{ED96D924-D24E-4FCF-A625-8EB1BC56DCA8}" type="presOf" srcId="{525ED8BF-4410-450E-8631-85C2FF2F01C7}" destId="{5A406641-7A01-410E-BBFC-4E4184EAB39B}" srcOrd="0" destOrd="0" presId="urn:microsoft.com/office/officeart/2005/8/layout/default"/>
    <dgm:cxn modelId="{45A48329-F821-41DC-A5DC-1A6D5CECCBDC}" type="presOf" srcId="{1E964C8A-AB8A-4E54-BD47-E83FD89EC70B}" destId="{4CABEB86-FC6B-43ED-9A8A-868EA95FB4AA}" srcOrd="0" destOrd="0" presId="urn:microsoft.com/office/officeart/2005/8/layout/default"/>
    <dgm:cxn modelId="{CC63529A-66A2-4E84-BB48-6F6767A114E2}" srcId="{525ED8BF-4410-450E-8631-85C2FF2F01C7}" destId="{2A450ED1-C927-4C74-B943-E7BBA46DC1BE}" srcOrd="5" destOrd="0" parTransId="{FBFFA681-FD89-438B-BC24-7934BC668B4E}" sibTransId="{0FF741DF-A685-4CBB-AD9F-4FB9B826CB98}"/>
    <dgm:cxn modelId="{4FD6829D-0367-4417-A7BF-9840B23E80DF}" type="presOf" srcId="{51C0CE16-D430-40DF-82F8-43A6F2CA734E}" destId="{EAB1D242-E1DF-4AC7-8C44-A6505D6ACB1A}" srcOrd="0" destOrd="0" presId="urn:microsoft.com/office/officeart/2005/8/layout/default"/>
    <dgm:cxn modelId="{FDF419BD-94A8-4A18-9E3A-98B70F8E14CD}" srcId="{525ED8BF-4410-450E-8631-85C2FF2F01C7}" destId="{1C508FEE-D77B-4825-B7D6-D4306F133398}" srcOrd="2" destOrd="0" parTransId="{C275E55E-DF68-4594-8BC9-C6951A8FF4F6}" sibTransId="{76DC0111-B724-46E4-B485-AF03827EE8E7}"/>
    <dgm:cxn modelId="{B3D0B7C3-09B1-48C7-8EF3-E3B14DB65F0E}" srcId="{525ED8BF-4410-450E-8631-85C2FF2F01C7}" destId="{1E964C8A-AB8A-4E54-BD47-E83FD89EC70B}" srcOrd="4" destOrd="0" parTransId="{AF5283B1-BA81-4A8F-9401-6760921A875B}" sibTransId="{E4FD3E31-5179-4A0C-8F13-C934C2DEB9A0}"/>
    <dgm:cxn modelId="{755521DD-8A26-4693-A919-C11CEEF37DA9}" type="presOf" srcId="{2A450ED1-C927-4C74-B943-E7BBA46DC1BE}" destId="{FFF3FB93-CDCA-48B9-8D3A-D21D70E51746}" srcOrd="0" destOrd="0" presId="urn:microsoft.com/office/officeart/2005/8/layout/default"/>
    <dgm:cxn modelId="{35D150DE-D8D7-4312-9585-1BFD5EFB461F}" type="presOf" srcId="{A5BE1D4E-C9DE-4612-8689-C9925DCC7011}" destId="{F39B4D8A-C455-495F-9966-AA4AB5677FD7}" srcOrd="0" destOrd="0" presId="urn:microsoft.com/office/officeart/2005/8/layout/default"/>
    <dgm:cxn modelId="{8401C9F0-F242-4810-AA3F-8BF19A3329AB}" srcId="{525ED8BF-4410-450E-8631-85C2FF2F01C7}" destId="{A5BE1D4E-C9DE-4612-8689-C9925DCC7011}" srcOrd="1" destOrd="0" parTransId="{4C7AB2C8-738C-4367-AA5B-44F221A7BAE2}" sibTransId="{9F33C678-CF12-44D6-A678-7C6A131ED567}"/>
    <dgm:cxn modelId="{D2B9E561-73A9-4DF5-93A3-6A0F3928B302}" type="presParOf" srcId="{5A406641-7A01-410E-BBFC-4E4184EAB39B}" destId="{EAB1D242-E1DF-4AC7-8C44-A6505D6ACB1A}" srcOrd="0" destOrd="0" presId="urn:microsoft.com/office/officeart/2005/8/layout/default"/>
    <dgm:cxn modelId="{15312E16-C5C9-4B47-B585-F2D3C777B3CD}" type="presParOf" srcId="{5A406641-7A01-410E-BBFC-4E4184EAB39B}" destId="{63774246-30F5-4FC4-B0B6-59CE866B2595}" srcOrd="1" destOrd="0" presId="urn:microsoft.com/office/officeart/2005/8/layout/default"/>
    <dgm:cxn modelId="{467B4B6A-FE24-4AD6-B459-9B4B502B4B2C}" type="presParOf" srcId="{5A406641-7A01-410E-BBFC-4E4184EAB39B}" destId="{F39B4D8A-C455-495F-9966-AA4AB5677FD7}" srcOrd="2" destOrd="0" presId="urn:microsoft.com/office/officeart/2005/8/layout/default"/>
    <dgm:cxn modelId="{A140A0CC-EEAE-4B53-B8F1-98806E07CE01}" type="presParOf" srcId="{5A406641-7A01-410E-BBFC-4E4184EAB39B}" destId="{B6C8E59F-851E-4BC7-90BC-E94B28D7472D}" srcOrd="3" destOrd="0" presId="urn:microsoft.com/office/officeart/2005/8/layout/default"/>
    <dgm:cxn modelId="{3012F2F5-E0CD-48A5-962A-CE82359B5895}" type="presParOf" srcId="{5A406641-7A01-410E-BBFC-4E4184EAB39B}" destId="{28F2EC15-7E0A-457E-A94E-E84385B204F6}" srcOrd="4" destOrd="0" presId="urn:microsoft.com/office/officeart/2005/8/layout/default"/>
    <dgm:cxn modelId="{E1719621-A872-4B12-BB0B-A922DB09CDED}" type="presParOf" srcId="{5A406641-7A01-410E-BBFC-4E4184EAB39B}" destId="{A2A968EE-E519-48AB-B870-0C87D9A1C00E}" srcOrd="5" destOrd="0" presId="urn:microsoft.com/office/officeart/2005/8/layout/default"/>
    <dgm:cxn modelId="{D1934BCC-5303-4BE6-9645-F8C6634C960F}" type="presParOf" srcId="{5A406641-7A01-410E-BBFC-4E4184EAB39B}" destId="{1D31C090-B51F-44BA-A5B7-4A250EA467CE}" srcOrd="6" destOrd="0" presId="urn:microsoft.com/office/officeart/2005/8/layout/default"/>
    <dgm:cxn modelId="{10D7B8EA-2D4B-4D26-B535-CAA679C6FA61}" type="presParOf" srcId="{5A406641-7A01-410E-BBFC-4E4184EAB39B}" destId="{82DF986E-C6C3-421C-9D48-276158E47DAC}" srcOrd="7" destOrd="0" presId="urn:microsoft.com/office/officeart/2005/8/layout/default"/>
    <dgm:cxn modelId="{F5F696D6-613B-4383-9DEB-5E0469381FAB}" type="presParOf" srcId="{5A406641-7A01-410E-BBFC-4E4184EAB39B}" destId="{4CABEB86-FC6B-43ED-9A8A-868EA95FB4AA}" srcOrd="8" destOrd="0" presId="urn:microsoft.com/office/officeart/2005/8/layout/default"/>
    <dgm:cxn modelId="{BFA8AD6F-1222-448E-AD51-BAA2268152E9}" type="presParOf" srcId="{5A406641-7A01-410E-BBFC-4E4184EAB39B}" destId="{A7331194-880E-494D-AB1A-742EC0D28946}" srcOrd="9" destOrd="0" presId="urn:microsoft.com/office/officeart/2005/8/layout/default"/>
    <dgm:cxn modelId="{C55DC39A-647A-4E5D-98A8-C51EA2C51C96}" type="presParOf" srcId="{5A406641-7A01-410E-BBFC-4E4184EAB39B}" destId="{FFF3FB93-CDCA-48B9-8D3A-D21D70E5174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04D31-2D0C-4254-A421-D90F29FE72E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75636C42-6738-40FD-999C-E5B09F8CCF95}">
      <dgm:prSet phldrT="[Text]"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Discover</a:t>
          </a:r>
        </a:p>
      </dgm:t>
    </dgm:pt>
    <dgm:pt modelId="{2F22A418-1751-4FE4-B398-3E02BE9E3E9B}" type="parTrans" cxnId="{857BC9EA-006E-44BC-BB03-A8735E23F357}">
      <dgm:prSet/>
      <dgm:spPr/>
      <dgm:t>
        <a:bodyPr/>
        <a:lstStyle/>
        <a:p>
          <a:endParaRPr lang="en-IE"/>
        </a:p>
      </dgm:t>
    </dgm:pt>
    <dgm:pt modelId="{FF16ECC9-E8DC-4134-AD72-52F7A2A9DB3B}" type="sibTrans" cxnId="{857BC9EA-006E-44BC-BB03-A8735E23F357}">
      <dgm:prSet/>
      <dgm:spPr>
        <a:solidFill>
          <a:srgbClr val="0070C0"/>
        </a:solidFill>
        <a:ln>
          <a:solidFill>
            <a:schemeClr val="bg1"/>
          </a:solidFill>
        </a:ln>
      </dgm:spPr>
      <dgm:t>
        <a:bodyPr/>
        <a:lstStyle/>
        <a:p>
          <a:endParaRPr lang="en-IE"/>
        </a:p>
      </dgm:t>
    </dgm:pt>
    <dgm:pt modelId="{3A915865-2F73-4126-AB98-014E93249706}">
      <dgm:prSet phldrT="[Tex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Define</a:t>
          </a:r>
        </a:p>
      </dgm:t>
    </dgm:pt>
    <dgm:pt modelId="{CAD71AA8-4557-422B-921C-79D21E8D447F}" type="parTrans" cxnId="{4B79B0B2-5BD3-4F22-84BD-9784DAF18A31}">
      <dgm:prSet/>
      <dgm:spPr/>
      <dgm:t>
        <a:bodyPr/>
        <a:lstStyle/>
        <a:p>
          <a:endParaRPr lang="en-IE"/>
        </a:p>
      </dgm:t>
    </dgm:pt>
    <dgm:pt modelId="{D8AE648F-EBA8-4E66-8FD9-39A5ABC594FC}" type="sibTrans" cxnId="{4B79B0B2-5BD3-4F22-84BD-9784DAF18A31}">
      <dgm:prSet/>
      <dgm:spPr/>
      <dgm:t>
        <a:bodyPr/>
        <a:lstStyle/>
        <a:p>
          <a:endParaRPr lang="en-IE"/>
        </a:p>
      </dgm:t>
    </dgm:pt>
    <dgm:pt modelId="{DA6CD979-3EED-4E2E-B4E3-66D2CBB5A93A}">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Develop</a:t>
          </a:r>
        </a:p>
      </dgm:t>
    </dgm:pt>
    <dgm:pt modelId="{AE3B380B-06D6-43B9-B25B-AD7F4B871A71}" type="parTrans" cxnId="{4FBE62D4-B980-42C6-8102-FFB56ABCE611}">
      <dgm:prSet/>
      <dgm:spPr/>
      <dgm:t>
        <a:bodyPr/>
        <a:lstStyle/>
        <a:p>
          <a:endParaRPr lang="en-IE"/>
        </a:p>
      </dgm:t>
    </dgm:pt>
    <dgm:pt modelId="{772A632E-85A2-4F3E-B3D0-0522AB8DF50E}" type="sibTrans" cxnId="{4FBE62D4-B980-42C6-8102-FFB56ABCE611}">
      <dgm:prSet/>
      <dgm:spPr/>
      <dgm:t>
        <a:bodyPr/>
        <a:lstStyle/>
        <a:p>
          <a:endParaRPr lang="en-IE"/>
        </a:p>
      </dgm:t>
    </dgm:pt>
    <dgm:pt modelId="{9BB4090A-3E41-4033-89A4-A851D5155D7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Deliver</a:t>
          </a:r>
        </a:p>
      </dgm:t>
    </dgm:pt>
    <dgm:pt modelId="{4D46F0A8-9E6B-4963-A73F-79C2D3055A68}" type="parTrans" cxnId="{6644B1CC-86E8-4914-8895-23629FF3FC6B}">
      <dgm:prSet/>
      <dgm:spPr/>
      <dgm:t>
        <a:bodyPr/>
        <a:lstStyle/>
        <a:p>
          <a:endParaRPr lang="en-IE"/>
        </a:p>
      </dgm:t>
    </dgm:pt>
    <dgm:pt modelId="{A81BB81E-26AB-4C19-93CD-9C2091AFC14D}" type="sibTrans" cxnId="{6644B1CC-86E8-4914-8895-23629FF3FC6B}">
      <dgm:prSet/>
      <dgm:spPr/>
      <dgm:t>
        <a:bodyPr/>
        <a:lstStyle/>
        <a:p>
          <a:endParaRPr lang="en-IE"/>
        </a:p>
      </dgm:t>
    </dgm:pt>
    <dgm:pt modelId="{EF857077-0A4B-4C9D-A595-68345DFB67D4}">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Decide</a:t>
          </a:r>
        </a:p>
      </dgm:t>
    </dgm:pt>
    <dgm:pt modelId="{EACE0EA1-ABDE-4BB9-822D-0C5002C30761}" type="parTrans" cxnId="{B14EF17A-971A-4846-9F93-64305F6AB777}">
      <dgm:prSet/>
      <dgm:spPr/>
      <dgm:t>
        <a:bodyPr/>
        <a:lstStyle/>
        <a:p>
          <a:endParaRPr lang="en-IE"/>
        </a:p>
      </dgm:t>
    </dgm:pt>
    <dgm:pt modelId="{60B8E796-B927-4952-B246-90CAE9F17465}" type="sibTrans" cxnId="{B14EF17A-971A-4846-9F93-64305F6AB777}">
      <dgm:prSet/>
      <dgm:spPr/>
      <dgm:t>
        <a:bodyPr/>
        <a:lstStyle/>
        <a:p>
          <a:endParaRPr lang="en-IE"/>
        </a:p>
      </dgm:t>
    </dgm:pt>
    <dgm:pt modelId="{F0852E2F-2149-42BD-BD74-2E07829BE313}" type="pres">
      <dgm:prSet presAssocID="{F0B04D31-2D0C-4254-A421-D90F29FE72ED}" presName="Name0" presStyleCnt="0">
        <dgm:presLayoutVars>
          <dgm:dir/>
          <dgm:resizeHandles val="exact"/>
        </dgm:presLayoutVars>
      </dgm:prSet>
      <dgm:spPr/>
    </dgm:pt>
    <dgm:pt modelId="{6D826C31-8234-42BC-8571-B739F131F260}" type="pres">
      <dgm:prSet presAssocID="{F0B04D31-2D0C-4254-A421-D90F29FE72ED}" presName="cycle" presStyleCnt="0"/>
      <dgm:spPr/>
    </dgm:pt>
    <dgm:pt modelId="{C559F60C-87D0-402E-ACA7-073D5C406025}" type="pres">
      <dgm:prSet presAssocID="{75636C42-6738-40FD-999C-E5B09F8CCF95}" presName="nodeFirstNode" presStyleLbl="node1" presStyleIdx="0" presStyleCnt="5" custScaleX="82823" custScaleY="44866">
        <dgm:presLayoutVars>
          <dgm:bulletEnabled val="1"/>
        </dgm:presLayoutVars>
      </dgm:prSet>
      <dgm:spPr/>
    </dgm:pt>
    <dgm:pt modelId="{4B663E60-88FF-4AF4-A24E-946412B2FC30}" type="pres">
      <dgm:prSet presAssocID="{FF16ECC9-E8DC-4134-AD72-52F7A2A9DB3B}" presName="sibTransFirstNode" presStyleLbl="bgShp" presStyleIdx="0" presStyleCnt="1"/>
      <dgm:spPr/>
    </dgm:pt>
    <dgm:pt modelId="{21E9C23D-DD79-40A6-BE22-9767D561FD1A}" type="pres">
      <dgm:prSet presAssocID="{3A915865-2F73-4126-AB98-014E93249706}" presName="nodeFollowingNodes" presStyleLbl="node1" presStyleIdx="1" presStyleCnt="5" custScaleX="82823" custScaleY="44866">
        <dgm:presLayoutVars>
          <dgm:bulletEnabled val="1"/>
        </dgm:presLayoutVars>
      </dgm:prSet>
      <dgm:spPr/>
    </dgm:pt>
    <dgm:pt modelId="{D1C70743-2401-4CBE-807A-F1076A9AD79A}" type="pres">
      <dgm:prSet presAssocID="{DA6CD979-3EED-4E2E-B4E3-66D2CBB5A93A}" presName="nodeFollowingNodes" presStyleLbl="node1" presStyleIdx="2" presStyleCnt="5" custScaleX="82823" custScaleY="44866">
        <dgm:presLayoutVars>
          <dgm:bulletEnabled val="1"/>
        </dgm:presLayoutVars>
      </dgm:prSet>
      <dgm:spPr/>
    </dgm:pt>
    <dgm:pt modelId="{9ABA6562-8FE9-477F-8CA2-57A7AD73D4DE}" type="pres">
      <dgm:prSet presAssocID="{9BB4090A-3E41-4033-89A4-A851D5155D72}" presName="nodeFollowingNodes" presStyleLbl="node1" presStyleIdx="3" presStyleCnt="5" custScaleX="82823" custScaleY="44866">
        <dgm:presLayoutVars>
          <dgm:bulletEnabled val="1"/>
        </dgm:presLayoutVars>
      </dgm:prSet>
      <dgm:spPr/>
    </dgm:pt>
    <dgm:pt modelId="{887B0635-0B3E-4B50-8437-B4F7ED1EC211}" type="pres">
      <dgm:prSet presAssocID="{EF857077-0A4B-4C9D-A595-68345DFB67D4}" presName="nodeFollowingNodes" presStyleLbl="node1" presStyleIdx="4" presStyleCnt="5" custScaleX="82823" custScaleY="44866">
        <dgm:presLayoutVars>
          <dgm:bulletEnabled val="1"/>
        </dgm:presLayoutVars>
      </dgm:prSet>
      <dgm:spPr/>
    </dgm:pt>
  </dgm:ptLst>
  <dgm:cxnLst>
    <dgm:cxn modelId="{8E954F10-BAC5-4E69-93FE-6E6766319278}" type="presOf" srcId="{EF857077-0A4B-4C9D-A595-68345DFB67D4}" destId="{887B0635-0B3E-4B50-8437-B4F7ED1EC211}" srcOrd="0" destOrd="0" presId="urn:microsoft.com/office/officeart/2005/8/layout/cycle3"/>
    <dgm:cxn modelId="{766A5F20-3714-4E0B-9B0E-6EEDC2D36EAB}" type="presOf" srcId="{3A915865-2F73-4126-AB98-014E93249706}" destId="{21E9C23D-DD79-40A6-BE22-9767D561FD1A}" srcOrd="0" destOrd="0" presId="urn:microsoft.com/office/officeart/2005/8/layout/cycle3"/>
    <dgm:cxn modelId="{C3CC6932-9816-4B53-ABD5-F5D64D10ED8C}" type="presOf" srcId="{FF16ECC9-E8DC-4134-AD72-52F7A2A9DB3B}" destId="{4B663E60-88FF-4AF4-A24E-946412B2FC30}" srcOrd="0" destOrd="0" presId="urn:microsoft.com/office/officeart/2005/8/layout/cycle3"/>
    <dgm:cxn modelId="{6B902B6B-EE14-4479-AAAD-46556B3599AC}" type="presOf" srcId="{9BB4090A-3E41-4033-89A4-A851D5155D72}" destId="{9ABA6562-8FE9-477F-8CA2-57A7AD73D4DE}" srcOrd="0" destOrd="0" presId="urn:microsoft.com/office/officeart/2005/8/layout/cycle3"/>
    <dgm:cxn modelId="{B14EF17A-971A-4846-9F93-64305F6AB777}" srcId="{F0B04D31-2D0C-4254-A421-D90F29FE72ED}" destId="{EF857077-0A4B-4C9D-A595-68345DFB67D4}" srcOrd="4" destOrd="0" parTransId="{EACE0EA1-ABDE-4BB9-822D-0C5002C30761}" sibTransId="{60B8E796-B927-4952-B246-90CAE9F17465}"/>
    <dgm:cxn modelId="{1D76477E-D2C7-47D1-9D71-15AF15AEC505}" type="presOf" srcId="{75636C42-6738-40FD-999C-E5B09F8CCF95}" destId="{C559F60C-87D0-402E-ACA7-073D5C406025}" srcOrd="0" destOrd="0" presId="urn:microsoft.com/office/officeart/2005/8/layout/cycle3"/>
    <dgm:cxn modelId="{780909A8-94AF-4CE1-8843-7428C35C97BF}" type="presOf" srcId="{F0B04D31-2D0C-4254-A421-D90F29FE72ED}" destId="{F0852E2F-2149-42BD-BD74-2E07829BE313}" srcOrd="0" destOrd="0" presId="urn:microsoft.com/office/officeart/2005/8/layout/cycle3"/>
    <dgm:cxn modelId="{4B79B0B2-5BD3-4F22-84BD-9784DAF18A31}" srcId="{F0B04D31-2D0C-4254-A421-D90F29FE72ED}" destId="{3A915865-2F73-4126-AB98-014E93249706}" srcOrd="1" destOrd="0" parTransId="{CAD71AA8-4557-422B-921C-79D21E8D447F}" sibTransId="{D8AE648F-EBA8-4E66-8FD9-39A5ABC594FC}"/>
    <dgm:cxn modelId="{6644B1CC-86E8-4914-8895-23629FF3FC6B}" srcId="{F0B04D31-2D0C-4254-A421-D90F29FE72ED}" destId="{9BB4090A-3E41-4033-89A4-A851D5155D72}" srcOrd="3" destOrd="0" parTransId="{4D46F0A8-9E6B-4963-A73F-79C2D3055A68}" sibTransId="{A81BB81E-26AB-4C19-93CD-9C2091AFC14D}"/>
    <dgm:cxn modelId="{4FBE62D4-B980-42C6-8102-FFB56ABCE611}" srcId="{F0B04D31-2D0C-4254-A421-D90F29FE72ED}" destId="{DA6CD979-3EED-4E2E-B4E3-66D2CBB5A93A}" srcOrd="2" destOrd="0" parTransId="{AE3B380B-06D6-43B9-B25B-AD7F4B871A71}" sibTransId="{772A632E-85A2-4F3E-B3D0-0522AB8DF50E}"/>
    <dgm:cxn modelId="{857BC9EA-006E-44BC-BB03-A8735E23F357}" srcId="{F0B04D31-2D0C-4254-A421-D90F29FE72ED}" destId="{75636C42-6738-40FD-999C-E5B09F8CCF95}" srcOrd="0" destOrd="0" parTransId="{2F22A418-1751-4FE4-B398-3E02BE9E3E9B}" sibTransId="{FF16ECC9-E8DC-4134-AD72-52F7A2A9DB3B}"/>
    <dgm:cxn modelId="{AF21F5EF-8C80-4E0E-A717-4B8207F07EC7}" type="presOf" srcId="{DA6CD979-3EED-4E2E-B4E3-66D2CBB5A93A}" destId="{D1C70743-2401-4CBE-807A-F1076A9AD79A}" srcOrd="0" destOrd="0" presId="urn:microsoft.com/office/officeart/2005/8/layout/cycle3"/>
    <dgm:cxn modelId="{FF81F507-8CC3-47FC-9DDF-3E5FAD2EFB3D}" type="presParOf" srcId="{F0852E2F-2149-42BD-BD74-2E07829BE313}" destId="{6D826C31-8234-42BC-8571-B739F131F260}" srcOrd="0" destOrd="0" presId="urn:microsoft.com/office/officeart/2005/8/layout/cycle3"/>
    <dgm:cxn modelId="{7D1F91C8-17D2-4148-8A41-EA021B3CEF0D}" type="presParOf" srcId="{6D826C31-8234-42BC-8571-B739F131F260}" destId="{C559F60C-87D0-402E-ACA7-073D5C406025}" srcOrd="0" destOrd="0" presId="urn:microsoft.com/office/officeart/2005/8/layout/cycle3"/>
    <dgm:cxn modelId="{03D3B783-1211-4A34-B6B6-AB79B745576E}" type="presParOf" srcId="{6D826C31-8234-42BC-8571-B739F131F260}" destId="{4B663E60-88FF-4AF4-A24E-946412B2FC30}" srcOrd="1" destOrd="0" presId="urn:microsoft.com/office/officeart/2005/8/layout/cycle3"/>
    <dgm:cxn modelId="{B49EF3C1-9864-41D6-8D2F-D87FBA7D618B}" type="presParOf" srcId="{6D826C31-8234-42BC-8571-B739F131F260}" destId="{21E9C23D-DD79-40A6-BE22-9767D561FD1A}" srcOrd="2" destOrd="0" presId="urn:microsoft.com/office/officeart/2005/8/layout/cycle3"/>
    <dgm:cxn modelId="{E801CDA7-39BF-4F2E-8F97-57F629AED190}" type="presParOf" srcId="{6D826C31-8234-42BC-8571-B739F131F260}" destId="{D1C70743-2401-4CBE-807A-F1076A9AD79A}" srcOrd="3" destOrd="0" presId="urn:microsoft.com/office/officeart/2005/8/layout/cycle3"/>
    <dgm:cxn modelId="{D91BB34E-DDAC-4FD4-984B-484B7B2185E5}" type="presParOf" srcId="{6D826C31-8234-42BC-8571-B739F131F260}" destId="{9ABA6562-8FE9-477F-8CA2-57A7AD73D4DE}" srcOrd="4" destOrd="0" presId="urn:microsoft.com/office/officeart/2005/8/layout/cycle3"/>
    <dgm:cxn modelId="{DB803B72-D3FA-4071-932B-E39C136AD6E5}" type="presParOf" srcId="{6D826C31-8234-42BC-8571-B739F131F260}" destId="{887B0635-0B3E-4B50-8437-B4F7ED1EC21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1D242-E1DF-4AC7-8C44-A6505D6ACB1A}">
      <dsp:nvSpPr>
        <dsp:cNvPr id="0" name=""/>
        <dsp:cNvSpPr/>
      </dsp:nvSpPr>
      <dsp:spPr>
        <a:xfrm>
          <a:off x="827061" y="1709"/>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a:latin typeface="Tahoma" panose="020B0604030504040204" pitchFamily="34" charset="0"/>
              <a:ea typeface="Tahoma" panose="020B0604030504040204" pitchFamily="34" charset="0"/>
              <a:cs typeface="Tahoma" panose="020B0604030504040204" pitchFamily="34" charset="0"/>
            </a:rPr>
            <a:t>Presentations</a:t>
          </a:r>
          <a:endParaRPr lang="en-IE" sz="2400" i="1" kern="1200" dirty="0">
            <a:latin typeface="Tahoma" panose="020B0604030504040204" pitchFamily="34" charset="0"/>
            <a:ea typeface="Tahoma" panose="020B0604030504040204" pitchFamily="34" charset="0"/>
            <a:cs typeface="Tahoma" panose="020B0604030504040204" pitchFamily="34" charset="0"/>
          </a:endParaRPr>
        </a:p>
      </dsp:txBody>
      <dsp:txXfrm>
        <a:off x="827061" y="1709"/>
        <a:ext cx="2088003" cy="1252802"/>
      </dsp:txXfrm>
    </dsp:sp>
    <dsp:sp modelId="{F39B4D8A-C455-495F-9966-AA4AB5677FD7}">
      <dsp:nvSpPr>
        <dsp:cNvPr id="0" name=""/>
        <dsp:cNvSpPr/>
      </dsp:nvSpPr>
      <dsp:spPr>
        <a:xfrm>
          <a:off x="3123865" y="1709"/>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dirty="0">
              <a:latin typeface="Tahoma" panose="020B0604030504040204" pitchFamily="34" charset="0"/>
              <a:ea typeface="Tahoma" panose="020B0604030504040204" pitchFamily="34" charset="0"/>
              <a:cs typeface="Tahoma" panose="020B0604030504040204" pitchFamily="34" charset="0"/>
            </a:rPr>
            <a:t>Podcasts</a:t>
          </a:r>
        </a:p>
      </dsp:txBody>
      <dsp:txXfrm>
        <a:off x="3123865" y="1709"/>
        <a:ext cx="2088003" cy="1252802"/>
      </dsp:txXfrm>
    </dsp:sp>
    <dsp:sp modelId="{28F2EC15-7E0A-457E-A94E-E84385B204F6}">
      <dsp:nvSpPr>
        <dsp:cNvPr id="0" name=""/>
        <dsp:cNvSpPr/>
      </dsp:nvSpPr>
      <dsp:spPr>
        <a:xfrm>
          <a:off x="5420669" y="1709"/>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dirty="0">
              <a:latin typeface="Tahoma" panose="020B0604030504040204" pitchFamily="34" charset="0"/>
              <a:ea typeface="Tahoma" panose="020B0604030504040204" pitchFamily="34" charset="0"/>
              <a:cs typeface="Tahoma" panose="020B0604030504040204" pitchFamily="34" charset="0"/>
            </a:rPr>
            <a:t>Videos</a:t>
          </a:r>
        </a:p>
      </dsp:txBody>
      <dsp:txXfrm>
        <a:off x="5420669" y="1709"/>
        <a:ext cx="2088003" cy="1252802"/>
      </dsp:txXfrm>
    </dsp:sp>
    <dsp:sp modelId="{1D31C090-B51F-44BA-A5B7-4A250EA467CE}">
      <dsp:nvSpPr>
        <dsp:cNvPr id="0" name=""/>
        <dsp:cNvSpPr/>
      </dsp:nvSpPr>
      <dsp:spPr>
        <a:xfrm>
          <a:off x="827061" y="1463312"/>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dirty="0">
              <a:latin typeface="Tahoma" panose="020B0604030504040204" pitchFamily="34" charset="0"/>
              <a:ea typeface="Tahoma" panose="020B0604030504040204" pitchFamily="34" charset="0"/>
              <a:cs typeface="Tahoma" panose="020B0604030504040204" pitchFamily="34" charset="0"/>
            </a:rPr>
            <a:t>Documents</a:t>
          </a:r>
        </a:p>
      </dsp:txBody>
      <dsp:txXfrm>
        <a:off x="827061" y="1463312"/>
        <a:ext cx="2088003" cy="1252802"/>
      </dsp:txXfrm>
    </dsp:sp>
    <dsp:sp modelId="{4CABEB86-FC6B-43ED-9A8A-868EA95FB4AA}">
      <dsp:nvSpPr>
        <dsp:cNvPr id="0" name=""/>
        <dsp:cNvSpPr/>
      </dsp:nvSpPr>
      <dsp:spPr>
        <a:xfrm>
          <a:off x="3123865" y="1463312"/>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dirty="0">
              <a:latin typeface="Tahoma" panose="020B0604030504040204" pitchFamily="34" charset="0"/>
              <a:ea typeface="Tahoma" panose="020B0604030504040204" pitchFamily="34" charset="0"/>
              <a:cs typeface="Tahoma" panose="020B0604030504040204" pitchFamily="34" charset="0"/>
            </a:rPr>
            <a:t>Games</a:t>
          </a:r>
        </a:p>
      </dsp:txBody>
      <dsp:txXfrm>
        <a:off x="3123865" y="1463312"/>
        <a:ext cx="2088003" cy="1252802"/>
      </dsp:txXfrm>
    </dsp:sp>
    <dsp:sp modelId="{FFF3FB93-CDCA-48B9-8D3A-D21D70E51746}">
      <dsp:nvSpPr>
        <dsp:cNvPr id="0" name=""/>
        <dsp:cNvSpPr/>
      </dsp:nvSpPr>
      <dsp:spPr>
        <a:xfrm>
          <a:off x="5420669" y="1463312"/>
          <a:ext cx="2088003" cy="125280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i="1" kern="1200" dirty="0">
              <a:latin typeface="Tahoma" panose="020B0604030504040204" pitchFamily="34" charset="0"/>
              <a:ea typeface="Tahoma" panose="020B0604030504040204" pitchFamily="34" charset="0"/>
              <a:cs typeface="Tahoma" panose="020B0604030504040204" pitchFamily="34" charset="0"/>
            </a:rPr>
            <a:t>Searching</a:t>
          </a:r>
        </a:p>
      </dsp:txBody>
      <dsp:txXfrm>
        <a:off x="5420669" y="1463312"/>
        <a:ext cx="2088003" cy="1252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3E60-88FF-4AF4-A24E-946412B2FC30}">
      <dsp:nvSpPr>
        <dsp:cNvPr id="0" name=""/>
        <dsp:cNvSpPr/>
      </dsp:nvSpPr>
      <dsp:spPr>
        <a:xfrm>
          <a:off x="850355" y="58694"/>
          <a:ext cx="3763918" cy="3763918"/>
        </a:xfrm>
        <a:prstGeom prst="circularArrow">
          <a:avLst>
            <a:gd name="adj1" fmla="val 5544"/>
            <a:gd name="adj2" fmla="val 330680"/>
            <a:gd name="adj3" fmla="val 14214309"/>
            <a:gd name="adj4" fmla="val 17124545"/>
            <a:gd name="adj5" fmla="val 5757"/>
          </a:avLst>
        </a:prstGeom>
        <a:solidFill>
          <a:srgbClr val="0070C0"/>
        </a:solidFill>
        <a:ln>
          <a:solidFill>
            <a:schemeClr val="bg1"/>
          </a:solidFill>
        </a:ln>
        <a:effectLst/>
      </dsp:spPr>
      <dsp:style>
        <a:lnRef idx="0">
          <a:scrgbClr r="0" g="0" b="0"/>
        </a:lnRef>
        <a:fillRef idx="1">
          <a:scrgbClr r="0" g="0" b="0"/>
        </a:fillRef>
        <a:effectRef idx="0">
          <a:scrgbClr r="0" g="0" b="0"/>
        </a:effectRef>
        <a:fontRef idx="minor"/>
      </dsp:style>
    </dsp:sp>
    <dsp:sp modelId="{C559F60C-87D0-402E-ACA7-073D5C406025}">
      <dsp:nvSpPr>
        <dsp:cNvPr id="0" name=""/>
        <dsp:cNvSpPr/>
      </dsp:nvSpPr>
      <dsp:spPr>
        <a:xfrm>
          <a:off x="2022921" y="237459"/>
          <a:ext cx="1418785" cy="384284"/>
        </a:xfrm>
        <a:prstGeom prst="roundRect">
          <a:avLst/>
        </a:prstGeom>
        <a:solidFill>
          <a:schemeClr val="accent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Discover</a:t>
          </a:r>
        </a:p>
      </dsp:txBody>
      <dsp:txXfrm>
        <a:off x="2041680" y="256218"/>
        <a:ext cx="1381267" cy="346766"/>
      </dsp:txXfrm>
    </dsp:sp>
    <dsp:sp modelId="{21E9C23D-DD79-40A6-BE22-9767D561FD1A}">
      <dsp:nvSpPr>
        <dsp:cNvPr id="0" name=""/>
        <dsp:cNvSpPr/>
      </dsp:nvSpPr>
      <dsp:spPr>
        <a:xfrm>
          <a:off x="3549445" y="1346544"/>
          <a:ext cx="1418785" cy="384284"/>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Define</a:t>
          </a:r>
        </a:p>
      </dsp:txBody>
      <dsp:txXfrm>
        <a:off x="3568204" y="1365303"/>
        <a:ext cx="1381267" cy="346766"/>
      </dsp:txXfrm>
    </dsp:sp>
    <dsp:sp modelId="{D1C70743-2401-4CBE-807A-F1076A9AD79A}">
      <dsp:nvSpPr>
        <dsp:cNvPr id="0" name=""/>
        <dsp:cNvSpPr/>
      </dsp:nvSpPr>
      <dsp:spPr>
        <a:xfrm>
          <a:off x="2966365" y="3141081"/>
          <a:ext cx="1418785" cy="384284"/>
        </a:xfrm>
        <a:prstGeom prst="round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Develop</a:t>
          </a:r>
        </a:p>
      </dsp:txBody>
      <dsp:txXfrm>
        <a:off x="2985124" y="3159840"/>
        <a:ext cx="1381267" cy="346766"/>
      </dsp:txXfrm>
    </dsp:sp>
    <dsp:sp modelId="{9ABA6562-8FE9-477F-8CA2-57A7AD73D4DE}">
      <dsp:nvSpPr>
        <dsp:cNvPr id="0" name=""/>
        <dsp:cNvSpPr/>
      </dsp:nvSpPr>
      <dsp:spPr>
        <a:xfrm>
          <a:off x="1079477" y="3141081"/>
          <a:ext cx="1418785" cy="384284"/>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Deliver</a:t>
          </a:r>
        </a:p>
      </dsp:txBody>
      <dsp:txXfrm>
        <a:off x="1098236" y="3159840"/>
        <a:ext cx="1381267" cy="346766"/>
      </dsp:txXfrm>
    </dsp:sp>
    <dsp:sp modelId="{887B0635-0B3E-4B50-8437-B4F7ED1EC211}">
      <dsp:nvSpPr>
        <dsp:cNvPr id="0" name=""/>
        <dsp:cNvSpPr/>
      </dsp:nvSpPr>
      <dsp:spPr>
        <a:xfrm>
          <a:off x="496397" y="1346544"/>
          <a:ext cx="1418785" cy="384284"/>
        </a:xfrm>
        <a:prstGeom prst="roundRect">
          <a:avLst/>
        </a:prstGeom>
        <a:solidFill>
          <a:srgbClr val="7030A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Decide</a:t>
          </a:r>
        </a:p>
      </dsp:txBody>
      <dsp:txXfrm>
        <a:off x="515156" y="1365303"/>
        <a:ext cx="1381267" cy="3467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17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24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6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57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48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92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86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75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8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57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950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488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09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01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82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415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24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2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09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558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247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85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9033023-8798-4073-8056-C9AA9012CE00}"/>
              </a:ext>
            </a:extLst>
          </p:cNvPr>
          <p:cNvSpPr>
            <a:spLocks noGrp="1" noRot="1" noChangeAspect="1" noTextEdit="1"/>
          </p:cNvSpPr>
          <p:nvPr>
            <p:ph type="sldImg"/>
          </p:nvPr>
        </p:nvSpPr>
        <p:spPr>
          <a:xfrm>
            <a:off x="381000" y="685800"/>
            <a:ext cx="6096000" cy="3429000"/>
          </a:xfrm>
          <a:ln/>
        </p:spPr>
      </p:sp>
      <p:sp>
        <p:nvSpPr>
          <p:cNvPr id="10243" name="Notes Placeholder 2">
            <a:extLst>
              <a:ext uri="{FF2B5EF4-FFF2-40B4-BE49-F238E27FC236}">
                <a16:creationId xmlns:a16="http://schemas.microsoft.com/office/drawing/2014/main" id="{5710FD69-CAB3-497D-AE0B-0BD9F1EE21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244" name="Slide Number Placeholder 3">
            <a:extLst>
              <a:ext uri="{FF2B5EF4-FFF2-40B4-BE49-F238E27FC236}">
                <a16:creationId xmlns:a16="http://schemas.microsoft.com/office/drawing/2014/main" id="{159C7A17-27F3-4623-BBCE-8F609E2D81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4CAB5B-4632-4A67-995A-8C3669A30900}"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82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634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29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692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711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24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099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195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228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756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437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4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283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959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04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867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13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14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04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77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4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09F8140-EA43-4DDC-803A-38EAEF919F3C}" type="datetimeFigureOut">
              <a:rPr lang="en-IE" smtClean="0"/>
              <a:t>22/11/2022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9392708-D47E-4DF3-9FED-476C6A06031A}" type="slidenum">
              <a:rPr lang="en-IE" smtClean="0"/>
              <a:t>‹#›</a:t>
            </a:fld>
            <a:endParaRPr lang="en-IE"/>
          </a:p>
        </p:txBody>
      </p:sp>
    </p:spTree>
    <p:extLst>
      <p:ext uri="{BB962C8B-B14F-4D97-AF65-F5344CB8AC3E}">
        <p14:creationId xmlns:p14="http://schemas.microsoft.com/office/powerpoint/2010/main" val="343231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quizlet.com/en-gb" TargetMode="External"/><Relationship Id="rId3" Type="http://schemas.openxmlformats.org/officeDocument/2006/relationships/image" Target="../media/image1.jpeg"/><Relationship Id="rId7" Type="http://schemas.openxmlformats.org/officeDocument/2006/relationships/hyperlink" Target="https://www.quiz-make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otpot.uvic.ca/wintutor6/tutorial.htm" TargetMode="External"/><Relationship Id="rId5" Type="http://schemas.openxmlformats.org/officeDocument/2006/relationships/hyperlink" Target="http://www.eclipsecrossword.com/" TargetMode="External"/><Relationship Id="rId4" Type="http://schemas.openxmlformats.org/officeDocument/2006/relationships/hyperlink" Target="https://crosswordhobbyis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udacityteam.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bandicam.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amiantgordon.com/BLITT/Bridge/Week2/Glossary-for-UD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Piloting the Six Activities</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Games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93700">
              <a:buClr>
                <a:srgbClr val="223457"/>
              </a:buClr>
              <a:buSzPts val="2800"/>
            </a:pPr>
            <a:r>
              <a:rPr lang="en-GB" sz="2000" dirty="0">
                <a:solidFill>
                  <a:srgbClr val="223457"/>
                </a:solidFill>
              </a:rPr>
              <a:t>Some simple games that focus on terminology about the topic you are teaching include crosswords and quizzes.</a:t>
            </a:r>
          </a:p>
        </p:txBody>
      </p:sp>
      <p:sp>
        <p:nvSpPr>
          <p:cNvPr id="6" name="Text Placeholder 2">
            <a:extLst>
              <a:ext uri="{FF2B5EF4-FFF2-40B4-BE49-F238E27FC236}">
                <a16:creationId xmlns:a16="http://schemas.microsoft.com/office/drawing/2014/main" id="{245634C4-CBD9-58C4-C5E3-26770233558F}"/>
              </a:ext>
            </a:extLst>
          </p:cNvPr>
          <p:cNvSpPr>
            <a:spLocks noGrp="1"/>
          </p:cNvSpPr>
          <p:nvPr>
            <p:ph type="body" idx="1"/>
          </p:nvPr>
        </p:nvSpPr>
        <p:spPr>
          <a:xfrm>
            <a:off x="311700" y="1861457"/>
            <a:ext cx="3999900" cy="1997125"/>
          </a:xfrm>
        </p:spPr>
        <p:txBody>
          <a:bodyPr/>
          <a:lstStyle/>
          <a:p>
            <a:pPr marL="76200" indent="0">
              <a:buClr>
                <a:srgbClr val="223457"/>
              </a:buClr>
              <a:buSzPts val="2800"/>
              <a:buNone/>
            </a:pPr>
            <a:r>
              <a:rPr lang="en-GB" sz="1600" dirty="0">
                <a:solidFill>
                  <a:srgbClr val="223457"/>
                </a:solidFill>
              </a:rPr>
              <a:t>For the crossword activity, go online and locate a free crossword generator, for example, the following:</a:t>
            </a:r>
          </a:p>
          <a:p>
            <a:pPr marL="76200" indent="0">
              <a:buClr>
                <a:srgbClr val="223457"/>
              </a:buClr>
              <a:buSzPts val="2800"/>
              <a:buNone/>
            </a:pPr>
            <a:endParaRPr lang="en-GB" sz="1600" dirty="0">
              <a:solidFill>
                <a:srgbClr val="223457"/>
              </a:solidFill>
            </a:endParaRPr>
          </a:p>
          <a:p>
            <a:pPr marL="76200" indent="0">
              <a:buClr>
                <a:srgbClr val="223457"/>
              </a:buClr>
              <a:buSzPts val="2800"/>
              <a:buNone/>
            </a:pPr>
            <a:r>
              <a:rPr lang="en-GB" sz="1400" dirty="0">
                <a:solidFill>
                  <a:srgbClr val="223457"/>
                </a:solidFill>
                <a:hlinkClick r:id="rId4"/>
              </a:rPr>
              <a:t>https://crosswordhobbyist.com</a:t>
            </a:r>
            <a:endParaRPr lang="en-GB" sz="1400" dirty="0">
              <a:solidFill>
                <a:srgbClr val="223457"/>
              </a:solidFill>
            </a:endParaRPr>
          </a:p>
          <a:p>
            <a:pPr marL="76200" indent="0">
              <a:buClr>
                <a:srgbClr val="223457"/>
              </a:buClr>
              <a:buSzPts val="2800"/>
              <a:buNone/>
            </a:pPr>
            <a:endParaRPr lang="en-GB" sz="1400" dirty="0">
              <a:solidFill>
                <a:srgbClr val="223457"/>
              </a:solidFill>
            </a:endParaRPr>
          </a:p>
          <a:p>
            <a:pPr marL="76200" indent="0">
              <a:buClr>
                <a:srgbClr val="223457"/>
              </a:buClr>
              <a:buSzPts val="2800"/>
              <a:buNone/>
            </a:pPr>
            <a:r>
              <a:rPr lang="en-GB" sz="1400" dirty="0">
                <a:solidFill>
                  <a:srgbClr val="223457"/>
                </a:solidFill>
                <a:hlinkClick r:id="rId5"/>
              </a:rPr>
              <a:t>http://www.eclipsecrossword.com</a:t>
            </a:r>
            <a:endParaRPr lang="en-GB" sz="1400" dirty="0">
              <a:solidFill>
                <a:srgbClr val="223457"/>
              </a:solidFill>
            </a:endParaRPr>
          </a:p>
          <a:p>
            <a:pPr marL="76200" indent="0">
              <a:buClr>
                <a:srgbClr val="223457"/>
              </a:buClr>
              <a:buSzPts val="2800"/>
              <a:buNone/>
            </a:pPr>
            <a:endParaRPr lang="en-GB" sz="1400" dirty="0">
              <a:solidFill>
                <a:srgbClr val="223457"/>
              </a:solidFill>
            </a:endParaRPr>
          </a:p>
        </p:txBody>
      </p:sp>
      <p:sp>
        <p:nvSpPr>
          <p:cNvPr id="7" name="Text Placeholder 3">
            <a:extLst>
              <a:ext uri="{FF2B5EF4-FFF2-40B4-BE49-F238E27FC236}">
                <a16:creationId xmlns:a16="http://schemas.microsoft.com/office/drawing/2014/main" id="{2706A572-7977-8DDF-221C-64F2AA88867F}"/>
              </a:ext>
            </a:extLst>
          </p:cNvPr>
          <p:cNvSpPr txBox="1">
            <a:spLocks/>
          </p:cNvSpPr>
          <p:nvPr/>
        </p:nvSpPr>
        <p:spPr>
          <a:xfrm>
            <a:off x="4832400" y="1861457"/>
            <a:ext cx="3999900" cy="19971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buClr>
                <a:srgbClr val="223457"/>
              </a:buClr>
              <a:buSzPts val="2800"/>
            </a:pPr>
            <a:r>
              <a:rPr lang="en-GB" dirty="0">
                <a:solidFill>
                  <a:srgbClr val="223457"/>
                </a:solidFill>
              </a:rPr>
              <a:t>For the quiz activity, go online and locate a free quiz generator, for example, the following:</a:t>
            </a:r>
          </a:p>
          <a:p>
            <a:pPr marL="76200">
              <a:buClr>
                <a:srgbClr val="223457"/>
              </a:buClr>
              <a:buSzPts val="2800"/>
            </a:pPr>
            <a:endParaRPr lang="en-GB" dirty="0">
              <a:solidFill>
                <a:srgbClr val="223457"/>
              </a:solidFill>
              <a:hlinkClick r:id="rId6"/>
            </a:endParaRPr>
          </a:p>
          <a:p>
            <a:pPr marL="76200">
              <a:buClr>
                <a:srgbClr val="223457"/>
              </a:buClr>
              <a:buSzPts val="2800"/>
            </a:pPr>
            <a:r>
              <a:rPr lang="en-GB" dirty="0">
                <a:solidFill>
                  <a:srgbClr val="223457"/>
                </a:solidFill>
                <a:hlinkClick r:id="rId6"/>
              </a:rPr>
              <a:t>https://hotpot.uvic.ca/wintutor6/tutorial.htm</a:t>
            </a:r>
            <a:endParaRPr lang="en-GB" dirty="0">
              <a:solidFill>
                <a:srgbClr val="223457"/>
              </a:solidFill>
            </a:endParaRPr>
          </a:p>
          <a:p>
            <a:pPr marL="76200">
              <a:buClr>
                <a:srgbClr val="223457"/>
              </a:buClr>
              <a:buSzPts val="2800"/>
            </a:pPr>
            <a:endParaRPr lang="en-GB" dirty="0">
              <a:solidFill>
                <a:srgbClr val="223457"/>
              </a:solidFill>
              <a:hlinkClick r:id="rId7"/>
            </a:endParaRPr>
          </a:p>
          <a:p>
            <a:pPr marL="76200">
              <a:buClr>
                <a:srgbClr val="223457"/>
              </a:buClr>
              <a:buSzPts val="2800"/>
            </a:pPr>
            <a:r>
              <a:rPr lang="en-GB" dirty="0">
                <a:solidFill>
                  <a:srgbClr val="223457"/>
                </a:solidFill>
                <a:hlinkClick r:id="rId7"/>
              </a:rPr>
              <a:t>https://www.quiz-maker.com</a:t>
            </a:r>
            <a:endParaRPr lang="en-GB" dirty="0">
              <a:solidFill>
                <a:srgbClr val="223457"/>
              </a:solidFill>
            </a:endParaRPr>
          </a:p>
          <a:p>
            <a:pPr marL="76200">
              <a:buClr>
                <a:srgbClr val="223457"/>
              </a:buClr>
              <a:buSzPts val="2800"/>
            </a:pPr>
            <a:endParaRPr lang="en-GB" dirty="0">
              <a:solidFill>
                <a:srgbClr val="223457"/>
              </a:solidFill>
              <a:hlinkClick r:id="rId8"/>
            </a:endParaRPr>
          </a:p>
          <a:p>
            <a:pPr marL="76200">
              <a:buClr>
                <a:srgbClr val="223457"/>
              </a:buClr>
              <a:buSzPts val="2800"/>
            </a:pPr>
            <a:r>
              <a:rPr lang="en-GB" dirty="0">
                <a:solidFill>
                  <a:srgbClr val="223457"/>
                </a:solidFill>
                <a:hlinkClick r:id="rId8"/>
              </a:rPr>
              <a:t>https://quizlet.com/en-gb</a:t>
            </a:r>
            <a:endParaRPr lang="en-GB" dirty="0">
              <a:solidFill>
                <a:srgbClr val="223457"/>
              </a:solidFill>
            </a:endParaRPr>
          </a:p>
          <a:p>
            <a:pPr marL="76200">
              <a:buClr>
                <a:srgbClr val="223457"/>
              </a:buClr>
              <a:buSzPts val="2800"/>
            </a:pPr>
            <a:endParaRPr lang="en-GB" dirty="0">
              <a:solidFill>
                <a:srgbClr val="223457"/>
              </a:solidFill>
            </a:endParaRPr>
          </a:p>
        </p:txBody>
      </p:sp>
    </p:spTree>
    <p:extLst>
      <p:ext uri="{BB962C8B-B14F-4D97-AF65-F5344CB8AC3E}">
        <p14:creationId xmlns:p14="http://schemas.microsoft.com/office/powerpoint/2010/main" val="12507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it" dirty="0"/>
              <a:t>Searching</a:t>
            </a:r>
            <a:endParaRPr dirty="0"/>
          </a:p>
        </p:txBody>
      </p:sp>
      <p:sp>
        <p:nvSpPr>
          <p:cNvPr id="3" name="Text Placeholder 2">
            <a:extLst>
              <a:ext uri="{FF2B5EF4-FFF2-40B4-BE49-F238E27FC236}">
                <a16:creationId xmlns:a16="http://schemas.microsoft.com/office/drawing/2014/main" id="{5C6A0A27-1D31-2103-280A-7A4118BF3D92}"/>
              </a:ext>
            </a:extLst>
          </p:cNvPr>
          <p:cNvSpPr>
            <a:spLocks noGrp="1"/>
          </p:cNvSpPr>
          <p:nvPr>
            <p:ph type="body" idx="1"/>
          </p:nvPr>
        </p:nvSpPr>
        <p:spPr>
          <a:xfrm>
            <a:off x="311700" y="1534091"/>
            <a:ext cx="4136716" cy="3034784"/>
          </a:xfrm>
        </p:spPr>
        <p:txBody>
          <a:bodyPr/>
          <a:lstStyle/>
          <a:p>
            <a:r>
              <a:rPr lang="en-GB" dirty="0"/>
              <a:t>What was the first search engine online? (The Archie search engine.) </a:t>
            </a:r>
          </a:p>
          <a:p>
            <a:r>
              <a:rPr lang="en-GB" dirty="0"/>
              <a:t>Find the meaning of word “requisition”. (A thorough search) </a:t>
            </a:r>
          </a:p>
          <a:p>
            <a:r>
              <a:rPr lang="en-GB" dirty="0"/>
              <a:t>Find a web page that contains the exact phrase: learning outcome. (enter “learning outcome” in your favourite search engine.) </a:t>
            </a:r>
          </a:p>
          <a:p>
            <a:r>
              <a:rPr lang="en-GB" dirty="0"/>
              <a:t>Find a web page that contains the word “learning” but NOT the word “teaching”. (Search for “learning – [minus] teaching”)</a:t>
            </a:r>
            <a:endParaRPr lang="en-IE" dirty="0"/>
          </a:p>
        </p:txBody>
      </p:sp>
      <p:sp>
        <p:nvSpPr>
          <p:cNvPr id="4" name="Text Placeholder 3">
            <a:extLst>
              <a:ext uri="{FF2B5EF4-FFF2-40B4-BE49-F238E27FC236}">
                <a16:creationId xmlns:a16="http://schemas.microsoft.com/office/drawing/2014/main" id="{52B15D20-7A57-544B-A25E-768864ECB99B}"/>
              </a:ext>
            </a:extLst>
          </p:cNvPr>
          <p:cNvSpPr>
            <a:spLocks noGrp="1"/>
          </p:cNvSpPr>
          <p:nvPr>
            <p:ph type="body" idx="2"/>
          </p:nvPr>
        </p:nvSpPr>
        <p:spPr>
          <a:xfrm>
            <a:off x="4256473" y="1010871"/>
            <a:ext cx="4790979" cy="3416400"/>
          </a:xfrm>
        </p:spPr>
        <p:txBody>
          <a:bodyPr/>
          <a:lstStyle/>
          <a:p>
            <a:r>
              <a:rPr lang="en-GB" dirty="0"/>
              <a:t>What is Dihydrogen Monoxide? (It is water.) </a:t>
            </a:r>
          </a:p>
          <a:p>
            <a:r>
              <a:rPr lang="en-GB" dirty="0"/>
              <a:t>Find out how many miles we are away for </a:t>
            </a:r>
            <a:r>
              <a:rPr lang="en-GB" dirty="0" err="1"/>
              <a:t>Bohola</a:t>
            </a:r>
            <a:r>
              <a:rPr lang="en-GB" dirty="0"/>
              <a:t>, Mayo, Ireland.( Depends on where you are.)</a:t>
            </a:r>
          </a:p>
          <a:p>
            <a:r>
              <a:rPr lang="en-GB" dirty="0"/>
              <a:t>What is a European storm petrel? (It is a seabird.)</a:t>
            </a:r>
          </a:p>
          <a:p>
            <a:r>
              <a:rPr lang="en-GB" dirty="0"/>
              <a:t>What is the deepest part of the ocean? (It is the Challenger Deep in the Mariana Trench.)</a:t>
            </a:r>
          </a:p>
          <a:p>
            <a:r>
              <a:rPr lang="en-GB" dirty="0"/>
              <a:t>How high is the highest mountain on Earth? (Mount Everest, 8848m.) </a:t>
            </a:r>
          </a:p>
          <a:p>
            <a:r>
              <a:rPr lang="en-GB" dirty="0"/>
              <a:t>Look for the phrase “Evaluation Criteria” in three different search engines, are the first 10 pages returned the same in all three engines? (Very unlikely.)</a:t>
            </a:r>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314823-AB25-BECF-3982-BB0E08404618}"/>
              </a:ext>
            </a:extLst>
          </p:cNvPr>
          <p:cNvSpPr txBox="1"/>
          <p:nvPr/>
        </p:nvSpPr>
        <p:spPr>
          <a:xfrm>
            <a:off x="311700" y="922300"/>
            <a:ext cx="4572000" cy="523220"/>
          </a:xfrm>
          <a:prstGeom prst="rect">
            <a:avLst/>
          </a:prstGeom>
          <a:noFill/>
        </p:spPr>
        <p:txBody>
          <a:bodyPr wrap="square">
            <a:spAutoFit/>
          </a:bodyPr>
          <a:lstStyle/>
          <a:p>
            <a:r>
              <a:rPr lang="en-GB" dirty="0"/>
              <a:t>Develop a series of questions for the learners to teach them how to use a search engine, for example: </a:t>
            </a:r>
          </a:p>
        </p:txBody>
      </p:sp>
    </p:spTree>
    <p:extLst>
      <p:ext uri="{BB962C8B-B14F-4D97-AF65-F5344CB8AC3E}">
        <p14:creationId xmlns:p14="http://schemas.microsoft.com/office/powerpoint/2010/main" val="10632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6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Blended Learning Methodology</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31;p19">
            <a:extLst>
              <a:ext uri="{FF2B5EF4-FFF2-40B4-BE49-F238E27FC236}">
                <a16:creationId xmlns:a16="http://schemas.microsoft.com/office/drawing/2014/main" id="{58DAEF8A-28F9-4FF3-BD8D-23BA5A20789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sz="2800" dirty="0">
                <a:solidFill>
                  <a:schemeClr val="dk1"/>
                </a:solidFill>
                <a:latin typeface="Calibri"/>
                <a:ea typeface="Calibri"/>
                <a:cs typeface="Calibri"/>
                <a:sym typeface="Calibri"/>
              </a:rPr>
              <a:t>Instructional Design is a way for teachers to create educational content that maximises the effectiveness, efficiency and appeal of instruction and other learning experiences.</a:t>
            </a:r>
          </a:p>
          <a:p>
            <a:pPr marL="0" lvl="0" indent="0" algn="l" rtl="0">
              <a:lnSpc>
                <a:spcPct val="90000"/>
              </a:lnSpc>
              <a:spcBef>
                <a:spcPts val="1000"/>
              </a:spcBef>
              <a:spcAft>
                <a:spcPts val="0"/>
              </a:spcAft>
              <a:buNone/>
            </a:pPr>
            <a:r>
              <a:rPr lang="en-GB" sz="2800" dirty="0">
                <a:solidFill>
                  <a:schemeClr val="dk1"/>
                </a:solidFill>
                <a:latin typeface="Calibri"/>
                <a:cs typeface="Calibri"/>
                <a:sym typeface="Calibri"/>
              </a:rPr>
              <a:t>There are many models to help do this, the most common one is called ADDIE.</a:t>
            </a:r>
            <a:endParaRPr dirty="0"/>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45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47" y="957575"/>
            <a:ext cx="4293506" cy="32283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C880A0A-53C6-68E3-4C08-B87D0B24E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47" y="957575"/>
            <a:ext cx="4293506" cy="32283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C880A0A-53C6-68E3-4C08-B87D0B24E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do You Actually Need for Your First Apartment? Tips | ForRent">
            <a:extLst>
              <a:ext uri="{FF2B5EF4-FFF2-40B4-BE49-F238E27FC236}">
                <a16:creationId xmlns:a16="http://schemas.microsoft.com/office/drawing/2014/main" id="{5644878C-D751-A905-0FF0-5C86281C5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675" y="235035"/>
            <a:ext cx="963386" cy="1445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 Blueprint house plan. design architecture home, drawing  structure and plan. vector illustration">
            <a:extLst>
              <a:ext uri="{FF2B5EF4-FFF2-40B4-BE49-F238E27FC236}">
                <a16:creationId xmlns:a16="http://schemas.microsoft.com/office/drawing/2014/main" id="{E59B897D-1C9C-89F8-C0A3-6ED178C348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545" y="1178941"/>
            <a:ext cx="1425462" cy="1425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Steps to Building A New Home">
            <a:extLst>
              <a:ext uri="{FF2B5EF4-FFF2-40B4-BE49-F238E27FC236}">
                <a16:creationId xmlns:a16="http://schemas.microsoft.com/office/drawing/2014/main" id="{A5527611-914B-9401-5CD8-2B1FF0943F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0367" y="2924870"/>
            <a:ext cx="1481818" cy="984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agging or Snag Lists - Banahan Surveyors">
            <a:extLst>
              <a:ext uri="{FF2B5EF4-FFF2-40B4-BE49-F238E27FC236}">
                <a16:creationId xmlns:a16="http://schemas.microsoft.com/office/drawing/2014/main" id="{C7D7FE1E-D5FB-77F1-A13B-B3D32530C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40" y="1391506"/>
            <a:ext cx="1428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Karsh,Yousef-Robert_Oppenheimer-9_February_1956-m">
            <a:extLst>
              <a:ext uri="{FF2B5EF4-FFF2-40B4-BE49-F238E27FC236}">
                <a16:creationId xmlns:a16="http://schemas.microsoft.com/office/drawing/2014/main" id="{B43464BC-BC48-5495-787C-17830C90D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8468" y="2924870"/>
            <a:ext cx="840822" cy="108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D0D0F7DC-92E2-A55C-1D5A-C17E6A7A0574}"/>
              </a:ext>
            </a:extLst>
          </p:cNvPr>
          <p:cNvCxnSpPr>
            <a:endCxn id="1026" idx="1"/>
          </p:cNvCxnSpPr>
          <p:nvPr/>
        </p:nvCxnSpPr>
        <p:spPr>
          <a:xfrm flipV="1">
            <a:off x="5268558" y="957575"/>
            <a:ext cx="805117" cy="22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FE7CBC-00F8-2903-418D-4B2BA34C449A}"/>
              </a:ext>
            </a:extLst>
          </p:cNvPr>
          <p:cNvCxnSpPr>
            <a:cxnSpLocks/>
            <a:endCxn id="1028" idx="1"/>
          </p:cNvCxnSpPr>
          <p:nvPr/>
        </p:nvCxnSpPr>
        <p:spPr>
          <a:xfrm flipV="1">
            <a:off x="6637564" y="1891672"/>
            <a:ext cx="580981" cy="1904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6E55D0-FA4F-6254-0854-71F8D56CE3B3}"/>
              </a:ext>
            </a:extLst>
          </p:cNvPr>
          <p:cNvCxnSpPr>
            <a:cxnSpLocks/>
            <a:endCxn id="1030" idx="1"/>
          </p:cNvCxnSpPr>
          <p:nvPr/>
        </p:nvCxnSpPr>
        <p:spPr>
          <a:xfrm flipV="1">
            <a:off x="6253843" y="3417163"/>
            <a:ext cx="936524" cy="4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EDD387-065A-96F5-3E67-2340DAFB94D0}"/>
              </a:ext>
            </a:extLst>
          </p:cNvPr>
          <p:cNvCxnSpPr>
            <a:cxnSpLocks/>
            <a:endCxn id="3" idx="3"/>
          </p:cNvCxnSpPr>
          <p:nvPr/>
        </p:nvCxnSpPr>
        <p:spPr>
          <a:xfrm flipH="1">
            <a:off x="2189290" y="3447106"/>
            <a:ext cx="668210" cy="22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8CEE21-5D37-5E3A-5330-B8AF42994FC8}"/>
              </a:ext>
            </a:extLst>
          </p:cNvPr>
          <p:cNvCxnSpPr>
            <a:cxnSpLocks/>
          </p:cNvCxnSpPr>
          <p:nvPr/>
        </p:nvCxnSpPr>
        <p:spPr>
          <a:xfrm flipH="1" flipV="1">
            <a:off x="2079499" y="1795193"/>
            <a:ext cx="453596" cy="297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371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ADDIE model is used by instructional designers and training developers. It is composed of five phases:</a:t>
            </a:r>
          </a:p>
          <a:p>
            <a:pPr lvl="1">
              <a:spcBef>
                <a:spcPts val="600"/>
              </a:spcBef>
            </a:pPr>
            <a:r>
              <a:rPr lang="en-US" sz="1800" dirty="0"/>
              <a:t>Analysis, </a:t>
            </a:r>
          </a:p>
          <a:p>
            <a:pPr lvl="1">
              <a:spcBef>
                <a:spcPts val="600"/>
              </a:spcBef>
            </a:pPr>
            <a:r>
              <a:rPr lang="en-US" sz="1800" dirty="0"/>
              <a:t>Design, </a:t>
            </a:r>
          </a:p>
          <a:p>
            <a:pPr lvl="1">
              <a:spcBef>
                <a:spcPts val="600"/>
              </a:spcBef>
            </a:pPr>
            <a:r>
              <a:rPr lang="en-US" sz="1800" dirty="0"/>
              <a:t>Development, </a:t>
            </a:r>
          </a:p>
          <a:p>
            <a:pPr lvl="1">
              <a:spcBef>
                <a:spcPts val="600"/>
              </a:spcBef>
            </a:pPr>
            <a:r>
              <a:rPr lang="en-US" sz="1800" dirty="0"/>
              <a:t>Implementation, and </a:t>
            </a:r>
          </a:p>
          <a:p>
            <a:pPr lvl="1">
              <a:spcBef>
                <a:spcPts val="600"/>
              </a:spcBef>
            </a:pPr>
            <a:r>
              <a:rPr lang="en-US" sz="1800" dirty="0"/>
              <a:t>Evaluation</a:t>
            </a:r>
          </a:p>
          <a:p>
            <a:endParaRPr lang="en-US"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4F56A10-3276-C73A-6131-46F7E929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represents a dynamic, flexible model for building effective training and performance support tools. </a:t>
            </a:r>
          </a:p>
          <a:p>
            <a:r>
              <a:rPr lang="en-US" sz="2400" dirty="0"/>
              <a:t>This model attempts to save time by catching problems while they are still easy to fix. </a:t>
            </a:r>
          </a:p>
          <a:p>
            <a:endParaRPr lang="en-US" sz="2400" dirty="0"/>
          </a:p>
        </p:txBody>
      </p:sp>
      <p:sp>
        <p:nvSpPr>
          <p:cNvPr id="8" name="Google Shape;379;p39">
            <a:extLst>
              <a:ext uri="{FF2B5EF4-FFF2-40B4-BE49-F238E27FC236}">
                <a16:creationId xmlns:a16="http://schemas.microsoft.com/office/drawing/2014/main" id="{5FC89245-3C0C-4D0F-8A41-5C4F8F25EA4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EC7D9AE-36B4-C925-9A28-23F8AE6AD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1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Analysis</a:t>
            </a:r>
            <a:r>
              <a:rPr lang="en-US" sz="2400" dirty="0"/>
              <a:t> stage we want to find out:</a:t>
            </a:r>
          </a:p>
          <a:p>
            <a:endParaRPr lang="en-US" sz="2400" dirty="0"/>
          </a:p>
          <a:p>
            <a:pPr lvl="1">
              <a:spcBef>
                <a:spcPts val="600"/>
              </a:spcBef>
            </a:pPr>
            <a:r>
              <a:rPr lang="en-US" sz="2200" dirty="0"/>
              <a:t>Who are the learners or audience? (Audience analysis)</a:t>
            </a:r>
          </a:p>
          <a:p>
            <a:pPr lvl="1">
              <a:spcBef>
                <a:spcPts val="600"/>
              </a:spcBef>
            </a:pPr>
            <a:r>
              <a:rPr lang="en-US" sz="2200" dirty="0"/>
              <a:t>What is the goal or intended outcome? (Goal analysis)</a:t>
            </a:r>
          </a:p>
        </p:txBody>
      </p:sp>
      <p:sp>
        <p:nvSpPr>
          <p:cNvPr id="8" name="Google Shape;379;p39">
            <a:extLst>
              <a:ext uri="{FF2B5EF4-FFF2-40B4-BE49-F238E27FC236}">
                <a16:creationId xmlns:a16="http://schemas.microsoft.com/office/drawing/2014/main" id="{4B284E2A-92CD-47A0-8E00-8DA32899D30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75CC843-8853-58CB-A808-1635C9B28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1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Quality Blended Learning</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31;p19">
            <a:extLst>
              <a:ext uri="{FF2B5EF4-FFF2-40B4-BE49-F238E27FC236}">
                <a16:creationId xmlns:a16="http://schemas.microsoft.com/office/drawing/2014/main" id="{58DAEF8A-28F9-4FF3-BD8D-23BA5A207897}"/>
              </a:ext>
            </a:extLst>
          </p:cNvPr>
          <p:cNvSpPr txBox="1">
            <a:spLocks noGrp="1"/>
          </p:cNvSpPr>
          <p:nvPr>
            <p:ph type="body" idx="1"/>
          </p:nvPr>
        </p:nvSpPr>
        <p:spPr>
          <a:xfrm>
            <a:off x="311700" y="907548"/>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We’ll remember that</a:t>
            </a:r>
          </a:p>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the workbook has six</a:t>
            </a:r>
          </a:p>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kinds of Activities:</a:t>
            </a:r>
          </a:p>
          <a:p>
            <a:pPr marL="1828800" lvl="4" indent="0">
              <a:lnSpc>
                <a:spcPct val="90000"/>
              </a:lnSpc>
              <a:spcBef>
                <a:spcPts val="1000"/>
              </a:spcBef>
              <a:buNone/>
            </a:pPr>
            <a:endParaRPr sz="1200" dirty="0"/>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FF97D0-320B-6FC9-3182-8201CF85A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1092" y="94740"/>
            <a:ext cx="1583871" cy="12248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D09EF2-471B-C8C1-E4D4-53EFB0DC77CE}"/>
              </a:ext>
            </a:extLst>
          </p:cNvPr>
          <p:cNvSpPr/>
          <p:nvPr/>
        </p:nvSpPr>
        <p:spPr>
          <a:xfrm>
            <a:off x="4220936" y="1017725"/>
            <a:ext cx="2400300" cy="301807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6" name="Object 5">
            <a:extLst>
              <a:ext uri="{FF2B5EF4-FFF2-40B4-BE49-F238E27FC236}">
                <a16:creationId xmlns:a16="http://schemas.microsoft.com/office/drawing/2014/main" id="{FFFCF63D-5FDF-F455-BF32-51BE5168DB51}"/>
              </a:ext>
            </a:extLst>
          </p:cNvPr>
          <p:cNvGraphicFramePr>
            <a:graphicFrameLocks noChangeAspect="1"/>
          </p:cNvGraphicFramePr>
          <p:nvPr/>
        </p:nvGraphicFramePr>
        <p:xfrm>
          <a:off x="4494893" y="1216803"/>
          <a:ext cx="1889579" cy="2654035"/>
        </p:xfrm>
        <a:graphic>
          <a:graphicData uri="http://schemas.openxmlformats.org/presentationml/2006/ole">
            <mc:AlternateContent xmlns:mc="http://schemas.openxmlformats.org/markup-compatibility/2006">
              <mc:Choice xmlns:v="urn:schemas-microsoft-com:vml" Requires="v">
                <p:oleObj name="Bitmap Image" r:id="rId5" imgW="3060720" imgH="4299120" progId="PBrush">
                  <p:embed/>
                </p:oleObj>
              </mc:Choice>
              <mc:Fallback>
                <p:oleObj name="Bitmap Image" r:id="rId5" imgW="3060720" imgH="4299120" progId="PBrush">
                  <p:embed/>
                  <p:pic>
                    <p:nvPicPr>
                      <p:cNvPr id="6" name="Object 5">
                        <a:extLst>
                          <a:ext uri="{FF2B5EF4-FFF2-40B4-BE49-F238E27FC236}">
                            <a16:creationId xmlns:a16="http://schemas.microsoft.com/office/drawing/2014/main" id="{FFFCF63D-5FDF-F455-BF32-51BE5168DB51}"/>
                          </a:ext>
                        </a:extLst>
                      </p:cNvPr>
                      <p:cNvPicPr/>
                      <p:nvPr/>
                    </p:nvPicPr>
                    <p:blipFill>
                      <a:blip r:embed="rId6"/>
                      <a:stretch>
                        <a:fillRect/>
                      </a:stretch>
                    </p:blipFill>
                    <p:spPr>
                      <a:xfrm>
                        <a:off x="4494893" y="1216803"/>
                        <a:ext cx="1889579" cy="2654035"/>
                      </a:xfrm>
                      <a:prstGeom prst="rect">
                        <a:avLst/>
                      </a:prstGeom>
                    </p:spPr>
                  </p:pic>
                </p:oleObj>
              </mc:Fallback>
            </mc:AlternateContent>
          </a:graphicData>
        </a:graphic>
      </p:graphicFrame>
    </p:spTree>
    <p:extLst>
      <p:ext uri="{BB962C8B-B14F-4D97-AF65-F5344CB8AC3E}">
        <p14:creationId xmlns:p14="http://schemas.microsoft.com/office/powerpoint/2010/main" val="294737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Design</a:t>
            </a:r>
            <a:r>
              <a:rPr lang="en-US" sz="2400" dirty="0"/>
              <a:t> stage we are exploring:</a:t>
            </a:r>
          </a:p>
          <a:p>
            <a:endParaRPr lang="en-US" sz="2000" dirty="0"/>
          </a:p>
          <a:p>
            <a:pPr lvl="1">
              <a:spcBef>
                <a:spcPts val="600"/>
              </a:spcBef>
            </a:pPr>
            <a:r>
              <a:rPr lang="en-US" sz="2200" dirty="0"/>
              <a:t>The content of the course (Subject matter analysis)</a:t>
            </a:r>
          </a:p>
          <a:p>
            <a:pPr lvl="1">
              <a:spcBef>
                <a:spcPts val="600"/>
              </a:spcBef>
            </a:pPr>
            <a:r>
              <a:rPr lang="en-US" sz="2200" dirty="0"/>
              <a:t>The steps of instruction (Lesson planning-writing objectives)</a:t>
            </a:r>
          </a:p>
          <a:p>
            <a:pPr lvl="1">
              <a:spcBef>
                <a:spcPts val="600"/>
              </a:spcBef>
            </a:pPr>
            <a:r>
              <a:rPr lang="en-US" sz="2200" dirty="0"/>
              <a:t>The type of media or presentation mode (Media selection)</a:t>
            </a:r>
          </a:p>
        </p:txBody>
      </p:sp>
      <p:sp>
        <p:nvSpPr>
          <p:cNvPr id="8" name="Google Shape;379;p39">
            <a:extLst>
              <a:ext uri="{FF2B5EF4-FFF2-40B4-BE49-F238E27FC236}">
                <a16:creationId xmlns:a16="http://schemas.microsoft.com/office/drawing/2014/main" id="{D6917BFB-57BB-4E31-85A0-3F4FF843732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5AB63D9-51D3-C07E-84D6-AABD0E42E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Development</a:t>
            </a:r>
            <a:r>
              <a:rPr lang="en-US" sz="2400" dirty="0"/>
              <a:t> stage we are:</a:t>
            </a:r>
          </a:p>
          <a:p>
            <a:pPr lvl="1">
              <a:spcBef>
                <a:spcPts val="600"/>
              </a:spcBef>
            </a:pPr>
            <a:r>
              <a:rPr lang="en-US" sz="2000" dirty="0"/>
              <a:t>Generating lesson plans (this is different from the lesson planning done in the Design phase) and lesson materials.</a:t>
            </a:r>
          </a:p>
          <a:p>
            <a:pPr lvl="1">
              <a:spcBef>
                <a:spcPts val="600"/>
              </a:spcBef>
            </a:pPr>
            <a:r>
              <a:rPr lang="en-US" sz="2000" dirty="0"/>
              <a:t>Completing all media and materials for instruction, as well as completing all of the supporting documents.</a:t>
            </a:r>
          </a:p>
          <a:p>
            <a:pPr lvl="1">
              <a:spcBef>
                <a:spcPts val="600"/>
              </a:spcBef>
            </a:pPr>
            <a:r>
              <a:rPr lang="en-US" sz="2000" dirty="0"/>
              <a:t>The end-result is a course or workshop ready for delivery.</a:t>
            </a:r>
          </a:p>
        </p:txBody>
      </p:sp>
      <p:sp>
        <p:nvSpPr>
          <p:cNvPr id="8" name="Google Shape;379;p39">
            <a:extLst>
              <a:ext uri="{FF2B5EF4-FFF2-40B4-BE49-F238E27FC236}">
                <a16:creationId xmlns:a16="http://schemas.microsoft.com/office/drawing/2014/main" id="{67E1366D-D30F-4433-B2A4-94B211C3996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87D477-57AB-1B60-194A-9EC3E621A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6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Implementation</a:t>
            </a:r>
            <a:r>
              <a:rPr lang="en-US" sz="2400" dirty="0"/>
              <a:t> stage we are:</a:t>
            </a:r>
          </a:p>
          <a:p>
            <a:pPr lvl="1">
              <a:spcBef>
                <a:spcPts val="600"/>
              </a:spcBef>
            </a:pPr>
            <a:r>
              <a:rPr lang="en-US" sz="2000" dirty="0"/>
              <a:t>Delivering of the instruction.</a:t>
            </a:r>
          </a:p>
          <a:p>
            <a:pPr lvl="1">
              <a:spcBef>
                <a:spcPts val="600"/>
              </a:spcBef>
            </a:pPr>
            <a:r>
              <a:rPr lang="en-US" sz="2000" dirty="0"/>
              <a:t>Aiming for effective and efficient delivery of instruction.</a:t>
            </a:r>
          </a:p>
          <a:p>
            <a:pPr lvl="1">
              <a:spcBef>
                <a:spcPts val="600"/>
              </a:spcBef>
            </a:pPr>
            <a:r>
              <a:rPr lang="en-US" sz="2000" dirty="0"/>
              <a:t>Promoting students’ understanding of materials and objectives, as well as ensuring a transfer of knowledge.</a:t>
            </a:r>
          </a:p>
        </p:txBody>
      </p:sp>
      <p:sp>
        <p:nvSpPr>
          <p:cNvPr id="8" name="Google Shape;379;p39">
            <a:extLst>
              <a:ext uri="{FF2B5EF4-FFF2-40B4-BE49-F238E27FC236}">
                <a16:creationId xmlns:a16="http://schemas.microsoft.com/office/drawing/2014/main" id="{CC6D2F7D-FF9F-4EC9-967A-3E0A69FB11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E1184BC-3296-002F-AE93-29B729BB5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Evaluation</a:t>
            </a:r>
            <a:r>
              <a:rPr lang="en-US" sz="2400" dirty="0"/>
              <a:t> stage we are:</a:t>
            </a:r>
          </a:p>
          <a:p>
            <a:pPr lvl="1">
              <a:spcBef>
                <a:spcPts val="600"/>
              </a:spcBef>
            </a:pPr>
            <a:r>
              <a:rPr lang="en-US" sz="2000" dirty="0"/>
              <a:t>Undertaking two related evaluations:</a:t>
            </a:r>
          </a:p>
          <a:p>
            <a:pPr lvl="2">
              <a:spcBef>
                <a:spcPts val="600"/>
              </a:spcBef>
            </a:pPr>
            <a:r>
              <a:rPr lang="en-US" sz="2000" dirty="0"/>
              <a:t>Formative Evaluation</a:t>
            </a:r>
          </a:p>
          <a:p>
            <a:pPr lvl="2">
              <a:spcBef>
                <a:spcPts val="600"/>
              </a:spcBef>
            </a:pPr>
            <a:r>
              <a:rPr lang="en-US" sz="2000" dirty="0"/>
              <a:t>Summative Evaluation</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E93315B0-7C1B-F424-2639-3D53A2F79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1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3">
            <a:extLst>
              <a:ext uri="{FF2B5EF4-FFF2-40B4-BE49-F238E27FC236}">
                <a16:creationId xmlns:a16="http://schemas.microsoft.com/office/drawing/2014/main" id="{EB90EF49-C8A3-15FC-3AFC-6D44328CA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71" y="297996"/>
            <a:ext cx="8896858" cy="454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50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114300" indent="0">
              <a:buNone/>
            </a:pPr>
            <a:endParaRPr lang="en-US" sz="2400" dirty="0"/>
          </a:p>
          <a:p>
            <a:endParaRPr lang="en-US" sz="2400" dirty="0"/>
          </a:p>
          <a:p>
            <a:r>
              <a:rPr lang="en-US" sz="2400" dirty="0"/>
              <a:t>We have created an instructional design model especially for blended learning, and it is as follows:</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44763DA-1EE4-AF01-716C-FCB62A318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1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385DAD2-022E-493E-A420-1E95FC9B7B5F}"/>
              </a:ext>
            </a:extLst>
          </p:cNvPr>
          <p:cNvGraphicFramePr/>
          <p:nvPr>
            <p:extLst>
              <p:ext uri="{D42A27DB-BD31-4B8C-83A1-F6EECF244321}">
                <p14:modId xmlns:p14="http://schemas.microsoft.com/office/powerpoint/2010/main" val="473637892"/>
              </p:ext>
            </p:extLst>
          </p:nvPr>
        </p:nvGraphicFramePr>
        <p:xfrm>
          <a:off x="1839585" y="166441"/>
          <a:ext cx="5464629" cy="376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Google Shape;128;p19">
            <a:extLst>
              <a:ext uri="{FF2B5EF4-FFF2-40B4-BE49-F238E27FC236}">
                <a16:creationId xmlns:a16="http://schemas.microsoft.com/office/drawing/2014/main" id="{75780085-A1CD-C703-2ACA-3CD9CE0B7841}"/>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Oval 6">
            <a:extLst>
              <a:ext uri="{FF2B5EF4-FFF2-40B4-BE49-F238E27FC236}">
                <a16:creationId xmlns:a16="http://schemas.microsoft.com/office/drawing/2014/main" id="{1BE5C195-5479-A01C-F327-F0AD4DEB291B}"/>
              </a:ext>
            </a:extLst>
          </p:cNvPr>
          <p:cNvSpPr/>
          <p:nvPr/>
        </p:nvSpPr>
        <p:spPr>
          <a:xfrm>
            <a:off x="3732022" y="1703574"/>
            <a:ext cx="1712410" cy="736167"/>
          </a:xfrm>
          <a:prstGeom prst="ellipse">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379;p39">
            <a:extLst>
              <a:ext uri="{FF2B5EF4-FFF2-40B4-BE49-F238E27FC236}">
                <a16:creationId xmlns:a16="http://schemas.microsoft.com/office/drawing/2014/main" id="{9954EB1A-93EA-BD7A-0F62-C50C61AED8E4}"/>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29;p19">
            <a:extLst>
              <a:ext uri="{FF2B5EF4-FFF2-40B4-BE49-F238E27FC236}">
                <a16:creationId xmlns:a16="http://schemas.microsoft.com/office/drawing/2014/main" id="{9AB74AC5-9C97-6E63-E5F0-F6BB8C451BC5}"/>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0C49A421-1CA2-3AFC-F0AF-FEB771A3BC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B7646A-0D0D-4297-B7CB-337D1025037C}"/>
              </a:ext>
            </a:extLst>
          </p:cNvPr>
          <p:cNvSpPr/>
          <p:nvPr/>
        </p:nvSpPr>
        <p:spPr>
          <a:xfrm>
            <a:off x="3822976" y="1736230"/>
            <a:ext cx="1497846" cy="623248"/>
          </a:xfrm>
          <a:prstGeom prst="rect">
            <a:avLst/>
          </a:prstGeom>
          <a:noFill/>
        </p:spPr>
        <p:txBody>
          <a:bodyPr wrap="none" lIns="68580" tIns="34290" rIns="68580" bIns="34290">
            <a:spAutoFit/>
          </a:bodyPr>
          <a:lstStyle/>
          <a:p>
            <a:pPr algn="ctr"/>
            <a:r>
              <a:rPr lang="en-US" sz="3600" b="1" dirty="0">
                <a:ln w="6600">
                  <a:solidFill>
                    <a:schemeClr val="accent2"/>
                  </a:solidFill>
                  <a:prstDash val="solid"/>
                </a:ln>
                <a:solidFill>
                  <a:srgbClr val="0070C0"/>
                </a:solidFill>
                <a:effectLst>
                  <a:outerShdw dist="38100" dir="2700000" algn="tl" rotWithShape="0">
                    <a:schemeClr val="accent2"/>
                  </a:outerShdw>
                </a:effectLst>
              </a:rPr>
              <a:t>BL-5D</a:t>
            </a:r>
            <a:endParaRPr lang="en-US" b="1"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3427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Discover (Analysis) Phase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new blended activities are you thinking of doing?</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How will this benefit/impact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the students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you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there be a change in the balance of classroom/computer activity?</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B64C8A1-F14A-3F8B-5257-CFA5E43EF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1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Define (Design)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this new approach mean that some of the learning outcomes might be addressed in new ways?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this impact how the module is assessed (New Assessments or Exams?)?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eLearning techniques will you consider (e.g. videos, audios, quizzes, interactive documents, games, interactive presentations, searching activities, forums, Mind Maps, peer evaluation)? </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8BFC389-322F-9E3F-054E-91ED2614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2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Define (Design) Phase – 2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indent="-285750" algn="l">
              <a:buClr>
                <a:srgbClr val="223457"/>
              </a:buClr>
              <a:buFont typeface="Arial" panose="020B0604020202020204" pitchFamily="34" charset="0"/>
              <a:buChar char="•"/>
            </a:pPr>
            <a:r>
              <a:rPr lang="en-GB" sz="2000" dirty="0">
                <a:solidFill>
                  <a:srgbClr val="223457"/>
                </a:solidFill>
              </a:rPr>
              <a:t>What new classroom techniques will you consider (e.g. peer evaluation, debates, role playing, problem solving, case studies, reflection activities, active learning techniques)?</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the addition of technology be: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Substitution (a direct substitute, with no functional change)</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Augmentation (a direct substitute, with some functional change)</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Modification (significant task redesign)</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Redefinition (the creation of new tasks previously impossible) </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AA9B7E9-B285-635D-92E0-0B253E7CC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Quality Blended Learning</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6F6B706-E966-4807-0080-0DDEF07B8543}"/>
              </a:ext>
            </a:extLst>
          </p:cNvPr>
          <p:cNvGraphicFramePr/>
          <p:nvPr/>
        </p:nvGraphicFramePr>
        <p:xfrm>
          <a:off x="311700" y="1114008"/>
          <a:ext cx="8335735" cy="2717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273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Develop (Development)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this impact how you teach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it impact how you communicate with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technology skills might you have to learn (e.g. video editing, audio editing, game design, interactivity design, accessibility design, quiz development, digital badges, assessment tools, blogs, wikis, simulations, social media tools, forums)?</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2684F4B-D247-6012-E7B1-45CE39FEE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4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Develop (Development) Phase – 2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teaching approaches might you try out?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deliver this content, e.g. in a VLE, on a website, on a USB, in the classroom?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evaluate the changes? </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C43F133-D864-E461-4C43-6C5B5560D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25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Deliver (Implement)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04151"/>
            <a:ext cx="8520600" cy="3580357"/>
          </a:xfrm>
          <a:prstGeom prst="rect">
            <a:avLst/>
          </a:prstGeom>
        </p:spPr>
        <p:txBody>
          <a:bodyPr spcFirstLastPara="1" wrap="square" lIns="91425" tIns="91425" rIns="91425" bIns="91425" anchor="t" anchorCtr="0">
            <a:noAutofit/>
          </a:bodyPr>
          <a:lstStyle/>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Consider these questions BEFORE the lesson:</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are the key points of the lesson?</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How was this lesson taught previously?</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changes are you planning to make?</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Consider these questions AFTER the lesson: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went well?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went badly?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surprised me?</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34C0CB7-E636-6387-49FB-04EDC00B7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32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Decide (Evaluation) Phase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04151"/>
            <a:ext cx="8520600" cy="3580357"/>
          </a:xfrm>
          <a:prstGeom prst="rect">
            <a:avLst/>
          </a:prstGeom>
        </p:spPr>
        <p:txBody>
          <a:bodyPr spcFirstLastPara="1" wrap="square" lIns="91425" tIns="91425" rIns="91425" bIns="91425" anchor="t" anchorCtr="0">
            <a:noAutofit/>
          </a:bodyPr>
          <a:lstStyle/>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was it like before the changes</a:t>
            </a:r>
            <a:r>
              <a:rPr lang="en-GB" sz="2000" dirty="0">
                <a:solidFill>
                  <a:srgbClr val="223457"/>
                </a:solidFill>
              </a:rPr>
              <a:t>?</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was it like during the changes?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is it like after the changes?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were the key issues raised?</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are the key conclusions?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will be done differently the </a:t>
            </a:r>
            <a:r>
              <a:rPr lang="en-GB" sz="2400">
                <a:solidFill>
                  <a:srgbClr val="223457"/>
                </a:solidFill>
              </a:rPr>
              <a:t>next time?</a:t>
            </a:r>
            <a:endParaRPr lang="en-GB" sz="24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EF3234E-FA69-9501-7DC8-2615708A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Writing Learning Outcomes</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4F153A6D-9BA5-567A-DC48-09B11B167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Outcomes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endParaRPr lang="en-US" sz="2800" dirty="0"/>
          </a:p>
          <a:p>
            <a:endParaRPr lang="en-US" sz="2800" dirty="0"/>
          </a:p>
          <a:p>
            <a:r>
              <a:rPr lang="en-US" sz="2800" dirty="0"/>
              <a:t>We know what these are:</a:t>
            </a:r>
            <a:endParaRPr lang="en-US" sz="24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0B3B4BC1-3F86-834D-25B8-00299E975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76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Outcomes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000" dirty="0"/>
              <a:t>On successful completion of this module the learner will be able to:</a:t>
            </a:r>
          </a:p>
          <a:p>
            <a:endParaRPr lang="en-US" sz="2000" dirty="0"/>
          </a:p>
          <a:p>
            <a:pPr marL="114300" indent="0">
              <a:buNone/>
            </a:pPr>
            <a:r>
              <a:rPr lang="en-US" dirty="0"/>
              <a:t>1. </a:t>
            </a:r>
            <a:r>
              <a:rPr lang="en-US" b="1" dirty="0"/>
              <a:t>Demonstrate</a:t>
            </a:r>
            <a:r>
              <a:rPr lang="en-US" dirty="0"/>
              <a:t> a clear understanding of the principles of blended learning, and how they relate to a variety of technology-related situations.</a:t>
            </a:r>
          </a:p>
          <a:p>
            <a:pPr marL="114300" indent="0">
              <a:buNone/>
            </a:pPr>
            <a:r>
              <a:rPr lang="en-US" dirty="0"/>
              <a:t>2. Critically </a:t>
            </a:r>
            <a:r>
              <a:rPr lang="en-US" b="1" dirty="0"/>
              <a:t>assess</a:t>
            </a:r>
            <a:r>
              <a:rPr lang="en-US" dirty="0"/>
              <a:t> and </a:t>
            </a:r>
            <a:r>
              <a:rPr lang="en-US" b="1" dirty="0"/>
              <a:t>evaluate</a:t>
            </a:r>
            <a:r>
              <a:rPr lang="en-US" dirty="0"/>
              <a:t> existing blended learning case studies.</a:t>
            </a:r>
          </a:p>
          <a:p>
            <a:pPr marL="114300" indent="0">
              <a:buNone/>
            </a:pPr>
            <a:r>
              <a:rPr lang="en-US" dirty="0"/>
              <a:t>3. </a:t>
            </a:r>
            <a:r>
              <a:rPr lang="en-US" b="1" dirty="0"/>
              <a:t>Select</a:t>
            </a:r>
            <a:r>
              <a:rPr lang="en-US" dirty="0"/>
              <a:t> and </a:t>
            </a:r>
            <a:r>
              <a:rPr lang="en-US" b="1" dirty="0"/>
              <a:t>evaluate</a:t>
            </a:r>
            <a:r>
              <a:rPr lang="en-US" dirty="0"/>
              <a:t> the use of different technological solutions for a specific blended context.</a:t>
            </a:r>
          </a:p>
          <a:p>
            <a:pPr marL="114300" indent="0">
              <a:buNone/>
            </a:pPr>
            <a:r>
              <a:rPr lang="en-US" dirty="0"/>
              <a:t>4. </a:t>
            </a:r>
            <a:r>
              <a:rPr lang="en-US" b="1" dirty="0"/>
              <a:t>Compare</a:t>
            </a:r>
            <a:r>
              <a:rPr lang="en-US" dirty="0"/>
              <a:t> and </a:t>
            </a:r>
            <a:r>
              <a:rPr lang="en-US" b="1" dirty="0"/>
              <a:t>contrast</a:t>
            </a:r>
            <a:r>
              <a:rPr lang="en-US" dirty="0"/>
              <a:t> traditional teaching approaches to blended approaches.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4D21688A-7C1D-4C80-6C11-EC90C3742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2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Outcomes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000" dirty="0"/>
              <a:t>How to write Learning outcomes:</a:t>
            </a:r>
          </a:p>
          <a:p>
            <a:pPr lvl="1">
              <a:spcBef>
                <a:spcPts val="600"/>
              </a:spcBef>
            </a:pPr>
            <a:r>
              <a:rPr lang="en-US" sz="1800" dirty="0"/>
              <a:t>We typically write 3-7 learning outcomes</a:t>
            </a:r>
          </a:p>
          <a:p>
            <a:pPr lvl="1">
              <a:spcBef>
                <a:spcPts val="600"/>
              </a:spcBef>
            </a:pPr>
            <a:r>
              <a:rPr lang="en-US" sz="1800" dirty="0"/>
              <a:t>We begin with a verb (one of Bloom’s)</a:t>
            </a:r>
          </a:p>
          <a:p>
            <a:pPr lvl="1">
              <a:spcBef>
                <a:spcPts val="600"/>
              </a:spcBef>
            </a:pPr>
            <a:r>
              <a:rPr lang="en-US" sz="1800" dirty="0"/>
              <a:t>Limit the length of each learning outcome to about 400 characters</a:t>
            </a:r>
          </a:p>
          <a:p>
            <a:pPr lvl="1">
              <a:spcBef>
                <a:spcPts val="600"/>
              </a:spcBef>
            </a:pPr>
            <a:r>
              <a:rPr lang="en-US" sz="1800" dirty="0"/>
              <a:t>Exclude special characters (e.g., accents, </a:t>
            </a:r>
            <a:r>
              <a:rPr lang="en-US" sz="1800" dirty="0" err="1"/>
              <a:t>umlats</a:t>
            </a:r>
            <a:r>
              <a:rPr lang="en-US" sz="1800" dirty="0"/>
              <a:t>, ampersands, etc.)</a:t>
            </a:r>
          </a:p>
          <a:p>
            <a:pPr lvl="1">
              <a:spcBef>
                <a:spcPts val="600"/>
              </a:spcBef>
            </a:pPr>
            <a:r>
              <a:rPr lang="en-US" sz="1800" dirty="0"/>
              <a:t>Exclude special formatting (e.g., dashes, numbering, etc.)</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805C8CB8-CA34-A7D1-AE0B-D56CEF193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61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B70DB-0FDE-4C87-9BA4-79AE7957D9A7}"/>
              </a:ext>
            </a:extLst>
          </p:cNvPr>
          <p:cNvSpPr/>
          <p:nvPr/>
        </p:nvSpPr>
        <p:spPr>
          <a:xfrm>
            <a:off x="0" y="0"/>
            <a:ext cx="9144000" cy="5143500"/>
          </a:xfrm>
          <a:prstGeom prst="rect">
            <a:avLst/>
          </a:prstGeom>
          <a:solidFill>
            <a:srgbClr val="735C3F"/>
          </a:solidFill>
          <a:ln>
            <a:solidFill>
              <a:srgbClr val="261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050"/>
          </a:p>
        </p:txBody>
      </p:sp>
      <p:pic>
        <p:nvPicPr>
          <p:cNvPr id="9221" name="Picture 4" descr="Bloom">
            <a:extLst>
              <a:ext uri="{FF2B5EF4-FFF2-40B4-BE49-F238E27FC236}">
                <a16:creationId xmlns:a16="http://schemas.microsoft.com/office/drawing/2014/main" id="{5F4C7B1A-65EC-4844-B4A7-C98D83446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995" y="44527"/>
            <a:ext cx="3713279" cy="50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6D3E8DC-9399-4A17-90A4-3F5ED89D20BE}"/>
              </a:ext>
            </a:extLst>
          </p:cNvPr>
          <p:cNvSpPr>
            <a:spLocks noGrp="1"/>
          </p:cNvSpPr>
          <p:nvPr>
            <p:ph type="title"/>
          </p:nvPr>
        </p:nvSpPr>
        <p:spPr/>
        <p:txBody>
          <a:bodyPr/>
          <a:lstStyle/>
          <a:p>
            <a:r>
              <a:rPr lang="en-IE" dirty="0">
                <a:solidFill>
                  <a:schemeClr val="bg1"/>
                </a:solidFill>
              </a:rPr>
              <a:t>Benjamin S. Bloom</a:t>
            </a:r>
          </a:p>
        </p:txBody>
      </p:sp>
      <p:sp>
        <p:nvSpPr>
          <p:cNvPr id="3" name="Text Placeholder 2">
            <a:extLst>
              <a:ext uri="{FF2B5EF4-FFF2-40B4-BE49-F238E27FC236}">
                <a16:creationId xmlns:a16="http://schemas.microsoft.com/office/drawing/2014/main" id="{A8E96B51-4758-449F-BE2A-24DA5DD74807}"/>
              </a:ext>
            </a:extLst>
          </p:cNvPr>
          <p:cNvSpPr>
            <a:spLocks noGrp="1"/>
          </p:cNvSpPr>
          <p:nvPr>
            <p:ph type="body" idx="1"/>
          </p:nvPr>
        </p:nvSpPr>
        <p:spPr/>
        <p:txBody>
          <a:bodyPr/>
          <a:lstStyle/>
          <a:p>
            <a:r>
              <a:rPr lang="en-US" sz="2000" dirty="0">
                <a:solidFill>
                  <a:schemeClr val="bg1"/>
                </a:solidFill>
              </a:rPr>
              <a:t>Born: Feb 21, 1913 </a:t>
            </a:r>
          </a:p>
          <a:p>
            <a:r>
              <a:rPr lang="en-US" sz="2000" dirty="0">
                <a:solidFill>
                  <a:schemeClr val="bg1"/>
                </a:solidFill>
              </a:rPr>
              <a:t>Died: Sept 13, 1999 </a:t>
            </a:r>
          </a:p>
          <a:p>
            <a:r>
              <a:rPr lang="en-US" sz="2000" dirty="0">
                <a:solidFill>
                  <a:schemeClr val="bg1"/>
                </a:solidFill>
              </a:rPr>
              <a:t>Born in Lansford, Pennsylvania.</a:t>
            </a:r>
          </a:p>
          <a:p>
            <a:r>
              <a:rPr lang="en-US" sz="2000" dirty="0">
                <a:solidFill>
                  <a:schemeClr val="bg1"/>
                </a:solidFill>
              </a:rPr>
              <a:t>Educational psychologist</a:t>
            </a:r>
          </a:p>
          <a:p>
            <a:r>
              <a:rPr lang="en-US" sz="2000" dirty="0">
                <a:solidFill>
                  <a:schemeClr val="bg1"/>
                </a:solidFill>
              </a:rPr>
              <a:t>Editor of “</a:t>
            </a:r>
            <a:r>
              <a:rPr lang="en-US" sz="2000" i="1" dirty="0">
                <a:solidFill>
                  <a:schemeClr val="bg1"/>
                </a:solidFill>
              </a:rPr>
              <a:t>Taxonomy of Educational Objectives, Handbook 1: Cognitive Domain</a:t>
            </a:r>
            <a:r>
              <a:rPr lang="en-US" sz="2000" dirty="0">
                <a:solidFill>
                  <a:schemeClr val="bg1"/>
                </a:solidFill>
              </a:rPr>
              <a:t>” (1956)</a:t>
            </a:r>
            <a:endParaRPr lang="en-IE"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Quality Blended Learning</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0800" indent="0">
              <a:buClr>
                <a:srgbClr val="223457"/>
              </a:buClr>
              <a:buSzPts val="2800"/>
              <a:buNone/>
            </a:pPr>
            <a:r>
              <a:rPr lang="en-GB" sz="2400" dirty="0">
                <a:solidFill>
                  <a:srgbClr val="223457"/>
                </a:solidFill>
              </a:rPr>
              <a:t>You can do these (or get your students):</a:t>
            </a:r>
          </a:p>
          <a:p>
            <a:pPr marL="508000" indent="-457200">
              <a:buClr>
                <a:srgbClr val="223457"/>
              </a:buClr>
              <a:buSzPts val="2800"/>
              <a:buFont typeface="+mj-lt"/>
              <a:buAutoNum type="arabicPeriod"/>
            </a:pPr>
            <a:r>
              <a:rPr lang="en-GB" sz="2200" dirty="0">
                <a:solidFill>
                  <a:srgbClr val="223457"/>
                </a:solidFill>
              </a:rPr>
              <a:t>Presentations, and Prezi (and PPT morph)</a:t>
            </a:r>
          </a:p>
          <a:p>
            <a:pPr marL="508000" indent="-457200">
              <a:buClr>
                <a:srgbClr val="223457"/>
              </a:buClr>
              <a:buSzPts val="2800"/>
              <a:buFont typeface="+mj-lt"/>
              <a:buAutoNum type="arabicPeriod"/>
            </a:pPr>
            <a:r>
              <a:rPr lang="en-GB" sz="2200" dirty="0">
                <a:solidFill>
                  <a:srgbClr val="223457"/>
                </a:solidFill>
              </a:rPr>
              <a:t>Podcasts, and soundscapes</a:t>
            </a:r>
          </a:p>
          <a:p>
            <a:pPr marL="508000" indent="-457200">
              <a:buClr>
                <a:srgbClr val="223457"/>
              </a:buClr>
              <a:buSzPts val="2800"/>
              <a:buFont typeface="+mj-lt"/>
              <a:buAutoNum type="arabicPeriod"/>
            </a:pPr>
            <a:r>
              <a:rPr lang="en-GB" sz="2200" dirty="0">
                <a:solidFill>
                  <a:srgbClr val="223457"/>
                </a:solidFill>
              </a:rPr>
              <a:t>Videos, and subtitles (interactive and accessible)</a:t>
            </a:r>
          </a:p>
          <a:p>
            <a:pPr marL="508000" indent="-457200">
              <a:buClr>
                <a:srgbClr val="223457"/>
              </a:buClr>
              <a:buSzPts val="2800"/>
              <a:buFont typeface="+mj-lt"/>
              <a:buAutoNum type="arabicPeriod"/>
            </a:pPr>
            <a:r>
              <a:rPr lang="en-GB" sz="2200" dirty="0">
                <a:solidFill>
                  <a:srgbClr val="223457"/>
                </a:solidFill>
              </a:rPr>
              <a:t>Documents (interactive and accessible)</a:t>
            </a:r>
          </a:p>
          <a:p>
            <a:pPr marL="508000" indent="-457200">
              <a:buClr>
                <a:srgbClr val="223457"/>
              </a:buClr>
              <a:buSzPts val="2800"/>
              <a:buFont typeface="+mj-lt"/>
              <a:buAutoNum type="arabicPeriod"/>
            </a:pPr>
            <a:r>
              <a:rPr lang="en-GB" sz="2200" dirty="0">
                <a:solidFill>
                  <a:srgbClr val="223457"/>
                </a:solidFill>
              </a:rPr>
              <a:t>Games, and gamification</a:t>
            </a:r>
          </a:p>
          <a:p>
            <a:pPr marL="508000" indent="-457200">
              <a:buClr>
                <a:srgbClr val="223457"/>
              </a:buClr>
              <a:buSzPts val="2800"/>
              <a:buFont typeface="+mj-lt"/>
              <a:buAutoNum type="arabicPeriod"/>
            </a:pPr>
            <a:r>
              <a:rPr lang="en-GB" sz="2200" dirty="0">
                <a:solidFill>
                  <a:srgbClr val="223457"/>
                </a:solidFill>
              </a:rPr>
              <a:t>Searching, and WebQuests</a:t>
            </a:r>
          </a:p>
          <a:p>
            <a:pPr indent="-406400">
              <a:buClr>
                <a:srgbClr val="223457"/>
              </a:buClr>
              <a:buSzPts val="2800"/>
            </a:pPr>
            <a:endParaRPr lang="en-GB" sz="2400" dirty="0">
              <a:solidFill>
                <a:srgbClr val="223457"/>
              </a:solidFill>
            </a:endParaRPr>
          </a:p>
        </p:txBody>
      </p:sp>
    </p:spTree>
    <p:extLst>
      <p:ext uri="{BB962C8B-B14F-4D97-AF65-F5344CB8AC3E}">
        <p14:creationId xmlns:p14="http://schemas.microsoft.com/office/powerpoint/2010/main" val="138696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4" name="Text Placeholder 3">
            <a:extLst>
              <a:ext uri="{FF2B5EF4-FFF2-40B4-BE49-F238E27FC236}">
                <a16:creationId xmlns:a16="http://schemas.microsoft.com/office/drawing/2014/main" id="{C3DB5AB6-BDF2-45E4-8427-FF3146479076}"/>
              </a:ext>
            </a:extLst>
          </p:cNvPr>
          <p:cNvSpPr>
            <a:spLocks noGrp="1"/>
          </p:cNvSpPr>
          <p:nvPr>
            <p:ph type="body" idx="1"/>
          </p:nvPr>
        </p:nvSpPr>
        <p:spPr/>
        <p:txBody>
          <a:bodyPr/>
          <a:lstStyle/>
          <a:p>
            <a:r>
              <a:rPr lang="en-US" sz="2000" dirty="0"/>
              <a:t>In 1956 Bloom helped developed a taxonomy of cognitive objectives in “Taxonomy of Educational Objectives, Handbook 1”</a:t>
            </a:r>
          </a:p>
          <a:p>
            <a:r>
              <a:rPr lang="en-US" sz="2000" dirty="0"/>
              <a:t>As a means of expressing qualitatively different kinds of thinking</a:t>
            </a:r>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26" name="Picture 2" descr="Image result for “Taxonomy of Educational Objectives, Handbook 1: Cognitive Domain”">
            <a:extLst>
              <a:ext uri="{FF2B5EF4-FFF2-40B4-BE49-F238E27FC236}">
                <a16:creationId xmlns:a16="http://schemas.microsoft.com/office/drawing/2014/main" id="{46E64274-FE6B-4908-948E-47085DC4A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493" y="569100"/>
            <a:ext cx="2275514" cy="3486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53C0AB4-B796-C9EC-ECA5-2D7B8975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10264"/>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95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4" name="Text Placeholder 3">
            <a:extLst>
              <a:ext uri="{FF2B5EF4-FFF2-40B4-BE49-F238E27FC236}">
                <a16:creationId xmlns:a16="http://schemas.microsoft.com/office/drawing/2014/main" id="{C3DB5AB6-BDF2-45E4-8427-FF3146479076}"/>
              </a:ext>
            </a:extLst>
          </p:cNvPr>
          <p:cNvSpPr>
            <a:spLocks noGrp="1"/>
          </p:cNvSpPr>
          <p:nvPr>
            <p:ph type="body" idx="1"/>
          </p:nvPr>
        </p:nvSpPr>
        <p:spPr/>
        <p:txBody>
          <a:bodyPr/>
          <a:lstStyle/>
          <a:p>
            <a:r>
              <a:rPr lang="en-US" sz="2000" dirty="0"/>
              <a:t>It’s been adapted for classroom use as a planning tool and is one of the most universally applied models </a:t>
            </a:r>
          </a:p>
          <a:p>
            <a:r>
              <a:rPr lang="en-US" sz="2000" dirty="0"/>
              <a:t>Provides a way of organizing thinking skills into six levels, from basic to the more complex levels of thinking</a:t>
            </a:r>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26" name="Picture 2" descr="Image result for “Taxonomy of Educational Objectives, Handbook 1: Cognitive Domain”">
            <a:extLst>
              <a:ext uri="{FF2B5EF4-FFF2-40B4-BE49-F238E27FC236}">
                <a16:creationId xmlns:a16="http://schemas.microsoft.com/office/drawing/2014/main" id="{46E64274-FE6B-4908-948E-47085DC4A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493" y="569100"/>
            <a:ext cx="2275514" cy="3486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91115B-6BB7-9826-89A8-5518411DB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8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Evaluation</a:t>
            </a:r>
          </a:p>
          <a:p>
            <a:r>
              <a:rPr lang="en-US" sz="2400" dirty="0"/>
              <a:t>Synthesis</a:t>
            </a:r>
          </a:p>
          <a:p>
            <a:r>
              <a:rPr lang="en-US" sz="2400" dirty="0"/>
              <a:t>Analysis</a:t>
            </a:r>
          </a:p>
          <a:p>
            <a:r>
              <a:rPr lang="en-US" sz="2400" dirty="0"/>
              <a:t>Application</a:t>
            </a:r>
          </a:p>
          <a:p>
            <a:r>
              <a:rPr lang="en-US" sz="2400" dirty="0"/>
              <a:t>Comprehension</a:t>
            </a:r>
          </a:p>
          <a:p>
            <a:r>
              <a:rPr lang="en-US" sz="2400" dirty="0"/>
              <a:t>Knowledge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8" name="AutoShape 11">
            <a:extLst>
              <a:ext uri="{FF2B5EF4-FFF2-40B4-BE49-F238E27FC236}">
                <a16:creationId xmlns:a16="http://schemas.microsoft.com/office/drawing/2014/main" id="{4084E564-8CEB-4314-907F-A006C2F8F57D}"/>
              </a:ext>
            </a:extLst>
          </p:cNvPr>
          <p:cNvSpPr>
            <a:spLocks noChangeArrowheads="1"/>
          </p:cNvSpPr>
          <p:nvPr/>
        </p:nvSpPr>
        <p:spPr bwMode="auto">
          <a:xfrm>
            <a:off x="3242449" y="1036161"/>
            <a:ext cx="462097" cy="2921864"/>
          </a:xfrm>
          <a:prstGeom prst="upArrow">
            <a:avLst>
              <a:gd name="adj1" fmla="val 50000"/>
              <a:gd name="adj2" fmla="val 193750"/>
            </a:avLst>
          </a:prstGeom>
          <a:solidFill>
            <a:schemeClr val="tx2"/>
          </a:solidFill>
          <a:ln w="9525">
            <a:solidFill>
              <a:schemeClr val="accent5">
                <a:lumMod val="75000"/>
              </a:schemeClr>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9" name="WordArt 13">
            <a:extLst>
              <a:ext uri="{FF2B5EF4-FFF2-40B4-BE49-F238E27FC236}">
                <a16:creationId xmlns:a16="http://schemas.microsoft.com/office/drawing/2014/main" id="{B0ADC66B-8D69-4F4B-A56F-8780FDF2DEE7}"/>
              </a:ext>
            </a:extLst>
          </p:cNvPr>
          <p:cNvSpPr>
            <a:spLocks noChangeArrowheads="1" noChangeShapeType="1" noTextEdit="1"/>
          </p:cNvSpPr>
          <p:nvPr/>
        </p:nvSpPr>
        <p:spPr bwMode="auto">
          <a:xfrm>
            <a:off x="3910351" y="2258407"/>
            <a:ext cx="4818197" cy="477371"/>
          </a:xfrm>
          <a:prstGeom prst="rect">
            <a:avLst/>
          </a:prstGeom>
        </p:spPr>
        <p:txBody>
          <a:bodyPr wrap="none" fromWordArt="1">
            <a:prstTxWarp prst="textPlain">
              <a:avLst>
                <a:gd name="adj" fmla="val 50000"/>
              </a:avLst>
            </a:prstTxWarp>
          </a:bodyPr>
          <a:lstStyle/>
          <a:p>
            <a:pPr algn="ctr"/>
            <a:r>
              <a:rPr lang="en-IE" sz="3600" kern="10" dirty="0">
                <a:ln w="9525">
                  <a:solidFill>
                    <a:srgbClr val="000000"/>
                  </a:solidFill>
                  <a:round/>
                  <a:headEnd/>
                  <a:tailEnd/>
                </a:ln>
                <a:solidFill>
                  <a:schemeClr val="accent5">
                    <a:lumMod val="75000"/>
                  </a:schemeClr>
                </a:solidFill>
                <a:latin typeface="Arial Black" panose="020B0A04020102020204" pitchFamily="34" charset="0"/>
              </a:rPr>
              <a:t>Higher-order thinking</a:t>
            </a:r>
          </a:p>
        </p:txBody>
      </p:sp>
      <p:sp>
        <p:nvSpPr>
          <p:cNvPr id="10" name="AutoShape 14">
            <a:extLst>
              <a:ext uri="{FF2B5EF4-FFF2-40B4-BE49-F238E27FC236}">
                <a16:creationId xmlns:a16="http://schemas.microsoft.com/office/drawing/2014/main" id="{6ADC8334-63ED-40A9-A25D-38B510B89468}"/>
              </a:ext>
            </a:extLst>
          </p:cNvPr>
          <p:cNvSpPr>
            <a:spLocks/>
          </p:cNvSpPr>
          <p:nvPr/>
        </p:nvSpPr>
        <p:spPr bwMode="auto">
          <a:xfrm>
            <a:off x="145997" y="1238640"/>
            <a:ext cx="537882" cy="1208426"/>
          </a:xfrm>
          <a:prstGeom prst="leftBrace">
            <a:avLst>
              <a:gd name="adj1" fmla="val 10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 name="Picture 1">
            <a:extLst>
              <a:ext uri="{FF2B5EF4-FFF2-40B4-BE49-F238E27FC236}">
                <a16:creationId xmlns:a16="http://schemas.microsoft.com/office/drawing/2014/main" id="{B98BFC09-EA56-AAC2-0C77-403466B4F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14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Evaluation</a:t>
            </a:r>
            <a:r>
              <a:rPr lang="en-US" sz="2800" dirty="0"/>
              <a:t>: compare and discriminate between ideas, assess value of theories, presentations make choices based on reasoned argument, verify value of evidence, recognize subjectivity </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627553AC-8C91-3F96-5E55-B9BF27A6A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01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Synthesis</a:t>
            </a:r>
            <a:r>
              <a:rPr lang="en-US" sz="2800" dirty="0"/>
              <a:t>: use old ideas to create new ones, generalize from given facts, relate knowledge from several areas, predict, draw conclusions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15F4D4E4-D881-6530-6191-F9610B54C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92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Analysis</a:t>
            </a:r>
            <a:r>
              <a:rPr lang="en-US" sz="2800" dirty="0"/>
              <a:t>: seeing patterns, organization of parts, recognition of hidden meanings, identification of components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7DE50B77-F395-459A-E3F1-B5A225DC6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9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Application</a:t>
            </a:r>
            <a:r>
              <a:rPr lang="en-US" sz="2800" dirty="0"/>
              <a:t>: use information use methods, concepts, theories in new situations, solve problems using required skills or knowledge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AF7967CB-B4AB-DE31-B5ED-4EB93DD34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54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Comprehension: </a:t>
            </a:r>
            <a:r>
              <a:rPr lang="en-US" sz="2800" dirty="0"/>
              <a:t>understanding information, grasp meaning, translate knowledge into new context</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55A55FAA-9DDA-2B07-65FA-4207BFE9B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95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Knowledge: </a:t>
            </a:r>
            <a:r>
              <a:rPr lang="en-US" sz="2800" dirty="0"/>
              <a:t>observation and recall of information, knowledge of dates, events, places knowledge of major ideas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E112DA52-518E-C5EE-37C7-B8BD40AB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57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5122" name="Picture 2" descr="Image result for bloom verb wheel">
            <a:extLst>
              <a:ext uri="{FF2B5EF4-FFF2-40B4-BE49-F238E27FC236}">
                <a16:creationId xmlns:a16="http://schemas.microsoft.com/office/drawing/2014/main" id="{EC7EAFDF-43D7-42F2-A3D9-6FA7C1C00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471" y="144075"/>
            <a:ext cx="3893877" cy="3893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19FDDD-4356-DEBA-E68B-BF2BFD642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0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Quality Blended Learning</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31;p19">
            <a:extLst>
              <a:ext uri="{FF2B5EF4-FFF2-40B4-BE49-F238E27FC236}">
                <a16:creationId xmlns:a16="http://schemas.microsoft.com/office/drawing/2014/main" id="{58DAEF8A-28F9-4FF3-BD8D-23BA5A207897}"/>
              </a:ext>
            </a:extLst>
          </p:cNvPr>
          <p:cNvSpPr txBox="1">
            <a:spLocks noGrp="1"/>
          </p:cNvSpPr>
          <p:nvPr>
            <p:ph type="body" idx="1"/>
          </p:nvPr>
        </p:nvSpPr>
        <p:spPr>
          <a:xfrm>
            <a:off x="311700" y="907548"/>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In Chapter 2 we present</a:t>
            </a:r>
          </a:p>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simple piloting activities</a:t>
            </a:r>
          </a:p>
          <a:p>
            <a:pPr marL="0" lvl="0" indent="0" algn="l" rtl="0">
              <a:lnSpc>
                <a:spcPct val="90000"/>
              </a:lnSpc>
              <a:spcBef>
                <a:spcPts val="1000"/>
              </a:spcBef>
              <a:spcAft>
                <a:spcPts val="0"/>
              </a:spcAft>
              <a:buNone/>
            </a:pPr>
            <a:r>
              <a:rPr lang="en-IE" sz="2800" dirty="0">
                <a:solidFill>
                  <a:schemeClr val="dk1"/>
                </a:solidFill>
                <a:latin typeface="Calibri"/>
                <a:ea typeface="Calibri"/>
                <a:cs typeface="Calibri"/>
                <a:sym typeface="Calibri"/>
              </a:rPr>
              <a:t>for each of these:</a:t>
            </a:r>
          </a:p>
          <a:p>
            <a:pPr marL="1828800" lvl="4" indent="0">
              <a:lnSpc>
                <a:spcPct val="90000"/>
              </a:lnSpc>
              <a:spcBef>
                <a:spcPts val="1000"/>
              </a:spcBef>
              <a:buNone/>
            </a:pPr>
            <a:endParaRPr sz="1200" dirty="0"/>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FF97D0-320B-6FC9-3182-8201CF85A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1092" y="94740"/>
            <a:ext cx="1583871" cy="12248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D09EF2-471B-C8C1-E4D4-53EFB0DC77CE}"/>
              </a:ext>
            </a:extLst>
          </p:cNvPr>
          <p:cNvSpPr/>
          <p:nvPr/>
        </p:nvSpPr>
        <p:spPr>
          <a:xfrm>
            <a:off x="4220936" y="1017725"/>
            <a:ext cx="2400300" cy="301807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6" name="Object 5">
            <a:extLst>
              <a:ext uri="{FF2B5EF4-FFF2-40B4-BE49-F238E27FC236}">
                <a16:creationId xmlns:a16="http://schemas.microsoft.com/office/drawing/2014/main" id="{FFFCF63D-5FDF-F455-BF32-51BE5168DB51}"/>
              </a:ext>
            </a:extLst>
          </p:cNvPr>
          <p:cNvGraphicFramePr>
            <a:graphicFrameLocks noChangeAspect="1"/>
          </p:cNvGraphicFramePr>
          <p:nvPr/>
        </p:nvGraphicFramePr>
        <p:xfrm>
          <a:off x="4494893" y="1216803"/>
          <a:ext cx="1889579" cy="2654035"/>
        </p:xfrm>
        <a:graphic>
          <a:graphicData uri="http://schemas.openxmlformats.org/presentationml/2006/ole">
            <mc:AlternateContent xmlns:mc="http://schemas.openxmlformats.org/markup-compatibility/2006">
              <mc:Choice xmlns:v="urn:schemas-microsoft-com:vml" Requires="v">
                <p:oleObj name="Bitmap Image" r:id="rId5" imgW="3060720" imgH="4299120" progId="PBrush">
                  <p:embed/>
                </p:oleObj>
              </mc:Choice>
              <mc:Fallback>
                <p:oleObj name="Bitmap Image" r:id="rId5" imgW="3060720" imgH="4299120" progId="PBrush">
                  <p:embed/>
                  <p:pic>
                    <p:nvPicPr>
                      <p:cNvPr id="6" name="Object 5">
                        <a:extLst>
                          <a:ext uri="{FF2B5EF4-FFF2-40B4-BE49-F238E27FC236}">
                            <a16:creationId xmlns:a16="http://schemas.microsoft.com/office/drawing/2014/main" id="{FFFCF63D-5FDF-F455-BF32-51BE5168DB51}"/>
                          </a:ext>
                        </a:extLst>
                      </p:cNvPr>
                      <p:cNvPicPr/>
                      <p:nvPr/>
                    </p:nvPicPr>
                    <p:blipFill>
                      <a:blip r:embed="rId6"/>
                      <a:stretch>
                        <a:fillRect/>
                      </a:stretch>
                    </p:blipFill>
                    <p:spPr>
                      <a:xfrm>
                        <a:off x="4494893" y="1216803"/>
                        <a:ext cx="1889579" cy="2654035"/>
                      </a:xfrm>
                      <a:prstGeom prst="rect">
                        <a:avLst/>
                      </a:prstGeom>
                    </p:spPr>
                  </p:pic>
                </p:oleObj>
              </mc:Fallback>
            </mc:AlternateContent>
          </a:graphicData>
        </a:graphic>
      </p:graphicFrame>
    </p:spTree>
    <p:extLst>
      <p:ext uri="{BB962C8B-B14F-4D97-AF65-F5344CB8AC3E}">
        <p14:creationId xmlns:p14="http://schemas.microsoft.com/office/powerpoint/2010/main" val="489672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Evaluation</a:t>
            </a:r>
            <a:r>
              <a:rPr lang="en-US" sz="2800" dirty="0"/>
              <a:t>: appraise, argue, assess, attach, choose, compare, defend estimate, judge, predict, rate, score, select, support, value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EFA6AF21-CADC-2975-8A49-92E39A5C8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Synthesis</a:t>
            </a:r>
            <a:r>
              <a:rPr lang="en-US" sz="2800" dirty="0"/>
              <a:t>: arrange, assemble, collect, compose, construct, create, design, develop, formulate, manage, organize, plan, prepare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C86F657C-FCA4-4052-670D-042AFB8C2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71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Analysis</a:t>
            </a:r>
            <a:r>
              <a:rPr lang="en-US" sz="2800" dirty="0"/>
              <a:t>: analyze, appraise, calculate, categorize, compare, contrast, criticize, differentiate, discriminate, distinguish, examine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FD918912-953C-2792-2B5E-EF8CE17C4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8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Application</a:t>
            </a:r>
            <a:r>
              <a:rPr lang="en-US" sz="2800" dirty="0"/>
              <a:t>: apply, choose, demonstrate, dramatize, employ, illustrate, interpret, operate, practice, schedule, sketch, solve, use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460174BA-EEAC-3901-D302-5A5D0D4A5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16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Comprehension</a:t>
            </a:r>
            <a:r>
              <a:rPr lang="en-US" sz="2800" dirty="0"/>
              <a:t>: classify, describe, discuss, explain, express, identify, indicate, locate, recognize, report, restate, review</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D1913949-E500-248C-0AE3-3C846B6BB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03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Bloom’s Taxonomy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800" b="1" dirty="0"/>
              <a:t>Knowledge</a:t>
            </a:r>
            <a:r>
              <a:rPr lang="en-US" sz="2800" dirty="0"/>
              <a:t>: arrange, define, duplicate, label, list, memorize, name, order, recognize, relate, recall, repeat, reproduce, state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1">
            <a:extLst>
              <a:ext uri="{FF2B5EF4-FFF2-40B4-BE49-F238E27FC236}">
                <a16:creationId xmlns:a16="http://schemas.microsoft.com/office/drawing/2014/main" id="{8C1B2A04-F1B9-B031-909A-AAB4EA97E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11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2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Presentations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93700">
              <a:buClr>
                <a:srgbClr val="223457"/>
              </a:buClr>
              <a:buSzPts val="2800"/>
            </a:pPr>
            <a:r>
              <a:rPr lang="en-GB" sz="2400" dirty="0">
                <a:solidFill>
                  <a:srgbClr val="223457"/>
                </a:solidFill>
              </a:rPr>
              <a:t>A simple way of making presentations more interesting is to add audio to them.</a:t>
            </a:r>
          </a:p>
          <a:p>
            <a:pPr marL="393700">
              <a:buClr>
                <a:srgbClr val="223457"/>
              </a:buClr>
              <a:buSzPts val="2800"/>
            </a:pPr>
            <a:r>
              <a:rPr lang="en-GB" sz="2400" dirty="0">
                <a:solidFill>
                  <a:srgbClr val="223457"/>
                </a:solidFill>
              </a:rPr>
              <a:t>So the important thing to do is to write a simple script first to know exactly what you are going to say.</a:t>
            </a:r>
          </a:p>
          <a:p>
            <a:pPr marL="393700">
              <a:buClr>
                <a:srgbClr val="223457"/>
              </a:buClr>
              <a:buSzPts val="2800"/>
            </a:pPr>
            <a:r>
              <a:rPr lang="en-GB" sz="2400" dirty="0">
                <a:solidFill>
                  <a:srgbClr val="223457"/>
                </a:solidFill>
              </a:rPr>
              <a:t>Adding audio in </a:t>
            </a:r>
            <a:r>
              <a:rPr lang="en-GB" sz="2400" dirty="0" err="1">
                <a:solidFill>
                  <a:srgbClr val="223457"/>
                </a:solidFill>
              </a:rPr>
              <a:t>Powerpoint</a:t>
            </a:r>
            <a:r>
              <a:rPr lang="en-GB" sz="2400" dirty="0">
                <a:solidFill>
                  <a:srgbClr val="223457"/>
                </a:solidFill>
              </a:rPr>
              <a:t> is easy, you do it like this: </a:t>
            </a:r>
          </a:p>
          <a:p>
            <a:pPr marL="850900" lvl="1">
              <a:buClr>
                <a:srgbClr val="223457"/>
              </a:buClr>
              <a:buSzPts val="2800"/>
            </a:pPr>
            <a:r>
              <a:rPr lang="en-GB" sz="2400" i="1" dirty="0">
                <a:solidFill>
                  <a:srgbClr val="223457"/>
                </a:solidFill>
              </a:rPr>
              <a:t>Insert &gt; Media &gt; Audio &gt; Record Media</a:t>
            </a:r>
            <a:endParaRPr lang="en-GB" sz="2000" i="1" dirty="0">
              <a:solidFill>
                <a:srgbClr val="223457"/>
              </a:solidFill>
            </a:endParaRPr>
          </a:p>
          <a:p>
            <a:pPr indent="-406400">
              <a:buClr>
                <a:srgbClr val="223457"/>
              </a:buClr>
              <a:buSzPts val="2800"/>
            </a:pPr>
            <a:endParaRPr lang="en-GB" sz="2400" dirty="0">
              <a:solidFill>
                <a:srgbClr val="223457"/>
              </a:solidFill>
            </a:endParaRPr>
          </a:p>
        </p:txBody>
      </p:sp>
    </p:spTree>
    <p:extLst>
      <p:ext uri="{BB962C8B-B14F-4D97-AF65-F5344CB8AC3E}">
        <p14:creationId xmlns:p14="http://schemas.microsoft.com/office/powerpoint/2010/main" val="61991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Podcasts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93700">
              <a:buClr>
                <a:srgbClr val="223457"/>
              </a:buClr>
              <a:buSzPts val="2800"/>
            </a:pPr>
            <a:r>
              <a:rPr lang="en-GB" sz="2400" dirty="0">
                <a:solidFill>
                  <a:srgbClr val="223457"/>
                </a:solidFill>
              </a:rPr>
              <a:t>We know students always have their phones with them, so let’s try to leverage that.</a:t>
            </a:r>
          </a:p>
          <a:p>
            <a:pPr marL="393700">
              <a:buClr>
                <a:srgbClr val="223457"/>
              </a:buClr>
              <a:buSzPts val="2800"/>
            </a:pPr>
            <a:r>
              <a:rPr lang="en-GB" sz="2400" dirty="0">
                <a:solidFill>
                  <a:srgbClr val="223457"/>
                </a:solidFill>
              </a:rPr>
              <a:t>So the important thing to do is to write a simple script first to know exactly what you are going to say.</a:t>
            </a:r>
          </a:p>
          <a:p>
            <a:pPr indent="-406400">
              <a:buClr>
                <a:srgbClr val="223457"/>
              </a:buClr>
              <a:buSzPts val="2800"/>
            </a:pPr>
            <a:r>
              <a:rPr lang="en-GB" sz="2400" dirty="0">
                <a:solidFill>
                  <a:srgbClr val="223457"/>
                </a:solidFill>
              </a:rPr>
              <a:t>You can use your phone or laptop to record this podcast, or try something like Audacity (</a:t>
            </a:r>
            <a:r>
              <a:rPr lang="en-GB" sz="2000" dirty="0">
                <a:solidFill>
                  <a:srgbClr val="223457"/>
                </a:solidFill>
                <a:hlinkClick r:id="rId4"/>
              </a:rPr>
              <a:t>https://www.audacityteam.org/</a:t>
            </a:r>
            <a:r>
              <a:rPr lang="en-GB" sz="2400" dirty="0">
                <a:solidFill>
                  <a:srgbClr val="223457"/>
                </a:solidFill>
              </a:rPr>
              <a:t>)</a:t>
            </a:r>
          </a:p>
        </p:txBody>
      </p:sp>
    </p:spTree>
    <p:extLst>
      <p:ext uri="{BB962C8B-B14F-4D97-AF65-F5344CB8AC3E}">
        <p14:creationId xmlns:p14="http://schemas.microsoft.com/office/powerpoint/2010/main" val="12229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Videos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93700">
              <a:buClr>
                <a:srgbClr val="223457"/>
              </a:buClr>
              <a:buSzPts val="2800"/>
            </a:pPr>
            <a:r>
              <a:rPr lang="en-GB" sz="2400" dirty="0">
                <a:solidFill>
                  <a:srgbClr val="223457"/>
                </a:solidFill>
              </a:rPr>
              <a:t>Creating short videos are easy to do with your phone.</a:t>
            </a:r>
          </a:p>
          <a:p>
            <a:pPr marL="393700">
              <a:buClr>
                <a:srgbClr val="223457"/>
              </a:buClr>
              <a:buSzPts val="2800"/>
            </a:pPr>
            <a:r>
              <a:rPr lang="en-GB" sz="2400" dirty="0">
                <a:solidFill>
                  <a:srgbClr val="223457"/>
                </a:solidFill>
              </a:rPr>
              <a:t>So the important thing to do is to write a simple script first to know exactly what you are going to say, the average rate of speak is about 75-100 words a minute in videos.</a:t>
            </a:r>
          </a:p>
          <a:p>
            <a:pPr indent="-406400">
              <a:buClr>
                <a:srgbClr val="223457"/>
              </a:buClr>
              <a:buSzPts val="2800"/>
            </a:pPr>
            <a:r>
              <a:rPr lang="en-GB" sz="2400" dirty="0">
                <a:solidFill>
                  <a:srgbClr val="223457"/>
                </a:solidFill>
              </a:rPr>
              <a:t>Imagine there’s a student right behind the camera, and speak to them. Tape the script behind the camera.</a:t>
            </a:r>
          </a:p>
          <a:p>
            <a:pPr indent="-406400">
              <a:buClr>
                <a:srgbClr val="223457"/>
              </a:buClr>
              <a:buSzPts val="2800"/>
            </a:pPr>
            <a:r>
              <a:rPr lang="en-GB" sz="2400" dirty="0">
                <a:solidFill>
                  <a:srgbClr val="223457"/>
                </a:solidFill>
              </a:rPr>
              <a:t>Try something like </a:t>
            </a:r>
            <a:r>
              <a:rPr lang="en-GB" sz="2400" dirty="0" err="1">
                <a:solidFill>
                  <a:srgbClr val="223457"/>
                </a:solidFill>
              </a:rPr>
              <a:t>Bandicam</a:t>
            </a:r>
            <a:r>
              <a:rPr lang="en-GB" sz="2400" dirty="0">
                <a:solidFill>
                  <a:srgbClr val="223457"/>
                </a:solidFill>
              </a:rPr>
              <a:t> (</a:t>
            </a:r>
            <a:r>
              <a:rPr lang="en-GB" sz="2000" dirty="0">
                <a:solidFill>
                  <a:srgbClr val="223457"/>
                </a:solidFill>
                <a:hlinkClick r:id="rId4"/>
              </a:rPr>
              <a:t>https://www.bandicam.com/</a:t>
            </a:r>
            <a:r>
              <a:rPr lang="en-GB" sz="2400" dirty="0">
                <a:solidFill>
                  <a:srgbClr val="223457"/>
                </a:solidFill>
              </a:rPr>
              <a:t>)</a:t>
            </a:r>
          </a:p>
        </p:txBody>
      </p:sp>
    </p:spTree>
    <p:extLst>
      <p:ext uri="{BB962C8B-B14F-4D97-AF65-F5344CB8AC3E}">
        <p14:creationId xmlns:p14="http://schemas.microsoft.com/office/powerpoint/2010/main" val="330217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Documents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1;gf493ae7ee2_0_198">
            <a:extLst>
              <a:ext uri="{FF2B5EF4-FFF2-40B4-BE49-F238E27FC236}">
                <a16:creationId xmlns:a16="http://schemas.microsoft.com/office/drawing/2014/main" id="{8470AE93-5BC9-FD93-7826-DA4A2848098D}"/>
              </a:ext>
            </a:extLst>
          </p:cNvPr>
          <p:cNvSpPr txBox="1">
            <a:spLocks/>
          </p:cNvSpPr>
          <p:nvPr/>
        </p:nvSpPr>
        <p:spPr>
          <a:xfrm flipH="1">
            <a:off x="459563" y="978480"/>
            <a:ext cx="8366400" cy="8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93700">
              <a:buClr>
                <a:srgbClr val="223457"/>
              </a:buClr>
              <a:buSzPts val="2800"/>
            </a:pPr>
            <a:r>
              <a:rPr lang="en-GB" sz="2400" dirty="0">
                <a:solidFill>
                  <a:srgbClr val="223457"/>
                </a:solidFill>
              </a:rPr>
              <a:t>Consider creating a Glossary for one of your classes.</a:t>
            </a:r>
          </a:p>
          <a:p>
            <a:pPr marL="393700">
              <a:buClr>
                <a:srgbClr val="223457"/>
              </a:buClr>
              <a:buSzPts val="2800"/>
            </a:pPr>
            <a:r>
              <a:rPr lang="en-GB" sz="2400" dirty="0">
                <a:solidFill>
                  <a:srgbClr val="223457"/>
                </a:solidFill>
              </a:rPr>
              <a:t>After each lesson take a note 4 or 5 key terms that are really important for that topic. </a:t>
            </a:r>
          </a:p>
          <a:p>
            <a:pPr marL="393700">
              <a:buClr>
                <a:srgbClr val="223457"/>
              </a:buClr>
              <a:buSzPts val="2800"/>
            </a:pPr>
            <a:r>
              <a:rPr lang="en-GB" sz="2400" dirty="0">
                <a:solidFill>
                  <a:srgbClr val="223457"/>
                </a:solidFill>
              </a:rPr>
              <a:t>Write a one sentence definition for each of the terms.</a:t>
            </a:r>
          </a:p>
          <a:p>
            <a:pPr marL="393700">
              <a:buClr>
                <a:srgbClr val="223457"/>
              </a:buClr>
              <a:buSzPts val="2800"/>
            </a:pPr>
            <a:r>
              <a:rPr lang="en-GB" sz="2400" dirty="0">
                <a:solidFill>
                  <a:srgbClr val="223457"/>
                </a:solidFill>
              </a:rPr>
              <a:t>At the end of the semester you should have 50-60 definitions and it’ll be a great revision tool for the exams.</a:t>
            </a:r>
          </a:p>
          <a:p>
            <a:pPr marL="393700">
              <a:buClr>
                <a:srgbClr val="223457"/>
              </a:buClr>
              <a:buSzPts val="2800"/>
            </a:pPr>
            <a:r>
              <a:rPr lang="en-GB" dirty="0">
                <a:solidFill>
                  <a:srgbClr val="223457"/>
                </a:solidFill>
                <a:hlinkClick r:id="rId4"/>
              </a:rPr>
              <a:t>http://www.damiantgordon.com/BLITT/Bridge/Week2/Glossary-for-UDL.pdf</a:t>
            </a:r>
            <a:endParaRPr lang="en-GB" sz="2400" dirty="0">
              <a:solidFill>
                <a:srgbClr val="223457"/>
              </a:solidFill>
            </a:endParaRPr>
          </a:p>
        </p:txBody>
      </p:sp>
    </p:spTree>
    <p:extLst>
      <p:ext uri="{BB962C8B-B14F-4D97-AF65-F5344CB8AC3E}">
        <p14:creationId xmlns:p14="http://schemas.microsoft.com/office/powerpoint/2010/main" val="4181486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2639</Words>
  <Application>Microsoft Office PowerPoint</Application>
  <PresentationFormat>On-screen Show (16:9)</PresentationFormat>
  <Paragraphs>290</Paragraphs>
  <Slides>56</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Calibri</vt:lpstr>
      <vt:lpstr>Roboto</vt:lpstr>
      <vt:lpstr>Tahoma</vt:lpstr>
      <vt:lpstr>Times New Roman</vt:lpstr>
      <vt:lpstr>Simple Light</vt:lpstr>
      <vt:lpstr>Bitmap Image</vt:lpstr>
      <vt:lpstr>Blended Learning International Train the Train (BLITT)</vt:lpstr>
      <vt:lpstr>Quality Blended Learning</vt:lpstr>
      <vt:lpstr>Quality Blended Learning</vt:lpstr>
      <vt:lpstr>Quality Blended Learning</vt:lpstr>
      <vt:lpstr>Quality Blended Learning</vt:lpstr>
      <vt:lpstr>Presentations</vt:lpstr>
      <vt:lpstr>Podcasts</vt:lpstr>
      <vt:lpstr>Videos</vt:lpstr>
      <vt:lpstr>Documents</vt:lpstr>
      <vt:lpstr>Games</vt:lpstr>
      <vt:lpstr>Searching</vt:lpstr>
      <vt:lpstr>PowerPoint Presentation</vt:lpstr>
      <vt:lpstr>Blended Learning International Train the Train (BLITT)</vt:lpstr>
      <vt:lpstr>Instructional Design</vt:lpstr>
      <vt:lpstr>ADDIE Model</vt:lpstr>
      <vt:lpstr>ADDIE Model</vt:lpstr>
      <vt:lpstr>ADDIE Model</vt:lpstr>
      <vt:lpstr>ADDIE Model</vt:lpstr>
      <vt:lpstr>ADDIE Model</vt:lpstr>
      <vt:lpstr>ADDIE Model</vt:lpstr>
      <vt:lpstr>ADDIE Model</vt:lpstr>
      <vt:lpstr>ADDIE Model</vt:lpstr>
      <vt:lpstr>ADDIE Model</vt:lpstr>
      <vt:lpstr>PowerPoint Presentation</vt:lpstr>
      <vt:lpstr>Instructional Design</vt:lpstr>
      <vt:lpstr>PowerPoint Presentation</vt:lpstr>
      <vt:lpstr>Discover (Analysis) Phase</vt:lpstr>
      <vt:lpstr>Define (Design) Phase – 1 of 2</vt:lpstr>
      <vt:lpstr>Define (Design) Phase – 2 of 2</vt:lpstr>
      <vt:lpstr>Develop (Development) Phase – 1 of 2</vt:lpstr>
      <vt:lpstr>Develop (Development) Phase – 2 of 2</vt:lpstr>
      <vt:lpstr>Deliver (Implement) Phase – 1 of 2</vt:lpstr>
      <vt:lpstr>Decide (Evaluation) Phase</vt:lpstr>
      <vt:lpstr>PowerPoint Presentation</vt:lpstr>
      <vt:lpstr>Blended Learning International Train the Train (BLITT)</vt:lpstr>
      <vt:lpstr>Learning Outcomes</vt:lpstr>
      <vt:lpstr>Learning Outcomes</vt:lpstr>
      <vt:lpstr>Learning Outcomes</vt:lpstr>
      <vt:lpstr>Benjamin S. Bloom</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Bloom’s Taxonomy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31</cp:revision>
  <dcterms:modified xsi:type="dcterms:W3CDTF">2022-11-22T09:14:45Z</dcterms:modified>
</cp:coreProperties>
</file>