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3"/>
  </p:notesMasterIdLst>
  <p:sldIdLst>
    <p:sldId id="533" r:id="rId2"/>
    <p:sldId id="499" r:id="rId3"/>
    <p:sldId id="543" r:id="rId4"/>
    <p:sldId id="544" r:id="rId5"/>
    <p:sldId id="500" r:id="rId6"/>
    <p:sldId id="504" r:id="rId7"/>
    <p:sldId id="549" r:id="rId8"/>
    <p:sldId id="519" r:id="rId9"/>
    <p:sldId id="534" r:id="rId10"/>
    <p:sldId id="501" r:id="rId11"/>
    <p:sldId id="479" r:id="rId12"/>
    <p:sldId id="535" r:id="rId13"/>
    <p:sldId id="502" r:id="rId14"/>
    <p:sldId id="503" r:id="rId15"/>
    <p:sldId id="536" r:id="rId16"/>
    <p:sldId id="498" r:id="rId17"/>
    <p:sldId id="537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38" r:id="rId33"/>
    <p:sldId id="481" r:id="rId34"/>
    <p:sldId id="482" r:id="rId35"/>
    <p:sldId id="545" r:id="rId36"/>
    <p:sldId id="546" r:id="rId37"/>
    <p:sldId id="547" r:id="rId38"/>
    <p:sldId id="548" r:id="rId39"/>
    <p:sldId id="539" r:id="rId40"/>
    <p:sldId id="542" r:id="rId41"/>
    <p:sldId id="54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660066"/>
    <a:srgbClr val="660033"/>
    <a:srgbClr val="666633"/>
    <a:srgbClr val="FFFFCC"/>
    <a:srgbClr val="C49500"/>
    <a:srgbClr val="993366"/>
    <a:srgbClr val="FF0066"/>
    <a:srgbClr val="FF6600"/>
    <a:srgbClr val="E11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93D144-E0DC-42FB-A27D-0D1332AF25D4}" v="78" dt="2022-11-26T19:35:01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T. Gordon" userId="7469c87ffe94b59c" providerId="LiveId" clId="{9693D144-E0DC-42FB-A27D-0D1332AF25D4}"/>
    <pc:docChg chg="undo custSel addSld delSld modSld sldOrd">
      <pc:chgData name="Damian T. Gordon" userId="7469c87ffe94b59c" providerId="LiveId" clId="{9693D144-E0DC-42FB-A27D-0D1332AF25D4}" dt="2022-11-26T19:37:04.860" v="478" actId="1035"/>
      <pc:docMkLst>
        <pc:docMk/>
      </pc:docMkLst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3404722664" sldId="371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747450140" sldId="372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3388391609" sldId="373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3868635846" sldId="374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658939932" sldId="383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3772029302" sldId="401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1352299132" sldId="408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1322657435" sldId="409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179506210" sldId="421"/>
        </pc:sldMkLst>
      </pc:sldChg>
      <pc:sldChg chg="del">
        <pc:chgData name="Damian T. Gordon" userId="7469c87ffe94b59c" providerId="LiveId" clId="{9693D144-E0DC-42FB-A27D-0D1332AF25D4}" dt="2022-11-26T18:48:00.106" v="302" actId="47"/>
        <pc:sldMkLst>
          <pc:docMk/>
          <pc:sldMk cId="970374597" sldId="422"/>
        </pc:sldMkLst>
      </pc:sldChg>
      <pc:sldChg chg="del">
        <pc:chgData name="Damian T. Gordon" userId="7469c87ffe94b59c" providerId="LiveId" clId="{9693D144-E0DC-42FB-A27D-0D1332AF25D4}" dt="2022-11-26T18:58:18.591" v="355" actId="47"/>
        <pc:sldMkLst>
          <pc:docMk/>
          <pc:sldMk cId="3324567344" sldId="478"/>
        </pc:sldMkLst>
      </pc:sldChg>
      <pc:sldChg chg="addSp delSp modSp mod">
        <pc:chgData name="Damian T. Gordon" userId="7469c87ffe94b59c" providerId="LiveId" clId="{9693D144-E0DC-42FB-A27D-0D1332AF25D4}" dt="2022-11-26T18:49:29.452" v="308" actId="14100"/>
        <pc:sldMkLst>
          <pc:docMk/>
          <pc:sldMk cId="1319916803" sldId="482"/>
        </pc:sldMkLst>
        <pc:spChg chg="del">
          <ac:chgData name="Damian T. Gordon" userId="7469c87ffe94b59c" providerId="LiveId" clId="{9693D144-E0DC-42FB-A27D-0D1332AF25D4}" dt="2022-11-26T18:47:35.293" v="299" actId="478"/>
          <ac:spMkLst>
            <pc:docMk/>
            <pc:sldMk cId="1319916803" sldId="482"/>
            <ac:spMk id="4" creationId="{00000000-0000-0000-0000-000000000000}"/>
          </ac:spMkLst>
        </pc:spChg>
        <pc:spChg chg="del">
          <ac:chgData name="Damian T. Gordon" userId="7469c87ffe94b59c" providerId="LiveId" clId="{9693D144-E0DC-42FB-A27D-0D1332AF25D4}" dt="2022-11-26T18:47:35.293" v="299" actId="478"/>
          <ac:spMkLst>
            <pc:docMk/>
            <pc:sldMk cId="1319916803" sldId="482"/>
            <ac:spMk id="6" creationId="{00000000-0000-0000-0000-000000000000}"/>
          </ac:spMkLst>
        </pc:spChg>
        <pc:spChg chg="add del mod">
          <ac:chgData name="Damian T. Gordon" userId="7469c87ffe94b59c" providerId="LiveId" clId="{9693D144-E0DC-42FB-A27D-0D1332AF25D4}" dt="2022-11-26T18:47:36.137" v="300" actId="478"/>
          <ac:spMkLst>
            <pc:docMk/>
            <pc:sldMk cId="1319916803" sldId="482"/>
            <ac:spMk id="13" creationId="{BF0BBBDC-FF5E-D5AF-8555-A3BD10C7BA8A}"/>
          </ac:spMkLst>
        </pc:spChg>
        <pc:spChg chg="del">
          <ac:chgData name="Damian T. Gordon" userId="7469c87ffe94b59c" providerId="LiveId" clId="{9693D144-E0DC-42FB-A27D-0D1332AF25D4}" dt="2022-11-26T18:47:35.293" v="299" actId="478"/>
          <ac:spMkLst>
            <pc:docMk/>
            <pc:sldMk cId="1319916803" sldId="482"/>
            <ac:spMk id="15" creationId="{00000000-0000-0000-0000-000000000000}"/>
          </ac:spMkLst>
        </pc:spChg>
        <pc:spChg chg="del">
          <ac:chgData name="Damian T. Gordon" userId="7469c87ffe94b59c" providerId="LiveId" clId="{9693D144-E0DC-42FB-A27D-0D1332AF25D4}" dt="2022-11-26T18:47:35.293" v="299" actId="478"/>
          <ac:spMkLst>
            <pc:docMk/>
            <pc:sldMk cId="1319916803" sldId="482"/>
            <ac:spMk id="16" creationId="{00000000-0000-0000-0000-000000000000}"/>
          </ac:spMkLst>
        </pc:spChg>
        <pc:grpChg chg="del">
          <ac:chgData name="Damian T. Gordon" userId="7469c87ffe94b59c" providerId="LiveId" clId="{9693D144-E0DC-42FB-A27D-0D1332AF25D4}" dt="2022-11-26T18:47:35.293" v="299" actId="478"/>
          <ac:grpSpMkLst>
            <pc:docMk/>
            <pc:sldMk cId="1319916803" sldId="482"/>
            <ac:grpSpMk id="23" creationId="{00000000-0000-0000-0000-000000000000}"/>
          </ac:grpSpMkLst>
        </pc:grpChg>
        <pc:picChg chg="add del">
          <ac:chgData name="Damian T. Gordon" userId="7469c87ffe94b59c" providerId="LiveId" clId="{9693D144-E0DC-42FB-A27D-0D1332AF25D4}" dt="2022-11-26T18:49:00.429" v="305" actId="478"/>
          <ac:picMkLst>
            <pc:docMk/>
            <pc:sldMk cId="1319916803" sldId="482"/>
            <ac:picMk id="3074" creationId="{F1303936-EA84-62FF-3D5D-77CCB7E1372C}"/>
          </ac:picMkLst>
        </pc:picChg>
        <pc:picChg chg="add mod">
          <ac:chgData name="Damian T. Gordon" userId="7469c87ffe94b59c" providerId="LiveId" clId="{9693D144-E0DC-42FB-A27D-0D1332AF25D4}" dt="2022-11-26T18:49:29.452" v="308" actId="14100"/>
          <ac:picMkLst>
            <pc:docMk/>
            <pc:sldMk cId="1319916803" sldId="482"/>
            <ac:picMk id="3076" creationId="{511424C9-E014-F59A-E4D0-822409BFE717}"/>
          </ac:picMkLst>
        </pc:picChg>
        <pc:cxnChg chg="del">
          <ac:chgData name="Damian T. Gordon" userId="7469c87ffe94b59c" providerId="LiveId" clId="{9693D144-E0DC-42FB-A27D-0D1332AF25D4}" dt="2022-11-26T18:47:35.293" v="299" actId="478"/>
          <ac:cxnSpMkLst>
            <pc:docMk/>
            <pc:sldMk cId="1319916803" sldId="482"/>
            <ac:cxnSpMk id="12" creationId="{00000000-0000-0000-0000-000000000000}"/>
          </ac:cxnSpMkLst>
        </pc:cxnChg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2218000873" sldId="483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4015945818" sldId="484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3660106550" sldId="485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1066865736" sldId="486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503193719" sldId="487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3490359385" sldId="488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2427355285" sldId="489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1090262159" sldId="490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777017921" sldId="491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2606179278" sldId="492"/>
        </pc:sldMkLst>
      </pc:sldChg>
      <pc:sldChg chg="del">
        <pc:chgData name="Damian T. Gordon" userId="7469c87ffe94b59c" providerId="LiveId" clId="{9693D144-E0DC-42FB-A27D-0D1332AF25D4}" dt="2022-11-26T18:47:50.099" v="301" actId="47"/>
        <pc:sldMkLst>
          <pc:docMk/>
          <pc:sldMk cId="4079909717" sldId="493"/>
        </pc:sldMkLst>
      </pc:sldChg>
      <pc:sldChg chg="addSp delSp modSp mod">
        <pc:chgData name="Damian T. Gordon" userId="7469c87ffe94b59c" providerId="LiveId" clId="{9693D144-E0DC-42FB-A27D-0D1332AF25D4}" dt="2022-11-26T18:42:37.770" v="221" actId="114"/>
        <pc:sldMkLst>
          <pc:docMk/>
          <pc:sldMk cId="2914528451" sldId="499"/>
        </pc:sldMkLst>
        <pc:spChg chg="add mod ord">
          <ac:chgData name="Damian T. Gordon" userId="7469c87ffe94b59c" providerId="LiveId" clId="{9693D144-E0DC-42FB-A27D-0D1332AF25D4}" dt="2022-11-26T18:37:52.444" v="15" actId="207"/>
          <ac:spMkLst>
            <pc:docMk/>
            <pc:sldMk cId="2914528451" sldId="499"/>
            <ac:spMk id="2" creationId="{9A240345-0146-FB06-0477-DE60417A15A8}"/>
          </ac:spMkLst>
        </pc:spChg>
        <pc:spChg chg="mod">
          <ac:chgData name="Damian T. Gordon" userId="7469c87ffe94b59c" providerId="LiveId" clId="{9693D144-E0DC-42FB-A27D-0D1332AF25D4}" dt="2022-11-26T18:42:37.770" v="221" actId="114"/>
          <ac:spMkLst>
            <pc:docMk/>
            <pc:sldMk cId="2914528451" sldId="499"/>
            <ac:spMk id="19459" creationId="{00000000-0000-0000-0000-000000000000}"/>
          </ac:spMkLst>
        </pc:spChg>
        <pc:picChg chg="add del mod">
          <ac:chgData name="Damian T. Gordon" userId="7469c87ffe94b59c" providerId="LiveId" clId="{9693D144-E0DC-42FB-A27D-0D1332AF25D4}" dt="2022-11-26T18:38:23.604" v="105" actId="1076"/>
          <ac:picMkLst>
            <pc:docMk/>
            <pc:sldMk cId="2914528451" sldId="499"/>
            <ac:picMk id="1026" creationId="{0EB3D3C9-33D5-4581-75BD-707B93ED88A6}"/>
          </ac:picMkLst>
        </pc:picChg>
        <pc:picChg chg="del">
          <ac:chgData name="Damian T. Gordon" userId="7469c87ffe94b59c" providerId="LiveId" clId="{9693D144-E0DC-42FB-A27D-0D1332AF25D4}" dt="2022-11-26T18:35:12.360" v="1" actId="478"/>
          <ac:picMkLst>
            <pc:docMk/>
            <pc:sldMk cId="2914528451" sldId="499"/>
            <ac:picMk id="19458" creationId="{00000000-0000-0000-0000-000000000000}"/>
          </ac:picMkLst>
        </pc:picChg>
      </pc:sldChg>
      <pc:sldChg chg="addSp delSp modSp mod">
        <pc:chgData name="Damian T. Gordon" userId="7469c87ffe94b59c" providerId="LiveId" clId="{9693D144-E0DC-42FB-A27D-0D1332AF25D4}" dt="2022-11-26T19:37:04.860" v="478" actId="1035"/>
        <pc:sldMkLst>
          <pc:docMk/>
          <pc:sldMk cId="1772100651" sldId="504"/>
        </pc:sldMkLst>
        <pc:spChg chg="add del mod">
          <ac:chgData name="Damian T. Gordon" userId="7469c87ffe94b59c" providerId="LiveId" clId="{9693D144-E0DC-42FB-A27D-0D1332AF25D4}" dt="2022-11-26T19:34:14.139" v="432" actId="478"/>
          <ac:spMkLst>
            <pc:docMk/>
            <pc:sldMk cId="1772100651" sldId="504"/>
            <ac:spMk id="2" creationId="{1599F3E1-B437-5198-ED31-51840EF36641}"/>
          </ac:spMkLst>
        </pc:spChg>
        <pc:spChg chg="add del mod">
          <ac:chgData name="Damian T. Gordon" userId="7469c87ffe94b59c" providerId="LiveId" clId="{9693D144-E0DC-42FB-A27D-0D1332AF25D4}" dt="2022-11-26T19:34:14.139" v="432" actId="478"/>
          <ac:spMkLst>
            <pc:docMk/>
            <pc:sldMk cId="1772100651" sldId="504"/>
            <ac:spMk id="3" creationId="{792F0B29-6C52-7D44-95FE-187600FEB229}"/>
          </ac:spMkLst>
        </pc:spChg>
        <pc:spChg chg="del">
          <ac:chgData name="Damian T. Gordon" userId="7469c87ffe94b59c" providerId="LiveId" clId="{9693D144-E0DC-42FB-A27D-0D1332AF25D4}" dt="2022-11-26T19:34:13.175" v="431" actId="478"/>
          <ac:spMkLst>
            <pc:docMk/>
            <pc:sldMk cId="1772100651" sldId="504"/>
            <ac:spMk id="4" creationId="{00000000-0000-0000-0000-000000000000}"/>
          </ac:spMkLst>
        </pc:spChg>
        <pc:spChg chg="add mod">
          <ac:chgData name="Damian T. Gordon" userId="7469c87ffe94b59c" providerId="LiveId" clId="{9693D144-E0DC-42FB-A27D-0D1332AF25D4}" dt="2022-11-26T19:37:04.860" v="478" actId="1035"/>
          <ac:spMkLst>
            <pc:docMk/>
            <pc:sldMk cId="1772100651" sldId="504"/>
            <ac:spMk id="5" creationId="{E87A67B2-3B9F-C830-DBE9-211EA3689161}"/>
          </ac:spMkLst>
        </pc:spChg>
        <pc:spChg chg="del">
          <ac:chgData name="Damian T. Gordon" userId="7469c87ffe94b59c" providerId="LiveId" clId="{9693D144-E0DC-42FB-A27D-0D1332AF25D4}" dt="2022-11-26T19:34:13.175" v="431" actId="478"/>
          <ac:spMkLst>
            <pc:docMk/>
            <pc:sldMk cId="1772100651" sldId="504"/>
            <ac:spMk id="28676" creationId="{00000000-0000-0000-0000-000000000000}"/>
          </ac:spMkLst>
        </pc:spChg>
        <pc:spChg chg="del">
          <ac:chgData name="Damian T. Gordon" userId="7469c87ffe94b59c" providerId="LiveId" clId="{9693D144-E0DC-42FB-A27D-0D1332AF25D4}" dt="2022-11-26T19:34:13.175" v="431" actId="478"/>
          <ac:spMkLst>
            <pc:docMk/>
            <pc:sldMk cId="1772100651" sldId="504"/>
            <ac:spMk id="28678" creationId="{00000000-0000-0000-0000-000000000000}"/>
          </ac:spMkLst>
        </pc:spChg>
        <pc:picChg chg="add mod">
          <ac:chgData name="Damian T. Gordon" userId="7469c87ffe94b59c" providerId="LiveId" clId="{9693D144-E0DC-42FB-A27D-0D1332AF25D4}" dt="2022-11-26T19:34:45.186" v="434" actId="1076"/>
          <ac:picMkLst>
            <pc:docMk/>
            <pc:sldMk cId="1772100651" sldId="504"/>
            <ac:picMk id="1026" creationId="{9121DD59-EB6F-F8F3-2CAC-D843231D0DA3}"/>
          </ac:picMkLst>
        </pc:picChg>
        <pc:picChg chg="del">
          <ac:chgData name="Damian T. Gordon" userId="7469c87ffe94b59c" providerId="LiveId" clId="{9693D144-E0DC-42FB-A27D-0D1332AF25D4}" dt="2022-11-26T19:34:13.175" v="431" actId="478"/>
          <ac:picMkLst>
            <pc:docMk/>
            <pc:sldMk cId="1772100651" sldId="504"/>
            <ac:picMk id="28675" creationId="{00000000-0000-0000-0000-000000000000}"/>
          </ac:picMkLst>
        </pc:picChg>
        <pc:picChg chg="del">
          <ac:chgData name="Damian T. Gordon" userId="7469c87ffe94b59c" providerId="LiveId" clId="{9693D144-E0DC-42FB-A27D-0D1332AF25D4}" dt="2022-11-26T19:34:13.175" v="431" actId="478"/>
          <ac:picMkLst>
            <pc:docMk/>
            <pc:sldMk cId="1772100651" sldId="504"/>
            <ac:picMk id="28677" creationId="{00000000-0000-0000-0000-000000000000}"/>
          </ac:picMkLst>
        </pc:picChg>
        <pc:picChg chg="del">
          <ac:chgData name="Damian T. Gordon" userId="7469c87ffe94b59c" providerId="LiveId" clId="{9693D144-E0DC-42FB-A27D-0D1332AF25D4}" dt="2022-11-26T19:34:13.175" v="431" actId="478"/>
          <ac:picMkLst>
            <pc:docMk/>
            <pc:sldMk cId="1772100651" sldId="504"/>
            <ac:picMk id="28679" creationId="{00000000-0000-0000-0000-000000000000}"/>
          </ac:picMkLst>
        </pc:picChg>
      </pc:sldChg>
      <pc:sldChg chg="modSp mod">
        <pc:chgData name="Damian T. Gordon" userId="7469c87ffe94b59c" providerId="LiveId" clId="{9693D144-E0DC-42FB-A27D-0D1332AF25D4}" dt="2022-11-26T18:47:28.694" v="298" actId="20577"/>
        <pc:sldMkLst>
          <pc:docMk/>
          <pc:sldMk cId="2191388903" sldId="538"/>
        </pc:sldMkLst>
        <pc:spChg chg="mod">
          <ac:chgData name="Damian T. Gordon" userId="7469c87ffe94b59c" providerId="LiveId" clId="{9693D144-E0DC-42FB-A27D-0D1332AF25D4}" dt="2022-11-26T18:47:28.694" v="298" actId="20577"/>
          <ac:spMkLst>
            <pc:docMk/>
            <pc:sldMk cId="2191388903" sldId="538"/>
            <ac:spMk id="2" creationId="{00000000-0000-0000-0000-000000000000}"/>
          </ac:spMkLst>
        </pc:spChg>
      </pc:sldChg>
      <pc:sldChg chg="add">
        <pc:chgData name="Damian T. Gordon" userId="7469c87ffe94b59c" providerId="LiveId" clId="{9693D144-E0DC-42FB-A27D-0D1332AF25D4}" dt="2022-11-26T18:35:04.316" v="0"/>
        <pc:sldMkLst>
          <pc:docMk/>
          <pc:sldMk cId="2914792348" sldId="543"/>
        </pc:sldMkLst>
      </pc:sldChg>
      <pc:sldChg chg="addSp delSp modSp add mod ord">
        <pc:chgData name="Damian T. Gordon" userId="7469c87ffe94b59c" providerId="LiveId" clId="{9693D144-E0DC-42FB-A27D-0D1332AF25D4}" dt="2022-11-26T19:34:04.759" v="429"/>
        <pc:sldMkLst>
          <pc:docMk/>
          <pc:sldMk cId="2322440193" sldId="544"/>
        </pc:sldMkLst>
        <pc:spChg chg="add del mod">
          <ac:chgData name="Damian T. Gordon" userId="7469c87ffe94b59c" providerId="LiveId" clId="{9693D144-E0DC-42FB-A27D-0D1332AF25D4}" dt="2022-11-26T18:42:51.439" v="224" actId="478"/>
          <ac:spMkLst>
            <pc:docMk/>
            <pc:sldMk cId="2322440193" sldId="544"/>
            <ac:spMk id="2" creationId="{28214010-7F4E-9502-4706-88F4F35BDBC0}"/>
          </ac:spMkLst>
        </pc:spChg>
        <pc:spChg chg="add mod ord">
          <ac:chgData name="Damian T. Gordon" userId="7469c87ffe94b59c" providerId="LiveId" clId="{9693D144-E0DC-42FB-A27D-0D1332AF25D4}" dt="2022-11-26T18:44:46.317" v="238" actId="1076"/>
          <ac:spMkLst>
            <pc:docMk/>
            <pc:sldMk cId="2322440193" sldId="544"/>
            <ac:spMk id="3" creationId="{FDAA667A-5E5B-6367-FD50-4369ABBC6306}"/>
          </ac:spMkLst>
        </pc:spChg>
        <pc:spChg chg="add mod">
          <ac:chgData name="Damian T. Gordon" userId="7469c87ffe94b59c" providerId="LiveId" clId="{9693D144-E0DC-42FB-A27D-0D1332AF25D4}" dt="2022-11-26T18:59:18.558" v="427" actId="1038"/>
          <ac:spMkLst>
            <pc:docMk/>
            <pc:sldMk cId="2322440193" sldId="544"/>
            <ac:spMk id="4" creationId="{B862B451-F76F-5015-B28C-6F6494567F00}"/>
          </ac:spMkLst>
        </pc:spChg>
        <pc:spChg chg="add del mod">
          <ac:chgData name="Damian T. Gordon" userId="7469c87ffe94b59c" providerId="LiveId" clId="{9693D144-E0DC-42FB-A27D-0D1332AF25D4}" dt="2022-11-26T18:44:22.998" v="235"/>
          <ac:spMkLst>
            <pc:docMk/>
            <pc:sldMk cId="2322440193" sldId="544"/>
            <ac:spMk id="5" creationId="{638F2609-B329-734D-E909-D6314CA77C20}"/>
          </ac:spMkLst>
        </pc:spChg>
        <pc:spChg chg="add mod">
          <ac:chgData name="Damian T. Gordon" userId="7469c87ffe94b59c" providerId="LiveId" clId="{9693D144-E0DC-42FB-A27D-0D1332AF25D4}" dt="2022-11-26T18:59:18.558" v="427" actId="1038"/>
          <ac:spMkLst>
            <pc:docMk/>
            <pc:sldMk cId="2322440193" sldId="544"/>
            <ac:spMk id="6" creationId="{F4B09E5F-BD5B-7667-B507-262CC1121935}"/>
          </ac:spMkLst>
        </pc:spChg>
        <pc:spChg chg="del">
          <ac:chgData name="Damian T. Gordon" userId="7469c87ffe94b59c" providerId="LiveId" clId="{9693D144-E0DC-42FB-A27D-0D1332AF25D4}" dt="2022-11-26T18:42:50.152" v="223" actId="478"/>
          <ac:spMkLst>
            <pc:docMk/>
            <pc:sldMk cId="2322440193" sldId="544"/>
            <ac:spMk id="19459" creationId="{00000000-0000-0000-0000-000000000000}"/>
          </ac:spMkLst>
        </pc:spChg>
        <pc:picChg chg="add mod">
          <ac:chgData name="Damian T. Gordon" userId="7469c87ffe94b59c" providerId="LiveId" clId="{9693D144-E0DC-42FB-A27D-0D1332AF25D4}" dt="2022-11-26T18:43:15.669" v="229" actId="1076"/>
          <ac:picMkLst>
            <pc:docMk/>
            <pc:sldMk cId="2322440193" sldId="544"/>
            <ac:picMk id="2050" creationId="{FC9AF85F-88FE-3730-202D-248ED582DC22}"/>
          </ac:picMkLst>
        </pc:picChg>
        <pc:picChg chg="del">
          <ac:chgData name="Damian T. Gordon" userId="7469c87ffe94b59c" providerId="LiveId" clId="{9693D144-E0DC-42FB-A27D-0D1332AF25D4}" dt="2022-11-26T18:42:50.152" v="223" actId="478"/>
          <ac:picMkLst>
            <pc:docMk/>
            <pc:sldMk cId="2322440193" sldId="544"/>
            <ac:picMk id="19458" creationId="{00000000-0000-0000-0000-000000000000}"/>
          </ac:picMkLst>
        </pc:picChg>
      </pc:sldChg>
      <pc:sldChg chg="addSp delSp modSp add">
        <pc:chgData name="Damian T. Gordon" userId="7469c87ffe94b59c" providerId="LiveId" clId="{9693D144-E0DC-42FB-A27D-0D1332AF25D4}" dt="2022-11-26T18:51:34.752" v="319" actId="1076"/>
        <pc:sldMkLst>
          <pc:docMk/>
          <pc:sldMk cId="2214110815" sldId="545"/>
        </pc:sldMkLst>
        <pc:picChg chg="del">
          <ac:chgData name="Damian T. Gordon" userId="7469c87ffe94b59c" providerId="LiveId" clId="{9693D144-E0DC-42FB-A27D-0D1332AF25D4}" dt="2022-11-26T18:49:38.995" v="309" actId="478"/>
          <ac:picMkLst>
            <pc:docMk/>
            <pc:sldMk cId="2214110815" sldId="545"/>
            <ac:picMk id="3074" creationId="{F1303936-EA84-62FF-3D5D-77CCB7E1372C}"/>
          </ac:picMkLst>
        </pc:picChg>
        <pc:picChg chg="add del mod">
          <ac:chgData name="Damian T. Gordon" userId="7469c87ffe94b59c" providerId="LiveId" clId="{9693D144-E0DC-42FB-A27D-0D1332AF25D4}" dt="2022-11-26T18:50:54.205" v="315" actId="478"/>
          <ac:picMkLst>
            <pc:docMk/>
            <pc:sldMk cId="2214110815" sldId="545"/>
            <ac:picMk id="4098" creationId="{DFD7A467-1177-1964-CDBA-287E6316E669}"/>
          </ac:picMkLst>
        </pc:picChg>
        <pc:picChg chg="add mod">
          <ac:chgData name="Damian T. Gordon" userId="7469c87ffe94b59c" providerId="LiveId" clId="{9693D144-E0DC-42FB-A27D-0D1332AF25D4}" dt="2022-11-26T18:51:34.752" v="319" actId="1076"/>
          <ac:picMkLst>
            <pc:docMk/>
            <pc:sldMk cId="2214110815" sldId="545"/>
            <ac:picMk id="4100" creationId="{185C7E0D-1976-95FE-C645-418806E7249F}"/>
          </ac:picMkLst>
        </pc:picChg>
      </pc:sldChg>
      <pc:sldChg chg="addSp delSp modSp add">
        <pc:chgData name="Damian T. Gordon" userId="7469c87ffe94b59c" providerId="LiveId" clId="{9693D144-E0DC-42FB-A27D-0D1332AF25D4}" dt="2022-11-26T18:55:10.157" v="341"/>
        <pc:sldMkLst>
          <pc:docMk/>
          <pc:sldMk cId="2482222708" sldId="546"/>
        </pc:sldMkLst>
        <pc:picChg chg="del">
          <ac:chgData name="Damian T. Gordon" userId="7469c87ffe94b59c" providerId="LiveId" clId="{9693D144-E0DC-42FB-A27D-0D1332AF25D4}" dt="2022-11-26T18:52:00.916" v="321" actId="478"/>
          <ac:picMkLst>
            <pc:docMk/>
            <pc:sldMk cId="2482222708" sldId="546"/>
            <ac:picMk id="4100" creationId="{185C7E0D-1976-95FE-C645-418806E7249F}"/>
          </ac:picMkLst>
        </pc:picChg>
        <pc:picChg chg="add del mod">
          <ac:chgData name="Damian T. Gordon" userId="7469c87ffe94b59c" providerId="LiveId" clId="{9693D144-E0DC-42FB-A27D-0D1332AF25D4}" dt="2022-11-26T18:55:08.837" v="340" actId="478"/>
          <ac:picMkLst>
            <pc:docMk/>
            <pc:sldMk cId="2482222708" sldId="546"/>
            <ac:picMk id="5122" creationId="{30B5631F-1D9F-FC7C-C1BA-AD3D94E236D9}"/>
          </ac:picMkLst>
        </pc:picChg>
        <pc:picChg chg="add">
          <ac:chgData name="Damian T. Gordon" userId="7469c87ffe94b59c" providerId="LiveId" clId="{9693D144-E0DC-42FB-A27D-0D1332AF25D4}" dt="2022-11-26T18:55:10.157" v="341"/>
          <ac:picMkLst>
            <pc:docMk/>
            <pc:sldMk cId="2482222708" sldId="546"/>
            <ac:picMk id="5124" creationId="{F0186F1C-B37F-BDEF-5543-D2430C4EE0A2}"/>
          </ac:picMkLst>
        </pc:picChg>
      </pc:sldChg>
      <pc:sldChg chg="add">
        <pc:chgData name="Damian T. Gordon" userId="7469c87ffe94b59c" providerId="LiveId" clId="{9693D144-E0DC-42FB-A27D-0D1332AF25D4}" dt="2022-11-26T18:54:40.303" v="339"/>
        <pc:sldMkLst>
          <pc:docMk/>
          <pc:sldMk cId="4212426508" sldId="547"/>
        </pc:sldMkLst>
      </pc:sldChg>
      <pc:sldChg chg="addSp delSp modSp add">
        <pc:chgData name="Damian T. Gordon" userId="7469c87ffe94b59c" providerId="LiveId" clId="{9693D144-E0DC-42FB-A27D-0D1332AF25D4}" dt="2022-11-26T18:57:41.488" v="352" actId="1036"/>
        <pc:sldMkLst>
          <pc:docMk/>
          <pc:sldMk cId="493364921" sldId="548"/>
        </pc:sldMkLst>
        <pc:picChg chg="del">
          <ac:chgData name="Damian T. Gordon" userId="7469c87ffe94b59c" providerId="LiveId" clId="{9693D144-E0DC-42FB-A27D-0D1332AF25D4}" dt="2022-11-26T18:57:15.747" v="343" actId="478"/>
          <ac:picMkLst>
            <pc:docMk/>
            <pc:sldMk cId="493364921" sldId="548"/>
            <ac:picMk id="5122" creationId="{30B5631F-1D9F-FC7C-C1BA-AD3D94E236D9}"/>
          </ac:picMkLst>
        </pc:picChg>
        <pc:picChg chg="add mod">
          <ac:chgData name="Damian T. Gordon" userId="7469c87ffe94b59c" providerId="LiveId" clId="{9693D144-E0DC-42FB-A27D-0D1332AF25D4}" dt="2022-11-26T18:57:41.488" v="352" actId="1036"/>
          <ac:picMkLst>
            <pc:docMk/>
            <pc:sldMk cId="493364921" sldId="548"/>
            <ac:picMk id="7170" creationId="{294CBC12-BC98-E01C-3790-90D9D1CE906B}"/>
          </ac:picMkLst>
        </pc:picChg>
      </pc:sldChg>
      <pc:sldChg chg="add">
        <pc:chgData name="Damian T. Gordon" userId="7469c87ffe94b59c" providerId="LiveId" clId="{9693D144-E0DC-42FB-A27D-0D1332AF25D4}" dt="2022-11-26T19:34:10.542" v="430"/>
        <pc:sldMkLst>
          <pc:docMk/>
          <pc:sldMk cId="3878082006" sldId="5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F687B-3AB0-4C30-B347-F20C5ECBC69E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746F6-3D2B-4636-B084-F7C29B54A7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83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78B28-A035-4645-B94A-95CC852180B4}" type="slidenum">
              <a:rPr lang="en-US" altLang="en-US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7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9ED115-5C55-4C38-A163-0045B8A8A953}" type="slidenum">
              <a:rPr lang="en-US" altLang="en-US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61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0D145-15FF-4EAB-A11E-D872E3E9887E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53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29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54417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3401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735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065A0A-D293-4793-973F-502017F190E0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003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78B28-A035-4645-B94A-95CC852180B4}" type="slidenum">
              <a:rPr lang="en-US" altLang="en-US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92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078B28-A035-4645-B94A-95CC852180B4}" type="slidenum">
              <a:rPr lang="en-US" altLang="en-US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01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FE3F7A-6DC8-4B53-BD0D-2F1824EB1991}" type="slidenum">
              <a:rPr lang="en-US" altLang="en-US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6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BB572-463F-4A5B-AAB4-F6C37EC237F0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8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BB572-463F-4A5B-AAB4-F6C37EC237F0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875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4BB572-463F-4A5B-AAB4-F6C37EC237F0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411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70159F-F57F-4E7E-BA53-6838EA39D570}" type="slidenum">
              <a:rPr lang="en-US" altLang="en-US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994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AD6A47-93E6-4682-8DEF-FB7344FC4163}" type="slidenum">
              <a:rPr lang="en-US" altLang="en-US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4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3677E-861E-48A5-AA87-370AC6D96CE9}" type="datetime1">
              <a:rPr lang="en-GB"/>
              <a:pPr>
                <a:defRPr/>
              </a:pPr>
              <a:t>26/11/2022</a:t>
            </a:fld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77EE9-4FA9-486D-85B7-E0F32E229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997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A898-C414-4A4E-ACFA-3C689728F4CF}" type="datetime1">
              <a:rPr lang="en-GB"/>
              <a:pPr>
                <a:defRPr/>
              </a:pPr>
              <a:t>26/11/2022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B11BD-3E2E-423B-8538-321D3B0F4D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66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26/11/2022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Biographies</a:t>
            </a:r>
          </a:p>
        </p:txBody>
      </p:sp>
    </p:spTree>
    <p:extLst>
      <p:ext uri="{BB962C8B-B14F-4D97-AF65-F5344CB8AC3E}">
        <p14:creationId xmlns:p14="http://schemas.microsoft.com/office/powerpoint/2010/main" val="423071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608" y="476672"/>
            <a:ext cx="7924800" cy="1439862"/>
          </a:xfrm>
        </p:spPr>
        <p:txBody>
          <a:bodyPr/>
          <a:lstStyle/>
          <a:p>
            <a:pPr eaLnBrk="1" hangingPunct="1"/>
            <a:r>
              <a:rPr lang="en-IE" altLang="en-US" dirty="0"/>
              <a:t>Scientific </a:t>
            </a:r>
            <a:br>
              <a:rPr lang="en-IE" altLang="en-US" dirty="0"/>
            </a:br>
            <a:r>
              <a:rPr lang="en-IE" altLang="en-US" dirty="0"/>
              <a:t>Method</a:t>
            </a:r>
            <a:endParaRPr lang="en-GB" altLang="en-US" dirty="0"/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21175" y="1052513"/>
            <a:ext cx="4822825" cy="300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280BC  Libraries with Index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1000     Collaborative Encyclopedia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1410     Cross-referenced Encyclopedia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1550     Invention of the Fact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1590     Controlled Experiments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1609     Scopes and Laboratories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1687     Hypothesis/Prediction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1650     Societies of Experts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1665     Necessary Repeatability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dirty="0"/>
          </a:p>
          <a:p>
            <a:pPr eaLnBrk="1" hangingPunct="1">
              <a:lnSpc>
                <a:spcPct val="80000"/>
              </a:lnSpc>
            </a:pPr>
            <a:endParaRPr lang="en-GB" altLang="en-US" sz="1800" dirty="0"/>
          </a:p>
        </p:txBody>
      </p:sp>
      <p:sp>
        <p:nvSpPr>
          <p:cNvPr id="3482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34583" y="3555600"/>
            <a:ext cx="4746625" cy="25987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1752     Peer Review Referee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1780     Journal Network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1920     Falsifiable Testability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1926     Randomized Design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1937     Controlled Placebo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1950     Double Bind Refinement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1946     Computer simulations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/>
              <a:t>1974     Meta-analysis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3362325" y="981075"/>
            <a:ext cx="346075" cy="48958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3481388" y="112553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3481388" y="14144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5" name="Oval 10"/>
          <p:cNvSpPr>
            <a:spLocks noChangeArrowheads="1"/>
          </p:cNvSpPr>
          <p:nvPr/>
        </p:nvSpPr>
        <p:spPr bwMode="auto">
          <a:xfrm>
            <a:off x="3481388" y="170180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6" name="Oval 11"/>
          <p:cNvSpPr>
            <a:spLocks noChangeArrowheads="1"/>
          </p:cNvSpPr>
          <p:nvPr/>
        </p:nvSpPr>
        <p:spPr bwMode="auto">
          <a:xfrm>
            <a:off x="3481388" y="198913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7" name="Oval 12"/>
          <p:cNvSpPr>
            <a:spLocks noChangeArrowheads="1"/>
          </p:cNvSpPr>
          <p:nvPr/>
        </p:nvSpPr>
        <p:spPr bwMode="auto">
          <a:xfrm>
            <a:off x="3481388" y="22780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8" name="Oval 13"/>
          <p:cNvSpPr>
            <a:spLocks noChangeArrowheads="1"/>
          </p:cNvSpPr>
          <p:nvPr/>
        </p:nvSpPr>
        <p:spPr bwMode="auto">
          <a:xfrm>
            <a:off x="3481388" y="24939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29" name="Oval 14"/>
          <p:cNvSpPr>
            <a:spLocks noChangeArrowheads="1"/>
          </p:cNvSpPr>
          <p:nvPr/>
        </p:nvSpPr>
        <p:spPr bwMode="auto">
          <a:xfrm>
            <a:off x="3481388" y="278130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0" name="Oval 15"/>
          <p:cNvSpPr>
            <a:spLocks noChangeArrowheads="1"/>
          </p:cNvSpPr>
          <p:nvPr/>
        </p:nvSpPr>
        <p:spPr bwMode="auto">
          <a:xfrm>
            <a:off x="3481388" y="3070225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1" name="Oval 16"/>
          <p:cNvSpPr>
            <a:spLocks noChangeArrowheads="1"/>
          </p:cNvSpPr>
          <p:nvPr/>
        </p:nvSpPr>
        <p:spPr bwMode="auto">
          <a:xfrm>
            <a:off x="3481388" y="33575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2" name="Oval 17"/>
          <p:cNvSpPr>
            <a:spLocks noChangeArrowheads="1"/>
          </p:cNvSpPr>
          <p:nvPr/>
        </p:nvSpPr>
        <p:spPr bwMode="auto">
          <a:xfrm>
            <a:off x="3481388" y="357346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3" name="Oval 18"/>
          <p:cNvSpPr>
            <a:spLocks noChangeArrowheads="1"/>
          </p:cNvSpPr>
          <p:nvPr/>
        </p:nvSpPr>
        <p:spPr bwMode="auto">
          <a:xfrm>
            <a:off x="3481388" y="386238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4" name="Oval 19"/>
          <p:cNvSpPr>
            <a:spLocks noChangeArrowheads="1"/>
          </p:cNvSpPr>
          <p:nvPr/>
        </p:nvSpPr>
        <p:spPr bwMode="auto">
          <a:xfrm>
            <a:off x="3481388" y="4149725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5" name="Oval 20"/>
          <p:cNvSpPr>
            <a:spLocks noChangeArrowheads="1"/>
          </p:cNvSpPr>
          <p:nvPr/>
        </p:nvSpPr>
        <p:spPr bwMode="auto">
          <a:xfrm>
            <a:off x="3481388" y="443865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6" name="Oval 21"/>
          <p:cNvSpPr>
            <a:spLocks noChangeArrowheads="1"/>
          </p:cNvSpPr>
          <p:nvPr/>
        </p:nvSpPr>
        <p:spPr bwMode="auto">
          <a:xfrm>
            <a:off x="3481388" y="465455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7" name="Oval 22"/>
          <p:cNvSpPr>
            <a:spLocks noChangeArrowheads="1"/>
          </p:cNvSpPr>
          <p:nvPr/>
        </p:nvSpPr>
        <p:spPr bwMode="auto">
          <a:xfrm>
            <a:off x="3481388" y="4941888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8" name="Oval 23"/>
          <p:cNvSpPr>
            <a:spLocks noChangeArrowheads="1"/>
          </p:cNvSpPr>
          <p:nvPr/>
        </p:nvSpPr>
        <p:spPr bwMode="auto">
          <a:xfrm>
            <a:off x="3481388" y="5230813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39" name="Oval 24"/>
          <p:cNvSpPr>
            <a:spLocks noChangeArrowheads="1"/>
          </p:cNvSpPr>
          <p:nvPr/>
        </p:nvSpPr>
        <p:spPr bwMode="auto">
          <a:xfrm>
            <a:off x="3481388" y="5518150"/>
            <a:ext cx="173037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  <p:sp>
        <p:nvSpPr>
          <p:cNvPr id="34840" name="Line 25"/>
          <p:cNvSpPr>
            <a:spLocks noChangeShapeType="1"/>
          </p:cNvSpPr>
          <p:nvPr/>
        </p:nvSpPr>
        <p:spPr bwMode="auto">
          <a:xfrm>
            <a:off x="3625850" y="119697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1" name="Line 26"/>
          <p:cNvSpPr>
            <a:spLocks noChangeShapeType="1"/>
          </p:cNvSpPr>
          <p:nvPr/>
        </p:nvSpPr>
        <p:spPr bwMode="auto">
          <a:xfrm>
            <a:off x="3625850" y="119697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>
            <a:off x="3625850" y="148431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3" name="Line 28"/>
          <p:cNvSpPr>
            <a:spLocks noChangeShapeType="1"/>
          </p:cNvSpPr>
          <p:nvPr/>
        </p:nvSpPr>
        <p:spPr bwMode="auto">
          <a:xfrm>
            <a:off x="3625850" y="148431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4" name="Line 29"/>
          <p:cNvSpPr>
            <a:spLocks noChangeShapeType="1"/>
          </p:cNvSpPr>
          <p:nvPr/>
        </p:nvSpPr>
        <p:spPr bwMode="auto">
          <a:xfrm>
            <a:off x="3625850" y="177323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5" name="Line 30"/>
          <p:cNvSpPr>
            <a:spLocks noChangeShapeType="1"/>
          </p:cNvSpPr>
          <p:nvPr/>
        </p:nvSpPr>
        <p:spPr bwMode="auto">
          <a:xfrm>
            <a:off x="3625850" y="177323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6" name="Line 31"/>
          <p:cNvSpPr>
            <a:spLocks noChangeShapeType="1"/>
          </p:cNvSpPr>
          <p:nvPr/>
        </p:nvSpPr>
        <p:spPr bwMode="auto">
          <a:xfrm>
            <a:off x="3625850" y="206057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7" name="Line 32"/>
          <p:cNvSpPr>
            <a:spLocks noChangeShapeType="1"/>
          </p:cNvSpPr>
          <p:nvPr/>
        </p:nvSpPr>
        <p:spPr bwMode="auto">
          <a:xfrm>
            <a:off x="3625850" y="206057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8" name="Line 33"/>
          <p:cNvSpPr>
            <a:spLocks noChangeShapeType="1"/>
          </p:cNvSpPr>
          <p:nvPr/>
        </p:nvSpPr>
        <p:spPr bwMode="auto">
          <a:xfrm>
            <a:off x="3625850" y="234791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49" name="Line 34"/>
          <p:cNvSpPr>
            <a:spLocks noChangeShapeType="1"/>
          </p:cNvSpPr>
          <p:nvPr/>
        </p:nvSpPr>
        <p:spPr bwMode="auto">
          <a:xfrm>
            <a:off x="3625850" y="234791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0" name="Line 35"/>
          <p:cNvSpPr>
            <a:spLocks noChangeShapeType="1"/>
          </p:cNvSpPr>
          <p:nvPr/>
        </p:nvSpPr>
        <p:spPr bwMode="auto">
          <a:xfrm>
            <a:off x="3625850" y="25654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1" name="Line 36"/>
          <p:cNvSpPr>
            <a:spLocks noChangeShapeType="1"/>
          </p:cNvSpPr>
          <p:nvPr/>
        </p:nvSpPr>
        <p:spPr bwMode="auto">
          <a:xfrm>
            <a:off x="3625850" y="25654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2" name="Line 37"/>
          <p:cNvSpPr>
            <a:spLocks noChangeShapeType="1"/>
          </p:cNvSpPr>
          <p:nvPr/>
        </p:nvSpPr>
        <p:spPr bwMode="auto">
          <a:xfrm>
            <a:off x="3625850" y="285273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3" name="Line 38"/>
          <p:cNvSpPr>
            <a:spLocks noChangeShapeType="1"/>
          </p:cNvSpPr>
          <p:nvPr/>
        </p:nvSpPr>
        <p:spPr bwMode="auto">
          <a:xfrm>
            <a:off x="3625850" y="285273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4" name="Line 39"/>
          <p:cNvSpPr>
            <a:spLocks noChangeShapeType="1"/>
          </p:cNvSpPr>
          <p:nvPr/>
        </p:nvSpPr>
        <p:spPr bwMode="auto">
          <a:xfrm>
            <a:off x="3625850" y="314007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5" name="Line 40"/>
          <p:cNvSpPr>
            <a:spLocks noChangeShapeType="1"/>
          </p:cNvSpPr>
          <p:nvPr/>
        </p:nvSpPr>
        <p:spPr bwMode="auto">
          <a:xfrm>
            <a:off x="3625850" y="314007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6" name="Line 41"/>
          <p:cNvSpPr>
            <a:spLocks noChangeShapeType="1"/>
          </p:cNvSpPr>
          <p:nvPr/>
        </p:nvSpPr>
        <p:spPr bwMode="auto">
          <a:xfrm>
            <a:off x="3625850" y="34290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7" name="Line 42"/>
          <p:cNvSpPr>
            <a:spLocks noChangeShapeType="1"/>
          </p:cNvSpPr>
          <p:nvPr/>
        </p:nvSpPr>
        <p:spPr bwMode="auto">
          <a:xfrm>
            <a:off x="3625850" y="34290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8" name="Line 43"/>
          <p:cNvSpPr>
            <a:spLocks noChangeShapeType="1"/>
          </p:cNvSpPr>
          <p:nvPr/>
        </p:nvSpPr>
        <p:spPr bwMode="auto">
          <a:xfrm>
            <a:off x="3625850" y="36449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59" name="Line 44"/>
          <p:cNvSpPr>
            <a:spLocks noChangeShapeType="1"/>
          </p:cNvSpPr>
          <p:nvPr/>
        </p:nvSpPr>
        <p:spPr bwMode="auto">
          <a:xfrm>
            <a:off x="3625850" y="36449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0" name="Line 45"/>
          <p:cNvSpPr>
            <a:spLocks noChangeShapeType="1"/>
          </p:cNvSpPr>
          <p:nvPr/>
        </p:nvSpPr>
        <p:spPr bwMode="auto">
          <a:xfrm>
            <a:off x="3625850" y="393223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1" name="Line 46"/>
          <p:cNvSpPr>
            <a:spLocks noChangeShapeType="1"/>
          </p:cNvSpPr>
          <p:nvPr/>
        </p:nvSpPr>
        <p:spPr bwMode="auto">
          <a:xfrm>
            <a:off x="3625850" y="393223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2" name="Line 47"/>
          <p:cNvSpPr>
            <a:spLocks noChangeShapeType="1"/>
          </p:cNvSpPr>
          <p:nvPr/>
        </p:nvSpPr>
        <p:spPr bwMode="auto">
          <a:xfrm>
            <a:off x="3625850" y="422116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3" name="Line 48"/>
          <p:cNvSpPr>
            <a:spLocks noChangeShapeType="1"/>
          </p:cNvSpPr>
          <p:nvPr/>
        </p:nvSpPr>
        <p:spPr bwMode="auto">
          <a:xfrm>
            <a:off x="3625850" y="422116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4" name="Line 49"/>
          <p:cNvSpPr>
            <a:spLocks noChangeShapeType="1"/>
          </p:cNvSpPr>
          <p:nvPr/>
        </p:nvSpPr>
        <p:spPr bwMode="auto">
          <a:xfrm>
            <a:off x="3625850" y="45085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5" name="Line 50"/>
          <p:cNvSpPr>
            <a:spLocks noChangeShapeType="1"/>
          </p:cNvSpPr>
          <p:nvPr/>
        </p:nvSpPr>
        <p:spPr bwMode="auto">
          <a:xfrm>
            <a:off x="3625850" y="45085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6" name="Line 51"/>
          <p:cNvSpPr>
            <a:spLocks noChangeShapeType="1"/>
          </p:cNvSpPr>
          <p:nvPr/>
        </p:nvSpPr>
        <p:spPr bwMode="auto">
          <a:xfrm>
            <a:off x="3625850" y="4724400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7" name="Line 52"/>
          <p:cNvSpPr>
            <a:spLocks noChangeShapeType="1"/>
          </p:cNvSpPr>
          <p:nvPr/>
        </p:nvSpPr>
        <p:spPr bwMode="auto">
          <a:xfrm>
            <a:off x="3625850" y="4724400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8" name="Line 53"/>
          <p:cNvSpPr>
            <a:spLocks noChangeShapeType="1"/>
          </p:cNvSpPr>
          <p:nvPr/>
        </p:nvSpPr>
        <p:spPr bwMode="auto">
          <a:xfrm>
            <a:off x="3625850" y="5013325"/>
            <a:ext cx="515938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69" name="Line 54"/>
          <p:cNvSpPr>
            <a:spLocks noChangeShapeType="1"/>
          </p:cNvSpPr>
          <p:nvPr/>
        </p:nvSpPr>
        <p:spPr bwMode="auto">
          <a:xfrm>
            <a:off x="3625850" y="5013325"/>
            <a:ext cx="87313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0" name="Line 55"/>
          <p:cNvSpPr>
            <a:spLocks noChangeShapeType="1"/>
          </p:cNvSpPr>
          <p:nvPr/>
        </p:nvSpPr>
        <p:spPr bwMode="auto">
          <a:xfrm>
            <a:off x="3625850" y="5300663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1" name="Line 56"/>
          <p:cNvSpPr>
            <a:spLocks noChangeShapeType="1"/>
          </p:cNvSpPr>
          <p:nvPr/>
        </p:nvSpPr>
        <p:spPr bwMode="auto">
          <a:xfrm>
            <a:off x="3625850" y="5300663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2" name="Line 57"/>
          <p:cNvSpPr>
            <a:spLocks noChangeShapeType="1"/>
          </p:cNvSpPr>
          <p:nvPr/>
        </p:nvSpPr>
        <p:spPr bwMode="auto">
          <a:xfrm>
            <a:off x="3625850" y="5589588"/>
            <a:ext cx="515938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3" name="Line 58"/>
          <p:cNvSpPr>
            <a:spLocks noChangeShapeType="1"/>
          </p:cNvSpPr>
          <p:nvPr/>
        </p:nvSpPr>
        <p:spPr bwMode="auto">
          <a:xfrm>
            <a:off x="3625850" y="5589588"/>
            <a:ext cx="87313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4874" name="AutoShape 59"/>
          <p:cNvSpPr>
            <a:spLocks noChangeArrowheads="1"/>
          </p:cNvSpPr>
          <p:nvPr/>
        </p:nvSpPr>
        <p:spPr bwMode="auto">
          <a:xfrm rot="10800000">
            <a:off x="3194050" y="5805488"/>
            <a:ext cx="688975" cy="28733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41429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23624" y="3212976"/>
            <a:ext cx="8712968" cy="360040"/>
          </a:xfrm>
          <a:prstGeom prst="flowChartAlternateProcess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3" name="Oval 2"/>
          <p:cNvSpPr/>
          <p:nvPr/>
        </p:nvSpPr>
        <p:spPr>
          <a:xfrm>
            <a:off x="359648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4" name="Oval 3"/>
          <p:cNvSpPr/>
          <p:nvPr/>
        </p:nvSpPr>
        <p:spPr>
          <a:xfrm>
            <a:off x="1257648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5" name="Oval 4"/>
          <p:cNvSpPr/>
          <p:nvPr/>
        </p:nvSpPr>
        <p:spPr>
          <a:xfrm>
            <a:off x="8640568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6" name="Flowchart: Alternate Process 5"/>
          <p:cNvSpPr/>
          <p:nvPr/>
        </p:nvSpPr>
        <p:spPr>
          <a:xfrm>
            <a:off x="950256" y="3717032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1993</a:t>
            </a:r>
          </a:p>
          <a:p>
            <a:pPr algn="ctr"/>
            <a:r>
              <a:rPr lang="en-IE" sz="1200" dirty="0" err="1">
                <a:solidFill>
                  <a:schemeClr val="tx1"/>
                </a:solidFill>
              </a:rPr>
              <a:t>Debian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8405376" y="3717032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2011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V3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5592" y="2520606"/>
            <a:ext cx="72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1992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V0.01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827680" y="2520606"/>
            <a:ext cx="1048899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1993</a:t>
            </a:r>
          </a:p>
          <a:p>
            <a:pPr algn="ctr"/>
            <a:r>
              <a:rPr lang="en-IE" sz="1200" dirty="0" err="1">
                <a:solidFill>
                  <a:schemeClr val="tx1"/>
                </a:solidFill>
              </a:rPr>
              <a:t>Slackware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4" idx="4"/>
            <a:endCxn id="6" idx="0"/>
          </p:cNvCxnSpPr>
          <p:nvPr/>
        </p:nvCxnSpPr>
        <p:spPr>
          <a:xfrm flipH="1">
            <a:off x="1346300" y="3464984"/>
            <a:ext cx="1348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4"/>
            <a:endCxn id="7" idx="0"/>
          </p:cNvCxnSpPr>
          <p:nvPr/>
        </p:nvCxnSpPr>
        <p:spPr>
          <a:xfrm flipH="1">
            <a:off x="8729412" y="3464984"/>
            <a:ext cx="1156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3" idx="0"/>
          </p:cNvCxnSpPr>
          <p:nvPr/>
        </p:nvCxnSpPr>
        <p:spPr>
          <a:xfrm flipH="1">
            <a:off x="449648" y="3010807"/>
            <a:ext cx="4137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2"/>
            <a:endCxn id="4" idx="0"/>
          </p:cNvCxnSpPr>
          <p:nvPr/>
        </p:nvCxnSpPr>
        <p:spPr>
          <a:xfrm flipH="1">
            <a:off x="1347648" y="3024662"/>
            <a:ext cx="4482" cy="260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Alternate Process 13"/>
          <p:cNvSpPr/>
          <p:nvPr/>
        </p:nvSpPr>
        <p:spPr>
          <a:xfrm>
            <a:off x="1928870" y="2513966"/>
            <a:ext cx="64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1994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SUSE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67840" y="2996952"/>
            <a:ext cx="1060" cy="3060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023944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17" name="Flowchart: Alternate Process 16"/>
          <p:cNvSpPr/>
          <p:nvPr/>
        </p:nvSpPr>
        <p:spPr>
          <a:xfrm>
            <a:off x="2665806" y="2501554"/>
            <a:ext cx="61762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u="sng" dirty="0">
                <a:solidFill>
                  <a:schemeClr val="tx1"/>
                </a:solidFill>
              </a:rPr>
              <a:t>1996</a:t>
            </a:r>
          </a:p>
          <a:p>
            <a:pPr algn="ctr"/>
            <a:r>
              <a:rPr lang="en-IE" sz="1100" dirty="0">
                <a:solidFill>
                  <a:schemeClr val="tx1"/>
                </a:solidFill>
              </a:rPr>
              <a:t>V2</a:t>
            </a:r>
          </a:p>
        </p:txBody>
      </p:sp>
      <p:cxnSp>
        <p:nvCxnSpPr>
          <p:cNvPr id="18" name="Straight Connector 17"/>
          <p:cNvCxnSpPr>
            <a:endCxn id="16" idx="0"/>
          </p:cNvCxnSpPr>
          <p:nvPr/>
        </p:nvCxnSpPr>
        <p:spPr>
          <a:xfrm>
            <a:off x="3113944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976272" y="325727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20" name="Flowchart: Alternate Process 19"/>
          <p:cNvSpPr/>
          <p:nvPr/>
        </p:nvSpPr>
        <p:spPr>
          <a:xfrm>
            <a:off x="5616232" y="2492896"/>
            <a:ext cx="90008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2004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Ubuntu</a:t>
            </a:r>
          </a:p>
        </p:txBody>
      </p:sp>
      <p:cxnSp>
        <p:nvCxnSpPr>
          <p:cNvPr id="21" name="Straight Connector 20"/>
          <p:cNvCxnSpPr>
            <a:stCxn id="20" idx="2"/>
            <a:endCxn id="19" idx="0"/>
          </p:cNvCxnSpPr>
          <p:nvPr/>
        </p:nvCxnSpPr>
        <p:spPr>
          <a:xfrm>
            <a:off x="6066272" y="2996952"/>
            <a:ext cx="0" cy="26032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771896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23" name="Flowchart: Alternate Process 22"/>
          <p:cNvSpPr/>
          <p:nvPr/>
        </p:nvSpPr>
        <p:spPr>
          <a:xfrm>
            <a:off x="2627880" y="3717032"/>
            <a:ext cx="82807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1995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Red Hat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71614" y="3464984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092810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26" name="Flowchart: Alternate Process 25"/>
          <p:cNvSpPr/>
          <p:nvPr/>
        </p:nvSpPr>
        <p:spPr>
          <a:xfrm>
            <a:off x="6660328" y="3717032"/>
            <a:ext cx="749224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2006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Oracle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178673" y="3464984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Alternate Process 27"/>
          <p:cNvSpPr/>
          <p:nvPr/>
        </p:nvSpPr>
        <p:spPr>
          <a:xfrm>
            <a:off x="4995716" y="3704390"/>
            <a:ext cx="78366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2003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Fedora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436192" y="3464984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343114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31" name="Flowchart: Alternate Process 30"/>
          <p:cNvSpPr/>
          <p:nvPr/>
        </p:nvSpPr>
        <p:spPr>
          <a:xfrm>
            <a:off x="3347960" y="2492896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2000</a:t>
            </a:r>
          </a:p>
          <a:p>
            <a:pPr algn="ctr"/>
            <a:r>
              <a:rPr lang="en-IE" sz="1200" dirty="0" err="1">
                <a:solidFill>
                  <a:schemeClr val="tx1"/>
                </a:solidFill>
              </a:rPr>
              <a:t>Knoppix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>
            <a:endCxn id="52" idx="0"/>
          </p:cNvCxnSpPr>
          <p:nvPr/>
        </p:nvCxnSpPr>
        <p:spPr>
          <a:xfrm flipH="1">
            <a:off x="3725992" y="2996952"/>
            <a:ext cx="7292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Alternate Process 32"/>
          <p:cNvSpPr/>
          <p:nvPr/>
        </p:nvSpPr>
        <p:spPr>
          <a:xfrm>
            <a:off x="6660328" y="2492896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2006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Alpine</a:t>
            </a:r>
          </a:p>
        </p:txBody>
      </p:sp>
      <p:cxnSp>
        <p:nvCxnSpPr>
          <p:cNvPr id="34" name="Straight Connector 33"/>
          <p:cNvCxnSpPr>
            <a:endCxn id="25" idx="0"/>
          </p:cNvCxnSpPr>
          <p:nvPr/>
        </p:nvCxnSpPr>
        <p:spPr>
          <a:xfrm>
            <a:off x="7182810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lowchart: Alternate Process 34"/>
          <p:cNvSpPr/>
          <p:nvPr/>
        </p:nvSpPr>
        <p:spPr>
          <a:xfrm>
            <a:off x="5825730" y="3707978"/>
            <a:ext cx="792088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2004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CentOS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84264" y="3443288"/>
            <a:ext cx="0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72096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cxnSp>
        <p:nvCxnSpPr>
          <p:cNvPr id="38" name="Straight Connector 37"/>
          <p:cNvCxnSpPr>
            <a:stCxn id="37" idx="4"/>
          </p:cNvCxnSpPr>
          <p:nvPr/>
        </p:nvCxnSpPr>
        <p:spPr>
          <a:xfrm>
            <a:off x="4662096" y="3464984"/>
            <a:ext cx="1341" cy="25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Alternate Process 38"/>
          <p:cNvSpPr/>
          <p:nvPr/>
        </p:nvSpPr>
        <p:spPr>
          <a:xfrm>
            <a:off x="4269130" y="3704400"/>
            <a:ext cx="68407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2002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Arch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8244504" y="2492896"/>
            <a:ext cx="864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2011</a:t>
            </a:r>
          </a:p>
          <a:p>
            <a:pPr algn="ctr"/>
            <a:r>
              <a:rPr lang="en-IE" sz="1200" dirty="0" err="1">
                <a:solidFill>
                  <a:schemeClr val="tx1"/>
                </a:solidFill>
              </a:rPr>
              <a:t>Mageia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endCxn id="5" idx="0"/>
          </p:cNvCxnSpPr>
          <p:nvPr/>
        </p:nvCxnSpPr>
        <p:spPr>
          <a:xfrm>
            <a:off x="8730568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Alternate Process 41"/>
          <p:cNvSpPr/>
          <p:nvPr/>
        </p:nvSpPr>
        <p:spPr>
          <a:xfrm>
            <a:off x="4250722" y="2492896"/>
            <a:ext cx="82543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2002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Gentoo</a:t>
            </a:r>
          </a:p>
        </p:txBody>
      </p:sp>
      <p:cxnSp>
        <p:nvCxnSpPr>
          <p:cNvPr id="43" name="Straight Connector 42"/>
          <p:cNvCxnSpPr>
            <a:stCxn id="42" idx="2"/>
            <a:endCxn id="37" idx="0"/>
          </p:cNvCxnSpPr>
          <p:nvPr/>
        </p:nvCxnSpPr>
        <p:spPr>
          <a:xfrm flipH="1">
            <a:off x="4662096" y="2996952"/>
            <a:ext cx="1341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Alternate Process 43"/>
          <p:cNvSpPr/>
          <p:nvPr/>
        </p:nvSpPr>
        <p:spPr>
          <a:xfrm>
            <a:off x="7452416" y="3717032"/>
            <a:ext cx="864096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2008</a:t>
            </a:r>
          </a:p>
          <a:p>
            <a:pPr algn="ctr"/>
            <a:r>
              <a:rPr lang="en-IE" sz="1200" dirty="0">
                <a:solidFill>
                  <a:schemeClr val="tx1"/>
                </a:solidFill>
              </a:rPr>
              <a:t>Android</a:t>
            </a:r>
          </a:p>
        </p:txBody>
      </p:sp>
      <p:sp>
        <p:nvSpPr>
          <p:cNvPr id="45" name="Oval 44"/>
          <p:cNvSpPr/>
          <p:nvPr/>
        </p:nvSpPr>
        <p:spPr>
          <a:xfrm>
            <a:off x="7812456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7902456" y="3464984"/>
            <a:ext cx="10564" cy="25204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owchart: Alternate Process 46"/>
          <p:cNvSpPr/>
          <p:nvPr/>
        </p:nvSpPr>
        <p:spPr>
          <a:xfrm>
            <a:off x="7452416" y="2492896"/>
            <a:ext cx="756000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200" u="sng" dirty="0">
                <a:solidFill>
                  <a:schemeClr val="tx1"/>
                </a:solidFill>
              </a:rPr>
              <a:t>2008</a:t>
            </a:r>
          </a:p>
          <a:p>
            <a:pPr algn="ctr"/>
            <a:r>
              <a:rPr lang="en-IE" sz="1200" dirty="0" err="1">
                <a:solidFill>
                  <a:schemeClr val="tx1"/>
                </a:solidFill>
              </a:rPr>
              <a:t>Musix</a:t>
            </a:r>
            <a:endParaRPr lang="en-IE" sz="1200" dirty="0">
              <a:solidFill>
                <a:schemeClr val="tx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884464" y="3010807"/>
            <a:ext cx="0" cy="27417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178976" y="3302996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  <p:sp>
        <p:nvSpPr>
          <p:cNvPr id="50" name="Flowchart: Alternate Process 49"/>
          <p:cNvSpPr/>
          <p:nvPr/>
        </p:nvSpPr>
        <p:spPr>
          <a:xfrm>
            <a:off x="1958930" y="3717032"/>
            <a:ext cx="618382" cy="5040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1100" u="sng" dirty="0">
                <a:solidFill>
                  <a:schemeClr val="tx1"/>
                </a:solidFill>
              </a:rPr>
              <a:t>1994</a:t>
            </a:r>
          </a:p>
          <a:p>
            <a:pPr algn="ctr"/>
            <a:r>
              <a:rPr lang="en-IE" sz="1100" dirty="0">
                <a:solidFill>
                  <a:schemeClr val="tx1"/>
                </a:solidFill>
              </a:rPr>
              <a:t>V1</a:t>
            </a:r>
          </a:p>
        </p:txBody>
      </p:sp>
      <p:cxnSp>
        <p:nvCxnSpPr>
          <p:cNvPr id="51" name="Straight Connector 50"/>
          <p:cNvCxnSpPr>
            <a:stCxn id="49" idx="4"/>
            <a:endCxn id="50" idx="0"/>
          </p:cNvCxnSpPr>
          <p:nvPr/>
        </p:nvCxnSpPr>
        <p:spPr>
          <a:xfrm flipH="1">
            <a:off x="2268121" y="3482996"/>
            <a:ext cx="855" cy="2340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635992" y="3284984"/>
            <a:ext cx="180000" cy="180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 sz="1200"/>
          </a:p>
        </p:txBody>
      </p:sp>
    </p:spTree>
    <p:extLst>
      <p:ext uri="{BB962C8B-B14F-4D97-AF65-F5344CB8AC3E}">
        <p14:creationId xmlns:p14="http://schemas.microsoft.com/office/powerpoint/2010/main" val="42842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Pictures of animals</a:t>
            </a:r>
          </a:p>
        </p:txBody>
      </p:sp>
    </p:spTree>
    <p:extLst>
      <p:ext uri="{BB962C8B-B14F-4D97-AF65-F5344CB8AC3E}">
        <p14:creationId xmlns:p14="http://schemas.microsoft.com/office/powerpoint/2010/main" val="130875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25450"/>
            <a:ext cx="8064500" cy="24272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solidFill>
                  <a:schemeClr val="bg1"/>
                </a:solidFill>
              </a:rPr>
              <a:t>During the late nineteenth century, the public was especially interested in animal intelligence due in a large part to Charles Darwin’s, and Francis Galton’s, then-recent publications</a:t>
            </a:r>
            <a:r>
              <a:rPr lang="en-US" altLang="en-US" sz="2400" dirty="0"/>
              <a:t>.</a:t>
            </a:r>
          </a:p>
        </p:txBody>
      </p:sp>
      <p:pic>
        <p:nvPicPr>
          <p:cNvPr id="52228" name="Picture 5" descr="dog_glass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320332" cy="437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20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5529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41313"/>
            <a:ext cx="7924800" cy="1143000"/>
          </a:xfrm>
        </p:spPr>
        <p:txBody>
          <a:bodyPr/>
          <a:lstStyle/>
          <a:p>
            <a:pPr eaLnBrk="1" hangingPunct="1"/>
            <a:r>
              <a:rPr lang="en-IE" altLang="en-US">
                <a:solidFill>
                  <a:schemeClr val="bg1"/>
                </a:solidFill>
              </a:rPr>
              <a:t>Clever Hans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92288"/>
            <a:ext cx="3528888" cy="3724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IE" altLang="en-US" sz="2400" dirty="0">
                <a:solidFill>
                  <a:schemeClr val="bg1"/>
                </a:solidFill>
              </a:rPr>
              <a:t>Hans was a horse owned by Wilhelm von </a:t>
            </a:r>
            <a:r>
              <a:rPr lang="en-IE" altLang="en-US" sz="2400" dirty="0" err="1">
                <a:solidFill>
                  <a:schemeClr val="bg1"/>
                </a:solidFill>
              </a:rPr>
              <a:t>Osten</a:t>
            </a:r>
            <a:r>
              <a:rPr lang="en-IE" altLang="en-US" sz="2400" dirty="0">
                <a:solidFill>
                  <a:schemeClr val="bg1"/>
                </a:solidFill>
              </a:rPr>
              <a:t>, who said he had taught Hans to add, subtract, multiply, divide, work with fractions, tell time, keep track of the calendar, differentiate musical tones, and read, spell, and understand German.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99992" y="477043"/>
            <a:ext cx="4415408" cy="604830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pic>
        <p:nvPicPr>
          <p:cNvPr id="55302" name="Picture 6" descr="b-409966-Animated_picture_hors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253" y="1984013"/>
            <a:ext cx="3101171" cy="310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15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Poems</a:t>
            </a:r>
          </a:p>
        </p:txBody>
      </p:sp>
    </p:spTree>
    <p:extLst>
      <p:ext uri="{BB962C8B-B14F-4D97-AF65-F5344CB8AC3E}">
        <p14:creationId xmlns:p14="http://schemas.microsoft.com/office/powerpoint/2010/main" val="64107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E" alt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320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en-GB" altLang="en-US" sz="3200" i="1">
                <a:solidFill>
                  <a:schemeClr val="bg1"/>
                </a:solidFill>
                <a:cs typeface="Arial" panose="020B0604020202020204" pitchFamily="34" charset="0"/>
              </a:rPr>
              <a:t>I Keep Six Honest Serving Men ...</a:t>
            </a:r>
            <a:r>
              <a:rPr lang="en-GB" altLang="en-US" sz="320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en-GB" alt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5" y="1600200"/>
            <a:ext cx="4391025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I keep six honest serving-men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(They taught me all I knew);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Their names are What and Why and When 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And How and Where and Who.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I send them over land and sea,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I send them east and west;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But after they have worked for me,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 i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 give them all a rest. </a:t>
            </a:r>
            <a:endParaRPr lang="en-IE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400" b="1" i="1">
                <a:solidFill>
                  <a:schemeClr val="bg1"/>
                </a:solidFill>
                <a:cs typeface="Arial" panose="020B0604020202020204" pitchFamily="34" charset="0"/>
              </a:rPr>
              <a:t>I</a:t>
            </a: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 let them rest from nine till five,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For I am busy then,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As well as breakfast, lunch, and tea,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For they are hungry men.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But different folk have different views; 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I know a person small-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She keeps ten million serving-men,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Who get no rest at all! </a:t>
            </a:r>
            <a:endParaRPr lang="en-IE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She sends'em abroad on her own affairs,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From the second she opens her eyes-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One million Hows, two million Wheres,</a:t>
            </a:r>
            <a:b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GB" altLang="en-US" sz="1400" b="1">
                <a:solidFill>
                  <a:schemeClr val="bg1"/>
                </a:solidFill>
                <a:cs typeface="Arial" panose="020B0604020202020204" pitchFamily="34" charset="0"/>
              </a:rPr>
              <a:t>And seven million Whys!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GB" altLang="en-US" sz="1400" b="1">
              <a:solidFill>
                <a:schemeClr val="bg1"/>
              </a:solidFill>
            </a:endParaRP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5435600" y="6165850"/>
            <a:ext cx="2324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IE" altLang="en-US">
                <a:solidFill>
                  <a:schemeClr val="bg1"/>
                </a:solidFill>
                <a:latin typeface="Algerian" panose="04020705040A02060702" pitchFamily="82" charset="0"/>
              </a:rPr>
              <a:t>- </a:t>
            </a:r>
            <a:r>
              <a:rPr lang="en-GB" altLang="en-US">
                <a:solidFill>
                  <a:schemeClr val="bg1"/>
                </a:solidFill>
                <a:latin typeface="Algerian" panose="04020705040A02060702" pitchFamily="82" charset="0"/>
              </a:rPr>
              <a:t>Rudyard Kipling</a:t>
            </a:r>
            <a:r>
              <a:rPr lang="en-GB" altLang="en-US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</a:p>
        </p:txBody>
      </p:sp>
      <p:pic>
        <p:nvPicPr>
          <p:cNvPr id="55302" name="Picture 5" descr="rudyard-kiplin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6877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 descr="j03052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4624"/>
            <a:ext cx="11382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08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Tell a story</a:t>
            </a:r>
          </a:p>
        </p:txBody>
      </p:sp>
    </p:spTree>
    <p:extLst>
      <p:ext uri="{BB962C8B-B14F-4D97-AF65-F5344CB8AC3E}">
        <p14:creationId xmlns:p14="http://schemas.microsoft.com/office/powerpoint/2010/main" val="275709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</p:spTree>
    <p:extLst>
      <p:ext uri="{BB962C8B-B14F-4D97-AF65-F5344CB8AC3E}">
        <p14:creationId xmlns:p14="http://schemas.microsoft.com/office/powerpoint/2010/main" val="3131556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5539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</p:spTree>
    <p:extLst>
      <p:ext uri="{BB962C8B-B14F-4D97-AF65-F5344CB8AC3E}">
        <p14:creationId xmlns:p14="http://schemas.microsoft.com/office/powerpoint/2010/main" val="26008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40345-0146-FB06-0477-DE60417A15A8}"/>
              </a:ext>
            </a:extLst>
          </p:cNvPr>
          <p:cNvSpPr/>
          <p:nvPr/>
        </p:nvSpPr>
        <p:spPr>
          <a:xfrm>
            <a:off x="0" y="0"/>
            <a:ext cx="9139237" cy="685482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1026" name="Picture 2" descr="Ada Lovelace | Biography, Computer, &amp; Facts | Britannica">
            <a:extLst>
              <a:ext uri="{FF2B5EF4-FFF2-40B4-BE49-F238E27FC236}">
                <a16:creationId xmlns:a16="http://schemas.microsoft.com/office/drawing/2014/main" id="{0EB3D3C9-33D5-4581-75BD-707B93ED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" y="850404"/>
            <a:ext cx="9144000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80112" y="280913"/>
            <a:ext cx="3456384" cy="39401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000" b="1" dirty="0">
                <a:solidFill>
                  <a:schemeClr val="bg1"/>
                </a:solidFill>
              </a:rPr>
              <a:t>Ada Lovelace</a:t>
            </a:r>
          </a:p>
          <a:p>
            <a:pPr eaLnBrk="1" hangingPunct="1"/>
            <a:endParaRPr lang="en-GB" altLang="en-US" sz="2400" b="1" dirty="0">
              <a:solidFill>
                <a:schemeClr val="bg1"/>
              </a:solidFill>
            </a:endParaRP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</a:rPr>
              <a:t>Born: Dec 10, 1815 </a:t>
            </a: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</a:rPr>
              <a:t>Died: Nov 27, 1852</a:t>
            </a:r>
          </a:p>
          <a:p>
            <a:pPr eaLnBrk="1" hangingPunct="1"/>
            <a:r>
              <a:rPr lang="en-GB" altLang="en-US" sz="2400" dirty="0">
                <a:solidFill>
                  <a:schemeClr val="bg1"/>
                </a:solidFill>
              </a:rPr>
              <a:t>Born in London</a:t>
            </a:r>
          </a:p>
          <a:p>
            <a:pPr eaLnBrk="1" hangingPunct="1"/>
            <a:endParaRPr lang="en-GB" alt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IE" altLang="en-US" sz="2400" b="1" i="1" u="sng" dirty="0">
                <a:solidFill>
                  <a:schemeClr val="bg1"/>
                </a:solidFill>
              </a:rPr>
              <a:t>THE WORLD’S FIRST COMPUTER PROGRAMMER</a:t>
            </a:r>
            <a:endParaRPr lang="en-GB" altLang="en-US" sz="24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28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6563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4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6565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920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7587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7589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67591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11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8611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2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8613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68615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68617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223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0659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0661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2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0663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0665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0667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2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69635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69637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69639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69641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69643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4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69645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1683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1685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6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1687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1689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0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1691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2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1693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4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1695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943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3731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3733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3735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3737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8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3739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0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3741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42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3743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4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55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2707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2709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2711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2713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4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2715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2717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8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2719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0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21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5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4755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4757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4759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4761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2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4763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4765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6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4767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8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9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70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74771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01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5779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0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5781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5783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5785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5787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8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5789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0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5791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2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3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4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75795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6" name="Picture 20" descr="playstati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00663"/>
            <a:ext cx="1357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9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d-thomas-kuh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63" y="3175"/>
            <a:ext cx="2838450" cy="3940175"/>
          </a:xfrm>
        </p:spPr>
        <p:txBody>
          <a:bodyPr/>
          <a:lstStyle/>
          <a:p>
            <a:pPr eaLnBrk="1" hangingPunct="1"/>
            <a:r>
              <a:rPr lang="en-GB" altLang="en-US" sz="2200" b="1">
                <a:solidFill>
                  <a:srgbClr val="000000"/>
                </a:solidFill>
              </a:rPr>
              <a:t>Thomas Kuhn</a:t>
            </a: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Born: July 18, 1922 </a:t>
            </a: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Died: June 17, 1996 </a:t>
            </a:r>
          </a:p>
          <a:p>
            <a:pPr eaLnBrk="1" hangingPunct="1"/>
            <a:r>
              <a:rPr lang="en-GB" altLang="en-US" sz="2000">
                <a:solidFill>
                  <a:srgbClr val="000000"/>
                </a:solidFill>
              </a:rPr>
              <a:t>Born in Cincinnati, Ohio</a:t>
            </a:r>
          </a:p>
          <a:p>
            <a:pPr eaLnBrk="1" hangingPunct="1"/>
            <a:r>
              <a:rPr lang="en-IE" altLang="en-US" sz="2000">
                <a:solidFill>
                  <a:srgbClr val="000000"/>
                </a:solidFill>
              </a:rPr>
              <a:t>Wrote extensively on the history of science</a:t>
            </a:r>
            <a:endParaRPr lang="en-GB" alt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23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76803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4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76805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6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76807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76809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76811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2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76813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4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76815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6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7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8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76819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0" name="Picture 20" descr="playstati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00663"/>
            <a:ext cx="1357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21" name="Picture 21" descr="lapto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218113"/>
            <a:ext cx="22050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730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A Typical Day</a:t>
            </a:r>
          </a:p>
        </p:txBody>
      </p:sp>
      <p:pic>
        <p:nvPicPr>
          <p:cNvPr id="83971" name="Picture 3" descr="alarm-cl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975"/>
            <a:ext cx="1427163" cy="106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1763713" y="162877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Wake up</a:t>
            </a:r>
          </a:p>
        </p:txBody>
      </p:sp>
      <p:pic>
        <p:nvPicPr>
          <p:cNvPr id="83973" name="Picture 5" descr="snooz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484313"/>
            <a:ext cx="1185863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4" name="WordArt 6"/>
          <p:cNvSpPr>
            <a:spLocks noChangeArrowheads="1" noChangeShapeType="1" noTextEdit="1"/>
          </p:cNvSpPr>
          <p:nvPr/>
        </p:nvSpPr>
        <p:spPr bwMode="auto">
          <a:xfrm>
            <a:off x="1763713" y="242093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Shower</a:t>
            </a:r>
          </a:p>
        </p:txBody>
      </p:sp>
      <p:pic>
        <p:nvPicPr>
          <p:cNvPr id="83975" name="Picture 7" descr="sh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863600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1771650" y="321786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Microwave</a:t>
            </a:r>
          </a:p>
        </p:txBody>
      </p:sp>
      <p:pic>
        <p:nvPicPr>
          <p:cNvPr id="83977" name="Picture 9" descr="microwa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565400"/>
            <a:ext cx="1558925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8" name="WordArt 10"/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Car</a:t>
            </a:r>
          </a:p>
        </p:txBody>
      </p:sp>
      <p:pic>
        <p:nvPicPr>
          <p:cNvPr id="83979" name="Picture 11" descr="ford-model-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20161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0" name="WordArt 12"/>
          <p:cNvSpPr>
            <a:spLocks noChangeArrowheads="1" noChangeShapeType="1" noTextEdit="1"/>
          </p:cNvSpPr>
          <p:nvPr/>
        </p:nvSpPr>
        <p:spPr bwMode="auto">
          <a:xfrm>
            <a:off x="1763713" y="4657725"/>
            <a:ext cx="1431925" cy="427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ATM</a:t>
            </a:r>
          </a:p>
        </p:txBody>
      </p:sp>
      <p:pic>
        <p:nvPicPr>
          <p:cNvPr id="83981" name="Picture 13" descr="at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25" y="3692525"/>
            <a:ext cx="176053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2" name="WordArt 14"/>
          <p:cNvSpPr>
            <a:spLocks noChangeArrowheads="1" noChangeShapeType="1" noTextEdit="1"/>
          </p:cNvSpPr>
          <p:nvPr/>
        </p:nvSpPr>
        <p:spPr bwMode="auto">
          <a:xfrm>
            <a:off x="1771650" y="5449888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Work</a:t>
            </a:r>
          </a:p>
        </p:txBody>
      </p:sp>
      <p:pic>
        <p:nvPicPr>
          <p:cNvPr id="83983" name="Picture 15" descr="voicemai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4508500"/>
            <a:ext cx="1617663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4" name="Picture 16" descr="emai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365625"/>
            <a:ext cx="1855788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5" name="Picture 17" descr="FA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871662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86" name="WordArt 18"/>
          <p:cNvSpPr>
            <a:spLocks noChangeArrowheads="1" noChangeShapeType="1" noTextEdit="1"/>
          </p:cNvSpPr>
          <p:nvPr/>
        </p:nvSpPr>
        <p:spPr bwMode="auto">
          <a:xfrm>
            <a:off x="1763713" y="6170613"/>
            <a:ext cx="1431925" cy="4270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Home</a:t>
            </a:r>
          </a:p>
        </p:txBody>
      </p:sp>
      <p:pic>
        <p:nvPicPr>
          <p:cNvPr id="83987" name="Picture 19" descr="TV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276850"/>
            <a:ext cx="1373188" cy="146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playstation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300663"/>
            <a:ext cx="135731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9" name="Picture 21" descr="lapto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5218113"/>
            <a:ext cx="2205037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90" name="Picture 22" descr="mobilephon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57788"/>
            <a:ext cx="1066800" cy="14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51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BIG Pictures</a:t>
            </a:r>
          </a:p>
        </p:txBody>
      </p:sp>
    </p:spTree>
    <p:extLst>
      <p:ext uri="{BB962C8B-B14F-4D97-AF65-F5344CB8AC3E}">
        <p14:creationId xmlns:p14="http://schemas.microsoft.com/office/powerpoint/2010/main" val="219138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0"/>
            <a:ext cx="9144000" cy="68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86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 drop of water under microscope. : r/interestingasfuck">
            <a:extLst>
              <a:ext uri="{FF2B5EF4-FFF2-40B4-BE49-F238E27FC236}">
                <a16:creationId xmlns:a16="http://schemas.microsoft.com/office/drawing/2014/main" id="{511424C9-E014-F59A-E4D0-822409BF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916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pitfire AR501 | Free Czechoslovak Air Force">
            <a:extLst>
              <a:ext uri="{FF2B5EF4-FFF2-40B4-BE49-F238E27FC236}">
                <a16:creationId xmlns:a16="http://schemas.microsoft.com/office/drawing/2014/main" id="{185C7E0D-1976-95FE-C645-418806E72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55"/>
            <a:ext cx="9100461" cy="6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110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This Tree Beautifully Reveals the Relationships Between Languages">
            <a:extLst>
              <a:ext uri="{FF2B5EF4-FFF2-40B4-BE49-F238E27FC236}">
                <a16:creationId xmlns:a16="http://schemas.microsoft.com/office/drawing/2014/main" id="{F0186F1C-B37F-BDEF-5543-D2430C4EE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22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ttle of Trafalgar, October 21, 1805">
            <a:extLst>
              <a:ext uri="{FF2B5EF4-FFF2-40B4-BE49-F238E27FC236}">
                <a16:creationId xmlns:a16="http://schemas.microsoft.com/office/drawing/2014/main" id="{30B5631F-1D9F-FC7C-C1BA-AD3D94E23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" y="720080"/>
            <a:ext cx="9090738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426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rench extremist plans for Europe after WWI [3,223×2,324] : r/MapPorn">
            <a:extLst>
              <a:ext uri="{FF2B5EF4-FFF2-40B4-BE49-F238E27FC236}">
                <a16:creationId xmlns:a16="http://schemas.microsoft.com/office/drawing/2014/main" id="{294CBC12-BC98-E01C-3790-90D9D1CE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289252"/>
            <a:ext cx="9157320" cy="65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64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128667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AA667A-5E5B-6367-FD50-4369ABBC6306}"/>
              </a:ext>
            </a:extLst>
          </p:cNvPr>
          <p:cNvSpPr/>
          <p:nvPr/>
        </p:nvSpPr>
        <p:spPr>
          <a:xfrm>
            <a:off x="0" y="0"/>
            <a:ext cx="9090248" cy="681337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2050" name="Picture 2" descr="Grace Murray Hopper (1906-1992): A legacy of innovation and ...">
            <a:extLst>
              <a:ext uri="{FF2B5EF4-FFF2-40B4-BE49-F238E27FC236}">
                <a16:creationId xmlns:a16="http://schemas.microsoft.com/office/drawing/2014/main" id="{FC9AF85F-88FE-3730-202D-248ED582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" y="1057804"/>
            <a:ext cx="9036497" cy="47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62B451-F76F-5015-B28C-6F6494567F00}"/>
              </a:ext>
            </a:extLst>
          </p:cNvPr>
          <p:cNvSpPr/>
          <p:nvPr/>
        </p:nvSpPr>
        <p:spPr>
          <a:xfrm>
            <a:off x="5796136" y="913788"/>
            <a:ext cx="3150706" cy="35953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09E5F-BD5B-7667-B507-262CC11219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80112" y="1119676"/>
            <a:ext cx="3456384" cy="37242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en-US" sz="3200" b="1" dirty="0">
                <a:solidFill>
                  <a:schemeClr val="bg1"/>
                </a:solidFill>
              </a:rPr>
              <a:t>Grace Hopper</a:t>
            </a:r>
            <a:endParaRPr lang="en-GB" altLang="en-US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Born: Dec 9, 1906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>
                <a:solidFill>
                  <a:schemeClr val="bg1"/>
                </a:solidFill>
              </a:rPr>
              <a:t>Died: Jan 1, 1992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sz="2400" dirty="0">
                <a:solidFill>
                  <a:schemeClr val="bg1"/>
                </a:solidFill>
              </a:rPr>
              <a:t>Born in New York</a:t>
            </a:r>
          </a:p>
          <a:p>
            <a:pPr eaLnBrk="1" hangingPunct="1">
              <a:lnSpc>
                <a:spcPct val="90000"/>
              </a:lnSpc>
            </a:pPr>
            <a:endParaRPr lang="en-IE" altLang="en-US" sz="240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IE" altLang="en-US" sz="2400" dirty="0">
                <a:solidFill>
                  <a:schemeClr val="bg1"/>
                </a:solidFill>
              </a:rPr>
              <a:t>Pioneer of computer programming</a:t>
            </a:r>
            <a:endParaRPr lang="en-GB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40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ive clanc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5368" y="3152775"/>
            <a:ext cx="2038429" cy="2235514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764" y="1888385"/>
            <a:ext cx="3163811" cy="181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Group 42"/>
          <p:cNvGrpSpPr/>
          <p:nvPr/>
        </p:nvGrpSpPr>
        <p:grpSpPr>
          <a:xfrm>
            <a:off x="2987823" y="3717032"/>
            <a:ext cx="1612751" cy="369332"/>
            <a:chOff x="242574" y="414533"/>
            <a:chExt cx="6096001" cy="1288118"/>
          </a:xfrm>
          <a:solidFill>
            <a:srgbClr val="00B050"/>
          </a:solidFill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242574" y="414533"/>
              <a:ext cx="6096001" cy="1203929"/>
            </a:xfrm>
            <a:prstGeom prst="roundRect">
              <a:avLst/>
            </a:prstGeom>
            <a:grpFill/>
            <a:effectLst>
              <a:glow rad="101600">
                <a:schemeClr val="tx1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1598365" y="611797"/>
              <a:ext cx="4622000" cy="109085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400" b="1" dirty="0">
                  <a:latin typeface="Arial" pitchFamily="34" charset="0"/>
                  <a:cs typeface="Arial" pitchFamily="34" charset="0"/>
                </a:rPr>
                <a:t> Target</a:t>
              </a:r>
              <a:endParaRPr lang="en-IE" sz="14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42"/>
          <p:cNvGrpSpPr/>
          <p:nvPr/>
        </p:nvGrpSpPr>
        <p:grpSpPr>
          <a:xfrm>
            <a:off x="2995301" y="4274408"/>
            <a:ext cx="1674645" cy="347383"/>
            <a:chOff x="833644" y="798173"/>
            <a:chExt cx="6359434" cy="886010"/>
          </a:xfrm>
          <a:effectLst/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Rounded Rectangle 20"/>
            <p:cNvSpPr/>
            <p:nvPr/>
          </p:nvSpPr>
          <p:spPr>
            <a:xfrm>
              <a:off x="833644" y="798173"/>
              <a:ext cx="6095999" cy="880485"/>
            </a:xfrm>
            <a:prstGeom prst="roundRect">
              <a:avLst/>
            </a:prstGeom>
            <a:solidFill>
              <a:srgbClr val="FF0000"/>
            </a:solidFill>
            <a:effectLst>
              <a:glow rad="101600">
                <a:schemeClr val="tx1">
                  <a:alpha val="60000"/>
                </a:schemeClr>
              </a:glow>
              <a:outerShdw blurRad="50800" dist="38100" algn="l" rotWithShape="0">
                <a:prstClr val="black">
                  <a:alpha val="40000"/>
                </a:prstClr>
              </a:outerShdw>
            </a:effectLst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1214621" y="805684"/>
              <a:ext cx="5978457" cy="8784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690" tIns="186690" rIns="186690" bIns="18669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E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       GPS ON</a:t>
              </a:r>
              <a:endParaRPr lang="en-IE" sz="1400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3181351" y="4619625"/>
            <a:ext cx="1067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Arial" pitchFamily="34" charset="0"/>
                <a:cs typeface="Arial" pitchFamily="34" charset="0"/>
              </a:rPr>
              <a:t>GAME STARTING        3                                           2                                            1</a:t>
            </a:r>
          </a:p>
        </p:txBody>
      </p:sp>
      <p:pic>
        <p:nvPicPr>
          <p:cNvPr id="3" name="Picture 2" descr="app buttons with hand2.png">
            <a:extLst>
              <a:ext uri="{FF2B5EF4-FFF2-40B4-BE49-F238E27FC236}">
                <a16:creationId xmlns:a16="http://schemas.microsoft.com/office/drawing/2014/main" id="{9934C0B5-2D28-7C8B-C50C-DE648CF200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025640" y="-27384"/>
            <a:ext cx="23565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48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Picture 3" descr="us c 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0300" y="3127626"/>
            <a:ext cx="2760488" cy="2705093"/>
          </a:xfrm>
          <a:prstGeom prst="rect">
            <a:avLst/>
          </a:prstGeom>
        </p:spPr>
      </p:pic>
      <p:pic>
        <p:nvPicPr>
          <p:cNvPr id="5" name="Picture 4" descr="us c 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199" y="3050803"/>
            <a:ext cx="2641601" cy="2706256"/>
          </a:xfrm>
          <a:prstGeom prst="rect">
            <a:avLst/>
          </a:prstGeom>
        </p:spPr>
      </p:pic>
      <p:pic>
        <p:nvPicPr>
          <p:cNvPr id="6" name="Picture 5" descr="us c 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3014" y="876300"/>
            <a:ext cx="2958883" cy="2778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7731" y="5706828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itchFamily="34" charset="0"/>
                <a:cs typeface="Arial" pitchFamily="34" charset="0"/>
              </a:rPr>
              <a:t>January 2011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2607" y="5692506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itchFamily="34" charset="0"/>
                <a:cs typeface="Arial" pitchFamily="34" charset="0"/>
              </a:rPr>
              <a:t>November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8995" y="1686938"/>
            <a:ext cx="268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rial" pitchFamily="34" charset="0"/>
                <a:cs typeface="Arial" pitchFamily="34" charset="0"/>
              </a:rPr>
              <a:t>November 2011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69900" y="173038"/>
            <a:ext cx="8229600" cy="1143000"/>
          </a:xfrm>
          <a:prstGeom prst="rect">
            <a:avLst/>
          </a:prstGeom>
        </p:spPr>
        <p:txBody>
          <a:bodyPr vert="horz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en-IE" sz="4100" b="1" dirty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Proportion of all </a:t>
            </a:r>
            <a:r>
              <a:rPr lang="en-IE" sz="4100" b="1" dirty="0" err="1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APPs</a:t>
            </a:r>
            <a:r>
              <a:rPr lang="en-IE" sz="4100" b="1" dirty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 downloaded US/China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4100" b="1" i="0" u="none" strike="noStrike" kern="1200" cap="none" spc="0" normalizeH="0" baseline="0" noProof="0" dirty="0">
                <a:ln w="6350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15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1402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3988" y="928688"/>
            <a:ext cx="4273550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3600" b="1" dirty="0" err="1">
                <a:solidFill>
                  <a:schemeClr val="bg1"/>
                </a:solidFill>
              </a:rPr>
              <a:t>Imre</a:t>
            </a:r>
            <a:r>
              <a:rPr lang="en-GB" altLang="en-US" sz="3600" b="1" dirty="0">
                <a:solidFill>
                  <a:schemeClr val="bg1"/>
                </a:solidFill>
              </a:rPr>
              <a:t> Lakatos</a:t>
            </a:r>
            <a:endParaRPr lang="en-GB" altLang="en-US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solidFill>
                  <a:schemeClr val="bg1"/>
                </a:solidFill>
              </a:rPr>
              <a:t>Born: Nov 9, 1922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>
                <a:solidFill>
                  <a:schemeClr val="bg1"/>
                </a:solidFill>
              </a:rPr>
              <a:t>Died: Feb 2, 1974 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dirty="0">
                <a:solidFill>
                  <a:schemeClr val="bg1"/>
                </a:solidFill>
              </a:rPr>
              <a:t>Born in Debrecen, Hungary</a:t>
            </a:r>
          </a:p>
          <a:p>
            <a:pPr eaLnBrk="1" hangingPunct="1">
              <a:lnSpc>
                <a:spcPct val="90000"/>
              </a:lnSpc>
            </a:pPr>
            <a:r>
              <a:rPr lang="en-IE" altLang="en-US" dirty="0">
                <a:solidFill>
                  <a:schemeClr val="bg1"/>
                </a:solidFill>
              </a:rPr>
              <a:t>Philosopher of mathematics and science</a:t>
            </a:r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25604" name="Picture 7" descr="Lakatos_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27500" y="-26988"/>
            <a:ext cx="5032375" cy="6884988"/>
          </a:xfrm>
        </p:spPr>
      </p:pic>
    </p:spTree>
    <p:extLst>
      <p:ext uri="{BB962C8B-B14F-4D97-AF65-F5344CB8AC3E}">
        <p14:creationId xmlns:p14="http://schemas.microsoft.com/office/powerpoint/2010/main" val="158595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shot photo of Mark Dean">
            <a:extLst>
              <a:ext uri="{FF2B5EF4-FFF2-40B4-BE49-F238E27FC236}">
                <a16:creationId xmlns:a16="http://schemas.microsoft.com/office/drawing/2014/main" id="{9121DD59-EB6F-F8F3-2CAC-D843231D0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7A67B2-3B9F-C830-DBE9-211EA3689161}"/>
              </a:ext>
            </a:extLst>
          </p:cNvPr>
          <p:cNvSpPr txBox="1">
            <a:spLocks noChangeArrowheads="1"/>
          </p:cNvSpPr>
          <p:nvPr/>
        </p:nvSpPr>
        <p:spPr>
          <a:xfrm>
            <a:off x="4762" y="116632"/>
            <a:ext cx="3703141" cy="39401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altLang="en-US" sz="3600" b="1" dirty="0">
                <a:solidFill>
                  <a:srgbClr val="000000"/>
                </a:solidFill>
              </a:rPr>
              <a:t>Mark Dean</a:t>
            </a:r>
          </a:p>
          <a:p>
            <a:endParaRPr lang="en-GB" altLang="en-US" sz="2400" b="1" dirty="0">
              <a:solidFill>
                <a:srgbClr val="000000"/>
              </a:solidFill>
            </a:endParaRPr>
          </a:p>
          <a:p>
            <a:r>
              <a:rPr lang="en-GB" altLang="en-US" sz="2400" dirty="0">
                <a:solidFill>
                  <a:srgbClr val="000000"/>
                </a:solidFill>
              </a:rPr>
              <a:t>Born: March 2, 1957 </a:t>
            </a:r>
          </a:p>
          <a:p>
            <a:r>
              <a:rPr lang="en-GB" altLang="en-US" sz="2400" dirty="0">
                <a:solidFill>
                  <a:srgbClr val="000000"/>
                </a:solidFill>
              </a:rPr>
              <a:t>Born in Jefferson City, Tennessee</a:t>
            </a:r>
          </a:p>
          <a:p>
            <a:r>
              <a:rPr lang="en-IE" altLang="en-US" sz="2400" dirty="0">
                <a:solidFill>
                  <a:srgbClr val="000000"/>
                </a:solidFill>
              </a:rPr>
              <a:t>Co-creator of the IBM PC</a:t>
            </a:r>
            <a:endParaRPr lang="en-GB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00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E" dirty="0"/>
          </a:p>
        </p:txBody>
      </p:sp>
      <p:pic>
        <p:nvPicPr>
          <p:cNvPr id="28675" name="Picture 2" descr="Tukey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3375"/>
            <a:ext cx="431958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889000"/>
          </a:xfrm>
        </p:spPr>
        <p:txBody>
          <a:bodyPr/>
          <a:lstStyle/>
          <a:p>
            <a:r>
              <a:rPr lang="en-IE" altLang="en-US" b="1">
                <a:solidFill>
                  <a:schemeClr val="bg1"/>
                </a:solidFill>
              </a:rPr>
              <a:t>John Tukey</a:t>
            </a:r>
          </a:p>
        </p:txBody>
      </p:sp>
      <p:pic>
        <p:nvPicPr>
          <p:cNvPr id="28677" name="Picture 9" descr="exploratory-data-analysis-john-wilder-tukey-hardcover-cover-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933825"/>
            <a:ext cx="1917700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628775"/>
            <a:ext cx="3756025" cy="41148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</a:rPr>
              <a:t>Born June 16, 1915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</a:rPr>
              <a:t>Died July 26, 2000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</a:rPr>
              <a:t>Born in New Bedford, Massachusetts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</a:rPr>
              <a:t>He introduced the box plot in his 1977 book,"</a:t>
            </a:r>
            <a:r>
              <a:rPr lang="en-IE" altLang="en-US" sz="2400" i="1">
                <a:solidFill>
                  <a:schemeClr val="bg1"/>
                </a:solidFill>
              </a:rPr>
              <a:t>Exploratory Data Analysis</a:t>
            </a:r>
            <a:r>
              <a:rPr lang="en-IE" altLang="en-US" sz="2400">
                <a:solidFill>
                  <a:schemeClr val="bg1"/>
                </a:solidFill>
              </a:rPr>
              <a:t>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>
                <a:solidFill>
                  <a:schemeClr val="bg1"/>
                </a:solidFill>
              </a:rPr>
              <a:t>Also the Cooley–Tukey FFT algorithm and jackknife estimation</a:t>
            </a:r>
          </a:p>
        </p:txBody>
      </p:sp>
      <p:pic>
        <p:nvPicPr>
          <p:cNvPr id="28679" name="Picture 11" descr="John_Tuke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3933825"/>
            <a:ext cx="2236788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8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IE" dirty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260350"/>
            <a:ext cx="7158037" cy="889000"/>
          </a:xfrm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  <a:effectLst/>
              </a:rPr>
              <a:t>Jeffrey </a:t>
            </a:r>
            <a:r>
              <a:rPr lang="en-IE" dirty="0" err="1">
                <a:solidFill>
                  <a:schemeClr val="bg1"/>
                </a:solidFill>
                <a:effectLst/>
              </a:rPr>
              <a:t>Chuan</a:t>
            </a:r>
            <a:r>
              <a:rPr lang="en-IE" dirty="0">
                <a:solidFill>
                  <a:schemeClr val="bg1"/>
                </a:solidFill>
                <a:effectLst/>
              </a:rPr>
              <a:t> Chu</a:t>
            </a:r>
            <a:r>
              <a:rPr lang="en-IE" b="0" dirty="0">
                <a:solidFill>
                  <a:schemeClr val="bg1"/>
                </a:solidFill>
                <a:effectLst/>
              </a:rPr>
              <a:t> </a:t>
            </a:r>
            <a:r>
              <a:rPr lang="ja-JP" altLang="en-US" b="0" dirty="0">
                <a:solidFill>
                  <a:schemeClr val="bg1"/>
                </a:solidFill>
                <a:effectLst/>
              </a:rPr>
              <a:t>朱傳榘</a:t>
            </a:r>
            <a:endParaRPr lang="en-IE" altLang="en-US" b="1" dirty="0">
              <a:solidFill>
                <a:schemeClr val="bg1"/>
              </a:solidFill>
            </a:endParaRP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5613" y="1628775"/>
            <a:ext cx="3756025" cy="41148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chemeClr val="bg1"/>
                </a:solidFill>
              </a:rPr>
              <a:t>Born July 14, 1919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chemeClr val="bg1"/>
                </a:solidFill>
              </a:rPr>
              <a:t>Died June 6, 2011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chemeClr val="bg1"/>
                </a:solidFill>
              </a:rPr>
              <a:t>Born in Tianjin, China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chemeClr val="bg1"/>
                </a:solidFill>
              </a:rPr>
              <a:t>A pioneer computer engineer, a member of the engineering team that designed the first American electronic computer, the ENIAC.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E" altLang="en-US" sz="2400" dirty="0">
                <a:solidFill>
                  <a:schemeClr val="bg1"/>
                </a:solidFill>
              </a:rPr>
              <a:t>He was awarded the 1981 (the first) IEEE Computer Society Computer Pioneer Award.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61482"/>
            <a:ext cx="3453282" cy="49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0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46689"/>
            <a:ext cx="8208912" cy="1829761"/>
          </a:xfrm>
        </p:spPr>
        <p:txBody>
          <a:bodyPr>
            <a:normAutofit/>
          </a:bodyPr>
          <a:lstStyle/>
          <a:p>
            <a:pPr algn="ctr"/>
            <a:r>
              <a:rPr lang="en-IE" sz="6600" dirty="0"/>
              <a:t>Timelines</a:t>
            </a:r>
          </a:p>
        </p:txBody>
      </p:sp>
    </p:spTree>
    <p:extLst>
      <p:ext uri="{BB962C8B-B14F-4D97-AF65-F5344CB8AC3E}">
        <p14:creationId xmlns:p14="http://schemas.microsoft.com/office/powerpoint/2010/main" val="2429794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2579</TotalTime>
  <Words>737</Words>
  <Application>Microsoft Office PowerPoint</Application>
  <PresentationFormat>On-screen Show (4:3)</PresentationFormat>
  <Paragraphs>213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Algerian</vt:lpstr>
      <vt:lpstr>Arial</vt:lpstr>
      <vt:lpstr>Arial Black</vt:lpstr>
      <vt:lpstr>Arial Unicode MS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Biographies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John Tukey</vt:lpstr>
      <vt:lpstr>Jeffrey Chuan Chu 朱傳榘</vt:lpstr>
      <vt:lpstr>Timelines</vt:lpstr>
      <vt:lpstr>Scientific  Method</vt:lpstr>
      <vt:lpstr>PowerPoint Presentation</vt:lpstr>
      <vt:lpstr>Pictures of animals</vt:lpstr>
      <vt:lpstr>PowerPoint Presentation</vt:lpstr>
      <vt:lpstr>Clever Hans</vt:lpstr>
      <vt:lpstr>Poems</vt:lpstr>
      <vt:lpstr>"I Keep Six Honest Serving Men ..." </vt:lpstr>
      <vt:lpstr>Tell a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Pictures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Animations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Damian T. Gordon</cp:lastModifiedBy>
  <cp:revision>214</cp:revision>
  <dcterms:created xsi:type="dcterms:W3CDTF">2015-01-19T19:52:08Z</dcterms:created>
  <dcterms:modified xsi:type="dcterms:W3CDTF">2022-11-26T19:37:09Z</dcterms:modified>
</cp:coreProperties>
</file>