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282" r:id="rId2"/>
    <p:sldId id="331" r:id="rId3"/>
    <p:sldId id="289" r:id="rId4"/>
    <p:sldId id="340" r:id="rId5"/>
    <p:sldId id="332" r:id="rId6"/>
    <p:sldId id="341" r:id="rId7"/>
    <p:sldId id="342" r:id="rId8"/>
    <p:sldId id="343" r:id="rId9"/>
    <p:sldId id="344" r:id="rId10"/>
    <p:sldId id="345" r:id="rId11"/>
    <p:sldId id="330"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9966"/>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B04A3F-1288-415A-8054-A2AFD18F37EA}" v="6" dt="2022-11-12T13:20:00.9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940" y="4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T. Gordon" userId="7469c87ffe94b59c" providerId="LiveId" clId="{F5183E01-8D6D-40B8-9B3B-190405D35315}"/>
    <pc:docChg chg="custSel addSld delSld modSld sldOrd">
      <pc:chgData name="Damian T. Gordon" userId="7469c87ffe94b59c" providerId="LiveId" clId="{F5183E01-8D6D-40B8-9B3B-190405D35315}" dt="2022-11-10T10:25:32.613" v="202" actId="20577"/>
      <pc:docMkLst>
        <pc:docMk/>
      </pc:docMkLst>
      <pc:sldChg chg="del">
        <pc:chgData name="Damian T. Gordon" userId="7469c87ffe94b59c" providerId="LiveId" clId="{F5183E01-8D6D-40B8-9B3B-190405D35315}" dt="2022-11-10T10:18:24.106" v="10" actId="47"/>
        <pc:sldMkLst>
          <pc:docMk/>
          <pc:sldMk cId="0" sldId="259"/>
        </pc:sldMkLst>
      </pc:sldChg>
      <pc:sldChg chg="modSp mod">
        <pc:chgData name="Damian T. Gordon" userId="7469c87ffe94b59c" providerId="LiveId" clId="{F5183E01-8D6D-40B8-9B3B-190405D35315}" dt="2022-11-10T10:18:20.584" v="9" actId="20577"/>
        <pc:sldMkLst>
          <pc:docMk/>
          <pc:sldMk cId="0" sldId="282"/>
        </pc:sldMkLst>
        <pc:spChg chg="mod">
          <ac:chgData name="Damian T. Gordon" userId="7469c87ffe94b59c" providerId="LiveId" clId="{F5183E01-8D6D-40B8-9B3B-190405D35315}" dt="2022-11-10T10:18:20.584" v="9" actId="20577"/>
          <ac:spMkLst>
            <pc:docMk/>
            <pc:sldMk cId="0" sldId="282"/>
            <ac:spMk id="377" creationId="{00000000-0000-0000-0000-000000000000}"/>
          </ac:spMkLst>
        </pc:spChg>
      </pc:sldChg>
      <pc:sldChg chg="del">
        <pc:chgData name="Damian T. Gordon" userId="7469c87ffe94b59c" providerId="LiveId" clId="{F5183E01-8D6D-40B8-9B3B-190405D35315}" dt="2022-11-10T10:18:25.509" v="11" actId="47"/>
        <pc:sldMkLst>
          <pc:docMk/>
          <pc:sldMk cId="595010764" sldId="288"/>
        </pc:sldMkLst>
      </pc:sldChg>
      <pc:sldChg chg="modSp mod">
        <pc:chgData name="Damian T. Gordon" userId="7469c87ffe94b59c" providerId="LiveId" clId="{F5183E01-8D6D-40B8-9B3B-190405D35315}" dt="2022-11-10T10:20:55.572" v="131" actId="404"/>
        <pc:sldMkLst>
          <pc:docMk/>
          <pc:sldMk cId="2647280082" sldId="289"/>
        </pc:sldMkLst>
        <pc:spChg chg="mod">
          <ac:chgData name="Damian T. Gordon" userId="7469c87ffe94b59c" providerId="LiveId" clId="{F5183E01-8D6D-40B8-9B3B-190405D35315}" dt="2022-11-10T10:18:37.121" v="22" actId="20577"/>
          <ac:spMkLst>
            <pc:docMk/>
            <pc:sldMk cId="2647280082" sldId="289"/>
            <ac:spMk id="97" creationId="{00000000-0000-0000-0000-000000000000}"/>
          </ac:spMkLst>
        </pc:spChg>
        <pc:spChg chg="mod">
          <ac:chgData name="Damian T. Gordon" userId="7469c87ffe94b59c" providerId="LiveId" clId="{F5183E01-8D6D-40B8-9B3B-190405D35315}" dt="2022-11-10T10:20:55.572" v="131" actId="404"/>
          <ac:spMkLst>
            <pc:docMk/>
            <pc:sldMk cId="2647280082" sldId="289"/>
            <ac:spMk id="101" creationId="{00000000-0000-0000-0000-000000000000}"/>
          </ac:spMkLst>
        </pc:spChg>
      </pc:sldChg>
      <pc:sldChg chg="del">
        <pc:chgData name="Damian T. Gordon" userId="7469c87ffe94b59c" providerId="LiveId" clId="{F5183E01-8D6D-40B8-9B3B-190405D35315}" dt="2022-11-10T10:18:30.097" v="12" actId="47"/>
        <pc:sldMkLst>
          <pc:docMk/>
          <pc:sldMk cId="1933663561" sldId="291"/>
        </pc:sldMkLst>
      </pc:sldChg>
      <pc:sldChg chg="del">
        <pc:chgData name="Damian T. Gordon" userId="7469c87ffe94b59c" providerId="LiveId" clId="{F5183E01-8D6D-40B8-9B3B-190405D35315}" dt="2022-11-10T10:18:30.097" v="12" actId="47"/>
        <pc:sldMkLst>
          <pc:docMk/>
          <pc:sldMk cId="4291478083" sldId="292"/>
        </pc:sldMkLst>
      </pc:sldChg>
      <pc:sldChg chg="del">
        <pc:chgData name="Damian T. Gordon" userId="7469c87ffe94b59c" providerId="LiveId" clId="{F5183E01-8D6D-40B8-9B3B-190405D35315}" dt="2022-11-10T10:18:30.097" v="12" actId="47"/>
        <pc:sldMkLst>
          <pc:docMk/>
          <pc:sldMk cId="3976642483" sldId="293"/>
        </pc:sldMkLst>
      </pc:sldChg>
      <pc:sldChg chg="del">
        <pc:chgData name="Damian T. Gordon" userId="7469c87ffe94b59c" providerId="LiveId" clId="{F5183E01-8D6D-40B8-9B3B-190405D35315}" dt="2022-11-10T10:18:30.097" v="12" actId="47"/>
        <pc:sldMkLst>
          <pc:docMk/>
          <pc:sldMk cId="173532261" sldId="295"/>
        </pc:sldMkLst>
      </pc:sldChg>
      <pc:sldChg chg="del">
        <pc:chgData name="Damian T. Gordon" userId="7469c87ffe94b59c" providerId="LiveId" clId="{F5183E01-8D6D-40B8-9B3B-190405D35315}" dt="2022-11-10T10:18:30.097" v="12" actId="47"/>
        <pc:sldMkLst>
          <pc:docMk/>
          <pc:sldMk cId="2516070507" sldId="296"/>
        </pc:sldMkLst>
      </pc:sldChg>
      <pc:sldChg chg="del">
        <pc:chgData name="Damian T. Gordon" userId="7469c87ffe94b59c" providerId="LiveId" clId="{F5183E01-8D6D-40B8-9B3B-190405D35315}" dt="2022-11-10T10:18:30.097" v="12" actId="47"/>
        <pc:sldMkLst>
          <pc:docMk/>
          <pc:sldMk cId="1885187748" sldId="297"/>
        </pc:sldMkLst>
      </pc:sldChg>
      <pc:sldChg chg="del">
        <pc:chgData name="Damian T. Gordon" userId="7469c87ffe94b59c" providerId="LiveId" clId="{F5183E01-8D6D-40B8-9B3B-190405D35315}" dt="2022-11-10T10:18:30.097" v="12" actId="47"/>
        <pc:sldMkLst>
          <pc:docMk/>
          <pc:sldMk cId="2310252356" sldId="302"/>
        </pc:sldMkLst>
      </pc:sldChg>
      <pc:sldChg chg="del">
        <pc:chgData name="Damian T. Gordon" userId="7469c87ffe94b59c" providerId="LiveId" clId="{F5183E01-8D6D-40B8-9B3B-190405D35315}" dt="2022-11-10T10:18:30.097" v="12" actId="47"/>
        <pc:sldMkLst>
          <pc:docMk/>
          <pc:sldMk cId="1077969559" sldId="303"/>
        </pc:sldMkLst>
      </pc:sldChg>
      <pc:sldChg chg="del">
        <pc:chgData name="Damian T. Gordon" userId="7469c87ffe94b59c" providerId="LiveId" clId="{F5183E01-8D6D-40B8-9B3B-190405D35315}" dt="2022-11-10T10:18:30.097" v="12" actId="47"/>
        <pc:sldMkLst>
          <pc:docMk/>
          <pc:sldMk cId="2011453906" sldId="304"/>
        </pc:sldMkLst>
      </pc:sldChg>
      <pc:sldChg chg="del">
        <pc:chgData name="Damian T. Gordon" userId="7469c87ffe94b59c" providerId="LiveId" clId="{F5183E01-8D6D-40B8-9B3B-190405D35315}" dt="2022-11-10T10:18:30.097" v="12" actId="47"/>
        <pc:sldMkLst>
          <pc:docMk/>
          <pc:sldMk cId="1879289377" sldId="305"/>
        </pc:sldMkLst>
      </pc:sldChg>
      <pc:sldChg chg="del">
        <pc:chgData name="Damian T. Gordon" userId="7469c87ffe94b59c" providerId="LiveId" clId="{F5183E01-8D6D-40B8-9B3B-190405D35315}" dt="2022-11-10T10:18:30.097" v="12" actId="47"/>
        <pc:sldMkLst>
          <pc:docMk/>
          <pc:sldMk cId="3295946617" sldId="306"/>
        </pc:sldMkLst>
      </pc:sldChg>
      <pc:sldChg chg="del">
        <pc:chgData name="Damian T. Gordon" userId="7469c87ffe94b59c" providerId="LiveId" clId="{F5183E01-8D6D-40B8-9B3B-190405D35315}" dt="2022-11-10T10:18:30.097" v="12" actId="47"/>
        <pc:sldMkLst>
          <pc:docMk/>
          <pc:sldMk cId="899303766" sldId="307"/>
        </pc:sldMkLst>
      </pc:sldChg>
      <pc:sldChg chg="del">
        <pc:chgData name="Damian T. Gordon" userId="7469c87ffe94b59c" providerId="LiveId" clId="{F5183E01-8D6D-40B8-9B3B-190405D35315}" dt="2022-11-10T10:18:30.097" v="12" actId="47"/>
        <pc:sldMkLst>
          <pc:docMk/>
          <pc:sldMk cId="3660992100" sldId="308"/>
        </pc:sldMkLst>
      </pc:sldChg>
      <pc:sldChg chg="del">
        <pc:chgData name="Damian T. Gordon" userId="7469c87ffe94b59c" providerId="LiveId" clId="{F5183E01-8D6D-40B8-9B3B-190405D35315}" dt="2022-11-10T10:18:30.097" v="12" actId="47"/>
        <pc:sldMkLst>
          <pc:docMk/>
          <pc:sldMk cId="28869811" sldId="309"/>
        </pc:sldMkLst>
      </pc:sldChg>
      <pc:sldChg chg="del">
        <pc:chgData name="Damian T. Gordon" userId="7469c87ffe94b59c" providerId="LiveId" clId="{F5183E01-8D6D-40B8-9B3B-190405D35315}" dt="2022-11-10T10:18:30.097" v="12" actId="47"/>
        <pc:sldMkLst>
          <pc:docMk/>
          <pc:sldMk cId="3566810417" sldId="311"/>
        </pc:sldMkLst>
      </pc:sldChg>
      <pc:sldChg chg="del">
        <pc:chgData name="Damian T. Gordon" userId="7469c87ffe94b59c" providerId="LiveId" clId="{F5183E01-8D6D-40B8-9B3B-190405D35315}" dt="2022-11-10T10:18:30.097" v="12" actId="47"/>
        <pc:sldMkLst>
          <pc:docMk/>
          <pc:sldMk cId="2577070979" sldId="314"/>
        </pc:sldMkLst>
      </pc:sldChg>
      <pc:sldChg chg="del">
        <pc:chgData name="Damian T. Gordon" userId="7469c87ffe94b59c" providerId="LiveId" clId="{F5183E01-8D6D-40B8-9B3B-190405D35315}" dt="2022-11-10T10:18:30.097" v="12" actId="47"/>
        <pc:sldMkLst>
          <pc:docMk/>
          <pc:sldMk cId="734640130" sldId="317"/>
        </pc:sldMkLst>
      </pc:sldChg>
      <pc:sldChg chg="del">
        <pc:chgData name="Damian T. Gordon" userId="7469c87ffe94b59c" providerId="LiveId" clId="{F5183E01-8D6D-40B8-9B3B-190405D35315}" dt="2022-11-10T10:18:30.097" v="12" actId="47"/>
        <pc:sldMkLst>
          <pc:docMk/>
          <pc:sldMk cId="825700365" sldId="318"/>
        </pc:sldMkLst>
      </pc:sldChg>
      <pc:sldChg chg="del">
        <pc:chgData name="Damian T. Gordon" userId="7469c87ffe94b59c" providerId="LiveId" clId="{F5183E01-8D6D-40B8-9B3B-190405D35315}" dt="2022-11-10T10:18:30.097" v="12" actId="47"/>
        <pc:sldMkLst>
          <pc:docMk/>
          <pc:sldMk cId="3256830489" sldId="319"/>
        </pc:sldMkLst>
      </pc:sldChg>
      <pc:sldChg chg="del">
        <pc:chgData name="Damian T. Gordon" userId="7469c87ffe94b59c" providerId="LiveId" clId="{F5183E01-8D6D-40B8-9B3B-190405D35315}" dt="2022-11-10T10:18:30.097" v="12" actId="47"/>
        <pc:sldMkLst>
          <pc:docMk/>
          <pc:sldMk cId="3632482988" sldId="320"/>
        </pc:sldMkLst>
      </pc:sldChg>
      <pc:sldChg chg="del">
        <pc:chgData name="Damian T. Gordon" userId="7469c87ffe94b59c" providerId="LiveId" clId="{F5183E01-8D6D-40B8-9B3B-190405D35315}" dt="2022-11-10T10:18:30.097" v="12" actId="47"/>
        <pc:sldMkLst>
          <pc:docMk/>
          <pc:sldMk cId="3867004499" sldId="321"/>
        </pc:sldMkLst>
      </pc:sldChg>
      <pc:sldChg chg="del">
        <pc:chgData name="Damian T. Gordon" userId="7469c87ffe94b59c" providerId="LiveId" clId="{F5183E01-8D6D-40B8-9B3B-190405D35315}" dt="2022-11-10T10:18:30.097" v="12" actId="47"/>
        <pc:sldMkLst>
          <pc:docMk/>
          <pc:sldMk cId="1469032528" sldId="322"/>
        </pc:sldMkLst>
      </pc:sldChg>
      <pc:sldChg chg="del">
        <pc:chgData name="Damian T. Gordon" userId="7469c87ffe94b59c" providerId="LiveId" clId="{F5183E01-8D6D-40B8-9B3B-190405D35315}" dt="2022-11-10T10:18:30.097" v="12" actId="47"/>
        <pc:sldMkLst>
          <pc:docMk/>
          <pc:sldMk cId="3480949251" sldId="323"/>
        </pc:sldMkLst>
      </pc:sldChg>
      <pc:sldChg chg="del">
        <pc:chgData name="Damian T. Gordon" userId="7469c87ffe94b59c" providerId="LiveId" clId="{F5183E01-8D6D-40B8-9B3B-190405D35315}" dt="2022-11-10T10:18:30.097" v="12" actId="47"/>
        <pc:sldMkLst>
          <pc:docMk/>
          <pc:sldMk cId="2278440302" sldId="324"/>
        </pc:sldMkLst>
      </pc:sldChg>
      <pc:sldChg chg="del">
        <pc:chgData name="Damian T. Gordon" userId="7469c87ffe94b59c" providerId="LiveId" clId="{F5183E01-8D6D-40B8-9B3B-190405D35315}" dt="2022-11-10T10:18:30.097" v="12" actId="47"/>
        <pc:sldMkLst>
          <pc:docMk/>
          <pc:sldMk cId="102250311" sldId="325"/>
        </pc:sldMkLst>
      </pc:sldChg>
      <pc:sldChg chg="del">
        <pc:chgData name="Damian T. Gordon" userId="7469c87ffe94b59c" providerId="LiveId" clId="{F5183E01-8D6D-40B8-9B3B-190405D35315}" dt="2022-11-10T10:18:30.097" v="12" actId="47"/>
        <pc:sldMkLst>
          <pc:docMk/>
          <pc:sldMk cId="800111216" sldId="326"/>
        </pc:sldMkLst>
      </pc:sldChg>
      <pc:sldChg chg="del">
        <pc:chgData name="Damian T. Gordon" userId="7469c87ffe94b59c" providerId="LiveId" clId="{F5183E01-8D6D-40B8-9B3B-190405D35315}" dt="2022-11-10T10:18:30.097" v="12" actId="47"/>
        <pc:sldMkLst>
          <pc:docMk/>
          <pc:sldMk cId="1275449492" sldId="327"/>
        </pc:sldMkLst>
      </pc:sldChg>
      <pc:sldChg chg="del">
        <pc:chgData name="Damian T. Gordon" userId="7469c87ffe94b59c" providerId="LiveId" clId="{F5183E01-8D6D-40B8-9B3B-190405D35315}" dt="2022-11-10T10:18:30.097" v="12" actId="47"/>
        <pc:sldMkLst>
          <pc:docMk/>
          <pc:sldMk cId="2005057095" sldId="328"/>
        </pc:sldMkLst>
      </pc:sldChg>
      <pc:sldChg chg="del">
        <pc:chgData name="Damian T. Gordon" userId="7469c87ffe94b59c" providerId="LiveId" clId="{F5183E01-8D6D-40B8-9B3B-190405D35315}" dt="2022-11-10T10:18:30.097" v="12" actId="47"/>
        <pc:sldMkLst>
          <pc:docMk/>
          <pc:sldMk cId="1674038915" sldId="329"/>
        </pc:sldMkLst>
      </pc:sldChg>
      <pc:sldChg chg="del">
        <pc:chgData name="Damian T. Gordon" userId="7469c87ffe94b59c" providerId="LiveId" clId="{F5183E01-8D6D-40B8-9B3B-190405D35315}" dt="2022-11-10T10:18:30.097" v="12" actId="47"/>
        <pc:sldMkLst>
          <pc:docMk/>
          <pc:sldMk cId="247921123" sldId="331"/>
        </pc:sldMkLst>
      </pc:sldChg>
      <pc:sldChg chg="modSp add mod ord">
        <pc:chgData name="Damian T. Gordon" userId="7469c87ffe94b59c" providerId="LiveId" clId="{F5183E01-8D6D-40B8-9B3B-190405D35315}" dt="2022-11-10T10:20:24.721" v="116"/>
        <pc:sldMkLst>
          <pc:docMk/>
          <pc:sldMk cId="3826750384" sldId="331"/>
        </pc:sldMkLst>
        <pc:spChg chg="mod">
          <ac:chgData name="Damian T. Gordon" userId="7469c87ffe94b59c" providerId="LiveId" clId="{F5183E01-8D6D-40B8-9B3B-190405D35315}" dt="2022-11-10T10:20:19.115" v="114" actId="20577"/>
          <ac:spMkLst>
            <pc:docMk/>
            <pc:sldMk cId="3826750384" sldId="331"/>
            <ac:spMk id="101" creationId="{00000000-0000-0000-0000-000000000000}"/>
          </ac:spMkLst>
        </pc:spChg>
      </pc:sldChg>
      <pc:sldChg chg="del">
        <pc:chgData name="Damian T. Gordon" userId="7469c87ffe94b59c" providerId="LiveId" clId="{F5183E01-8D6D-40B8-9B3B-190405D35315}" dt="2022-11-10T10:18:30.097" v="12" actId="47"/>
        <pc:sldMkLst>
          <pc:docMk/>
          <pc:sldMk cId="1229665863" sldId="332"/>
        </pc:sldMkLst>
      </pc:sldChg>
      <pc:sldChg chg="addSp delSp modSp add mod">
        <pc:chgData name="Damian T. Gordon" userId="7469c87ffe94b59c" providerId="LiveId" clId="{F5183E01-8D6D-40B8-9B3B-190405D35315}" dt="2022-11-10T10:24:56.646" v="192" actId="20577"/>
        <pc:sldMkLst>
          <pc:docMk/>
          <pc:sldMk cId="2247842108" sldId="332"/>
        </pc:sldMkLst>
        <pc:spChg chg="add del mod">
          <ac:chgData name="Damian T. Gordon" userId="7469c87ffe94b59c" providerId="LiveId" clId="{F5183E01-8D6D-40B8-9B3B-190405D35315}" dt="2022-11-10T10:21:43.200" v="134" actId="478"/>
          <ac:spMkLst>
            <pc:docMk/>
            <pc:sldMk cId="2247842108" sldId="332"/>
            <ac:spMk id="7" creationId="{2B605299-78F2-875A-09C0-8F171C221991}"/>
          </ac:spMkLst>
        </pc:spChg>
        <pc:spChg chg="add mod">
          <ac:chgData name="Damian T. Gordon" userId="7469c87ffe94b59c" providerId="LiveId" clId="{F5183E01-8D6D-40B8-9B3B-190405D35315}" dt="2022-11-10T10:24:56.646" v="192" actId="20577"/>
          <ac:spMkLst>
            <pc:docMk/>
            <pc:sldMk cId="2247842108" sldId="332"/>
            <ac:spMk id="8" creationId="{1BCA4564-9D97-8EB0-5086-8AAAA6B682A9}"/>
          </ac:spMkLst>
        </pc:spChg>
        <pc:spChg chg="mod">
          <ac:chgData name="Damian T. Gordon" userId="7469c87ffe94b59c" providerId="LiveId" clId="{F5183E01-8D6D-40B8-9B3B-190405D35315}" dt="2022-11-10T10:22:04.112" v="145" actId="20577"/>
          <ac:spMkLst>
            <pc:docMk/>
            <pc:sldMk cId="2247842108" sldId="332"/>
            <ac:spMk id="97" creationId="{00000000-0000-0000-0000-000000000000}"/>
          </ac:spMkLst>
        </pc:spChg>
        <pc:spChg chg="del">
          <ac:chgData name="Damian T. Gordon" userId="7469c87ffe94b59c" providerId="LiveId" clId="{F5183E01-8D6D-40B8-9B3B-190405D35315}" dt="2022-11-10T10:21:41.299" v="133" actId="478"/>
          <ac:spMkLst>
            <pc:docMk/>
            <pc:sldMk cId="2247842108" sldId="332"/>
            <ac:spMk id="101" creationId="{00000000-0000-0000-0000-000000000000}"/>
          </ac:spMkLst>
        </pc:spChg>
      </pc:sldChg>
      <pc:sldChg chg="del">
        <pc:chgData name="Damian T. Gordon" userId="7469c87ffe94b59c" providerId="LiveId" clId="{F5183E01-8D6D-40B8-9B3B-190405D35315}" dt="2022-11-10T10:18:30.097" v="12" actId="47"/>
        <pc:sldMkLst>
          <pc:docMk/>
          <pc:sldMk cId="3218116889" sldId="333"/>
        </pc:sldMkLst>
      </pc:sldChg>
      <pc:sldChg chg="modSp add mod">
        <pc:chgData name="Damian T. Gordon" userId="7469c87ffe94b59c" providerId="LiveId" clId="{F5183E01-8D6D-40B8-9B3B-190405D35315}" dt="2022-11-10T10:24:38.401" v="189" actId="14100"/>
        <pc:sldMkLst>
          <pc:docMk/>
          <pc:sldMk cId="3715146527" sldId="333"/>
        </pc:sldMkLst>
        <pc:spChg chg="mod">
          <ac:chgData name="Damian T. Gordon" userId="7469c87ffe94b59c" providerId="LiveId" clId="{F5183E01-8D6D-40B8-9B3B-190405D35315}" dt="2022-11-10T10:24:38.401" v="189" actId="14100"/>
          <ac:spMkLst>
            <pc:docMk/>
            <pc:sldMk cId="3715146527" sldId="333"/>
            <ac:spMk id="8" creationId="{1BCA4564-9D97-8EB0-5086-8AAAA6B682A9}"/>
          </ac:spMkLst>
        </pc:spChg>
      </pc:sldChg>
      <pc:sldChg chg="modSp add mod">
        <pc:chgData name="Damian T. Gordon" userId="7469c87ffe94b59c" providerId="LiveId" clId="{F5183E01-8D6D-40B8-9B3B-190405D35315}" dt="2022-11-10T10:25:09.610" v="197" actId="20577"/>
        <pc:sldMkLst>
          <pc:docMk/>
          <pc:sldMk cId="395371395" sldId="334"/>
        </pc:sldMkLst>
        <pc:spChg chg="mod">
          <ac:chgData name="Damian T. Gordon" userId="7469c87ffe94b59c" providerId="LiveId" clId="{F5183E01-8D6D-40B8-9B3B-190405D35315}" dt="2022-11-10T10:25:09.610" v="197" actId="20577"/>
          <ac:spMkLst>
            <pc:docMk/>
            <pc:sldMk cId="395371395" sldId="334"/>
            <ac:spMk id="8" creationId="{1BCA4564-9D97-8EB0-5086-8AAAA6B682A9}"/>
          </ac:spMkLst>
        </pc:spChg>
      </pc:sldChg>
      <pc:sldChg chg="del">
        <pc:chgData name="Damian T. Gordon" userId="7469c87ffe94b59c" providerId="LiveId" clId="{F5183E01-8D6D-40B8-9B3B-190405D35315}" dt="2022-11-10T10:18:30.097" v="12" actId="47"/>
        <pc:sldMkLst>
          <pc:docMk/>
          <pc:sldMk cId="2904722965" sldId="334"/>
        </pc:sldMkLst>
      </pc:sldChg>
      <pc:sldChg chg="modSp add mod">
        <pc:chgData name="Damian T. Gordon" userId="7469c87ffe94b59c" providerId="LiveId" clId="{F5183E01-8D6D-40B8-9B3B-190405D35315}" dt="2022-11-10T10:25:32.613" v="202" actId="20577"/>
        <pc:sldMkLst>
          <pc:docMk/>
          <pc:sldMk cId="1445509767" sldId="335"/>
        </pc:sldMkLst>
        <pc:spChg chg="mod">
          <ac:chgData name="Damian T. Gordon" userId="7469c87ffe94b59c" providerId="LiveId" clId="{F5183E01-8D6D-40B8-9B3B-190405D35315}" dt="2022-11-10T10:25:32.613" v="202" actId="20577"/>
          <ac:spMkLst>
            <pc:docMk/>
            <pc:sldMk cId="1445509767" sldId="335"/>
            <ac:spMk id="8" creationId="{1BCA4564-9D97-8EB0-5086-8AAAA6B682A9}"/>
          </ac:spMkLst>
        </pc:spChg>
      </pc:sldChg>
    </pc:docChg>
  </pc:docChgLst>
  <pc:docChgLst>
    <pc:chgData name="Damian T. Gordon" userId="7469c87ffe94b59c" providerId="LiveId" clId="{C847B7FD-C181-4F90-8B7B-BA429948770D}"/>
    <pc:docChg chg="undo custSel addSld delSld modSld sldOrd">
      <pc:chgData name="Damian T. Gordon" userId="7469c87ffe94b59c" providerId="LiveId" clId="{C847B7FD-C181-4F90-8B7B-BA429948770D}" dt="2022-11-10T09:55:46.672" v="307" actId="404"/>
      <pc:docMkLst>
        <pc:docMk/>
      </pc:docMkLst>
      <pc:sldChg chg="addSp delSp modSp add mod">
        <pc:chgData name="Damian T. Gordon" userId="7469c87ffe94b59c" providerId="LiveId" clId="{C847B7FD-C181-4F90-8B7B-BA429948770D}" dt="2022-11-10T09:55:05.164" v="300" actId="1076"/>
        <pc:sldMkLst>
          <pc:docMk/>
          <pc:sldMk cId="0" sldId="259"/>
        </pc:sldMkLst>
        <pc:spChg chg="add mod">
          <ac:chgData name="Damian T. Gordon" userId="7469c87ffe94b59c" providerId="LiveId" clId="{C847B7FD-C181-4F90-8B7B-BA429948770D}" dt="2022-11-10T09:54:53.696" v="298"/>
          <ac:spMkLst>
            <pc:docMk/>
            <pc:sldMk cId="0" sldId="259"/>
            <ac:spMk id="4" creationId="{E33F5CA8-EE48-8AF2-5BB3-9496FFE34F50}"/>
          </ac:spMkLst>
        </pc:spChg>
        <pc:spChg chg="add mod">
          <ac:chgData name="Damian T. Gordon" userId="7469c87ffe94b59c" providerId="LiveId" clId="{C847B7FD-C181-4F90-8B7B-BA429948770D}" dt="2022-11-10T09:54:53.696" v="298"/>
          <ac:spMkLst>
            <pc:docMk/>
            <pc:sldMk cId="0" sldId="259"/>
            <ac:spMk id="5" creationId="{1AAF899A-5355-F4A7-C797-5187C64C91E3}"/>
          </ac:spMkLst>
        </pc:spChg>
        <pc:spChg chg="add mod">
          <ac:chgData name="Damian T. Gordon" userId="7469c87ffe94b59c" providerId="LiveId" clId="{C847B7FD-C181-4F90-8B7B-BA429948770D}" dt="2022-11-10T09:54:53.696" v="298"/>
          <ac:spMkLst>
            <pc:docMk/>
            <pc:sldMk cId="0" sldId="259"/>
            <ac:spMk id="6" creationId="{06555E45-CDA3-F869-3EAC-40D154D18BDF}"/>
          </ac:spMkLst>
        </pc:spChg>
        <pc:spChg chg="del">
          <ac:chgData name="Damian T. Gordon" userId="7469c87ffe94b59c" providerId="LiveId" clId="{C847B7FD-C181-4F90-8B7B-BA429948770D}" dt="2022-11-10T09:54:19.338" v="291" actId="478"/>
          <ac:spMkLst>
            <pc:docMk/>
            <pc:sldMk cId="0" sldId="259"/>
            <ac:spMk id="92" creationId="{00000000-0000-0000-0000-000000000000}"/>
          </ac:spMkLst>
        </pc:spChg>
        <pc:spChg chg="del">
          <ac:chgData name="Damian T. Gordon" userId="7469c87ffe94b59c" providerId="LiveId" clId="{C847B7FD-C181-4F90-8B7B-BA429948770D}" dt="2022-11-10T09:54:16.165" v="290" actId="478"/>
          <ac:spMkLst>
            <pc:docMk/>
            <pc:sldMk cId="0" sldId="259"/>
            <ac:spMk id="93" creationId="{00000000-0000-0000-0000-000000000000}"/>
          </ac:spMkLst>
        </pc:spChg>
        <pc:spChg chg="del">
          <ac:chgData name="Damian T. Gordon" userId="7469c87ffe94b59c" providerId="LiveId" clId="{C847B7FD-C181-4F90-8B7B-BA429948770D}" dt="2022-11-10T09:54:13.095" v="289" actId="478"/>
          <ac:spMkLst>
            <pc:docMk/>
            <pc:sldMk cId="0" sldId="259"/>
            <ac:spMk id="94" creationId="{00000000-0000-0000-0000-000000000000}"/>
          </ac:spMkLst>
        </pc:spChg>
        <pc:picChg chg="mod">
          <ac:chgData name="Damian T. Gordon" userId="7469c87ffe94b59c" providerId="LiveId" clId="{C847B7FD-C181-4F90-8B7B-BA429948770D}" dt="2022-11-10T09:55:05.164" v="300" actId="1076"/>
          <ac:picMkLst>
            <pc:docMk/>
            <pc:sldMk cId="0" sldId="259"/>
            <ac:picMk id="2" creationId="{827E5A23-3EB3-8199-FFD9-3289EA04D00A}"/>
          </ac:picMkLst>
        </pc:picChg>
        <pc:picChg chg="mod">
          <ac:chgData name="Damian T. Gordon" userId="7469c87ffe94b59c" providerId="LiveId" clId="{C847B7FD-C181-4F90-8B7B-BA429948770D}" dt="2022-11-10T09:55:00.037" v="299" actId="1076"/>
          <ac:picMkLst>
            <pc:docMk/>
            <pc:sldMk cId="0" sldId="259"/>
            <ac:picMk id="3" creationId="{C9108BA3-58A0-27B1-F590-98A3D3D833F1}"/>
          </ac:picMkLst>
        </pc:picChg>
        <pc:picChg chg="add mod">
          <ac:chgData name="Damian T. Gordon" userId="7469c87ffe94b59c" providerId="LiveId" clId="{C847B7FD-C181-4F90-8B7B-BA429948770D}" dt="2022-11-10T09:54:53.696" v="298"/>
          <ac:picMkLst>
            <pc:docMk/>
            <pc:sldMk cId="0" sldId="259"/>
            <ac:picMk id="7" creationId="{A1F88374-A5A1-7783-9865-48716B3E1874}"/>
          </ac:picMkLst>
        </pc:picChg>
      </pc:sldChg>
      <pc:sldChg chg="addSp delSp modSp mod">
        <pc:chgData name="Damian T. Gordon" userId="7469c87ffe94b59c" providerId="LiveId" clId="{C847B7FD-C181-4F90-8B7B-BA429948770D}" dt="2022-11-08T11:17:43.267" v="1"/>
        <pc:sldMkLst>
          <pc:docMk/>
          <pc:sldMk cId="0" sldId="282"/>
        </pc:sldMkLst>
        <pc:picChg chg="add mod">
          <ac:chgData name="Damian T. Gordon" userId="7469c87ffe94b59c" providerId="LiveId" clId="{C847B7FD-C181-4F90-8B7B-BA429948770D}" dt="2022-11-08T11:17:43.267" v="1"/>
          <ac:picMkLst>
            <pc:docMk/>
            <pc:sldMk cId="0" sldId="282"/>
            <ac:picMk id="2" creationId="{F5BD78D3-22B0-0E8B-6610-0CAE162D426E}"/>
          </ac:picMkLst>
        </pc:picChg>
        <pc:picChg chg="del">
          <ac:chgData name="Damian T. Gordon" userId="7469c87ffe94b59c" providerId="LiveId" clId="{C847B7FD-C181-4F90-8B7B-BA429948770D}" dt="2022-11-08T11:14:18.995" v="0" actId="478"/>
          <ac:picMkLst>
            <pc:docMk/>
            <pc:sldMk cId="0" sldId="282"/>
            <ac:picMk id="382" creationId="{00000000-0000-0000-0000-000000000000}"/>
          </ac:picMkLst>
        </pc:picChg>
      </pc:sldChg>
      <pc:sldChg chg="addSp delSp modSp add mod">
        <pc:chgData name="Damian T. Gordon" userId="7469c87ffe94b59c" providerId="LiveId" clId="{C847B7FD-C181-4F90-8B7B-BA429948770D}" dt="2022-11-10T09:55:32.861" v="305" actId="1076"/>
        <pc:sldMkLst>
          <pc:docMk/>
          <pc:sldMk cId="595010764" sldId="288"/>
        </pc:sldMkLst>
        <pc:spChg chg="mod">
          <ac:chgData name="Damian T. Gordon" userId="7469c87ffe94b59c" providerId="LiveId" clId="{C847B7FD-C181-4F90-8B7B-BA429948770D}" dt="2022-11-10T09:55:32.861" v="305" actId="1076"/>
          <ac:spMkLst>
            <pc:docMk/>
            <pc:sldMk cId="595010764" sldId="288"/>
            <ac:spMk id="2" creationId="{08AFCFC2-9A1A-55B1-4D25-37F865DD33CB}"/>
          </ac:spMkLst>
        </pc:spChg>
        <pc:spChg chg="add mod">
          <ac:chgData name="Damian T. Gordon" userId="7469c87ffe94b59c" providerId="LiveId" clId="{C847B7FD-C181-4F90-8B7B-BA429948770D}" dt="2022-11-10T09:55:08.532" v="301"/>
          <ac:spMkLst>
            <pc:docMk/>
            <pc:sldMk cId="595010764" sldId="288"/>
            <ac:spMk id="4" creationId="{DD0C5037-C1CC-6400-3946-B8F4E4CA88D7}"/>
          </ac:spMkLst>
        </pc:spChg>
        <pc:spChg chg="add mod">
          <ac:chgData name="Damian T. Gordon" userId="7469c87ffe94b59c" providerId="LiveId" clId="{C847B7FD-C181-4F90-8B7B-BA429948770D}" dt="2022-11-10T09:55:08.532" v="301"/>
          <ac:spMkLst>
            <pc:docMk/>
            <pc:sldMk cId="595010764" sldId="288"/>
            <ac:spMk id="5" creationId="{33EBF20D-2329-359B-8A2D-24D14E10F8BD}"/>
          </ac:spMkLst>
        </pc:spChg>
        <pc:spChg chg="add mod">
          <ac:chgData name="Damian T. Gordon" userId="7469c87ffe94b59c" providerId="LiveId" clId="{C847B7FD-C181-4F90-8B7B-BA429948770D}" dt="2022-11-10T09:55:08.532" v="301"/>
          <ac:spMkLst>
            <pc:docMk/>
            <pc:sldMk cId="595010764" sldId="288"/>
            <ac:spMk id="6" creationId="{3BF0452C-CB8F-5A9B-9BB1-B0397EEE6BFB}"/>
          </ac:spMkLst>
        </pc:spChg>
        <pc:spChg chg="del">
          <ac:chgData name="Damian T. Gordon" userId="7469c87ffe94b59c" providerId="LiveId" clId="{C847B7FD-C181-4F90-8B7B-BA429948770D}" dt="2022-11-10T09:54:25.804" v="293" actId="478"/>
          <ac:spMkLst>
            <pc:docMk/>
            <pc:sldMk cId="595010764" sldId="288"/>
            <ac:spMk id="92" creationId="{00000000-0000-0000-0000-000000000000}"/>
          </ac:spMkLst>
        </pc:spChg>
        <pc:spChg chg="del">
          <ac:chgData name="Damian T. Gordon" userId="7469c87ffe94b59c" providerId="LiveId" clId="{C847B7FD-C181-4F90-8B7B-BA429948770D}" dt="2022-11-10T09:54:27.625" v="294" actId="478"/>
          <ac:spMkLst>
            <pc:docMk/>
            <pc:sldMk cId="595010764" sldId="288"/>
            <ac:spMk id="93" creationId="{00000000-0000-0000-0000-000000000000}"/>
          </ac:spMkLst>
        </pc:spChg>
        <pc:spChg chg="del">
          <ac:chgData name="Damian T. Gordon" userId="7469c87ffe94b59c" providerId="LiveId" clId="{C847B7FD-C181-4F90-8B7B-BA429948770D}" dt="2022-11-10T09:54:23.349" v="292" actId="478"/>
          <ac:spMkLst>
            <pc:docMk/>
            <pc:sldMk cId="595010764" sldId="288"/>
            <ac:spMk id="94" creationId="{00000000-0000-0000-0000-000000000000}"/>
          </ac:spMkLst>
        </pc:spChg>
        <pc:spChg chg="mod">
          <ac:chgData name="Damian T. Gordon" userId="7469c87ffe94b59c" providerId="LiveId" clId="{C847B7FD-C181-4F90-8B7B-BA429948770D}" dt="2022-11-10T09:55:15.860" v="302" actId="404"/>
          <ac:spMkLst>
            <pc:docMk/>
            <pc:sldMk cId="595010764" sldId="288"/>
            <ac:spMk id="101" creationId="{00000000-0000-0000-0000-000000000000}"/>
          </ac:spMkLst>
        </pc:spChg>
        <pc:grpChg chg="mod">
          <ac:chgData name="Damian T. Gordon" userId="7469c87ffe94b59c" providerId="LiveId" clId="{C847B7FD-C181-4F90-8B7B-BA429948770D}" dt="2022-11-10T09:55:32.861" v="305" actId="1076"/>
          <ac:grpSpMkLst>
            <pc:docMk/>
            <pc:sldMk cId="595010764" sldId="288"/>
            <ac:grpSpMk id="3" creationId="{7251B8C0-A8CD-9881-9F04-7F98402CB7F9}"/>
          </ac:grpSpMkLst>
        </pc:grpChg>
        <pc:picChg chg="add mod">
          <ac:chgData name="Damian T. Gordon" userId="7469c87ffe94b59c" providerId="LiveId" clId="{C847B7FD-C181-4F90-8B7B-BA429948770D}" dt="2022-11-10T09:55:08.532" v="301"/>
          <ac:picMkLst>
            <pc:docMk/>
            <pc:sldMk cId="595010764" sldId="288"/>
            <ac:picMk id="7" creationId="{B8BA8F45-515D-80B3-6D0B-0369F1096F18}"/>
          </ac:picMkLst>
        </pc:picChg>
        <pc:picChg chg="mod">
          <ac:chgData name="Damian T. Gordon" userId="7469c87ffe94b59c" providerId="LiveId" clId="{C847B7FD-C181-4F90-8B7B-BA429948770D}" dt="2022-11-10T09:55:32.861" v="305" actId="1076"/>
          <ac:picMkLst>
            <pc:docMk/>
            <pc:sldMk cId="595010764" sldId="288"/>
            <ac:picMk id="1026" creationId="{2DF35C51-49D5-2976-8245-DEEFF6376FFA}"/>
          </ac:picMkLst>
        </pc:picChg>
        <pc:picChg chg="mod">
          <ac:chgData name="Damian T. Gordon" userId="7469c87ffe94b59c" providerId="LiveId" clId="{C847B7FD-C181-4F90-8B7B-BA429948770D}" dt="2022-11-10T09:55:32.861" v="305" actId="1076"/>
          <ac:picMkLst>
            <pc:docMk/>
            <pc:sldMk cId="595010764" sldId="288"/>
            <ac:picMk id="1028" creationId="{CFC4B562-0E63-418C-6536-19409B50838A}"/>
          </ac:picMkLst>
        </pc:picChg>
        <pc:picChg chg="mod">
          <ac:chgData name="Damian T. Gordon" userId="7469c87ffe94b59c" providerId="LiveId" clId="{C847B7FD-C181-4F90-8B7B-BA429948770D}" dt="2022-11-10T09:55:32.861" v="305" actId="1076"/>
          <ac:picMkLst>
            <pc:docMk/>
            <pc:sldMk cId="595010764" sldId="288"/>
            <ac:picMk id="1030" creationId="{FCD42DC3-0FB5-E39A-A67A-E4B209864B65}"/>
          </ac:picMkLst>
        </pc:picChg>
        <pc:picChg chg="mod">
          <ac:chgData name="Damian T. Gordon" userId="7469c87ffe94b59c" providerId="LiveId" clId="{C847B7FD-C181-4F90-8B7B-BA429948770D}" dt="2022-11-10T09:55:32.861" v="305" actId="1076"/>
          <ac:picMkLst>
            <pc:docMk/>
            <pc:sldMk cId="595010764" sldId="288"/>
            <ac:picMk id="1032" creationId="{B53F494F-84C0-8996-350E-36ABFA278F28}"/>
          </ac:picMkLst>
        </pc:picChg>
        <pc:picChg chg="mod">
          <ac:chgData name="Damian T. Gordon" userId="7469c87ffe94b59c" providerId="LiveId" clId="{C847B7FD-C181-4F90-8B7B-BA429948770D}" dt="2022-11-10T09:55:32.861" v="305" actId="1076"/>
          <ac:picMkLst>
            <pc:docMk/>
            <pc:sldMk cId="595010764" sldId="288"/>
            <ac:picMk id="1034" creationId="{291552D9-9439-EE7B-88E1-2D857831B954}"/>
          </ac:picMkLst>
        </pc:picChg>
      </pc:sldChg>
      <pc:sldChg chg="addSp delSp modSp add mod">
        <pc:chgData name="Damian T. Gordon" userId="7469c87ffe94b59c" providerId="LiveId" clId="{C847B7FD-C181-4F90-8B7B-BA429948770D}" dt="2022-11-10T09:55:46.672" v="307" actId="404"/>
        <pc:sldMkLst>
          <pc:docMk/>
          <pc:sldMk cId="2647280082" sldId="289"/>
        </pc:sldMkLst>
        <pc:spChg chg="add mod">
          <ac:chgData name="Damian T. Gordon" userId="7469c87ffe94b59c" providerId="LiveId" clId="{C847B7FD-C181-4F90-8B7B-BA429948770D}" dt="2022-11-10T09:55:41.655" v="306"/>
          <ac:spMkLst>
            <pc:docMk/>
            <pc:sldMk cId="2647280082" sldId="289"/>
            <ac:spMk id="2" creationId="{A33DF1DE-AB4B-41DF-F27E-4781ABB4D2AD}"/>
          </ac:spMkLst>
        </pc:spChg>
        <pc:spChg chg="add mod">
          <ac:chgData name="Damian T. Gordon" userId="7469c87ffe94b59c" providerId="LiveId" clId="{C847B7FD-C181-4F90-8B7B-BA429948770D}" dt="2022-11-10T09:55:41.655" v="306"/>
          <ac:spMkLst>
            <pc:docMk/>
            <pc:sldMk cId="2647280082" sldId="289"/>
            <ac:spMk id="3" creationId="{6D703882-7D30-2667-B1CE-4664A96C2B97}"/>
          </ac:spMkLst>
        </pc:spChg>
        <pc:spChg chg="add mod">
          <ac:chgData name="Damian T. Gordon" userId="7469c87ffe94b59c" providerId="LiveId" clId="{C847B7FD-C181-4F90-8B7B-BA429948770D}" dt="2022-11-10T09:55:41.655" v="306"/>
          <ac:spMkLst>
            <pc:docMk/>
            <pc:sldMk cId="2647280082" sldId="289"/>
            <ac:spMk id="4" creationId="{12AF670B-084B-AFD9-0E0A-59F170858126}"/>
          </ac:spMkLst>
        </pc:spChg>
        <pc:spChg chg="del">
          <ac:chgData name="Damian T. Gordon" userId="7469c87ffe94b59c" providerId="LiveId" clId="{C847B7FD-C181-4F90-8B7B-BA429948770D}" dt="2022-11-10T09:54:31.978" v="296" actId="478"/>
          <ac:spMkLst>
            <pc:docMk/>
            <pc:sldMk cId="2647280082" sldId="289"/>
            <ac:spMk id="92" creationId="{00000000-0000-0000-0000-000000000000}"/>
          </ac:spMkLst>
        </pc:spChg>
        <pc:spChg chg="del">
          <ac:chgData name="Damian T. Gordon" userId="7469c87ffe94b59c" providerId="LiveId" clId="{C847B7FD-C181-4F90-8B7B-BA429948770D}" dt="2022-11-10T09:54:35.090" v="297" actId="478"/>
          <ac:spMkLst>
            <pc:docMk/>
            <pc:sldMk cId="2647280082" sldId="289"/>
            <ac:spMk id="93" creationId="{00000000-0000-0000-0000-000000000000}"/>
          </ac:spMkLst>
        </pc:spChg>
        <pc:spChg chg="del">
          <ac:chgData name="Damian T. Gordon" userId="7469c87ffe94b59c" providerId="LiveId" clId="{C847B7FD-C181-4F90-8B7B-BA429948770D}" dt="2022-11-10T09:54:30.687" v="295" actId="478"/>
          <ac:spMkLst>
            <pc:docMk/>
            <pc:sldMk cId="2647280082" sldId="289"/>
            <ac:spMk id="94" creationId="{00000000-0000-0000-0000-000000000000}"/>
          </ac:spMkLst>
        </pc:spChg>
        <pc:spChg chg="mod">
          <ac:chgData name="Damian T. Gordon" userId="7469c87ffe94b59c" providerId="LiveId" clId="{C847B7FD-C181-4F90-8B7B-BA429948770D}" dt="2022-11-10T09:55:46.672" v="307" actId="404"/>
          <ac:spMkLst>
            <pc:docMk/>
            <pc:sldMk cId="2647280082" sldId="289"/>
            <ac:spMk id="101" creationId="{00000000-0000-0000-0000-000000000000}"/>
          </ac:spMkLst>
        </pc:spChg>
        <pc:picChg chg="add mod">
          <ac:chgData name="Damian T. Gordon" userId="7469c87ffe94b59c" providerId="LiveId" clId="{C847B7FD-C181-4F90-8B7B-BA429948770D}" dt="2022-11-10T09:55:41.655" v="306"/>
          <ac:picMkLst>
            <pc:docMk/>
            <pc:sldMk cId="2647280082" sldId="289"/>
            <ac:picMk id="5" creationId="{9DB35021-4031-116B-3A1D-58BABF830014}"/>
          </ac:picMkLst>
        </pc:picChg>
      </pc:sldChg>
      <pc:sldChg chg="addSp delSp modSp mod">
        <pc:chgData name="Damian T. Gordon" userId="7469c87ffe94b59c" providerId="LiveId" clId="{C847B7FD-C181-4F90-8B7B-BA429948770D}" dt="2022-11-08T11:17:46.415" v="3"/>
        <pc:sldMkLst>
          <pc:docMk/>
          <pc:sldMk cId="2310252356" sldId="302"/>
        </pc:sldMkLst>
        <pc:picChg chg="add mod">
          <ac:chgData name="Damian T. Gordon" userId="7469c87ffe94b59c" providerId="LiveId" clId="{C847B7FD-C181-4F90-8B7B-BA429948770D}" dt="2022-11-08T11:17:46.415" v="3"/>
          <ac:picMkLst>
            <pc:docMk/>
            <pc:sldMk cId="2310252356" sldId="302"/>
            <ac:picMk id="3" creationId="{5855C6CA-E48D-4460-0F1C-3B49EA02124D}"/>
          </ac:picMkLst>
        </pc:picChg>
        <pc:picChg chg="del">
          <ac:chgData name="Damian T. Gordon" userId="7469c87ffe94b59c" providerId="LiveId" clId="{C847B7FD-C181-4F90-8B7B-BA429948770D}" dt="2022-11-08T11:17:45.981" v="2" actId="478"/>
          <ac:picMkLst>
            <pc:docMk/>
            <pc:sldMk cId="2310252356" sldId="302"/>
            <ac:picMk id="130" creationId="{00000000-0000-0000-0000-000000000000}"/>
          </ac:picMkLst>
        </pc:picChg>
      </pc:sldChg>
      <pc:sldChg chg="addSp delSp modSp mod">
        <pc:chgData name="Damian T. Gordon" userId="7469c87ffe94b59c" providerId="LiveId" clId="{C847B7FD-C181-4F90-8B7B-BA429948770D}" dt="2022-11-10T09:48:09.113" v="175" actId="20577"/>
        <pc:sldMkLst>
          <pc:docMk/>
          <pc:sldMk cId="2011453906" sldId="304"/>
        </pc:sldMkLst>
        <pc:spChg chg="mod">
          <ac:chgData name="Damian T. Gordon" userId="7469c87ffe94b59c" providerId="LiveId" clId="{C847B7FD-C181-4F90-8B7B-BA429948770D}" dt="2022-11-10T09:48:09.113" v="175" actId="20577"/>
          <ac:spMkLst>
            <pc:docMk/>
            <pc:sldMk cId="2011453906" sldId="304"/>
            <ac:spMk id="8" creationId="{58DAEF8A-28F9-4FF3-BD8D-23BA5A207897}"/>
          </ac:spMkLst>
        </pc:spChg>
        <pc:picChg chg="add mod">
          <ac:chgData name="Damian T. Gordon" userId="7469c87ffe94b59c" providerId="LiveId" clId="{C847B7FD-C181-4F90-8B7B-BA429948770D}" dt="2022-11-08T11:17:53.227" v="7"/>
          <ac:picMkLst>
            <pc:docMk/>
            <pc:sldMk cId="2011453906" sldId="304"/>
            <ac:picMk id="2" creationId="{19CDF52D-B600-1902-B83B-5C4D62635B0D}"/>
          </ac:picMkLst>
        </pc:picChg>
        <pc:picChg chg="del">
          <ac:chgData name="Damian T. Gordon" userId="7469c87ffe94b59c" providerId="LiveId" clId="{C847B7FD-C181-4F90-8B7B-BA429948770D}" dt="2022-11-08T11:17:52.850" v="6" actId="478"/>
          <ac:picMkLst>
            <pc:docMk/>
            <pc:sldMk cId="2011453906" sldId="304"/>
            <ac:picMk id="130" creationId="{00000000-0000-0000-0000-000000000000}"/>
          </ac:picMkLst>
        </pc:picChg>
      </pc:sldChg>
      <pc:sldChg chg="addSp delSp modSp mod">
        <pc:chgData name="Damian T. Gordon" userId="7469c87ffe94b59c" providerId="LiveId" clId="{C847B7FD-C181-4F90-8B7B-BA429948770D}" dt="2022-11-10T09:48:17.064" v="188" actId="20577"/>
        <pc:sldMkLst>
          <pc:docMk/>
          <pc:sldMk cId="1879289377" sldId="305"/>
        </pc:sldMkLst>
        <pc:spChg chg="mod">
          <ac:chgData name="Damian T. Gordon" userId="7469c87ffe94b59c" providerId="LiveId" clId="{C847B7FD-C181-4F90-8B7B-BA429948770D}" dt="2022-11-10T09:48:17.064" v="188" actId="20577"/>
          <ac:spMkLst>
            <pc:docMk/>
            <pc:sldMk cId="1879289377" sldId="305"/>
            <ac:spMk id="10" creationId="{9550BD8A-4A23-4713-A15B-61D5B0DE3E21}"/>
          </ac:spMkLst>
        </pc:spChg>
        <pc:picChg chg="add mod">
          <ac:chgData name="Damian T. Gordon" userId="7469c87ffe94b59c" providerId="LiveId" clId="{C847B7FD-C181-4F90-8B7B-BA429948770D}" dt="2022-11-08T11:17:56.030" v="9"/>
          <ac:picMkLst>
            <pc:docMk/>
            <pc:sldMk cId="1879289377" sldId="305"/>
            <ac:picMk id="2" creationId="{2BA7A1A7-E978-D1D1-8F89-0DF72CB16883}"/>
          </ac:picMkLst>
        </pc:picChg>
        <pc:picChg chg="del">
          <ac:chgData name="Damian T. Gordon" userId="7469c87ffe94b59c" providerId="LiveId" clId="{C847B7FD-C181-4F90-8B7B-BA429948770D}" dt="2022-11-08T11:17:55.657" v="8" actId="478"/>
          <ac:picMkLst>
            <pc:docMk/>
            <pc:sldMk cId="1879289377" sldId="305"/>
            <ac:picMk id="130" creationId="{00000000-0000-0000-0000-000000000000}"/>
          </ac:picMkLst>
        </pc:picChg>
      </pc:sldChg>
      <pc:sldChg chg="addSp delSp modSp mod">
        <pc:chgData name="Damian T. Gordon" userId="7469c87ffe94b59c" providerId="LiveId" clId="{C847B7FD-C181-4F90-8B7B-BA429948770D}" dt="2022-11-08T11:17:58.787" v="11"/>
        <pc:sldMkLst>
          <pc:docMk/>
          <pc:sldMk cId="3295946617" sldId="306"/>
        </pc:sldMkLst>
        <pc:picChg chg="add mod">
          <ac:chgData name="Damian T. Gordon" userId="7469c87ffe94b59c" providerId="LiveId" clId="{C847B7FD-C181-4F90-8B7B-BA429948770D}" dt="2022-11-08T11:17:58.787" v="11"/>
          <ac:picMkLst>
            <pc:docMk/>
            <pc:sldMk cId="3295946617" sldId="306"/>
            <ac:picMk id="2" creationId="{AA6C2E7E-993C-8B5E-2BAA-654441E240F1}"/>
          </ac:picMkLst>
        </pc:picChg>
        <pc:picChg chg="del">
          <ac:chgData name="Damian T. Gordon" userId="7469c87ffe94b59c" providerId="LiveId" clId="{C847B7FD-C181-4F90-8B7B-BA429948770D}" dt="2022-11-08T11:17:58.509" v="10" actId="478"/>
          <ac:picMkLst>
            <pc:docMk/>
            <pc:sldMk cId="3295946617" sldId="306"/>
            <ac:picMk id="130" creationId="{00000000-0000-0000-0000-000000000000}"/>
          </ac:picMkLst>
        </pc:picChg>
      </pc:sldChg>
      <pc:sldChg chg="addSp delSp modSp mod">
        <pc:chgData name="Damian T. Gordon" userId="7469c87ffe94b59c" providerId="LiveId" clId="{C847B7FD-C181-4F90-8B7B-BA429948770D}" dt="2022-11-10T09:48:28.406" v="201" actId="20577"/>
        <pc:sldMkLst>
          <pc:docMk/>
          <pc:sldMk cId="899303766" sldId="307"/>
        </pc:sldMkLst>
        <pc:spChg chg="mod">
          <ac:chgData name="Damian T. Gordon" userId="7469c87ffe94b59c" providerId="LiveId" clId="{C847B7FD-C181-4F90-8B7B-BA429948770D}" dt="2022-11-10T09:48:28.406" v="201" actId="20577"/>
          <ac:spMkLst>
            <pc:docMk/>
            <pc:sldMk cId="899303766" sldId="307"/>
            <ac:spMk id="12" creationId="{403455CF-D0AB-450C-9CC1-72425CA37A88}"/>
          </ac:spMkLst>
        </pc:spChg>
        <pc:picChg chg="add mod">
          <ac:chgData name="Damian T. Gordon" userId="7469c87ffe94b59c" providerId="LiveId" clId="{C847B7FD-C181-4F90-8B7B-BA429948770D}" dt="2022-11-08T11:18:01.545" v="13"/>
          <ac:picMkLst>
            <pc:docMk/>
            <pc:sldMk cId="899303766" sldId="307"/>
            <ac:picMk id="2" creationId="{97C8F445-1896-4656-C713-186C4810FA05}"/>
          </ac:picMkLst>
        </pc:picChg>
        <pc:picChg chg="del">
          <ac:chgData name="Damian T. Gordon" userId="7469c87ffe94b59c" providerId="LiveId" clId="{C847B7FD-C181-4F90-8B7B-BA429948770D}" dt="2022-11-08T11:18:01.220" v="12" actId="478"/>
          <ac:picMkLst>
            <pc:docMk/>
            <pc:sldMk cId="899303766" sldId="307"/>
            <ac:picMk id="130" creationId="{00000000-0000-0000-0000-000000000000}"/>
          </ac:picMkLst>
        </pc:picChg>
      </pc:sldChg>
      <pc:sldChg chg="addSp delSp modSp mod">
        <pc:chgData name="Damian T. Gordon" userId="7469c87ffe94b59c" providerId="LiveId" clId="{C847B7FD-C181-4F90-8B7B-BA429948770D}" dt="2022-11-10T09:48:42.017" v="217" actId="20577"/>
        <pc:sldMkLst>
          <pc:docMk/>
          <pc:sldMk cId="3660992100" sldId="308"/>
        </pc:sldMkLst>
        <pc:spChg chg="mod">
          <ac:chgData name="Damian T. Gordon" userId="7469c87ffe94b59c" providerId="LiveId" clId="{C847B7FD-C181-4F90-8B7B-BA429948770D}" dt="2022-11-10T09:48:42.017" v="217" actId="20577"/>
          <ac:spMkLst>
            <pc:docMk/>
            <pc:sldMk cId="3660992100" sldId="308"/>
            <ac:spMk id="21" creationId="{7A96CA3B-B75C-43E3-BAE1-5117DC75D65B}"/>
          </ac:spMkLst>
        </pc:spChg>
        <pc:picChg chg="add mod">
          <ac:chgData name="Damian T. Gordon" userId="7469c87ffe94b59c" providerId="LiveId" clId="{C847B7FD-C181-4F90-8B7B-BA429948770D}" dt="2022-11-08T11:18:04.093" v="15"/>
          <ac:picMkLst>
            <pc:docMk/>
            <pc:sldMk cId="3660992100" sldId="308"/>
            <ac:picMk id="2" creationId="{C0659EA7-8248-BF75-BF76-5FC8E13C3188}"/>
          </ac:picMkLst>
        </pc:picChg>
        <pc:picChg chg="del">
          <ac:chgData name="Damian T. Gordon" userId="7469c87ffe94b59c" providerId="LiveId" clId="{C847B7FD-C181-4F90-8B7B-BA429948770D}" dt="2022-11-08T11:18:03.748" v="14" actId="478"/>
          <ac:picMkLst>
            <pc:docMk/>
            <pc:sldMk cId="3660992100" sldId="308"/>
            <ac:picMk id="130" creationId="{00000000-0000-0000-0000-000000000000}"/>
          </ac:picMkLst>
        </pc:picChg>
      </pc:sldChg>
      <pc:sldChg chg="addSp delSp modSp mod">
        <pc:chgData name="Damian T. Gordon" userId="7469c87ffe94b59c" providerId="LiveId" clId="{C847B7FD-C181-4F90-8B7B-BA429948770D}" dt="2022-11-10T09:49:05.472" v="232"/>
        <pc:sldMkLst>
          <pc:docMk/>
          <pc:sldMk cId="28869811" sldId="309"/>
        </pc:sldMkLst>
        <pc:spChg chg="mod">
          <ac:chgData name="Damian T. Gordon" userId="7469c87ffe94b59c" providerId="LiveId" clId="{C847B7FD-C181-4F90-8B7B-BA429948770D}" dt="2022-11-10T09:48:50.223" v="230" actId="20577"/>
          <ac:spMkLst>
            <pc:docMk/>
            <pc:sldMk cId="28869811" sldId="309"/>
            <ac:spMk id="7" creationId="{16A606E7-4AEF-4CF0-92C2-BE5962B16343}"/>
          </ac:spMkLst>
        </pc:spChg>
        <pc:spChg chg="mod">
          <ac:chgData name="Damian T. Gordon" userId="7469c87ffe94b59c" providerId="LiveId" clId="{C847B7FD-C181-4F90-8B7B-BA429948770D}" dt="2022-11-10T09:49:05.472" v="232"/>
          <ac:spMkLst>
            <pc:docMk/>
            <pc:sldMk cId="28869811" sldId="309"/>
            <ac:spMk id="9" creationId="{0A409716-6324-4878-BF5A-EE01F868369E}"/>
          </ac:spMkLst>
        </pc:spChg>
        <pc:spChg chg="mod">
          <ac:chgData name="Damian T. Gordon" userId="7469c87ffe94b59c" providerId="LiveId" clId="{C847B7FD-C181-4F90-8B7B-BA429948770D}" dt="2022-11-10T09:49:03.222" v="231"/>
          <ac:spMkLst>
            <pc:docMk/>
            <pc:sldMk cId="28869811" sldId="309"/>
            <ac:spMk id="13" creationId="{3C095953-2C55-4BD7-97D6-45C533626259}"/>
          </ac:spMkLst>
        </pc:spChg>
        <pc:picChg chg="add mod">
          <ac:chgData name="Damian T. Gordon" userId="7469c87ffe94b59c" providerId="LiveId" clId="{C847B7FD-C181-4F90-8B7B-BA429948770D}" dt="2022-11-08T11:18:06.480" v="17"/>
          <ac:picMkLst>
            <pc:docMk/>
            <pc:sldMk cId="28869811" sldId="309"/>
            <ac:picMk id="2" creationId="{B8E15F94-51D7-3EB0-D6B8-2E8F03B090EC}"/>
          </ac:picMkLst>
        </pc:picChg>
        <pc:picChg chg="del">
          <ac:chgData name="Damian T. Gordon" userId="7469c87ffe94b59c" providerId="LiveId" clId="{C847B7FD-C181-4F90-8B7B-BA429948770D}" dt="2022-11-08T11:18:06.192" v="16" actId="478"/>
          <ac:picMkLst>
            <pc:docMk/>
            <pc:sldMk cId="28869811" sldId="309"/>
            <ac:picMk id="130" creationId="{00000000-0000-0000-0000-000000000000}"/>
          </ac:picMkLst>
        </pc:picChg>
      </pc:sldChg>
      <pc:sldChg chg="addSp delSp modSp del mod">
        <pc:chgData name="Damian T. Gordon" userId="7469c87ffe94b59c" providerId="LiveId" clId="{C847B7FD-C181-4F90-8B7B-BA429948770D}" dt="2022-11-10T09:49:47.554" v="245" actId="47"/>
        <pc:sldMkLst>
          <pc:docMk/>
          <pc:sldMk cId="405344135" sldId="310"/>
        </pc:sldMkLst>
        <pc:spChg chg="add del mod">
          <ac:chgData name="Damian T. Gordon" userId="7469c87ffe94b59c" providerId="LiveId" clId="{C847B7FD-C181-4F90-8B7B-BA429948770D}" dt="2022-11-10T09:49:40.235" v="242" actId="478"/>
          <ac:spMkLst>
            <pc:docMk/>
            <pc:sldMk cId="405344135" sldId="310"/>
            <ac:spMk id="4" creationId="{3F69B066-CEF2-D9EC-759E-70573AB7B1B9}"/>
          </ac:spMkLst>
        </pc:spChg>
        <pc:spChg chg="del">
          <ac:chgData name="Damian T. Gordon" userId="7469c87ffe94b59c" providerId="LiveId" clId="{C847B7FD-C181-4F90-8B7B-BA429948770D}" dt="2022-11-10T09:49:21.596" v="235" actId="478"/>
          <ac:spMkLst>
            <pc:docMk/>
            <pc:sldMk cId="405344135" sldId="310"/>
            <ac:spMk id="7" creationId="{A8B6E62F-2070-476B-9791-8005AA0690D0}"/>
          </ac:spMkLst>
        </pc:spChg>
        <pc:spChg chg="del">
          <ac:chgData name="Damian T. Gordon" userId="7469c87ffe94b59c" providerId="LiveId" clId="{C847B7FD-C181-4F90-8B7B-BA429948770D}" dt="2022-11-10T09:49:20.445" v="234" actId="478"/>
          <ac:spMkLst>
            <pc:docMk/>
            <pc:sldMk cId="405344135" sldId="310"/>
            <ac:spMk id="8" creationId="{4AD5D50F-F728-4CEC-B883-93A9AE609938}"/>
          </ac:spMkLst>
        </pc:spChg>
        <pc:spChg chg="del">
          <ac:chgData name="Damian T. Gordon" userId="7469c87ffe94b59c" providerId="LiveId" clId="{C847B7FD-C181-4F90-8B7B-BA429948770D}" dt="2022-11-10T09:49:23.394" v="236" actId="478"/>
          <ac:spMkLst>
            <pc:docMk/>
            <pc:sldMk cId="405344135" sldId="310"/>
            <ac:spMk id="9" creationId="{D1720FC7-A41F-4AA3-B83A-74847CB07241}"/>
          </ac:spMkLst>
        </pc:spChg>
        <pc:spChg chg="del">
          <ac:chgData name="Damian T. Gordon" userId="7469c87ffe94b59c" providerId="LiveId" clId="{C847B7FD-C181-4F90-8B7B-BA429948770D}" dt="2022-11-10T09:49:26.081" v="238" actId="478"/>
          <ac:spMkLst>
            <pc:docMk/>
            <pc:sldMk cId="405344135" sldId="310"/>
            <ac:spMk id="10" creationId="{4B6C0966-2E70-46FD-A222-DEF63C5AC4AD}"/>
          </ac:spMkLst>
        </pc:spChg>
        <pc:spChg chg="del">
          <ac:chgData name="Damian T. Gordon" userId="7469c87ffe94b59c" providerId="LiveId" clId="{C847B7FD-C181-4F90-8B7B-BA429948770D}" dt="2022-11-10T09:49:33.824" v="240" actId="478"/>
          <ac:spMkLst>
            <pc:docMk/>
            <pc:sldMk cId="405344135" sldId="310"/>
            <ac:spMk id="11" creationId="{DD92D3F3-6503-4583-8EB5-367EEEE1883C}"/>
          </ac:spMkLst>
        </pc:spChg>
        <pc:spChg chg="del">
          <ac:chgData name="Damian T. Gordon" userId="7469c87ffe94b59c" providerId="LiveId" clId="{C847B7FD-C181-4F90-8B7B-BA429948770D}" dt="2022-11-10T09:49:28.815" v="239" actId="478"/>
          <ac:spMkLst>
            <pc:docMk/>
            <pc:sldMk cId="405344135" sldId="310"/>
            <ac:spMk id="12" creationId="{BCFECD97-EE4E-43AE-93CF-91313F0E0E13}"/>
          </ac:spMkLst>
        </pc:spChg>
        <pc:spChg chg="del">
          <ac:chgData name="Damian T. Gordon" userId="7469c87ffe94b59c" providerId="LiveId" clId="{C847B7FD-C181-4F90-8B7B-BA429948770D}" dt="2022-11-10T09:49:24.651" v="237" actId="478"/>
          <ac:spMkLst>
            <pc:docMk/>
            <pc:sldMk cId="405344135" sldId="310"/>
            <ac:spMk id="13" creationId="{5DB81F33-D6A8-45E0-AFF3-BC2C267EB742}"/>
          </ac:spMkLst>
        </pc:spChg>
        <pc:spChg chg="del">
          <ac:chgData name="Damian T. Gordon" userId="7469c87ffe94b59c" providerId="LiveId" clId="{C847B7FD-C181-4F90-8B7B-BA429948770D}" dt="2022-11-10T09:49:41.597" v="243" actId="21"/>
          <ac:spMkLst>
            <pc:docMk/>
            <pc:sldMk cId="405344135" sldId="310"/>
            <ac:spMk id="19" creationId="{E59BE5A5-87B9-4528-96CE-4A1DF6B70757}"/>
          </ac:spMkLst>
        </pc:spChg>
        <pc:spChg chg="del">
          <ac:chgData name="Damian T. Gordon" userId="7469c87ffe94b59c" providerId="LiveId" clId="{C847B7FD-C181-4F90-8B7B-BA429948770D}" dt="2022-11-10T09:49:41.597" v="243" actId="21"/>
          <ac:spMkLst>
            <pc:docMk/>
            <pc:sldMk cId="405344135" sldId="310"/>
            <ac:spMk id="20" creationId="{925C6230-3249-41E0-96FE-995C41F478BD}"/>
          </ac:spMkLst>
        </pc:spChg>
        <pc:spChg chg="del">
          <ac:chgData name="Damian T. Gordon" userId="7469c87ffe94b59c" providerId="LiveId" clId="{C847B7FD-C181-4F90-8B7B-BA429948770D}" dt="2022-11-10T09:49:41.597" v="243" actId="21"/>
          <ac:spMkLst>
            <pc:docMk/>
            <pc:sldMk cId="405344135" sldId="310"/>
            <ac:spMk id="21" creationId="{FFF1B900-8F1E-4831-996C-5CC4530EC1E3}"/>
          </ac:spMkLst>
        </pc:spChg>
        <pc:spChg chg="del">
          <ac:chgData name="Damian T. Gordon" userId="7469c87ffe94b59c" providerId="LiveId" clId="{C847B7FD-C181-4F90-8B7B-BA429948770D}" dt="2022-11-10T09:49:41.597" v="243" actId="21"/>
          <ac:spMkLst>
            <pc:docMk/>
            <pc:sldMk cId="405344135" sldId="310"/>
            <ac:spMk id="22" creationId="{157F4036-955C-4D8D-AD91-3866B82621EA}"/>
          </ac:spMkLst>
        </pc:spChg>
        <pc:spChg chg="del">
          <ac:chgData name="Damian T. Gordon" userId="7469c87ffe94b59c" providerId="LiveId" clId="{C847B7FD-C181-4F90-8B7B-BA429948770D}" dt="2022-11-10T09:49:37.591" v="241" actId="478"/>
          <ac:spMkLst>
            <pc:docMk/>
            <pc:sldMk cId="405344135" sldId="310"/>
            <ac:spMk id="127" creationId="{00000000-0000-0000-0000-000000000000}"/>
          </ac:spMkLst>
        </pc:spChg>
        <pc:spChg chg="del">
          <ac:chgData name="Damian T. Gordon" userId="7469c87ffe94b59c" providerId="LiveId" clId="{C847B7FD-C181-4F90-8B7B-BA429948770D}" dt="2022-11-10T09:49:33.824" v="240" actId="478"/>
          <ac:spMkLst>
            <pc:docMk/>
            <pc:sldMk cId="405344135" sldId="310"/>
            <ac:spMk id="128" creationId="{00000000-0000-0000-0000-000000000000}"/>
          </ac:spMkLst>
        </pc:spChg>
        <pc:spChg chg="del">
          <ac:chgData name="Damian T. Gordon" userId="7469c87ffe94b59c" providerId="LiveId" clId="{C847B7FD-C181-4F90-8B7B-BA429948770D}" dt="2022-11-10T09:49:41.597" v="243" actId="21"/>
          <ac:spMkLst>
            <pc:docMk/>
            <pc:sldMk cId="405344135" sldId="310"/>
            <ac:spMk id="129" creationId="{00000000-0000-0000-0000-000000000000}"/>
          </ac:spMkLst>
        </pc:spChg>
        <pc:picChg chg="add del mod">
          <ac:chgData name="Damian T. Gordon" userId="7469c87ffe94b59c" providerId="LiveId" clId="{C847B7FD-C181-4F90-8B7B-BA429948770D}" dt="2022-11-10T09:49:33.824" v="240" actId="478"/>
          <ac:picMkLst>
            <pc:docMk/>
            <pc:sldMk cId="405344135" sldId="310"/>
            <ac:picMk id="2" creationId="{262015B7-6012-EDAB-0D10-86F355632363}"/>
          </ac:picMkLst>
        </pc:picChg>
        <pc:picChg chg="del">
          <ac:chgData name="Damian T. Gordon" userId="7469c87ffe94b59c" providerId="LiveId" clId="{C847B7FD-C181-4F90-8B7B-BA429948770D}" dt="2022-11-08T11:18:08.951" v="18" actId="478"/>
          <ac:picMkLst>
            <pc:docMk/>
            <pc:sldMk cId="405344135" sldId="310"/>
            <ac:picMk id="130" creationId="{00000000-0000-0000-0000-000000000000}"/>
          </ac:picMkLst>
        </pc:picChg>
        <pc:cxnChg chg="del">
          <ac:chgData name="Damian T. Gordon" userId="7469c87ffe94b59c" providerId="LiveId" clId="{C847B7FD-C181-4F90-8B7B-BA429948770D}" dt="2022-11-10T09:49:41.597" v="243" actId="21"/>
          <ac:cxnSpMkLst>
            <pc:docMk/>
            <pc:sldMk cId="405344135" sldId="310"/>
            <ac:cxnSpMk id="14" creationId="{821A6BEB-354E-4B3F-BB4D-E1630F11743E}"/>
          </ac:cxnSpMkLst>
        </pc:cxnChg>
        <pc:cxnChg chg="del">
          <ac:chgData name="Damian T. Gordon" userId="7469c87ffe94b59c" providerId="LiveId" clId="{C847B7FD-C181-4F90-8B7B-BA429948770D}" dt="2022-11-10T09:49:41.597" v="243" actId="21"/>
          <ac:cxnSpMkLst>
            <pc:docMk/>
            <pc:sldMk cId="405344135" sldId="310"/>
            <ac:cxnSpMk id="15" creationId="{9D4C604B-8CF2-4EF6-AF99-BAF07AE33D7A}"/>
          </ac:cxnSpMkLst>
        </pc:cxnChg>
        <pc:cxnChg chg="del">
          <ac:chgData name="Damian T. Gordon" userId="7469c87ffe94b59c" providerId="LiveId" clId="{C847B7FD-C181-4F90-8B7B-BA429948770D}" dt="2022-11-10T09:49:41.597" v="243" actId="21"/>
          <ac:cxnSpMkLst>
            <pc:docMk/>
            <pc:sldMk cId="405344135" sldId="310"/>
            <ac:cxnSpMk id="16" creationId="{F739140D-06D7-4A85-8217-31E5A0FAA27F}"/>
          </ac:cxnSpMkLst>
        </pc:cxnChg>
        <pc:cxnChg chg="del">
          <ac:chgData name="Damian T. Gordon" userId="7469c87ffe94b59c" providerId="LiveId" clId="{C847B7FD-C181-4F90-8B7B-BA429948770D}" dt="2022-11-10T09:49:41.597" v="243" actId="21"/>
          <ac:cxnSpMkLst>
            <pc:docMk/>
            <pc:sldMk cId="405344135" sldId="310"/>
            <ac:cxnSpMk id="17" creationId="{E708470F-03A0-44EC-9928-61104D7DD573}"/>
          </ac:cxnSpMkLst>
        </pc:cxnChg>
        <pc:cxnChg chg="del">
          <ac:chgData name="Damian T. Gordon" userId="7469c87ffe94b59c" providerId="LiveId" clId="{C847B7FD-C181-4F90-8B7B-BA429948770D}" dt="2022-11-10T09:49:41.597" v="243" actId="21"/>
          <ac:cxnSpMkLst>
            <pc:docMk/>
            <pc:sldMk cId="405344135" sldId="310"/>
            <ac:cxnSpMk id="18" creationId="{30EA0CB5-9C0C-4EF9-BB0C-B5CF75576C72}"/>
          </ac:cxnSpMkLst>
        </pc:cxnChg>
      </pc:sldChg>
      <pc:sldChg chg="addSp delSp modSp mod">
        <pc:chgData name="Damian T. Gordon" userId="7469c87ffe94b59c" providerId="LiveId" clId="{C847B7FD-C181-4F90-8B7B-BA429948770D}" dt="2022-11-08T11:18:11.887" v="21"/>
        <pc:sldMkLst>
          <pc:docMk/>
          <pc:sldMk cId="3566810417" sldId="311"/>
        </pc:sldMkLst>
        <pc:picChg chg="add mod">
          <ac:chgData name="Damian T. Gordon" userId="7469c87ffe94b59c" providerId="LiveId" clId="{C847B7FD-C181-4F90-8B7B-BA429948770D}" dt="2022-11-08T11:18:11.887" v="21"/>
          <ac:picMkLst>
            <pc:docMk/>
            <pc:sldMk cId="3566810417" sldId="311"/>
            <ac:picMk id="2" creationId="{973D81F9-FCD7-3C27-72A2-BEF949864F57}"/>
          </ac:picMkLst>
        </pc:picChg>
        <pc:picChg chg="del">
          <ac:chgData name="Damian T. Gordon" userId="7469c87ffe94b59c" providerId="LiveId" clId="{C847B7FD-C181-4F90-8B7B-BA429948770D}" dt="2022-11-08T11:18:11.601" v="20" actId="478"/>
          <ac:picMkLst>
            <pc:docMk/>
            <pc:sldMk cId="3566810417" sldId="311"/>
            <ac:picMk id="130" creationId="{00000000-0000-0000-0000-000000000000}"/>
          </ac:picMkLst>
        </pc:picChg>
      </pc:sldChg>
      <pc:sldChg chg="addSp delSp modSp mod">
        <pc:chgData name="Damian T. Gordon" userId="7469c87ffe94b59c" providerId="LiveId" clId="{C847B7FD-C181-4F90-8B7B-BA429948770D}" dt="2022-11-08T11:21:15" v="60" actId="478"/>
        <pc:sldMkLst>
          <pc:docMk/>
          <pc:sldMk cId="2577070979" sldId="314"/>
        </pc:sldMkLst>
        <pc:spChg chg="del">
          <ac:chgData name="Damian T. Gordon" userId="7469c87ffe94b59c" providerId="LiveId" clId="{C847B7FD-C181-4F90-8B7B-BA429948770D}" dt="2022-11-08T11:21:15" v="60" actId="478"/>
          <ac:spMkLst>
            <pc:docMk/>
            <pc:sldMk cId="2577070979" sldId="314"/>
            <ac:spMk id="132" creationId="{00000000-0000-0000-0000-000000000000}"/>
          </ac:spMkLst>
        </pc:spChg>
        <pc:picChg chg="add mod">
          <ac:chgData name="Damian T. Gordon" userId="7469c87ffe94b59c" providerId="LiveId" clId="{C847B7FD-C181-4F90-8B7B-BA429948770D}" dt="2022-11-08T11:18:18.697" v="23"/>
          <ac:picMkLst>
            <pc:docMk/>
            <pc:sldMk cId="2577070979" sldId="314"/>
            <ac:picMk id="4" creationId="{71428C70-793E-8087-C61A-CD4EE188056E}"/>
          </ac:picMkLst>
        </pc:picChg>
        <pc:picChg chg="del">
          <ac:chgData name="Damian T. Gordon" userId="7469c87ffe94b59c" providerId="LiveId" clId="{C847B7FD-C181-4F90-8B7B-BA429948770D}" dt="2022-11-08T11:18:18.361" v="22" actId="478"/>
          <ac:picMkLst>
            <pc:docMk/>
            <pc:sldMk cId="2577070979" sldId="314"/>
            <ac:picMk id="130" creationId="{00000000-0000-0000-0000-000000000000}"/>
          </ac:picMkLst>
        </pc:picChg>
      </pc:sldChg>
      <pc:sldChg chg="addSp delSp modSp mod">
        <pc:chgData name="Damian T. Gordon" userId="7469c87ffe94b59c" providerId="LiveId" clId="{C847B7FD-C181-4F90-8B7B-BA429948770D}" dt="2022-11-08T11:21:16.682" v="61" actId="478"/>
        <pc:sldMkLst>
          <pc:docMk/>
          <pc:sldMk cId="734640130" sldId="317"/>
        </pc:sldMkLst>
        <pc:spChg chg="del">
          <ac:chgData name="Damian T. Gordon" userId="7469c87ffe94b59c" providerId="LiveId" clId="{C847B7FD-C181-4F90-8B7B-BA429948770D}" dt="2022-11-08T11:21:16.682" v="61" actId="478"/>
          <ac:spMkLst>
            <pc:docMk/>
            <pc:sldMk cId="734640130" sldId="317"/>
            <ac:spMk id="132" creationId="{00000000-0000-0000-0000-000000000000}"/>
          </ac:spMkLst>
        </pc:spChg>
        <pc:picChg chg="add mod">
          <ac:chgData name="Damian T. Gordon" userId="7469c87ffe94b59c" providerId="LiveId" clId="{C847B7FD-C181-4F90-8B7B-BA429948770D}" dt="2022-11-08T11:18:21.236" v="25"/>
          <ac:picMkLst>
            <pc:docMk/>
            <pc:sldMk cId="734640130" sldId="317"/>
            <ac:picMk id="4" creationId="{A7847FBA-25D2-88E6-24D6-92E233485A17}"/>
          </ac:picMkLst>
        </pc:picChg>
        <pc:picChg chg="del">
          <ac:chgData name="Damian T. Gordon" userId="7469c87ffe94b59c" providerId="LiveId" clId="{C847B7FD-C181-4F90-8B7B-BA429948770D}" dt="2022-11-08T11:18:20.893" v="24" actId="478"/>
          <ac:picMkLst>
            <pc:docMk/>
            <pc:sldMk cId="734640130" sldId="317"/>
            <ac:picMk id="130" creationId="{00000000-0000-0000-0000-000000000000}"/>
          </ac:picMkLst>
        </pc:picChg>
      </pc:sldChg>
      <pc:sldChg chg="addSp delSp modSp mod">
        <pc:chgData name="Damian T. Gordon" userId="7469c87ffe94b59c" providerId="LiveId" clId="{C847B7FD-C181-4F90-8B7B-BA429948770D}" dt="2022-11-08T11:21:17.934" v="62" actId="478"/>
        <pc:sldMkLst>
          <pc:docMk/>
          <pc:sldMk cId="825700365" sldId="318"/>
        </pc:sldMkLst>
        <pc:spChg chg="del">
          <ac:chgData name="Damian T. Gordon" userId="7469c87ffe94b59c" providerId="LiveId" clId="{C847B7FD-C181-4F90-8B7B-BA429948770D}" dt="2022-11-08T11:21:17.934" v="62" actId="478"/>
          <ac:spMkLst>
            <pc:docMk/>
            <pc:sldMk cId="825700365" sldId="318"/>
            <ac:spMk id="132" creationId="{00000000-0000-0000-0000-000000000000}"/>
          </ac:spMkLst>
        </pc:spChg>
        <pc:picChg chg="add mod">
          <ac:chgData name="Damian T. Gordon" userId="7469c87ffe94b59c" providerId="LiveId" clId="{C847B7FD-C181-4F90-8B7B-BA429948770D}" dt="2022-11-08T11:18:23.921" v="27"/>
          <ac:picMkLst>
            <pc:docMk/>
            <pc:sldMk cId="825700365" sldId="318"/>
            <ac:picMk id="4" creationId="{4DDFB354-317A-9710-226B-3CC5E67E6164}"/>
          </ac:picMkLst>
        </pc:picChg>
        <pc:picChg chg="del">
          <ac:chgData name="Damian T. Gordon" userId="7469c87ffe94b59c" providerId="LiveId" clId="{C847B7FD-C181-4F90-8B7B-BA429948770D}" dt="2022-11-08T11:18:23.552" v="26" actId="478"/>
          <ac:picMkLst>
            <pc:docMk/>
            <pc:sldMk cId="825700365" sldId="318"/>
            <ac:picMk id="130" creationId="{00000000-0000-0000-0000-000000000000}"/>
          </ac:picMkLst>
        </pc:picChg>
      </pc:sldChg>
      <pc:sldChg chg="addSp delSp modSp mod">
        <pc:chgData name="Damian T. Gordon" userId="7469c87ffe94b59c" providerId="LiveId" clId="{C847B7FD-C181-4F90-8B7B-BA429948770D}" dt="2022-11-08T11:21:19.503" v="63" actId="478"/>
        <pc:sldMkLst>
          <pc:docMk/>
          <pc:sldMk cId="3256830489" sldId="319"/>
        </pc:sldMkLst>
        <pc:spChg chg="del">
          <ac:chgData name="Damian T. Gordon" userId="7469c87ffe94b59c" providerId="LiveId" clId="{C847B7FD-C181-4F90-8B7B-BA429948770D}" dt="2022-11-08T11:21:19.503" v="63" actId="478"/>
          <ac:spMkLst>
            <pc:docMk/>
            <pc:sldMk cId="3256830489" sldId="319"/>
            <ac:spMk id="132" creationId="{00000000-0000-0000-0000-000000000000}"/>
          </ac:spMkLst>
        </pc:spChg>
        <pc:picChg chg="add mod">
          <ac:chgData name="Damian T. Gordon" userId="7469c87ffe94b59c" providerId="LiveId" clId="{C847B7FD-C181-4F90-8B7B-BA429948770D}" dt="2022-11-08T11:18:26.795" v="29"/>
          <ac:picMkLst>
            <pc:docMk/>
            <pc:sldMk cId="3256830489" sldId="319"/>
            <ac:picMk id="4" creationId="{84C9896E-6A62-74BD-81F6-40E202E51689}"/>
          </ac:picMkLst>
        </pc:picChg>
        <pc:picChg chg="del">
          <ac:chgData name="Damian T. Gordon" userId="7469c87ffe94b59c" providerId="LiveId" clId="{C847B7FD-C181-4F90-8B7B-BA429948770D}" dt="2022-11-08T11:18:26.468" v="28" actId="478"/>
          <ac:picMkLst>
            <pc:docMk/>
            <pc:sldMk cId="3256830489" sldId="319"/>
            <ac:picMk id="130" creationId="{00000000-0000-0000-0000-000000000000}"/>
          </ac:picMkLst>
        </pc:picChg>
      </pc:sldChg>
      <pc:sldChg chg="addSp delSp modSp mod">
        <pc:chgData name="Damian T. Gordon" userId="7469c87ffe94b59c" providerId="LiveId" clId="{C847B7FD-C181-4F90-8B7B-BA429948770D}" dt="2022-11-08T11:21:21.118" v="64" actId="478"/>
        <pc:sldMkLst>
          <pc:docMk/>
          <pc:sldMk cId="3632482988" sldId="320"/>
        </pc:sldMkLst>
        <pc:spChg chg="del">
          <ac:chgData name="Damian T. Gordon" userId="7469c87ffe94b59c" providerId="LiveId" clId="{C847B7FD-C181-4F90-8B7B-BA429948770D}" dt="2022-11-08T11:21:21.118" v="64" actId="478"/>
          <ac:spMkLst>
            <pc:docMk/>
            <pc:sldMk cId="3632482988" sldId="320"/>
            <ac:spMk id="132" creationId="{00000000-0000-0000-0000-000000000000}"/>
          </ac:spMkLst>
        </pc:spChg>
        <pc:picChg chg="add mod">
          <ac:chgData name="Damian T. Gordon" userId="7469c87ffe94b59c" providerId="LiveId" clId="{C847B7FD-C181-4F90-8B7B-BA429948770D}" dt="2022-11-08T11:18:29.495" v="31"/>
          <ac:picMkLst>
            <pc:docMk/>
            <pc:sldMk cId="3632482988" sldId="320"/>
            <ac:picMk id="4" creationId="{869D8985-03EF-76A9-FFED-0C743C7E1A12}"/>
          </ac:picMkLst>
        </pc:picChg>
        <pc:picChg chg="del">
          <ac:chgData name="Damian T. Gordon" userId="7469c87ffe94b59c" providerId="LiveId" clId="{C847B7FD-C181-4F90-8B7B-BA429948770D}" dt="2022-11-08T11:18:29.182" v="30" actId="478"/>
          <ac:picMkLst>
            <pc:docMk/>
            <pc:sldMk cId="3632482988" sldId="320"/>
            <ac:picMk id="130" creationId="{00000000-0000-0000-0000-000000000000}"/>
          </ac:picMkLst>
        </pc:picChg>
      </pc:sldChg>
      <pc:sldChg chg="addSp delSp modSp mod">
        <pc:chgData name="Damian T. Gordon" userId="7469c87ffe94b59c" providerId="LiveId" clId="{C847B7FD-C181-4F90-8B7B-BA429948770D}" dt="2022-11-08T11:21:03.039" v="59" actId="478"/>
        <pc:sldMkLst>
          <pc:docMk/>
          <pc:sldMk cId="3867004499" sldId="321"/>
        </pc:sldMkLst>
        <pc:spChg chg="del">
          <ac:chgData name="Damian T. Gordon" userId="7469c87ffe94b59c" providerId="LiveId" clId="{C847B7FD-C181-4F90-8B7B-BA429948770D}" dt="2022-11-08T11:21:03.039" v="59" actId="478"/>
          <ac:spMkLst>
            <pc:docMk/>
            <pc:sldMk cId="3867004499" sldId="321"/>
            <ac:spMk id="132" creationId="{00000000-0000-0000-0000-000000000000}"/>
          </ac:spMkLst>
        </pc:spChg>
        <pc:picChg chg="add mod">
          <ac:chgData name="Damian T. Gordon" userId="7469c87ffe94b59c" providerId="LiveId" clId="{C847B7FD-C181-4F90-8B7B-BA429948770D}" dt="2022-11-08T11:18:34.966" v="35"/>
          <ac:picMkLst>
            <pc:docMk/>
            <pc:sldMk cId="3867004499" sldId="321"/>
            <ac:picMk id="4" creationId="{1139A9B2-AD9D-40BC-B775-78B620F1A9BF}"/>
          </ac:picMkLst>
        </pc:picChg>
        <pc:picChg chg="del">
          <ac:chgData name="Damian T. Gordon" userId="7469c87ffe94b59c" providerId="LiveId" clId="{C847B7FD-C181-4F90-8B7B-BA429948770D}" dt="2022-11-08T11:18:34.652" v="34" actId="478"/>
          <ac:picMkLst>
            <pc:docMk/>
            <pc:sldMk cId="3867004499" sldId="321"/>
            <ac:picMk id="130" creationId="{00000000-0000-0000-0000-000000000000}"/>
          </ac:picMkLst>
        </pc:picChg>
      </pc:sldChg>
      <pc:sldChg chg="addSp delSp modSp mod">
        <pc:chgData name="Damian T. Gordon" userId="7469c87ffe94b59c" providerId="LiveId" clId="{C847B7FD-C181-4F90-8B7B-BA429948770D}" dt="2022-11-08T11:20:59.712" v="58" actId="478"/>
        <pc:sldMkLst>
          <pc:docMk/>
          <pc:sldMk cId="1469032528" sldId="322"/>
        </pc:sldMkLst>
        <pc:spChg chg="del">
          <ac:chgData name="Damian T. Gordon" userId="7469c87ffe94b59c" providerId="LiveId" clId="{C847B7FD-C181-4F90-8B7B-BA429948770D}" dt="2022-11-08T11:20:59.712" v="58" actId="478"/>
          <ac:spMkLst>
            <pc:docMk/>
            <pc:sldMk cId="1469032528" sldId="322"/>
            <ac:spMk id="132" creationId="{00000000-0000-0000-0000-000000000000}"/>
          </ac:spMkLst>
        </pc:spChg>
        <pc:picChg chg="add mod">
          <ac:chgData name="Damian T. Gordon" userId="7469c87ffe94b59c" providerId="LiveId" clId="{C847B7FD-C181-4F90-8B7B-BA429948770D}" dt="2022-11-08T11:18:37.502" v="37"/>
          <ac:picMkLst>
            <pc:docMk/>
            <pc:sldMk cId="1469032528" sldId="322"/>
            <ac:picMk id="5" creationId="{457766D9-FA90-82B5-7E62-A747153BF0E0}"/>
          </ac:picMkLst>
        </pc:picChg>
        <pc:picChg chg="del">
          <ac:chgData name="Damian T. Gordon" userId="7469c87ffe94b59c" providerId="LiveId" clId="{C847B7FD-C181-4F90-8B7B-BA429948770D}" dt="2022-11-08T11:18:37.163" v="36" actId="478"/>
          <ac:picMkLst>
            <pc:docMk/>
            <pc:sldMk cId="1469032528" sldId="322"/>
            <ac:picMk id="130" creationId="{00000000-0000-0000-0000-000000000000}"/>
          </ac:picMkLst>
        </pc:picChg>
      </pc:sldChg>
      <pc:sldChg chg="addSp delSp modSp mod">
        <pc:chgData name="Damian T. Gordon" userId="7469c87ffe94b59c" providerId="LiveId" clId="{C847B7FD-C181-4F90-8B7B-BA429948770D}" dt="2022-11-08T11:21:22.736" v="65" actId="478"/>
        <pc:sldMkLst>
          <pc:docMk/>
          <pc:sldMk cId="3480949251" sldId="323"/>
        </pc:sldMkLst>
        <pc:spChg chg="del">
          <ac:chgData name="Damian T. Gordon" userId="7469c87ffe94b59c" providerId="LiveId" clId="{C847B7FD-C181-4F90-8B7B-BA429948770D}" dt="2022-11-08T11:21:22.736" v="65" actId="478"/>
          <ac:spMkLst>
            <pc:docMk/>
            <pc:sldMk cId="3480949251" sldId="323"/>
            <ac:spMk id="132" creationId="{00000000-0000-0000-0000-000000000000}"/>
          </ac:spMkLst>
        </pc:spChg>
        <pc:picChg chg="add mod">
          <ac:chgData name="Damian T. Gordon" userId="7469c87ffe94b59c" providerId="LiveId" clId="{C847B7FD-C181-4F90-8B7B-BA429948770D}" dt="2022-11-08T11:18:32.118" v="33"/>
          <ac:picMkLst>
            <pc:docMk/>
            <pc:sldMk cId="3480949251" sldId="323"/>
            <ac:picMk id="4" creationId="{3A4C197D-2C43-7A0D-BAA2-C4470CF8519F}"/>
          </ac:picMkLst>
        </pc:picChg>
        <pc:picChg chg="del">
          <ac:chgData name="Damian T. Gordon" userId="7469c87ffe94b59c" providerId="LiveId" clId="{C847B7FD-C181-4F90-8B7B-BA429948770D}" dt="2022-11-08T11:18:31.839" v="32" actId="478"/>
          <ac:picMkLst>
            <pc:docMk/>
            <pc:sldMk cId="3480949251" sldId="323"/>
            <ac:picMk id="130" creationId="{00000000-0000-0000-0000-000000000000}"/>
          </ac:picMkLst>
        </pc:picChg>
      </pc:sldChg>
      <pc:sldChg chg="addSp delSp modSp mod">
        <pc:chgData name="Damian T. Gordon" userId="7469c87ffe94b59c" providerId="LiveId" clId="{C847B7FD-C181-4F90-8B7B-BA429948770D}" dt="2022-11-08T11:19:17.623" v="57" actId="478"/>
        <pc:sldMkLst>
          <pc:docMk/>
          <pc:sldMk cId="2278440302" sldId="324"/>
        </pc:sldMkLst>
        <pc:spChg chg="del">
          <ac:chgData name="Damian T. Gordon" userId="7469c87ffe94b59c" providerId="LiveId" clId="{C847B7FD-C181-4F90-8B7B-BA429948770D}" dt="2022-11-08T11:19:17.623" v="57" actId="478"/>
          <ac:spMkLst>
            <pc:docMk/>
            <pc:sldMk cId="2278440302" sldId="324"/>
            <ac:spMk id="132" creationId="{00000000-0000-0000-0000-000000000000}"/>
          </ac:spMkLst>
        </pc:spChg>
        <pc:picChg chg="add mod">
          <ac:chgData name="Damian T. Gordon" userId="7469c87ffe94b59c" providerId="LiveId" clId="{C847B7FD-C181-4F90-8B7B-BA429948770D}" dt="2022-11-08T11:18:39.891" v="39"/>
          <ac:picMkLst>
            <pc:docMk/>
            <pc:sldMk cId="2278440302" sldId="324"/>
            <ac:picMk id="5" creationId="{23ACDE2E-C3FB-44BA-D1FF-08F19489F5EF}"/>
          </ac:picMkLst>
        </pc:picChg>
        <pc:picChg chg="del">
          <ac:chgData name="Damian T. Gordon" userId="7469c87ffe94b59c" providerId="LiveId" clId="{C847B7FD-C181-4F90-8B7B-BA429948770D}" dt="2022-11-08T11:18:39.579" v="38" actId="478"/>
          <ac:picMkLst>
            <pc:docMk/>
            <pc:sldMk cId="2278440302" sldId="324"/>
            <ac:picMk id="130" creationId="{00000000-0000-0000-0000-000000000000}"/>
          </ac:picMkLst>
        </pc:picChg>
      </pc:sldChg>
      <pc:sldChg chg="addSp delSp modSp mod">
        <pc:chgData name="Damian T. Gordon" userId="7469c87ffe94b59c" providerId="LiveId" clId="{C847B7FD-C181-4F90-8B7B-BA429948770D}" dt="2022-11-08T11:19:04.125" v="51" actId="478"/>
        <pc:sldMkLst>
          <pc:docMk/>
          <pc:sldMk cId="102250311" sldId="325"/>
        </pc:sldMkLst>
        <pc:spChg chg="del">
          <ac:chgData name="Damian T. Gordon" userId="7469c87ffe94b59c" providerId="LiveId" clId="{C847B7FD-C181-4F90-8B7B-BA429948770D}" dt="2022-11-08T11:19:04.125" v="51" actId="478"/>
          <ac:spMkLst>
            <pc:docMk/>
            <pc:sldMk cId="102250311" sldId="325"/>
            <ac:spMk id="132" creationId="{00000000-0000-0000-0000-000000000000}"/>
          </ac:spMkLst>
        </pc:spChg>
        <pc:picChg chg="add mod">
          <ac:chgData name="Damian T. Gordon" userId="7469c87ffe94b59c" providerId="LiveId" clId="{C847B7FD-C181-4F90-8B7B-BA429948770D}" dt="2022-11-08T11:18:49.632" v="47"/>
          <ac:picMkLst>
            <pc:docMk/>
            <pc:sldMk cId="102250311" sldId="325"/>
            <ac:picMk id="4" creationId="{E3EF274C-CDD8-D5F5-39B3-748EA6584E19}"/>
          </ac:picMkLst>
        </pc:picChg>
        <pc:picChg chg="del">
          <ac:chgData name="Damian T. Gordon" userId="7469c87ffe94b59c" providerId="LiveId" clId="{C847B7FD-C181-4F90-8B7B-BA429948770D}" dt="2022-11-08T11:18:49.370" v="46" actId="478"/>
          <ac:picMkLst>
            <pc:docMk/>
            <pc:sldMk cId="102250311" sldId="325"/>
            <ac:picMk id="130" creationId="{00000000-0000-0000-0000-000000000000}"/>
          </ac:picMkLst>
        </pc:picChg>
      </pc:sldChg>
      <pc:sldChg chg="addSp delSp modSp mod">
        <pc:chgData name="Damian T. Gordon" userId="7469c87ffe94b59c" providerId="LiveId" clId="{C847B7FD-C181-4F90-8B7B-BA429948770D}" dt="2022-11-08T11:19:14.983" v="56" actId="478"/>
        <pc:sldMkLst>
          <pc:docMk/>
          <pc:sldMk cId="800111216" sldId="326"/>
        </pc:sldMkLst>
        <pc:spChg chg="del mod">
          <ac:chgData name="Damian T. Gordon" userId="7469c87ffe94b59c" providerId="LiveId" clId="{C847B7FD-C181-4F90-8B7B-BA429948770D}" dt="2022-11-08T11:19:14.983" v="56" actId="478"/>
          <ac:spMkLst>
            <pc:docMk/>
            <pc:sldMk cId="800111216" sldId="326"/>
            <ac:spMk id="132" creationId="{00000000-0000-0000-0000-000000000000}"/>
          </ac:spMkLst>
        </pc:spChg>
        <pc:picChg chg="add mod">
          <ac:chgData name="Damian T. Gordon" userId="7469c87ffe94b59c" providerId="LiveId" clId="{C847B7FD-C181-4F90-8B7B-BA429948770D}" dt="2022-11-08T11:18:42.282" v="41"/>
          <ac:picMkLst>
            <pc:docMk/>
            <pc:sldMk cId="800111216" sldId="326"/>
            <ac:picMk id="4" creationId="{B46748CC-E0D1-B769-8A5E-DD14B4FB4BE2}"/>
          </ac:picMkLst>
        </pc:picChg>
        <pc:picChg chg="del">
          <ac:chgData name="Damian T. Gordon" userId="7469c87ffe94b59c" providerId="LiveId" clId="{C847B7FD-C181-4F90-8B7B-BA429948770D}" dt="2022-11-08T11:18:41.989" v="40" actId="478"/>
          <ac:picMkLst>
            <pc:docMk/>
            <pc:sldMk cId="800111216" sldId="326"/>
            <ac:picMk id="130" creationId="{00000000-0000-0000-0000-000000000000}"/>
          </ac:picMkLst>
        </pc:picChg>
      </pc:sldChg>
      <pc:sldChg chg="addSp delSp modSp mod">
        <pc:chgData name="Damian T. Gordon" userId="7469c87ffe94b59c" providerId="LiveId" clId="{C847B7FD-C181-4F90-8B7B-BA429948770D}" dt="2022-11-08T11:19:09.734" v="53" actId="478"/>
        <pc:sldMkLst>
          <pc:docMk/>
          <pc:sldMk cId="1275449492" sldId="327"/>
        </pc:sldMkLst>
        <pc:spChg chg="del">
          <ac:chgData name="Damian T. Gordon" userId="7469c87ffe94b59c" providerId="LiveId" clId="{C847B7FD-C181-4F90-8B7B-BA429948770D}" dt="2022-11-08T11:19:09.734" v="53" actId="478"/>
          <ac:spMkLst>
            <pc:docMk/>
            <pc:sldMk cId="1275449492" sldId="327"/>
            <ac:spMk id="132" creationId="{00000000-0000-0000-0000-000000000000}"/>
          </ac:spMkLst>
        </pc:spChg>
        <pc:picChg chg="add mod">
          <ac:chgData name="Damian T. Gordon" userId="7469c87ffe94b59c" providerId="LiveId" clId="{C847B7FD-C181-4F90-8B7B-BA429948770D}" dt="2022-11-08T11:18:44.643" v="43"/>
          <ac:picMkLst>
            <pc:docMk/>
            <pc:sldMk cId="1275449492" sldId="327"/>
            <ac:picMk id="4" creationId="{2AE03EE0-F601-5268-51CC-A823D841CFC2}"/>
          </ac:picMkLst>
        </pc:picChg>
        <pc:picChg chg="del">
          <ac:chgData name="Damian T. Gordon" userId="7469c87ffe94b59c" providerId="LiveId" clId="{C847B7FD-C181-4F90-8B7B-BA429948770D}" dt="2022-11-08T11:18:44.406" v="42" actId="478"/>
          <ac:picMkLst>
            <pc:docMk/>
            <pc:sldMk cId="1275449492" sldId="327"/>
            <ac:picMk id="130" creationId="{00000000-0000-0000-0000-000000000000}"/>
          </ac:picMkLst>
        </pc:picChg>
      </pc:sldChg>
      <pc:sldChg chg="addSp delSp modSp mod">
        <pc:chgData name="Damian T. Gordon" userId="7469c87ffe94b59c" providerId="LiveId" clId="{C847B7FD-C181-4F90-8B7B-BA429948770D}" dt="2022-11-08T11:19:00.720" v="50" actId="478"/>
        <pc:sldMkLst>
          <pc:docMk/>
          <pc:sldMk cId="2005057095" sldId="328"/>
        </pc:sldMkLst>
        <pc:spChg chg="del">
          <ac:chgData name="Damian T. Gordon" userId="7469c87ffe94b59c" providerId="LiveId" clId="{C847B7FD-C181-4F90-8B7B-BA429948770D}" dt="2022-11-08T11:19:00.720" v="50" actId="478"/>
          <ac:spMkLst>
            <pc:docMk/>
            <pc:sldMk cId="2005057095" sldId="328"/>
            <ac:spMk id="132" creationId="{00000000-0000-0000-0000-000000000000}"/>
          </ac:spMkLst>
        </pc:spChg>
        <pc:picChg chg="add mod">
          <ac:chgData name="Damian T. Gordon" userId="7469c87ffe94b59c" providerId="LiveId" clId="{C847B7FD-C181-4F90-8B7B-BA429948770D}" dt="2022-11-08T11:18:51.986" v="49"/>
          <ac:picMkLst>
            <pc:docMk/>
            <pc:sldMk cId="2005057095" sldId="328"/>
            <ac:picMk id="4" creationId="{A584A094-679B-322F-7C26-0B218941E606}"/>
          </ac:picMkLst>
        </pc:picChg>
        <pc:picChg chg="del">
          <ac:chgData name="Damian T. Gordon" userId="7469c87ffe94b59c" providerId="LiveId" clId="{C847B7FD-C181-4F90-8B7B-BA429948770D}" dt="2022-11-08T11:18:51.683" v="48" actId="478"/>
          <ac:picMkLst>
            <pc:docMk/>
            <pc:sldMk cId="2005057095" sldId="328"/>
            <ac:picMk id="130" creationId="{00000000-0000-0000-0000-000000000000}"/>
          </ac:picMkLst>
        </pc:picChg>
      </pc:sldChg>
      <pc:sldChg chg="addSp delSp modSp mod">
        <pc:chgData name="Damian T. Gordon" userId="7469c87ffe94b59c" providerId="LiveId" clId="{C847B7FD-C181-4F90-8B7B-BA429948770D}" dt="2022-11-08T11:19:07.424" v="52" actId="478"/>
        <pc:sldMkLst>
          <pc:docMk/>
          <pc:sldMk cId="1674038915" sldId="329"/>
        </pc:sldMkLst>
        <pc:spChg chg="del">
          <ac:chgData name="Damian T. Gordon" userId="7469c87ffe94b59c" providerId="LiveId" clId="{C847B7FD-C181-4F90-8B7B-BA429948770D}" dt="2022-11-08T11:19:07.424" v="52" actId="478"/>
          <ac:spMkLst>
            <pc:docMk/>
            <pc:sldMk cId="1674038915" sldId="329"/>
            <ac:spMk id="132" creationId="{00000000-0000-0000-0000-000000000000}"/>
          </ac:spMkLst>
        </pc:spChg>
        <pc:picChg chg="add mod">
          <ac:chgData name="Damian T. Gordon" userId="7469c87ffe94b59c" providerId="LiveId" clId="{C847B7FD-C181-4F90-8B7B-BA429948770D}" dt="2022-11-08T11:18:47.213" v="45"/>
          <ac:picMkLst>
            <pc:docMk/>
            <pc:sldMk cId="1674038915" sldId="329"/>
            <ac:picMk id="4" creationId="{3DF96780-FECF-B6BD-670B-411BA7BF8AF3}"/>
          </ac:picMkLst>
        </pc:picChg>
        <pc:picChg chg="del">
          <ac:chgData name="Damian T. Gordon" userId="7469c87ffe94b59c" providerId="LiveId" clId="{C847B7FD-C181-4F90-8B7B-BA429948770D}" dt="2022-11-08T11:18:46.923" v="44" actId="478"/>
          <ac:picMkLst>
            <pc:docMk/>
            <pc:sldMk cId="1674038915" sldId="329"/>
            <ac:picMk id="130" creationId="{00000000-0000-0000-0000-000000000000}"/>
          </ac:picMkLst>
        </pc:picChg>
      </pc:sldChg>
      <pc:sldChg chg="addSp delSp modSp mod">
        <pc:chgData name="Damian T. Gordon" userId="7469c87ffe94b59c" providerId="LiveId" clId="{C847B7FD-C181-4F90-8B7B-BA429948770D}" dt="2022-11-08T11:17:50.494" v="5"/>
        <pc:sldMkLst>
          <pc:docMk/>
          <pc:sldMk cId="247921123" sldId="331"/>
        </pc:sldMkLst>
        <pc:picChg chg="add mod">
          <ac:chgData name="Damian T. Gordon" userId="7469c87ffe94b59c" providerId="LiveId" clId="{C847B7FD-C181-4F90-8B7B-BA429948770D}" dt="2022-11-08T11:17:50.494" v="5"/>
          <ac:picMkLst>
            <pc:docMk/>
            <pc:sldMk cId="247921123" sldId="331"/>
            <ac:picMk id="2" creationId="{EFCEC215-CD3E-5AAC-BAD9-8C2A05959917}"/>
          </ac:picMkLst>
        </pc:picChg>
        <pc:picChg chg="del">
          <ac:chgData name="Damian T. Gordon" userId="7469c87ffe94b59c" providerId="LiveId" clId="{C847B7FD-C181-4F90-8B7B-BA429948770D}" dt="2022-11-08T11:17:50.126" v="4" actId="478"/>
          <ac:picMkLst>
            <pc:docMk/>
            <pc:sldMk cId="247921123" sldId="331"/>
            <ac:picMk id="130" creationId="{00000000-0000-0000-0000-000000000000}"/>
          </ac:picMkLst>
        </pc:picChg>
      </pc:sldChg>
      <pc:sldChg chg="addSp delSp modSp add mod ord">
        <pc:chgData name="Damian T. Gordon" userId="7469c87ffe94b59c" providerId="LiveId" clId="{C847B7FD-C181-4F90-8B7B-BA429948770D}" dt="2022-11-10T09:51:59.639" v="287" actId="478"/>
        <pc:sldMkLst>
          <pc:docMk/>
          <pc:sldMk cId="1229665863" sldId="332"/>
        </pc:sldMkLst>
        <pc:spChg chg="add del mod">
          <ac:chgData name="Damian T. Gordon" userId="7469c87ffe94b59c" providerId="LiveId" clId="{C847B7FD-C181-4F90-8B7B-BA429948770D}" dt="2022-11-10T09:50:30.745" v="271" actId="21"/>
          <ac:spMkLst>
            <pc:docMk/>
            <pc:sldMk cId="1229665863" sldId="332"/>
            <ac:spMk id="2" creationId="{EF87DB79-A2FF-EEA0-03DF-0689AE141DF0}"/>
          </ac:spMkLst>
        </pc:spChg>
        <pc:spChg chg="add del mod">
          <ac:chgData name="Damian T. Gordon" userId="7469c87ffe94b59c" providerId="LiveId" clId="{C847B7FD-C181-4F90-8B7B-BA429948770D}" dt="2022-11-10T09:51:57.429" v="286" actId="478"/>
          <ac:spMkLst>
            <pc:docMk/>
            <pc:sldMk cId="1229665863" sldId="332"/>
            <ac:spMk id="3" creationId="{71E2673F-CE35-BE4F-30E8-7BA5B663F968}"/>
          </ac:spMkLst>
        </pc:spChg>
        <pc:spChg chg="mod">
          <ac:chgData name="Damian T. Gordon" userId="7469c87ffe94b59c" providerId="LiveId" clId="{C847B7FD-C181-4F90-8B7B-BA429948770D}" dt="2022-11-10T09:47:36.189" v="166" actId="1036"/>
          <ac:spMkLst>
            <pc:docMk/>
            <pc:sldMk cId="1229665863" sldId="332"/>
            <ac:spMk id="5" creationId="{4CDE42F3-587A-8351-4765-C8C4A738DBA3}"/>
          </ac:spMkLst>
        </pc:spChg>
        <pc:spChg chg="add del mod">
          <ac:chgData name="Damian T. Gordon" userId="7469c87ffe94b59c" providerId="LiveId" clId="{C847B7FD-C181-4F90-8B7B-BA429948770D}" dt="2022-11-10T09:50:30.745" v="271" actId="21"/>
          <ac:spMkLst>
            <pc:docMk/>
            <pc:sldMk cId="1229665863" sldId="332"/>
            <ac:spMk id="6" creationId="{84959392-6122-1BB9-0FCB-1DF224EB4B19}"/>
          </ac:spMkLst>
        </pc:spChg>
        <pc:spChg chg="add mod">
          <ac:chgData name="Damian T. Gordon" userId="7469c87ffe94b59c" providerId="LiveId" clId="{C847B7FD-C181-4F90-8B7B-BA429948770D}" dt="2022-11-10T09:50:32.689" v="272"/>
          <ac:spMkLst>
            <pc:docMk/>
            <pc:sldMk cId="1229665863" sldId="332"/>
            <ac:spMk id="8" creationId="{2CCFE75F-C2B4-6E1E-37BA-D81256C5C6D2}"/>
          </ac:spMkLst>
        </pc:spChg>
        <pc:spChg chg="add mod">
          <ac:chgData name="Damian T. Gordon" userId="7469c87ffe94b59c" providerId="LiveId" clId="{C847B7FD-C181-4F90-8B7B-BA429948770D}" dt="2022-11-10T09:50:32.689" v="272"/>
          <ac:spMkLst>
            <pc:docMk/>
            <pc:sldMk cId="1229665863" sldId="332"/>
            <ac:spMk id="9" creationId="{91E1E5E5-2CC2-E218-E2B7-EC163D7749A5}"/>
          </ac:spMkLst>
        </pc:spChg>
        <pc:spChg chg="add mod">
          <ac:chgData name="Damian T. Gordon" userId="7469c87ffe94b59c" providerId="LiveId" clId="{C847B7FD-C181-4F90-8B7B-BA429948770D}" dt="2022-11-10T09:50:32.689" v="272"/>
          <ac:spMkLst>
            <pc:docMk/>
            <pc:sldMk cId="1229665863" sldId="332"/>
            <ac:spMk id="10" creationId="{433BF428-B836-8150-3E98-50F2E632E030}"/>
          </ac:spMkLst>
        </pc:spChg>
        <pc:spChg chg="add mod ord">
          <ac:chgData name="Damian T. Gordon" userId="7469c87ffe94b59c" providerId="LiveId" clId="{C847B7FD-C181-4F90-8B7B-BA429948770D}" dt="2022-11-10T09:50:54.412" v="275" actId="171"/>
          <ac:spMkLst>
            <pc:docMk/>
            <pc:sldMk cId="1229665863" sldId="332"/>
            <ac:spMk id="12" creationId="{4851E91A-4F98-CB89-8FE4-09D86C2BBFF3}"/>
          </ac:spMkLst>
        </pc:spChg>
        <pc:spChg chg="add del mod">
          <ac:chgData name="Damian T. Gordon" userId="7469c87ffe94b59c" providerId="LiveId" clId="{C847B7FD-C181-4F90-8B7B-BA429948770D}" dt="2022-11-10T09:51:57.429" v="286" actId="478"/>
          <ac:spMkLst>
            <pc:docMk/>
            <pc:sldMk cId="1229665863" sldId="332"/>
            <ac:spMk id="14" creationId="{DD8153DE-543C-B5FC-F874-C583DF597979}"/>
          </ac:spMkLst>
        </pc:spChg>
        <pc:spChg chg="mod">
          <ac:chgData name="Damian T. Gordon" userId="7469c87ffe94b59c" providerId="LiveId" clId="{C847B7FD-C181-4F90-8B7B-BA429948770D}" dt="2022-11-10T09:46:41.469" v="103" actId="1035"/>
          <ac:spMkLst>
            <pc:docMk/>
            <pc:sldMk cId="1229665863" sldId="332"/>
            <ac:spMk id="92" creationId="{00000000-0000-0000-0000-000000000000}"/>
          </ac:spMkLst>
        </pc:spChg>
        <pc:spChg chg="del mod">
          <ac:chgData name="Damian T. Gordon" userId="7469c87ffe94b59c" providerId="LiveId" clId="{C847B7FD-C181-4F90-8B7B-BA429948770D}" dt="2022-11-10T09:51:59.639" v="287" actId="478"/>
          <ac:spMkLst>
            <pc:docMk/>
            <pc:sldMk cId="1229665863" sldId="332"/>
            <ac:spMk id="93" creationId="{00000000-0000-0000-0000-000000000000}"/>
          </ac:spMkLst>
        </pc:spChg>
        <pc:spChg chg="del mod">
          <ac:chgData name="Damian T. Gordon" userId="7469c87ffe94b59c" providerId="LiveId" clId="{C847B7FD-C181-4F90-8B7B-BA429948770D}" dt="2022-11-10T09:46:45.625" v="104" actId="478"/>
          <ac:spMkLst>
            <pc:docMk/>
            <pc:sldMk cId="1229665863" sldId="332"/>
            <ac:spMk id="94" creationId="{00000000-0000-0000-0000-000000000000}"/>
          </ac:spMkLst>
        </pc:spChg>
        <pc:spChg chg="del mod">
          <ac:chgData name="Damian T. Gordon" userId="7469c87ffe94b59c" providerId="LiveId" clId="{C847B7FD-C181-4F90-8B7B-BA429948770D}" dt="2022-11-10T09:50:30.745" v="271" actId="21"/>
          <ac:spMkLst>
            <pc:docMk/>
            <pc:sldMk cId="1229665863" sldId="332"/>
            <ac:spMk id="96" creationId="{00000000-0000-0000-0000-000000000000}"/>
          </ac:spMkLst>
        </pc:spChg>
        <pc:spChg chg="mod">
          <ac:chgData name="Damian T. Gordon" userId="7469c87ffe94b59c" providerId="LiveId" clId="{C847B7FD-C181-4F90-8B7B-BA429948770D}" dt="2022-11-10T09:46:41.469" v="103" actId="1035"/>
          <ac:spMkLst>
            <pc:docMk/>
            <pc:sldMk cId="1229665863" sldId="332"/>
            <ac:spMk id="97" creationId="{00000000-0000-0000-0000-000000000000}"/>
          </ac:spMkLst>
        </pc:spChg>
        <pc:graphicFrameChg chg="mod">
          <ac:chgData name="Damian T. Gordon" userId="7469c87ffe94b59c" providerId="LiveId" clId="{C847B7FD-C181-4F90-8B7B-BA429948770D}" dt="2022-11-10T09:47:28.770" v="150" actId="1035"/>
          <ac:graphicFrameMkLst>
            <pc:docMk/>
            <pc:sldMk cId="1229665863" sldId="332"/>
            <ac:graphicFrameMk id="4" creationId="{FAF438D7-DE5F-1948-27AB-543238AFEF09}"/>
          </ac:graphicFrameMkLst>
        </pc:graphicFrameChg>
        <pc:picChg chg="add del mod">
          <ac:chgData name="Damian T. Gordon" userId="7469c87ffe94b59c" providerId="LiveId" clId="{C847B7FD-C181-4F90-8B7B-BA429948770D}" dt="2022-11-10T09:50:30.745" v="271" actId="21"/>
          <ac:picMkLst>
            <pc:docMk/>
            <pc:sldMk cId="1229665863" sldId="332"/>
            <ac:picMk id="7" creationId="{FD28824A-4FA2-D93E-CF65-5EDF7159833B}"/>
          </ac:picMkLst>
        </pc:picChg>
        <pc:picChg chg="add mod">
          <ac:chgData name="Damian T. Gordon" userId="7469c87ffe94b59c" providerId="LiveId" clId="{C847B7FD-C181-4F90-8B7B-BA429948770D}" dt="2022-11-10T09:50:32.689" v="272"/>
          <ac:picMkLst>
            <pc:docMk/>
            <pc:sldMk cId="1229665863" sldId="332"/>
            <ac:picMk id="11" creationId="{D7658BC9-9AE2-A695-A188-6AF7C01EA5FC}"/>
          </ac:picMkLst>
        </pc:picChg>
      </pc:sldChg>
      <pc:sldChg chg="addSp delSp modSp add">
        <pc:chgData name="Damian T. Gordon" userId="7469c87ffe94b59c" providerId="LiveId" clId="{C847B7FD-C181-4F90-8B7B-BA429948770D}" dt="2022-11-10T09:51:19.934" v="280" actId="1076"/>
        <pc:sldMkLst>
          <pc:docMk/>
          <pc:sldMk cId="3218116889" sldId="333"/>
        </pc:sldMkLst>
        <pc:spChg chg="add mod">
          <ac:chgData name="Damian T. Gordon" userId="7469c87ffe94b59c" providerId="LiveId" clId="{C847B7FD-C181-4F90-8B7B-BA429948770D}" dt="2022-11-10T09:49:43.499" v="244"/>
          <ac:spMkLst>
            <pc:docMk/>
            <pc:sldMk cId="3218116889" sldId="333"/>
            <ac:spMk id="3" creationId="{F1F57F95-31C5-4E80-1A9E-B6CB1FA80BFA}"/>
          </ac:spMkLst>
        </pc:spChg>
        <pc:spChg chg="add mod">
          <ac:chgData name="Damian T. Gordon" userId="7469c87ffe94b59c" providerId="LiveId" clId="{C847B7FD-C181-4F90-8B7B-BA429948770D}" dt="2022-11-10T09:49:43.499" v="244"/>
          <ac:spMkLst>
            <pc:docMk/>
            <pc:sldMk cId="3218116889" sldId="333"/>
            <ac:spMk id="16" creationId="{FE15086E-0F07-DF46-F38A-E63094A03505}"/>
          </ac:spMkLst>
        </pc:spChg>
        <pc:spChg chg="add mod">
          <ac:chgData name="Damian T. Gordon" userId="7469c87ffe94b59c" providerId="LiveId" clId="{C847B7FD-C181-4F90-8B7B-BA429948770D}" dt="2022-11-10T09:49:43.499" v="244"/>
          <ac:spMkLst>
            <pc:docMk/>
            <pc:sldMk cId="3218116889" sldId="333"/>
            <ac:spMk id="17" creationId="{C579B21B-7407-6CC6-5F90-385AA0EC6046}"/>
          </ac:spMkLst>
        </pc:spChg>
        <pc:spChg chg="add mod">
          <ac:chgData name="Damian T. Gordon" userId="7469c87ffe94b59c" providerId="LiveId" clId="{C847B7FD-C181-4F90-8B7B-BA429948770D}" dt="2022-11-10T09:49:43.499" v="244"/>
          <ac:spMkLst>
            <pc:docMk/>
            <pc:sldMk cId="3218116889" sldId="333"/>
            <ac:spMk id="18" creationId="{BE42E327-D048-194C-2C8F-3DC5399F5D51}"/>
          </ac:spMkLst>
        </pc:spChg>
        <pc:spChg chg="add mod">
          <ac:chgData name="Damian T. Gordon" userId="7469c87ffe94b59c" providerId="LiveId" clId="{C847B7FD-C181-4F90-8B7B-BA429948770D}" dt="2022-11-10T09:49:43.499" v="244"/>
          <ac:spMkLst>
            <pc:docMk/>
            <pc:sldMk cId="3218116889" sldId="333"/>
            <ac:spMk id="19" creationId="{899A3219-F761-C6EC-9DC9-9B5A2D582880}"/>
          </ac:spMkLst>
        </pc:spChg>
        <pc:picChg chg="add del mod">
          <ac:chgData name="Damian T. Gordon" userId="7469c87ffe94b59c" providerId="LiveId" clId="{C847B7FD-C181-4F90-8B7B-BA429948770D}" dt="2022-11-10T09:51:07.774" v="277" actId="478"/>
          <ac:picMkLst>
            <pc:docMk/>
            <pc:sldMk cId="3218116889" sldId="333"/>
            <ac:picMk id="20" creationId="{B369772E-8924-99A5-EEFB-2D3B4A2D0164}"/>
          </ac:picMkLst>
        </pc:picChg>
        <pc:picChg chg="add mod">
          <ac:chgData name="Damian T. Gordon" userId="7469c87ffe94b59c" providerId="LiveId" clId="{C847B7FD-C181-4F90-8B7B-BA429948770D}" dt="2022-11-10T09:51:19.934" v="280" actId="1076"/>
          <ac:picMkLst>
            <pc:docMk/>
            <pc:sldMk cId="3218116889" sldId="333"/>
            <ac:picMk id="21" creationId="{86BF79D3-B9FE-FFA0-9609-A033C1F750AF}"/>
          </ac:picMkLst>
        </pc:picChg>
        <pc:cxnChg chg="add mod">
          <ac:chgData name="Damian T. Gordon" userId="7469c87ffe94b59c" providerId="LiveId" clId="{C847B7FD-C181-4F90-8B7B-BA429948770D}" dt="2022-11-10T09:49:43.499" v="244"/>
          <ac:cxnSpMkLst>
            <pc:docMk/>
            <pc:sldMk cId="3218116889" sldId="333"/>
            <ac:cxnSpMk id="4" creationId="{F8687322-9BB5-99F8-3BDF-CA284508EAF6}"/>
          </ac:cxnSpMkLst>
        </pc:cxnChg>
        <pc:cxnChg chg="add mod">
          <ac:chgData name="Damian T. Gordon" userId="7469c87ffe94b59c" providerId="LiveId" clId="{C847B7FD-C181-4F90-8B7B-BA429948770D}" dt="2022-11-10T09:49:43.499" v="244"/>
          <ac:cxnSpMkLst>
            <pc:docMk/>
            <pc:sldMk cId="3218116889" sldId="333"/>
            <ac:cxnSpMk id="5" creationId="{86E881E4-AA1E-8F0E-F6DE-4D317BF357C8}"/>
          </ac:cxnSpMkLst>
        </pc:cxnChg>
        <pc:cxnChg chg="add mod">
          <ac:chgData name="Damian T. Gordon" userId="7469c87ffe94b59c" providerId="LiveId" clId="{C847B7FD-C181-4F90-8B7B-BA429948770D}" dt="2022-11-10T09:49:43.499" v="244"/>
          <ac:cxnSpMkLst>
            <pc:docMk/>
            <pc:sldMk cId="3218116889" sldId="333"/>
            <ac:cxnSpMk id="6" creationId="{FB39BFDB-4B00-B866-8CD4-33EC36DF22A0}"/>
          </ac:cxnSpMkLst>
        </pc:cxnChg>
        <pc:cxnChg chg="add mod">
          <ac:chgData name="Damian T. Gordon" userId="7469c87ffe94b59c" providerId="LiveId" clId="{C847B7FD-C181-4F90-8B7B-BA429948770D}" dt="2022-11-10T09:49:43.499" v="244"/>
          <ac:cxnSpMkLst>
            <pc:docMk/>
            <pc:sldMk cId="3218116889" sldId="333"/>
            <ac:cxnSpMk id="14" creationId="{B58507C5-D8BB-E14E-228B-EF5C9FB7C582}"/>
          </ac:cxnSpMkLst>
        </pc:cxnChg>
        <pc:cxnChg chg="add mod">
          <ac:chgData name="Damian T. Gordon" userId="7469c87ffe94b59c" providerId="LiveId" clId="{C847B7FD-C181-4F90-8B7B-BA429948770D}" dt="2022-11-10T09:49:43.499" v="244"/>
          <ac:cxnSpMkLst>
            <pc:docMk/>
            <pc:sldMk cId="3218116889" sldId="333"/>
            <ac:cxnSpMk id="15" creationId="{D62E44BD-F7AD-F855-C69F-10BF3AABA7BC}"/>
          </ac:cxnSpMkLst>
        </pc:cxnChg>
      </pc:sldChg>
      <pc:sldChg chg="addSp delSp modSp add mod">
        <pc:chgData name="Damian T. Gordon" userId="7469c87ffe94b59c" providerId="LiveId" clId="{C847B7FD-C181-4F90-8B7B-BA429948770D}" dt="2022-11-10T09:51:48.661" v="284" actId="478"/>
        <pc:sldMkLst>
          <pc:docMk/>
          <pc:sldMk cId="2904722965" sldId="334"/>
        </pc:sldMkLst>
        <pc:spChg chg="add mod">
          <ac:chgData name="Damian T. Gordon" userId="7469c87ffe94b59c" providerId="LiveId" clId="{C847B7FD-C181-4F90-8B7B-BA429948770D}" dt="2022-11-10T09:50:34.631" v="273"/>
          <ac:spMkLst>
            <pc:docMk/>
            <pc:sldMk cId="2904722965" sldId="334"/>
            <ac:spMk id="2" creationId="{C53ADB6F-693C-A621-6DE2-A6E17F8C6540}"/>
          </ac:spMkLst>
        </pc:spChg>
        <pc:spChg chg="add mod">
          <ac:chgData name="Damian T. Gordon" userId="7469c87ffe94b59c" providerId="LiveId" clId="{C847B7FD-C181-4F90-8B7B-BA429948770D}" dt="2022-11-10T09:50:34.631" v="273"/>
          <ac:spMkLst>
            <pc:docMk/>
            <pc:sldMk cId="2904722965" sldId="334"/>
            <ac:spMk id="4" creationId="{7F30F29C-3EC4-2E87-EC24-F117038F1BD9}"/>
          </ac:spMkLst>
        </pc:spChg>
        <pc:spChg chg="add mod">
          <ac:chgData name="Damian T. Gordon" userId="7469c87ffe94b59c" providerId="LiveId" clId="{C847B7FD-C181-4F90-8B7B-BA429948770D}" dt="2022-11-10T09:50:34.631" v="273"/>
          <ac:spMkLst>
            <pc:docMk/>
            <pc:sldMk cId="2904722965" sldId="334"/>
            <ac:spMk id="5" creationId="{14C64DC7-0348-34EF-A14C-BBF18D5E4D2D}"/>
          </ac:spMkLst>
        </pc:spChg>
        <pc:spChg chg="add mod ord">
          <ac:chgData name="Damian T. Gordon" userId="7469c87ffe94b59c" providerId="LiveId" clId="{C847B7FD-C181-4F90-8B7B-BA429948770D}" dt="2022-11-10T09:51:42.436" v="282" actId="171"/>
          <ac:spMkLst>
            <pc:docMk/>
            <pc:sldMk cId="2904722965" sldId="334"/>
            <ac:spMk id="7" creationId="{D921E991-4B40-7670-36FE-8FF08F59AD4C}"/>
          </ac:spMkLst>
        </pc:spChg>
        <pc:spChg chg="del">
          <ac:chgData name="Damian T. Gordon" userId="7469c87ffe94b59c" providerId="LiveId" clId="{C847B7FD-C181-4F90-8B7B-BA429948770D}" dt="2022-11-10T09:51:48.661" v="284" actId="478"/>
          <ac:spMkLst>
            <pc:docMk/>
            <pc:sldMk cId="2904722965" sldId="334"/>
            <ac:spMk id="93" creationId="{00000000-0000-0000-0000-000000000000}"/>
          </ac:spMkLst>
        </pc:spChg>
        <pc:spChg chg="del">
          <ac:chgData name="Damian T. Gordon" userId="7469c87ffe94b59c" providerId="LiveId" clId="{C847B7FD-C181-4F90-8B7B-BA429948770D}" dt="2022-11-10T09:51:45.821" v="283" actId="478"/>
          <ac:spMkLst>
            <pc:docMk/>
            <pc:sldMk cId="2904722965" sldId="334"/>
            <ac:spMk id="94" creationId="{00000000-0000-0000-0000-000000000000}"/>
          </ac:spMkLst>
        </pc:spChg>
        <pc:spChg chg="ord">
          <ac:chgData name="Damian T. Gordon" userId="7469c87ffe94b59c" providerId="LiveId" clId="{C847B7FD-C181-4F90-8B7B-BA429948770D}" dt="2022-11-10T09:50:25.080" v="270" actId="166"/>
          <ac:spMkLst>
            <pc:docMk/>
            <pc:sldMk cId="2904722965" sldId="334"/>
            <ac:spMk id="97" creationId="{00000000-0000-0000-0000-000000000000}"/>
          </ac:spMkLst>
        </pc:spChg>
        <pc:picChg chg="add mod">
          <ac:chgData name="Damian T. Gordon" userId="7469c87ffe94b59c" providerId="LiveId" clId="{C847B7FD-C181-4F90-8B7B-BA429948770D}" dt="2022-11-10T09:50:34.631" v="273"/>
          <ac:picMkLst>
            <pc:docMk/>
            <pc:sldMk cId="2904722965" sldId="334"/>
            <ac:picMk id="6" creationId="{B48C378E-EF2C-86E4-D16F-8B78054C6991}"/>
          </ac:picMkLst>
        </pc:picChg>
        <pc:picChg chg="mod">
          <ac:chgData name="Damian T. Gordon" userId="7469c87ffe94b59c" providerId="LiveId" clId="{C847B7FD-C181-4F90-8B7B-BA429948770D}" dt="2022-11-10T09:50:18.137" v="269" actId="1035"/>
          <ac:picMkLst>
            <pc:docMk/>
            <pc:sldMk cId="2904722965" sldId="334"/>
            <ac:picMk id="2050" creationId="{C37C9FFA-90BD-24EB-A309-A50DDF463970}"/>
          </ac:picMkLst>
        </pc:picChg>
      </pc:sldChg>
    </pc:docChg>
  </pc:docChgLst>
  <pc:docChgLst>
    <pc:chgData name="Damian T. Gordon" userId="7469c87ffe94b59c" providerId="LiveId" clId="{EBB04A3F-1288-415A-8054-A2AFD18F37EA}"/>
    <pc:docChg chg="undo custSel addSld delSld modSld">
      <pc:chgData name="Damian T. Gordon" userId="7469c87ffe94b59c" providerId="LiveId" clId="{EBB04A3F-1288-415A-8054-A2AFD18F37EA}" dt="2022-11-23T11:50:31.994" v="150" actId="20577"/>
      <pc:docMkLst>
        <pc:docMk/>
      </pc:docMkLst>
      <pc:sldChg chg="modSp mod">
        <pc:chgData name="Damian T. Gordon" userId="7469c87ffe94b59c" providerId="LiveId" clId="{EBB04A3F-1288-415A-8054-A2AFD18F37EA}" dt="2022-11-12T17:38:04.165" v="142" actId="404"/>
        <pc:sldMkLst>
          <pc:docMk/>
          <pc:sldMk cId="0" sldId="282"/>
        </pc:sldMkLst>
        <pc:spChg chg="mod">
          <ac:chgData name="Damian T. Gordon" userId="7469c87ffe94b59c" providerId="LiveId" clId="{EBB04A3F-1288-415A-8054-A2AFD18F37EA}" dt="2022-11-12T17:38:04.165" v="142" actId="404"/>
          <ac:spMkLst>
            <pc:docMk/>
            <pc:sldMk cId="0" sldId="282"/>
            <ac:spMk id="376" creationId="{00000000-0000-0000-0000-000000000000}"/>
          </ac:spMkLst>
        </pc:spChg>
        <pc:spChg chg="mod">
          <ac:chgData name="Damian T. Gordon" userId="7469c87ffe94b59c" providerId="LiveId" clId="{EBB04A3F-1288-415A-8054-A2AFD18F37EA}" dt="2022-11-12T13:01:09.011" v="10" actId="20577"/>
          <ac:spMkLst>
            <pc:docMk/>
            <pc:sldMk cId="0" sldId="282"/>
            <ac:spMk id="377" creationId="{00000000-0000-0000-0000-000000000000}"/>
          </ac:spMkLst>
        </pc:spChg>
      </pc:sldChg>
      <pc:sldChg chg="modSp mod">
        <pc:chgData name="Damian T. Gordon" userId="7469c87ffe94b59c" providerId="LiveId" clId="{EBB04A3F-1288-415A-8054-A2AFD18F37EA}" dt="2022-11-12T13:07:59.251" v="66" actId="20577"/>
        <pc:sldMkLst>
          <pc:docMk/>
          <pc:sldMk cId="2647280082" sldId="289"/>
        </pc:sldMkLst>
        <pc:spChg chg="mod">
          <ac:chgData name="Damian T. Gordon" userId="7469c87ffe94b59c" providerId="LiveId" clId="{EBB04A3F-1288-415A-8054-A2AFD18F37EA}" dt="2022-11-12T13:06:02.303" v="30" actId="20577"/>
          <ac:spMkLst>
            <pc:docMk/>
            <pc:sldMk cId="2647280082" sldId="289"/>
            <ac:spMk id="97" creationId="{00000000-0000-0000-0000-000000000000}"/>
          </ac:spMkLst>
        </pc:spChg>
        <pc:spChg chg="mod">
          <ac:chgData name="Damian T. Gordon" userId="7469c87ffe94b59c" providerId="LiveId" clId="{EBB04A3F-1288-415A-8054-A2AFD18F37EA}" dt="2022-11-12T13:07:59.251" v="66" actId="20577"/>
          <ac:spMkLst>
            <pc:docMk/>
            <pc:sldMk cId="2647280082" sldId="289"/>
            <ac:spMk id="101" creationId="{00000000-0000-0000-0000-000000000000}"/>
          </ac:spMkLst>
        </pc:spChg>
      </pc:sldChg>
      <pc:sldChg chg="modSp mod">
        <pc:chgData name="Damian T. Gordon" userId="7469c87ffe94b59c" providerId="LiveId" clId="{EBB04A3F-1288-415A-8054-A2AFD18F37EA}" dt="2022-11-23T11:50:31.994" v="150" actId="20577"/>
        <pc:sldMkLst>
          <pc:docMk/>
          <pc:sldMk cId="3826750384" sldId="331"/>
        </pc:sldMkLst>
        <pc:spChg chg="mod">
          <ac:chgData name="Damian T. Gordon" userId="7469c87ffe94b59c" providerId="LiveId" clId="{EBB04A3F-1288-415A-8054-A2AFD18F37EA}" dt="2022-11-12T13:01:49.429" v="15" actId="20577"/>
          <ac:spMkLst>
            <pc:docMk/>
            <pc:sldMk cId="3826750384" sldId="331"/>
            <ac:spMk id="97" creationId="{00000000-0000-0000-0000-000000000000}"/>
          </ac:spMkLst>
        </pc:spChg>
        <pc:spChg chg="mod">
          <ac:chgData name="Damian T. Gordon" userId="7469c87ffe94b59c" providerId="LiveId" clId="{EBB04A3F-1288-415A-8054-A2AFD18F37EA}" dt="2022-11-23T11:50:31.994" v="150" actId="20577"/>
          <ac:spMkLst>
            <pc:docMk/>
            <pc:sldMk cId="3826750384" sldId="331"/>
            <ac:spMk id="101" creationId="{00000000-0000-0000-0000-000000000000}"/>
          </ac:spMkLst>
        </pc:spChg>
      </pc:sldChg>
      <pc:sldChg chg="modSp mod">
        <pc:chgData name="Damian T. Gordon" userId="7469c87ffe94b59c" providerId="LiveId" clId="{EBB04A3F-1288-415A-8054-A2AFD18F37EA}" dt="2022-11-12T13:09:35.553" v="81" actId="20577"/>
        <pc:sldMkLst>
          <pc:docMk/>
          <pc:sldMk cId="2247842108" sldId="332"/>
        </pc:sldMkLst>
        <pc:spChg chg="mod">
          <ac:chgData name="Damian T. Gordon" userId="7469c87ffe94b59c" providerId="LiveId" clId="{EBB04A3F-1288-415A-8054-A2AFD18F37EA}" dt="2022-11-12T13:09:09.429" v="77" actId="20577"/>
          <ac:spMkLst>
            <pc:docMk/>
            <pc:sldMk cId="2247842108" sldId="332"/>
            <ac:spMk id="8" creationId="{1BCA4564-9D97-8EB0-5086-8AAAA6B682A9}"/>
          </ac:spMkLst>
        </pc:spChg>
        <pc:spChg chg="mod">
          <ac:chgData name="Damian T. Gordon" userId="7469c87ffe94b59c" providerId="LiveId" clId="{EBB04A3F-1288-415A-8054-A2AFD18F37EA}" dt="2022-11-12T13:09:35.553" v="81" actId="20577"/>
          <ac:spMkLst>
            <pc:docMk/>
            <pc:sldMk cId="2247842108" sldId="332"/>
            <ac:spMk id="97" creationId="{00000000-0000-0000-0000-000000000000}"/>
          </ac:spMkLst>
        </pc:spChg>
      </pc:sldChg>
      <pc:sldChg chg="del">
        <pc:chgData name="Damian T. Gordon" userId="7469c87ffe94b59c" providerId="LiveId" clId="{EBB04A3F-1288-415A-8054-A2AFD18F37EA}" dt="2022-11-12T13:07:51.554" v="64" actId="47"/>
        <pc:sldMkLst>
          <pc:docMk/>
          <pc:sldMk cId="2736368919" sldId="336"/>
        </pc:sldMkLst>
      </pc:sldChg>
      <pc:sldChg chg="del">
        <pc:chgData name="Damian T. Gordon" userId="7469c87ffe94b59c" providerId="LiveId" clId="{EBB04A3F-1288-415A-8054-A2AFD18F37EA}" dt="2022-11-12T13:09:31.958" v="79" actId="47"/>
        <pc:sldMkLst>
          <pc:docMk/>
          <pc:sldMk cId="3850693481" sldId="337"/>
        </pc:sldMkLst>
      </pc:sldChg>
      <pc:sldChg chg="del">
        <pc:chgData name="Damian T. Gordon" userId="7469c87ffe94b59c" providerId="LiveId" clId="{EBB04A3F-1288-415A-8054-A2AFD18F37EA}" dt="2022-11-12T13:09:31.958" v="79" actId="47"/>
        <pc:sldMkLst>
          <pc:docMk/>
          <pc:sldMk cId="332863291" sldId="338"/>
        </pc:sldMkLst>
      </pc:sldChg>
      <pc:sldChg chg="del">
        <pc:chgData name="Damian T. Gordon" userId="7469c87ffe94b59c" providerId="LiveId" clId="{EBB04A3F-1288-415A-8054-A2AFD18F37EA}" dt="2022-11-12T13:09:31.958" v="79" actId="47"/>
        <pc:sldMkLst>
          <pc:docMk/>
          <pc:sldMk cId="3529246272" sldId="339"/>
        </pc:sldMkLst>
      </pc:sldChg>
      <pc:sldChg chg="modSp add mod">
        <pc:chgData name="Damian T. Gordon" userId="7469c87ffe94b59c" providerId="LiveId" clId="{EBB04A3F-1288-415A-8054-A2AFD18F37EA}" dt="2022-11-12T13:08:04.885" v="67" actId="20577"/>
        <pc:sldMkLst>
          <pc:docMk/>
          <pc:sldMk cId="1236844247" sldId="340"/>
        </pc:sldMkLst>
        <pc:spChg chg="mod">
          <ac:chgData name="Damian T. Gordon" userId="7469c87ffe94b59c" providerId="LiveId" clId="{EBB04A3F-1288-415A-8054-A2AFD18F37EA}" dt="2022-11-12T13:08:04.885" v="67" actId="20577"/>
          <ac:spMkLst>
            <pc:docMk/>
            <pc:sldMk cId="1236844247" sldId="340"/>
            <ac:spMk id="101" creationId="{00000000-0000-0000-0000-000000000000}"/>
          </ac:spMkLst>
        </pc:spChg>
      </pc:sldChg>
      <pc:sldChg chg="modSp add mod">
        <pc:chgData name="Damian T. Gordon" userId="7469c87ffe94b59c" providerId="LiveId" clId="{EBB04A3F-1288-415A-8054-A2AFD18F37EA}" dt="2022-11-12T13:10:02.212" v="94"/>
        <pc:sldMkLst>
          <pc:docMk/>
          <pc:sldMk cId="2182402439" sldId="341"/>
        </pc:sldMkLst>
        <pc:spChg chg="mod">
          <ac:chgData name="Damian T. Gordon" userId="7469c87ffe94b59c" providerId="LiveId" clId="{EBB04A3F-1288-415A-8054-A2AFD18F37EA}" dt="2022-11-12T13:10:02.212" v="94"/>
          <ac:spMkLst>
            <pc:docMk/>
            <pc:sldMk cId="2182402439" sldId="341"/>
            <ac:spMk id="8" creationId="{1BCA4564-9D97-8EB0-5086-8AAAA6B682A9}"/>
          </ac:spMkLst>
        </pc:spChg>
        <pc:spChg chg="mod">
          <ac:chgData name="Damian T. Gordon" userId="7469c87ffe94b59c" providerId="LiveId" clId="{EBB04A3F-1288-415A-8054-A2AFD18F37EA}" dt="2022-11-12T13:09:39.921" v="85" actId="20577"/>
          <ac:spMkLst>
            <pc:docMk/>
            <pc:sldMk cId="2182402439" sldId="341"/>
            <ac:spMk id="97" creationId="{00000000-0000-0000-0000-000000000000}"/>
          </ac:spMkLst>
        </pc:spChg>
      </pc:sldChg>
      <pc:sldChg chg="addSp delSp modSp add mod">
        <pc:chgData name="Damian T. Gordon" userId="7469c87ffe94b59c" providerId="LiveId" clId="{EBB04A3F-1288-415A-8054-A2AFD18F37EA}" dt="2022-11-12T13:18:02.406" v="124" actId="20577"/>
        <pc:sldMkLst>
          <pc:docMk/>
          <pc:sldMk cId="3204726524" sldId="342"/>
        </pc:sldMkLst>
        <pc:spChg chg="add del">
          <ac:chgData name="Damian T. Gordon" userId="7469c87ffe94b59c" providerId="LiveId" clId="{EBB04A3F-1288-415A-8054-A2AFD18F37EA}" dt="2022-11-12T13:10:37.098" v="99" actId="22"/>
          <ac:spMkLst>
            <pc:docMk/>
            <pc:sldMk cId="3204726524" sldId="342"/>
            <ac:spMk id="7" creationId="{A1C90C00-F739-1444-F049-884CD7164839}"/>
          </ac:spMkLst>
        </pc:spChg>
        <pc:spChg chg="mod">
          <ac:chgData name="Damian T. Gordon" userId="7469c87ffe94b59c" providerId="LiveId" clId="{EBB04A3F-1288-415A-8054-A2AFD18F37EA}" dt="2022-11-12T13:18:02.406" v="124" actId="20577"/>
          <ac:spMkLst>
            <pc:docMk/>
            <pc:sldMk cId="3204726524" sldId="342"/>
            <ac:spMk id="8" creationId="{1BCA4564-9D97-8EB0-5086-8AAAA6B682A9}"/>
          </ac:spMkLst>
        </pc:spChg>
        <pc:spChg chg="add del">
          <ac:chgData name="Damian T. Gordon" userId="7469c87ffe94b59c" providerId="LiveId" clId="{EBB04A3F-1288-415A-8054-A2AFD18F37EA}" dt="2022-11-12T13:10:46.152" v="102" actId="478"/>
          <ac:spMkLst>
            <pc:docMk/>
            <pc:sldMk cId="3204726524" sldId="342"/>
            <ac:spMk id="10" creationId="{7B099550-335C-CD44-B79A-EA22B8E84333}"/>
          </ac:spMkLst>
        </pc:spChg>
      </pc:sldChg>
      <pc:sldChg chg="delSp modSp add mod">
        <pc:chgData name="Damian T. Gordon" userId="7469c87ffe94b59c" providerId="LiveId" clId="{EBB04A3F-1288-415A-8054-A2AFD18F37EA}" dt="2022-11-12T13:11:48.151" v="112" actId="403"/>
        <pc:sldMkLst>
          <pc:docMk/>
          <pc:sldMk cId="3729253538" sldId="343"/>
        </pc:sldMkLst>
        <pc:spChg chg="mod">
          <ac:chgData name="Damian T. Gordon" userId="7469c87ffe94b59c" providerId="LiveId" clId="{EBB04A3F-1288-415A-8054-A2AFD18F37EA}" dt="2022-11-12T13:11:48.151" v="112" actId="403"/>
          <ac:spMkLst>
            <pc:docMk/>
            <pc:sldMk cId="3729253538" sldId="343"/>
            <ac:spMk id="8" creationId="{1BCA4564-9D97-8EB0-5086-8AAAA6B682A9}"/>
          </ac:spMkLst>
        </pc:spChg>
        <pc:spChg chg="del">
          <ac:chgData name="Damian T. Gordon" userId="7469c87ffe94b59c" providerId="LiveId" clId="{EBB04A3F-1288-415A-8054-A2AFD18F37EA}" dt="2022-11-12T13:10:50.937" v="103" actId="478"/>
          <ac:spMkLst>
            <pc:docMk/>
            <pc:sldMk cId="3729253538" sldId="343"/>
            <ac:spMk id="10" creationId="{7B099550-335C-CD44-B79A-EA22B8E84333}"/>
          </ac:spMkLst>
        </pc:spChg>
      </pc:sldChg>
      <pc:sldChg chg="modSp add mod">
        <pc:chgData name="Damian T. Gordon" userId="7469c87ffe94b59c" providerId="LiveId" clId="{EBB04A3F-1288-415A-8054-A2AFD18F37EA}" dt="2022-11-12T13:19:07.875" v="137" actId="403"/>
        <pc:sldMkLst>
          <pc:docMk/>
          <pc:sldMk cId="2588718834" sldId="344"/>
        </pc:sldMkLst>
        <pc:spChg chg="mod">
          <ac:chgData name="Damian T. Gordon" userId="7469c87ffe94b59c" providerId="LiveId" clId="{EBB04A3F-1288-415A-8054-A2AFD18F37EA}" dt="2022-11-12T13:19:07.875" v="137" actId="403"/>
          <ac:spMkLst>
            <pc:docMk/>
            <pc:sldMk cId="2588718834" sldId="344"/>
            <ac:spMk id="8" creationId="{1BCA4564-9D97-8EB0-5086-8AAAA6B682A9}"/>
          </ac:spMkLst>
        </pc:spChg>
      </pc:sldChg>
      <pc:sldChg chg="modSp add mod">
        <pc:chgData name="Damian T. Gordon" userId="7469c87ffe94b59c" providerId="LiveId" clId="{EBB04A3F-1288-415A-8054-A2AFD18F37EA}" dt="2022-11-12T13:20:23.468" v="140" actId="20577"/>
        <pc:sldMkLst>
          <pc:docMk/>
          <pc:sldMk cId="1996057255" sldId="345"/>
        </pc:sldMkLst>
        <pc:spChg chg="mod">
          <ac:chgData name="Damian T. Gordon" userId="7469c87ffe94b59c" providerId="LiveId" clId="{EBB04A3F-1288-415A-8054-A2AFD18F37EA}" dt="2022-11-12T13:20:23.468" v="140" actId="20577"/>
          <ac:spMkLst>
            <pc:docMk/>
            <pc:sldMk cId="1996057255" sldId="345"/>
            <ac:spMk id="8" creationId="{1BCA4564-9D97-8EB0-5086-8AAAA6B682A9}"/>
          </ac:spMkLst>
        </pc:spChg>
      </pc:sldChg>
    </pc:docChg>
  </pc:docChgLst>
  <pc:docChgLst>
    <pc:chgData name="Damian T. Gordon" userId="7469c87ffe94b59c" providerId="LiveId" clId="{382CF7D7-A2DE-448F-A081-F56ACC357F39}"/>
    <pc:docChg chg="undo custSel addSld delSld modSld">
      <pc:chgData name="Damian T. Gordon" userId="7469c87ffe94b59c" providerId="LiveId" clId="{382CF7D7-A2DE-448F-A081-F56ACC357F39}" dt="2022-11-12T13:00:20.355" v="189" actId="20577"/>
      <pc:docMkLst>
        <pc:docMk/>
      </pc:docMkLst>
      <pc:sldChg chg="modSp mod">
        <pc:chgData name="Damian T. Gordon" userId="7469c87ffe94b59c" providerId="LiveId" clId="{382CF7D7-A2DE-448F-A081-F56ACC357F39}" dt="2022-11-12T13:00:20.355" v="189" actId="20577"/>
        <pc:sldMkLst>
          <pc:docMk/>
          <pc:sldMk cId="0" sldId="282"/>
        </pc:sldMkLst>
        <pc:spChg chg="mod">
          <ac:chgData name="Damian T. Gordon" userId="7469c87ffe94b59c" providerId="LiveId" clId="{382CF7D7-A2DE-448F-A081-F56ACC357F39}" dt="2022-11-12T13:00:20.355" v="189" actId="20577"/>
          <ac:spMkLst>
            <pc:docMk/>
            <pc:sldMk cId="0" sldId="282"/>
            <ac:spMk id="377" creationId="{00000000-0000-0000-0000-000000000000}"/>
          </ac:spMkLst>
        </pc:spChg>
      </pc:sldChg>
      <pc:sldChg chg="addSp delSp modSp mod">
        <pc:chgData name="Damian T. Gordon" userId="7469c87ffe94b59c" providerId="LiveId" clId="{382CF7D7-A2DE-448F-A081-F56ACC357F39}" dt="2022-11-12T12:55:54.524" v="93"/>
        <pc:sldMkLst>
          <pc:docMk/>
          <pc:sldMk cId="2647280082" sldId="289"/>
        </pc:sldMkLst>
        <pc:spChg chg="add del">
          <ac:chgData name="Damian T. Gordon" userId="7469c87ffe94b59c" providerId="LiveId" clId="{382CF7D7-A2DE-448F-A081-F56ACC357F39}" dt="2022-11-12T12:55:53.084" v="91" actId="22"/>
          <ac:spMkLst>
            <pc:docMk/>
            <pc:sldMk cId="2647280082" sldId="289"/>
            <ac:spMk id="7" creationId="{1658CA7E-E18A-AD86-2F75-CE2708A5BB28}"/>
          </ac:spMkLst>
        </pc:spChg>
        <pc:spChg chg="mod">
          <ac:chgData name="Damian T. Gordon" userId="7469c87ffe94b59c" providerId="LiveId" clId="{382CF7D7-A2DE-448F-A081-F56ACC357F39}" dt="2022-11-12T12:53:54.878" v="54" actId="20577"/>
          <ac:spMkLst>
            <pc:docMk/>
            <pc:sldMk cId="2647280082" sldId="289"/>
            <ac:spMk id="97" creationId="{00000000-0000-0000-0000-000000000000}"/>
          </ac:spMkLst>
        </pc:spChg>
        <pc:spChg chg="mod">
          <ac:chgData name="Damian T. Gordon" userId="7469c87ffe94b59c" providerId="LiveId" clId="{382CF7D7-A2DE-448F-A081-F56ACC357F39}" dt="2022-11-12T12:55:54.524" v="93"/>
          <ac:spMkLst>
            <pc:docMk/>
            <pc:sldMk cId="2647280082" sldId="289"/>
            <ac:spMk id="101" creationId="{00000000-0000-0000-0000-000000000000}"/>
          </ac:spMkLst>
        </pc:spChg>
      </pc:sldChg>
      <pc:sldChg chg="modSp mod">
        <pc:chgData name="Damian T. Gordon" userId="7469c87ffe94b59c" providerId="LiveId" clId="{382CF7D7-A2DE-448F-A081-F56ACC357F39}" dt="2022-11-12T12:53:51.371" v="52" actId="20577"/>
        <pc:sldMkLst>
          <pc:docMk/>
          <pc:sldMk cId="3826750384" sldId="331"/>
        </pc:sldMkLst>
        <pc:spChg chg="mod">
          <ac:chgData name="Damian T. Gordon" userId="7469c87ffe94b59c" providerId="LiveId" clId="{382CF7D7-A2DE-448F-A081-F56ACC357F39}" dt="2022-11-12T12:53:51.371" v="52" actId="20577"/>
          <ac:spMkLst>
            <pc:docMk/>
            <pc:sldMk cId="3826750384" sldId="331"/>
            <ac:spMk id="97" creationId="{00000000-0000-0000-0000-000000000000}"/>
          </ac:spMkLst>
        </pc:spChg>
        <pc:spChg chg="mod">
          <ac:chgData name="Damian T. Gordon" userId="7469c87ffe94b59c" providerId="LiveId" clId="{382CF7D7-A2DE-448F-A081-F56ACC357F39}" dt="2022-11-12T12:50:37.694" v="18" actId="20577"/>
          <ac:spMkLst>
            <pc:docMk/>
            <pc:sldMk cId="3826750384" sldId="331"/>
            <ac:spMk id="101" creationId="{00000000-0000-0000-0000-000000000000}"/>
          </ac:spMkLst>
        </pc:spChg>
      </pc:sldChg>
      <pc:sldChg chg="modSp mod">
        <pc:chgData name="Damian T. Gordon" userId="7469c87ffe94b59c" providerId="LiveId" clId="{382CF7D7-A2DE-448F-A081-F56ACC357F39}" dt="2022-11-12T12:58:01.112" v="123" actId="20577"/>
        <pc:sldMkLst>
          <pc:docMk/>
          <pc:sldMk cId="2247842108" sldId="332"/>
        </pc:sldMkLst>
        <pc:spChg chg="mod">
          <ac:chgData name="Damian T. Gordon" userId="7469c87ffe94b59c" providerId="LiveId" clId="{382CF7D7-A2DE-448F-A081-F56ACC357F39}" dt="2022-11-12T12:58:01.112" v="123" actId="20577"/>
          <ac:spMkLst>
            <pc:docMk/>
            <pc:sldMk cId="2247842108" sldId="332"/>
            <ac:spMk id="8" creationId="{1BCA4564-9D97-8EB0-5086-8AAAA6B682A9}"/>
          </ac:spMkLst>
        </pc:spChg>
        <pc:spChg chg="mod">
          <ac:chgData name="Damian T. Gordon" userId="7469c87ffe94b59c" providerId="LiveId" clId="{382CF7D7-A2DE-448F-A081-F56ACC357F39}" dt="2022-11-12T12:56:58.346" v="100" actId="20577"/>
          <ac:spMkLst>
            <pc:docMk/>
            <pc:sldMk cId="2247842108" sldId="332"/>
            <ac:spMk id="97" creationId="{00000000-0000-0000-0000-000000000000}"/>
          </ac:spMkLst>
        </pc:spChg>
      </pc:sldChg>
      <pc:sldChg chg="del">
        <pc:chgData name="Damian T. Gordon" userId="7469c87ffe94b59c" providerId="LiveId" clId="{382CF7D7-A2DE-448F-A081-F56ACC357F39}" dt="2022-11-12T12:58:07.568" v="124" actId="47"/>
        <pc:sldMkLst>
          <pc:docMk/>
          <pc:sldMk cId="3715146527" sldId="333"/>
        </pc:sldMkLst>
      </pc:sldChg>
      <pc:sldChg chg="del">
        <pc:chgData name="Damian T. Gordon" userId="7469c87ffe94b59c" providerId="LiveId" clId="{382CF7D7-A2DE-448F-A081-F56ACC357F39}" dt="2022-11-12T12:58:07.568" v="124" actId="47"/>
        <pc:sldMkLst>
          <pc:docMk/>
          <pc:sldMk cId="395371395" sldId="334"/>
        </pc:sldMkLst>
      </pc:sldChg>
      <pc:sldChg chg="del">
        <pc:chgData name="Damian T. Gordon" userId="7469c87ffe94b59c" providerId="LiveId" clId="{382CF7D7-A2DE-448F-A081-F56ACC357F39}" dt="2022-11-12T12:58:07.568" v="124" actId="47"/>
        <pc:sldMkLst>
          <pc:docMk/>
          <pc:sldMk cId="1445509767" sldId="335"/>
        </pc:sldMkLst>
      </pc:sldChg>
      <pc:sldChg chg="modSp add mod">
        <pc:chgData name="Damian T. Gordon" userId="7469c87ffe94b59c" providerId="LiveId" clId="{382CF7D7-A2DE-448F-A081-F56ACC357F39}" dt="2022-11-12T12:56:22.631" v="98" actId="20577"/>
        <pc:sldMkLst>
          <pc:docMk/>
          <pc:sldMk cId="2736368919" sldId="336"/>
        </pc:sldMkLst>
        <pc:spChg chg="mod">
          <ac:chgData name="Damian T. Gordon" userId="7469c87ffe94b59c" providerId="LiveId" clId="{382CF7D7-A2DE-448F-A081-F56ACC357F39}" dt="2022-11-12T12:56:22.631" v="98" actId="20577"/>
          <ac:spMkLst>
            <pc:docMk/>
            <pc:sldMk cId="2736368919" sldId="336"/>
            <ac:spMk id="97" creationId="{00000000-0000-0000-0000-000000000000}"/>
          </ac:spMkLst>
        </pc:spChg>
        <pc:spChg chg="mod">
          <ac:chgData name="Damian T. Gordon" userId="7469c87ffe94b59c" providerId="LiveId" clId="{382CF7D7-A2DE-448F-A081-F56ACC357F39}" dt="2022-11-12T12:56:08.968" v="96" actId="20577"/>
          <ac:spMkLst>
            <pc:docMk/>
            <pc:sldMk cId="2736368919" sldId="336"/>
            <ac:spMk id="101" creationId="{00000000-0000-0000-0000-000000000000}"/>
          </ac:spMkLst>
        </pc:spChg>
      </pc:sldChg>
      <pc:sldChg chg="modSp add mod">
        <pc:chgData name="Damian T. Gordon" userId="7469c87ffe94b59c" providerId="LiveId" clId="{382CF7D7-A2DE-448F-A081-F56ACC357F39}" dt="2022-11-12T12:58:49.636" v="158" actId="20577"/>
        <pc:sldMkLst>
          <pc:docMk/>
          <pc:sldMk cId="3850693481" sldId="337"/>
        </pc:sldMkLst>
        <pc:spChg chg="mod">
          <ac:chgData name="Damian T. Gordon" userId="7469c87ffe94b59c" providerId="LiveId" clId="{382CF7D7-A2DE-448F-A081-F56ACC357F39}" dt="2022-11-12T12:58:49.636" v="158" actId="20577"/>
          <ac:spMkLst>
            <pc:docMk/>
            <pc:sldMk cId="3850693481" sldId="337"/>
            <ac:spMk id="8" creationId="{1BCA4564-9D97-8EB0-5086-8AAAA6B682A9}"/>
          </ac:spMkLst>
        </pc:spChg>
      </pc:sldChg>
      <pc:sldChg chg="modSp add mod">
        <pc:chgData name="Damian T. Gordon" userId="7469c87ffe94b59c" providerId="LiveId" clId="{382CF7D7-A2DE-448F-A081-F56ACC357F39}" dt="2022-11-12T12:59:18.189" v="162" actId="20577"/>
        <pc:sldMkLst>
          <pc:docMk/>
          <pc:sldMk cId="332863291" sldId="338"/>
        </pc:sldMkLst>
        <pc:spChg chg="mod">
          <ac:chgData name="Damian T. Gordon" userId="7469c87ffe94b59c" providerId="LiveId" clId="{382CF7D7-A2DE-448F-A081-F56ACC357F39}" dt="2022-11-12T12:59:18.189" v="162" actId="20577"/>
          <ac:spMkLst>
            <pc:docMk/>
            <pc:sldMk cId="332863291" sldId="338"/>
            <ac:spMk id="8" creationId="{1BCA4564-9D97-8EB0-5086-8AAAA6B682A9}"/>
          </ac:spMkLst>
        </pc:spChg>
      </pc:sldChg>
      <pc:sldChg chg="modSp add mod">
        <pc:chgData name="Damian T. Gordon" userId="7469c87ffe94b59c" providerId="LiveId" clId="{382CF7D7-A2DE-448F-A081-F56ACC357F39}" dt="2022-11-12T12:59:52.572" v="179"/>
        <pc:sldMkLst>
          <pc:docMk/>
          <pc:sldMk cId="3529246272" sldId="339"/>
        </pc:sldMkLst>
        <pc:spChg chg="mod">
          <ac:chgData name="Damian T. Gordon" userId="7469c87ffe94b59c" providerId="LiveId" clId="{382CF7D7-A2DE-448F-A081-F56ACC357F39}" dt="2022-11-12T12:59:52.572" v="179"/>
          <ac:spMkLst>
            <pc:docMk/>
            <pc:sldMk cId="3529246272" sldId="339"/>
            <ac:spMk id="8" creationId="{1BCA4564-9D97-8EB0-5086-8AAAA6B682A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2"/>
        <p:cNvGrpSpPr/>
        <p:nvPr/>
      </p:nvGrpSpPr>
      <p:grpSpPr>
        <a:xfrm>
          <a:off x="0" y="0"/>
          <a:ext cx="0" cy="0"/>
          <a:chOff x="0" y="0"/>
          <a:chExt cx="0" cy="0"/>
        </a:xfrm>
      </p:grpSpPr>
      <p:sp>
        <p:nvSpPr>
          <p:cNvPr id="373" name="Google Shape;373;g607fdeb1c9_1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4" name="Google Shape;374;g607fdeb1c9_1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f493ae7ee2_0_1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0" name="Google Shape;90;gf493ae7ee2_0_19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100"/>
              <a:buNone/>
            </a:pPr>
            <a:endParaRPr dirty="0"/>
          </a:p>
        </p:txBody>
      </p:sp>
    </p:spTree>
    <p:extLst>
      <p:ext uri="{BB962C8B-B14F-4D97-AF65-F5344CB8AC3E}">
        <p14:creationId xmlns:p14="http://schemas.microsoft.com/office/powerpoint/2010/main" val="16710333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49537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f493ae7ee2_0_1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0" name="Google Shape;90;gf493ae7ee2_0_19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100"/>
              <a:buNone/>
            </a:pPr>
            <a:endParaRPr dirty="0"/>
          </a:p>
        </p:txBody>
      </p:sp>
    </p:spTree>
    <p:extLst>
      <p:ext uri="{BB962C8B-B14F-4D97-AF65-F5344CB8AC3E}">
        <p14:creationId xmlns:p14="http://schemas.microsoft.com/office/powerpoint/2010/main" val="3140332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f493ae7ee2_0_1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0" name="Google Shape;90;gf493ae7ee2_0_19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100"/>
              <a:buNone/>
            </a:pPr>
            <a:endParaRPr dirty="0"/>
          </a:p>
        </p:txBody>
      </p:sp>
    </p:spTree>
    <p:extLst>
      <p:ext uri="{BB962C8B-B14F-4D97-AF65-F5344CB8AC3E}">
        <p14:creationId xmlns:p14="http://schemas.microsoft.com/office/powerpoint/2010/main" val="4288877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f493ae7ee2_0_1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0" name="Google Shape;90;gf493ae7ee2_0_19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100"/>
              <a:buNone/>
            </a:pPr>
            <a:endParaRPr dirty="0"/>
          </a:p>
        </p:txBody>
      </p:sp>
    </p:spTree>
    <p:extLst>
      <p:ext uri="{BB962C8B-B14F-4D97-AF65-F5344CB8AC3E}">
        <p14:creationId xmlns:p14="http://schemas.microsoft.com/office/powerpoint/2010/main" val="341486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f493ae7ee2_0_1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0" name="Google Shape;90;gf493ae7ee2_0_19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100"/>
              <a:buNone/>
            </a:pPr>
            <a:endParaRPr dirty="0"/>
          </a:p>
        </p:txBody>
      </p:sp>
    </p:spTree>
    <p:extLst>
      <p:ext uri="{BB962C8B-B14F-4D97-AF65-F5344CB8AC3E}">
        <p14:creationId xmlns:p14="http://schemas.microsoft.com/office/powerpoint/2010/main" val="1486174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f493ae7ee2_0_1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0" name="Google Shape;90;gf493ae7ee2_0_19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100"/>
              <a:buNone/>
            </a:pPr>
            <a:endParaRPr dirty="0"/>
          </a:p>
        </p:txBody>
      </p:sp>
    </p:spTree>
    <p:extLst>
      <p:ext uri="{BB962C8B-B14F-4D97-AF65-F5344CB8AC3E}">
        <p14:creationId xmlns:p14="http://schemas.microsoft.com/office/powerpoint/2010/main" val="9135358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f493ae7ee2_0_1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0" name="Google Shape;90;gf493ae7ee2_0_19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100"/>
              <a:buNone/>
            </a:pPr>
            <a:endParaRPr dirty="0"/>
          </a:p>
        </p:txBody>
      </p:sp>
    </p:spTree>
    <p:extLst>
      <p:ext uri="{BB962C8B-B14F-4D97-AF65-F5344CB8AC3E}">
        <p14:creationId xmlns:p14="http://schemas.microsoft.com/office/powerpoint/2010/main" val="3812241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f493ae7ee2_0_1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0" name="Google Shape;90;gf493ae7ee2_0_19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100"/>
              <a:buNone/>
            </a:pPr>
            <a:endParaRPr dirty="0"/>
          </a:p>
        </p:txBody>
      </p:sp>
    </p:spTree>
    <p:extLst>
      <p:ext uri="{BB962C8B-B14F-4D97-AF65-F5344CB8AC3E}">
        <p14:creationId xmlns:p14="http://schemas.microsoft.com/office/powerpoint/2010/main" val="4547367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f493ae7ee2_0_1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0" name="Google Shape;90;gf493ae7ee2_0_19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100"/>
              <a:buNone/>
            </a:pPr>
            <a:endParaRPr dirty="0"/>
          </a:p>
        </p:txBody>
      </p:sp>
    </p:spTree>
    <p:extLst>
      <p:ext uri="{BB962C8B-B14F-4D97-AF65-F5344CB8AC3E}">
        <p14:creationId xmlns:p14="http://schemas.microsoft.com/office/powerpoint/2010/main" val="3704282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13"/>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13"/>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a:t>
            </a:fld>
            <a:endParaRPr/>
          </a:p>
        </p:txBody>
      </p:sp>
    </p:spTree>
    <p:extLst>
      <p:ext uri="{BB962C8B-B14F-4D97-AF65-F5344CB8AC3E}">
        <p14:creationId xmlns:p14="http://schemas.microsoft.com/office/powerpoint/2010/main" val="147766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it"/>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1.xml"/><Relationship Id="rId4" Type="http://schemas.openxmlformats.org/officeDocument/2006/relationships/hyperlink" Target="https://scholarworks.lib.csusb.edu/cgi/viewcontent.cgi?article=1016&amp;context=ciima"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75"/>
        <p:cNvGrpSpPr/>
        <p:nvPr/>
      </p:nvGrpSpPr>
      <p:grpSpPr>
        <a:xfrm>
          <a:off x="0" y="0"/>
          <a:ext cx="0" cy="0"/>
          <a:chOff x="0" y="0"/>
          <a:chExt cx="0" cy="0"/>
        </a:xfrm>
      </p:grpSpPr>
      <p:sp>
        <p:nvSpPr>
          <p:cNvPr id="376" name="Google Shape;376;p39"/>
          <p:cNvSpPr txBox="1">
            <a:spLocks noGrp="1"/>
          </p:cNvSpPr>
          <p:nvPr>
            <p:ph type="title"/>
          </p:nvPr>
        </p:nvSpPr>
        <p:spPr>
          <a:xfrm>
            <a:off x="311700" y="482300"/>
            <a:ext cx="8520600" cy="572700"/>
          </a:xfrm>
          <a:prstGeom prst="rect">
            <a:avLst/>
          </a:prstGeom>
        </p:spPr>
        <p:txBody>
          <a:bodyPr spcFirstLastPara="1" wrap="square" lIns="91425" tIns="91425" rIns="91425" bIns="91425" anchor="t" anchorCtr="0">
            <a:noAutofit/>
          </a:bodyPr>
          <a:lstStyle/>
          <a:p>
            <a:pPr lvl="0" algn="ctr"/>
            <a:r>
              <a:rPr lang="en-GB" sz="2400" b="1" dirty="0">
                <a:solidFill>
                  <a:srgbClr val="1A7D94"/>
                </a:solidFill>
                <a:latin typeface="Roboto"/>
                <a:ea typeface="Roboto"/>
                <a:cs typeface="Roboto"/>
                <a:sym typeface="Roboto"/>
              </a:rPr>
              <a:t>Blended Learning International Train the Train (BLITT)</a:t>
            </a:r>
            <a:endParaRPr sz="2400" b="1" dirty="0">
              <a:solidFill>
                <a:srgbClr val="1A7D94"/>
              </a:solidFill>
              <a:latin typeface="Roboto"/>
              <a:ea typeface="Roboto"/>
              <a:cs typeface="Roboto"/>
              <a:sym typeface="Roboto"/>
            </a:endParaRPr>
          </a:p>
        </p:txBody>
      </p:sp>
      <p:sp>
        <p:nvSpPr>
          <p:cNvPr id="377" name="Google Shape;377;p39"/>
          <p:cNvSpPr txBox="1">
            <a:spLocks noGrp="1"/>
          </p:cNvSpPr>
          <p:nvPr>
            <p:ph type="body" idx="1"/>
          </p:nvPr>
        </p:nvSpPr>
        <p:spPr>
          <a:xfrm>
            <a:off x="2560900" y="1611938"/>
            <a:ext cx="5466600" cy="1861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it" sz="2800" b="1" dirty="0">
                <a:solidFill>
                  <a:srgbClr val="434343"/>
                </a:solidFill>
                <a:latin typeface="Roboto"/>
                <a:ea typeface="Roboto"/>
                <a:cs typeface="Roboto"/>
                <a:sym typeface="Roboto"/>
              </a:rPr>
              <a:t>ACTIVITY 3: DEVELOPMENT</a:t>
            </a:r>
          </a:p>
          <a:p>
            <a:pPr marL="0" lvl="0" indent="0" algn="l" rtl="0">
              <a:spcBef>
                <a:spcPts val="0"/>
              </a:spcBef>
              <a:spcAft>
                <a:spcPts val="0"/>
              </a:spcAft>
              <a:buNone/>
            </a:pPr>
            <a:endParaRPr lang="it" sz="2800" b="1" dirty="0">
              <a:solidFill>
                <a:srgbClr val="434343"/>
              </a:solidFill>
              <a:latin typeface="Roboto"/>
              <a:ea typeface="Roboto"/>
              <a:cs typeface="Roboto"/>
              <a:sym typeface="Roboto"/>
            </a:endParaRPr>
          </a:p>
          <a:p>
            <a:pPr marL="0" lvl="0" indent="0" algn="l" rtl="0">
              <a:spcBef>
                <a:spcPts val="0"/>
              </a:spcBef>
              <a:spcAft>
                <a:spcPts val="0"/>
              </a:spcAft>
              <a:buNone/>
            </a:pPr>
            <a:r>
              <a:rPr lang="it" sz="2000" b="1" dirty="0">
                <a:solidFill>
                  <a:srgbClr val="434343"/>
                </a:solidFill>
                <a:latin typeface="Roboto"/>
                <a:ea typeface="Roboto"/>
                <a:cs typeface="Roboto"/>
                <a:sym typeface="Roboto"/>
              </a:rPr>
              <a:t>Damian Gordon</a:t>
            </a:r>
          </a:p>
          <a:p>
            <a:pPr marL="0" lvl="0" indent="0" algn="l" rtl="0">
              <a:spcBef>
                <a:spcPts val="0"/>
              </a:spcBef>
              <a:spcAft>
                <a:spcPts val="0"/>
              </a:spcAft>
              <a:buNone/>
            </a:pPr>
            <a:r>
              <a:rPr lang="it" sz="2000" dirty="0">
                <a:solidFill>
                  <a:srgbClr val="434343"/>
                </a:solidFill>
                <a:latin typeface="Roboto"/>
                <a:ea typeface="Roboto"/>
                <a:cs typeface="Roboto"/>
                <a:sym typeface="Roboto"/>
              </a:rPr>
              <a:t>Lecturer in Computer Science</a:t>
            </a:r>
            <a:endParaRPr sz="2000" dirty="0">
              <a:solidFill>
                <a:srgbClr val="434343"/>
              </a:solidFill>
              <a:latin typeface="Roboto"/>
              <a:ea typeface="Roboto"/>
              <a:cs typeface="Roboto"/>
              <a:sym typeface="Roboto"/>
            </a:endParaRPr>
          </a:p>
        </p:txBody>
      </p:sp>
      <p:sp>
        <p:nvSpPr>
          <p:cNvPr id="378" name="Google Shape;378;p39"/>
          <p:cNvSpPr/>
          <p:nvPr/>
        </p:nvSpPr>
        <p:spPr>
          <a:xfrm>
            <a:off x="-7784"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39"/>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1800" b="1" dirty="0">
                <a:solidFill>
                  <a:srgbClr val="FFFFFF"/>
                </a:solidFill>
                <a:latin typeface="Roboto"/>
                <a:ea typeface="Roboto"/>
                <a:cs typeface="Roboto"/>
                <a:sym typeface="Roboto"/>
              </a:rPr>
              <a:t>To Design, Develop, and Evaluate Quality Blended Learning</a:t>
            </a:r>
            <a:endParaRPr sz="1800" b="1" dirty="0">
              <a:solidFill>
                <a:srgbClr val="FFFFFF"/>
              </a:solidFill>
              <a:latin typeface="Roboto"/>
              <a:ea typeface="Roboto"/>
              <a:cs typeface="Roboto"/>
              <a:sym typeface="Roboto"/>
            </a:endParaRPr>
          </a:p>
        </p:txBody>
      </p:sp>
      <p:cxnSp>
        <p:nvCxnSpPr>
          <p:cNvPr id="380" name="Google Shape;380;p39"/>
          <p:cNvCxnSpPr/>
          <p:nvPr/>
        </p:nvCxnSpPr>
        <p:spPr>
          <a:xfrm rot="10800000" flipH="1">
            <a:off x="608750" y="1115225"/>
            <a:ext cx="7926300" cy="12300"/>
          </a:xfrm>
          <a:prstGeom prst="straightConnector1">
            <a:avLst/>
          </a:prstGeom>
          <a:noFill/>
          <a:ln w="76200" cap="flat" cmpd="sng">
            <a:solidFill>
              <a:srgbClr val="1A7D94"/>
            </a:solidFill>
            <a:prstDash val="solid"/>
            <a:round/>
            <a:headEnd type="none" w="med" len="med"/>
            <a:tailEnd type="none" w="med" len="med"/>
          </a:ln>
        </p:spPr>
      </p:cxnSp>
      <p:sp>
        <p:nvSpPr>
          <p:cNvPr id="381" name="Google Shape;381;p3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 name="Picture 1">
            <a:extLst>
              <a:ext uri="{FF2B5EF4-FFF2-40B4-BE49-F238E27FC236}">
                <a16:creationId xmlns:a16="http://schemas.microsoft.com/office/drawing/2014/main" id="{F5BD78D3-22B0-0E8B-6610-0CAE162D42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6532" y="4102100"/>
            <a:ext cx="797036" cy="94666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6" name="Google Shape;96;gf493ae7ee2_0_198"/>
          <p:cNvSpPr txBox="1"/>
          <p:nvPr/>
        </p:nvSpPr>
        <p:spPr>
          <a:xfrm>
            <a:off x="311700" y="4293550"/>
            <a:ext cx="2910900" cy="398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it" sz="1200" b="1" i="0" u="none" strike="noStrike" cap="none">
                <a:solidFill>
                  <a:srgbClr val="F1F4F4"/>
                </a:solidFill>
                <a:latin typeface="Calibri"/>
                <a:ea typeface="Calibri"/>
                <a:cs typeface="Calibri"/>
                <a:sym typeface="Calibri"/>
              </a:rPr>
              <a:t>Who’s presenting?</a:t>
            </a:r>
            <a:endParaRPr sz="1200" b="1" i="0" u="none" strike="noStrike" cap="none">
              <a:solidFill>
                <a:srgbClr val="F1F4F4"/>
              </a:solidFill>
              <a:latin typeface="Calibri"/>
              <a:ea typeface="Calibri"/>
              <a:cs typeface="Calibri"/>
              <a:sym typeface="Calibri"/>
            </a:endParaRPr>
          </a:p>
        </p:txBody>
      </p:sp>
      <p:sp>
        <p:nvSpPr>
          <p:cNvPr id="97" name="Google Shape;97;gf493ae7ee2_0_198"/>
          <p:cNvSpPr txBox="1"/>
          <p:nvPr/>
        </p:nvSpPr>
        <p:spPr>
          <a:xfrm>
            <a:off x="459700" y="507900"/>
            <a:ext cx="6761100" cy="577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000"/>
              <a:buFont typeface="Arial"/>
              <a:buNone/>
            </a:pPr>
            <a:r>
              <a:rPr lang="it" sz="3000" b="1" dirty="0">
                <a:solidFill>
                  <a:srgbClr val="223457"/>
                </a:solidFill>
                <a:latin typeface="Calibri"/>
                <a:ea typeface="Calibri"/>
                <a:cs typeface="Calibri"/>
                <a:sym typeface="Calibri"/>
              </a:rPr>
              <a:t>Activity 3: Sample</a:t>
            </a:r>
            <a:endParaRPr sz="3000" b="1" i="0" u="none" strike="noStrike" cap="none" dirty="0">
              <a:solidFill>
                <a:srgbClr val="223457"/>
              </a:solidFill>
              <a:latin typeface="Calibri"/>
              <a:ea typeface="Calibri"/>
              <a:cs typeface="Calibri"/>
              <a:sym typeface="Calibri"/>
            </a:endParaRPr>
          </a:p>
        </p:txBody>
      </p:sp>
      <p:sp>
        <p:nvSpPr>
          <p:cNvPr id="2" name="Google Shape;128;p19">
            <a:extLst>
              <a:ext uri="{FF2B5EF4-FFF2-40B4-BE49-F238E27FC236}">
                <a16:creationId xmlns:a16="http://schemas.microsoft.com/office/drawing/2014/main" id="{A33DF1DE-AB4B-41DF-F27E-4781ABB4D2AD}"/>
              </a:ext>
            </a:extLst>
          </p:cNvPr>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Google Shape;129;p19">
            <a:extLst>
              <a:ext uri="{FF2B5EF4-FFF2-40B4-BE49-F238E27FC236}">
                <a16:creationId xmlns:a16="http://schemas.microsoft.com/office/drawing/2014/main" id="{6D703882-7D30-2667-B1CE-4664A96C2B97}"/>
              </a:ext>
            </a:extLst>
          </p:cNvPr>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379;p39">
            <a:extLst>
              <a:ext uri="{FF2B5EF4-FFF2-40B4-BE49-F238E27FC236}">
                <a16:creationId xmlns:a16="http://schemas.microsoft.com/office/drawing/2014/main" id="{12AF670B-084B-AFD9-0E0A-59F170858126}"/>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1800" b="1" dirty="0">
                <a:solidFill>
                  <a:srgbClr val="FFFFFF"/>
                </a:solidFill>
                <a:latin typeface="Roboto"/>
                <a:ea typeface="Roboto"/>
                <a:cs typeface="Roboto"/>
                <a:sym typeface="Roboto"/>
              </a:rPr>
              <a:t>To Design, Develop, and Evaluate Quality Blended Learning</a:t>
            </a:r>
            <a:endParaRPr sz="1800" b="1" dirty="0">
              <a:solidFill>
                <a:srgbClr val="FFFFFF"/>
              </a:solidFill>
              <a:latin typeface="Roboto"/>
              <a:ea typeface="Roboto"/>
              <a:cs typeface="Roboto"/>
              <a:sym typeface="Roboto"/>
            </a:endParaRPr>
          </a:p>
        </p:txBody>
      </p:sp>
      <p:pic>
        <p:nvPicPr>
          <p:cNvPr id="5" name="Picture 4">
            <a:extLst>
              <a:ext uri="{FF2B5EF4-FFF2-40B4-BE49-F238E27FC236}">
                <a16:creationId xmlns:a16="http://schemas.microsoft.com/office/drawing/2014/main" id="{9DB35021-4031-116B-3A1D-58BABF8300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6532" y="4102100"/>
            <a:ext cx="797036" cy="94666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Rounded Corners 7">
            <a:extLst>
              <a:ext uri="{FF2B5EF4-FFF2-40B4-BE49-F238E27FC236}">
                <a16:creationId xmlns:a16="http://schemas.microsoft.com/office/drawing/2014/main" id="{1BCA4564-9D97-8EB0-5086-8AAAA6B682A9}"/>
              </a:ext>
            </a:extLst>
          </p:cNvPr>
          <p:cNvSpPr/>
          <p:nvPr/>
        </p:nvSpPr>
        <p:spPr>
          <a:xfrm>
            <a:off x="604157" y="1085100"/>
            <a:ext cx="8164286" cy="28540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IE" sz="1800" i="1" u="sng" dirty="0">
                <a:latin typeface="Century Gothic" panose="020B0502020202020204" pitchFamily="34" charset="0"/>
                <a:ea typeface="Calibri" panose="020F0502020204030204" pitchFamily="34" charset="0"/>
                <a:cs typeface="Times New Roman" panose="02020603050405020304" pitchFamily="18" charset="0"/>
              </a:rPr>
              <a:t>14</a:t>
            </a:r>
            <a:r>
              <a:rPr lang="en-IE" sz="1800" i="1" u="sng" dirty="0">
                <a:effectLst/>
                <a:latin typeface="Century Gothic" panose="020B0502020202020204" pitchFamily="34" charset="0"/>
                <a:ea typeface="Calibri" panose="020F0502020204030204" pitchFamily="34" charset="0"/>
                <a:cs typeface="Times New Roman" panose="02020603050405020304" pitchFamily="18" charset="0"/>
              </a:rPr>
              <a:t>-Oct-2022</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dirty="0">
                <a:effectLst/>
                <a:latin typeface="Century Gothic" panose="020B0502020202020204" pitchFamily="34" charset="0"/>
                <a:ea typeface="Calibri" panose="020F0502020204030204" pitchFamily="34" charset="0"/>
                <a:cs typeface="Times New Roman" panose="02020603050405020304" pitchFamily="18" charset="0"/>
              </a:rPr>
              <a:t>The students aren’t using the Noticeboard forum, so I’ll change the assignment about the use of a forum, as they have no interest in forums (too old fashioned, I guess. So, I’ll change the individual assignment for them to writing an individual computer program off-line instead.</a:t>
            </a:r>
            <a:endParaRPr lang="en-IE" sz="1800" dirty="0">
              <a:solidFill>
                <a:schemeClr val="accent5">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96057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9" name="Picture 2" descr="Image result for that's all folks">
            <a:extLst>
              <a:ext uri="{FF2B5EF4-FFF2-40B4-BE49-F238E27FC236}">
                <a16:creationId xmlns:a16="http://schemas.microsoft.com/office/drawing/2014/main" id="{4E5EAFC0-31C7-478B-AE1B-47A2464B55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
            <a:ext cx="9144000" cy="514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4055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6" name="Google Shape;96;gf493ae7ee2_0_198"/>
          <p:cNvSpPr txBox="1"/>
          <p:nvPr/>
        </p:nvSpPr>
        <p:spPr>
          <a:xfrm>
            <a:off x="311700" y="4293550"/>
            <a:ext cx="2910900" cy="398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it" sz="1200" b="1" i="0" u="none" strike="noStrike" cap="none">
                <a:solidFill>
                  <a:srgbClr val="F1F4F4"/>
                </a:solidFill>
                <a:latin typeface="Calibri"/>
                <a:ea typeface="Calibri"/>
                <a:cs typeface="Calibri"/>
                <a:sym typeface="Calibri"/>
              </a:rPr>
              <a:t>Who’s presenting?</a:t>
            </a:r>
            <a:endParaRPr sz="1200" b="1" i="0" u="none" strike="noStrike" cap="none">
              <a:solidFill>
                <a:srgbClr val="F1F4F4"/>
              </a:solidFill>
              <a:latin typeface="Calibri"/>
              <a:ea typeface="Calibri"/>
              <a:cs typeface="Calibri"/>
              <a:sym typeface="Calibri"/>
            </a:endParaRPr>
          </a:p>
        </p:txBody>
      </p:sp>
      <p:sp>
        <p:nvSpPr>
          <p:cNvPr id="97" name="Google Shape;97;gf493ae7ee2_0_198"/>
          <p:cNvSpPr txBox="1"/>
          <p:nvPr/>
        </p:nvSpPr>
        <p:spPr>
          <a:xfrm>
            <a:off x="459700" y="507900"/>
            <a:ext cx="6761100" cy="577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000"/>
              <a:buFont typeface="Arial"/>
              <a:buNone/>
            </a:pPr>
            <a:r>
              <a:rPr lang="it" sz="3000" b="1" dirty="0">
                <a:solidFill>
                  <a:srgbClr val="223457"/>
                </a:solidFill>
                <a:latin typeface="Calibri"/>
                <a:ea typeface="Calibri"/>
                <a:cs typeface="Calibri"/>
                <a:sym typeface="Calibri"/>
              </a:rPr>
              <a:t>Activity 3</a:t>
            </a:r>
            <a:endParaRPr sz="3000" b="1" i="0" u="none" strike="noStrike" cap="none" dirty="0">
              <a:solidFill>
                <a:srgbClr val="223457"/>
              </a:solidFill>
              <a:latin typeface="Calibri"/>
              <a:ea typeface="Calibri"/>
              <a:cs typeface="Calibri"/>
              <a:sym typeface="Calibri"/>
            </a:endParaRPr>
          </a:p>
        </p:txBody>
      </p:sp>
      <p:sp>
        <p:nvSpPr>
          <p:cNvPr id="101" name="Google Shape;101;gf493ae7ee2_0_198"/>
          <p:cNvSpPr txBox="1">
            <a:spLocks noGrp="1"/>
          </p:cNvSpPr>
          <p:nvPr>
            <p:ph type="subTitle" idx="1"/>
          </p:nvPr>
        </p:nvSpPr>
        <p:spPr>
          <a:xfrm flipH="1">
            <a:off x="459575" y="1117286"/>
            <a:ext cx="8366400" cy="874800"/>
          </a:xfrm>
          <a:prstGeom prst="rect">
            <a:avLst/>
          </a:prstGeom>
        </p:spPr>
        <p:txBody>
          <a:bodyPr spcFirstLastPara="1" wrap="square" lIns="91425" tIns="91425" rIns="91425" bIns="91425" anchor="t" anchorCtr="0">
            <a:noAutofit/>
          </a:bodyPr>
          <a:lstStyle/>
          <a:p>
            <a:pPr marL="50800" lvl="0" indent="0" algn="l" rtl="0">
              <a:spcBef>
                <a:spcPts val="0"/>
              </a:spcBef>
              <a:spcAft>
                <a:spcPts val="0"/>
              </a:spcAft>
              <a:buClr>
                <a:srgbClr val="223457"/>
              </a:buClr>
              <a:buSzPts val="2800"/>
            </a:pPr>
            <a:r>
              <a:rPr lang="en-GB" sz="2000" dirty="0">
                <a:solidFill>
                  <a:srgbClr val="223457"/>
                </a:solidFill>
              </a:rPr>
              <a:t>This is our third brainstorming activity…</a:t>
            </a:r>
          </a:p>
          <a:p>
            <a:pPr marL="50800" lvl="0" indent="0" algn="l" rtl="0">
              <a:spcBef>
                <a:spcPts val="0"/>
              </a:spcBef>
              <a:spcAft>
                <a:spcPts val="0"/>
              </a:spcAft>
              <a:buClr>
                <a:srgbClr val="223457"/>
              </a:buClr>
              <a:buSzPts val="2800"/>
            </a:pPr>
            <a:endParaRPr lang="en-GB" sz="2000" dirty="0">
              <a:solidFill>
                <a:srgbClr val="223457"/>
              </a:solidFill>
            </a:endParaRPr>
          </a:p>
          <a:p>
            <a:pPr marL="50800" lvl="0" indent="0" algn="l" rtl="0">
              <a:spcBef>
                <a:spcPts val="0"/>
              </a:spcBef>
              <a:spcAft>
                <a:spcPts val="0"/>
              </a:spcAft>
              <a:buClr>
                <a:srgbClr val="223457"/>
              </a:buClr>
              <a:buSzPts val="2800"/>
            </a:pPr>
            <a:r>
              <a:rPr lang="en-GB" sz="2000" dirty="0">
                <a:solidFill>
                  <a:srgbClr val="223457"/>
                </a:solidFill>
              </a:rPr>
              <a:t>Just a few sentences needed here also, but you can write as much as you want. So this is just your initial ideas on the tools you will use for your blended activities, but again as we know plans will change over time, so </a:t>
            </a:r>
            <a:r>
              <a:rPr lang="en-GB" sz="2000">
                <a:solidFill>
                  <a:srgbClr val="223457"/>
                </a:solidFill>
              </a:rPr>
              <a:t>please don’t </a:t>
            </a:r>
            <a:r>
              <a:rPr lang="en-GB" sz="2000" dirty="0">
                <a:solidFill>
                  <a:srgbClr val="223457"/>
                </a:solidFill>
              </a:rPr>
              <a:t>feel tied down to anything you write here, it’s just to get you initial ideas. Here are some questions that might help you write this section, but don’t feel constrained by these:</a:t>
            </a:r>
            <a:endParaRPr lang="en-GB" sz="1800" dirty="0">
              <a:solidFill>
                <a:srgbClr val="223457"/>
              </a:solidFill>
            </a:endParaRPr>
          </a:p>
          <a:p>
            <a:pPr marL="50800" lvl="0" indent="0" algn="l" rtl="0">
              <a:spcBef>
                <a:spcPts val="0"/>
              </a:spcBef>
              <a:spcAft>
                <a:spcPts val="0"/>
              </a:spcAft>
              <a:buClr>
                <a:srgbClr val="223457"/>
              </a:buClr>
              <a:buSzPts val="2800"/>
            </a:pPr>
            <a:endParaRPr lang="en-GB" sz="1800" dirty="0">
              <a:solidFill>
                <a:srgbClr val="223457"/>
              </a:solidFill>
            </a:endParaRPr>
          </a:p>
        </p:txBody>
      </p:sp>
      <p:sp>
        <p:nvSpPr>
          <p:cNvPr id="2" name="Google Shape;128;p19">
            <a:extLst>
              <a:ext uri="{FF2B5EF4-FFF2-40B4-BE49-F238E27FC236}">
                <a16:creationId xmlns:a16="http://schemas.microsoft.com/office/drawing/2014/main" id="{A33DF1DE-AB4B-41DF-F27E-4781ABB4D2AD}"/>
              </a:ext>
            </a:extLst>
          </p:cNvPr>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Google Shape;129;p19">
            <a:extLst>
              <a:ext uri="{FF2B5EF4-FFF2-40B4-BE49-F238E27FC236}">
                <a16:creationId xmlns:a16="http://schemas.microsoft.com/office/drawing/2014/main" id="{6D703882-7D30-2667-B1CE-4664A96C2B97}"/>
              </a:ext>
            </a:extLst>
          </p:cNvPr>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379;p39">
            <a:extLst>
              <a:ext uri="{FF2B5EF4-FFF2-40B4-BE49-F238E27FC236}">
                <a16:creationId xmlns:a16="http://schemas.microsoft.com/office/drawing/2014/main" id="{12AF670B-084B-AFD9-0E0A-59F170858126}"/>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1800" b="1" dirty="0">
                <a:solidFill>
                  <a:srgbClr val="FFFFFF"/>
                </a:solidFill>
                <a:latin typeface="Roboto"/>
                <a:ea typeface="Roboto"/>
                <a:cs typeface="Roboto"/>
                <a:sym typeface="Roboto"/>
              </a:rPr>
              <a:t>To Design, Develop, and Evaluate Quality Blended Learning</a:t>
            </a:r>
            <a:endParaRPr sz="1800" b="1" dirty="0">
              <a:solidFill>
                <a:srgbClr val="FFFFFF"/>
              </a:solidFill>
              <a:latin typeface="Roboto"/>
              <a:ea typeface="Roboto"/>
              <a:cs typeface="Roboto"/>
              <a:sym typeface="Roboto"/>
            </a:endParaRPr>
          </a:p>
        </p:txBody>
      </p:sp>
      <p:pic>
        <p:nvPicPr>
          <p:cNvPr id="5" name="Picture 4">
            <a:extLst>
              <a:ext uri="{FF2B5EF4-FFF2-40B4-BE49-F238E27FC236}">
                <a16:creationId xmlns:a16="http://schemas.microsoft.com/office/drawing/2014/main" id="{9DB35021-4031-116B-3A1D-58BABF8300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6532" y="4102100"/>
            <a:ext cx="797036" cy="946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6750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6" name="Google Shape;96;gf493ae7ee2_0_198"/>
          <p:cNvSpPr txBox="1"/>
          <p:nvPr/>
        </p:nvSpPr>
        <p:spPr>
          <a:xfrm>
            <a:off x="311700" y="4293550"/>
            <a:ext cx="2910900" cy="398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it" sz="1200" b="1" i="0" u="none" strike="noStrike" cap="none">
                <a:solidFill>
                  <a:srgbClr val="F1F4F4"/>
                </a:solidFill>
                <a:latin typeface="Calibri"/>
                <a:ea typeface="Calibri"/>
                <a:cs typeface="Calibri"/>
                <a:sym typeface="Calibri"/>
              </a:rPr>
              <a:t>Who’s presenting?</a:t>
            </a:r>
            <a:endParaRPr sz="1200" b="1" i="0" u="none" strike="noStrike" cap="none">
              <a:solidFill>
                <a:srgbClr val="F1F4F4"/>
              </a:solidFill>
              <a:latin typeface="Calibri"/>
              <a:ea typeface="Calibri"/>
              <a:cs typeface="Calibri"/>
              <a:sym typeface="Calibri"/>
            </a:endParaRPr>
          </a:p>
        </p:txBody>
      </p:sp>
      <p:sp>
        <p:nvSpPr>
          <p:cNvPr id="97" name="Google Shape;97;gf493ae7ee2_0_198"/>
          <p:cNvSpPr txBox="1"/>
          <p:nvPr/>
        </p:nvSpPr>
        <p:spPr>
          <a:xfrm>
            <a:off x="459700" y="507900"/>
            <a:ext cx="6761100" cy="577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000"/>
              <a:buFont typeface="Arial"/>
              <a:buNone/>
            </a:pPr>
            <a:r>
              <a:rPr lang="it" sz="3000" b="1" dirty="0">
                <a:solidFill>
                  <a:srgbClr val="223457"/>
                </a:solidFill>
                <a:latin typeface="Calibri"/>
                <a:ea typeface="Calibri"/>
                <a:cs typeface="Calibri"/>
                <a:sym typeface="Calibri"/>
              </a:rPr>
              <a:t>Activity 3</a:t>
            </a:r>
            <a:endParaRPr sz="3000" b="1" i="0" u="none" strike="noStrike" cap="none" dirty="0">
              <a:solidFill>
                <a:srgbClr val="223457"/>
              </a:solidFill>
              <a:latin typeface="Calibri"/>
              <a:ea typeface="Calibri"/>
              <a:cs typeface="Calibri"/>
              <a:sym typeface="Calibri"/>
            </a:endParaRPr>
          </a:p>
        </p:txBody>
      </p:sp>
      <p:sp>
        <p:nvSpPr>
          <p:cNvPr id="101" name="Google Shape;101;gf493ae7ee2_0_198"/>
          <p:cNvSpPr txBox="1">
            <a:spLocks noGrp="1"/>
          </p:cNvSpPr>
          <p:nvPr>
            <p:ph type="subTitle" idx="1"/>
          </p:nvPr>
        </p:nvSpPr>
        <p:spPr>
          <a:xfrm flipH="1">
            <a:off x="459575" y="1117286"/>
            <a:ext cx="8366400" cy="874800"/>
          </a:xfrm>
          <a:prstGeom prst="rect">
            <a:avLst/>
          </a:prstGeom>
        </p:spPr>
        <p:txBody>
          <a:bodyPr spcFirstLastPara="1" wrap="square" lIns="91425" tIns="91425" rIns="91425" bIns="91425" anchor="t" anchorCtr="0">
            <a:noAutofit/>
          </a:bodyPr>
          <a:lstStyle/>
          <a:p>
            <a:pPr marL="336550" lvl="0" indent="-285750" algn="l" rtl="0">
              <a:spcBef>
                <a:spcPts val="0"/>
              </a:spcBef>
              <a:spcAft>
                <a:spcPts val="0"/>
              </a:spcAft>
              <a:buClr>
                <a:srgbClr val="223457"/>
              </a:buClr>
              <a:buSzPts val="2800"/>
              <a:buFont typeface="Arial" panose="020B0604020202020204" pitchFamily="34" charset="0"/>
              <a:buChar char="•"/>
            </a:pPr>
            <a:r>
              <a:rPr lang="en-GB" sz="2000" dirty="0">
                <a:solidFill>
                  <a:srgbClr val="223457"/>
                </a:solidFill>
              </a:rPr>
              <a:t>How might this impact how you teach the students? </a:t>
            </a:r>
          </a:p>
          <a:p>
            <a:pPr marL="336550" lvl="0" indent="-285750" algn="l" rtl="0">
              <a:spcBef>
                <a:spcPts val="0"/>
              </a:spcBef>
              <a:spcAft>
                <a:spcPts val="0"/>
              </a:spcAft>
              <a:buClr>
                <a:srgbClr val="223457"/>
              </a:buClr>
              <a:buSzPts val="2800"/>
              <a:buFont typeface="Arial" panose="020B0604020202020204" pitchFamily="34" charset="0"/>
              <a:buChar char="•"/>
            </a:pPr>
            <a:r>
              <a:rPr lang="en-GB" sz="2000" dirty="0">
                <a:solidFill>
                  <a:srgbClr val="223457"/>
                </a:solidFill>
              </a:rPr>
              <a:t>How might it impact how you communicate with the students? </a:t>
            </a:r>
          </a:p>
          <a:p>
            <a:pPr marL="336550" lvl="0" indent="-285750" algn="l" rtl="0">
              <a:spcBef>
                <a:spcPts val="0"/>
              </a:spcBef>
              <a:spcAft>
                <a:spcPts val="0"/>
              </a:spcAft>
              <a:buClr>
                <a:srgbClr val="223457"/>
              </a:buClr>
              <a:buSzPts val="2800"/>
              <a:buFont typeface="Arial" panose="020B0604020202020204" pitchFamily="34" charset="0"/>
              <a:buChar char="•"/>
            </a:pPr>
            <a:r>
              <a:rPr lang="en-GB" sz="2000" dirty="0">
                <a:solidFill>
                  <a:srgbClr val="223457"/>
                </a:solidFill>
              </a:rPr>
              <a:t>What technology skills might you have to learn (e.g. video editing, audio editing, game design, interactivity design, accessibility design, quiz development, digital badges, assessment tools, blogs, wikis, simulations, social media tools, forums)?</a:t>
            </a:r>
          </a:p>
        </p:txBody>
      </p:sp>
      <p:sp>
        <p:nvSpPr>
          <p:cNvPr id="2" name="Google Shape;128;p19">
            <a:extLst>
              <a:ext uri="{FF2B5EF4-FFF2-40B4-BE49-F238E27FC236}">
                <a16:creationId xmlns:a16="http://schemas.microsoft.com/office/drawing/2014/main" id="{A33DF1DE-AB4B-41DF-F27E-4781ABB4D2AD}"/>
              </a:ext>
            </a:extLst>
          </p:cNvPr>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Google Shape;129;p19">
            <a:extLst>
              <a:ext uri="{FF2B5EF4-FFF2-40B4-BE49-F238E27FC236}">
                <a16:creationId xmlns:a16="http://schemas.microsoft.com/office/drawing/2014/main" id="{6D703882-7D30-2667-B1CE-4664A96C2B97}"/>
              </a:ext>
            </a:extLst>
          </p:cNvPr>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379;p39">
            <a:extLst>
              <a:ext uri="{FF2B5EF4-FFF2-40B4-BE49-F238E27FC236}">
                <a16:creationId xmlns:a16="http://schemas.microsoft.com/office/drawing/2014/main" id="{12AF670B-084B-AFD9-0E0A-59F170858126}"/>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1800" b="1" dirty="0">
                <a:solidFill>
                  <a:srgbClr val="FFFFFF"/>
                </a:solidFill>
                <a:latin typeface="Roboto"/>
                <a:ea typeface="Roboto"/>
                <a:cs typeface="Roboto"/>
                <a:sym typeface="Roboto"/>
              </a:rPr>
              <a:t>To Design, Develop, and Evaluate Quality Blended Learning</a:t>
            </a:r>
            <a:endParaRPr sz="1800" b="1" dirty="0">
              <a:solidFill>
                <a:srgbClr val="FFFFFF"/>
              </a:solidFill>
              <a:latin typeface="Roboto"/>
              <a:ea typeface="Roboto"/>
              <a:cs typeface="Roboto"/>
              <a:sym typeface="Roboto"/>
            </a:endParaRPr>
          </a:p>
        </p:txBody>
      </p:sp>
      <p:pic>
        <p:nvPicPr>
          <p:cNvPr id="5" name="Picture 4">
            <a:extLst>
              <a:ext uri="{FF2B5EF4-FFF2-40B4-BE49-F238E27FC236}">
                <a16:creationId xmlns:a16="http://schemas.microsoft.com/office/drawing/2014/main" id="{9DB35021-4031-116B-3A1D-58BABF8300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6532" y="4102100"/>
            <a:ext cx="797036" cy="946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7280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6" name="Google Shape;96;gf493ae7ee2_0_198"/>
          <p:cNvSpPr txBox="1"/>
          <p:nvPr/>
        </p:nvSpPr>
        <p:spPr>
          <a:xfrm>
            <a:off x="311700" y="4293550"/>
            <a:ext cx="2910900" cy="398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it" sz="1200" b="1" i="0" u="none" strike="noStrike" cap="none">
                <a:solidFill>
                  <a:srgbClr val="F1F4F4"/>
                </a:solidFill>
                <a:latin typeface="Calibri"/>
                <a:ea typeface="Calibri"/>
                <a:cs typeface="Calibri"/>
                <a:sym typeface="Calibri"/>
              </a:rPr>
              <a:t>Who’s presenting?</a:t>
            </a:r>
            <a:endParaRPr sz="1200" b="1" i="0" u="none" strike="noStrike" cap="none">
              <a:solidFill>
                <a:srgbClr val="F1F4F4"/>
              </a:solidFill>
              <a:latin typeface="Calibri"/>
              <a:ea typeface="Calibri"/>
              <a:cs typeface="Calibri"/>
              <a:sym typeface="Calibri"/>
            </a:endParaRPr>
          </a:p>
        </p:txBody>
      </p:sp>
      <p:sp>
        <p:nvSpPr>
          <p:cNvPr id="97" name="Google Shape;97;gf493ae7ee2_0_198"/>
          <p:cNvSpPr txBox="1"/>
          <p:nvPr/>
        </p:nvSpPr>
        <p:spPr>
          <a:xfrm>
            <a:off x="459700" y="507900"/>
            <a:ext cx="6761100" cy="577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000"/>
              <a:buFont typeface="Arial"/>
              <a:buNone/>
            </a:pPr>
            <a:r>
              <a:rPr lang="it" sz="3000" b="1" dirty="0">
                <a:solidFill>
                  <a:srgbClr val="223457"/>
                </a:solidFill>
                <a:latin typeface="Calibri"/>
                <a:ea typeface="Calibri"/>
                <a:cs typeface="Calibri"/>
                <a:sym typeface="Calibri"/>
              </a:rPr>
              <a:t>Activity 3</a:t>
            </a:r>
            <a:endParaRPr sz="3000" b="1" i="0" u="none" strike="noStrike" cap="none" dirty="0">
              <a:solidFill>
                <a:srgbClr val="223457"/>
              </a:solidFill>
              <a:latin typeface="Calibri"/>
              <a:ea typeface="Calibri"/>
              <a:cs typeface="Calibri"/>
              <a:sym typeface="Calibri"/>
            </a:endParaRPr>
          </a:p>
        </p:txBody>
      </p:sp>
      <p:sp>
        <p:nvSpPr>
          <p:cNvPr id="101" name="Google Shape;101;gf493ae7ee2_0_198"/>
          <p:cNvSpPr txBox="1">
            <a:spLocks noGrp="1"/>
          </p:cNvSpPr>
          <p:nvPr>
            <p:ph type="subTitle" idx="1"/>
          </p:nvPr>
        </p:nvSpPr>
        <p:spPr>
          <a:xfrm flipH="1">
            <a:off x="459575" y="1117286"/>
            <a:ext cx="8366400" cy="874800"/>
          </a:xfrm>
          <a:prstGeom prst="rect">
            <a:avLst/>
          </a:prstGeom>
        </p:spPr>
        <p:txBody>
          <a:bodyPr spcFirstLastPara="1" wrap="square" lIns="91425" tIns="91425" rIns="91425" bIns="91425" anchor="t" anchorCtr="0">
            <a:noAutofit/>
          </a:bodyPr>
          <a:lstStyle/>
          <a:p>
            <a:pPr marL="336550" lvl="0" indent="-285750" algn="l" rtl="0">
              <a:spcBef>
                <a:spcPts val="0"/>
              </a:spcBef>
              <a:spcAft>
                <a:spcPts val="0"/>
              </a:spcAft>
              <a:buClr>
                <a:srgbClr val="223457"/>
              </a:buClr>
              <a:buSzPts val="2800"/>
              <a:buFont typeface="Arial" panose="020B0604020202020204" pitchFamily="34" charset="0"/>
              <a:buChar char="•"/>
            </a:pPr>
            <a:r>
              <a:rPr lang="en-GB" sz="2000" dirty="0">
                <a:solidFill>
                  <a:srgbClr val="223457"/>
                </a:solidFill>
              </a:rPr>
              <a:t>What new teaching approaches might you try out? </a:t>
            </a:r>
          </a:p>
          <a:p>
            <a:pPr marL="336550" lvl="0" indent="-285750" algn="l" rtl="0">
              <a:spcBef>
                <a:spcPts val="0"/>
              </a:spcBef>
              <a:spcAft>
                <a:spcPts val="0"/>
              </a:spcAft>
              <a:buClr>
                <a:srgbClr val="223457"/>
              </a:buClr>
              <a:buSzPts val="2800"/>
              <a:buFont typeface="Arial" panose="020B0604020202020204" pitchFamily="34" charset="0"/>
              <a:buChar char="•"/>
            </a:pPr>
            <a:r>
              <a:rPr lang="en-GB" sz="2000" dirty="0">
                <a:solidFill>
                  <a:srgbClr val="223457"/>
                </a:solidFill>
              </a:rPr>
              <a:t>How will you deliver this content, e.g. in a VLE, on a website, on a USB, in the classroom? </a:t>
            </a:r>
          </a:p>
          <a:p>
            <a:pPr marL="336550" lvl="0" indent="-285750" algn="l" rtl="0">
              <a:spcBef>
                <a:spcPts val="0"/>
              </a:spcBef>
              <a:spcAft>
                <a:spcPts val="0"/>
              </a:spcAft>
              <a:buClr>
                <a:srgbClr val="223457"/>
              </a:buClr>
              <a:buSzPts val="2800"/>
              <a:buFont typeface="Arial" panose="020B0604020202020204" pitchFamily="34" charset="0"/>
              <a:buChar char="•"/>
            </a:pPr>
            <a:r>
              <a:rPr lang="en-GB" sz="2000" dirty="0">
                <a:solidFill>
                  <a:srgbClr val="223457"/>
                </a:solidFill>
              </a:rPr>
              <a:t>How will you evaluate the changes? </a:t>
            </a:r>
          </a:p>
          <a:p>
            <a:pPr marL="336550" lvl="0" indent="-285750" algn="l" rtl="0">
              <a:spcBef>
                <a:spcPts val="0"/>
              </a:spcBef>
              <a:spcAft>
                <a:spcPts val="0"/>
              </a:spcAft>
              <a:buClr>
                <a:srgbClr val="223457"/>
              </a:buClr>
              <a:buSzPts val="2800"/>
              <a:buFont typeface="Arial" panose="020B0604020202020204" pitchFamily="34" charset="0"/>
              <a:buChar char="•"/>
            </a:pPr>
            <a:endParaRPr lang="en-GB" sz="2000" dirty="0">
              <a:solidFill>
                <a:srgbClr val="223457"/>
              </a:solidFill>
            </a:endParaRPr>
          </a:p>
          <a:p>
            <a:pPr marL="50800" lvl="0" indent="0" algn="l" rtl="0">
              <a:spcBef>
                <a:spcPts val="0"/>
              </a:spcBef>
              <a:spcAft>
                <a:spcPts val="0"/>
              </a:spcAft>
              <a:buClr>
                <a:srgbClr val="223457"/>
              </a:buClr>
              <a:buSzPts val="2800"/>
            </a:pPr>
            <a:r>
              <a:rPr lang="en-GB" sz="2000" dirty="0">
                <a:solidFill>
                  <a:srgbClr val="223457"/>
                </a:solidFill>
              </a:rPr>
              <a:t>As your ideas change, please do note both the old ideas and the new ones here.</a:t>
            </a:r>
          </a:p>
          <a:p>
            <a:pPr marL="336550" lvl="0" indent="-285750" algn="l" rtl="0">
              <a:spcBef>
                <a:spcPts val="0"/>
              </a:spcBef>
              <a:spcAft>
                <a:spcPts val="0"/>
              </a:spcAft>
              <a:buClr>
                <a:srgbClr val="223457"/>
              </a:buClr>
              <a:buSzPts val="2800"/>
              <a:buFont typeface="Arial" panose="020B0604020202020204" pitchFamily="34" charset="0"/>
              <a:buChar char="•"/>
            </a:pPr>
            <a:endParaRPr lang="en-GB" sz="2000" dirty="0">
              <a:solidFill>
                <a:srgbClr val="223457"/>
              </a:solidFill>
            </a:endParaRPr>
          </a:p>
        </p:txBody>
      </p:sp>
      <p:sp>
        <p:nvSpPr>
          <p:cNvPr id="2" name="Google Shape;128;p19">
            <a:extLst>
              <a:ext uri="{FF2B5EF4-FFF2-40B4-BE49-F238E27FC236}">
                <a16:creationId xmlns:a16="http://schemas.microsoft.com/office/drawing/2014/main" id="{A33DF1DE-AB4B-41DF-F27E-4781ABB4D2AD}"/>
              </a:ext>
            </a:extLst>
          </p:cNvPr>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Google Shape;129;p19">
            <a:extLst>
              <a:ext uri="{FF2B5EF4-FFF2-40B4-BE49-F238E27FC236}">
                <a16:creationId xmlns:a16="http://schemas.microsoft.com/office/drawing/2014/main" id="{6D703882-7D30-2667-B1CE-4664A96C2B97}"/>
              </a:ext>
            </a:extLst>
          </p:cNvPr>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379;p39">
            <a:extLst>
              <a:ext uri="{FF2B5EF4-FFF2-40B4-BE49-F238E27FC236}">
                <a16:creationId xmlns:a16="http://schemas.microsoft.com/office/drawing/2014/main" id="{12AF670B-084B-AFD9-0E0A-59F170858126}"/>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1800" b="1" dirty="0">
                <a:solidFill>
                  <a:srgbClr val="FFFFFF"/>
                </a:solidFill>
                <a:latin typeface="Roboto"/>
                <a:ea typeface="Roboto"/>
                <a:cs typeface="Roboto"/>
                <a:sym typeface="Roboto"/>
              </a:rPr>
              <a:t>To Design, Develop, and Evaluate Quality Blended Learning</a:t>
            </a:r>
            <a:endParaRPr sz="1800" b="1" dirty="0">
              <a:solidFill>
                <a:srgbClr val="FFFFFF"/>
              </a:solidFill>
              <a:latin typeface="Roboto"/>
              <a:ea typeface="Roboto"/>
              <a:cs typeface="Roboto"/>
              <a:sym typeface="Roboto"/>
            </a:endParaRPr>
          </a:p>
        </p:txBody>
      </p:sp>
      <p:pic>
        <p:nvPicPr>
          <p:cNvPr id="5" name="Picture 4">
            <a:extLst>
              <a:ext uri="{FF2B5EF4-FFF2-40B4-BE49-F238E27FC236}">
                <a16:creationId xmlns:a16="http://schemas.microsoft.com/office/drawing/2014/main" id="{9DB35021-4031-116B-3A1D-58BABF8300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6532" y="4102100"/>
            <a:ext cx="797036" cy="946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6844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6" name="Google Shape;96;gf493ae7ee2_0_198"/>
          <p:cNvSpPr txBox="1"/>
          <p:nvPr/>
        </p:nvSpPr>
        <p:spPr>
          <a:xfrm>
            <a:off x="311700" y="4293550"/>
            <a:ext cx="2910900" cy="398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it" sz="1200" b="1" i="0" u="none" strike="noStrike" cap="none">
                <a:solidFill>
                  <a:srgbClr val="F1F4F4"/>
                </a:solidFill>
                <a:latin typeface="Calibri"/>
                <a:ea typeface="Calibri"/>
                <a:cs typeface="Calibri"/>
                <a:sym typeface="Calibri"/>
              </a:rPr>
              <a:t>Who’s presenting?</a:t>
            </a:r>
            <a:endParaRPr sz="1200" b="1" i="0" u="none" strike="noStrike" cap="none">
              <a:solidFill>
                <a:srgbClr val="F1F4F4"/>
              </a:solidFill>
              <a:latin typeface="Calibri"/>
              <a:ea typeface="Calibri"/>
              <a:cs typeface="Calibri"/>
              <a:sym typeface="Calibri"/>
            </a:endParaRPr>
          </a:p>
        </p:txBody>
      </p:sp>
      <p:sp>
        <p:nvSpPr>
          <p:cNvPr id="97" name="Google Shape;97;gf493ae7ee2_0_198"/>
          <p:cNvSpPr txBox="1"/>
          <p:nvPr/>
        </p:nvSpPr>
        <p:spPr>
          <a:xfrm>
            <a:off x="459700" y="507900"/>
            <a:ext cx="6761100" cy="577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000"/>
              <a:buFont typeface="Arial"/>
              <a:buNone/>
            </a:pPr>
            <a:r>
              <a:rPr lang="it" sz="3000" b="1" dirty="0">
                <a:solidFill>
                  <a:srgbClr val="223457"/>
                </a:solidFill>
                <a:latin typeface="Calibri"/>
                <a:ea typeface="Calibri"/>
                <a:cs typeface="Calibri"/>
                <a:sym typeface="Calibri"/>
              </a:rPr>
              <a:t>Activity 3: Sample</a:t>
            </a:r>
            <a:endParaRPr sz="3000" b="1" i="0" u="none" strike="noStrike" cap="none" dirty="0">
              <a:solidFill>
                <a:srgbClr val="223457"/>
              </a:solidFill>
              <a:latin typeface="Calibri"/>
              <a:ea typeface="Calibri"/>
              <a:cs typeface="Calibri"/>
              <a:sym typeface="Calibri"/>
            </a:endParaRPr>
          </a:p>
        </p:txBody>
      </p:sp>
      <p:sp>
        <p:nvSpPr>
          <p:cNvPr id="2" name="Google Shape;128;p19">
            <a:extLst>
              <a:ext uri="{FF2B5EF4-FFF2-40B4-BE49-F238E27FC236}">
                <a16:creationId xmlns:a16="http://schemas.microsoft.com/office/drawing/2014/main" id="{A33DF1DE-AB4B-41DF-F27E-4781ABB4D2AD}"/>
              </a:ext>
            </a:extLst>
          </p:cNvPr>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Google Shape;129;p19">
            <a:extLst>
              <a:ext uri="{FF2B5EF4-FFF2-40B4-BE49-F238E27FC236}">
                <a16:creationId xmlns:a16="http://schemas.microsoft.com/office/drawing/2014/main" id="{6D703882-7D30-2667-B1CE-4664A96C2B97}"/>
              </a:ext>
            </a:extLst>
          </p:cNvPr>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379;p39">
            <a:extLst>
              <a:ext uri="{FF2B5EF4-FFF2-40B4-BE49-F238E27FC236}">
                <a16:creationId xmlns:a16="http://schemas.microsoft.com/office/drawing/2014/main" id="{12AF670B-084B-AFD9-0E0A-59F170858126}"/>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1800" b="1" dirty="0">
                <a:solidFill>
                  <a:srgbClr val="FFFFFF"/>
                </a:solidFill>
                <a:latin typeface="Roboto"/>
                <a:ea typeface="Roboto"/>
                <a:cs typeface="Roboto"/>
                <a:sym typeface="Roboto"/>
              </a:rPr>
              <a:t>To Design, Develop, and Evaluate Quality Blended Learning</a:t>
            </a:r>
            <a:endParaRPr sz="1800" b="1" dirty="0">
              <a:solidFill>
                <a:srgbClr val="FFFFFF"/>
              </a:solidFill>
              <a:latin typeface="Roboto"/>
              <a:ea typeface="Roboto"/>
              <a:cs typeface="Roboto"/>
              <a:sym typeface="Roboto"/>
            </a:endParaRPr>
          </a:p>
        </p:txBody>
      </p:sp>
      <p:pic>
        <p:nvPicPr>
          <p:cNvPr id="5" name="Picture 4">
            <a:extLst>
              <a:ext uri="{FF2B5EF4-FFF2-40B4-BE49-F238E27FC236}">
                <a16:creationId xmlns:a16="http://schemas.microsoft.com/office/drawing/2014/main" id="{9DB35021-4031-116B-3A1D-58BABF8300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6532" y="4102100"/>
            <a:ext cx="797036" cy="94666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Rounded Corners 7">
            <a:extLst>
              <a:ext uri="{FF2B5EF4-FFF2-40B4-BE49-F238E27FC236}">
                <a16:creationId xmlns:a16="http://schemas.microsoft.com/office/drawing/2014/main" id="{1BCA4564-9D97-8EB0-5086-8AAAA6B682A9}"/>
              </a:ext>
            </a:extLst>
          </p:cNvPr>
          <p:cNvSpPr/>
          <p:nvPr/>
        </p:nvSpPr>
        <p:spPr>
          <a:xfrm>
            <a:off x="604157" y="1085100"/>
            <a:ext cx="8164286" cy="28540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IE" sz="1800" i="1" u="sng" dirty="0">
                <a:latin typeface="Century Gothic" panose="020B0502020202020204" pitchFamily="34" charset="0"/>
                <a:ea typeface="Calibri" panose="020F0502020204030204" pitchFamily="34" charset="0"/>
                <a:cs typeface="Times New Roman" panose="02020603050405020304" pitchFamily="18" charset="0"/>
              </a:rPr>
              <a:t>4</a:t>
            </a:r>
            <a:r>
              <a:rPr lang="en-IE" sz="1800" i="1" u="sng" dirty="0">
                <a:effectLst/>
                <a:latin typeface="Century Gothic" panose="020B0502020202020204" pitchFamily="34" charset="0"/>
                <a:ea typeface="Calibri" panose="020F0502020204030204" pitchFamily="34" charset="0"/>
                <a:cs typeface="Times New Roman" panose="02020603050405020304" pitchFamily="18" charset="0"/>
              </a:rPr>
              <a:t>-Oct-2022</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dirty="0">
                <a:effectLst/>
                <a:latin typeface="Century Gothic" panose="020B0502020202020204" pitchFamily="34" charset="0"/>
                <a:ea typeface="Calibri" panose="020F0502020204030204" pitchFamily="34" charset="0"/>
                <a:cs typeface="Times New Roman" panose="02020603050405020304" pitchFamily="18" charset="0"/>
              </a:rPr>
              <a:t>I had a very exciting guest lecture lined up, one of the developers of the current version of the Python Complier was going to give a talk (I would have found that really fascinating), unfortunately I realised that the students really wouldn’t care, so instead I’ve asked a friend of mine who works in the computer industry has agreed to come in online and let them know how the skills they are learning in my class can get them a job in the real world. They love that sort of thing.</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47842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6" name="Google Shape;96;gf493ae7ee2_0_198"/>
          <p:cNvSpPr txBox="1"/>
          <p:nvPr/>
        </p:nvSpPr>
        <p:spPr>
          <a:xfrm>
            <a:off x="311700" y="4293550"/>
            <a:ext cx="2910900" cy="398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it" sz="1200" b="1" i="0" u="none" strike="noStrike" cap="none">
                <a:solidFill>
                  <a:srgbClr val="F1F4F4"/>
                </a:solidFill>
                <a:latin typeface="Calibri"/>
                <a:ea typeface="Calibri"/>
                <a:cs typeface="Calibri"/>
                <a:sym typeface="Calibri"/>
              </a:rPr>
              <a:t>Who’s presenting?</a:t>
            </a:r>
            <a:endParaRPr sz="1200" b="1" i="0" u="none" strike="noStrike" cap="none">
              <a:solidFill>
                <a:srgbClr val="F1F4F4"/>
              </a:solidFill>
              <a:latin typeface="Calibri"/>
              <a:ea typeface="Calibri"/>
              <a:cs typeface="Calibri"/>
              <a:sym typeface="Calibri"/>
            </a:endParaRPr>
          </a:p>
        </p:txBody>
      </p:sp>
      <p:sp>
        <p:nvSpPr>
          <p:cNvPr id="97" name="Google Shape;97;gf493ae7ee2_0_198"/>
          <p:cNvSpPr txBox="1"/>
          <p:nvPr/>
        </p:nvSpPr>
        <p:spPr>
          <a:xfrm>
            <a:off x="459700" y="507900"/>
            <a:ext cx="6761100" cy="577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000"/>
              <a:buFont typeface="Arial"/>
              <a:buNone/>
            </a:pPr>
            <a:r>
              <a:rPr lang="it" sz="3000" b="1" dirty="0">
                <a:solidFill>
                  <a:srgbClr val="223457"/>
                </a:solidFill>
                <a:latin typeface="Calibri"/>
                <a:ea typeface="Calibri"/>
                <a:cs typeface="Calibri"/>
                <a:sym typeface="Calibri"/>
              </a:rPr>
              <a:t>Activity 3: Sample</a:t>
            </a:r>
            <a:endParaRPr sz="3000" b="1" i="0" u="none" strike="noStrike" cap="none" dirty="0">
              <a:solidFill>
                <a:srgbClr val="223457"/>
              </a:solidFill>
              <a:latin typeface="Calibri"/>
              <a:ea typeface="Calibri"/>
              <a:cs typeface="Calibri"/>
              <a:sym typeface="Calibri"/>
            </a:endParaRPr>
          </a:p>
        </p:txBody>
      </p:sp>
      <p:sp>
        <p:nvSpPr>
          <p:cNvPr id="2" name="Google Shape;128;p19">
            <a:extLst>
              <a:ext uri="{FF2B5EF4-FFF2-40B4-BE49-F238E27FC236}">
                <a16:creationId xmlns:a16="http://schemas.microsoft.com/office/drawing/2014/main" id="{A33DF1DE-AB4B-41DF-F27E-4781ABB4D2AD}"/>
              </a:ext>
            </a:extLst>
          </p:cNvPr>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Google Shape;129;p19">
            <a:extLst>
              <a:ext uri="{FF2B5EF4-FFF2-40B4-BE49-F238E27FC236}">
                <a16:creationId xmlns:a16="http://schemas.microsoft.com/office/drawing/2014/main" id="{6D703882-7D30-2667-B1CE-4664A96C2B97}"/>
              </a:ext>
            </a:extLst>
          </p:cNvPr>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379;p39">
            <a:extLst>
              <a:ext uri="{FF2B5EF4-FFF2-40B4-BE49-F238E27FC236}">
                <a16:creationId xmlns:a16="http://schemas.microsoft.com/office/drawing/2014/main" id="{12AF670B-084B-AFD9-0E0A-59F170858126}"/>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1800" b="1" dirty="0">
                <a:solidFill>
                  <a:srgbClr val="FFFFFF"/>
                </a:solidFill>
                <a:latin typeface="Roboto"/>
                <a:ea typeface="Roboto"/>
                <a:cs typeface="Roboto"/>
                <a:sym typeface="Roboto"/>
              </a:rPr>
              <a:t>To Design, Develop, and Evaluate Quality Blended Learning</a:t>
            </a:r>
            <a:endParaRPr sz="1800" b="1" dirty="0">
              <a:solidFill>
                <a:srgbClr val="FFFFFF"/>
              </a:solidFill>
              <a:latin typeface="Roboto"/>
              <a:ea typeface="Roboto"/>
              <a:cs typeface="Roboto"/>
              <a:sym typeface="Roboto"/>
            </a:endParaRPr>
          </a:p>
        </p:txBody>
      </p:sp>
      <p:pic>
        <p:nvPicPr>
          <p:cNvPr id="5" name="Picture 4">
            <a:extLst>
              <a:ext uri="{FF2B5EF4-FFF2-40B4-BE49-F238E27FC236}">
                <a16:creationId xmlns:a16="http://schemas.microsoft.com/office/drawing/2014/main" id="{9DB35021-4031-116B-3A1D-58BABF8300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6532" y="4102100"/>
            <a:ext cx="797036" cy="94666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Rounded Corners 7">
            <a:extLst>
              <a:ext uri="{FF2B5EF4-FFF2-40B4-BE49-F238E27FC236}">
                <a16:creationId xmlns:a16="http://schemas.microsoft.com/office/drawing/2014/main" id="{1BCA4564-9D97-8EB0-5086-8AAAA6B682A9}"/>
              </a:ext>
            </a:extLst>
          </p:cNvPr>
          <p:cNvSpPr/>
          <p:nvPr/>
        </p:nvSpPr>
        <p:spPr>
          <a:xfrm>
            <a:off x="604157" y="1085100"/>
            <a:ext cx="8164286" cy="28540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IE" sz="1800" i="1" u="sng" dirty="0">
                <a:latin typeface="Century Gothic" panose="020B0502020202020204" pitchFamily="34" charset="0"/>
                <a:ea typeface="Calibri" panose="020F0502020204030204" pitchFamily="34" charset="0"/>
                <a:cs typeface="Times New Roman" panose="02020603050405020304" pitchFamily="18" charset="0"/>
              </a:rPr>
              <a:t>4</a:t>
            </a:r>
            <a:r>
              <a:rPr lang="en-IE" sz="1800" i="1" u="sng" dirty="0">
                <a:effectLst/>
                <a:latin typeface="Century Gothic" panose="020B0502020202020204" pitchFamily="34" charset="0"/>
                <a:ea typeface="Calibri" panose="020F0502020204030204" pitchFamily="34" charset="0"/>
                <a:cs typeface="Times New Roman" panose="02020603050405020304" pitchFamily="18" charset="0"/>
              </a:rPr>
              <a:t>-Oct-2022 (Cont.)</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dirty="0">
                <a:effectLst/>
                <a:latin typeface="Century Gothic" panose="020B0502020202020204" pitchFamily="34" charset="0"/>
                <a:ea typeface="Calibri" panose="020F0502020204030204" pitchFamily="34" charset="0"/>
                <a:cs typeface="Times New Roman" panose="02020603050405020304" pitchFamily="18" charset="0"/>
              </a:rPr>
              <a:t>I’ve created a calendar online showing a timeline of which classes are online and which are in person, the calendar also have deadlines for assignments and labs. Also I’ve added important dates in the history of Python, e.g. 20th Feb (1991) is the first release of the Python complier, 16th October (2000) Python 2.0 Released, 31st January (1956) is Python creator, Guido van Rossum’s birthday. I’ve also created a bunch of email reminders.</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82402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6" name="Google Shape;96;gf493ae7ee2_0_198"/>
          <p:cNvSpPr txBox="1"/>
          <p:nvPr/>
        </p:nvSpPr>
        <p:spPr>
          <a:xfrm>
            <a:off x="311700" y="4293550"/>
            <a:ext cx="2910900" cy="398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it" sz="1200" b="1" i="0" u="none" strike="noStrike" cap="none">
                <a:solidFill>
                  <a:srgbClr val="F1F4F4"/>
                </a:solidFill>
                <a:latin typeface="Calibri"/>
                <a:ea typeface="Calibri"/>
                <a:cs typeface="Calibri"/>
                <a:sym typeface="Calibri"/>
              </a:rPr>
              <a:t>Who’s presenting?</a:t>
            </a:r>
            <a:endParaRPr sz="1200" b="1" i="0" u="none" strike="noStrike" cap="none">
              <a:solidFill>
                <a:srgbClr val="F1F4F4"/>
              </a:solidFill>
              <a:latin typeface="Calibri"/>
              <a:ea typeface="Calibri"/>
              <a:cs typeface="Calibri"/>
              <a:sym typeface="Calibri"/>
            </a:endParaRPr>
          </a:p>
        </p:txBody>
      </p:sp>
      <p:sp>
        <p:nvSpPr>
          <p:cNvPr id="97" name="Google Shape;97;gf493ae7ee2_0_198"/>
          <p:cNvSpPr txBox="1"/>
          <p:nvPr/>
        </p:nvSpPr>
        <p:spPr>
          <a:xfrm>
            <a:off x="459700" y="507900"/>
            <a:ext cx="6761100" cy="577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000"/>
              <a:buFont typeface="Arial"/>
              <a:buNone/>
            </a:pPr>
            <a:r>
              <a:rPr lang="it" sz="3000" b="1" dirty="0">
                <a:solidFill>
                  <a:srgbClr val="223457"/>
                </a:solidFill>
                <a:latin typeface="Calibri"/>
                <a:ea typeface="Calibri"/>
                <a:cs typeface="Calibri"/>
                <a:sym typeface="Calibri"/>
              </a:rPr>
              <a:t>Activity 3: Sample</a:t>
            </a:r>
            <a:endParaRPr sz="3000" b="1" i="0" u="none" strike="noStrike" cap="none" dirty="0">
              <a:solidFill>
                <a:srgbClr val="223457"/>
              </a:solidFill>
              <a:latin typeface="Calibri"/>
              <a:ea typeface="Calibri"/>
              <a:cs typeface="Calibri"/>
              <a:sym typeface="Calibri"/>
            </a:endParaRPr>
          </a:p>
        </p:txBody>
      </p:sp>
      <p:sp>
        <p:nvSpPr>
          <p:cNvPr id="2" name="Google Shape;128;p19">
            <a:extLst>
              <a:ext uri="{FF2B5EF4-FFF2-40B4-BE49-F238E27FC236}">
                <a16:creationId xmlns:a16="http://schemas.microsoft.com/office/drawing/2014/main" id="{A33DF1DE-AB4B-41DF-F27E-4781ABB4D2AD}"/>
              </a:ext>
            </a:extLst>
          </p:cNvPr>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Google Shape;129;p19">
            <a:extLst>
              <a:ext uri="{FF2B5EF4-FFF2-40B4-BE49-F238E27FC236}">
                <a16:creationId xmlns:a16="http://schemas.microsoft.com/office/drawing/2014/main" id="{6D703882-7D30-2667-B1CE-4664A96C2B97}"/>
              </a:ext>
            </a:extLst>
          </p:cNvPr>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379;p39">
            <a:extLst>
              <a:ext uri="{FF2B5EF4-FFF2-40B4-BE49-F238E27FC236}">
                <a16:creationId xmlns:a16="http://schemas.microsoft.com/office/drawing/2014/main" id="{12AF670B-084B-AFD9-0E0A-59F170858126}"/>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1800" b="1" dirty="0">
                <a:solidFill>
                  <a:srgbClr val="FFFFFF"/>
                </a:solidFill>
                <a:latin typeface="Roboto"/>
                <a:ea typeface="Roboto"/>
                <a:cs typeface="Roboto"/>
                <a:sym typeface="Roboto"/>
              </a:rPr>
              <a:t>To Design, Develop, and Evaluate Quality Blended Learning</a:t>
            </a:r>
            <a:endParaRPr sz="1800" b="1" dirty="0">
              <a:solidFill>
                <a:srgbClr val="FFFFFF"/>
              </a:solidFill>
              <a:latin typeface="Roboto"/>
              <a:ea typeface="Roboto"/>
              <a:cs typeface="Roboto"/>
              <a:sym typeface="Roboto"/>
            </a:endParaRPr>
          </a:p>
        </p:txBody>
      </p:sp>
      <p:pic>
        <p:nvPicPr>
          <p:cNvPr id="5" name="Picture 4">
            <a:extLst>
              <a:ext uri="{FF2B5EF4-FFF2-40B4-BE49-F238E27FC236}">
                <a16:creationId xmlns:a16="http://schemas.microsoft.com/office/drawing/2014/main" id="{9DB35021-4031-116B-3A1D-58BABF8300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6532" y="4102100"/>
            <a:ext cx="797036" cy="94666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Rounded Corners 7">
            <a:extLst>
              <a:ext uri="{FF2B5EF4-FFF2-40B4-BE49-F238E27FC236}">
                <a16:creationId xmlns:a16="http://schemas.microsoft.com/office/drawing/2014/main" id="{1BCA4564-9D97-8EB0-5086-8AAAA6B682A9}"/>
              </a:ext>
            </a:extLst>
          </p:cNvPr>
          <p:cNvSpPr/>
          <p:nvPr/>
        </p:nvSpPr>
        <p:spPr>
          <a:xfrm>
            <a:off x="604157" y="1085100"/>
            <a:ext cx="8164286" cy="28540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IE" sz="1600" i="1" u="sng" dirty="0">
                <a:latin typeface="Century Gothic" panose="020B0502020202020204" pitchFamily="34" charset="0"/>
                <a:ea typeface="Calibri" panose="020F0502020204030204" pitchFamily="34" charset="0"/>
                <a:cs typeface="Times New Roman" panose="02020603050405020304" pitchFamily="18" charset="0"/>
              </a:rPr>
              <a:t>4</a:t>
            </a:r>
            <a:r>
              <a:rPr lang="en-IE" sz="1600" i="1" u="sng" dirty="0">
                <a:effectLst/>
                <a:latin typeface="Century Gothic" panose="020B0502020202020204" pitchFamily="34" charset="0"/>
                <a:ea typeface="Calibri" panose="020F0502020204030204" pitchFamily="34" charset="0"/>
                <a:cs typeface="Times New Roman" panose="02020603050405020304" pitchFamily="18" charset="0"/>
              </a:rPr>
              <a:t>-Oct-2022 (Cont.)</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600" i="1" dirty="0">
                <a:effectLst/>
                <a:latin typeface="Century Gothic" panose="020B0502020202020204" pitchFamily="34" charset="0"/>
                <a:ea typeface="Calibri" panose="020F0502020204030204" pitchFamily="34" charset="0"/>
                <a:cs typeface="Times New Roman" panose="02020603050405020304" pitchFamily="18" charset="0"/>
              </a:rPr>
              <a:t>As usual, for communication purposes, I’ve created an additional Classroom session called “The Canteen” that will run for the whole term, and a second forum called “The Noticeboard”. “The Canteen” is their session; they can log in whenever they want to, but I’ve put a notice on the room that they can discuss any topic they want, but nothing to do with the module. “The Noticeboard” is a forum where I put up all the important documents related to the module, I will also encourage students to ask questions about the assignments &amp; module topics in this forum, and answer each other’s questions.</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4726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6" name="Google Shape;96;gf493ae7ee2_0_198"/>
          <p:cNvSpPr txBox="1"/>
          <p:nvPr/>
        </p:nvSpPr>
        <p:spPr>
          <a:xfrm>
            <a:off x="311700" y="4293550"/>
            <a:ext cx="2910900" cy="398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it" sz="1200" b="1" i="0" u="none" strike="noStrike" cap="none">
                <a:solidFill>
                  <a:srgbClr val="F1F4F4"/>
                </a:solidFill>
                <a:latin typeface="Calibri"/>
                <a:ea typeface="Calibri"/>
                <a:cs typeface="Calibri"/>
                <a:sym typeface="Calibri"/>
              </a:rPr>
              <a:t>Who’s presenting?</a:t>
            </a:r>
            <a:endParaRPr sz="1200" b="1" i="0" u="none" strike="noStrike" cap="none">
              <a:solidFill>
                <a:srgbClr val="F1F4F4"/>
              </a:solidFill>
              <a:latin typeface="Calibri"/>
              <a:ea typeface="Calibri"/>
              <a:cs typeface="Calibri"/>
              <a:sym typeface="Calibri"/>
            </a:endParaRPr>
          </a:p>
        </p:txBody>
      </p:sp>
      <p:sp>
        <p:nvSpPr>
          <p:cNvPr id="97" name="Google Shape;97;gf493ae7ee2_0_198"/>
          <p:cNvSpPr txBox="1"/>
          <p:nvPr/>
        </p:nvSpPr>
        <p:spPr>
          <a:xfrm>
            <a:off x="459700" y="507900"/>
            <a:ext cx="6761100" cy="577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000"/>
              <a:buFont typeface="Arial"/>
              <a:buNone/>
            </a:pPr>
            <a:r>
              <a:rPr lang="it" sz="3000" b="1" dirty="0">
                <a:solidFill>
                  <a:srgbClr val="223457"/>
                </a:solidFill>
                <a:latin typeface="Calibri"/>
                <a:ea typeface="Calibri"/>
                <a:cs typeface="Calibri"/>
                <a:sym typeface="Calibri"/>
              </a:rPr>
              <a:t>Activity 3: Sample</a:t>
            </a:r>
            <a:endParaRPr sz="3000" b="1" i="0" u="none" strike="noStrike" cap="none" dirty="0">
              <a:solidFill>
                <a:srgbClr val="223457"/>
              </a:solidFill>
              <a:latin typeface="Calibri"/>
              <a:ea typeface="Calibri"/>
              <a:cs typeface="Calibri"/>
              <a:sym typeface="Calibri"/>
            </a:endParaRPr>
          </a:p>
        </p:txBody>
      </p:sp>
      <p:sp>
        <p:nvSpPr>
          <p:cNvPr id="2" name="Google Shape;128;p19">
            <a:extLst>
              <a:ext uri="{FF2B5EF4-FFF2-40B4-BE49-F238E27FC236}">
                <a16:creationId xmlns:a16="http://schemas.microsoft.com/office/drawing/2014/main" id="{A33DF1DE-AB4B-41DF-F27E-4781ABB4D2AD}"/>
              </a:ext>
            </a:extLst>
          </p:cNvPr>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Google Shape;129;p19">
            <a:extLst>
              <a:ext uri="{FF2B5EF4-FFF2-40B4-BE49-F238E27FC236}">
                <a16:creationId xmlns:a16="http://schemas.microsoft.com/office/drawing/2014/main" id="{6D703882-7D30-2667-B1CE-4664A96C2B97}"/>
              </a:ext>
            </a:extLst>
          </p:cNvPr>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379;p39">
            <a:extLst>
              <a:ext uri="{FF2B5EF4-FFF2-40B4-BE49-F238E27FC236}">
                <a16:creationId xmlns:a16="http://schemas.microsoft.com/office/drawing/2014/main" id="{12AF670B-084B-AFD9-0E0A-59F170858126}"/>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1800" b="1" dirty="0">
                <a:solidFill>
                  <a:srgbClr val="FFFFFF"/>
                </a:solidFill>
                <a:latin typeface="Roboto"/>
                <a:ea typeface="Roboto"/>
                <a:cs typeface="Roboto"/>
                <a:sym typeface="Roboto"/>
              </a:rPr>
              <a:t>To Design, Develop, and Evaluate Quality Blended Learning</a:t>
            </a:r>
            <a:endParaRPr sz="1800" b="1" dirty="0">
              <a:solidFill>
                <a:srgbClr val="FFFFFF"/>
              </a:solidFill>
              <a:latin typeface="Roboto"/>
              <a:ea typeface="Roboto"/>
              <a:cs typeface="Roboto"/>
              <a:sym typeface="Roboto"/>
            </a:endParaRPr>
          </a:p>
        </p:txBody>
      </p:sp>
      <p:pic>
        <p:nvPicPr>
          <p:cNvPr id="5" name="Picture 4">
            <a:extLst>
              <a:ext uri="{FF2B5EF4-FFF2-40B4-BE49-F238E27FC236}">
                <a16:creationId xmlns:a16="http://schemas.microsoft.com/office/drawing/2014/main" id="{9DB35021-4031-116B-3A1D-58BABF8300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6532" y="4102100"/>
            <a:ext cx="797036" cy="94666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Rounded Corners 7">
            <a:extLst>
              <a:ext uri="{FF2B5EF4-FFF2-40B4-BE49-F238E27FC236}">
                <a16:creationId xmlns:a16="http://schemas.microsoft.com/office/drawing/2014/main" id="{1BCA4564-9D97-8EB0-5086-8AAAA6B682A9}"/>
              </a:ext>
            </a:extLst>
          </p:cNvPr>
          <p:cNvSpPr/>
          <p:nvPr/>
        </p:nvSpPr>
        <p:spPr>
          <a:xfrm>
            <a:off x="604157" y="1085100"/>
            <a:ext cx="8164286" cy="28540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IE" sz="1600" i="1" u="sng" dirty="0">
                <a:latin typeface="Century Gothic" panose="020B0502020202020204" pitchFamily="34" charset="0"/>
                <a:ea typeface="Calibri" panose="020F0502020204030204" pitchFamily="34" charset="0"/>
                <a:cs typeface="Times New Roman" panose="02020603050405020304" pitchFamily="18" charset="0"/>
              </a:rPr>
              <a:t>4</a:t>
            </a:r>
            <a:r>
              <a:rPr lang="en-IE" sz="1600" i="1" u="sng" dirty="0">
                <a:effectLst/>
                <a:latin typeface="Century Gothic" panose="020B0502020202020204" pitchFamily="34" charset="0"/>
                <a:ea typeface="Calibri" panose="020F0502020204030204" pitchFamily="34" charset="0"/>
                <a:cs typeface="Times New Roman" panose="02020603050405020304" pitchFamily="18" charset="0"/>
              </a:rPr>
              <a:t>-Oct-2022 (Cont.)</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600" i="1" dirty="0">
                <a:effectLst/>
                <a:latin typeface="Century Gothic" panose="020B0502020202020204" pitchFamily="34" charset="0"/>
                <a:ea typeface="Calibri" panose="020F0502020204030204" pitchFamily="34" charset="0"/>
                <a:cs typeface="Times New Roman" panose="02020603050405020304" pitchFamily="18" charset="0"/>
              </a:rPr>
              <a:t>I’ll have to practice using the Breakout rooms on our VLE, I can never remember how to put students into different groups on the new VLE tool.</a:t>
            </a:r>
          </a:p>
          <a:p>
            <a:pPr>
              <a:lnSpc>
                <a:spcPct val="107000"/>
              </a:lnSpc>
              <a:spcAft>
                <a:spcPts val="800"/>
              </a:spcAft>
            </a:pPr>
            <a:r>
              <a:rPr lang="en-IE" sz="1600" dirty="0">
                <a:latin typeface="Calibri" panose="020F0502020204030204" pitchFamily="34" charset="0"/>
                <a:ea typeface="Calibri" panose="020F0502020204030204" pitchFamily="34" charset="0"/>
                <a:cs typeface="Times New Roman" panose="02020603050405020304" pitchFamily="18" charset="0"/>
              </a:rPr>
              <a:t> </a:t>
            </a:r>
            <a:r>
              <a:rPr lang="en-IE" sz="1600" i="1" dirty="0">
                <a:effectLst/>
                <a:latin typeface="Century Gothic" panose="020B0502020202020204" pitchFamily="34" charset="0"/>
                <a:ea typeface="Calibri" panose="020F0502020204030204" pitchFamily="34" charset="0"/>
                <a:cs typeface="Times New Roman" panose="02020603050405020304" pitchFamily="18" charset="0"/>
              </a:rPr>
              <a:t>I’m going to try a classroom activity where the students each play a small role, and we simulate how a compiler works, based on this paper: </a:t>
            </a:r>
            <a:r>
              <a:rPr lang="en-IE" sz="1600" i="1" u="sng" dirty="0">
                <a:solidFill>
                  <a:schemeClr val="accent5">
                    <a:lumMod val="40000"/>
                    <a:lumOff val="60000"/>
                  </a:schemeClr>
                </a:solidFill>
                <a:effectLst/>
                <a:latin typeface="Century Gothic" panose="020B050202020202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https://scholarworks.lib.csusb.edu/cgi/viewcontent.cgi?article=1016&amp;context=ciima</a:t>
            </a:r>
            <a:endParaRPr lang="en-IE" sz="1600" dirty="0">
              <a:solidFill>
                <a:schemeClr val="accent5">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9253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6" name="Google Shape;96;gf493ae7ee2_0_198"/>
          <p:cNvSpPr txBox="1"/>
          <p:nvPr/>
        </p:nvSpPr>
        <p:spPr>
          <a:xfrm>
            <a:off x="311700" y="4293550"/>
            <a:ext cx="2910900" cy="398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it" sz="1200" b="1" i="0" u="none" strike="noStrike" cap="none">
                <a:solidFill>
                  <a:srgbClr val="F1F4F4"/>
                </a:solidFill>
                <a:latin typeface="Calibri"/>
                <a:ea typeface="Calibri"/>
                <a:cs typeface="Calibri"/>
                <a:sym typeface="Calibri"/>
              </a:rPr>
              <a:t>Who’s presenting?</a:t>
            </a:r>
            <a:endParaRPr sz="1200" b="1" i="0" u="none" strike="noStrike" cap="none">
              <a:solidFill>
                <a:srgbClr val="F1F4F4"/>
              </a:solidFill>
              <a:latin typeface="Calibri"/>
              <a:ea typeface="Calibri"/>
              <a:cs typeface="Calibri"/>
              <a:sym typeface="Calibri"/>
            </a:endParaRPr>
          </a:p>
        </p:txBody>
      </p:sp>
      <p:sp>
        <p:nvSpPr>
          <p:cNvPr id="97" name="Google Shape;97;gf493ae7ee2_0_198"/>
          <p:cNvSpPr txBox="1"/>
          <p:nvPr/>
        </p:nvSpPr>
        <p:spPr>
          <a:xfrm>
            <a:off x="459700" y="507900"/>
            <a:ext cx="6761100" cy="577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000"/>
              <a:buFont typeface="Arial"/>
              <a:buNone/>
            </a:pPr>
            <a:r>
              <a:rPr lang="it" sz="3000" b="1" dirty="0">
                <a:solidFill>
                  <a:srgbClr val="223457"/>
                </a:solidFill>
                <a:latin typeface="Calibri"/>
                <a:ea typeface="Calibri"/>
                <a:cs typeface="Calibri"/>
                <a:sym typeface="Calibri"/>
              </a:rPr>
              <a:t>Activity 3: Sample</a:t>
            </a:r>
            <a:endParaRPr sz="3000" b="1" i="0" u="none" strike="noStrike" cap="none" dirty="0">
              <a:solidFill>
                <a:srgbClr val="223457"/>
              </a:solidFill>
              <a:latin typeface="Calibri"/>
              <a:ea typeface="Calibri"/>
              <a:cs typeface="Calibri"/>
              <a:sym typeface="Calibri"/>
            </a:endParaRPr>
          </a:p>
        </p:txBody>
      </p:sp>
      <p:sp>
        <p:nvSpPr>
          <p:cNvPr id="2" name="Google Shape;128;p19">
            <a:extLst>
              <a:ext uri="{FF2B5EF4-FFF2-40B4-BE49-F238E27FC236}">
                <a16:creationId xmlns:a16="http://schemas.microsoft.com/office/drawing/2014/main" id="{A33DF1DE-AB4B-41DF-F27E-4781ABB4D2AD}"/>
              </a:ext>
            </a:extLst>
          </p:cNvPr>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Google Shape;129;p19">
            <a:extLst>
              <a:ext uri="{FF2B5EF4-FFF2-40B4-BE49-F238E27FC236}">
                <a16:creationId xmlns:a16="http://schemas.microsoft.com/office/drawing/2014/main" id="{6D703882-7D30-2667-B1CE-4664A96C2B97}"/>
              </a:ext>
            </a:extLst>
          </p:cNvPr>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379;p39">
            <a:extLst>
              <a:ext uri="{FF2B5EF4-FFF2-40B4-BE49-F238E27FC236}">
                <a16:creationId xmlns:a16="http://schemas.microsoft.com/office/drawing/2014/main" id="{12AF670B-084B-AFD9-0E0A-59F170858126}"/>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1800" b="1" dirty="0">
                <a:solidFill>
                  <a:srgbClr val="FFFFFF"/>
                </a:solidFill>
                <a:latin typeface="Roboto"/>
                <a:ea typeface="Roboto"/>
                <a:cs typeface="Roboto"/>
                <a:sym typeface="Roboto"/>
              </a:rPr>
              <a:t>To Design, Develop, and Evaluate Quality Blended Learning</a:t>
            </a:r>
            <a:endParaRPr sz="1800" b="1" dirty="0">
              <a:solidFill>
                <a:srgbClr val="FFFFFF"/>
              </a:solidFill>
              <a:latin typeface="Roboto"/>
              <a:ea typeface="Roboto"/>
              <a:cs typeface="Roboto"/>
              <a:sym typeface="Roboto"/>
            </a:endParaRPr>
          </a:p>
        </p:txBody>
      </p:sp>
      <p:pic>
        <p:nvPicPr>
          <p:cNvPr id="5" name="Picture 4">
            <a:extLst>
              <a:ext uri="{FF2B5EF4-FFF2-40B4-BE49-F238E27FC236}">
                <a16:creationId xmlns:a16="http://schemas.microsoft.com/office/drawing/2014/main" id="{9DB35021-4031-116B-3A1D-58BABF8300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6532" y="4102100"/>
            <a:ext cx="797036" cy="94666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Rounded Corners 7">
            <a:extLst>
              <a:ext uri="{FF2B5EF4-FFF2-40B4-BE49-F238E27FC236}">
                <a16:creationId xmlns:a16="http://schemas.microsoft.com/office/drawing/2014/main" id="{1BCA4564-9D97-8EB0-5086-8AAAA6B682A9}"/>
              </a:ext>
            </a:extLst>
          </p:cNvPr>
          <p:cNvSpPr/>
          <p:nvPr/>
        </p:nvSpPr>
        <p:spPr>
          <a:xfrm>
            <a:off x="604157" y="1085100"/>
            <a:ext cx="8164286" cy="28540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IE" sz="1800" i="1" u="sng" dirty="0">
                <a:latin typeface="Century Gothic" panose="020B0502020202020204" pitchFamily="34" charset="0"/>
                <a:ea typeface="Calibri" panose="020F0502020204030204" pitchFamily="34" charset="0"/>
                <a:cs typeface="Times New Roman" panose="02020603050405020304" pitchFamily="18" charset="0"/>
              </a:rPr>
              <a:t>10</a:t>
            </a:r>
            <a:r>
              <a:rPr lang="en-IE" sz="1800" i="1" u="sng" dirty="0">
                <a:effectLst/>
                <a:latin typeface="Century Gothic" panose="020B0502020202020204" pitchFamily="34" charset="0"/>
                <a:ea typeface="Calibri" panose="020F0502020204030204" pitchFamily="34" charset="0"/>
                <a:cs typeface="Times New Roman" panose="02020603050405020304" pitchFamily="18" charset="0"/>
              </a:rPr>
              <a:t>-Oct-2022</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dirty="0">
                <a:effectLst/>
                <a:latin typeface="Century Gothic" panose="020B0502020202020204" pitchFamily="34" charset="0"/>
                <a:ea typeface="Calibri" panose="020F0502020204030204" pitchFamily="34" charset="0"/>
                <a:cs typeface="Times New Roman" panose="02020603050405020304" pitchFamily="18" charset="0"/>
              </a:rPr>
              <a:t>Our Head of Learning Development, Ciarán O’Leary, just sent an email saying that we are moving away from CATME as a groupwork tool, and we are going to use </a:t>
            </a:r>
            <a:r>
              <a:rPr lang="en-GB" sz="1800" i="1" dirty="0" err="1">
                <a:effectLst/>
                <a:latin typeface="Century Gothic" panose="020B0502020202020204" pitchFamily="34" charset="0"/>
                <a:ea typeface="Calibri" panose="020F0502020204030204" pitchFamily="34" charset="0"/>
                <a:cs typeface="Times New Roman" panose="02020603050405020304" pitchFamily="18" charset="0"/>
              </a:rPr>
              <a:t>FeedbackFruits</a:t>
            </a:r>
            <a:r>
              <a:rPr lang="en-GB" sz="1800" i="1" dirty="0">
                <a:effectLst/>
                <a:latin typeface="Century Gothic" panose="020B0502020202020204" pitchFamily="34" charset="0"/>
                <a:ea typeface="Calibri" panose="020F0502020204030204" pitchFamily="34" charset="0"/>
                <a:cs typeface="Times New Roman" panose="02020603050405020304" pitchFamily="18" charset="0"/>
              </a:rPr>
              <a:t> instead, so I better learn how to use it, and teach the students.</a:t>
            </a:r>
            <a:endParaRPr lang="en-IE" sz="1800" dirty="0">
              <a:solidFill>
                <a:schemeClr val="accent5">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88718834"/>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TotalTime>
  <Words>907</Words>
  <Application>Microsoft Office PowerPoint</Application>
  <PresentationFormat>On-screen Show (16:9)</PresentationFormat>
  <Paragraphs>57</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Century Gothic</vt:lpstr>
      <vt:lpstr>Roboto</vt:lpstr>
      <vt:lpstr>Simple Light</vt:lpstr>
      <vt:lpstr>Blended Learning International Train the Train (BLITT)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Blended Learning</dc:title>
  <cp:lastModifiedBy>Damian T. Gordon</cp:lastModifiedBy>
  <cp:revision>31</cp:revision>
  <dcterms:modified xsi:type="dcterms:W3CDTF">2022-11-23T11:50:34Z</dcterms:modified>
</cp:coreProperties>
</file>