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67"/>
  </p:notesMasterIdLst>
  <p:sldIdLst>
    <p:sldId id="256" r:id="rId2"/>
    <p:sldId id="259" r:id="rId3"/>
    <p:sldId id="669" r:id="rId4"/>
    <p:sldId id="673" r:id="rId5"/>
    <p:sldId id="675" r:id="rId6"/>
    <p:sldId id="674" r:id="rId7"/>
    <p:sldId id="672" r:id="rId8"/>
    <p:sldId id="676" r:id="rId9"/>
    <p:sldId id="678" r:id="rId10"/>
    <p:sldId id="677" r:id="rId11"/>
    <p:sldId id="679" r:id="rId12"/>
    <p:sldId id="666" r:id="rId13"/>
    <p:sldId id="665" r:id="rId14"/>
    <p:sldId id="663" r:id="rId15"/>
    <p:sldId id="667" r:id="rId16"/>
    <p:sldId id="664" r:id="rId17"/>
    <p:sldId id="668" r:id="rId18"/>
    <p:sldId id="680" r:id="rId19"/>
    <p:sldId id="426" r:id="rId20"/>
    <p:sldId id="670" r:id="rId21"/>
    <p:sldId id="681" r:id="rId22"/>
    <p:sldId id="683" r:id="rId23"/>
    <p:sldId id="686" r:id="rId24"/>
    <p:sldId id="688" r:id="rId25"/>
    <p:sldId id="689" r:id="rId26"/>
    <p:sldId id="687" r:id="rId27"/>
    <p:sldId id="690" r:id="rId28"/>
    <p:sldId id="691" r:id="rId29"/>
    <p:sldId id="692" r:id="rId30"/>
    <p:sldId id="693" r:id="rId31"/>
    <p:sldId id="694" r:id="rId32"/>
    <p:sldId id="695" r:id="rId33"/>
    <p:sldId id="696" r:id="rId34"/>
    <p:sldId id="697" r:id="rId35"/>
    <p:sldId id="698" r:id="rId36"/>
    <p:sldId id="699" r:id="rId37"/>
    <p:sldId id="700" r:id="rId38"/>
    <p:sldId id="701" r:id="rId39"/>
    <p:sldId id="702" r:id="rId40"/>
    <p:sldId id="682" r:id="rId41"/>
    <p:sldId id="704" r:id="rId42"/>
    <p:sldId id="705" r:id="rId43"/>
    <p:sldId id="706" r:id="rId44"/>
    <p:sldId id="707" r:id="rId45"/>
    <p:sldId id="708" r:id="rId46"/>
    <p:sldId id="709" r:id="rId47"/>
    <p:sldId id="722" r:id="rId48"/>
    <p:sldId id="727" r:id="rId49"/>
    <p:sldId id="726" r:id="rId50"/>
    <p:sldId id="316" r:id="rId51"/>
    <p:sldId id="327" r:id="rId52"/>
    <p:sldId id="326" r:id="rId53"/>
    <p:sldId id="315" r:id="rId54"/>
    <p:sldId id="710" r:id="rId55"/>
    <p:sldId id="711" r:id="rId56"/>
    <p:sldId id="712" r:id="rId57"/>
    <p:sldId id="713" r:id="rId58"/>
    <p:sldId id="714" r:id="rId59"/>
    <p:sldId id="716" r:id="rId60"/>
    <p:sldId id="717" r:id="rId61"/>
    <p:sldId id="718" r:id="rId62"/>
    <p:sldId id="719" r:id="rId63"/>
    <p:sldId id="720" r:id="rId64"/>
    <p:sldId id="721" r:id="rId65"/>
    <p:sldId id="66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9A808-C433-4857-B48D-0541486B69EB}" v="635" dt="2025-01-30T23:36:31.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51C9C497-AE05-44AC-9738-DACC3ED90E3A}"/>
    <pc:docChg chg="undo custSel addSld delSld modSld">
      <pc:chgData name="Damian Gordon" userId="796278f3-970d-4a3b-8137-dc597a054133" providerId="ADAL" clId="{51C9C497-AE05-44AC-9738-DACC3ED90E3A}" dt="2024-09-17T10:19:49.115" v="651" actId="403"/>
      <pc:docMkLst>
        <pc:docMk/>
      </pc:docMkLst>
      <pc:sldChg chg="addSp modSp">
        <pc:chgData name="Damian Gordon" userId="796278f3-970d-4a3b-8137-dc597a054133" providerId="ADAL" clId="{51C9C497-AE05-44AC-9738-DACC3ED90E3A}" dt="2024-09-17T09:58:13.062" v="320"/>
        <pc:sldMkLst>
          <pc:docMk/>
          <pc:sldMk cId="1941464876" sldId="256"/>
        </pc:sldMkLst>
      </pc:sldChg>
      <pc:sldChg chg="addSp delSp modSp mod">
        <pc:chgData name="Damian Gordon" userId="796278f3-970d-4a3b-8137-dc597a054133" providerId="ADAL" clId="{51C9C497-AE05-44AC-9738-DACC3ED90E3A}" dt="2024-09-17T09:58:01.593" v="319"/>
        <pc:sldMkLst>
          <pc:docMk/>
          <pc:sldMk cId="1721466139" sldId="508"/>
        </pc:sldMkLst>
      </pc:sldChg>
      <pc:sldChg chg="addSp delSp modSp add mod">
        <pc:chgData name="Damian Gordon" userId="796278f3-970d-4a3b-8137-dc597a054133" providerId="ADAL" clId="{51C9C497-AE05-44AC-9738-DACC3ED90E3A}" dt="2024-09-17T09:44:14.798" v="135" actId="1076"/>
        <pc:sldMkLst>
          <pc:docMk/>
          <pc:sldMk cId="4109757825" sldId="542"/>
        </pc:sldMkLst>
      </pc:sldChg>
      <pc:sldChg chg="addSp delSp modSp add mod">
        <pc:chgData name="Damian Gordon" userId="796278f3-970d-4a3b-8137-dc597a054133" providerId="ADAL" clId="{51C9C497-AE05-44AC-9738-DACC3ED90E3A}" dt="2024-09-17T09:46:30.867" v="223" actId="478"/>
        <pc:sldMkLst>
          <pc:docMk/>
          <pc:sldMk cId="1741549133" sldId="543"/>
        </pc:sldMkLst>
      </pc:sldChg>
      <pc:sldChg chg="addSp delSp modSp add del mod">
        <pc:chgData name="Damian Gordon" userId="796278f3-970d-4a3b-8137-dc597a054133" providerId="ADAL" clId="{51C9C497-AE05-44AC-9738-DACC3ED90E3A}" dt="2024-09-17T09:49:43.985" v="280" actId="47"/>
        <pc:sldMkLst>
          <pc:docMk/>
          <pc:sldMk cId="3072973736" sldId="544"/>
        </pc:sldMkLst>
      </pc:sldChg>
      <pc:sldChg chg="addSp delSp modSp add mod">
        <pc:chgData name="Damian Gordon" userId="796278f3-970d-4a3b-8137-dc597a054133" providerId="ADAL" clId="{51C9C497-AE05-44AC-9738-DACC3ED90E3A}" dt="2024-09-17T09:49:29.398" v="279" actId="20577"/>
        <pc:sldMkLst>
          <pc:docMk/>
          <pc:sldMk cId="1275048363" sldId="545"/>
        </pc:sldMkLst>
      </pc:sldChg>
      <pc:sldChg chg="add">
        <pc:chgData name="Damian Gordon" userId="796278f3-970d-4a3b-8137-dc597a054133" providerId="ADAL" clId="{51C9C497-AE05-44AC-9738-DACC3ED90E3A}" dt="2024-09-17T09:50:53.184" v="281"/>
        <pc:sldMkLst>
          <pc:docMk/>
          <pc:sldMk cId="3697168116" sldId="546"/>
        </pc:sldMkLst>
      </pc:sldChg>
      <pc:sldChg chg="addSp modSp add mod">
        <pc:chgData name="Damian Gordon" userId="796278f3-970d-4a3b-8137-dc597a054133" providerId="ADAL" clId="{51C9C497-AE05-44AC-9738-DACC3ED90E3A}" dt="2024-09-17T09:55:49.376" v="310" actId="20577"/>
        <pc:sldMkLst>
          <pc:docMk/>
          <pc:sldMk cId="810842889" sldId="547"/>
        </pc:sldMkLst>
      </pc:sldChg>
      <pc:sldChg chg="addSp delSp modSp add mod setBg">
        <pc:chgData name="Damian Gordon" userId="796278f3-970d-4a3b-8137-dc597a054133" providerId="ADAL" clId="{51C9C497-AE05-44AC-9738-DACC3ED90E3A}" dt="2024-09-17T09:54:32.414" v="300" actId="26606"/>
        <pc:sldMkLst>
          <pc:docMk/>
          <pc:sldMk cId="194116933" sldId="548"/>
        </pc:sldMkLst>
      </pc:sldChg>
      <pc:sldChg chg="addSp delSp modSp add mod">
        <pc:chgData name="Damian Gordon" userId="796278f3-970d-4a3b-8137-dc597a054133" providerId="ADAL" clId="{51C9C497-AE05-44AC-9738-DACC3ED90E3A}" dt="2024-09-17T09:57:58.188" v="318" actId="21"/>
        <pc:sldMkLst>
          <pc:docMk/>
          <pc:sldMk cId="3284315641" sldId="549"/>
        </pc:sldMkLst>
      </pc:sldChg>
      <pc:sldChg chg="modSp add mod">
        <pc:chgData name="Damian Gordon" userId="796278f3-970d-4a3b-8137-dc597a054133" providerId="ADAL" clId="{51C9C497-AE05-44AC-9738-DACC3ED90E3A}" dt="2024-09-17T09:58:33.779" v="323" actId="27636"/>
        <pc:sldMkLst>
          <pc:docMk/>
          <pc:sldMk cId="2068285729" sldId="550"/>
        </pc:sldMkLst>
      </pc:sldChg>
      <pc:sldChg chg="addSp delSp modSp add mod modNotesTx">
        <pc:chgData name="Damian Gordon" userId="796278f3-970d-4a3b-8137-dc597a054133" providerId="ADAL" clId="{51C9C497-AE05-44AC-9738-DACC3ED90E3A}" dt="2024-09-17T10:01:14.340" v="451" actId="167"/>
        <pc:sldMkLst>
          <pc:docMk/>
          <pc:sldMk cId="4132202039" sldId="551"/>
        </pc:sldMkLst>
      </pc:sldChg>
      <pc:sldChg chg="delSp modSp add mod">
        <pc:chgData name="Damian Gordon" userId="796278f3-970d-4a3b-8137-dc597a054133" providerId="ADAL" clId="{51C9C497-AE05-44AC-9738-DACC3ED90E3A}" dt="2024-09-17T10:12:45.200" v="489" actId="20577"/>
        <pc:sldMkLst>
          <pc:docMk/>
          <pc:sldMk cId="1868398000" sldId="552"/>
        </pc:sldMkLst>
      </pc:sldChg>
      <pc:sldChg chg="add del">
        <pc:chgData name="Damian Gordon" userId="796278f3-970d-4a3b-8137-dc597a054133" providerId="ADAL" clId="{51C9C497-AE05-44AC-9738-DACC3ED90E3A}" dt="2024-09-17T10:12:44.718" v="488"/>
        <pc:sldMkLst>
          <pc:docMk/>
          <pc:sldMk cId="1648463634" sldId="553"/>
        </pc:sldMkLst>
      </pc:sldChg>
      <pc:sldChg chg="addSp modSp add mod">
        <pc:chgData name="Damian Gordon" userId="796278f3-970d-4a3b-8137-dc597a054133" providerId="ADAL" clId="{51C9C497-AE05-44AC-9738-DACC3ED90E3A}" dt="2024-09-17T10:13:38.188" v="533" actId="1076"/>
        <pc:sldMkLst>
          <pc:docMk/>
          <pc:sldMk cId="2363125076" sldId="553"/>
        </pc:sldMkLst>
      </pc:sldChg>
      <pc:sldChg chg="modSp add mod">
        <pc:chgData name="Damian Gordon" userId="796278f3-970d-4a3b-8137-dc597a054133" providerId="ADAL" clId="{51C9C497-AE05-44AC-9738-DACC3ED90E3A}" dt="2024-09-17T10:16:30.861" v="602" actId="20577"/>
        <pc:sldMkLst>
          <pc:docMk/>
          <pc:sldMk cId="1314442596" sldId="554"/>
        </pc:sldMkLst>
      </pc:sldChg>
      <pc:sldChg chg="add">
        <pc:chgData name="Damian Gordon" userId="796278f3-970d-4a3b-8137-dc597a054133" providerId="ADAL" clId="{51C9C497-AE05-44AC-9738-DACC3ED90E3A}" dt="2024-09-17T10:14:16.064" v="536"/>
        <pc:sldMkLst>
          <pc:docMk/>
          <pc:sldMk cId="3826350951" sldId="555"/>
        </pc:sldMkLst>
      </pc:sldChg>
      <pc:sldChg chg="add">
        <pc:chgData name="Damian Gordon" userId="796278f3-970d-4a3b-8137-dc597a054133" providerId="ADAL" clId="{51C9C497-AE05-44AC-9738-DACC3ED90E3A}" dt="2024-09-17T10:14:34.410" v="564"/>
        <pc:sldMkLst>
          <pc:docMk/>
          <pc:sldMk cId="2558959071" sldId="556"/>
        </pc:sldMkLst>
      </pc:sldChg>
      <pc:sldChg chg="modSp add mod">
        <pc:chgData name="Damian Gordon" userId="796278f3-970d-4a3b-8137-dc597a054133" providerId="ADAL" clId="{51C9C497-AE05-44AC-9738-DACC3ED90E3A}" dt="2024-09-17T10:15:22.309" v="592" actId="20577"/>
        <pc:sldMkLst>
          <pc:docMk/>
          <pc:sldMk cId="62470669" sldId="557"/>
        </pc:sldMkLst>
      </pc:sldChg>
      <pc:sldChg chg="modSp add mod">
        <pc:chgData name="Damian Gordon" userId="796278f3-970d-4a3b-8137-dc597a054133" providerId="ADAL" clId="{51C9C497-AE05-44AC-9738-DACC3ED90E3A}" dt="2024-09-17T10:15:04.638" v="590" actId="20577"/>
        <pc:sldMkLst>
          <pc:docMk/>
          <pc:sldMk cId="3337860375" sldId="558"/>
        </pc:sldMkLst>
      </pc:sldChg>
      <pc:sldChg chg="add">
        <pc:chgData name="Damian Gordon" userId="796278f3-970d-4a3b-8137-dc597a054133" providerId="ADAL" clId="{51C9C497-AE05-44AC-9738-DACC3ED90E3A}" dt="2024-09-17T10:15:13.905" v="591"/>
        <pc:sldMkLst>
          <pc:docMk/>
          <pc:sldMk cId="1375753814" sldId="559"/>
        </pc:sldMkLst>
      </pc:sldChg>
      <pc:sldChg chg="add">
        <pc:chgData name="Damian Gordon" userId="796278f3-970d-4a3b-8137-dc597a054133" providerId="ADAL" clId="{51C9C497-AE05-44AC-9738-DACC3ED90E3A}" dt="2024-09-17T10:15:59.829" v="595"/>
        <pc:sldMkLst>
          <pc:docMk/>
          <pc:sldMk cId="2845990101" sldId="560"/>
        </pc:sldMkLst>
      </pc:sldChg>
      <pc:sldChg chg="add">
        <pc:chgData name="Damian Gordon" userId="796278f3-970d-4a3b-8137-dc597a054133" providerId="ADAL" clId="{51C9C497-AE05-44AC-9738-DACC3ED90E3A}" dt="2024-09-17T10:16:09.895" v="597"/>
        <pc:sldMkLst>
          <pc:docMk/>
          <pc:sldMk cId="4152644878" sldId="561"/>
        </pc:sldMkLst>
      </pc:sldChg>
      <pc:sldChg chg="add">
        <pc:chgData name="Damian Gordon" userId="796278f3-970d-4a3b-8137-dc597a054133" providerId="ADAL" clId="{51C9C497-AE05-44AC-9738-DACC3ED90E3A}" dt="2024-09-17T10:16:17.733" v="599"/>
        <pc:sldMkLst>
          <pc:docMk/>
          <pc:sldMk cId="1655053635" sldId="562"/>
        </pc:sldMkLst>
      </pc:sldChg>
      <pc:sldChg chg="add">
        <pc:chgData name="Damian Gordon" userId="796278f3-970d-4a3b-8137-dc597a054133" providerId="ADAL" clId="{51C9C497-AE05-44AC-9738-DACC3ED90E3A}" dt="2024-09-17T10:16:26.077" v="601"/>
        <pc:sldMkLst>
          <pc:docMk/>
          <pc:sldMk cId="1142153425" sldId="563"/>
        </pc:sldMkLst>
      </pc:sldChg>
      <pc:sldChg chg="modSp add mod">
        <pc:chgData name="Damian Gordon" userId="796278f3-970d-4a3b-8137-dc597a054133" providerId="ADAL" clId="{51C9C497-AE05-44AC-9738-DACC3ED90E3A}" dt="2024-09-17T10:18:07.924" v="610" actId="403"/>
        <pc:sldMkLst>
          <pc:docMk/>
          <pc:sldMk cId="1023680307" sldId="564"/>
        </pc:sldMkLst>
      </pc:sldChg>
      <pc:sldChg chg="modSp add mod">
        <pc:chgData name="Damian Gordon" userId="796278f3-970d-4a3b-8137-dc597a054133" providerId="ADAL" clId="{51C9C497-AE05-44AC-9738-DACC3ED90E3A}" dt="2024-09-17T10:18:12.938" v="611" actId="403"/>
        <pc:sldMkLst>
          <pc:docMk/>
          <pc:sldMk cId="104314410" sldId="565"/>
        </pc:sldMkLst>
      </pc:sldChg>
      <pc:sldChg chg="modSp add mod">
        <pc:chgData name="Damian Gordon" userId="796278f3-970d-4a3b-8137-dc597a054133" providerId="ADAL" clId="{51C9C497-AE05-44AC-9738-DACC3ED90E3A}" dt="2024-09-17T10:18:33.214" v="615" actId="403"/>
        <pc:sldMkLst>
          <pc:docMk/>
          <pc:sldMk cId="1651527110" sldId="566"/>
        </pc:sldMkLst>
      </pc:sldChg>
      <pc:sldChg chg="modSp add mod">
        <pc:chgData name="Damian Gordon" userId="796278f3-970d-4a3b-8137-dc597a054133" providerId="ADAL" clId="{51C9C497-AE05-44AC-9738-DACC3ED90E3A}" dt="2024-09-17T10:18:51.431" v="619" actId="403"/>
        <pc:sldMkLst>
          <pc:docMk/>
          <pc:sldMk cId="1041985867" sldId="567"/>
        </pc:sldMkLst>
      </pc:sldChg>
      <pc:sldChg chg="modSp add mod">
        <pc:chgData name="Damian Gordon" userId="796278f3-970d-4a3b-8137-dc597a054133" providerId="ADAL" clId="{51C9C497-AE05-44AC-9738-DACC3ED90E3A}" dt="2024-09-17T10:19:11.544" v="623" actId="403"/>
        <pc:sldMkLst>
          <pc:docMk/>
          <pc:sldMk cId="1049163361" sldId="568"/>
        </pc:sldMkLst>
      </pc:sldChg>
      <pc:sldChg chg="modSp add mod">
        <pc:chgData name="Damian Gordon" userId="796278f3-970d-4a3b-8137-dc597a054133" providerId="ADAL" clId="{51C9C497-AE05-44AC-9738-DACC3ED90E3A}" dt="2024-09-17T10:19:49.115" v="651" actId="403"/>
        <pc:sldMkLst>
          <pc:docMk/>
          <pc:sldMk cId="3455537879" sldId="569"/>
        </pc:sldMkLst>
      </pc:sldChg>
    </pc:docChg>
  </pc:docChgLst>
  <pc:docChgLst>
    <pc:chgData name="Damian Gordon" userId="796278f3-970d-4a3b-8137-dc597a054133" providerId="ADAL" clId="{7FEC25F7-A39A-4170-82F0-81AE16918F0E}"/>
    <pc:docChg chg="undo custSel addSld delSld modSld sldOrd">
      <pc:chgData name="Damian Gordon" userId="796278f3-970d-4a3b-8137-dc597a054133" providerId="ADAL" clId="{7FEC25F7-A39A-4170-82F0-81AE16918F0E}" dt="2024-08-02T14:32:25.595" v="6631" actId="27636"/>
      <pc:docMkLst>
        <pc:docMk/>
      </pc:docMkLst>
      <pc:sldChg chg="modSp mod">
        <pc:chgData name="Damian Gordon" userId="796278f3-970d-4a3b-8137-dc597a054133" providerId="ADAL" clId="{7FEC25F7-A39A-4170-82F0-81AE16918F0E}" dt="2024-07-09T13:28:19.327" v="5465"/>
        <pc:sldMkLst>
          <pc:docMk/>
          <pc:sldMk cId="3735875418" sldId="430"/>
        </pc:sldMkLst>
      </pc:sldChg>
      <pc:sldChg chg="del ord">
        <pc:chgData name="Damian Gordon" userId="796278f3-970d-4a3b-8137-dc597a054133" providerId="ADAL" clId="{7FEC25F7-A39A-4170-82F0-81AE16918F0E}" dt="2024-07-09T12:30:04.955" v="5083" actId="47"/>
        <pc:sldMkLst>
          <pc:docMk/>
          <pc:sldMk cId="1223211032" sldId="460"/>
        </pc:sldMkLst>
      </pc:sldChg>
      <pc:sldChg chg="modSp mod">
        <pc:chgData name="Damian Gordon" userId="796278f3-970d-4a3b-8137-dc597a054133" providerId="ADAL" clId="{7FEC25F7-A39A-4170-82F0-81AE16918F0E}" dt="2024-08-02T14:23:36.567" v="6542" actId="404"/>
        <pc:sldMkLst>
          <pc:docMk/>
          <pc:sldMk cId="3805323869" sldId="461"/>
        </pc:sldMkLst>
      </pc:sldChg>
      <pc:sldChg chg="modSp mod">
        <pc:chgData name="Damian Gordon" userId="796278f3-970d-4a3b-8137-dc597a054133" providerId="ADAL" clId="{7FEC25F7-A39A-4170-82F0-81AE16918F0E}" dt="2024-07-09T13:29:12.180" v="5518" actId="20577"/>
        <pc:sldMkLst>
          <pc:docMk/>
          <pc:sldMk cId="4095918154" sldId="474"/>
        </pc:sldMkLst>
      </pc:sldChg>
      <pc:sldChg chg="modSp mod ord">
        <pc:chgData name="Damian Gordon" userId="796278f3-970d-4a3b-8137-dc597a054133" providerId="ADAL" clId="{7FEC25F7-A39A-4170-82F0-81AE16918F0E}" dt="2024-07-06T14:15:10.250" v="2423"/>
        <pc:sldMkLst>
          <pc:docMk/>
          <pc:sldMk cId="4201349747" sldId="488"/>
        </pc:sldMkLst>
      </pc:sldChg>
      <pc:sldChg chg="addSp delSp modSp mod">
        <pc:chgData name="Damian Gordon" userId="796278f3-970d-4a3b-8137-dc597a054133" providerId="ADAL" clId="{7FEC25F7-A39A-4170-82F0-81AE16918F0E}" dt="2024-07-05T13:34:12.565" v="276" actId="478"/>
        <pc:sldMkLst>
          <pc:docMk/>
          <pc:sldMk cId="4253531965" sldId="489"/>
        </pc:sldMkLst>
      </pc:sldChg>
      <pc:sldChg chg="modSp mod">
        <pc:chgData name="Damian Gordon" userId="796278f3-970d-4a3b-8137-dc597a054133" providerId="ADAL" clId="{7FEC25F7-A39A-4170-82F0-81AE16918F0E}" dt="2024-07-09T12:30:27.313" v="5125" actId="20577"/>
        <pc:sldMkLst>
          <pc:docMk/>
          <pc:sldMk cId="1380855924" sldId="490"/>
        </pc:sldMkLst>
      </pc:sldChg>
      <pc:sldChg chg="modSp mod">
        <pc:chgData name="Damian Gordon" userId="796278f3-970d-4a3b-8137-dc597a054133" providerId="ADAL" clId="{7FEC25F7-A39A-4170-82F0-81AE16918F0E}" dt="2024-07-08T12:54:47.955" v="3352" actId="20577"/>
        <pc:sldMkLst>
          <pc:docMk/>
          <pc:sldMk cId="2042089025" sldId="493"/>
        </pc:sldMkLst>
      </pc:sldChg>
      <pc:sldChg chg="modSp mod">
        <pc:chgData name="Damian Gordon" userId="796278f3-970d-4a3b-8137-dc597a054133" providerId="ADAL" clId="{7FEC25F7-A39A-4170-82F0-81AE16918F0E}" dt="2024-07-09T13:29:25.748" v="5519" actId="113"/>
        <pc:sldMkLst>
          <pc:docMk/>
          <pc:sldMk cId="916282007" sldId="496"/>
        </pc:sldMkLst>
      </pc:sldChg>
      <pc:sldChg chg="modSp mod">
        <pc:chgData name="Damian Gordon" userId="796278f3-970d-4a3b-8137-dc597a054133" providerId="ADAL" clId="{7FEC25F7-A39A-4170-82F0-81AE16918F0E}" dt="2024-07-09T13:28:08.571" v="5464" actId="20577"/>
        <pc:sldMkLst>
          <pc:docMk/>
          <pc:sldMk cId="1870675293" sldId="505"/>
        </pc:sldMkLst>
      </pc:sldChg>
      <pc:sldChg chg="addSp modSp add mod">
        <pc:chgData name="Damian Gordon" userId="796278f3-970d-4a3b-8137-dc597a054133" providerId="ADAL" clId="{7FEC25F7-A39A-4170-82F0-81AE16918F0E}" dt="2024-07-05T11:53:29.262" v="73" actId="1076"/>
        <pc:sldMkLst>
          <pc:docMk/>
          <pc:sldMk cId="1721466139" sldId="508"/>
        </pc:sldMkLst>
      </pc:sldChg>
      <pc:sldChg chg="addSp delSp modSp add mod ord">
        <pc:chgData name="Damian Gordon" userId="796278f3-970d-4a3b-8137-dc597a054133" providerId="ADAL" clId="{7FEC25F7-A39A-4170-82F0-81AE16918F0E}" dt="2024-07-06T14:16:00.176" v="2425"/>
        <pc:sldMkLst>
          <pc:docMk/>
          <pc:sldMk cId="2822760810" sldId="509"/>
        </pc:sldMkLst>
      </pc:sldChg>
      <pc:sldChg chg="addSp delSp modSp add mod">
        <pc:chgData name="Damian Gordon" userId="796278f3-970d-4a3b-8137-dc597a054133" providerId="ADAL" clId="{7FEC25F7-A39A-4170-82F0-81AE16918F0E}" dt="2024-07-05T14:53:28.828" v="976" actId="20577"/>
        <pc:sldMkLst>
          <pc:docMk/>
          <pc:sldMk cId="4265199667" sldId="510"/>
        </pc:sldMkLst>
      </pc:sldChg>
      <pc:sldChg chg="addSp delSp modSp add mod ord">
        <pc:chgData name="Damian Gordon" userId="796278f3-970d-4a3b-8137-dc597a054133" providerId="ADAL" clId="{7FEC25F7-A39A-4170-82F0-81AE16918F0E}" dt="2024-07-09T13:50:45.291" v="5992" actId="20577"/>
        <pc:sldMkLst>
          <pc:docMk/>
          <pc:sldMk cId="2228028331" sldId="511"/>
        </pc:sldMkLst>
      </pc:sldChg>
      <pc:sldChg chg="addSp delSp modSp add mod ord">
        <pc:chgData name="Damian Gordon" userId="796278f3-970d-4a3b-8137-dc597a054133" providerId="ADAL" clId="{7FEC25F7-A39A-4170-82F0-81AE16918F0E}" dt="2024-07-06T14:16:09.908" v="2427"/>
        <pc:sldMkLst>
          <pc:docMk/>
          <pc:sldMk cId="432110398" sldId="512"/>
        </pc:sldMkLst>
      </pc:sldChg>
      <pc:sldChg chg="addSp delSp modSp add mod setBg">
        <pc:chgData name="Damian Gordon" userId="796278f3-970d-4a3b-8137-dc597a054133" providerId="ADAL" clId="{7FEC25F7-A39A-4170-82F0-81AE16918F0E}" dt="2024-07-09T12:24:09.198" v="4705" actId="26606"/>
        <pc:sldMkLst>
          <pc:docMk/>
          <pc:sldMk cId="1333166156" sldId="513"/>
        </pc:sldMkLst>
      </pc:sldChg>
      <pc:sldChg chg="modSp add mod ord">
        <pc:chgData name="Damian Gordon" userId="796278f3-970d-4a3b-8137-dc597a054133" providerId="ADAL" clId="{7FEC25F7-A39A-4170-82F0-81AE16918F0E}" dt="2024-07-06T14:16:09.908" v="2427"/>
        <pc:sldMkLst>
          <pc:docMk/>
          <pc:sldMk cId="2619792849" sldId="514"/>
        </pc:sldMkLst>
      </pc:sldChg>
      <pc:sldChg chg="modSp add mod ord">
        <pc:chgData name="Damian Gordon" userId="796278f3-970d-4a3b-8137-dc597a054133" providerId="ADAL" clId="{7FEC25F7-A39A-4170-82F0-81AE16918F0E}" dt="2024-07-06T14:16:09.908" v="2427"/>
        <pc:sldMkLst>
          <pc:docMk/>
          <pc:sldMk cId="2361069070" sldId="515"/>
        </pc:sldMkLst>
      </pc:sldChg>
      <pc:sldChg chg="modSp add mod ord">
        <pc:chgData name="Damian Gordon" userId="796278f3-970d-4a3b-8137-dc597a054133" providerId="ADAL" clId="{7FEC25F7-A39A-4170-82F0-81AE16918F0E}" dt="2024-07-06T14:17:46.113" v="2428" actId="20577"/>
        <pc:sldMkLst>
          <pc:docMk/>
          <pc:sldMk cId="3330554156" sldId="516"/>
        </pc:sldMkLst>
      </pc:sldChg>
      <pc:sldChg chg="modSp add mod ord">
        <pc:chgData name="Damian Gordon" userId="796278f3-970d-4a3b-8137-dc597a054133" providerId="ADAL" clId="{7FEC25F7-A39A-4170-82F0-81AE16918F0E}" dt="2024-07-06T14:14:06.748" v="2417" actId="20577"/>
        <pc:sldMkLst>
          <pc:docMk/>
          <pc:sldMk cId="2356892724" sldId="517"/>
        </pc:sldMkLst>
      </pc:sldChg>
      <pc:sldChg chg="add del">
        <pc:chgData name="Damian Gordon" userId="796278f3-970d-4a3b-8137-dc597a054133" providerId="ADAL" clId="{7FEC25F7-A39A-4170-82F0-81AE16918F0E}" dt="2024-07-06T18:05:26.646" v="2435" actId="47"/>
        <pc:sldMkLst>
          <pc:docMk/>
          <pc:sldMk cId="2986980347" sldId="518"/>
        </pc:sldMkLst>
      </pc:sldChg>
      <pc:sldChg chg="modSp add mod ord">
        <pc:chgData name="Damian Gordon" userId="796278f3-970d-4a3b-8137-dc597a054133" providerId="ADAL" clId="{7FEC25F7-A39A-4170-82F0-81AE16918F0E}" dt="2024-07-09T11:48:06.592" v="3360" actId="20577"/>
        <pc:sldMkLst>
          <pc:docMk/>
          <pc:sldMk cId="3900040505" sldId="519"/>
        </pc:sldMkLst>
      </pc:sldChg>
      <pc:sldChg chg="addSp delSp modSp add mod ord">
        <pc:chgData name="Damian Gordon" userId="796278f3-970d-4a3b-8137-dc597a054133" providerId="ADAL" clId="{7FEC25F7-A39A-4170-82F0-81AE16918F0E}" dt="2024-08-02T14:28:58.969" v="6629" actId="20577"/>
        <pc:sldMkLst>
          <pc:docMk/>
          <pc:sldMk cId="1392760388" sldId="520"/>
        </pc:sldMkLst>
      </pc:sldChg>
      <pc:sldChg chg="addSp delSp modSp add mod ord">
        <pc:chgData name="Damian Gordon" userId="796278f3-970d-4a3b-8137-dc597a054133" providerId="ADAL" clId="{7FEC25F7-A39A-4170-82F0-81AE16918F0E}" dt="2024-07-06T18:28:39.723" v="3318"/>
        <pc:sldMkLst>
          <pc:docMk/>
          <pc:sldMk cId="90912281" sldId="521"/>
        </pc:sldMkLst>
      </pc:sldChg>
      <pc:sldChg chg="addSp delSp modSp add mod">
        <pc:chgData name="Damian Gordon" userId="796278f3-970d-4a3b-8137-dc597a054133" providerId="ADAL" clId="{7FEC25F7-A39A-4170-82F0-81AE16918F0E}" dt="2024-07-09T12:08:35.460" v="3887" actId="27636"/>
        <pc:sldMkLst>
          <pc:docMk/>
          <pc:sldMk cId="3759057335" sldId="522"/>
        </pc:sldMkLst>
      </pc:sldChg>
      <pc:sldChg chg="addSp delSp modSp add mod">
        <pc:chgData name="Damian Gordon" userId="796278f3-970d-4a3b-8137-dc597a054133" providerId="ADAL" clId="{7FEC25F7-A39A-4170-82F0-81AE16918F0E}" dt="2024-07-09T12:08:58.753" v="3890" actId="27636"/>
        <pc:sldMkLst>
          <pc:docMk/>
          <pc:sldMk cId="1480789399" sldId="523"/>
        </pc:sldMkLst>
      </pc:sldChg>
      <pc:sldChg chg="modSp add mod">
        <pc:chgData name="Damian Gordon" userId="796278f3-970d-4a3b-8137-dc597a054133" providerId="ADAL" clId="{7FEC25F7-A39A-4170-82F0-81AE16918F0E}" dt="2024-07-09T12:28:53.861" v="5082" actId="20577"/>
        <pc:sldMkLst>
          <pc:docMk/>
          <pc:sldMk cId="3150756904" sldId="524"/>
        </pc:sldMkLst>
      </pc:sldChg>
      <pc:sldChg chg="modSp add mod">
        <pc:chgData name="Damian Gordon" userId="796278f3-970d-4a3b-8137-dc597a054133" providerId="ADAL" clId="{7FEC25F7-A39A-4170-82F0-81AE16918F0E}" dt="2024-07-09T12:16:48.333" v="4584" actId="27636"/>
        <pc:sldMkLst>
          <pc:docMk/>
          <pc:sldMk cId="168884867" sldId="525"/>
        </pc:sldMkLst>
      </pc:sldChg>
      <pc:sldChg chg="addSp delSp modSp add mod setBg">
        <pc:chgData name="Damian Gordon" userId="796278f3-970d-4a3b-8137-dc597a054133" providerId="ADAL" clId="{7FEC25F7-A39A-4170-82F0-81AE16918F0E}" dt="2024-07-09T12:17:43.964" v="4589" actId="26606"/>
        <pc:sldMkLst>
          <pc:docMk/>
          <pc:sldMk cId="2598802286" sldId="526"/>
        </pc:sldMkLst>
      </pc:sldChg>
      <pc:sldChg chg="add del">
        <pc:chgData name="Damian Gordon" userId="796278f3-970d-4a3b-8137-dc597a054133" providerId="ADAL" clId="{7FEC25F7-A39A-4170-82F0-81AE16918F0E}" dt="2024-07-09T13:27:26.722" v="5443" actId="47"/>
        <pc:sldMkLst>
          <pc:docMk/>
          <pc:sldMk cId="3094175110" sldId="527"/>
        </pc:sldMkLst>
      </pc:sldChg>
      <pc:sldChg chg="delSp add ord">
        <pc:chgData name="Damian Gordon" userId="796278f3-970d-4a3b-8137-dc597a054133" providerId="ADAL" clId="{7FEC25F7-A39A-4170-82F0-81AE16918F0E}" dt="2024-07-09T12:23:58.792" v="4700"/>
        <pc:sldMkLst>
          <pc:docMk/>
          <pc:sldMk cId="2508920386" sldId="528"/>
        </pc:sldMkLst>
      </pc:sldChg>
      <pc:sldChg chg="add">
        <pc:chgData name="Damian Gordon" userId="796278f3-970d-4a3b-8137-dc597a054133" providerId="ADAL" clId="{7FEC25F7-A39A-4170-82F0-81AE16918F0E}" dt="2024-07-09T13:18:02.232" v="5126"/>
        <pc:sldMkLst>
          <pc:docMk/>
          <pc:sldMk cId="2648661551" sldId="529"/>
        </pc:sldMkLst>
      </pc:sldChg>
      <pc:sldChg chg="addSp delSp modSp add mod ord">
        <pc:chgData name="Damian Gordon" userId="796278f3-970d-4a3b-8137-dc597a054133" providerId="ADAL" clId="{7FEC25F7-A39A-4170-82F0-81AE16918F0E}" dt="2024-07-09T14:09:17.775" v="6249"/>
        <pc:sldMkLst>
          <pc:docMk/>
          <pc:sldMk cId="1997344540" sldId="530"/>
        </pc:sldMkLst>
      </pc:sldChg>
      <pc:sldChg chg="add del">
        <pc:chgData name="Damian Gordon" userId="796278f3-970d-4a3b-8137-dc597a054133" providerId="ADAL" clId="{7FEC25F7-A39A-4170-82F0-81AE16918F0E}" dt="2024-07-09T14:01:44.014" v="6091" actId="47"/>
        <pc:sldMkLst>
          <pc:docMk/>
          <pc:sldMk cId="3320530740" sldId="531"/>
        </pc:sldMkLst>
      </pc:sldChg>
      <pc:sldChg chg="modSp add mod ord">
        <pc:chgData name="Damian Gordon" userId="796278f3-970d-4a3b-8137-dc597a054133" providerId="ADAL" clId="{7FEC25F7-A39A-4170-82F0-81AE16918F0E}" dt="2024-07-09T14:07:01.268" v="6185" actId="20577"/>
        <pc:sldMkLst>
          <pc:docMk/>
          <pc:sldMk cId="14068166" sldId="532"/>
        </pc:sldMkLst>
      </pc:sldChg>
      <pc:sldChg chg="delSp add mod ord">
        <pc:chgData name="Damian Gordon" userId="796278f3-970d-4a3b-8137-dc597a054133" providerId="ADAL" clId="{7FEC25F7-A39A-4170-82F0-81AE16918F0E}" dt="2024-07-09T14:07:21.316" v="6189"/>
        <pc:sldMkLst>
          <pc:docMk/>
          <pc:sldMk cId="1092859899" sldId="533"/>
        </pc:sldMkLst>
      </pc:sldChg>
      <pc:sldChg chg="addSp modSp add mod">
        <pc:chgData name="Damian Gordon" userId="796278f3-970d-4a3b-8137-dc597a054133" providerId="ADAL" clId="{7FEC25F7-A39A-4170-82F0-81AE16918F0E}" dt="2024-08-02T14:27:58.284" v="6600" actId="1076"/>
        <pc:sldMkLst>
          <pc:docMk/>
          <pc:sldMk cId="2813614338" sldId="534"/>
        </pc:sldMkLst>
      </pc:sldChg>
      <pc:sldChg chg="modSp add mod ord">
        <pc:chgData name="Damian Gordon" userId="796278f3-970d-4a3b-8137-dc597a054133" providerId="ADAL" clId="{7FEC25F7-A39A-4170-82F0-81AE16918F0E}" dt="2024-07-09T14:11:25.664" v="6541" actId="20577"/>
        <pc:sldMkLst>
          <pc:docMk/>
          <pc:sldMk cId="1876897265" sldId="535"/>
        </pc:sldMkLst>
      </pc:sldChg>
      <pc:sldChg chg="add del">
        <pc:chgData name="Damian Gordon" userId="796278f3-970d-4a3b-8137-dc597a054133" providerId="ADAL" clId="{7FEC25F7-A39A-4170-82F0-81AE16918F0E}" dt="2024-07-09T14:08:33.903" v="6192"/>
        <pc:sldMkLst>
          <pc:docMk/>
          <pc:sldMk cId="4133125882" sldId="535"/>
        </pc:sldMkLst>
      </pc:sldChg>
      <pc:sldChg chg="modSp mod">
        <pc:chgData name="Damian Gordon" userId="796278f3-970d-4a3b-8137-dc597a054133" providerId="ADAL" clId="{7FEC25F7-A39A-4170-82F0-81AE16918F0E}" dt="2024-08-02T14:32:25.595" v="6631" actId="27636"/>
        <pc:sldMkLst>
          <pc:docMk/>
          <pc:sldMk cId="2418298055" sldId="538"/>
        </pc:sldMkLst>
      </pc:sldChg>
      <pc:sldChg chg="addSp modSp add mod">
        <pc:chgData name="Damian Gordon" userId="796278f3-970d-4a3b-8137-dc597a054133" providerId="ADAL" clId="{7FEC25F7-A39A-4170-82F0-81AE16918F0E}" dt="2024-08-02T14:28:10.849" v="6620" actId="20577"/>
        <pc:sldMkLst>
          <pc:docMk/>
          <pc:sldMk cId="572223339" sldId="541"/>
        </pc:sldMkLst>
      </pc:sldChg>
    </pc:docChg>
  </pc:docChgLst>
  <pc:docChgLst>
    <pc:chgData name="Damian Gordon" userId="796278f3-970d-4a3b-8137-dc597a054133" providerId="ADAL" clId="{45BE5AB9-231A-4059-8C30-6EA104990523}"/>
    <pc:docChg chg="undo redo custSel addSld delSld modSld sldOrd">
      <pc:chgData name="Damian Gordon" userId="796278f3-970d-4a3b-8137-dc597a054133" providerId="ADAL" clId="{45BE5AB9-231A-4059-8C30-6EA104990523}" dt="2024-07-05T00:29:52.330" v="9651" actId="20577"/>
      <pc:docMkLst>
        <pc:docMk/>
      </pc:docMkLst>
      <pc:sldChg chg="modSp mod">
        <pc:chgData name="Damian Gordon" userId="796278f3-970d-4a3b-8137-dc597a054133" providerId="ADAL" clId="{45BE5AB9-231A-4059-8C30-6EA104990523}" dt="2024-05-27T15:31:31.611" v="14" actId="20577"/>
        <pc:sldMkLst>
          <pc:docMk/>
          <pc:sldMk cId="1941464876" sldId="256"/>
        </pc:sldMkLst>
      </pc:sldChg>
      <pc:sldChg chg="del">
        <pc:chgData name="Damian Gordon" userId="796278f3-970d-4a3b-8137-dc597a054133" providerId="ADAL" clId="{45BE5AB9-231A-4059-8C30-6EA104990523}" dt="2024-05-27T15:31:40.222" v="15" actId="47"/>
        <pc:sldMkLst>
          <pc:docMk/>
          <pc:sldMk cId="745447261" sldId="257"/>
        </pc:sldMkLst>
      </pc:sldChg>
      <pc:sldChg chg="del">
        <pc:chgData name="Damian Gordon" userId="796278f3-970d-4a3b-8137-dc597a054133" providerId="ADAL" clId="{45BE5AB9-231A-4059-8C30-6EA104990523}" dt="2024-05-27T15:31:40.222" v="15" actId="47"/>
        <pc:sldMkLst>
          <pc:docMk/>
          <pc:sldMk cId="32582299" sldId="258"/>
        </pc:sldMkLst>
      </pc:sldChg>
      <pc:sldChg chg="modSp mod">
        <pc:chgData name="Damian Gordon" userId="796278f3-970d-4a3b-8137-dc597a054133" providerId="ADAL" clId="{45BE5AB9-231A-4059-8C30-6EA104990523}" dt="2024-05-28T01:14:22.345" v="294" actId="27636"/>
        <pc:sldMkLst>
          <pc:docMk/>
          <pc:sldMk cId="321388942" sldId="259"/>
        </pc:sldMkLst>
      </pc:sldChg>
      <pc:sldChg chg="del">
        <pc:chgData name="Damian Gordon" userId="796278f3-970d-4a3b-8137-dc597a054133" providerId="ADAL" clId="{45BE5AB9-231A-4059-8C30-6EA104990523}" dt="2024-05-27T15:31:40.222" v="15" actId="47"/>
        <pc:sldMkLst>
          <pc:docMk/>
          <pc:sldMk cId="2082083534" sldId="260"/>
        </pc:sldMkLst>
      </pc:sldChg>
      <pc:sldChg chg="del">
        <pc:chgData name="Damian Gordon" userId="796278f3-970d-4a3b-8137-dc597a054133" providerId="ADAL" clId="{45BE5AB9-231A-4059-8C30-6EA104990523}" dt="2024-05-27T15:31:40.222" v="15" actId="47"/>
        <pc:sldMkLst>
          <pc:docMk/>
          <pc:sldMk cId="770477169" sldId="261"/>
        </pc:sldMkLst>
      </pc:sldChg>
      <pc:sldChg chg="del">
        <pc:chgData name="Damian Gordon" userId="796278f3-970d-4a3b-8137-dc597a054133" providerId="ADAL" clId="{45BE5AB9-231A-4059-8C30-6EA104990523}" dt="2024-05-27T15:31:40.222" v="15" actId="47"/>
        <pc:sldMkLst>
          <pc:docMk/>
          <pc:sldMk cId="2877069948" sldId="262"/>
        </pc:sldMkLst>
      </pc:sldChg>
      <pc:sldChg chg="del">
        <pc:chgData name="Damian Gordon" userId="796278f3-970d-4a3b-8137-dc597a054133" providerId="ADAL" clId="{45BE5AB9-231A-4059-8C30-6EA104990523}" dt="2024-05-27T15:31:40.222" v="15" actId="47"/>
        <pc:sldMkLst>
          <pc:docMk/>
          <pc:sldMk cId="398487012" sldId="263"/>
        </pc:sldMkLst>
      </pc:sldChg>
      <pc:sldChg chg="del">
        <pc:chgData name="Damian Gordon" userId="796278f3-970d-4a3b-8137-dc597a054133" providerId="ADAL" clId="{45BE5AB9-231A-4059-8C30-6EA104990523}" dt="2024-05-27T15:31:40.222" v="15" actId="47"/>
        <pc:sldMkLst>
          <pc:docMk/>
          <pc:sldMk cId="2867830265" sldId="264"/>
        </pc:sldMkLst>
      </pc:sldChg>
      <pc:sldChg chg="del">
        <pc:chgData name="Damian Gordon" userId="796278f3-970d-4a3b-8137-dc597a054133" providerId="ADAL" clId="{45BE5AB9-231A-4059-8C30-6EA104990523}" dt="2024-05-27T15:31:40.222" v="15" actId="47"/>
        <pc:sldMkLst>
          <pc:docMk/>
          <pc:sldMk cId="2918594077" sldId="265"/>
        </pc:sldMkLst>
      </pc:sldChg>
      <pc:sldChg chg="del">
        <pc:chgData name="Damian Gordon" userId="796278f3-970d-4a3b-8137-dc597a054133" providerId="ADAL" clId="{45BE5AB9-231A-4059-8C30-6EA104990523}" dt="2024-05-27T15:31:40.222" v="15" actId="47"/>
        <pc:sldMkLst>
          <pc:docMk/>
          <pc:sldMk cId="2182701241" sldId="266"/>
        </pc:sldMkLst>
      </pc:sldChg>
      <pc:sldChg chg="del">
        <pc:chgData name="Damian Gordon" userId="796278f3-970d-4a3b-8137-dc597a054133" providerId="ADAL" clId="{45BE5AB9-231A-4059-8C30-6EA104990523}" dt="2024-05-27T15:31:40.222" v="15" actId="47"/>
        <pc:sldMkLst>
          <pc:docMk/>
          <pc:sldMk cId="4291527698" sldId="267"/>
        </pc:sldMkLst>
      </pc:sldChg>
      <pc:sldChg chg="del">
        <pc:chgData name="Damian Gordon" userId="796278f3-970d-4a3b-8137-dc597a054133" providerId="ADAL" clId="{45BE5AB9-231A-4059-8C30-6EA104990523}" dt="2024-05-27T15:31:40.222" v="15" actId="47"/>
        <pc:sldMkLst>
          <pc:docMk/>
          <pc:sldMk cId="2635752808" sldId="268"/>
        </pc:sldMkLst>
      </pc:sldChg>
      <pc:sldChg chg="del">
        <pc:chgData name="Damian Gordon" userId="796278f3-970d-4a3b-8137-dc597a054133" providerId="ADAL" clId="{45BE5AB9-231A-4059-8C30-6EA104990523}" dt="2024-05-27T15:31:40.222" v="15" actId="47"/>
        <pc:sldMkLst>
          <pc:docMk/>
          <pc:sldMk cId="3552182851" sldId="269"/>
        </pc:sldMkLst>
      </pc:sldChg>
      <pc:sldChg chg="del">
        <pc:chgData name="Damian Gordon" userId="796278f3-970d-4a3b-8137-dc597a054133" providerId="ADAL" clId="{45BE5AB9-231A-4059-8C30-6EA104990523}" dt="2024-05-27T15:31:40.222" v="15" actId="47"/>
        <pc:sldMkLst>
          <pc:docMk/>
          <pc:sldMk cId="3701803327" sldId="270"/>
        </pc:sldMkLst>
      </pc:sldChg>
      <pc:sldChg chg="del">
        <pc:chgData name="Damian Gordon" userId="796278f3-970d-4a3b-8137-dc597a054133" providerId="ADAL" clId="{45BE5AB9-231A-4059-8C30-6EA104990523}" dt="2024-05-27T15:31:40.222" v="15" actId="47"/>
        <pc:sldMkLst>
          <pc:docMk/>
          <pc:sldMk cId="3368712619" sldId="271"/>
        </pc:sldMkLst>
      </pc:sldChg>
      <pc:sldChg chg="del">
        <pc:chgData name="Damian Gordon" userId="796278f3-970d-4a3b-8137-dc597a054133" providerId="ADAL" clId="{45BE5AB9-231A-4059-8C30-6EA104990523}" dt="2024-05-27T15:31:40.222" v="15" actId="47"/>
        <pc:sldMkLst>
          <pc:docMk/>
          <pc:sldMk cId="2734139410" sldId="272"/>
        </pc:sldMkLst>
      </pc:sldChg>
      <pc:sldChg chg="del">
        <pc:chgData name="Damian Gordon" userId="796278f3-970d-4a3b-8137-dc597a054133" providerId="ADAL" clId="{45BE5AB9-231A-4059-8C30-6EA104990523}" dt="2024-05-27T15:31:40.222" v="15" actId="47"/>
        <pc:sldMkLst>
          <pc:docMk/>
          <pc:sldMk cId="1220893861" sldId="273"/>
        </pc:sldMkLst>
      </pc:sldChg>
      <pc:sldChg chg="del">
        <pc:chgData name="Damian Gordon" userId="796278f3-970d-4a3b-8137-dc597a054133" providerId="ADAL" clId="{45BE5AB9-231A-4059-8C30-6EA104990523}" dt="2024-05-27T15:31:40.222" v="15" actId="47"/>
        <pc:sldMkLst>
          <pc:docMk/>
          <pc:sldMk cId="192307870" sldId="274"/>
        </pc:sldMkLst>
      </pc:sldChg>
      <pc:sldChg chg="del">
        <pc:chgData name="Damian Gordon" userId="796278f3-970d-4a3b-8137-dc597a054133" providerId="ADAL" clId="{45BE5AB9-231A-4059-8C30-6EA104990523}" dt="2024-05-27T15:31:40.222" v="15" actId="47"/>
        <pc:sldMkLst>
          <pc:docMk/>
          <pc:sldMk cId="1282645631" sldId="275"/>
        </pc:sldMkLst>
      </pc:sldChg>
      <pc:sldChg chg="add del">
        <pc:chgData name="Damian Gordon" userId="796278f3-970d-4a3b-8137-dc597a054133" providerId="ADAL" clId="{45BE5AB9-231A-4059-8C30-6EA104990523}" dt="2024-07-02T23:31:26.868" v="5423" actId="47"/>
        <pc:sldMkLst>
          <pc:docMk/>
          <pc:sldMk cId="0" sldId="320"/>
        </pc:sldMkLst>
      </pc:sldChg>
      <pc:sldChg chg="add del">
        <pc:chgData name="Damian Gordon" userId="796278f3-970d-4a3b-8137-dc597a054133" providerId="ADAL" clId="{45BE5AB9-231A-4059-8C30-6EA104990523}" dt="2024-07-02T23:31:11.347" v="5422" actId="47"/>
        <pc:sldMkLst>
          <pc:docMk/>
          <pc:sldMk cId="0" sldId="387"/>
        </pc:sldMkLst>
      </pc:sldChg>
      <pc:sldChg chg="modSp add del">
        <pc:chgData name="Damian Gordon" userId="796278f3-970d-4a3b-8137-dc597a054133" providerId="ADAL" clId="{45BE5AB9-231A-4059-8C30-6EA104990523}" dt="2024-07-02T23:31:11.347" v="5422" actId="47"/>
        <pc:sldMkLst>
          <pc:docMk/>
          <pc:sldMk cId="0" sldId="392"/>
        </pc:sldMkLst>
      </pc:sldChg>
      <pc:sldChg chg="add del">
        <pc:chgData name="Damian Gordon" userId="796278f3-970d-4a3b-8137-dc597a054133" providerId="ADAL" clId="{45BE5AB9-231A-4059-8C30-6EA104990523}" dt="2024-07-02T23:31:26.868" v="5423" actId="47"/>
        <pc:sldMkLst>
          <pc:docMk/>
          <pc:sldMk cId="0" sldId="416"/>
        </pc:sldMkLst>
      </pc:sldChg>
      <pc:sldChg chg="add del">
        <pc:chgData name="Damian Gordon" userId="796278f3-970d-4a3b-8137-dc597a054133" providerId="ADAL" clId="{45BE5AB9-231A-4059-8C30-6EA104990523}" dt="2024-07-02T23:31:11.347" v="5422" actId="47"/>
        <pc:sldMkLst>
          <pc:docMk/>
          <pc:sldMk cId="0" sldId="418"/>
        </pc:sldMkLst>
      </pc:sldChg>
      <pc:sldChg chg="modSp add del">
        <pc:chgData name="Damian Gordon" userId="796278f3-970d-4a3b-8137-dc597a054133" providerId="ADAL" clId="{45BE5AB9-231A-4059-8C30-6EA104990523}" dt="2024-07-02T23:31:11.347" v="5422" actId="47"/>
        <pc:sldMkLst>
          <pc:docMk/>
          <pc:sldMk cId="0" sldId="421"/>
        </pc:sldMkLst>
      </pc:sldChg>
      <pc:sldChg chg="add del">
        <pc:chgData name="Damian Gordon" userId="796278f3-970d-4a3b-8137-dc597a054133" providerId="ADAL" clId="{45BE5AB9-231A-4059-8C30-6EA104990523}" dt="2024-07-02T23:31:11.347" v="5422" actId="47"/>
        <pc:sldMkLst>
          <pc:docMk/>
          <pc:sldMk cId="0" sldId="422"/>
        </pc:sldMkLst>
      </pc:sldChg>
      <pc:sldChg chg="modSp add del mod ord">
        <pc:chgData name="Damian Gordon" userId="796278f3-970d-4a3b-8137-dc597a054133" providerId="ADAL" clId="{45BE5AB9-231A-4059-8C30-6EA104990523}" dt="2024-07-02T23:31:11.347" v="5422" actId="47"/>
        <pc:sldMkLst>
          <pc:docMk/>
          <pc:sldMk cId="0" sldId="424"/>
        </pc:sldMkLst>
      </pc:sldChg>
      <pc:sldChg chg="addSp delSp modSp add del mod ord">
        <pc:chgData name="Damian Gordon" userId="796278f3-970d-4a3b-8137-dc597a054133" providerId="ADAL" clId="{45BE5AB9-231A-4059-8C30-6EA104990523}" dt="2024-07-02T23:31:11.347" v="5422" actId="47"/>
        <pc:sldMkLst>
          <pc:docMk/>
          <pc:sldMk cId="0" sldId="425"/>
        </pc:sldMkLst>
      </pc:sldChg>
      <pc:sldChg chg="addSp delSp modSp new mod modMedia setBg modAnim">
        <pc:chgData name="Damian Gordon" userId="796278f3-970d-4a3b-8137-dc597a054133" providerId="ADAL" clId="{45BE5AB9-231A-4059-8C30-6EA104990523}" dt="2024-05-28T01:12:19.754" v="267" actId="20577"/>
        <pc:sldMkLst>
          <pc:docMk/>
          <pc:sldMk cId="1898965013" sldId="426"/>
        </pc:sldMkLst>
      </pc:sldChg>
      <pc:sldChg chg="addSp delSp modSp add mod setBg addAnim delAnim delDesignElem">
        <pc:chgData name="Damian Gordon" userId="796278f3-970d-4a3b-8137-dc597a054133" providerId="ADAL" clId="{45BE5AB9-231A-4059-8C30-6EA104990523}" dt="2024-05-28T01:10:56.764" v="204"/>
        <pc:sldMkLst>
          <pc:docMk/>
          <pc:sldMk cId="2126172313" sldId="427"/>
        </pc:sldMkLst>
      </pc:sldChg>
      <pc:sldChg chg="add del">
        <pc:chgData name="Damian Gordon" userId="796278f3-970d-4a3b-8137-dc597a054133" providerId="ADAL" clId="{45BE5AB9-231A-4059-8C30-6EA104990523}" dt="2024-07-02T23:31:11.347" v="5422" actId="47"/>
        <pc:sldMkLst>
          <pc:docMk/>
          <pc:sldMk cId="0" sldId="429"/>
        </pc:sldMkLst>
      </pc:sldChg>
      <pc:sldChg chg="addSp modSp mod ord">
        <pc:chgData name="Damian Gordon" userId="796278f3-970d-4a3b-8137-dc597a054133" providerId="ADAL" clId="{45BE5AB9-231A-4059-8C30-6EA104990523}" dt="2024-07-05T00:14:00.740" v="9574"/>
        <pc:sldMkLst>
          <pc:docMk/>
          <pc:sldMk cId="3735875418" sldId="430"/>
        </pc:sldMkLst>
      </pc:sldChg>
      <pc:sldChg chg="addSp delSp modSp mod ord">
        <pc:chgData name="Damian Gordon" userId="796278f3-970d-4a3b-8137-dc597a054133" providerId="ADAL" clId="{45BE5AB9-231A-4059-8C30-6EA104990523}" dt="2024-07-05T00:14:00.740" v="9574"/>
        <pc:sldMkLst>
          <pc:docMk/>
          <pc:sldMk cId="1233871246" sldId="431"/>
        </pc:sldMkLst>
      </pc:sldChg>
      <pc:sldChg chg="add del">
        <pc:chgData name="Damian Gordon" userId="796278f3-970d-4a3b-8137-dc597a054133" providerId="ADAL" clId="{45BE5AB9-231A-4059-8C30-6EA104990523}" dt="2024-07-02T23:31:11.347" v="5422" actId="47"/>
        <pc:sldMkLst>
          <pc:docMk/>
          <pc:sldMk cId="0" sldId="432"/>
        </pc:sldMkLst>
      </pc:sldChg>
      <pc:sldChg chg="add del ord">
        <pc:chgData name="Damian Gordon" userId="796278f3-970d-4a3b-8137-dc597a054133" providerId="ADAL" clId="{45BE5AB9-231A-4059-8C30-6EA104990523}" dt="2024-07-02T23:31:11.347" v="5422" actId="47"/>
        <pc:sldMkLst>
          <pc:docMk/>
          <pc:sldMk cId="1900039164" sldId="433"/>
        </pc:sldMkLst>
      </pc:sldChg>
      <pc:sldChg chg="add del">
        <pc:chgData name="Damian Gordon" userId="796278f3-970d-4a3b-8137-dc597a054133" providerId="ADAL" clId="{45BE5AB9-231A-4059-8C30-6EA104990523}" dt="2024-07-02T23:31:11.347" v="5422" actId="47"/>
        <pc:sldMkLst>
          <pc:docMk/>
          <pc:sldMk cId="0" sldId="434"/>
        </pc:sldMkLst>
      </pc:sldChg>
      <pc:sldChg chg="add del">
        <pc:chgData name="Damian Gordon" userId="796278f3-970d-4a3b-8137-dc597a054133" providerId="ADAL" clId="{45BE5AB9-231A-4059-8C30-6EA104990523}" dt="2024-07-02T23:31:11.347" v="5422" actId="47"/>
        <pc:sldMkLst>
          <pc:docMk/>
          <pc:sldMk cId="0" sldId="436"/>
        </pc:sldMkLst>
      </pc:sldChg>
      <pc:sldChg chg="add del">
        <pc:chgData name="Damian Gordon" userId="796278f3-970d-4a3b-8137-dc597a054133" providerId="ADAL" clId="{45BE5AB9-231A-4059-8C30-6EA104990523}" dt="2024-07-02T23:31:11.347" v="5422" actId="47"/>
        <pc:sldMkLst>
          <pc:docMk/>
          <pc:sldMk cId="0" sldId="437"/>
        </pc:sldMkLst>
      </pc:sldChg>
      <pc:sldChg chg="add del">
        <pc:chgData name="Damian Gordon" userId="796278f3-970d-4a3b-8137-dc597a054133" providerId="ADAL" clId="{45BE5AB9-231A-4059-8C30-6EA104990523}" dt="2024-07-02T23:31:11.347" v="5422" actId="47"/>
        <pc:sldMkLst>
          <pc:docMk/>
          <pc:sldMk cId="0" sldId="438"/>
        </pc:sldMkLst>
      </pc:sldChg>
      <pc:sldChg chg="add del">
        <pc:chgData name="Damian Gordon" userId="796278f3-970d-4a3b-8137-dc597a054133" providerId="ADAL" clId="{45BE5AB9-231A-4059-8C30-6EA104990523}" dt="2024-07-02T23:31:26.868" v="5423" actId="47"/>
        <pc:sldMkLst>
          <pc:docMk/>
          <pc:sldMk cId="0" sldId="439"/>
        </pc:sldMkLst>
      </pc:sldChg>
      <pc:sldChg chg="add del">
        <pc:chgData name="Damian Gordon" userId="796278f3-970d-4a3b-8137-dc597a054133" providerId="ADAL" clId="{45BE5AB9-231A-4059-8C30-6EA104990523}" dt="2024-07-02T23:31:11.347" v="5422" actId="47"/>
        <pc:sldMkLst>
          <pc:docMk/>
          <pc:sldMk cId="0" sldId="440"/>
        </pc:sldMkLst>
      </pc:sldChg>
      <pc:sldChg chg="add del">
        <pc:chgData name="Damian Gordon" userId="796278f3-970d-4a3b-8137-dc597a054133" providerId="ADAL" clId="{45BE5AB9-231A-4059-8C30-6EA104990523}" dt="2024-07-02T23:31:26.868" v="5423" actId="47"/>
        <pc:sldMkLst>
          <pc:docMk/>
          <pc:sldMk cId="0" sldId="441"/>
        </pc:sldMkLst>
      </pc:sldChg>
      <pc:sldChg chg="add del">
        <pc:chgData name="Damian Gordon" userId="796278f3-970d-4a3b-8137-dc597a054133" providerId="ADAL" clId="{45BE5AB9-231A-4059-8C30-6EA104990523}" dt="2024-07-02T23:31:26.868" v="5423" actId="47"/>
        <pc:sldMkLst>
          <pc:docMk/>
          <pc:sldMk cId="0" sldId="442"/>
        </pc:sldMkLst>
      </pc:sldChg>
      <pc:sldChg chg="add del">
        <pc:chgData name="Damian Gordon" userId="796278f3-970d-4a3b-8137-dc597a054133" providerId="ADAL" clId="{45BE5AB9-231A-4059-8C30-6EA104990523}" dt="2024-07-02T23:31:26.868" v="5423" actId="47"/>
        <pc:sldMkLst>
          <pc:docMk/>
          <pc:sldMk cId="0" sldId="443"/>
        </pc:sldMkLst>
      </pc:sldChg>
      <pc:sldChg chg="add del">
        <pc:chgData name="Damian Gordon" userId="796278f3-970d-4a3b-8137-dc597a054133" providerId="ADAL" clId="{45BE5AB9-231A-4059-8C30-6EA104990523}" dt="2024-07-02T23:31:26.868" v="5423" actId="47"/>
        <pc:sldMkLst>
          <pc:docMk/>
          <pc:sldMk cId="0" sldId="444"/>
        </pc:sldMkLst>
      </pc:sldChg>
      <pc:sldChg chg="add del">
        <pc:chgData name="Damian Gordon" userId="796278f3-970d-4a3b-8137-dc597a054133" providerId="ADAL" clId="{45BE5AB9-231A-4059-8C30-6EA104990523}" dt="2024-07-02T23:31:26.868" v="5423" actId="47"/>
        <pc:sldMkLst>
          <pc:docMk/>
          <pc:sldMk cId="0" sldId="445"/>
        </pc:sldMkLst>
      </pc:sldChg>
      <pc:sldChg chg="add del">
        <pc:chgData name="Damian Gordon" userId="796278f3-970d-4a3b-8137-dc597a054133" providerId="ADAL" clId="{45BE5AB9-231A-4059-8C30-6EA104990523}" dt="2024-07-02T23:31:11.347" v="5422" actId="47"/>
        <pc:sldMkLst>
          <pc:docMk/>
          <pc:sldMk cId="0" sldId="446"/>
        </pc:sldMkLst>
      </pc:sldChg>
      <pc:sldChg chg="add del">
        <pc:chgData name="Damian Gordon" userId="796278f3-970d-4a3b-8137-dc597a054133" providerId="ADAL" clId="{45BE5AB9-231A-4059-8C30-6EA104990523}" dt="2024-07-02T23:31:11.347" v="5422" actId="47"/>
        <pc:sldMkLst>
          <pc:docMk/>
          <pc:sldMk cId="0" sldId="447"/>
        </pc:sldMkLst>
      </pc:sldChg>
      <pc:sldChg chg="modSp mod">
        <pc:chgData name="Damian Gordon" userId="796278f3-970d-4a3b-8137-dc597a054133" providerId="ADAL" clId="{45BE5AB9-231A-4059-8C30-6EA104990523}" dt="2024-07-02T17:34:21.406" v="722" actId="20577"/>
        <pc:sldMkLst>
          <pc:docMk/>
          <pc:sldMk cId="695405805" sldId="448"/>
        </pc:sldMkLst>
      </pc:sldChg>
      <pc:sldChg chg="modSp mod ord">
        <pc:chgData name="Damian Gordon" userId="796278f3-970d-4a3b-8137-dc597a054133" providerId="ADAL" clId="{45BE5AB9-231A-4059-8C30-6EA104990523}" dt="2024-07-03T02:06:30.287" v="5951" actId="20577"/>
        <pc:sldMkLst>
          <pc:docMk/>
          <pc:sldMk cId="3316991471" sldId="453"/>
        </pc:sldMkLst>
      </pc:sldChg>
      <pc:sldChg chg="addSp delSp mod">
        <pc:chgData name="Damian Gordon" userId="796278f3-970d-4a3b-8137-dc597a054133" providerId="ADAL" clId="{45BE5AB9-231A-4059-8C30-6EA104990523}" dt="2024-07-02T19:32:58.157" v="933" actId="22"/>
        <pc:sldMkLst>
          <pc:docMk/>
          <pc:sldMk cId="730100669" sldId="454"/>
        </pc:sldMkLst>
      </pc:sldChg>
      <pc:sldChg chg="addSp delSp modSp add del mod setBg">
        <pc:chgData name="Damian Gordon" userId="796278f3-970d-4a3b-8137-dc597a054133" providerId="ADAL" clId="{45BE5AB9-231A-4059-8C30-6EA104990523}" dt="2024-07-02T23:31:11.347" v="5422" actId="47"/>
        <pc:sldMkLst>
          <pc:docMk/>
          <pc:sldMk cId="3260675007" sldId="455"/>
        </pc:sldMkLst>
      </pc:sldChg>
      <pc:sldChg chg="addSp delSp modSp new del mod setBg addAnim">
        <pc:chgData name="Damian Gordon" userId="796278f3-970d-4a3b-8137-dc597a054133" providerId="ADAL" clId="{45BE5AB9-231A-4059-8C30-6EA104990523}" dt="2024-07-02T17:21:31.793" v="614" actId="47"/>
        <pc:sldMkLst>
          <pc:docMk/>
          <pc:sldMk cId="3709557733" sldId="456"/>
        </pc:sldMkLst>
      </pc:sldChg>
      <pc:sldChg chg="addSp delSp modSp add mod modMedia setBg delAnim setClrOvrMap delDesignElem">
        <pc:chgData name="Damian Gordon" userId="796278f3-970d-4a3b-8137-dc597a054133" providerId="ADAL" clId="{45BE5AB9-231A-4059-8C30-6EA104990523}" dt="2024-07-02T17:22:13.127" v="634" actId="403"/>
        <pc:sldMkLst>
          <pc:docMk/>
          <pc:sldMk cId="2603971186" sldId="457"/>
        </pc:sldMkLst>
      </pc:sldChg>
      <pc:sldChg chg="addSp delSp modSp add del mod setBg delAnim setClrOvrMap delDesignElem">
        <pc:chgData name="Damian Gordon" userId="796278f3-970d-4a3b-8137-dc597a054133" providerId="ADAL" clId="{45BE5AB9-231A-4059-8C30-6EA104990523}" dt="2024-07-02T17:24:04.948" v="714" actId="2696"/>
        <pc:sldMkLst>
          <pc:docMk/>
          <pc:sldMk cId="1666678026" sldId="458"/>
        </pc:sldMkLst>
      </pc:sldChg>
      <pc:sldChg chg="delSp add ord setBg delDesignElem">
        <pc:chgData name="Damian Gordon" userId="796278f3-970d-4a3b-8137-dc597a054133" providerId="ADAL" clId="{45BE5AB9-231A-4059-8C30-6EA104990523}" dt="2024-07-02T22:22:46.034" v="4430"/>
        <pc:sldMkLst>
          <pc:docMk/>
          <pc:sldMk cId="2123894225" sldId="458"/>
        </pc:sldMkLst>
      </pc:sldChg>
      <pc:sldChg chg="add ord">
        <pc:chgData name="Damian Gordon" userId="796278f3-970d-4a3b-8137-dc597a054133" providerId="ADAL" clId="{45BE5AB9-231A-4059-8C30-6EA104990523}" dt="2024-07-02T22:22:46.034" v="4430"/>
        <pc:sldMkLst>
          <pc:docMk/>
          <pc:sldMk cId="535991383" sldId="459"/>
        </pc:sldMkLst>
      </pc:sldChg>
      <pc:sldChg chg="delSp modSp add del setBg delDesignElem">
        <pc:chgData name="Damian Gordon" userId="796278f3-970d-4a3b-8137-dc597a054133" providerId="ADAL" clId="{45BE5AB9-231A-4059-8C30-6EA104990523}" dt="2024-07-02T17:24:04.948" v="714" actId="2696"/>
        <pc:sldMkLst>
          <pc:docMk/>
          <pc:sldMk cId="2670569266" sldId="459"/>
        </pc:sldMkLst>
      </pc:sldChg>
      <pc:sldChg chg="modSp new mod">
        <pc:chgData name="Damian Gordon" userId="796278f3-970d-4a3b-8137-dc597a054133" providerId="ADAL" clId="{45BE5AB9-231A-4059-8C30-6EA104990523}" dt="2024-07-02T17:34:31.512" v="724"/>
        <pc:sldMkLst>
          <pc:docMk/>
          <pc:sldMk cId="1223211032" sldId="460"/>
        </pc:sldMkLst>
      </pc:sldChg>
      <pc:sldChg chg="modSp add mod">
        <pc:chgData name="Damian Gordon" userId="796278f3-970d-4a3b-8137-dc597a054133" providerId="ADAL" clId="{45BE5AB9-231A-4059-8C30-6EA104990523}" dt="2024-07-02T18:36:21.607" v="931" actId="20577"/>
        <pc:sldMkLst>
          <pc:docMk/>
          <pc:sldMk cId="3805323869" sldId="461"/>
        </pc:sldMkLst>
      </pc:sldChg>
      <pc:sldChg chg="addSp modSp add mod">
        <pc:chgData name="Damian Gordon" userId="796278f3-970d-4a3b-8137-dc597a054133" providerId="ADAL" clId="{45BE5AB9-231A-4059-8C30-6EA104990523}" dt="2024-07-03T02:05:05.381" v="5862" actId="1076"/>
        <pc:sldMkLst>
          <pc:docMk/>
          <pc:sldMk cId="904566246" sldId="462"/>
        </pc:sldMkLst>
      </pc:sldChg>
      <pc:sldChg chg="modSp add del mod">
        <pc:chgData name="Damian Gordon" userId="796278f3-970d-4a3b-8137-dc597a054133" providerId="ADAL" clId="{45BE5AB9-231A-4059-8C30-6EA104990523}" dt="2024-07-03T02:01:42.696" v="5812" actId="47"/>
        <pc:sldMkLst>
          <pc:docMk/>
          <pc:sldMk cId="2976161511" sldId="463"/>
        </pc:sldMkLst>
      </pc:sldChg>
      <pc:sldChg chg="modSp add mod ord">
        <pc:chgData name="Damian Gordon" userId="796278f3-970d-4a3b-8137-dc597a054133" providerId="ADAL" clId="{45BE5AB9-231A-4059-8C30-6EA104990523}" dt="2024-07-02T19:51:15.532" v="1584" actId="20577"/>
        <pc:sldMkLst>
          <pc:docMk/>
          <pc:sldMk cId="1192466586" sldId="464"/>
        </pc:sldMkLst>
      </pc:sldChg>
      <pc:sldChg chg="add del">
        <pc:chgData name="Damian Gordon" userId="796278f3-970d-4a3b-8137-dc597a054133" providerId="ADAL" clId="{45BE5AB9-231A-4059-8C30-6EA104990523}" dt="2024-07-02T19:33:04.190" v="935"/>
        <pc:sldMkLst>
          <pc:docMk/>
          <pc:sldMk cId="3294348860" sldId="464"/>
        </pc:sldMkLst>
      </pc:sldChg>
      <pc:sldChg chg="modSp add mod">
        <pc:chgData name="Damian Gordon" userId="796278f3-970d-4a3b-8137-dc597a054133" providerId="ADAL" clId="{45BE5AB9-231A-4059-8C30-6EA104990523}" dt="2024-07-02T22:05:10.599" v="3652" actId="20577"/>
        <pc:sldMkLst>
          <pc:docMk/>
          <pc:sldMk cId="1760058381" sldId="465"/>
        </pc:sldMkLst>
      </pc:sldChg>
      <pc:sldChg chg="addSp delSp modSp add mod setBg">
        <pc:chgData name="Damian Gordon" userId="796278f3-970d-4a3b-8137-dc597a054133" providerId="ADAL" clId="{45BE5AB9-231A-4059-8C30-6EA104990523}" dt="2024-07-02T20:04:12.217" v="1977" actId="26606"/>
        <pc:sldMkLst>
          <pc:docMk/>
          <pc:sldMk cId="1257956994" sldId="466"/>
        </pc:sldMkLst>
      </pc:sldChg>
      <pc:sldChg chg="modSp add mod">
        <pc:chgData name="Damian Gordon" userId="796278f3-970d-4a3b-8137-dc597a054133" providerId="ADAL" clId="{45BE5AB9-231A-4059-8C30-6EA104990523}" dt="2024-07-02T20:45:20.738" v="2205" actId="113"/>
        <pc:sldMkLst>
          <pc:docMk/>
          <pc:sldMk cId="2442904923" sldId="467"/>
        </pc:sldMkLst>
      </pc:sldChg>
      <pc:sldChg chg="add del">
        <pc:chgData name="Damian Gordon" userId="796278f3-970d-4a3b-8137-dc597a054133" providerId="ADAL" clId="{45BE5AB9-231A-4059-8C30-6EA104990523}" dt="2024-07-02T19:47:47.587" v="1445"/>
        <pc:sldMkLst>
          <pc:docMk/>
          <pc:sldMk cId="3204454298" sldId="467"/>
        </pc:sldMkLst>
      </pc:sldChg>
      <pc:sldChg chg="add del">
        <pc:chgData name="Damian Gordon" userId="796278f3-970d-4a3b-8137-dc597a054133" providerId="ADAL" clId="{45BE5AB9-231A-4059-8C30-6EA104990523}" dt="2024-07-02T19:47:38.276" v="1443"/>
        <pc:sldMkLst>
          <pc:docMk/>
          <pc:sldMk cId="3386841957" sldId="467"/>
        </pc:sldMkLst>
      </pc:sldChg>
      <pc:sldChg chg="modSp add mod">
        <pc:chgData name="Damian Gordon" userId="796278f3-970d-4a3b-8137-dc597a054133" providerId="ADAL" clId="{45BE5AB9-231A-4059-8C30-6EA104990523}" dt="2024-07-02T19:56:28.518" v="1796" actId="5793"/>
        <pc:sldMkLst>
          <pc:docMk/>
          <pc:sldMk cId="4229316256" sldId="468"/>
        </pc:sldMkLst>
      </pc:sldChg>
      <pc:sldChg chg="addSp delSp modSp add mod">
        <pc:chgData name="Damian Gordon" userId="796278f3-970d-4a3b-8137-dc597a054133" providerId="ADAL" clId="{45BE5AB9-231A-4059-8C30-6EA104990523}" dt="2024-07-02T20:04:16.101" v="1979"/>
        <pc:sldMkLst>
          <pc:docMk/>
          <pc:sldMk cId="2479653310" sldId="469"/>
        </pc:sldMkLst>
      </pc:sldChg>
      <pc:sldChg chg="addSp delSp modSp add mod">
        <pc:chgData name="Damian Gordon" userId="796278f3-970d-4a3b-8137-dc597a054133" providerId="ADAL" clId="{45BE5AB9-231A-4059-8C30-6EA104990523}" dt="2024-07-02T20:45:54.715" v="2208" actId="113"/>
        <pc:sldMkLst>
          <pc:docMk/>
          <pc:sldMk cId="3367475694" sldId="470"/>
        </pc:sldMkLst>
      </pc:sldChg>
      <pc:sldChg chg="modSp add mod">
        <pc:chgData name="Damian Gordon" userId="796278f3-970d-4a3b-8137-dc597a054133" providerId="ADAL" clId="{45BE5AB9-231A-4059-8C30-6EA104990523}" dt="2024-07-02T20:50:02.730" v="2219" actId="20577"/>
        <pc:sldMkLst>
          <pc:docMk/>
          <pc:sldMk cId="2270169773" sldId="471"/>
        </pc:sldMkLst>
      </pc:sldChg>
      <pc:sldChg chg="addSp delSp modSp add mod">
        <pc:chgData name="Damian Gordon" userId="796278f3-970d-4a3b-8137-dc597a054133" providerId="ADAL" clId="{45BE5AB9-231A-4059-8C30-6EA104990523}" dt="2024-07-02T21:02:44.411" v="2561" actId="20577"/>
        <pc:sldMkLst>
          <pc:docMk/>
          <pc:sldMk cId="771842511" sldId="472"/>
        </pc:sldMkLst>
      </pc:sldChg>
      <pc:sldChg chg="addSp delSp modSp add mod ord">
        <pc:chgData name="Damian Gordon" userId="796278f3-970d-4a3b-8137-dc597a054133" providerId="ADAL" clId="{45BE5AB9-231A-4059-8C30-6EA104990523}" dt="2024-07-02T20:57:07.806" v="2442" actId="14100"/>
        <pc:sldMkLst>
          <pc:docMk/>
          <pc:sldMk cId="242179878" sldId="473"/>
        </pc:sldMkLst>
      </pc:sldChg>
      <pc:sldChg chg="modSp add mod">
        <pc:chgData name="Damian Gordon" userId="796278f3-970d-4a3b-8137-dc597a054133" providerId="ADAL" clId="{45BE5AB9-231A-4059-8C30-6EA104990523}" dt="2024-07-04T22:23:09.666" v="7541" actId="20577"/>
        <pc:sldMkLst>
          <pc:docMk/>
          <pc:sldMk cId="4095918154" sldId="474"/>
        </pc:sldMkLst>
      </pc:sldChg>
      <pc:sldChg chg="addSp delSp modSp add mod">
        <pc:chgData name="Damian Gordon" userId="796278f3-970d-4a3b-8137-dc597a054133" providerId="ADAL" clId="{45BE5AB9-231A-4059-8C30-6EA104990523}" dt="2024-07-02T22:19:00.676" v="4426" actId="166"/>
        <pc:sldMkLst>
          <pc:docMk/>
          <pc:sldMk cId="1680599265" sldId="475"/>
        </pc:sldMkLst>
      </pc:sldChg>
      <pc:sldChg chg="addSp delSp modSp add mod ord">
        <pc:chgData name="Damian Gordon" userId="796278f3-970d-4a3b-8137-dc597a054133" providerId="ADAL" clId="{45BE5AB9-231A-4059-8C30-6EA104990523}" dt="2024-07-02T22:12:18.576" v="4286" actId="20577"/>
        <pc:sldMkLst>
          <pc:docMk/>
          <pc:sldMk cId="726544470" sldId="476"/>
        </pc:sldMkLst>
      </pc:sldChg>
      <pc:sldChg chg="addSp modSp add mod">
        <pc:chgData name="Damian Gordon" userId="796278f3-970d-4a3b-8137-dc597a054133" providerId="ADAL" clId="{45BE5AB9-231A-4059-8C30-6EA104990523}" dt="2024-07-02T22:15:19.097" v="4417" actId="20577"/>
        <pc:sldMkLst>
          <pc:docMk/>
          <pc:sldMk cId="3244980195" sldId="477"/>
        </pc:sldMkLst>
      </pc:sldChg>
      <pc:sldChg chg="addSp delSp modSp add mod ord setBg modClrScheme chgLayout modNotesTx">
        <pc:chgData name="Damian Gordon" userId="796278f3-970d-4a3b-8137-dc597a054133" providerId="ADAL" clId="{45BE5AB9-231A-4059-8C30-6EA104990523}" dt="2024-07-02T23:12:04.629" v="4896" actId="313"/>
        <pc:sldMkLst>
          <pc:docMk/>
          <pc:sldMk cId="1250634738" sldId="478"/>
        </pc:sldMkLst>
      </pc:sldChg>
      <pc:sldChg chg="delSp add setBg delDesignElem">
        <pc:chgData name="Damian Gordon" userId="796278f3-970d-4a3b-8137-dc597a054133" providerId="ADAL" clId="{45BE5AB9-231A-4059-8C30-6EA104990523}" dt="2024-07-02T23:12:55.511" v="4898"/>
        <pc:sldMkLst>
          <pc:docMk/>
          <pc:sldMk cId="1806556789" sldId="479"/>
        </pc:sldMkLst>
      </pc:sldChg>
      <pc:sldChg chg="delSp add setBg delDesignElem">
        <pc:chgData name="Damian Gordon" userId="796278f3-970d-4a3b-8137-dc597a054133" providerId="ADAL" clId="{45BE5AB9-231A-4059-8C30-6EA104990523}" dt="2024-07-02T23:13:06.465" v="4900"/>
        <pc:sldMkLst>
          <pc:docMk/>
          <pc:sldMk cId="349856633" sldId="480"/>
        </pc:sldMkLst>
      </pc:sldChg>
      <pc:sldChg chg="delSp modSp add mod ord">
        <pc:chgData name="Damian Gordon" userId="796278f3-970d-4a3b-8137-dc597a054133" providerId="ADAL" clId="{45BE5AB9-231A-4059-8C30-6EA104990523}" dt="2024-07-04T21:30:37.751" v="6802" actId="20577"/>
        <pc:sldMkLst>
          <pc:docMk/>
          <pc:sldMk cId="3206431685" sldId="481"/>
        </pc:sldMkLst>
      </pc:sldChg>
      <pc:sldChg chg="modSp add mod ord">
        <pc:chgData name="Damian Gordon" userId="796278f3-970d-4a3b-8137-dc597a054133" providerId="ADAL" clId="{45BE5AB9-231A-4059-8C30-6EA104990523}" dt="2024-07-05T00:13:02.846" v="9570"/>
        <pc:sldMkLst>
          <pc:docMk/>
          <pc:sldMk cId="3546274248" sldId="482"/>
        </pc:sldMkLst>
      </pc:sldChg>
      <pc:sldChg chg="modSp add mod setBg">
        <pc:chgData name="Damian Gordon" userId="796278f3-970d-4a3b-8137-dc597a054133" providerId="ADAL" clId="{45BE5AB9-231A-4059-8C30-6EA104990523}" dt="2024-07-03T02:12:00.308" v="6086" actId="20577"/>
        <pc:sldMkLst>
          <pc:docMk/>
          <pc:sldMk cId="379198112" sldId="483"/>
        </pc:sldMkLst>
      </pc:sldChg>
      <pc:sldChg chg="addSp delSp modSp add mod ord">
        <pc:chgData name="Damian Gordon" userId="796278f3-970d-4a3b-8137-dc597a054133" providerId="ADAL" clId="{45BE5AB9-231A-4059-8C30-6EA104990523}" dt="2024-07-03T01:29:09.101" v="5807"/>
        <pc:sldMkLst>
          <pc:docMk/>
          <pc:sldMk cId="984733568" sldId="484"/>
        </pc:sldMkLst>
      </pc:sldChg>
      <pc:sldChg chg="modSp add mod ord">
        <pc:chgData name="Damian Gordon" userId="796278f3-970d-4a3b-8137-dc597a054133" providerId="ADAL" clId="{45BE5AB9-231A-4059-8C30-6EA104990523}" dt="2024-07-03T02:06:44.188" v="5961" actId="20577"/>
        <pc:sldMkLst>
          <pc:docMk/>
          <pc:sldMk cId="2307912514" sldId="485"/>
        </pc:sldMkLst>
      </pc:sldChg>
      <pc:sldChg chg="modSp add mod ord">
        <pc:chgData name="Damian Gordon" userId="796278f3-970d-4a3b-8137-dc597a054133" providerId="ADAL" clId="{45BE5AB9-231A-4059-8C30-6EA104990523}" dt="2024-07-04T13:26:57.278" v="6137" actId="20577"/>
        <pc:sldMkLst>
          <pc:docMk/>
          <pc:sldMk cId="1380855924" sldId="490"/>
        </pc:sldMkLst>
      </pc:sldChg>
      <pc:sldChg chg="addSp delSp modSp add mod ord">
        <pc:chgData name="Damian Gordon" userId="796278f3-970d-4a3b-8137-dc597a054133" providerId="ADAL" clId="{45BE5AB9-231A-4059-8C30-6EA104990523}" dt="2024-07-04T21:34:14.129" v="6892" actId="20577"/>
        <pc:sldMkLst>
          <pc:docMk/>
          <pc:sldMk cId="2429902519" sldId="491"/>
        </pc:sldMkLst>
      </pc:sldChg>
      <pc:sldChg chg="addSp delSp modSp add mod">
        <pc:chgData name="Damian Gordon" userId="796278f3-970d-4a3b-8137-dc597a054133" providerId="ADAL" clId="{45BE5AB9-231A-4059-8C30-6EA104990523}" dt="2024-07-04T21:40:27.632" v="7230" actId="164"/>
        <pc:sldMkLst>
          <pc:docMk/>
          <pc:sldMk cId="604262449" sldId="492"/>
        </pc:sldMkLst>
      </pc:sldChg>
      <pc:sldChg chg="delSp modSp add mod ord">
        <pc:chgData name="Damian Gordon" userId="796278f3-970d-4a3b-8137-dc597a054133" providerId="ADAL" clId="{45BE5AB9-231A-4059-8C30-6EA104990523}" dt="2024-07-04T22:16:07.130" v="7290" actId="20577"/>
        <pc:sldMkLst>
          <pc:docMk/>
          <pc:sldMk cId="2042089025" sldId="493"/>
        </pc:sldMkLst>
      </pc:sldChg>
      <pc:sldChg chg="addSp delSp modSp add mod ord">
        <pc:chgData name="Damian Gordon" userId="796278f3-970d-4a3b-8137-dc597a054133" providerId="ADAL" clId="{45BE5AB9-231A-4059-8C30-6EA104990523}" dt="2024-07-04T22:18:40.425" v="7347" actId="1076"/>
        <pc:sldMkLst>
          <pc:docMk/>
          <pc:sldMk cId="3013569237" sldId="494"/>
        </pc:sldMkLst>
      </pc:sldChg>
      <pc:sldChg chg="modSp add mod ord">
        <pc:chgData name="Damian Gordon" userId="796278f3-970d-4a3b-8137-dc597a054133" providerId="ADAL" clId="{45BE5AB9-231A-4059-8C30-6EA104990523}" dt="2024-07-05T00:13:06.866" v="9572"/>
        <pc:sldMkLst>
          <pc:docMk/>
          <pc:sldMk cId="2129605758" sldId="495"/>
        </pc:sldMkLst>
      </pc:sldChg>
      <pc:sldChg chg="add del">
        <pc:chgData name="Damian Gordon" userId="796278f3-970d-4a3b-8137-dc597a054133" providerId="ADAL" clId="{45BE5AB9-231A-4059-8C30-6EA104990523}" dt="2024-07-04T22:17:44.687" v="7295"/>
        <pc:sldMkLst>
          <pc:docMk/>
          <pc:sldMk cId="2936821892" sldId="495"/>
        </pc:sldMkLst>
      </pc:sldChg>
      <pc:sldChg chg="modSp add mod ord">
        <pc:chgData name="Damian Gordon" userId="796278f3-970d-4a3b-8137-dc597a054133" providerId="ADAL" clId="{45BE5AB9-231A-4059-8C30-6EA104990523}" dt="2024-07-04T22:25:12.544" v="7798" actId="20577"/>
        <pc:sldMkLst>
          <pc:docMk/>
          <pc:sldMk cId="916282007" sldId="496"/>
        </pc:sldMkLst>
      </pc:sldChg>
      <pc:sldChg chg="addSp delSp modSp add del mod">
        <pc:chgData name="Damian Gordon" userId="796278f3-970d-4a3b-8137-dc597a054133" providerId="ADAL" clId="{45BE5AB9-231A-4059-8C30-6EA104990523}" dt="2024-07-04T23:18:48.750" v="8540"/>
        <pc:sldMkLst>
          <pc:docMk/>
          <pc:sldMk cId="1714894558" sldId="497"/>
        </pc:sldMkLst>
      </pc:sldChg>
      <pc:sldChg chg="addSp delSp modSp add mod">
        <pc:chgData name="Damian Gordon" userId="796278f3-970d-4a3b-8137-dc597a054133" providerId="ADAL" clId="{45BE5AB9-231A-4059-8C30-6EA104990523}" dt="2024-07-04T23:18:16.914" v="8539" actId="1038"/>
        <pc:sldMkLst>
          <pc:docMk/>
          <pc:sldMk cId="3235607215" sldId="498"/>
        </pc:sldMkLst>
      </pc:sldChg>
      <pc:sldChg chg="addSp modSp add mod">
        <pc:chgData name="Damian Gordon" userId="796278f3-970d-4a3b-8137-dc597a054133" providerId="ADAL" clId="{45BE5AB9-231A-4059-8C30-6EA104990523}" dt="2024-07-04T23:18:55.483" v="8541"/>
        <pc:sldMkLst>
          <pc:docMk/>
          <pc:sldMk cId="1002063520" sldId="499"/>
        </pc:sldMkLst>
      </pc:sldChg>
      <pc:sldChg chg="modSp add mod">
        <pc:chgData name="Damian Gordon" userId="796278f3-970d-4a3b-8137-dc597a054133" providerId="ADAL" clId="{45BE5AB9-231A-4059-8C30-6EA104990523}" dt="2024-07-04T23:32:28.927" v="8774" actId="20577"/>
        <pc:sldMkLst>
          <pc:docMk/>
          <pc:sldMk cId="1877588735" sldId="500"/>
        </pc:sldMkLst>
      </pc:sldChg>
      <pc:sldChg chg="addSp delSp modSp add mod">
        <pc:chgData name="Damian Gordon" userId="796278f3-970d-4a3b-8137-dc597a054133" providerId="ADAL" clId="{45BE5AB9-231A-4059-8C30-6EA104990523}" dt="2024-07-05T00:21:41.922" v="9610" actId="27636"/>
        <pc:sldMkLst>
          <pc:docMk/>
          <pc:sldMk cId="3745148219" sldId="501"/>
        </pc:sldMkLst>
      </pc:sldChg>
      <pc:sldChg chg="addSp delSp modSp add mod">
        <pc:chgData name="Damian Gordon" userId="796278f3-970d-4a3b-8137-dc597a054133" providerId="ADAL" clId="{45BE5AB9-231A-4059-8C30-6EA104990523}" dt="2024-07-04T23:47:32.931" v="9122" actId="1076"/>
        <pc:sldMkLst>
          <pc:docMk/>
          <pc:sldMk cId="845731733" sldId="502"/>
        </pc:sldMkLst>
      </pc:sldChg>
      <pc:sldChg chg="addSp delSp modSp add mod ord setBg">
        <pc:chgData name="Damian Gordon" userId="796278f3-970d-4a3b-8137-dc597a054133" providerId="ADAL" clId="{45BE5AB9-231A-4059-8C30-6EA104990523}" dt="2024-07-04T23:47:52.970" v="9125"/>
        <pc:sldMkLst>
          <pc:docMk/>
          <pc:sldMk cId="4159563849" sldId="503"/>
        </pc:sldMkLst>
      </pc:sldChg>
      <pc:sldChg chg="delSp modSp add mod">
        <pc:chgData name="Damian Gordon" userId="796278f3-970d-4a3b-8137-dc597a054133" providerId="ADAL" clId="{45BE5AB9-231A-4059-8C30-6EA104990523}" dt="2024-07-05T00:12:19.429" v="9568" actId="20577"/>
        <pc:sldMkLst>
          <pc:docMk/>
          <pc:sldMk cId="2602717721" sldId="504"/>
        </pc:sldMkLst>
      </pc:sldChg>
      <pc:sldChg chg="addSp delSp modSp add mod ord">
        <pc:chgData name="Damian Gordon" userId="796278f3-970d-4a3b-8137-dc597a054133" providerId="ADAL" clId="{45BE5AB9-231A-4059-8C30-6EA104990523}" dt="2024-07-05T00:14:00.740" v="9574"/>
        <pc:sldMkLst>
          <pc:docMk/>
          <pc:sldMk cId="1870675293" sldId="505"/>
        </pc:sldMkLst>
      </pc:sldChg>
      <pc:sldChg chg="modSp add mod ord">
        <pc:chgData name="Damian Gordon" userId="796278f3-970d-4a3b-8137-dc597a054133" providerId="ADAL" clId="{45BE5AB9-231A-4059-8C30-6EA104990523}" dt="2024-07-05T00:29:52.330" v="9651" actId="20577"/>
        <pc:sldMkLst>
          <pc:docMk/>
          <pc:sldMk cId="1322034671" sldId="506"/>
        </pc:sldMkLst>
      </pc:sldChg>
      <pc:sldMasterChg chg="addSldLayout delSldLayout">
        <pc:chgData name="Damian Gordon" userId="796278f3-970d-4a3b-8137-dc597a054133" providerId="ADAL" clId="{45BE5AB9-231A-4059-8C30-6EA104990523}" dt="2024-07-02T23:31:11.347" v="5422" actId="47"/>
        <pc:sldMasterMkLst>
          <pc:docMk/>
          <pc:sldMasterMk cId="3735153791" sldId="2147483854"/>
        </pc:sldMasterMkLst>
        <pc:sldLayoutChg chg="add del">
          <pc:chgData name="Damian Gordon" userId="796278f3-970d-4a3b-8137-dc597a054133" providerId="ADAL" clId="{45BE5AB9-231A-4059-8C30-6EA104990523}" dt="2024-07-02T23:31:11.347" v="5422" actId="47"/>
          <pc:sldLayoutMkLst>
            <pc:docMk/>
            <pc:sldMasterMk cId="3735153791" sldId="2147483854"/>
            <pc:sldLayoutMk cId="1017363663" sldId="2147483866"/>
          </pc:sldLayoutMkLst>
        </pc:sldLayoutChg>
        <pc:sldLayoutChg chg="add del">
          <pc:chgData name="Damian Gordon" userId="796278f3-970d-4a3b-8137-dc597a054133" providerId="ADAL" clId="{45BE5AB9-231A-4059-8C30-6EA104990523}" dt="2024-07-02T23:31:11.347" v="5422" actId="47"/>
          <pc:sldLayoutMkLst>
            <pc:docMk/>
            <pc:sldMasterMk cId="3735153791" sldId="2147483854"/>
            <pc:sldLayoutMk cId="2799629015" sldId="2147483867"/>
          </pc:sldLayoutMkLst>
        </pc:sldLayoutChg>
      </pc:sldMasterChg>
    </pc:docChg>
  </pc:docChgLst>
  <pc:docChgLst>
    <pc:chgData name="Damian Gordon" userId="796278f3-970d-4a3b-8137-dc597a054133" providerId="ADAL" clId="{DA99A808-C433-4857-B48D-0541486B69EB}"/>
    <pc:docChg chg="undo custSel addSld delSld modSld sldOrd">
      <pc:chgData name="Damian Gordon" userId="796278f3-970d-4a3b-8137-dc597a054133" providerId="ADAL" clId="{DA99A808-C433-4857-B48D-0541486B69EB}" dt="2025-01-30T23:39:17.685" v="4545" actId="47"/>
      <pc:docMkLst>
        <pc:docMk/>
      </pc:docMkLst>
      <pc:sldChg chg="addSp delSp modSp mod modMedia setBg addAnim delAnim">
        <pc:chgData name="Damian Gordon" userId="796278f3-970d-4a3b-8137-dc597a054133" providerId="ADAL" clId="{DA99A808-C433-4857-B48D-0541486B69EB}" dt="2025-01-24T14:41:24.255" v="30"/>
        <pc:sldMkLst>
          <pc:docMk/>
          <pc:sldMk cId="1941464876" sldId="256"/>
        </pc:sldMkLst>
        <pc:spChg chg="mod">
          <ac:chgData name="Damian Gordon" userId="796278f3-970d-4a3b-8137-dc597a054133" providerId="ADAL" clId="{DA99A808-C433-4857-B48D-0541486B69EB}" dt="2025-01-24T14:41:24.255" v="28" actId="26606"/>
          <ac:spMkLst>
            <pc:docMk/>
            <pc:sldMk cId="1941464876" sldId="256"/>
            <ac:spMk id="2" creationId="{2AFAF802-1FD5-1E70-940A-2DF641692805}"/>
          </ac:spMkLst>
        </pc:spChg>
        <pc:spChg chg="mod">
          <ac:chgData name="Damian Gordon" userId="796278f3-970d-4a3b-8137-dc597a054133" providerId="ADAL" clId="{DA99A808-C433-4857-B48D-0541486B69EB}" dt="2025-01-24T14:41:24.255" v="28" actId="26606"/>
          <ac:spMkLst>
            <pc:docMk/>
            <pc:sldMk cId="1941464876" sldId="256"/>
            <ac:spMk id="3" creationId="{35C6E67C-6691-6E69-516C-2202AB658EDF}"/>
          </ac:spMkLst>
        </pc:spChg>
        <pc:spChg chg="add">
          <ac:chgData name="Damian Gordon" userId="796278f3-970d-4a3b-8137-dc597a054133" providerId="ADAL" clId="{DA99A808-C433-4857-B48D-0541486B69EB}" dt="2025-01-24T14:41:24.255" v="28" actId="26606"/>
          <ac:spMkLst>
            <pc:docMk/>
            <pc:sldMk cId="1941464876" sldId="256"/>
            <ac:spMk id="19" creationId="{9B7AD9F6-8CE7-4299-8FC6-328F4DCD3FF9}"/>
          </ac:spMkLst>
        </pc:spChg>
        <pc:spChg chg="add">
          <ac:chgData name="Damian Gordon" userId="796278f3-970d-4a3b-8137-dc597a054133" providerId="ADAL" clId="{DA99A808-C433-4857-B48D-0541486B69EB}" dt="2025-01-24T14:41:24.255" v="28" actId="26606"/>
          <ac:spMkLst>
            <pc:docMk/>
            <pc:sldMk cId="1941464876" sldId="256"/>
            <ac:spMk id="21" creationId="{F49775AF-8896-43EE-92C6-83497D6DC56F}"/>
          </ac:spMkLst>
        </pc:spChg>
        <pc:picChg chg="add">
          <ac:chgData name="Damian Gordon" userId="796278f3-970d-4a3b-8137-dc597a054133" providerId="ADAL" clId="{DA99A808-C433-4857-B48D-0541486B69EB}" dt="2025-01-24T14:41:24.255" v="28" actId="26606"/>
          <ac:picMkLst>
            <pc:docMk/>
            <pc:sldMk cId="1941464876" sldId="256"/>
            <ac:picMk id="20" creationId="{65E8A76B-89BE-1085-877A-29A93E07C244}"/>
          </ac:picMkLst>
        </pc:picChg>
      </pc:sldChg>
      <pc:sldChg chg="delSp modSp mod">
        <pc:chgData name="Damian Gordon" userId="796278f3-970d-4a3b-8137-dc597a054133" providerId="ADAL" clId="{DA99A808-C433-4857-B48D-0541486B69EB}" dt="2025-01-30T15:32:49.588" v="578" actId="113"/>
        <pc:sldMkLst>
          <pc:docMk/>
          <pc:sldMk cId="321388942" sldId="259"/>
        </pc:sldMkLst>
        <pc:spChg chg="mod">
          <ac:chgData name="Damian Gordon" userId="796278f3-970d-4a3b-8137-dc597a054133" providerId="ADAL" clId="{DA99A808-C433-4857-B48D-0541486B69EB}" dt="2025-01-30T15:32:49.588" v="578" actId="113"/>
          <ac:spMkLst>
            <pc:docMk/>
            <pc:sldMk cId="321388942" sldId="259"/>
            <ac:spMk id="2" creationId="{2056AC5A-A420-53B3-5ABB-786AD7D29E8B}"/>
          </ac:spMkLst>
        </pc:spChg>
        <pc:spChg chg="mod">
          <ac:chgData name="Damian Gordon" userId="796278f3-970d-4a3b-8137-dc597a054133" providerId="ADAL" clId="{DA99A808-C433-4857-B48D-0541486B69EB}" dt="2025-01-25T14:57:55.795" v="65" actId="20577"/>
          <ac:spMkLst>
            <pc:docMk/>
            <pc:sldMk cId="321388942" sldId="259"/>
            <ac:spMk id="3" creationId="{65FB7804-9015-5659-EC51-9C9121E7260E}"/>
          </ac:spMkLst>
        </pc:spChg>
      </pc:sldChg>
      <pc:sldChg chg="del">
        <pc:chgData name="Damian Gordon" userId="796278f3-970d-4a3b-8137-dc597a054133" providerId="ADAL" clId="{DA99A808-C433-4857-B48D-0541486B69EB}" dt="2025-01-30T15:36:04.667" v="608" actId="47"/>
        <pc:sldMkLst>
          <pc:docMk/>
          <pc:sldMk cId="1282645631" sldId="275"/>
        </pc:sldMkLst>
      </pc:sldChg>
      <pc:sldChg chg="del">
        <pc:chgData name="Damian Gordon" userId="796278f3-970d-4a3b-8137-dc597a054133" providerId="ADAL" clId="{DA99A808-C433-4857-B48D-0541486B69EB}" dt="2025-01-30T15:36:04.667" v="608" actId="47"/>
        <pc:sldMkLst>
          <pc:docMk/>
          <pc:sldMk cId="1622898926" sldId="284"/>
        </pc:sldMkLst>
      </pc:sldChg>
      <pc:sldChg chg="del">
        <pc:chgData name="Damian Gordon" userId="796278f3-970d-4a3b-8137-dc597a054133" providerId="ADAL" clId="{DA99A808-C433-4857-B48D-0541486B69EB}" dt="2025-01-30T15:36:04.667" v="608" actId="47"/>
        <pc:sldMkLst>
          <pc:docMk/>
          <pc:sldMk cId="2975598866" sldId="287"/>
        </pc:sldMkLst>
      </pc:sldChg>
      <pc:sldChg chg="del">
        <pc:chgData name="Damian Gordon" userId="796278f3-970d-4a3b-8137-dc597a054133" providerId="ADAL" clId="{DA99A808-C433-4857-B48D-0541486B69EB}" dt="2025-01-30T15:36:04.667" v="608" actId="47"/>
        <pc:sldMkLst>
          <pc:docMk/>
          <pc:sldMk cId="3430019511" sldId="296"/>
        </pc:sldMkLst>
      </pc:sldChg>
      <pc:sldChg chg="del">
        <pc:chgData name="Damian Gordon" userId="796278f3-970d-4a3b-8137-dc597a054133" providerId="ADAL" clId="{DA99A808-C433-4857-B48D-0541486B69EB}" dt="2025-01-30T15:36:04.667" v="608" actId="47"/>
        <pc:sldMkLst>
          <pc:docMk/>
          <pc:sldMk cId="1515287571" sldId="297"/>
        </pc:sldMkLst>
      </pc:sldChg>
      <pc:sldChg chg="modSp add mod">
        <pc:chgData name="Damian Gordon" userId="796278f3-970d-4a3b-8137-dc597a054133" providerId="ADAL" clId="{DA99A808-C433-4857-B48D-0541486B69EB}" dt="2025-01-30T23:25:15.060" v="4335" actId="1036"/>
        <pc:sldMkLst>
          <pc:docMk/>
          <pc:sldMk cId="2698957122" sldId="315"/>
        </pc:sldMkLst>
        <pc:spChg chg="mod">
          <ac:chgData name="Damian Gordon" userId="796278f3-970d-4a3b-8137-dc597a054133" providerId="ADAL" clId="{DA99A808-C433-4857-B48D-0541486B69EB}" dt="2025-01-30T23:25:12.433" v="4328" actId="113"/>
          <ac:spMkLst>
            <pc:docMk/>
            <pc:sldMk cId="2698957122" sldId="315"/>
            <ac:spMk id="2" creationId="{00000000-0000-0000-0000-000000000000}"/>
          </ac:spMkLst>
        </pc:spChg>
        <pc:spChg chg="mod">
          <ac:chgData name="Damian Gordon" userId="796278f3-970d-4a3b-8137-dc597a054133" providerId="ADAL" clId="{DA99A808-C433-4857-B48D-0541486B69EB}" dt="2025-01-30T23:24:51.604" v="4318" actId="27636"/>
          <ac:spMkLst>
            <pc:docMk/>
            <pc:sldMk cId="2698957122" sldId="315"/>
            <ac:spMk id="3" creationId="{00000000-0000-0000-0000-000000000000}"/>
          </ac:spMkLst>
        </pc:spChg>
        <pc:picChg chg="mod">
          <ac:chgData name="Damian Gordon" userId="796278f3-970d-4a3b-8137-dc597a054133" providerId="ADAL" clId="{DA99A808-C433-4857-B48D-0541486B69EB}" dt="2025-01-30T23:25:15.060" v="4335" actId="1036"/>
          <ac:picMkLst>
            <pc:docMk/>
            <pc:sldMk cId="2698957122" sldId="315"/>
            <ac:picMk id="5" creationId="{00000000-0000-0000-0000-000000000000}"/>
          </ac:picMkLst>
        </pc:picChg>
      </pc:sldChg>
      <pc:sldChg chg="add">
        <pc:chgData name="Damian Gordon" userId="796278f3-970d-4a3b-8137-dc597a054133" providerId="ADAL" clId="{DA99A808-C433-4857-B48D-0541486B69EB}" dt="2025-01-30T23:24:30.622" v="4316"/>
        <pc:sldMkLst>
          <pc:docMk/>
          <pc:sldMk cId="2692037909" sldId="316"/>
        </pc:sldMkLst>
      </pc:sldChg>
      <pc:sldChg chg="modSp add mod">
        <pc:chgData name="Damian Gordon" userId="796278f3-970d-4a3b-8137-dc597a054133" providerId="ADAL" clId="{DA99A808-C433-4857-B48D-0541486B69EB}" dt="2025-01-30T23:25:05.849" v="4327" actId="20577"/>
        <pc:sldMkLst>
          <pc:docMk/>
          <pc:sldMk cId="1725129782" sldId="326"/>
        </pc:sldMkLst>
        <pc:spChg chg="mod">
          <ac:chgData name="Damian Gordon" userId="796278f3-970d-4a3b-8137-dc597a054133" providerId="ADAL" clId="{DA99A808-C433-4857-B48D-0541486B69EB}" dt="2025-01-30T23:25:05.849" v="4327" actId="20577"/>
          <ac:spMkLst>
            <pc:docMk/>
            <pc:sldMk cId="1725129782" sldId="326"/>
            <ac:spMk id="2" creationId="{00000000-0000-0000-0000-000000000000}"/>
          </ac:spMkLst>
        </pc:spChg>
      </pc:sldChg>
      <pc:sldChg chg="add">
        <pc:chgData name="Damian Gordon" userId="796278f3-970d-4a3b-8137-dc597a054133" providerId="ADAL" clId="{DA99A808-C433-4857-B48D-0541486B69EB}" dt="2025-01-30T23:24:30.622" v="4316"/>
        <pc:sldMkLst>
          <pc:docMk/>
          <pc:sldMk cId="918911296" sldId="327"/>
        </pc:sldMkLst>
      </pc:sldChg>
      <pc:sldChg chg="addSp delSp modSp mod setBg delAnim modAnim">
        <pc:chgData name="Damian Gordon" userId="796278f3-970d-4a3b-8137-dc597a054133" providerId="ADAL" clId="{DA99A808-C433-4857-B48D-0541486B69EB}" dt="2025-01-30T15:36:40.360" v="613" actId="404"/>
        <pc:sldMkLst>
          <pc:docMk/>
          <pc:sldMk cId="1898965013" sldId="426"/>
        </pc:sldMkLst>
        <pc:spChg chg="mod">
          <ac:chgData name="Damian Gordon" userId="796278f3-970d-4a3b-8137-dc597a054133" providerId="ADAL" clId="{DA99A808-C433-4857-B48D-0541486B69EB}" dt="2025-01-30T15:36:40.360" v="613" actId="404"/>
          <ac:spMkLst>
            <pc:docMk/>
            <pc:sldMk cId="1898965013" sldId="426"/>
            <ac:spMk id="11" creationId="{7C08DDC7-0428-F3D5-02A2-A178A4166046}"/>
          </ac:spMkLst>
        </pc:spChg>
        <pc:spChg chg="add">
          <ac:chgData name="Damian Gordon" userId="796278f3-970d-4a3b-8137-dc597a054133" providerId="ADAL" clId="{DA99A808-C433-4857-B48D-0541486B69EB}" dt="2025-01-30T15:36:28.158" v="609" actId="26606"/>
          <ac:spMkLst>
            <pc:docMk/>
            <pc:sldMk cId="1898965013" sldId="426"/>
            <ac:spMk id="17" creationId="{C8320351-9FA2-4A26-885B-BB8F3E4902D2}"/>
          </ac:spMkLst>
        </pc:spChg>
        <pc:spChg chg="add">
          <ac:chgData name="Damian Gordon" userId="796278f3-970d-4a3b-8137-dc597a054133" providerId="ADAL" clId="{DA99A808-C433-4857-B48D-0541486B69EB}" dt="2025-01-30T15:36:28.158" v="609" actId="26606"/>
          <ac:spMkLst>
            <pc:docMk/>
            <pc:sldMk cId="1898965013" sldId="426"/>
            <ac:spMk id="19" creationId="{68CD2EFB-78C2-4C6E-A6B9-4ED12FAD5B99}"/>
          </ac:spMkLst>
        </pc:spChg>
        <pc:picChg chg="del">
          <ac:chgData name="Damian Gordon" userId="796278f3-970d-4a3b-8137-dc597a054133" providerId="ADAL" clId="{DA99A808-C433-4857-B48D-0541486B69EB}" dt="2025-01-30T15:35:21.126" v="603" actId="478"/>
          <ac:picMkLst>
            <pc:docMk/>
            <pc:sldMk cId="1898965013" sldId="426"/>
            <ac:picMk id="4" creationId="{87940DE9-72D6-4EDB-F41D-518FAFAAEA27}"/>
          </ac:picMkLst>
        </pc:picChg>
        <pc:picChg chg="add">
          <ac:chgData name="Damian Gordon" userId="796278f3-970d-4a3b-8137-dc597a054133" providerId="ADAL" clId="{DA99A808-C433-4857-B48D-0541486B69EB}" dt="2025-01-30T15:36:28.158" v="609" actId="26606"/>
          <ac:picMkLst>
            <pc:docMk/>
            <pc:sldMk cId="1898965013" sldId="426"/>
            <ac:picMk id="13" creationId="{80D0A123-1BD9-E1BC-E38A-8A49A71BC6EE}"/>
          </ac:picMkLst>
        </pc:picChg>
      </pc:sldChg>
      <pc:sldChg chg="del">
        <pc:chgData name="Damian Gordon" userId="796278f3-970d-4a3b-8137-dc597a054133" providerId="ADAL" clId="{DA99A808-C433-4857-B48D-0541486B69EB}" dt="2025-01-30T15:36:04.667" v="608" actId="47"/>
        <pc:sldMkLst>
          <pc:docMk/>
          <pc:sldMk cId="2126172313" sldId="427"/>
        </pc:sldMkLst>
      </pc:sldChg>
      <pc:sldChg chg="del">
        <pc:chgData name="Damian Gordon" userId="796278f3-970d-4a3b-8137-dc597a054133" providerId="ADAL" clId="{DA99A808-C433-4857-B48D-0541486B69EB}" dt="2025-01-30T15:36:04.667" v="608" actId="47"/>
        <pc:sldMkLst>
          <pc:docMk/>
          <pc:sldMk cId="3444012768" sldId="428"/>
        </pc:sldMkLst>
      </pc:sldChg>
      <pc:sldChg chg="del">
        <pc:chgData name="Damian Gordon" userId="796278f3-970d-4a3b-8137-dc597a054133" providerId="ADAL" clId="{DA99A808-C433-4857-B48D-0541486B69EB}" dt="2025-01-30T15:36:04.667" v="608" actId="47"/>
        <pc:sldMkLst>
          <pc:docMk/>
          <pc:sldMk cId="3735875418" sldId="430"/>
        </pc:sldMkLst>
      </pc:sldChg>
      <pc:sldChg chg="del">
        <pc:chgData name="Damian Gordon" userId="796278f3-970d-4a3b-8137-dc597a054133" providerId="ADAL" clId="{DA99A808-C433-4857-B48D-0541486B69EB}" dt="2025-01-30T15:36:04.667" v="608" actId="47"/>
        <pc:sldMkLst>
          <pc:docMk/>
          <pc:sldMk cId="1233871246" sldId="431"/>
        </pc:sldMkLst>
      </pc:sldChg>
      <pc:sldChg chg="del">
        <pc:chgData name="Damian Gordon" userId="796278f3-970d-4a3b-8137-dc597a054133" providerId="ADAL" clId="{DA99A808-C433-4857-B48D-0541486B69EB}" dt="2025-01-30T15:36:04.667" v="608" actId="47"/>
        <pc:sldMkLst>
          <pc:docMk/>
          <pc:sldMk cId="730100669" sldId="454"/>
        </pc:sldMkLst>
      </pc:sldChg>
      <pc:sldChg chg="del">
        <pc:chgData name="Damian Gordon" userId="796278f3-970d-4a3b-8137-dc597a054133" providerId="ADAL" clId="{DA99A808-C433-4857-B48D-0541486B69EB}" dt="2025-01-30T15:36:04.667" v="608" actId="47"/>
        <pc:sldMkLst>
          <pc:docMk/>
          <pc:sldMk cId="2603971186" sldId="457"/>
        </pc:sldMkLst>
      </pc:sldChg>
      <pc:sldChg chg="del">
        <pc:chgData name="Damian Gordon" userId="796278f3-970d-4a3b-8137-dc597a054133" providerId="ADAL" clId="{DA99A808-C433-4857-B48D-0541486B69EB}" dt="2025-01-30T15:36:04.667" v="608" actId="47"/>
        <pc:sldMkLst>
          <pc:docMk/>
          <pc:sldMk cId="2123894225" sldId="458"/>
        </pc:sldMkLst>
      </pc:sldChg>
      <pc:sldChg chg="del">
        <pc:chgData name="Damian Gordon" userId="796278f3-970d-4a3b-8137-dc597a054133" providerId="ADAL" clId="{DA99A808-C433-4857-B48D-0541486B69EB}" dt="2025-01-30T15:36:04.667" v="608" actId="47"/>
        <pc:sldMkLst>
          <pc:docMk/>
          <pc:sldMk cId="535991383" sldId="459"/>
        </pc:sldMkLst>
      </pc:sldChg>
      <pc:sldChg chg="del">
        <pc:chgData name="Damian Gordon" userId="796278f3-970d-4a3b-8137-dc597a054133" providerId="ADAL" clId="{DA99A808-C433-4857-B48D-0541486B69EB}" dt="2025-01-30T15:36:04.667" v="608" actId="47"/>
        <pc:sldMkLst>
          <pc:docMk/>
          <pc:sldMk cId="3805323869" sldId="461"/>
        </pc:sldMkLst>
      </pc:sldChg>
      <pc:sldChg chg="del">
        <pc:chgData name="Damian Gordon" userId="796278f3-970d-4a3b-8137-dc597a054133" providerId="ADAL" clId="{DA99A808-C433-4857-B48D-0541486B69EB}" dt="2025-01-30T15:36:04.667" v="608" actId="47"/>
        <pc:sldMkLst>
          <pc:docMk/>
          <pc:sldMk cId="904566246" sldId="462"/>
        </pc:sldMkLst>
      </pc:sldChg>
      <pc:sldChg chg="del">
        <pc:chgData name="Damian Gordon" userId="796278f3-970d-4a3b-8137-dc597a054133" providerId="ADAL" clId="{DA99A808-C433-4857-B48D-0541486B69EB}" dt="2025-01-30T15:36:04.667" v="608" actId="47"/>
        <pc:sldMkLst>
          <pc:docMk/>
          <pc:sldMk cId="1192466586" sldId="464"/>
        </pc:sldMkLst>
      </pc:sldChg>
      <pc:sldChg chg="del">
        <pc:chgData name="Damian Gordon" userId="796278f3-970d-4a3b-8137-dc597a054133" providerId="ADAL" clId="{DA99A808-C433-4857-B48D-0541486B69EB}" dt="2025-01-30T15:36:04.667" v="608" actId="47"/>
        <pc:sldMkLst>
          <pc:docMk/>
          <pc:sldMk cId="1760058381" sldId="465"/>
        </pc:sldMkLst>
      </pc:sldChg>
      <pc:sldChg chg="del">
        <pc:chgData name="Damian Gordon" userId="796278f3-970d-4a3b-8137-dc597a054133" providerId="ADAL" clId="{DA99A808-C433-4857-B48D-0541486B69EB}" dt="2025-01-30T15:36:04.667" v="608" actId="47"/>
        <pc:sldMkLst>
          <pc:docMk/>
          <pc:sldMk cId="1257956994" sldId="466"/>
        </pc:sldMkLst>
      </pc:sldChg>
      <pc:sldChg chg="del">
        <pc:chgData name="Damian Gordon" userId="796278f3-970d-4a3b-8137-dc597a054133" providerId="ADAL" clId="{DA99A808-C433-4857-B48D-0541486B69EB}" dt="2025-01-30T15:36:04.667" v="608" actId="47"/>
        <pc:sldMkLst>
          <pc:docMk/>
          <pc:sldMk cId="2442904923" sldId="467"/>
        </pc:sldMkLst>
      </pc:sldChg>
      <pc:sldChg chg="del">
        <pc:chgData name="Damian Gordon" userId="796278f3-970d-4a3b-8137-dc597a054133" providerId="ADAL" clId="{DA99A808-C433-4857-B48D-0541486B69EB}" dt="2025-01-30T15:36:04.667" v="608" actId="47"/>
        <pc:sldMkLst>
          <pc:docMk/>
          <pc:sldMk cId="4229316256" sldId="468"/>
        </pc:sldMkLst>
      </pc:sldChg>
      <pc:sldChg chg="del">
        <pc:chgData name="Damian Gordon" userId="796278f3-970d-4a3b-8137-dc597a054133" providerId="ADAL" clId="{DA99A808-C433-4857-B48D-0541486B69EB}" dt="2025-01-30T15:36:04.667" v="608" actId="47"/>
        <pc:sldMkLst>
          <pc:docMk/>
          <pc:sldMk cId="2479653310" sldId="469"/>
        </pc:sldMkLst>
      </pc:sldChg>
      <pc:sldChg chg="del">
        <pc:chgData name="Damian Gordon" userId="796278f3-970d-4a3b-8137-dc597a054133" providerId="ADAL" clId="{DA99A808-C433-4857-B48D-0541486B69EB}" dt="2025-01-30T15:36:04.667" v="608" actId="47"/>
        <pc:sldMkLst>
          <pc:docMk/>
          <pc:sldMk cId="3367475694" sldId="470"/>
        </pc:sldMkLst>
      </pc:sldChg>
      <pc:sldChg chg="del">
        <pc:chgData name="Damian Gordon" userId="796278f3-970d-4a3b-8137-dc597a054133" providerId="ADAL" clId="{DA99A808-C433-4857-B48D-0541486B69EB}" dt="2025-01-30T15:36:04.667" v="608" actId="47"/>
        <pc:sldMkLst>
          <pc:docMk/>
          <pc:sldMk cId="2270169773" sldId="471"/>
        </pc:sldMkLst>
      </pc:sldChg>
      <pc:sldChg chg="del">
        <pc:chgData name="Damian Gordon" userId="796278f3-970d-4a3b-8137-dc597a054133" providerId="ADAL" clId="{DA99A808-C433-4857-B48D-0541486B69EB}" dt="2025-01-30T15:36:04.667" v="608" actId="47"/>
        <pc:sldMkLst>
          <pc:docMk/>
          <pc:sldMk cId="771842511" sldId="472"/>
        </pc:sldMkLst>
      </pc:sldChg>
      <pc:sldChg chg="del">
        <pc:chgData name="Damian Gordon" userId="796278f3-970d-4a3b-8137-dc597a054133" providerId="ADAL" clId="{DA99A808-C433-4857-B48D-0541486B69EB}" dt="2025-01-30T15:36:04.667" v="608" actId="47"/>
        <pc:sldMkLst>
          <pc:docMk/>
          <pc:sldMk cId="242179878" sldId="473"/>
        </pc:sldMkLst>
      </pc:sldChg>
      <pc:sldChg chg="del">
        <pc:chgData name="Damian Gordon" userId="796278f3-970d-4a3b-8137-dc597a054133" providerId="ADAL" clId="{DA99A808-C433-4857-B48D-0541486B69EB}" dt="2025-01-30T15:36:04.667" v="608" actId="47"/>
        <pc:sldMkLst>
          <pc:docMk/>
          <pc:sldMk cId="4095918154" sldId="474"/>
        </pc:sldMkLst>
      </pc:sldChg>
      <pc:sldChg chg="del">
        <pc:chgData name="Damian Gordon" userId="796278f3-970d-4a3b-8137-dc597a054133" providerId="ADAL" clId="{DA99A808-C433-4857-B48D-0541486B69EB}" dt="2025-01-30T15:36:04.667" v="608" actId="47"/>
        <pc:sldMkLst>
          <pc:docMk/>
          <pc:sldMk cId="1680599265" sldId="475"/>
        </pc:sldMkLst>
      </pc:sldChg>
      <pc:sldChg chg="del">
        <pc:chgData name="Damian Gordon" userId="796278f3-970d-4a3b-8137-dc597a054133" providerId="ADAL" clId="{DA99A808-C433-4857-B48D-0541486B69EB}" dt="2025-01-30T15:36:04.667" v="608" actId="47"/>
        <pc:sldMkLst>
          <pc:docMk/>
          <pc:sldMk cId="726544470" sldId="476"/>
        </pc:sldMkLst>
      </pc:sldChg>
      <pc:sldChg chg="del">
        <pc:chgData name="Damian Gordon" userId="796278f3-970d-4a3b-8137-dc597a054133" providerId="ADAL" clId="{DA99A808-C433-4857-B48D-0541486B69EB}" dt="2025-01-30T15:36:04.667" v="608" actId="47"/>
        <pc:sldMkLst>
          <pc:docMk/>
          <pc:sldMk cId="3244980195" sldId="477"/>
        </pc:sldMkLst>
      </pc:sldChg>
      <pc:sldChg chg="del">
        <pc:chgData name="Damian Gordon" userId="796278f3-970d-4a3b-8137-dc597a054133" providerId="ADAL" clId="{DA99A808-C433-4857-B48D-0541486B69EB}" dt="2025-01-30T15:36:04.667" v="608" actId="47"/>
        <pc:sldMkLst>
          <pc:docMk/>
          <pc:sldMk cId="1250634738" sldId="478"/>
        </pc:sldMkLst>
      </pc:sldChg>
      <pc:sldChg chg="del">
        <pc:chgData name="Damian Gordon" userId="796278f3-970d-4a3b-8137-dc597a054133" providerId="ADAL" clId="{DA99A808-C433-4857-B48D-0541486B69EB}" dt="2025-01-30T15:36:04.667" v="608" actId="47"/>
        <pc:sldMkLst>
          <pc:docMk/>
          <pc:sldMk cId="1806556789" sldId="479"/>
        </pc:sldMkLst>
      </pc:sldChg>
      <pc:sldChg chg="del">
        <pc:chgData name="Damian Gordon" userId="796278f3-970d-4a3b-8137-dc597a054133" providerId="ADAL" clId="{DA99A808-C433-4857-B48D-0541486B69EB}" dt="2025-01-30T15:36:04.667" v="608" actId="47"/>
        <pc:sldMkLst>
          <pc:docMk/>
          <pc:sldMk cId="349856633" sldId="480"/>
        </pc:sldMkLst>
      </pc:sldChg>
      <pc:sldChg chg="del">
        <pc:chgData name="Damian Gordon" userId="796278f3-970d-4a3b-8137-dc597a054133" providerId="ADAL" clId="{DA99A808-C433-4857-B48D-0541486B69EB}" dt="2025-01-30T15:36:04.667" v="608" actId="47"/>
        <pc:sldMkLst>
          <pc:docMk/>
          <pc:sldMk cId="3206431685" sldId="481"/>
        </pc:sldMkLst>
      </pc:sldChg>
      <pc:sldChg chg="del">
        <pc:chgData name="Damian Gordon" userId="796278f3-970d-4a3b-8137-dc597a054133" providerId="ADAL" clId="{DA99A808-C433-4857-B48D-0541486B69EB}" dt="2025-01-30T15:36:04.667" v="608" actId="47"/>
        <pc:sldMkLst>
          <pc:docMk/>
          <pc:sldMk cId="3546274248" sldId="482"/>
        </pc:sldMkLst>
      </pc:sldChg>
      <pc:sldChg chg="del">
        <pc:chgData name="Damian Gordon" userId="796278f3-970d-4a3b-8137-dc597a054133" providerId="ADAL" clId="{DA99A808-C433-4857-B48D-0541486B69EB}" dt="2025-01-30T15:36:04.667" v="608" actId="47"/>
        <pc:sldMkLst>
          <pc:docMk/>
          <pc:sldMk cId="379198112" sldId="483"/>
        </pc:sldMkLst>
      </pc:sldChg>
      <pc:sldChg chg="del">
        <pc:chgData name="Damian Gordon" userId="796278f3-970d-4a3b-8137-dc597a054133" providerId="ADAL" clId="{DA99A808-C433-4857-B48D-0541486B69EB}" dt="2025-01-30T15:36:04.667" v="608" actId="47"/>
        <pc:sldMkLst>
          <pc:docMk/>
          <pc:sldMk cId="984733568" sldId="484"/>
        </pc:sldMkLst>
      </pc:sldChg>
      <pc:sldChg chg="del">
        <pc:chgData name="Damian Gordon" userId="796278f3-970d-4a3b-8137-dc597a054133" providerId="ADAL" clId="{DA99A808-C433-4857-B48D-0541486B69EB}" dt="2025-01-30T15:36:04.667" v="608" actId="47"/>
        <pc:sldMkLst>
          <pc:docMk/>
          <pc:sldMk cId="2307912514" sldId="485"/>
        </pc:sldMkLst>
      </pc:sldChg>
      <pc:sldChg chg="del">
        <pc:chgData name="Damian Gordon" userId="796278f3-970d-4a3b-8137-dc597a054133" providerId="ADAL" clId="{DA99A808-C433-4857-B48D-0541486B69EB}" dt="2025-01-30T15:36:04.667" v="608" actId="47"/>
        <pc:sldMkLst>
          <pc:docMk/>
          <pc:sldMk cId="848709099" sldId="486"/>
        </pc:sldMkLst>
      </pc:sldChg>
      <pc:sldChg chg="del">
        <pc:chgData name="Damian Gordon" userId="796278f3-970d-4a3b-8137-dc597a054133" providerId="ADAL" clId="{DA99A808-C433-4857-B48D-0541486B69EB}" dt="2025-01-30T15:36:04.667" v="608" actId="47"/>
        <pc:sldMkLst>
          <pc:docMk/>
          <pc:sldMk cId="1679135151" sldId="487"/>
        </pc:sldMkLst>
      </pc:sldChg>
      <pc:sldChg chg="del">
        <pc:chgData name="Damian Gordon" userId="796278f3-970d-4a3b-8137-dc597a054133" providerId="ADAL" clId="{DA99A808-C433-4857-B48D-0541486B69EB}" dt="2025-01-30T15:36:04.667" v="608" actId="47"/>
        <pc:sldMkLst>
          <pc:docMk/>
          <pc:sldMk cId="4201349747" sldId="488"/>
        </pc:sldMkLst>
      </pc:sldChg>
      <pc:sldChg chg="del">
        <pc:chgData name="Damian Gordon" userId="796278f3-970d-4a3b-8137-dc597a054133" providerId="ADAL" clId="{DA99A808-C433-4857-B48D-0541486B69EB}" dt="2025-01-30T15:36:04.667" v="608" actId="47"/>
        <pc:sldMkLst>
          <pc:docMk/>
          <pc:sldMk cId="4253531965" sldId="489"/>
        </pc:sldMkLst>
      </pc:sldChg>
      <pc:sldChg chg="del">
        <pc:chgData name="Damian Gordon" userId="796278f3-970d-4a3b-8137-dc597a054133" providerId="ADAL" clId="{DA99A808-C433-4857-B48D-0541486B69EB}" dt="2025-01-30T15:36:04.667" v="608" actId="47"/>
        <pc:sldMkLst>
          <pc:docMk/>
          <pc:sldMk cId="1380855924" sldId="490"/>
        </pc:sldMkLst>
      </pc:sldChg>
      <pc:sldChg chg="del">
        <pc:chgData name="Damian Gordon" userId="796278f3-970d-4a3b-8137-dc597a054133" providerId="ADAL" clId="{DA99A808-C433-4857-B48D-0541486B69EB}" dt="2025-01-30T15:36:04.667" v="608" actId="47"/>
        <pc:sldMkLst>
          <pc:docMk/>
          <pc:sldMk cId="2429902519" sldId="491"/>
        </pc:sldMkLst>
      </pc:sldChg>
      <pc:sldChg chg="del">
        <pc:chgData name="Damian Gordon" userId="796278f3-970d-4a3b-8137-dc597a054133" providerId="ADAL" clId="{DA99A808-C433-4857-B48D-0541486B69EB}" dt="2025-01-30T15:36:04.667" v="608" actId="47"/>
        <pc:sldMkLst>
          <pc:docMk/>
          <pc:sldMk cId="604262449" sldId="492"/>
        </pc:sldMkLst>
      </pc:sldChg>
      <pc:sldChg chg="del">
        <pc:chgData name="Damian Gordon" userId="796278f3-970d-4a3b-8137-dc597a054133" providerId="ADAL" clId="{DA99A808-C433-4857-B48D-0541486B69EB}" dt="2025-01-30T15:36:04.667" v="608" actId="47"/>
        <pc:sldMkLst>
          <pc:docMk/>
          <pc:sldMk cId="2042089025" sldId="493"/>
        </pc:sldMkLst>
      </pc:sldChg>
      <pc:sldChg chg="del">
        <pc:chgData name="Damian Gordon" userId="796278f3-970d-4a3b-8137-dc597a054133" providerId="ADAL" clId="{DA99A808-C433-4857-B48D-0541486B69EB}" dt="2025-01-30T15:36:04.667" v="608" actId="47"/>
        <pc:sldMkLst>
          <pc:docMk/>
          <pc:sldMk cId="3013569237" sldId="494"/>
        </pc:sldMkLst>
      </pc:sldChg>
      <pc:sldChg chg="del">
        <pc:chgData name="Damian Gordon" userId="796278f3-970d-4a3b-8137-dc597a054133" providerId="ADAL" clId="{DA99A808-C433-4857-B48D-0541486B69EB}" dt="2025-01-30T15:36:04.667" v="608" actId="47"/>
        <pc:sldMkLst>
          <pc:docMk/>
          <pc:sldMk cId="2129605758" sldId="495"/>
        </pc:sldMkLst>
      </pc:sldChg>
      <pc:sldChg chg="del">
        <pc:chgData name="Damian Gordon" userId="796278f3-970d-4a3b-8137-dc597a054133" providerId="ADAL" clId="{DA99A808-C433-4857-B48D-0541486B69EB}" dt="2025-01-30T15:36:04.667" v="608" actId="47"/>
        <pc:sldMkLst>
          <pc:docMk/>
          <pc:sldMk cId="916282007" sldId="496"/>
        </pc:sldMkLst>
      </pc:sldChg>
      <pc:sldChg chg="del">
        <pc:chgData name="Damian Gordon" userId="796278f3-970d-4a3b-8137-dc597a054133" providerId="ADAL" clId="{DA99A808-C433-4857-B48D-0541486B69EB}" dt="2025-01-30T15:36:04.667" v="608" actId="47"/>
        <pc:sldMkLst>
          <pc:docMk/>
          <pc:sldMk cId="1714894558" sldId="497"/>
        </pc:sldMkLst>
      </pc:sldChg>
      <pc:sldChg chg="del">
        <pc:chgData name="Damian Gordon" userId="796278f3-970d-4a3b-8137-dc597a054133" providerId="ADAL" clId="{DA99A808-C433-4857-B48D-0541486B69EB}" dt="2025-01-30T15:36:04.667" v="608" actId="47"/>
        <pc:sldMkLst>
          <pc:docMk/>
          <pc:sldMk cId="3235607215" sldId="498"/>
        </pc:sldMkLst>
      </pc:sldChg>
      <pc:sldChg chg="del">
        <pc:chgData name="Damian Gordon" userId="796278f3-970d-4a3b-8137-dc597a054133" providerId="ADAL" clId="{DA99A808-C433-4857-B48D-0541486B69EB}" dt="2025-01-30T15:36:04.667" v="608" actId="47"/>
        <pc:sldMkLst>
          <pc:docMk/>
          <pc:sldMk cId="1002063520" sldId="499"/>
        </pc:sldMkLst>
      </pc:sldChg>
      <pc:sldChg chg="del">
        <pc:chgData name="Damian Gordon" userId="796278f3-970d-4a3b-8137-dc597a054133" providerId="ADAL" clId="{DA99A808-C433-4857-B48D-0541486B69EB}" dt="2025-01-30T15:36:04.667" v="608" actId="47"/>
        <pc:sldMkLst>
          <pc:docMk/>
          <pc:sldMk cId="1877588735" sldId="500"/>
        </pc:sldMkLst>
      </pc:sldChg>
      <pc:sldChg chg="del">
        <pc:chgData name="Damian Gordon" userId="796278f3-970d-4a3b-8137-dc597a054133" providerId="ADAL" clId="{DA99A808-C433-4857-B48D-0541486B69EB}" dt="2025-01-30T15:36:04.667" v="608" actId="47"/>
        <pc:sldMkLst>
          <pc:docMk/>
          <pc:sldMk cId="3745148219" sldId="501"/>
        </pc:sldMkLst>
      </pc:sldChg>
      <pc:sldChg chg="del">
        <pc:chgData name="Damian Gordon" userId="796278f3-970d-4a3b-8137-dc597a054133" providerId="ADAL" clId="{DA99A808-C433-4857-B48D-0541486B69EB}" dt="2025-01-30T15:36:04.667" v="608" actId="47"/>
        <pc:sldMkLst>
          <pc:docMk/>
          <pc:sldMk cId="845731733" sldId="502"/>
        </pc:sldMkLst>
      </pc:sldChg>
      <pc:sldChg chg="del">
        <pc:chgData name="Damian Gordon" userId="796278f3-970d-4a3b-8137-dc597a054133" providerId="ADAL" clId="{DA99A808-C433-4857-B48D-0541486B69EB}" dt="2025-01-30T15:36:04.667" v="608" actId="47"/>
        <pc:sldMkLst>
          <pc:docMk/>
          <pc:sldMk cId="4159563849" sldId="503"/>
        </pc:sldMkLst>
      </pc:sldChg>
      <pc:sldChg chg="del">
        <pc:chgData name="Damian Gordon" userId="796278f3-970d-4a3b-8137-dc597a054133" providerId="ADAL" clId="{DA99A808-C433-4857-B48D-0541486B69EB}" dt="2025-01-30T15:36:04.667" v="608" actId="47"/>
        <pc:sldMkLst>
          <pc:docMk/>
          <pc:sldMk cId="2602717721" sldId="504"/>
        </pc:sldMkLst>
      </pc:sldChg>
      <pc:sldChg chg="del">
        <pc:chgData name="Damian Gordon" userId="796278f3-970d-4a3b-8137-dc597a054133" providerId="ADAL" clId="{DA99A808-C433-4857-B48D-0541486B69EB}" dt="2025-01-30T15:36:04.667" v="608" actId="47"/>
        <pc:sldMkLst>
          <pc:docMk/>
          <pc:sldMk cId="1870675293" sldId="505"/>
        </pc:sldMkLst>
      </pc:sldChg>
      <pc:sldChg chg="del">
        <pc:chgData name="Damian Gordon" userId="796278f3-970d-4a3b-8137-dc597a054133" providerId="ADAL" clId="{DA99A808-C433-4857-B48D-0541486B69EB}" dt="2025-01-30T15:36:04.667" v="608" actId="47"/>
        <pc:sldMkLst>
          <pc:docMk/>
          <pc:sldMk cId="1322034671" sldId="506"/>
        </pc:sldMkLst>
      </pc:sldChg>
      <pc:sldChg chg="del">
        <pc:chgData name="Damian Gordon" userId="796278f3-970d-4a3b-8137-dc597a054133" providerId="ADAL" clId="{DA99A808-C433-4857-B48D-0541486B69EB}" dt="2025-01-30T15:36:04.667" v="608" actId="47"/>
        <pc:sldMkLst>
          <pc:docMk/>
          <pc:sldMk cId="3155610287" sldId="507"/>
        </pc:sldMkLst>
      </pc:sldChg>
      <pc:sldChg chg="del">
        <pc:chgData name="Damian Gordon" userId="796278f3-970d-4a3b-8137-dc597a054133" providerId="ADAL" clId="{DA99A808-C433-4857-B48D-0541486B69EB}" dt="2025-01-30T15:36:04.667" v="608" actId="47"/>
        <pc:sldMkLst>
          <pc:docMk/>
          <pc:sldMk cId="1721466139" sldId="508"/>
        </pc:sldMkLst>
      </pc:sldChg>
      <pc:sldChg chg="del">
        <pc:chgData name="Damian Gordon" userId="796278f3-970d-4a3b-8137-dc597a054133" providerId="ADAL" clId="{DA99A808-C433-4857-B48D-0541486B69EB}" dt="2025-01-30T15:36:04.667" v="608" actId="47"/>
        <pc:sldMkLst>
          <pc:docMk/>
          <pc:sldMk cId="2822760810" sldId="509"/>
        </pc:sldMkLst>
      </pc:sldChg>
      <pc:sldChg chg="del">
        <pc:chgData name="Damian Gordon" userId="796278f3-970d-4a3b-8137-dc597a054133" providerId="ADAL" clId="{DA99A808-C433-4857-B48D-0541486B69EB}" dt="2025-01-30T15:36:04.667" v="608" actId="47"/>
        <pc:sldMkLst>
          <pc:docMk/>
          <pc:sldMk cId="4265199667" sldId="510"/>
        </pc:sldMkLst>
      </pc:sldChg>
      <pc:sldChg chg="del">
        <pc:chgData name="Damian Gordon" userId="796278f3-970d-4a3b-8137-dc597a054133" providerId="ADAL" clId="{DA99A808-C433-4857-B48D-0541486B69EB}" dt="2025-01-30T15:36:04.667" v="608" actId="47"/>
        <pc:sldMkLst>
          <pc:docMk/>
          <pc:sldMk cId="2228028331" sldId="511"/>
        </pc:sldMkLst>
      </pc:sldChg>
      <pc:sldChg chg="del">
        <pc:chgData name="Damian Gordon" userId="796278f3-970d-4a3b-8137-dc597a054133" providerId="ADAL" clId="{DA99A808-C433-4857-B48D-0541486B69EB}" dt="2025-01-30T15:36:04.667" v="608" actId="47"/>
        <pc:sldMkLst>
          <pc:docMk/>
          <pc:sldMk cId="432110398" sldId="512"/>
        </pc:sldMkLst>
      </pc:sldChg>
      <pc:sldChg chg="del">
        <pc:chgData name="Damian Gordon" userId="796278f3-970d-4a3b-8137-dc597a054133" providerId="ADAL" clId="{DA99A808-C433-4857-B48D-0541486B69EB}" dt="2025-01-30T15:36:04.667" v="608" actId="47"/>
        <pc:sldMkLst>
          <pc:docMk/>
          <pc:sldMk cId="1333166156" sldId="513"/>
        </pc:sldMkLst>
      </pc:sldChg>
      <pc:sldChg chg="del">
        <pc:chgData name="Damian Gordon" userId="796278f3-970d-4a3b-8137-dc597a054133" providerId="ADAL" clId="{DA99A808-C433-4857-B48D-0541486B69EB}" dt="2025-01-30T15:36:04.667" v="608" actId="47"/>
        <pc:sldMkLst>
          <pc:docMk/>
          <pc:sldMk cId="2619792849" sldId="514"/>
        </pc:sldMkLst>
      </pc:sldChg>
      <pc:sldChg chg="del">
        <pc:chgData name="Damian Gordon" userId="796278f3-970d-4a3b-8137-dc597a054133" providerId="ADAL" clId="{DA99A808-C433-4857-B48D-0541486B69EB}" dt="2025-01-30T15:36:04.667" v="608" actId="47"/>
        <pc:sldMkLst>
          <pc:docMk/>
          <pc:sldMk cId="2361069070" sldId="515"/>
        </pc:sldMkLst>
      </pc:sldChg>
      <pc:sldChg chg="del">
        <pc:chgData name="Damian Gordon" userId="796278f3-970d-4a3b-8137-dc597a054133" providerId="ADAL" clId="{DA99A808-C433-4857-B48D-0541486B69EB}" dt="2025-01-30T15:36:04.667" v="608" actId="47"/>
        <pc:sldMkLst>
          <pc:docMk/>
          <pc:sldMk cId="3330554156" sldId="516"/>
        </pc:sldMkLst>
      </pc:sldChg>
      <pc:sldChg chg="del">
        <pc:chgData name="Damian Gordon" userId="796278f3-970d-4a3b-8137-dc597a054133" providerId="ADAL" clId="{DA99A808-C433-4857-B48D-0541486B69EB}" dt="2025-01-30T15:36:04.667" v="608" actId="47"/>
        <pc:sldMkLst>
          <pc:docMk/>
          <pc:sldMk cId="2356892724" sldId="517"/>
        </pc:sldMkLst>
      </pc:sldChg>
      <pc:sldChg chg="del">
        <pc:chgData name="Damian Gordon" userId="796278f3-970d-4a3b-8137-dc597a054133" providerId="ADAL" clId="{DA99A808-C433-4857-B48D-0541486B69EB}" dt="2025-01-30T15:36:04.667" v="608" actId="47"/>
        <pc:sldMkLst>
          <pc:docMk/>
          <pc:sldMk cId="2396756843" sldId="518"/>
        </pc:sldMkLst>
      </pc:sldChg>
      <pc:sldChg chg="del">
        <pc:chgData name="Damian Gordon" userId="796278f3-970d-4a3b-8137-dc597a054133" providerId="ADAL" clId="{DA99A808-C433-4857-B48D-0541486B69EB}" dt="2025-01-30T15:36:04.667" v="608" actId="47"/>
        <pc:sldMkLst>
          <pc:docMk/>
          <pc:sldMk cId="3900040505" sldId="519"/>
        </pc:sldMkLst>
      </pc:sldChg>
      <pc:sldChg chg="del">
        <pc:chgData name="Damian Gordon" userId="796278f3-970d-4a3b-8137-dc597a054133" providerId="ADAL" clId="{DA99A808-C433-4857-B48D-0541486B69EB}" dt="2025-01-30T15:36:04.667" v="608" actId="47"/>
        <pc:sldMkLst>
          <pc:docMk/>
          <pc:sldMk cId="1392760388" sldId="520"/>
        </pc:sldMkLst>
      </pc:sldChg>
      <pc:sldChg chg="del">
        <pc:chgData name="Damian Gordon" userId="796278f3-970d-4a3b-8137-dc597a054133" providerId="ADAL" clId="{DA99A808-C433-4857-B48D-0541486B69EB}" dt="2025-01-30T15:36:04.667" v="608" actId="47"/>
        <pc:sldMkLst>
          <pc:docMk/>
          <pc:sldMk cId="90912281" sldId="521"/>
        </pc:sldMkLst>
      </pc:sldChg>
      <pc:sldChg chg="del">
        <pc:chgData name="Damian Gordon" userId="796278f3-970d-4a3b-8137-dc597a054133" providerId="ADAL" clId="{DA99A808-C433-4857-B48D-0541486B69EB}" dt="2025-01-30T15:36:04.667" v="608" actId="47"/>
        <pc:sldMkLst>
          <pc:docMk/>
          <pc:sldMk cId="3759057335" sldId="522"/>
        </pc:sldMkLst>
      </pc:sldChg>
      <pc:sldChg chg="del">
        <pc:chgData name="Damian Gordon" userId="796278f3-970d-4a3b-8137-dc597a054133" providerId="ADAL" clId="{DA99A808-C433-4857-B48D-0541486B69EB}" dt="2025-01-30T15:36:04.667" v="608" actId="47"/>
        <pc:sldMkLst>
          <pc:docMk/>
          <pc:sldMk cId="1480789399" sldId="523"/>
        </pc:sldMkLst>
      </pc:sldChg>
      <pc:sldChg chg="del">
        <pc:chgData name="Damian Gordon" userId="796278f3-970d-4a3b-8137-dc597a054133" providerId="ADAL" clId="{DA99A808-C433-4857-B48D-0541486B69EB}" dt="2025-01-30T15:36:04.667" v="608" actId="47"/>
        <pc:sldMkLst>
          <pc:docMk/>
          <pc:sldMk cId="3150756904" sldId="524"/>
        </pc:sldMkLst>
      </pc:sldChg>
      <pc:sldChg chg="del">
        <pc:chgData name="Damian Gordon" userId="796278f3-970d-4a3b-8137-dc597a054133" providerId="ADAL" clId="{DA99A808-C433-4857-B48D-0541486B69EB}" dt="2025-01-30T15:36:04.667" v="608" actId="47"/>
        <pc:sldMkLst>
          <pc:docMk/>
          <pc:sldMk cId="168884867" sldId="525"/>
        </pc:sldMkLst>
      </pc:sldChg>
      <pc:sldChg chg="del">
        <pc:chgData name="Damian Gordon" userId="796278f3-970d-4a3b-8137-dc597a054133" providerId="ADAL" clId="{DA99A808-C433-4857-B48D-0541486B69EB}" dt="2025-01-30T15:36:04.667" v="608" actId="47"/>
        <pc:sldMkLst>
          <pc:docMk/>
          <pc:sldMk cId="2598802286" sldId="526"/>
        </pc:sldMkLst>
      </pc:sldChg>
      <pc:sldChg chg="del">
        <pc:chgData name="Damian Gordon" userId="796278f3-970d-4a3b-8137-dc597a054133" providerId="ADAL" clId="{DA99A808-C433-4857-B48D-0541486B69EB}" dt="2025-01-30T15:36:04.667" v="608" actId="47"/>
        <pc:sldMkLst>
          <pc:docMk/>
          <pc:sldMk cId="3893540225" sldId="527"/>
        </pc:sldMkLst>
      </pc:sldChg>
      <pc:sldChg chg="del">
        <pc:chgData name="Damian Gordon" userId="796278f3-970d-4a3b-8137-dc597a054133" providerId="ADAL" clId="{DA99A808-C433-4857-B48D-0541486B69EB}" dt="2025-01-30T15:36:04.667" v="608" actId="47"/>
        <pc:sldMkLst>
          <pc:docMk/>
          <pc:sldMk cId="2508920386" sldId="528"/>
        </pc:sldMkLst>
      </pc:sldChg>
      <pc:sldChg chg="del">
        <pc:chgData name="Damian Gordon" userId="796278f3-970d-4a3b-8137-dc597a054133" providerId="ADAL" clId="{DA99A808-C433-4857-B48D-0541486B69EB}" dt="2025-01-30T15:36:04.667" v="608" actId="47"/>
        <pc:sldMkLst>
          <pc:docMk/>
          <pc:sldMk cId="2648661551" sldId="529"/>
        </pc:sldMkLst>
      </pc:sldChg>
      <pc:sldChg chg="del">
        <pc:chgData name="Damian Gordon" userId="796278f3-970d-4a3b-8137-dc597a054133" providerId="ADAL" clId="{DA99A808-C433-4857-B48D-0541486B69EB}" dt="2025-01-30T15:36:04.667" v="608" actId="47"/>
        <pc:sldMkLst>
          <pc:docMk/>
          <pc:sldMk cId="1997344540" sldId="530"/>
        </pc:sldMkLst>
      </pc:sldChg>
      <pc:sldChg chg="del">
        <pc:chgData name="Damian Gordon" userId="796278f3-970d-4a3b-8137-dc597a054133" providerId="ADAL" clId="{DA99A808-C433-4857-B48D-0541486B69EB}" dt="2025-01-30T15:36:04.667" v="608" actId="47"/>
        <pc:sldMkLst>
          <pc:docMk/>
          <pc:sldMk cId="1762826304" sldId="531"/>
        </pc:sldMkLst>
      </pc:sldChg>
      <pc:sldChg chg="del">
        <pc:chgData name="Damian Gordon" userId="796278f3-970d-4a3b-8137-dc597a054133" providerId="ADAL" clId="{DA99A808-C433-4857-B48D-0541486B69EB}" dt="2025-01-30T15:36:04.667" v="608" actId="47"/>
        <pc:sldMkLst>
          <pc:docMk/>
          <pc:sldMk cId="14068166" sldId="532"/>
        </pc:sldMkLst>
      </pc:sldChg>
      <pc:sldChg chg="del">
        <pc:chgData name="Damian Gordon" userId="796278f3-970d-4a3b-8137-dc597a054133" providerId="ADAL" clId="{DA99A808-C433-4857-B48D-0541486B69EB}" dt="2025-01-30T15:36:04.667" v="608" actId="47"/>
        <pc:sldMkLst>
          <pc:docMk/>
          <pc:sldMk cId="1092859899" sldId="533"/>
        </pc:sldMkLst>
      </pc:sldChg>
      <pc:sldChg chg="del">
        <pc:chgData name="Damian Gordon" userId="796278f3-970d-4a3b-8137-dc597a054133" providerId="ADAL" clId="{DA99A808-C433-4857-B48D-0541486B69EB}" dt="2025-01-30T15:36:04.667" v="608" actId="47"/>
        <pc:sldMkLst>
          <pc:docMk/>
          <pc:sldMk cId="2813614338" sldId="534"/>
        </pc:sldMkLst>
      </pc:sldChg>
      <pc:sldChg chg="del">
        <pc:chgData name="Damian Gordon" userId="796278f3-970d-4a3b-8137-dc597a054133" providerId="ADAL" clId="{DA99A808-C433-4857-B48D-0541486B69EB}" dt="2025-01-30T15:36:04.667" v="608" actId="47"/>
        <pc:sldMkLst>
          <pc:docMk/>
          <pc:sldMk cId="1876897265" sldId="535"/>
        </pc:sldMkLst>
      </pc:sldChg>
      <pc:sldChg chg="del">
        <pc:chgData name="Damian Gordon" userId="796278f3-970d-4a3b-8137-dc597a054133" providerId="ADAL" clId="{DA99A808-C433-4857-B48D-0541486B69EB}" dt="2025-01-30T15:36:04.667" v="608" actId="47"/>
        <pc:sldMkLst>
          <pc:docMk/>
          <pc:sldMk cId="3619686503" sldId="536"/>
        </pc:sldMkLst>
      </pc:sldChg>
      <pc:sldChg chg="del">
        <pc:chgData name="Damian Gordon" userId="796278f3-970d-4a3b-8137-dc597a054133" providerId="ADAL" clId="{DA99A808-C433-4857-B48D-0541486B69EB}" dt="2025-01-30T15:36:04.667" v="608" actId="47"/>
        <pc:sldMkLst>
          <pc:docMk/>
          <pc:sldMk cId="3309501322" sldId="537"/>
        </pc:sldMkLst>
      </pc:sldChg>
      <pc:sldChg chg="del">
        <pc:chgData name="Damian Gordon" userId="796278f3-970d-4a3b-8137-dc597a054133" providerId="ADAL" clId="{DA99A808-C433-4857-B48D-0541486B69EB}" dt="2025-01-30T15:36:04.667" v="608" actId="47"/>
        <pc:sldMkLst>
          <pc:docMk/>
          <pc:sldMk cId="2418298055" sldId="538"/>
        </pc:sldMkLst>
      </pc:sldChg>
      <pc:sldChg chg="del">
        <pc:chgData name="Damian Gordon" userId="796278f3-970d-4a3b-8137-dc597a054133" providerId="ADAL" clId="{DA99A808-C433-4857-B48D-0541486B69EB}" dt="2025-01-30T15:36:04.667" v="608" actId="47"/>
        <pc:sldMkLst>
          <pc:docMk/>
          <pc:sldMk cId="4186948603" sldId="539"/>
        </pc:sldMkLst>
      </pc:sldChg>
      <pc:sldChg chg="del">
        <pc:chgData name="Damian Gordon" userId="796278f3-970d-4a3b-8137-dc597a054133" providerId="ADAL" clId="{DA99A808-C433-4857-B48D-0541486B69EB}" dt="2025-01-30T15:36:04.667" v="608" actId="47"/>
        <pc:sldMkLst>
          <pc:docMk/>
          <pc:sldMk cId="2787492798" sldId="540"/>
        </pc:sldMkLst>
      </pc:sldChg>
      <pc:sldChg chg="del">
        <pc:chgData name="Damian Gordon" userId="796278f3-970d-4a3b-8137-dc597a054133" providerId="ADAL" clId="{DA99A808-C433-4857-B48D-0541486B69EB}" dt="2025-01-30T15:36:04.667" v="608" actId="47"/>
        <pc:sldMkLst>
          <pc:docMk/>
          <pc:sldMk cId="572223339" sldId="541"/>
        </pc:sldMkLst>
      </pc:sldChg>
      <pc:sldChg chg="del">
        <pc:chgData name="Damian Gordon" userId="796278f3-970d-4a3b-8137-dc597a054133" providerId="ADAL" clId="{DA99A808-C433-4857-B48D-0541486B69EB}" dt="2025-01-30T15:36:04.667" v="608" actId="47"/>
        <pc:sldMkLst>
          <pc:docMk/>
          <pc:sldMk cId="4109757825" sldId="542"/>
        </pc:sldMkLst>
      </pc:sldChg>
      <pc:sldChg chg="del">
        <pc:chgData name="Damian Gordon" userId="796278f3-970d-4a3b-8137-dc597a054133" providerId="ADAL" clId="{DA99A808-C433-4857-B48D-0541486B69EB}" dt="2025-01-30T15:36:04.667" v="608" actId="47"/>
        <pc:sldMkLst>
          <pc:docMk/>
          <pc:sldMk cId="1741549133" sldId="543"/>
        </pc:sldMkLst>
      </pc:sldChg>
      <pc:sldChg chg="del">
        <pc:chgData name="Damian Gordon" userId="796278f3-970d-4a3b-8137-dc597a054133" providerId="ADAL" clId="{DA99A808-C433-4857-B48D-0541486B69EB}" dt="2025-01-30T15:36:04.667" v="608" actId="47"/>
        <pc:sldMkLst>
          <pc:docMk/>
          <pc:sldMk cId="1251934436" sldId="544"/>
        </pc:sldMkLst>
      </pc:sldChg>
      <pc:sldChg chg="del">
        <pc:chgData name="Damian Gordon" userId="796278f3-970d-4a3b-8137-dc597a054133" providerId="ADAL" clId="{DA99A808-C433-4857-B48D-0541486B69EB}" dt="2025-01-30T15:36:04.667" v="608" actId="47"/>
        <pc:sldMkLst>
          <pc:docMk/>
          <pc:sldMk cId="1275048363" sldId="545"/>
        </pc:sldMkLst>
      </pc:sldChg>
      <pc:sldChg chg="del">
        <pc:chgData name="Damian Gordon" userId="796278f3-970d-4a3b-8137-dc597a054133" providerId="ADAL" clId="{DA99A808-C433-4857-B48D-0541486B69EB}" dt="2025-01-30T15:36:04.667" v="608" actId="47"/>
        <pc:sldMkLst>
          <pc:docMk/>
          <pc:sldMk cId="3697168116" sldId="546"/>
        </pc:sldMkLst>
      </pc:sldChg>
      <pc:sldChg chg="del">
        <pc:chgData name="Damian Gordon" userId="796278f3-970d-4a3b-8137-dc597a054133" providerId="ADAL" clId="{DA99A808-C433-4857-B48D-0541486B69EB}" dt="2025-01-30T15:36:04.667" v="608" actId="47"/>
        <pc:sldMkLst>
          <pc:docMk/>
          <pc:sldMk cId="810842889" sldId="547"/>
        </pc:sldMkLst>
      </pc:sldChg>
      <pc:sldChg chg="del">
        <pc:chgData name="Damian Gordon" userId="796278f3-970d-4a3b-8137-dc597a054133" providerId="ADAL" clId="{DA99A808-C433-4857-B48D-0541486B69EB}" dt="2025-01-30T15:36:04.667" v="608" actId="47"/>
        <pc:sldMkLst>
          <pc:docMk/>
          <pc:sldMk cId="194116933" sldId="548"/>
        </pc:sldMkLst>
      </pc:sldChg>
      <pc:sldChg chg="del">
        <pc:chgData name="Damian Gordon" userId="796278f3-970d-4a3b-8137-dc597a054133" providerId="ADAL" clId="{DA99A808-C433-4857-B48D-0541486B69EB}" dt="2025-01-30T15:36:04.667" v="608" actId="47"/>
        <pc:sldMkLst>
          <pc:docMk/>
          <pc:sldMk cId="3284315641" sldId="549"/>
        </pc:sldMkLst>
      </pc:sldChg>
      <pc:sldChg chg="del">
        <pc:chgData name="Damian Gordon" userId="796278f3-970d-4a3b-8137-dc597a054133" providerId="ADAL" clId="{DA99A808-C433-4857-B48D-0541486B69EB}" dt="2025-01-30T15:36:04.667" v="608" actId="47"/>
        <pc:sldMkLst>
          <pc:docMk/>
          <pc:sldMk cId="2068285729" sldId="550"/>
        </pc:sldMkLst>
      </pc:sldChg>
      <pc:sldChg chg="del">
        <pc:chgData name="Damian Gordon" userId="796278f3-970d-4a3b-8137-dc597a054133" providerId="ADAL" clId="{DA99A808-C433-4857-B48D-0541486B69EB}" dt="2025-01-30T15:36:04.667" v="608" actId="47"/>
        <pc:sldMkLst>
          <pc:docMk/>
          <pc:sldMk cId="4132202039" sldId="551"/>
        </pc:sldMkLst>
      </pc:sldChg>
      <pc:sldChg chg="del">
        <pc:chgData name="Damian Gordon" userId="796278f3-970d-4a3b-8137-dc597a054133" providerId="ADAL" clId="{DA99A808-C433-4857-B48D-0541486B69EB}" dt="2025-01-30T15:36:04.667" v="608" actId="47"/>
        <pc:sldMkLst>
          <pc:docMk/>
          <pc:sldMk cId="1868398000" sldId="552"/>
        </pc:sldMkLst>
      </pc:sldChg>
      <pc:sldChg chg="del">
        <pc:chgData name="Damian Gordon" userId="796278f3-970d-4a3b-8137-dc597a054133" providerId="ADAL" clId="{DA99A808-C433-4857-B48D-0541486B69EB}" dt="2025-01-30T15:36:04.667" v="608" actId="47"/>
        <pc:sldMkLst>
          <pc:docMk/>
          <pc:sldMk cId="2363125076" sldId="553"/>
        </pc:sldMkLst>
      </pc:sldChg>
      <pc:sldChg chg="del">
        <pc:chgData name="Damian Gordon" userId="796278f3-970d-4a3b-8137-dc597a054133" providerId="ADAL" clId="{DA99A808-C433-4857-B48D-0541486B69EB}" dt="2025-01-30T15:36:04.667" v="608" actId="47"/>
        <pc:sldMkLst>
          <pc:docMk/>
          <pc:sldMk cId="1314442596" sldId="554"/>
        </pc:sldMkLst>
      </pc:sldChg>
      <pc:sldChg chg="del">
        <pc:chgData name="Damian Gordon" userId="796278f3-970d-4a3b-8137-dc597a054133" providerId="ADAL" clId="{DA99A808-C433-4857-B48D-0541486B69EB}" dt="2025-01-30T15:36:04.667" v="608" actId="47"/>
        <pc:sldMkLst>
          <pc:docMk/>
          <pc:sldMk cId="3826350951" sldId="555"/>
        </pc:sldMkLst>
      </pc:sldChg>
      <pc:sldChg chg="del">
        <pc:chgData name="Damian Gordon" userId="796278f3-970d-4a3b-8137-dc597a054133" providerId="ADAL" clId="{DA99A808-C433-4857-B48D-0541486B69EB}" dt="2025-01-30T15:36:04.667" v="608" actId="47"/>
        <pc:sldMkLst>
          <pc:docMk/>
          <pc:sldMk cId="2558959071" sldId="556"/>
        </pc:sldMkLst>
      </pc:sldChg>
      <pc:sldChg chg="del">
        <pc:chgData name="Damian Gordon" userId="796278f3-970d-4a3b-8137-dc597a054133" providerId="ADAL" clId="{DA99A808-C433-4857-B48D-0541486B69EB}" dt="2025-01-30T15:36:04.667" v="608" actId="47"/>
        <pc:sldMkLst>
          <pc:docMk/>
          <pc:sldMk cId="62470669" sldId="557"/>
        </pc:sldMkLst>
      </pc:sldChg>
      <pc:sldChg chg="del">
        <pc:chgData name="Damian Gordon" userId="796278f3-970d-4a3b-8137-dc597a054133" providerId="ADAL" clId="{DA99A808-C433-4857-B48D-0541486B69EB}" dt="2025-01-30T15:36:04.667" v="608" actId="47"/>
        <pc:sldMkLst>
          <pc:docMk/>
          <pc:sldMk cId="3337860375" sldId="558"/>
        </pc:sldMkLst>
      </pc:sldChg>
      <pc:sldChg chg="del">
        <pc:chgData name="Damian Gordon" userId="796278f3-970d-4a3b-8137-dc597a054133" providerId="ADAL" clId="{DA99A808-C433-4857-B48D-0541486B69EB}" dt="2025-01-30T15:36:04.667" v="608" actId="47"/>
        <pc:sldMkLst>
          <pc:docMk/>
          <pc:sldMk cId="1375753814" sldId="559"/>
        </pc:sldMkLst>
      </pc:sldChg>
      <pc:sldChg chg="del">
        <pc:chgData name="Damian Gordon" userId="796278f3-970d-4a3b-8137-dc597a054133" providerId="ADAL" clId="{DA99A808-C433-4857-B48D-0541486B69EB}" dt="2025-01-30T15:36:04.667" v="608" actId="47"/>
        <pc:sldMkLst>
          <pc:docMk/>
          <pc:sldMk cId="2845990101" sldId="560"/>
        </pc:sldMkLst>
      </pc:sldChg>
      <pc:sldChg chg="del">
        <pc:chgData name="Damian Gordon" userId="796278f3-970d-4a3b-8137-dc597a054133" providerId="ADAL" clId="{DA99A808-C433-4857-B48D-0541486B69EB}" dt="2025-01-30T15:36:04.667" v="608" actId="47"/>
        <pc:sldMkLst>
          <pc:docMk/>
          <pc:sldMk cId="4152644878" sldId="561"/>
        </pc:sldMkLst>
      </pc:sldChg>
      <pc:sldChg chg="del">
        <pc:chgData name="Damian Gordon" userId="796278f3-970d-4a3b-8137-dc597a054133" providerId="ADAL" clId="{DA99A808-C433-4857-B48D-0541486B69EB}" dt="2025-01-30T15:36:04.667" v="608" actId="47"/>
        <pc:sldMkLst>
          <pc:docMk/>
          <pc:sldMk cId="1655053635" sldId="562"/>
        </pc:sldMkLst>
      </pc:sldChg>
      <pc:sldChg chg="del">
        <pc:chgData name="Damian Gordon" userId="796278f3-970d-4a3b-8137-dc597a054133" providerId="ADAL" clId="{DA99A808-C433-4857-B48D-0541486B69EB}" dt="2025-01-30T15:36:04.667" v="608" actId="47"/>
        <pc:sldMkLst>
          <pc:docMk/>
          <pc:sldMk cId="1142153425" sldId="563"/>
        </pc:sldMkLst>
      </pc:sldChg>
      <pc:sldChg chg="del">
        <pc:chgData name="Damian Gordon" userId="796278f3-970d-4a3b-8137-dc597a054133" providerId="ADAL" clId="{DA99A808-C433-4857-B48D-0541486B69EB}" dt="2025-01-30T15:36:04.667" v="608" actId="47"/>
        <pc:sldMkLst>
          <pc:docMk/>
          <pc:sldMk cId="1023680307" sldId="564"/>
        </pc:sldMkLst>
      </pc:sldChg>
      <pc:sldChg chg="del">
        <pc:chgData name="Damian Gordon" userId="796278f3-970d-4a3b-8137-dc597a054133" providerId="ADAL" clId="{DA99A808-C433-4857-B48D-0541486B69EB}" dt="2025-01-30T15:36:04.667" v="608" actId="47"/>
        <pc:sldMkLst>
          <pc:docMk/>
          <pc:sldMk cId="104314410" sldId="565"/>
        </pc:sldMkLst>
      </pc:sldChg>
      <pc:sldChg chg="del">
        <pc:chgData name="Damian Gordon" userId="796278f3-970d-4a3b-8137-dc597a054133" providerId="ADAL" clId="{DA99A808-C433-4857-B48D-0541486B69EB}" dt="2025-01-30T15:36:04.667" v="608" actId="47"/>
        <pc:sldMkLst>
          <pc:docMk/>
          <pc:sldMk cId="1651527110" sldId="566"/>
        </pc:sldMkLst>
      </pc:sldChg>
      <pc:sldChg chg="del">
        <pc:chgData name="Damian Gordon" userId="796278f3-970d-4a3b-8137-dc597a054133" providerId="ADAL" clId="{DA99A808-C433-4857-B48D-0541486B69EB}" dt="2025-01-30T15:36:04.667" v="608" actId="47"/>
        <pc:sldMkLst>
          <pc:docMk/>
          <pc:sldMk cId="1041985867" sldId="567"/>
        </pc:sldMkLst>
      </pc:sldChg>
      <pc:sldChg chg="del">
        <pc:chgData name="Damian Gordon" userId="796278f3-970d-4a3b-8137-dc597a054133" providerId="ADAL" clId="{DA99A808-C433-4857-B48D-0541486B69EB}" dt="2025-01-30T15:36:04.667" v="608" actId="47"/>
        <pc:sldMkLst>
          <pc:docMk/>
          <pc:sldMk cId="1049163361" sldId="568"/>
        </pc:sldMkLst>
      </pc:sldChg>
      <pc:sldChg chg="del">
        <pc:chgData name="Damian Gordon" userId="796278f3-970d-4a3b-8137-dc597a054133" providerId="ADAL" clId="{DA99A808-C433-4857-B48D-0541486B69EB}" dt="2025-01-30T15:36:04.667" v="608" actId="47"/>
        <pc:sldMkLst>
          <pc:docMk/>
          <pc:sldMk cId="3455537879" sldId="569"/>
        </pc:sldMkLst>
      </pc:sldChg>
      <pc:sldChg chg="del">
        <pc:chgData name="Damian Gordon" userId="796278f3-970d-4a3b-8137-dc597a054133" providerId="ADAL" clId="{DA99A808-C433-4857-B48D-0541486B69EB}" dt="2025-01-30T15:36:04.667" v="608" actId="47"/>
        <pc:sldMkLst>
          <pc:docMk/>
          <pc:sldMk cId="2776212791" sldId="570"/>
        </pc:sldMkLst>
      </pc:sldChg>
      <pc:sldChg chg="del">
        <pc:chgData name="Damian Gordon" userId="796278f3-970d-4a3b-8137-dc597a054133" providerId="ADAL" clId="{DA99A808-C433-4857-B48D-0541486B69EB}" dt="2025-01-30T15:36:04.667" v="608" actId="47"/>
        <pc:sldMkLst>
          <pc:docMk/>
          <pc:sldMk cId="2594457080" sldId="571"/>
        </pc:sldMkLst>
      </pc:sldChg>
      <pc:sldChg chg="del">
        <pc:chgData name="Damian Gordon" userId="796278f3-970d-4a3b-8137-dc597a054133" providerId="ADAL" clId="{DA99A808-C433-4857-B48D-0541486B69EB}" dt="2025-01-30T15:36:04.667" v="608" actId="47"/>
        <pc:sldMkLst>
          <pc:docMk/>
          <pc:sldMk cId="2594675155" sldId="572"/>
        </pc:sldMkLst>
      </pc:sldChg>
      <pc:sldChg chg="del">
        <pc:chgData name="Damian Gordon" userId="796278f3-970d-4a3b-8137-dc597a054133" providerId="ADAL" clId="{DA99A808-C433-4857-B48D-0541486B69EB}" dt="2025-01-30T15:36:04.667" v="608" actId="47"/>
        <pc:sldMkLst>
          <pc:docMk/>
          <pc:sldMk cId="2688546140" sldId="573"/>
        </pc:sldMkLst>
      </pc:sldChg>
      <pc:sldChg chg="del">
        <pc:chgData name="Damian Gordon" userId="796278f3-970d-4a3b-8137-dc597a054133" providerId="ADAL" clId="{DA99A808-C433-4857-B48D-0541486B69EB}" dt="2025-01-30T15:36:04.667" v="608" actId="47"/>
        <pc:sldMkLst>
          <pc:docMk/>
          <pc:sldMk cId="2328414789" sldId="574"/>
        </pc:sldMkLst>
      </pc:sldChg>
      <pc:sldChg chg="del">
        <pc:chgData name="Damian Gordon" userId="796278f3-970d-4a3b-8137-dc597a054133" providerId="ADAL" clId="{DA99A808-C433-4857-B48D-0541486B69EB}" dt="2025-01-30T15:36:04.667" v="608" actId="47"/>
        <pc:sldMkLst>
          <pc:docMk/>
          <pc:sldMk cId="2937344328" sldId="575"/>
        </pc:sldMkLst>
      </pc:sldChg>
      <pc:sldChg chg="del">
        <pc:chgData name="Damian Gordon" userId="796278f3-970d-4a3b-8137-dc597a054133" providerId="ADAL" clId="{DA99A808-C433-4857-B48D-0541486B69EB}" dt="2025-01-30T15:36:04.667" v="608" actId="47"/>
        <pc:sldMkLst>
          <pc:docMk/>
          <pc:sldMk cId="2032234403" sldId="576"/>
        </pc:sldMkLst>
      </pc:sldChg>
      <pc:sldChg chg="del">
        <pc:chgData name="Damian Gordon" userId="796278f3-970d-4a3b-8137-dc597a054133" providerId="ADAL" clId="{DA99A808-C433-4857-B48D-0541486B69EB}" dt="2025-01-30T15:36:04.667" v="608" actId="47"/>
        <pc:sldMkLst>
          <pc:docMk/>
          <pc:sldMk cId="526580696" sldId="577"/>
        </pc:sldMkLst>
      </pc:sldChg>
      <pc:sldChg chg="del">
        <pc:chgData name="Damian Gordon" userId="796278f3-970d-4a3b-8137-dc597a054133" providerId="ADAL" clId="{DA99A808-C433-4857-B48D-0541486B69EB}" dt="2025-01-30T15:36:04.667" v="608" actId="47"/>
        <pc:sldMkLst>
          <pc:docMk/>
          <pc:sldMk cId="2416151916" sldId="578"/>
        </pc:sldMkLst>
      </pc:sldChg>
      <pc:sldChg chg="del">
        <pc:chgData name="Damian Gordon" userId="796278f3-970d-4a3b-8137-dc597a054133" providerId="ADAL" clId="{DA99A808-C433-4857-B48D-0541486B69EB}" dt="2025-01-30T15:36:04.667" v="608" actId="47"/>
        <pc:sldMkLst>
          <pc:docMk/>
          <pc:sldMk cId="3875053995" sldId="579"/>
        </pc:sldMkLst>
      </pc:sldChg>
      <pc:sldChg chg="del">
        <pc:chgData name="Damian Gordon" userId="796278f3-970d-4a3b-8137-dc597a054133" providerId="ADAL" clId="{DA99A808-C433-4857-B48D-0541486B69EB}" dt="2025-01-30T15:36:04.667" v="608" actId="47"/>
        <pc:sldMkLst>
          <pc:docMk/>
          <pc:sldMk cId="2168346399" sldId="580"/>
        </pc:sldMkLst>
      </pc:sldChg>
      <pc:sldChg chg="del">
        <pc:chgData name="Damian Gordon" userId="796278f3-970d-4a3b-8137-dc597a054133" providerId="ADAL" clId="{DA99A808-C433-4857-B48D-0541486B69EB}" dt="2025-01-30T15:36:04.667" v="608" actId="47"/>
        <pc:sldMkLst>
          <pc:docMk/>
          <pc:sldMk cId="2805120833" sldId="581"/>
        </pc:sldMkLst>
      </pc:sldChg>
      <pc:sldChg chg="del">
        <pc:chgData name="Damian Gordon" userId="796278f3-970d-4a3b-8137-dc597a054133" providerId="ADAL" clId="{DA99A808-C433-4857-B48D-0541486B69EB}" dt="2025-01-30T15:36:04.667" v="608" actId="47"/>
        <pc:sldMkLst>
          <pc:docMk/>
          <pc:sldMk cId="3924567436" sldId="582"/>
        </pc:sldMkLst>
      </pc:sldChg>
      <pc:sldChg chg="del">
        <pc:chgData name="Damian Gordon" userId="796278f3-970d-4a3b-8137-dc597a054133" providerId="ADAL" clId="{DA99A808-C433-4857-B48D-0541486B69EB}" dt="2025-01-30T15:36:04.667" v="608" actId="47"/>
        <pc:sldMkLst>
          <pc:docMk/>
          <pc:sldMk cId="3989274539" sldId="583"/>
        </pc:sldMkLst>
      </pc:sldChg>
      <pc:sldChg chg="del">
        <pc:chgData name="Damian Gordon" userId="796278f3-970d-4a3b-8137-dc597a054133" providerId="ADAL" clId="{DA99A808-C433-4857-B48D-0541486B69EB}" dt="2025-01-30T15:36:04.667" v="608" actId="47"/>
        <pc:sldMkLst>
          <pc:docMk/>
          <pc:sldMk cId="2347922812" sldId="584"/>
        </pc:sldMkLst>
      </pc:sldChg>
      <pc:sldChg chg="del">
        <pc:chgData name="Damian Gordon" userId="796278f3-970d-4a3b-8137-dc597a054133" providerId="ADAL" clId="{DA99A808-C433-4857-B48D-0541486B69EB}" dt="2025-01-30T15:36:04.667" v="608" actId="47"/>
        <pc:sldMkLst>
          <pc:docMk/>
          <pc:sldMk cId="41597393" sldId="585"/>
        </pc:sldMkLst>
      </pc:sldChg>
      <pc:sldChg chg="del">
        <pc:chgData name="Damian Gordon" userId="796278f3-970d-4a3b-8137-dc597a054133" providerId="ADAL" clId="{DA99A808-C433-4857-B48D-0541486B69EB}" dt="2025-01-30T15:36:04.667" v="608" actId="47"/>
        <pc:sldMkLst>
          <pc:docMk/>
          <pc:sldMk cId="1200837232" sldId="586"/>
        </pc:sldMkLst>
      </pc:sldChg>
      <pc:sldChg chg="del">
        <pc:chgData name="Damian Gordon" userId="796278f3-970d-4a3b-8137-dc597a054133" providerId="ADAL" clId="{DA99A808-C433-4857-B48D-0541486B69EB}" dt="2025-01-30T15:36:04.667" v="608" actId="47"/>
        <pc:sldMkLst>
          <pc:docMk/>
          <pc:sldMk cId="4224188240" sldId="587"/>
        </pc:sldMkLst>
      </pc:sldChg>
      <pc:sldChg chg="del">
        <pc:chgData name="Damian Gordon" userId="796278f3-970d-4a3b-8137-dc597a054133" providerId="ADAL" clId="{DA99A808-C433-4857-B48D-0541486B69EB}" dt="2025-01-30T15:36:04.667" v="608" actId="47"/>
        <pc:sldMkLst>
          <pc:docMk/>
          <pc:sldMk cId="1914458672" sldId="588"/>
        </pc:sldMkLst>
      </pc:sldChg>
      <pc:sldChg chg="del">
        <pc:chgData name="Damian Gordon" userId="796278f3-970d-4a3b-8137-dc597a054133" providerId="ADAL" clId="{DA99A808-C433-4857-B48D-0541486B69EB}" dt="2025-01-30T15:36:04.667" v="608" actId="47"/>
        <pc:sldMkLst>
          <pc:docMk/>
          <pc:sldMk cId="1210758149" sldId="589"/>
        </pc:sldMkLst>
      </pc:sldChg>
      <pc:sldChg chg="del">
        <pc:chgData name="Damian Gordon" userId="796278f3-970d-4a3b-8137-dc597a054133" providerId="ADAL" clId="{DA99A808-C433-4857-B48D-0541486B69EB}" dt="2025-01-30T15:36:04.667" v="608" actId="47"/>
        <pc:sldMkLst>
          <pc:docMk/>
          <pc:sldMk cId="3490883361" sldId="590"/>
        </pc:sldMkLst>
      </pc:sldChg>
      <pc:sldChg chg="del">
        <pc:chgData name="Damian Gordon" userId="796278f3-970d-4a3b-8137-dc597a054133" providerId="ADAL" clId="{DA99A808-C433-4857-B48D-0541486B69EB}" dt="2025-01-30T15:36:04.667" v="608" actId="47"/>
        <pc:sldMkLst>
          <pc:docMk/>
          <pc:sldMk cId="3685673864" sldId="591"/>
        </pc:sldMkLst>
      </pc:sldChg>
      <pc:sldChg chg="del">
        <pc:chgData name="Damian Gordon" userId="796278f3-970d-4a3b-8137-dc597a054133" providerId="ADAL" clId="{DA99A808-C433-4857-B48D-0541486B69EB}" dt="2025-01-30T15:36:04.667" v="608" actId="47"/>
        <pc:sldMkLst>
          <pc:docMk/>
          <pc:sldMk cId="4222747186" sldId="592"/>
        </pc:sldMkLst>
      </pc:sldChg>
      <pc:sldChg chg="del">
        <pc:chgData name="Damian Gordon" userId="796278f3-970d-4a3b-8137-dc597a054133" providerId="ADAL" clId="{DA99A808-C433-4857-B48D-0541486B69EB}" dt="2025-01-30T15:36:04.667" v="608" actId="47"/>
        <pc:sldMkLst>
          <pc:docMk/>
          <pc:sldMk cId="489123817" sldId="593"/>
        </pc:sldMkLst>
      </pc:sldChg>
      <pc:sldChg chg="del">
        <pc:chgData name="Damian Gordon" userId="796278f3-970d-4a3b-8137-dc597a054133" providerId="ADAL" clId="{DA99A808-C433-4857-B48D-0541486B69EB}" dt="2025-01-30T15:36:04.667" v="608" actId="47"/>
        <pc:sldMkLst>
          <pc:docMk/>
          <pc:sldMk cId="2163810626" sldId="594"/>
        </pc:sldMkLst>
      </pc:sldChg>
      <pc:sldChg chg="del">
        <pc:chgData name="Damian Gordon" userId="796278f3-970d-4a3b-8137-dc597a054133" providerId="ADAL" clId="{DA99A808-C433-4857-B48D-0541486B69EB}" dt="2025-01-30T15:36:04.667" v="608" actId="47"/>
        <pc:sldMkLst>
          <pc:docMk/>
          <pc:sldMk cId="2144767101" sldId="596"/>
        </pc:sldMkLst>
      </pc:sldChg>
      <pc:sldChg chg="del">
        <pc:chgData name="Damian Gordon" userId="796278f3-970d-4a3b-8137-dc597a054133" providerId="ADAL" clId="{DA99A808-C433-4857-B48D-0541486B69EB}" dt="2025-01-30T15:36:04.667" v="608" actId="47"/>
        <pc:sldMkLst>
          <pc:docMk/>
          <pc:sldMk cId="321370623" sldId="597"/>
        </pc:sldMkLst>
      </pc:sldChg>
      <pc:sldChg chg="del">
        <pc:chgData name="Damian Gordon" userId="796278f3-970d-4a3b-8137-dc597a054133" providerId="ADAL" clId="{DA99A808-C433-4857-B48D-0541486B69EB}" dt="2025-01-30T15:36:04.667" v="608" actId="47"/>
        <pc:sldMkLst>
          <pc:docMk/>
          <pc:sldMk cId="1973658102" sldId="598"/>
        </pc:sldMkLst>
      </pc:sldChg>
      <pc:sldChg chg="del">
        <pc:chgData name="Damian Gordon" userId="796278f3-970d-4a3b-8137-dc597a054133" providerId="ADAL" clId="{DA99A808-C433-4857-B48D-0541486B69EB}" dt="2025-01-30T15:36:04.667" v="608" actId="47"/>
        <pc:sldMkLst>
          <pc:docMk/>
          <pc:sldMk cId="1565139739" sldId="599"/>
        </pc:sldMkLst>
      </pc:sldChg>
      <pc:sldChg chg="del">
        <pc:chgData name="Damian Gordon" userId="796278f3-970d-4a3b-8137-dc597a054133" providerId="ADAL" clId="{DA99A808-C433-4857-B48D-0541486B69EB}" dt="2025-01-30T15:36:04.667" v="608" actId="47"/>
        <pc:sldMkLst>
          <pc:docMk/>
          <pc:sldMk cId="4286275200" sldId="600"/>
        </pc:sldMkLst>
      </pc:sldChg>
      <pc:sldChg chg="del">
        <pc:chgData name="Damian Gordon" userId="796278f3-970d-4a3b-8137-dc597a054133" providerId="ADAL" clId="{DA99A808-C433-4857-B48D-0541486B69EB}" dt="2025-01-30T15:36:04.667" v="608" actId="47"/>
        <pc:sldMkLst>
          <pc:docMk/>
          <pc:sldMk cId="2805823568" sldId="601"/>
        </pc:sldMkLst>
      </pc:sldChg>
      <pc:sldChg chg="del">
        <pc:chgData name="Damian Gordon" userId="796278f3-970d-4a3b-8137-dc597a054133" providerId="ADAL" clId="{DA99A808-C433-4857-B48D-0541486B69EB}" dt="2025-01-30T15:36:04.667" v="608" actId="47"/>
        <pc:sldMkLst>
          <pc:docMk/>
          <pc:sldMk cId="1033895115" sldId="602"/>
        </pc:sldMkLst>
      </pc:sldChg>
      <pc:sldChg chg="del">
        <pc:chgData name="Damian Gordon" userId="796278f3-970d-4a3b-8137-dc597a054133" providerId="ADAL" clId="{DA99A808-C433-4857-B48D-0541486B69EB}" dt="2025-01-30T15:36:04.667" v="608" actId="47"/>
        <pc:sldMkLst>
          <pc:docMk/>
          <pc:sldMk cId="198791789" sldId="603"/>
        </pc:sldMkLst>
      </pc:sldChg>
      <pc:sldChg chg="del">
        <pc:chgData name="Damian Gordon" userId="796278f3-970d-4a3b-8137-dc597a054133" providerId="ADAL" clId="{DA99A808-C433-4857-B48D-0541486B69EB}" dt="2025-01-30T15:36:04.667" v="608" actId="47"/>
        <pc:sldMkLst>
          <pc:docMk/>
          <pc:sldMk cId="1691263524" sldId="604"/>
        </pc:sldMkLst>
      </pc:sldChg>
      <pc:sldChg chg="del">
        <pc:chgData name="Damian Gordon" userId="796278f3-970d-4a3b-8137-dc597a054133" providerId="ADAL" clId="{DA99A808-C433-4857-B48D-0541486B69EB}" dt="2025-01-30T15:36:04.667" v="608" actId="47"/>
        <pc:sldMkLst>
          <pc:docMk/>
          <pc:sldMk cId="3079019077" sldId="605"/>
        </pc:sldMkLst>
      </pc:sldChg>
      <pc:sldChg chg="del">
        <pc:chgData name="Damian Gordon" userId="796278f3-970d-4a3b-8137-dc597a054133" providerId="ADAL" clId="{DA99A808-C433-4857-B48D-0541486B69EB}" dt="2025-01-30T15:36:04.667" v="608" actId="47"/>
        <pc:sldMkLst>
          <pc:docMk/>
          <pc:sldMk cId="4245555334" sldId="606"/>
        </pc:sldMkLst>
      </pc:sldChg>
      <pc:sldChg chg="del">
        <pc:chgData name="Damian Gordon" userId="796278f3-970d-4a3b-8137-dc597a054133" providerId="ADAL" clId="{DA99A808-C433-4857-B48D-0541486B69EB}" dt="2025-01-30T15:36:04.667" v="608" actId="47"/>
        <pc:sldMkLst>
          <pc:docMk/>
          <pc:sldMk cId="2596279016" sldId="607"/>
        </pc:sldMkLst>
      </pc:sldChg>
      <pc:sldChg chg="del">
        <pc:chgData name="Damian Gordon" userId="796278f3-970d-4a3b-8137-dc597a054133" providerId="ADAL" clId="{DA99A808-C433-4857-B48D-0541486B69EB}" dt="2025-01-30T15:36:04.667" v="608" actId="47"/>
        <pc:sldMkLst>
          <pc:docMk/>
          <pc:sldMk cId="1224993290" sldId="608"/>
        </pc:sldMkLst>
      </pc:sldChg>
      <pc:sldChg chg="del">
        <pc:chgData name="Damian Gordon" userId="796278f3-970d-4a3b-8137-dc597a054133" providerId="ADAL" clId="{DA99A808-C433-4857-B48D-0541486B69EB}" dt="2025-01-30T15:36:04.667" v="608" actId="47"/>
        <pc:sldMkLst>
          <pc:docMk/>
          <pc:sldMk cId="3582766082" sldId="609"/>
        </pc:sldMkLst>
      </pc:sldChg>
      <pc:sldChg chg="del">
        <pc:chgData name="Damian Gordon" userId="796278f3-970d-4a3b-8137-dc597a054133" providerId="ADAL" clId="{DA99A808-C433-4857-B48D-0541486B69EB}" dt="2025-01-30T15:36:04.667" v="608" actId="47"/>
        <pc:sldMkLst>
          <pc:docMk/>
          <pc:sldMk cId="662314059" sldId="610"/>
        </pc:sldMkLst>
      </pc:sldChg>
      <pc:sldChg chg="del">
        <pc:chgData name="Damian Gordon" userId="796278f3-970d-4a3b-8137-dc597a054133" providerId="ADAL" clId="{DA99A808-C433-4857-B48D-0541486B69EB}" dt="2025-01-30T15:36:04.667" v="608" actId="47"/>
        <pc:sldMkLst>
          <pc:docMk/>
          <pc:sldMk cId="2394449055" sldId="611"/>
        </pc:sldMkLst>
      </pc:sldChg>
      <pc:sldChg chg="del">
        <pc:chgData name="Damian Gordon" userId="796278f3-970d-4a3b-8137-dc597a054133" providerId="ADAL" clId="{DA99A808-C433-4857-B48D-0541486B69EB}" dt="2025-01-30T15:36:04.667" v="608" actId="47"/>
        <pc:sldMkLst>
          <pc:docMk/>
          <pc:sldMk cId="3503270740" sldId="612"/>
        </pc:sldMkLst>
      </pc:sldChg>
      <pc:sldChg chg="del">
        <pc:chgData name="Damian Gordon" userId="796278f3-970d-4a3b-8137-dc597a054133" providerId="ADAL" clId="{DA99A808-C433-4857-B48D-0541486B69EB}" dt="2025-01-30T15:36:04.667" v="608" actId="47"/>
        <pc:sldMkLst>
          <pc:docMk/>
          <pc:sldMk cId="1287606445" sldId="613"/>
        </pc:sldMkLst>
      </pc:sldChg>
      <pc:sldChg chg="del">
        <pc:chgData name="Damian Gordon" userId="796278f3-970d-4a3b-8137-dc597a054133" providerId="ADAL" clId="{DA99A808-C433-4857-B48D-0541486B69EB}" dt="2025-01-30T15:36:04.667" v="608" actId="47"/>
        <pc:sldMkLst>
          <pc:docMk/>
          <pc:sldMk cId="2611996078" sldId="614"/>
        </pc:sldMkLst>
      </pc:sldChg>
      <pc:sldChg chg="del">
        <pc:chgData name="Damian Gordon" userId="796278f3-970d-4a3b-8137-dc597a054133" providerId="ADAL" clId="{DA99A808-C433-4857-B48D-0541486B69EB}" dt="2025-01-30T15:36:04.667" v="608" actId="47"/>
        <pc:sldMkLst>
          <pc:docMk/>
          <pc:sldMk cId="4035640068" sldId="615"/>
        </pc:sldMkLst>
      </pc:sldChg>
      <pc:sldChg chg="del">
        <pc:chgData name="Damian Gordon" userId="796278f3-970d-4a3b-8137-dc597a054133" providerId="ADAL" clId="{DA99A808-C433-4857-B48D-0541486B69EB}" dt="2025-01-30T15:36:04.667" v="608" actId="47"/>
        <pc:sldMkLst>
          <pc:docMk/>
          <pc:sldMk cId="3029899255" sldId="616"/>
        </pc:sldMkLst>
      </pc:sldChg>
      <pc:sldChg chg="del">
        <pc:chgData name="Damian Gordon" userId="796278f3-970d-4a3b-8137-dc597a054133" providerId="ADAL" clId="{DA99A808-C433-4857-B48D-0541486B69EB}" dt="2025-01-30T15:36:04.667" v="608" actId="47"/>
        <pc:sldMkLst>
          <pc:docMk/>
          <pc:sldMk cId="535749269" sldId="617"/>
        </pc:sldMkLst>
      </pc:sldChg>
      <pc:sldChg chg="del">
        <pc:chgData name="Damian Gordon" userId="796278f3-970d-4a3b-8137-dc597a054133" providerId="ADAL" clId="{DA99A808-C433-4857-B48D-0541486B69EB}" dt="2025-01-30T15:36:04.667" v="608" actId="47"/>
        <pc:sldMkLst>
          <pc:docMk/>
          <pc:sldMk cId="55053776" sldId="618"/>
        </pc:sldMkLst>
      </pc:sldChg>
      <pc:sldChg chg="del">
        <pc:chgData name="Damian Gordon" userId="796278f3-970d-4a3b-8137-dc597a054133" providerId="ADAL" clId="{DA99A808-C433-4857-B48D-0541486B69EB}" dt="2025-01-30T15:36:04.667" v="608" actId="47"/>
        <pc:sldMkLst>
          <pc:docMk/>
          <pc:sldMk cId="3644117154" sldId="619"/>
        </pc:sldMkLst>
      </pc:sldChg>
      <pc:sldChg chg="del">
        <pc:chgData name="Damian Gordon" userId="796278f3-970d-4a3b-8137-dc597a054133" providerId="ADAL" clId="{DA99A808-C433-4857-B48D-0541486B69EB}" dt="2025-01-30T15:36:04.667" v="608" actId="47"/>
        <pc:sldMkLst>
          <pc:docMk/>
          <pc:sldMk cId="3742802754" sldId="620"/>
        </pc:sldMkLst>
      </pc:sldChg>
      <pc:sldChg chg="del">
        <pc:chgData name="Damian Gordon" userId="796278f3-970d-4a3b-8137-dc597a054133" providerId="ADAL" clId="{DA99A808-C433-4857-B48D-0541486B69EB}" dt="2025-01-30T15:36:04.667" v="608" actId="47"/>
        <pc:sldMkLst>
          <pc:docMk/>
          <pc:sldMk cId="3632979021" sldId="621"/>
        </pc:sldMkLst>
      </pc:sldChg>
      <pc:sldChg chg="del">
        <pc:chgData name="Damian Gordon" userId="796278f3-970d-4a3b-8137-dc597a054133" providerId="ADAL" clId="{DA99A808-C433-4857-B48D-0541486B69EB}" dt="2025-01-30T15:36:04.667" v="608" actId="47"/>
        <pc:sldMkLst>
          <pc:docMk/>
          <pc:sldMk cId="646872657" sldId="622"/>
        </pc:sldMkLst>
      </pc:sldChg>
      <pc:sldChg chg="del">
        <pc:chgData name="Damian Gordon" userId="796278f3-970d-4a3b-8137-dc597a054133" providerId="ADAL" clId="{DA99A808-C433-4857-B48D-0541486B69EB}" dt="2025-01-30T15:36:04.667" v="608" actId="47"/>
        <pc:sldMkLst>
          <pc:docMk/>
          <pc:sldMk cId="2134427442" sldId="623"/>
        </pc:sldMkLst>
      </pc:sldChg>
      <pc:sldChg chg="del">
        <pc:chgData name="Damian Gordon" userId="796278f3-970d-4a3b-8137-dc597a054133" providerId="ADAL" clId="{DA99A808-C433-4857-B48D-0541486B69EB}" dt="2025-01-30T15:36:04.667" v="608" actId="47"/>
        <pc:sldMkLst>
          <pc:docMk/>
          <pc:sldMk cId="3935890140" sldId="624"/>
        </pc:sldMkLst>
      </pc:sldChg>
      <pc:sldChg chg="del">
        <pc:chgData name="Damian Gordon" userId="796278f3-970d-4a3b-8137-dc597a054133" providerId="ADAL" clId="{DA99A808-C433-4857-B48D-0541486B69EB}" dt="2025-01-30T15:36:04.667" v="608" actId="47"/>
        <pc:sldMkLst>
          <pc:docMk/>
          <pc:sldMk cId="436522494" sldId="625"/>
        </pc:sldMkLst>
      </pc:sldChg>
      <pc:sldChg chg="del">
        <pc:chgData name="Damian Gordon" userId="796278f3-970d-4a3b-8137-dc597a054133" providerId="ADAL" clId="{DA99A808-C433-4857-B48D-0541486B69EB}" dt="2025-01-30T15:36:04.667" v="608" actId="47"/>
        <pc:sldMkLst>
          <pc:docMk/>
          <pc:sldMk cId="2032805289" sldId="626"/>
        </pc:sldMkLst>
      </pc:sldChg>
      <pc:sldChg chg="del">
        <pc:chgData name="Damian Gordon" userId="796278f3-970d-4a3b-8137-dc597a054133" providerId="ADAL" clId="{DA99A808-C433-4857-B48D-0541486B69EB}" dt="2025-01-30T15:36:04.667" v="608" actId="47"/>
        <pc:sldMkLst>
          <pc:docMk/>
          <pc:sldMk cId="3112372543" sldId="627"/>
        </pc:sldMkLst>
      </pc:sldChg>
      <pc:sldChg chg="del">
        <pc:chgData name="Damian Gordon" userId="796278f3-970d-4a3b-8137-dc597a054133" providerId="ADAL" clId="{DA99A808-C433-4857-B48D-0541486B69EB}" dt="2025-01-30T15:36:04.667" v="608" actId="47"/>
        <pc:sldMkLst>
          <pc:docMk/>
          <pc:sldMk cId="2543198833" sldId="628"/>
        </pc:sldMkLst>
      </pc:sldChg>
      <pc:sldChg chg="del">
        <pc:chgData name="Damian Gordon" userId="796278f3-970d-4a3b-8137-dc597a054133" providerId="ADAL" clId="{DA99A808-C433-4857-B48D-0541486B69EB}" dt="2025-01-30T15:36:04.667" v="608" actId="47"/>
        <pc:sldMkLst>
          <pc:docMk/>
          <pc:sldMk cId="900451400" sldId="629"/>
        </pc:sldMkLst>
      </pc:sldChg>
      <pc:sldChg chg="del">
        <pc:chgData name="Damian Gordon" userId="796278f3-970d-4a3b-8137-dc597a054133" providerId="ADAL" clId="{DA99A808-C433-4857-B48D-0541486B69EB}" dt="2025-01-30T15:36:04.667" v="608" actId="47"/>
        <pc:sldMkLst>
          <pc:docMk/>
          <pc:sldMk cId="2958111492" sldId="630"/>
        </pc:sldMkLst>
      </pc:sldChg>
      <pc:sldChg chg="del">
        <pc:chgData name="Damian Gordon" userId="796278f3-970d-4a3b-8137-dc597a054133" providerId="ADAL" clId="{DA99A808-C433-4857-B48D-0541486B69EB}" dt="2025-01-30T15:36:04.667" v="608" actId="47"/>
        <pc:sldMkLst>
          <pc:docMk/>
          <pc:sldMk cId="3626197653" sldId="631"/>
        </pc:sldMkLst>
      </pc:sldChg>
      <pc:sldChg chg="del">
        <pc:chgData name="Damian Gordon" userId="796278f3-970d-4a3b-8137-dc597a054133" providerId="ADAL" clId="{DA99A808-C433-4857-B48D-0541486B69EB}" dt="2025-01-30T15:36:04.667" v="608" actId="47"/>
        <pc:sldMkLst>
          <pc:docMk/>
          <pc:sldMk cId="2945392568" sldId="632"/>
        </pc:sldMkLst>
      </pc:sldChg>
      <pc:sldChg chg="del">
        <pc:chgData name="Damian Gordon" userId="796278f3-970d-4a3b-8137-dc597a054133" providerId="ADAL" clId="{DA99A808-C433-4857-B48D-0541486B69EB}" dt="2025-01-30T15:36:04.667" v="608" actId="47"/>
        <pc:sldMkLst>
          <pc:docMk/>
          <pc:sldMk cId="1342507811" sldId="633"/>
        </pc:sldMkLst>
      </pc:sldChg>
      <pc:sldChg chg="del">
        <pc:chgData name="Damian Gordon" userId="796278f3-970d-4a3b-8137-dc597a054133" providerId="ADAL" clId="{DA99A808-C433-4857-B48D-0541486B69EB}" dt="2025-01-30T15:36:04.667" v="608" actId="47"/>
        <pc:sldMkLst>
          <pc:docMk/>
          <pc:sldMk cId="203496034" sldId="634"/>
        </pc:sldMkLst>
      </pc:sldChg>
      <pc:sldChg chg="del">
        <pc:chgData name="Damian Gordon" userId="796278f3-970d-4a3b-8137-dc597a054133" providerId="ADAL" clId="{DA99A808-C433-4857-B48D-0541486B69EB}" dt="2025-01-30T15:36:04.667" v="608" actId="47"/>
        <pc:sldMkLst>
          <pc:docMk/>
          <pc:sldMk cId="3739348518" sldId="635"/>
        </pc:sldMkLst>
      </pc:sldChg>
      <pc:sldChg chg="del">
        <pc:chgData name="Damian Gordon" userId="796278f3-970d-4a3b-8137-dc597a054133" providerId="ADAL" clId="{DA99A808-C433-4857-B48D-0541486B69EB}" dt="2025-01-30T15:36:04.667" v="608" actId="47"/>
        <pc:sldMkLst>
          <pc:docMk/>
          <pc:sldMk cId="2358207514" sldId="636"/>
        </pc:sldMkLst>
      </pc:sldChg>
      <pc:sldChg chg="del">
        <pc:chgData name="Damian Gordon" userId="796278f3-970d-4a3b-8137-dc597a054133" providerId="ADAL" clId="{DA99A808-C433-4857-B48D-0541486B69EB}" dt="2025-01-30T15:36:04.667" v="608" actId="47"/>
        <pc:sldMkLst>
          <pc:docMk/>
          <pc:sldMk cId="51356831" sldId="637"/>
        </pc:sldMkLst>
      </pc:sldChg>
      <pc:sldChg chg="del">
        <pc:chgData name="Damian Gordon" userId="796278f3-970d-4a3b-8137-dc597a054133" providerId="ADAL" clId="{DA99A808-C433-4857-B48D-0541486B69EB}" dt="2025-01-30T15:36:04.667" v="608" actId="47"/>
        <pc:sldMkLst>
          <pc:docMk/>
          <pc:sldMk cId="3654113776" sldId="638"/>
        </pc:sldMkLst>
      </pc:sldChg>
      <pc:sldChg chg="del">
        <pc:chgData name="Damian Gordon" userId="796278f3-970d-4a3b-8137-dc597a054133" providerId="ADAL" clId="{DA99A808-C433-4857-B48D-0541486B69EB}" dt="2025-01-30T15:36:04.667" v="608" actId="47"/>
        <pc:sldMkLst>
          <pc:docMk/>
          <pc:sldMk cId="3501501749" sldId="639"/>
        </pc:sldMkLst>
      </pc:sldChg>
      <pc:sldChg chg="del">
        <pc:chgData name="Damian Gordon" userId="796278f3-970d-4a3b-8137-dc597a054133" providerId="ADAL" clId="{DA99A808-C433-4857-B48D-0541486B69EB}" dt="2025-01-30T15:36:04.667" v="608" actId="47"/>
        <pc:sldMkLst>
          <pc:docMk/>
          <pc:sldMk cId="4225522652" sldId="640"/>
        </pc:sldMkLst>
      </pc:sldChg>
      <pc:sldChg chg="del">
        <pc:chgData name="Damian Gordon" userId="796278f3-970d-4a3b-8137-dc597a054133" providerId="ADAL" clId="{DA99A808-C433-4857-B48D-0541486B69EB}" dt="2025-01-30T15:36:04.667" v="608" actId="47"/>
        <pc:sldMkLst>
          <pc:docMk/>
          <pc:sldMk cId="1065427732" sldId="641"/>
        </pc:sldMkLst>
      </pc:sldChg>
      <pc:sldChg chg="del">
        <pc:chgData name="Damian Gordon" userId="796278f3-970d-4a3b-8137-dc597a054133" providerId="ADAL" clId="{DA99A808-C433-4857-B48D-0541486B69EB}" dt="2025-01-30T15:36:04.667" v="608" actId="47"/>
        <pc:sldMkLst>
          <pc:docMk/>
          <pc:sldMk cId="580184904" sldId="642"/>
        </pc:sldMkLst>
      </pc:sldChg>
      <pc:sldChg chg="del">
        <pc:chgData name="Damian Gordon" userId="796278f3-970d-4a3b-8137-dc597a054133" providerId="ADAL" clId="{DA99A808-C433-4857-B48D-0541486B69EB}" dt="2025-01-30T15:36:04.667" v="608" actId="47"/>
        <pc:sldMkLst>
          <pc:docMk/>
          <pc:sldMk cId="1239030630" sldId="643"/>
        </pc:sldMkLst>
      </pc:sldChg>
      <pc:sldChg chg="del">
        <pc:chgData name="Damian Gordon" userId="796278f3-970d-4a3b-8137-dc597a054133" providerId="ADAL" clId="{DA99A808-C433-4857-B48D-0541486B69EB}" dt="2025-01-30T15:36:04.667" v="608" actId="47"/>
        <pc:sldMkLst>
          <pc:docMk/>
          <pc:sldMk cId="288856822" sldId="644"/>
        </pc:sldMkLst>
      </pc:sldChg>
      <pc:sldChg chg="del">
        <pc:chgData name="Damian Gordon" userId="796278f3-970d-4a3b-8137-dc597a054133" providerId="ADAL" clId="{DA99A808-C433-4857-B48D-0541486B69EB}" dt="2025-01-30T15:36:04.667" v="608" actId="47"/>
        <pc:sldMkLst>
          <pc:docMk/>
          <pc:sldMk cId="1675270746" sldId="645"/>
        </pc:sldMkLst>
      </pc:sldChg>
      <pc:sldChg chg="del">
        <pc:chgData name="Damian Gordon" userId="796278f3-970d-4a3b-8137-dc597a054133" providerId="ADAL" clId="{DA99A808-C433-4857-B48D-0541486B69EB}" dt="2025-01-30T15:36:04.667" v="608" actId="47"/>
        <pc:sldMkLst>
          <pc:docMk/>
          <pc:sldMk cId="1660847515" sldId="646"/>
        </pc:sldMkLst>
      </pc:sldChg>
      <pc:sldChg chg="del">
        <pc:chgData name="Damian Gordon" userId="796278f3-970d-4a3b-8137-dc597a054133" providerId="ADAL" clId="{DA99A808-C433-4857-B48D-0541486B69EB}" dt="2025-01-30T15:36:04.667" v="608" actId="47"/>
        <pc:sldMkLst>
          <pc:docMk/>
          <pc:sldMk cId="1724087362" sldId="647"/>
        </pc:sldMkLst>
      </pc:sldChg>
      <pc:sldChg chg="del">
        <pc:chgData name="Damian Gordon" userId="796278f3-970d-4a3b-8137-dc597a054133" providerId="ADAL" clId="{DA99A808-C433-4857-B48D-0541486B69EB}" dt="2025-01-30T15:36:04.667" v="608" actId="47"/>
        <pc:sldMkLst>
          <pc:docMk/>
          <pc:sldMk cId="751576470" sldId="648"/>
        </pc:sldMkLst>
      </pc:sldChg>
      <pc:sldChg chg="del">
        <pc:chgData name="Damian Gordon" userId="796278f3-970d-4a3b-8137-dc597a054133" providerId="ADAL" clId="{DA99A808-C433-4857-B48D-0541486B69EB}" dt="2025-01-30T15:36:04.667" v="608" actId="47"/>
        <pc:sldMkLst>
          <pc:docMk/>
          <pc:sldMk cId="3084326706" sldId="649"/>
        </pc:sldMkLst>
      </pc:sldChg>
      <pc:sldChg chg="del">
        <pc:chgData name="Damian Gordon" userId="796278f3-970d-4a3b-8137-dc597a054133" providerId="ADAL" clId="{DA99A808-C433-4857-B48D-0541486B69EB}" dt="2025-01-30T15:36:04.667" v="608" actId="47"/>
        <pc:sldMkLst>
          <pc:docMk/>
          <pc:sldMk cId="1027778201" sldId="650"/>
        </pc:sldMkLst>
      </pc:sldChg>
      <pc:sldChg chg="del">
        <pc:chgData name="Damian Gordon" userId="796278f3-970d-4a3b-8137-dc597a054133" providerId="ADAL" clId="{DA99A808-C433-4857-B48D-0541486B69EB}" dt="2025-01-30T15:36:04.667" v="608" actId="47"/>
        <pc:sldMkLst>
          <pc:docMk/>
          <pc:sldMk cId="1255027423" sldId="651"/>
        </pc:sldMkLst>
      </pc:sldChg>
      <pc:sldChg chg="del">
        <pc:chgData name="Damian Gordon" userId="796278f3-970d-4a3b-8137-dc597a054133" providerId="ADAL" clId="{DA99A808-C433-4857-B48D-0541486B69EB}" dt="2025-01-30T15:36:04.667" v="608" actId="47"/>
        <pc:sldMkLst>
          <pc:docMk/>
          <pc:sldMk cId="105297568" sldId="652"/>
        </pc:sldMkLst>
      </pc:sldChg>
      <pc:sldChg chg="del">
        <pc:chgData name="Damian Gordon" userId="796278f3-970d-4a3b-8137-dc597a054133" providerId="ADAL" clId="{DA99A808-C433-4857-B48D-0541486B69EB}" dt="2025-01-30T15:36:04.667" v="608" actId="47"/>
        <pc:sldMkLst>
          <pc:docMk/>
          <pc:sldMk cId="3252471190" sldId="653"/>
        </pc:sldMkLst>
      </pc:sldChg>
      <pc:sldChg chg="del">
        <pc:chgData name="Damian Gordon" userId="796278f3-970d-4a3b-8137-dc597a054133" providerId="ADAL" clId="{DA99A808-C433-4857-B48D-0541486B69EB}" dt="2025-01-30T15:36:04.667" v="608" actId="47"/>
        <pc:sldMkLst>
          <pc:docMk/>
          <pc:sldMk cId="468201085" sldId="654"/>
        </pc:sldMkLst>
      </pc:sldChg>
      <pc:sldChg chg="del">
        <pc:chgData name="Damian Gordon" userId="796278f3-970d-4a3b-8137-dc597a054133" providerId="ADAL" clId="{DA99A808-C433-4857-B48D-0541486B69EB}" dt="2025-01-30T15:36:04.667" v="608" actId="47"/>
        <pc:sldMkLst>
          <pc:docMk/>
          <pc:sldMk cId="1189190211" sldId="655"/>
        </pc:sldMkLst>
      </pc:sldChg>
      <pc:sldChg chg="del">
        <pc:chgData name="Damian Gordon" userId="796278f3-970d-4a3b-8137-dc597a054133" providerId="ADAL" clId="{DA99A808-C433-4857-B48D-0541486B69EB}" dt="2025-01-30T15:36:04.667" v="608" actId="47"/>
        <pc:sldMkLst>
          <pc:docMk/>
          <pc:sldMk cId="3993176113" sldId="656"/>
        </pc:sldMkLst>
      </pc:sldChg>
      <pc:sldChg chg="del">
        <pc:chgData name="Damian Gordon" userId="796278f3-970d-4a3b-8137-dc597a054133" providerId="ADAL" clId="{DA99A808-C433-4857-B48D-0541486B69EB}" dt="2025-01-30T15:36:04.667" v="608" actId="47"/>
        <pc:sldMkLst>
          <pc:docMk/>
          <pc:sldMk cId="629788340" sldId="657"/>
        </pc:sldMkLst>
      </pc:sldChg>
      <pc:sldChg chg="del">
        <pc:chgData name="Damian Gordon" userId="796278f3-970d-4a3b-8137-dc597a054133" providerId="ADAL" clId="{DA99A808-C433-4857-B48D-0541486B69EB}" dt="2025-01-30T15:36:04.667" v="608" actId="47"/>
        <pc:sldMkLst>
          <pc:docMk/>
          <pc:sldMk cId="808008926" sldId="658"/>
        </pc:sldMkLst>
      </pc:sldChg>
      <pc:sldChg chg="del">
        <pc:chgData name="Damian Gordon" userId="796278f3-970d-4a3b-8137-dc597a054133" providerId="ADAL" clId="{DA99A808-C433-4857-B48D-0541486B69EB}" dt="2025-01-30T15:36:04.667" v="608" actId="47"/>
        <pc:sldMkLst>
          <pc:docMk/>
          <pc:sldMk cId="2069081566" sldId="659"/>
        </pc:sldMkLst>
      </pc:sldChg>
      <pc:sldChg chg="del">
        <pc:chgData name="Damian Gordon" userId="796278f3-970d-4a3b-8137-dc597a054133" providerId="ADAL" clId="{DA99A808-C433-4857-B48D-0541486B69EB}" dt="2025-01-30T15:36:04.667" v="608" actId="47"/>
        <pc:sldMkLst>
          <pc:docMk/>
          <pc:sldMk cId="550738726" sldId="660"/>
        </pc:sldMkLst>
      </pc:sldChg>
      <pc:sldChg chg="del">
        <pc:chgData name="Damian Gordon" userId="796278f3-970d-4a3b-8137-dc597a054133" providerId="ADAL" clId="{DA99A808-C433-4857-B48D-0541486B69EB}" dt="2025-01-30T15:36:04.667" v="608" actId="47"/>
        <pc:sldMkLst>
          <pc:docMk/>
          <pc:sldMk cId="1268440970" sldId="661"/>
        </pc:sldMkLst>
      </pc:sldChg>
      <pc:sldChg chg="addSp delSp modSp mod setBg">
        <pc:chgData name="Damian Gordon" userId="796278f3-970d-4a3b-8137-dc597a054133" providerId="ADAL" clId="{DA99A808-C433-4857-B48D-0541486B69EB}" dt="2025-01-30T20:14:36.422" v="3436" actId="403"/>
        <pc:sldMkLst>
          <pc:docMk/>
          <pc:sldMk cId="154579201" sldId="662"/>
        </pc:sldMkLst>
        <pc:spChg chg="add">
          <ac:chgData name="Damian Gordon" userId="796278f3-970d-4a3b-8137-dc597a054133" providerId="ADAL" clId="{DA99A808-C433-4857-B48D-0541486B69EB}" dt="2025-01-30T19:48:57.503" v="3000"/>
          <ac:spMkLst>
            <pc:docMk/>
            <pc:sldMk cId="154579201" sldId="662"/>
            <ac:spMk id="2" creationId="{4DC06D1D-96D2-E7A6-E3D0-AF2AA388BF53}"/>
          </ac:spMkLst>
        </pc:spChg>
        <pc:spChg chg="add del">
          <ac:chgData name="Damian Gordon" userId="796278f3-970d-4a3b-8137-dc597a054133" providerId="ADAL" clId="{DA99A808-C433-4857-B48D-0541486B69EB}" dt="2025-01-30T19:49:07.773" v="3002" actId="478"/>
          <ac:spMkLst>
            <pc:docMk/>
            <pc:sldMk cId="154579201" sldId="662"/>
            <ac:spMk id="4" creationId="{17EA1CE7-0BF5-E141-C2D0-A6F8221FE375}"/>
          </ac:spMkLst>
        </pc:spChg>
        <pc:spChg chg="add">
          <ac:chgData name="Damian Gordon" userId="796278f3-970d-4a3b-8137-dc597a054133" providerId="ADAL" clId="{DA99A808-C433-4857-B48D-0541486B69EB}" dt="2025-01-30T20:11:55.831" v="3414"/>
          <ac:spMkLst>
            <pc:docMk/>
            <pc:sldMk cId="154579201" sldId="662"/>
            <ac:spMk id="7" creationId="{B458F93B-1746-EB93-8AD2-24DDDF39B31B}"/>
          </ac:spMkLst>
        </pc:spChg>
        <pc:spChg chg="add mod">
          <ac:chgData name="Damian Gordon" userId="796278f3-970d-4a3b-8137-dc597a054133" providerId="ADAL" clId="{DA99A808-C433-4857-B48D-0541486B69EB}" dt="2025-01-30T20:14:36.422" v="3436" actId="403"/>
          <ac:spMkLst>
            <pc:docMk/>
            <pc:sldMk cId="154579201" sldId="662"/>
            <ac:spMk id="8" creationId="{B0816345-C13C-BFAA-F2DD-6D829CA080F8}"/>
          </ac:spMkLst>
        </pc:spChg>
        <pc:spChg chg="add">
          <ac:chgData name="Damian Gordon" userId="796278f3-970d-4a3b-8137-dc597a054133" providerId="ADAL" clId="{DA99A808-C433-4857-B48D-0541486B69EB}" dt="2025-01-30T20:13:01.845" v="3418" actId="26606"/>
          <ac:spMkLst>
            <pc:docMk/>
            <pc:sldMk cId="154579201" sldId="662"/>
            <ac:spMk id="1038" creationId="{42A4FC2C-047E-45A5-965D-8E1E3BF09BC6}"/>
          </ac:spMkLst>
        </pc:spChg>
        <pc:picChg chg="add del mod">
          <ac:chgData name="Damian Gordon" userId="796278f3-970d-4a3b-8137-dc597a054133" providerId="ADAL" clId="{DA99A808-C433-4857-B48D-0541486B69EB}" dt="2025-01-30T20:02:17.815" v="3148" actId="478"/>
          <ac:picMkLst>
            <pc:docMk/>
            <pc:sldMk cId="154579201" sldId="662"/>
            <ac:picMk id="6" creationId="{04ADBBAE-0E2B-1863-05FA-7EBD563C52B2}"/>
          </ac:picMkLst>
        </pc:picChg>
        <pc:picChg chg="add del mod">
          <ac:chgData name="Damian Gordon" userId="796278f3-970d-4a3b-8137-dc597a054133" providerId="ADAL" clId="{DA99A808-C433-4857-B48D-0541486B69EB}" dt="2025-01-30T20:09:54.515" v="3349" actId="478"/>
          <ac:picMkLst>
            <pc:docMk/>
            <pc:sldMk cId="154579201" sldId="662"/>
            <ac:picMk id="1027" creationId="{706814A1-E681-DBB3-4DBE-41CA0BE8B47C}"/>
          </ac:picMkLst>
        </pc:picChg>
        <pc:picChg chg="add del">
          <ac:chgData name="Damian Gordon" userId="796278f3-970d-4a3b-8137-dc597a054133" providerId="ADAL" clId="{DA99A808-C433-4857-B48D-0541486B69EB}" dt="2025-01-30T20:12:21.764" v="3416" actId="478"/>
          <ac:picMkLst>
            <pc:docMk/>
            <pc:sldMk cId="154579201" sldId="662"/>
            <ac:picMk id="1031" creationId="{88C00372-2E4C-61AD-E87F-9FFB3322C961}"/>
          </ac:picMkLst>
        </pc:picChg>
        <pc:picChg chg="add mod">
          <ac:chgData name="Damian Gordon" userId="796278f3-970d-4a3b-8137-dc597a054133" providerId="ADAL" clId="{DA99A808-C433-4857-B48D-0541486B69EB}" dt="2025-01-30T20:13:01.845" v="3418" actId="26606"/>
          <ac:picMkLst>
            <pc:docMk/>
            <pc:sldMk cId="154579201" sldId="662"/>
            <ac:picMk id="1033" creationId="{E5FFCD93-9EFB-6081-2DF7-F56FEBA611A2}"/>
          </ac:picMkLst>
        </pc:picChg>
        <pc:picChg chg="del">
          <ac:chgData name="Damian Gordon" userId="796278f3-970d-4a3b-8137-dc597a054133" providerId="ADAL" clId="{DA99A808-C433-4857-B48D-0541486B69EB}" dt="2025-01-30T19:48:57.133" v="2999" actId="478"/>
          <ac:picMkLst>
            <pc:docMk/>
            <pc:sldMk cId="154579201" sldId="662"/>
            <ac:picMk id="1034" creationId="{A3470226-4579-C8E9-2E22-AF099CB38053}"/>
          </ac:picMkLst>
        </pc:picChg>
      </pc:sldChg>
      <pc:sldChg chg="delSp modSp add mod ord">
        <pc:chgData name="Damian Gordon" userId="796278f3-970d-4a3b-8137-dc597a054133" providerId="ADAL" clId="{DA99A808-C433-4857-B48D-0541486B69EB}" dt="2025-01-30T15:34:46.883" v="593"/>
        <pc:sldMkLst>
          <pc:docMk/>
          <pc:sldMk cId="1245215892" sldId="663"/>
        </pc:sldMkLst>
        <pc:spChg chg="mod">
          <ac:chgData name="Damian Gordon" userId="796278f3-970d-4a3b-8137-dc597a054133" providerId="ADAL" clId="{DA99A808-C433-4857-B48D-0541486B69EB}" dt="2025-01-25T12:07:18.442" v="37" actId="27636"/>
          <ac:spMkLst>
            <pc:docMk/>
            <pc:sldMk cId="1245215892" sldId="663"/>
            <ac:spMk id="3" creationId="{2AC57E22-D0FF-5D7B-CCAC-B58C7C1591E6}"/>
          </ac:spMkLst>
        </pc:spChg>
      </pc:sldChg>
      <pc:sldChg chg="modSp add mod ord">
        <pc:chgData name="Damian Gordon" userId="796278f3-970d-4a3b-8137-dc597a054133" providerId="ADAL" clId="{DA99A808-C433-4857-B48D-0541486B69EB}" dt="2025-01-30T15:35:03.305" v="598" actId="20577"/>
        <pc:sldMkLst>
          <pc:docMk/>
          <pc:sldMk cId="731414068" sldId="664"/>
        </pc:sldMkLst>
        <pc:spChg chg="mod">
          <ac:chgData name="Damian Gordon" userId="796278f3-970d-4a3b-8137-dc597a054133" providerId="ADAL" clId="{DA99A808-C433-4857-B48D-0541486B69EB}" dt="2025-01-30T15:35:03.305" v="598" actId="20577"/>
          <ac:spMkLst>
            <pc:docMk/>
            <pc:sldMk cId="731414068" sldId="664"/>
            <ac:spMk id="3" creationId="{4D586AA2-AFFC-C980-243C-177D7D1BCA1F}"/>
          </ac:spMkLst>
        </pc:spChg>
      </pc:sldChg>
      <pc:sldChg chg="add ord">
        <pc:chgData name="Damian Gordon" userId="796278f3-970d-4a3b-8137-dc597a054133" providerId="ADAL" clId="{DA99A808-C433-4857-B48D-0541486B69EB}" dt="2025-01-30T15:34:37.735" v="591"/>
        <pc:sldMkLst>
          <pc:docMk/>
          <pc:sldMk cId="1509869422" sldId="665"/>
        </pc:sldMkLst>
      </pc:sldChg>
      <pc:sldChg chg="addSp delSp modSp new mod setBg">
        <pc:chgData name="Damian Gordon" userId="796278f3-970d-4a3b-8137-dc597a054133" providerId="ADAL" clId="{DA99A808-C433-4857-B48D-0541486B69EB}" dt="2025-01-25T17:24:08.652" v="101" actId="113"/>
        <pc:sldMkLst>
          <pc:docMk/>
          <pc:sldMk cId="2818247604" sldId="666"/>
        </pc:sldMkLst>
        <pc:spChg chg="mod">
          <ac:chgData name="Damian Gordon" userId="796278f3-970d-4a3b-8137-dc597a054133" providerId="ADAL" clId="{DA99A808-C433-4857-B48D-0541486B69EB}" dt="2025-01-25T17:24:08.652" v="101" actId="113"/>
          <ac:spMkLst>
            <pc:docMk/>
            <pc:sldMk cId="2818247604" sldId="666"/>
            <ac:spMk id="2" creationId="{DDF5A8F5-48D1-CE84-D377-4024D613E0AA}"/>
          </ac:spMkLst>
        </pc:spChg>
        <pc:spChg chg="add">
          <ac:chgData name="Damian Gordon" userId="796278f3-970d-4a3b-8137-dc597a054133" providerId="ADAL" clId="{DA99A808-C433-4857-B48D-0541486B69EB}" dt="2025-01-25T17:23:10.928" v="84" actId="26606"/>
          <ac:spMkLst>
            <pc:docMk/>
            <pc:sldMk cId="2818247604" sldId="666"/>
            <ac:spMk id="5" creationId="{C8320351-9FA2-4A26-885B-BB8F3E4902D2}"/>
          </ac:spMkLst>
        </pc:spChg>
        <pc:spChg chg="add">
          <ac:chgData name="Damian Gordon" userId="796278f3-970d-4a3b-8137-dc597a054133" providerId="ADAL" clId="{DA99A808-C433-4857-B48D-0541486B69EB}" dt="2025-01-25T17:23:10.928" v="84" actId="26606"/>
          <ac:spMkLst>
            <pc:docMk/>
            <pc:sldMk cId="2818247604" sldId="666"/>
            <ac:spMk id="6" creationId="{68CD2EFB-78C2-4C6E-A6B9-4ED12FAD5B99}"/>
          </ac:spMkLst>
        </pc:spChg>
        <pc:picChg chg="add">
          <ac:chgData name="Damian Gordon" userId="796278f3-970d-4a3b-8137-dc597a054133" providerId="ADAL" clId="{DA99A808-C433-4857-B48D-0541486B69EB}" dt="2025-01-25T17:23:10.928" v="84" actId="26606"/>
          <ac:picMkLst>
            <pc:docMk/>
            <pc:sldMk cId="2818247604" sldId="666"/>
            <ac:picMk id="7" creationId="{D103FCB7-43A5-2352-C97F-1B76BC0EA25E}"/>
          </ac:picMkLst>
        </pc:picChg>
      </pc:sldChg>
      <pc:sldChg chg="addSp delSp modSp new mod setBg addAnim setClrOvrMap">
        <pc:chgData name="Damian Gordon" userId="796278f3-970d-4a3b-8137-dc597a054133" providerId="ADAL" clId="{DA99A808-C433-4857-B48D-0541486B69EB}" dt="2025-01-25T17:24:29.436" v="106" actId="26606"/>
        <pc:sldMkLst>
          <pc:docMk/>
          <pc:sldMk cId="4124248971" sldId="667"/>
        </pc:sldMkLst>
        <pc:spChg chg="mod">
          <ac:chgData name="Damian Gordon" userId="796278f3-970d-4a3b-8137-dc597a054133" providerId="ADAL" clId="{DA99A808-C433-4857-B48D-0541486B69EB}" dt="2025-01-25T17:24:29.436" v="106" actId="26606"/>
          <ac:spMkLst>
            <pc:docMk/>
            <pc:sldMk cId="4124248971" sldId="667"/>
            <ac:spMk id="2" creationId="{DD1DD7BF-FA13-9B35-9B87-4793B8C15CD8}"/>
          </ac:spMkLst>
        </pc:spChg>
        <pc:spChg chg="add del">
          <ac:chgData name="Damian Gordon" userId="796278f3-970d-4a3b-8137-dc597a054133" providerId="ADAL" clId="{DA99A808-C433-4857-B48D-0541486B69EB}" dt="2025-01-25T17:24:29.436" v="106" actId="26606"/>
          <ac:spMkLst>
            <pc:docMk/>
            <pc:sldMk cId="4124248971" sldId="667"/>
            <ac:spMk id="8" creationId="{71B2258F-86CA-4D4D-8270-BC05FCDEBFB3}"/>
          </ac:spMkLst>
        </pc:spChg>
        <pc:picChg chg="add">
          <ac:chgData name="Damian Gordon" userId="796278f3-970d-4a3b-8137-dc597a054133" providerId="ADAL" clId="{DA99A808-C433-4857-B48D-0541486B69EB}" dt="2025-01-25T17:23:52.961" v="95" actId="26606"/>
          <ac:picMkLst>
            <pc:docMk/>
            <pc:sldMk cId="4124248971" sldId="667"/>
            <ac:picMk id="4" creationId="{F1B00E08-5CE9-F46B-2467-B1CFE4E2DBD3}"/>
          </ac:picMkLst>
        </pc:picChg>
      </pc:sldChg>
      <pc:sldChg chg="addSp delSp modSp new mod setBg addAnim">
        <pc:chgData name="Damian Gordon" userId="796278f3-970d-4a3b-8137-dc597a054133" providerId="ADAL" clId="{DA99A808-C433-4857-B48D-0541486B69EB}" dt="2025-01-25T17:25:06.256" v="117" actId="122"/>
        <pc:sldMkLst>
          <pc:docMk/>
          <pc:sldMk cId="3201619287" sldId="668"/>
        </pc:sldMkLst>
        <pc:spChg chg="mod">
          <ac:chgData name="Damian Gordon" userId="796278f3-970d-4a3b-8137-dc597a054133" providerId="ADAL" clId="{DA99A808-C433-4857-B48D-0541486B69EB}" dt="2025-01-25T17:25:06.256" v="117" actId="122"/>
          <ac:spMkLst>
            <pc:docMk/>
            <pc:sldMk cId="3201619287" sldId="668"/>
            <ac:spMk id="2" creationId="{A08AE9C0-F60B-5E98-D5C4-5858DE7976CF}"/>
          </ac:spMkLst>
        </pc:spChg>
        <pc:spChg chg="add">
          <ac:chgData name="Damian Gordon" userId="796278f3-970d-4a3b-8137-dc597a054133" providerId="ADAL" clId="{DA99A808-C433-4857-B48D-0541486B69EB}" dt="2025-01-25T17:24:58.225" v="114" actId="26606"/>
          <ac:spMkLst>
            <pc:docMk/>
            <pc:sldMk cId="3201619287" sldId="668"/>
            <ac:spMk id="8" creationId="{C8320351-9FA2-4A26-885B-BB8F3E4902D2}"/>
          </ac:spMkLst>
        </pc:spChg>
        <pc:spChg chg="add">
          <ac:chgData name="Damian Gordon" userId="796278f3-970d-4a3b-8137-dc597a054133" providerId="ADAL" clId="{DA99A808-C433-4857-B48D-0541486B69EB}" dt="2025-01-25T17:24:58.225" v="114" actId="26606"/>
          <ac:spMkLst>
            <pc:docMk/>
            <pc:sldMk cId="3201619287" sldId="668"/>
            <ac:spMk id="10" creationId="{68CD2EFB-78C2-4C6E-A6B9-4ED12FAD5B99}"/>
          </ac:spMkLst>
        </pc:spChg>
        <pc:picChg chg="add">
          <ac:chgData name="Damian Gordon" userId="796278f3-970d-4a3b-8137-dc597a054133" providerId="ADAL" clId="{DA99A808-C433-4857-B48D-0541486B69EB}" dt="2025-01-25T17:24:58.225" v="114" actId="26606"/>
          <ac:picMkLst>
            <pc:docMk/>
            <pc:sldMk cId="3201619287" sldId="668"/>
            <ac:picMk id="4" creationId="{765AC394-6037-DD40-BE0A-891CE6D71222}"/>
          </ac:picMkLst>
        </pc:picChg>
      </pc:sldChg>
      <pc:sldChg chg="addSp delSp modSp new mod ord setBg addAnim">
        <pc:chgData name="Damian Gordon" userId="796278f3-970d-4a3b-8137-dc597a054133" providerId="ADAL" clId="{DA99A808-C433-4857-B48D-0541486B69EB}" dt="2025-01-30T12:28:03.889" v="169"/>
        <pc:sldMkLst>
          <pc:docMk/>
          <pc:sldMk cId="2773212245" sldId="669"/>
        </pc:sldMkLst>
        <pc:spChg chg="mod">
          <ac:chgData name="Damian Gordon" userId="796278f3-970d-4a3b-8137-dc597a054133" providerId="ADAL" clId="{DA99A808-C433-4857-B48D-0541486B69EB}" dt="2025-01-25T17:27:45.570" v="148" actId="122"/>
          <ac:spMkLst>
            <pc:docMk/>
            <pc:sldMk cId="2773212245" sldId="669"/>
            <ac:spMk id="2" creationId="{B2448C6D-AD4E-63AF-F9E4-F25742DDA566}"/>
          </ac:spMkLst>
        </pc:spChg>
        <pc:spChg chg="add">
          <ac:chgData name="Damian Gordon" userId="796278f3-970d-4a3b-8137-dc597a054133" providerId="ADAL" clId="{DA99A808-C433-4857-B48D-0541486B69EB}" dt="2025-01-25T17:26:10.368" v="132" actId="26606"/>
          <ac:spMkLst>
            <pc:docMk/>
            <pc:sldMk cId="2773212245" sldId="669"/>
            <ac:spMk id="8" creationId="{C8320351-9FA2-4A26-885B-BB8F3E4902D2}"/>
          </ac:spMkLst>
        </pc:spChg>
        <pc:spChg chg="add">
          <ac:chgData name="Damian Gordon" userId="796278f3-970d-4a3b-8137-dc597a054133" providerId="ADAL" clId="{DA99A808-C433-4857-B48D-0541486B69EB}" dt="2025-01-25T17:26:10.368" v="132" actId="26606"/>
          <ac:spMkLst>
            <pc:docMk/>
            <pc:sldMk cId="2773212245" sldId="669"/>
            <ac:spMk id="10" creationId="{68CD2EFB-78C2-4C6E-A6B9-4ED12FAD5B99}"/>
          </ac:spMkLst>
        </pc:spChg>
        <pc:picChg chg="add">
          <ac:chgData name="Damian Gordon" userId="796278f3-970d-4a3b-8137-dc597a054133" providerId="ADAL" clId="{DA99A808-C433-4857-B48D-0541486B69EB}" dt="2025-01-25T17:26:10.368" v="132" actId="26606"/>
          <ac:picMkLst>
            <pc:docMk/>
            <pc:sldMk cId="2773212245" sldId="669"/>
            <ac:picMk id="4" creationId="{E56C6464-FCFA-DD76-54F4-742A65E7C547}"/>
          </ac:picMkLst>
        </pc:picChg>
      </pc:sldChg>
      <pc:sldChg chg="modSp mod">
        <pc:chgData name="Damian Gordon" userId="796278f3-970d-4a3b-8137-dc597a054133" providerId="ADAL" clId="{DA99A808-C433-4857-B48D-0541486B69EB}" dt="2025-01-30T15:39:21.588" v="643" actId="20577"/>
        <pc:sldMkLst>
          <pc:docMk/>
          <pc:sldMk cId="716705958" sldId="670"/>
        </pc:sldMkLst>
        <pc:spChg chg="mod">
          <ac:chgData name="Damian Gordon" userId="796278f3-970d-4a3b-8137-dc597a054133" providerId="ADAL" clId="{DA99A808-C433-4857-B48D-0541486B69EB}" dt="2025-01-30T15:37:01.709" v="615" actId="113"/>
          <ac:spMkLst>
            <pc:docMk/>
            <pc:sldMk cId="716705958" sldId="670"/>
            <ac:spMk id="2" creationId="{5EE064A5-FE12-BAB8-D208-8F5C5F72CC90}"/>
          </ac:spMkLst>
        </pc:spChg>
        <pc:spChg chg="mod">
          <ac:chgData name="Damian Gordon" userId="796278f3-970d-4a3b-8137-dc597a054133" providerId="ADAL" clId="{DA99A808-C433-4857-B48D-0541486B69EB}" dt="2025-01-30T15:39:21.588" v="643" actId="20577"/>
          <ac:spMkLst>
            <pc:docMk/>
            <pc:sldMk cId="716705958" sldId="670"/>
            <ac:spMk id="3" creationId="{0A13F317-6AC0-D23D-89D5-4A8CF3AC4C11}"/>
          </ac:spMkLst>
        </pc:spChg>
      </pc:sldChg>
      <pc:sldChg chg="del">
        <pc:chgData name="Damian Gordon" userId="796278f3-970d-4a3b-8137-dc597a054133" providerId="ADAL" clId="{DA99A808-C433-4857-B48D-0541486B69EB}" dt="2025-01-30T15:36:04.667" v="608" actId="47"/>
        <pc:sldMkLst>
          <pc:docMk/>
          <pc:sldMk cId="1781770288" sldId="671"/>
        </pc:sldMkLst>
      </pc:sldChg>
      <pc:sldChg chg="addSp delSp modSp mod ord">
        <pc:chgData name="Damian Gordon" userId="796278f3-970d-4a3b-8137-dc597a054133" providerId="ADAL" clId="{DA99A808-C433-4857-B48D-0541486B69EB}" dt="2025-01-30T15:25:26.726" v="448" actId="1035"/>
        <pc:sldMkLst>
          <pc:docMk/>
          <pc:sldMk cId="334930050" sldId="672"/>
        </pc:sldMkLst>
        <pc:spChg chg="del mod">
          <ac:chgData name="Damian Gordon" userId="796278f3-970d-4a3b-8137-dc597a054133" providerId="ADAL" clId="{DA99A808-C433-4857-B48D-0541486B69EB}" dt="2025-01-30T12:49:09.712" v="301" actId="478"/>
          <ac:spMkLst>
            <pc:docMk/>
            <pc:sldMk cId="334930050" sldId="672"/>
            <ac:spMk id="2" creationId="{085B2EAE-DCE7-36C3-B919-52F53EF488ED}"/>
          </ac:spMkLst>
        </pc:spChg>
        <pc:spChg chg="mod">
          <ac:chgData name="Damian Gordon" userId="796278f3-970d-4a3b-8137-dc597a054133" providerId="ADAL" clId="{DA99A808-C433-4857-B48D-0541486B69EB}" dt="2025-01-30T15:24:43.948" v="435" actId="14100"/>
          <ac:spMkLst>
            <pc:docMk/>
            <pc:sldMk cId="334930050" sldId="672"/>
            <ac:spMk id="3" creationId="{CC161D7E-61AD-ED2B-A5E4-3E83161329CD}"/>
          </ac:spMkLst>
        </pc:spChg>
        <pc:spChg chg="del mod">
          <ac:chgData name="Damian Gordon" userId="796278f3-970d-4a3b-8137-dc597a054133" providerId="ADAL" clId="{DA99A808-C433-4857-B48D-0541486B69EB}" dt="2025-01-30T15:22:43.839" v="363" actId="478"/>
          <ac:spMkLst>
            <pc:docMk/>
            <pc:sldMk cId="334930050" sldId="672"/>
            <ac:spMk id="4" creationId="{9B6481DB-A26A-846F-22FF-0281CA8B9676}"/>
          </ac:spMkLst>
        </pc:spChg>
        <pc:spChg chg="add del mod">
          <ac:chgData name="Damian Gordon" userId="796278f3-970d-4a3b-8137-dc597a054133" providerId="ADAL" clId="{DA99A808-C433-4857-B48D-0541486B69EB}" dt="2025-01-30T12:49:12.606" v="302" actId="478"/>
          <ac:spMkLst>
            <pc:docMk/>
            <pc:sldMk cId="334930050" sldId="672"/>
            <ac:spMk id="6" creationId="{1ABB8EF3-302A-7817-8288-0905B541D9DB}"/>
          </ac:spMkLst>
        </pc:spChg>
        <pc:spChg chg="add mod ord">
          <ac:chgData name="Damian Gordon" userId="796278f3-970d-4a3b-8137-dc597a054133" providerId="ADAL" clId="{DA99A808-C433-4857-B48D-0541486B69EB}" dt="2025-01-30T15:23:57.489" v="387" actId="166"/>
          <ac:spMkLst>
            <pc:docMk/>
            <pc:sldMk cId="334930050" sldId="672"/>
            <ac:spMk id="7" creationId="{E165BACB-1EEE-C4DE-EBE4-DFE8199F35C3}"/>
          </ac:spMkLst>
        </pc:spChg>
        <pc:spChg chg="add mod ord">
          <ac:chgData name="Damian Gordon" userId="796278f3-970d-4a3b-8137-dc597a054133" providerId="ADAL" clId="{DA99A808-C433-4857-B48D-0541486B69EB}" dt="2025-01-30T15:25:26.726" v="448" actId="1035"/>
          <ac:spMkLst>
            <pc:docMk/>
            <pc:sldMk cId="334930050" sldId="672"/>
            <ac:spMk id="8" creationId="{77C5F916-981F-DAAE-661E-FD1BC5022A6E}"/>
          </ac:spMkLst>
        </pc:spChg>
        <pc:spChg chg="add mod">
          <ac:chgData name="Damian Gordon" userId="796278f3-970d-4a3b-8137-dc597a054133" providerId="ADAL" clId="{DA99A808-C433-4857-B48D-0541486B69EB}" dt="2025-01-30T15:25:06.088" v="436" actId="208"/>
          <ac:spMkLst>
            <pc:docMk/>
            <pc:sldMk cId="334930050" sldId="672"/>
            <ac:spMk id="9" creationId="{48ACEE5B-F396-6D52-BAEC-21B3FF7E49BC}"/>
          </ac:spMkLst>
        </pc:spChg>
      </pc:sldChg>
      <pc:sldChg chg="addSp delSp modSp add mod">
        <pc:chgData name="Damian Gordon" userId="796278f3-970d-4a3b-8137-dc597a054133" providerId="ADAL" clId="{DA99A808-C433-4857-B48D-0541486B69EB}" dt="2025-01-30T15:32:44.879" v="577" actId="113"/>
        <pc:sldMkLst>
          <pc:docMk/>
          <pc:sldMk cId="3457037014" sldId="673"/>
        </pc:sldMkLst>
        <pc:spChg chg="mod">
          <ac:chgData name="Damian Gordon" userId="796278f3-970d-4a3b-8137-dc597a054133" providerId="ADAL" clId="{DA99A808-C433-4857-B48D-0541486B69EB}" dt="2025-01-30T15:32:44.879" v="577" actId="113"/>
          <ac:spMkLst>
            <pc:docMk/>
            <pc:sldMk cId="3457037014" sldId="673"/>
            <ac:spMk id="2" creationId="{09A05BB7-B94E-5857-EC98-3747C4363AA6}"/>
          </ac:spMkLst>
        </pc:spChg>
        <pc:spChg chg="del mod">
          <ac:chgData name="Damian Gordon" userId="796278f3-970d-4a3b-8137-dc597a054133" providerId="ADAL" clId="{DA99A808-C433-4857-B48D-0541486B69EB}" dt="2025-01-30T12:28:51.023" v="198" actId="478"/>
          <ac:spMkLst>
            <pc:docMk/>
            <pc:sldMk cId="3457037014" sldId="673"/>
            <ac:spMk id="3" creationId="{1285BF21-1107-6A08-D0E7-EE0E76B8A8AF}"/>
          </ac:spMkLst>
        </pc:spChg>
        <pc:spChg chg="add del mod">
          <ac:chgData name="Damian Gordon" userId="796278f3-970d-4a3b-8137-dc597a054133" providerId="ADAL" clId="{DA99A808-C433-4857-B48D-0541486B69EB}" dt="2025-01-30T12:28:51.998" v="199" actId="478"/>
          <ac:spMkLst>
            <pc:docMk/>
            <pc:sldMk cId="3457037014" sldId="673"/>
            <ac:spMk id="5" creationId="{36300CFD-6F89-63FC-36C2-BFFE13932331}"/>
          </ac:spMkLst>
        </pc:spChg>
        <pc:picChg chg="add mod">
          <ac:chgData name="Damian Gordon" userId="796278f3-970d-4a3b-8137-dc597a054133" providerId="ADAL" clId="{DA99A808-C433-4857-B48D-0541486B69EB}" dt="2025-01-30T12:30:23.788" v="207" actId="14100"/>
          <ac:picMkLst>
            <pc:docMk/>
            <pc:sldMk cId="3457037014" sldId="673"/>
            <ac:picMk id="1026" creationId="{71EDC581-CF5A-5B7E-1151-4077F45A713B}"/>
          </ac:picMkLst>
        </pc:picChg>
        <pc:picChg chg="add mod">
          <ac:chgData name="Damian Gordon" userId="796278f3-970d-4a3b-8137-dc597a054133" providerId="ADAL" clId="{DA99A808-C433-4857-B48D-0541486B69EB}" dt="2025-01-30T12:30:51.640" v="275" actId="1076"/>
          <ac:picMkLst>
            <pc:docMk/>
            <pc:sldMk cId="3457037014" sldId="673"/>
            <ac:picMk id="1028" creationId="{A18EC1C2-2847-4143-6F0F-ABBE0C93D6D7}"/>
          </ac:picMkLst>
        </pc:picChg>
        <pc:picChg chg="add mod">
          <ac:chgData name="Damian Gordon" userId="796278f3-970d-4a3b-8137-dc597a054133" providerId="ADAL" clId="{DA99A808-C433-4857-B48D-0541486B69EB}" dt="2025-01-30T12:31:29.199" v="278" actId="1076"/>
          <ac:picMkLst>
            <pc:docMk/>
            <pc:sldMk cId="3457037014" sldId="673"/>
            <ac:picMk id="1030" creationId="{FF750661-817C-EB86-878C-100870FC0CB1}"/>
          </ac:picMkLst>
        </pc:picChg>
      </pc:sldChg>
      <pc:sldChg chg="modSp add mod">
        <pc:chgData name="Damian Gordon" userId="796278f3-970d-4a3b-8137-dc597a054133" providerId="ADAL" clId="{DA99A808-C433-4857-B48D-0541486B69EB}" dt="2025-01-30T15:32:36.024" v="575" actId="113"/>
        <pc:sldMkLst>
          <pc:docMk/>
          <pc:sldMk cId="3491475978" sldId="674"/>
        </pc:sldMkLst>
        <pc:spChg chg="mod">
          <ac:chgData name="Damian Gordon" userId="796278f3-970d-4a3b-8137-dc597a054133" providerId="ADAL" clId="{DA99A808-C433-4857-B48D-0541486B69EB}" dt="2025-01-30T15:32:36.024" v="575" actId="113"/>
          <ac:spMkLst>
            <pc:docMk/>
            <pc:sldMk cId="3491475978" sldId="674"/>
            <ac:spMk id="2" creationId="{89616A36-B94D-6163-F136-745E0C7A0CEB}"/>
          </ac:spMkLst>
        </pc:spChg>
        <pc:spChg chg="mod">
          <ac:chgData name="Damian Gordon" userId="796278f3-970d-4a3b-8137-dc597a054133" providerId="ADAL" clId="{DA99A808-C433-4857-B48D-0541486B69EB}" dt="2025-01-30T12:32:00.339" v="280" actId="27636"/>
          <ac:spMkLst>
            <pc:docMk/>
            <pc:sldMk cId="3491475978" sldId="674"/>
            <ac:spMk id="3" creationId="{29937C91-8947-64F0-AC70-2D1A9F282963}"/>
          </ac:spMkLst>
        </pc:spChg>
      </pc:sldChg>
      <pc:sldChg chg="modSp add mod">
        <pc:chgData name="Damian Gordon" userId="796278f3-970d-4a3b-8137-dc597a054133" providerId="ADAL" clId="{DA99A808-C433-4857-B48D-0541486B69EB}" dt="2025-01-30T15:32:40.104" v="576" actId="113"/>
        <pc:sldMkLst>
          <pc:docMk/>
          <pc:sldMk cId="743993683" sldId="675"/>
        </pc:sldMkLst>
        <pc:spChg chg="mod">
          <ac:chgData name="Damian Gordon" userId="796278f3-970d-4a3b-8137-dc597a054133" providerId="ADAL" clId="{DA99A808-C433-4857-B48D-0541486B69EB}" dt="2025-01-30T15:32:40.104" v="576" actId="113"/>
          <ac:spMkLst>
            <pc:docMk/>
            <pc:sldMk cId="743993683" sldId="675"/>
            <ac:spMk id="2" creationId="{3A0E30E7-20DA-5CEF-2A43-A62C64509B44}"/>
          </ac:spMkLst>
        </pc:spChg>
      </pc:sldChg>
      <pc:sldChg chg="addSp delSp modSp new mod setBg setClrOvrMap">
        <pc:chgData name="Damian Gordon" userId="796278f3-970d-4a3b-8137-dc597a054133" providerId="ADAL" clId="{DA99A808-C433-4857-B48D-0541486B69EB}" dt="2025-01-30T15:28:33.097" v="501" actId="20577"/>
        <pc:sldMkLst>
          <pc:docMk/>
          <pc:sldMk cId="1935817950" sldId="676"/>
        </pc:sldMkLst>
        <pc:spChg chg="mod">
          <ac:chgData name="Damian Gordon" userId="796278f3-970d-4a3b-8137-dc597a054133" providerId="ADAL" clId="{DA99A808-C433-4857-B48D-0541486B69EB}" dt="2025-01-30T15:28:33.097" v="501" actId="20577"/>
          <ac:spMkLst>
            <pc:docMk/>
            <pc:sldMk cId="1935817950" sldId="676"/>
            <ac:spMk id="2" creationId="{45CB6BC4-38F0-25AC-92CB-9EC252C8A3FE}"/>
          </ac:spMkLst>
        </pc:spChg>
        <pc:spChg chg="del">
          <ac:chgData name="Damian Gordon" userId="796278f3-970d-4a3b-8137-dc597a054133" providerId="ADAL" clId="{DA99A808-C433-4857-B48D-0541486B69EB}" dt="2025-01-30T15:26:54.420" v="450" actId="478"/>
          <ac:spMkLst>
            <pc:docMk/>
            <pc:sldMk cId="1935817950" sldId="676"/>
            <ac:spMk id="3" creationId="{CF0E0168-2A5C-891A-AB0C-2072D31512E1}"/>
          </ac:spMkLst>
        </pc:spChg>
        <pc:spChg chg="add">
          <ac:chgData name="Damian Gordon" userId="796278f3-970d-4a3b-8137-dc597a054133" providerId="ADAL" clId="{DA99A808-C433-4857-B48D-0541486B69EB}" dt="2025-01-30T15:27:13.557" v="466" actId="26606"/>
          <ac:spMkLst>
            <pc:docMk/>
            <pc:sldMk cId="1935817950" sldId="676"/>
            <ac:spMk id="8" creationId="{71B2258F-86CA-4D4D-8270-BC05FCDEBFB3}"/>
          </ac:spMkLst>
        </pc:spChg>
        <pc:picChg chg="add">
          <ac:chgData name="Damian Gordon" userId="796278f3-970d-4a3b-8137-dc597a054133" providerId="ADAL" clId="{DA99A808-C433-4857-B48D-0541486B69EB}" dt="2025-01-30T15:27:13.557" v="466" actId="26606"/>
          <ac:picMkLst>
            <pc:docMk/>
            <pc:sldMk cId="1935817950" sldId="676"/>
            <ac:picMk id="4" creationId="{183DD39C-7CA9-4CED-992E-D082CA632F77}"/>
          </ac:picMkLst>
        </pc:picChg>
      </pc:sldChg>
      <pc:sldChg chg="addSp modSp add mod ord">
        <pc:chgData name="Damian Gordon" userId="796278f3-970d-4a3b-8137-dc597a054133" providerId="ADAL" clId="{DA99A808-C433-4857-B48D-0541486B69EB}" dt="2025-01-30T15:32:27.357" v="573" actId="113"/>
        <pc:sldMkLst>
          <pc:docMk/>
          <pc:sldMk cId="1216709341" sldId="677"/>
        </pc:sldMkLst>
        <pc:spChg chg="mod">
          <ac:chgData name="Damian Gordon" userId="796278f3-970d-4a3b-8137-dc597a054133" providerId="ADAL" clId="{DA99A808-C433-4857-B48D-0541486B69EB}" dt="2025-01-30T15:32:27.357" v="573" actId="113"/>
          <ac:spMkLst>
            <pc:docMk/>
            <pc:sldMk cId="1216709341" sldId="677"/>
            <ac:spMk id="2" creationId="{F1A28BD3-E95A-5AFC-3C47-0D82EA09E957}"/>
          </ac:spMkLst>
        </pc:spChg>
        <pc:spChg chg="mod">
          <ac:chgData name="Damian Gordon" userId="796278f3-970d-4a3b-8137-dc597a054133" providerId="ADAL" clId="{DA99A808-C433-4857-B48D-0541486B69EB}" dt="2025-01-30T15:31:51.163" v="572" actId="14100"/>
          <ac:spMkLst>
            <pc:docMk/>
            <pc:sldMk cId="1216709341" sldId="677"/>
            <ac:spMk id="3" creationId="{0F5B2072-1D85-CE18-EFC6-07D5C2DF47A9}"/>
          </ac:spMkLst>
        </pc:spChg>
        <pc:spChg chg="add">
          <ac:chgData name="Damian Gordon" userId="796278f3-970d-4a3b-8137-dc597a054133" providerId="ADAL" clId="{DA99A808-C433-4857-B48D-0541486B69EB}" dt="2025-01-30T15:30:58.414" v="556"/>
          <ac:spMkLst>
            <pc:docMk/>
            <pc:sldMk cId="1216709341" sldId="677"/>
            <ac:spMk id="4" creationId="{8D3D136C-E67B-765F-BA7B-DF2E009746FC}"/>
          </ac:spMkLst>
        </pc:spChg>
        <pc:spChg chg="add">
          <ac:chgData name="Damian Gordon" userId="796278f3-970d-4a3b-8137-dc597a054133" providerId="ADAL" clId="{DA99A808-C433-4857-B48D-0541486B69EB}" dt="2025-01-30T15:31:03.634" v="557"/>
          <ac:spMkLst>
            <pc:docMk/>
            <pc:sldMk cId="1216709341" sldId="677"/>
            <ac:spMk id="5" creationId="{F17004A1-D83F-4FEB-8676-CF40D68B0958}"/>
          </ac:spMkLst>
        </pc:spChg>
      </pc:sldChg>
      <pc:sldChg chg="modSp add mod ord">
        <pc:chgData name="Damian Gordon" userId="796278f3-970d-4a3b-8137-dc597a054133" providerId="ADAL" clId="{DA99A808-C433-4857-B48D-0541486B69EB}" dt="2025-01-30T15:32:31.278" v="574" actId="113"/>
        <pc:sldMkLst>
          <pc:docMk/>
          <pc:sldMk cId="2008175593" sldId="678"/>
        </pc:sldMkLst>
        <pc:spChg chg="mod">
          <ac:chgData name="Damian Gordon" userId="796278f3-970d-4a3b-8137-dc597a054133" providerId="ADAL" clId="{DA99A808-C433-4857-B48D-0541486B69EB}" dt="2025-01-30T15:32:31.278" v="574" actId="113"/>
          <ac:spMkLst>
            <pc:docMk/>
            <pc:sldMk cId="2008175593" sldId="678"/>
            <ac:spMk id="2" creationId="{29892487-6384-05B2-FC14-E0C2E0A67840}"/>
          </ac:spMkLst>
        </pc:spChg>
        <pc:spChg chg="mod">
          <ac:chgData name="Damian Gordon" userId="796278f3-970d-4a3b-8137-dc597a054133" providerId="ADAL" clId="{DA99A808-C433-4857-B48D-0541486B69EB}" dt="2025-01-30T15:29:52.619" v="518" actId="20577"/>
          <ac:spMkLst>
            <pc:docMk/>
            <pc:sldMk cId="2008175593" sldId="678"/>
            <ac:spMk id="3" creationId="{863602A4-436A-DA7C-ED10-702AC15E358B}"/>
          </ac:spMkLst>
        </pc:spChg>
      </pc:sldChg>
      <pc:sldChg chg="addSp modSp add mod">
        <pc:chgData name="Damian Gordon" userId="796278f3-970d-4a3b-8137-dc597a054133" providerId="ADAL" clId="{DA99A808-C433-4857-B48D-0541486B69EB}" dt="2025-01-30T15:33:51.532" v="589" actId="27636"/>
        <pc:sldMkLst>
          <pc:docMk/>
          <pc:sldMk cId="3270753802" sldId="679"/>
        </pc:sldMkLst>
        <pc:spChg chg="mod">
          <ac:chgData name="Damian Gordon" userId="796278f3-970d-4a3b-8137-dc597a054133" providerId="ADAL" clId="{DA99A808-C433-4857-B48D-0541486B69EB}" dt="2025-01-30T15:33:22.581" v="580"/>
          <ac:spMkLst>
            <pc:docMk/>
            <pc:sldMk cId="3270753802" sldId="679"/>
            <ac:spMk id="2" creationId="{F7C6ED58-1A15-3EAC-20F8-6FC9C94515BF}"/>
          </ac:spMkLst>
        </pc:spChg>
        <pc:spChg chg="mod">
          <ac:chgData name="Damian Gordon" userId="796278f3-970d-4a3b-8137-dc597a054133" providerId="ADAL" clId="{DA99A808-C433-4857-B48D-0541486B69EB}" dt="2025-01-30T15:33:51.532" v="589" actId="27636"/>
          <ac:spMkLst>
            <pc:docMk/>
            <pc:sldMk cId="3270753802" sldId="679"/>
            <ac:spMk id="3" creationId="{920EC2FE-BCFE-AD1D-7061-32C54C9BDD62}"/>
          </ac:spMkLst>
        </pc:spChg>
        <pc:spChg chg="add">
          <ac:chgData name="Damian Gordon" userId="796278f3-970d-4a3b-8137-dc597a054133" providerId="ADAL" clId="{DA99A808-C433-4857-B48D-0541486B69EB}" dt="2025-01-30T15:33:31.225" v="581"/>
          <ac:spMkLst>
            <pc:docMk/>
            <pc:sldMk cId="3270753802" sldId="679"/>
            <ac:spMk id="4" creationId="{F796B7BC-8395-186C-DA7E-2B98171F25CD}"/>
          </ac:spMkLst>
        </pc:spChg>
      </pc:sldChg>
      <pc:sldChg chg="modSp add mod ord">
        <pc:chgData name="Damian Gordon" userId="796278f3-970d-4a3b-8137-dc597a054133" providerId="ADAL" clId="{DA99A808-C433-4857-B48D-0541486B69EB}" dt="2025-01-30T15:35:11.418" v="601"/>
        <pc:sldMkLst>
          <pc:docMk/>
          <pc:sldMk cId="365692125" sldId="680"/>
        </pc:sldMkLst>
        <pc:spChg chg="mod">
          <ac:chgData name="Damian Gordon" userId="796278f3-970d-4a3b-8137-dc597a054133" providerId="ADAL" clId="{DA99A808-C433-4857-B48D-0541486B69EB}" dt="2025-01-30T15:35:07.304" v="599" actId="20577"/>
          <ac:spMkLst>
            <pc:docMk/>
            <pc:sldMk cId="365692125" sldId="680"/>
            <ac:spMk id="3" creationId="{79E9837C-6436-23E5-C614-E713F230E8D9}"/>
          </ac:spMkLst>
        </pc:spChg>
      </pc:sldChg>
      <pc:sldChg chg="addSp delSp modSp add mod">
        <pc:chgData name="Damian Gordon" userId="796278f3-970d-4a3b-8137-dc597a054133" providerId="ADAL" clId="{DA99A808-C433-4857-B48D-0541486B69EB}" dt="2025-01-30T16:16:04.308" v="1481" actId="20577"/>
        <pc:sldMkLst>
          <pc:docMk/>
          <pc:sldMk cId="1886214053" sldId="681"/>
        </pc:sldMkLst>
        <pc:spChg chg="mod">
          <ac:chgData name="Damian Gordon" userId="796278f3-970d-4a3b-8137-dc597a054133" providerId="ADAL" clId="{DA99A808-C433-4857-B48D-0541486B69EB}" dt="2025-01-30T16:16:04.308" v="1481" actId="20577"/>
          <ac:spMkLst>
            <pc:docMk/>
            <pc:sldMk cId="1886214053" sldId="681"/>
            <ac:spMk id="3" creationId="{9CB08128-F83B-2C57-FE4E-D9CFF835779A}"/>
          </ac:spMkLst>
        </pc:spChg>
        <pc:spChg chg="add del mod">
          <ac:chgData name="Damian Gordon" userId="796278f3-970d-4a3b-8137-dc597a054133" providerId="ADAL" clId="{DA99A808-C433-4857-B48D-0541486B69EB}" dt="2025-01-30T15:52:03.629" v="1006" actId="478"/>
          <ac:spMkLst>
            <pc:docMk/>
            <pc:sldMk cId="1886214053" sldId="681"/>
            <ac:spMk id="6" creationId="{FF136812-B73A-CA61-010F-939173D390E9}"/>
          </ac:spMkLst>
        </pc:spChg>
        <pc:spChg chg="add del mod">
          <ac:chgData name="Damian Gordon" userId="796278f3-970d-4a3b-8137-dc597a054133" providerId="ADAL" clId="{DA99A808-C433-4857-B48D-0541486B69EB}" dt="2025-01-30T15:52:03.629" v="1006" actId="478"/>
          <ac:spMkLst>
            <pc:docMk/>
            <pc:sldMk cId="1886214053" sldId="681"/>
            <ac:spMk id="7" creationId="{40F0517F-B64A-9BB0-8455-DA87A405CE5C}"/>
          </ac:spMkLst>
        </pc:spChg>
        <pc:spChg chg="add del mod">
          <ac:chgData name="Damian Gordon" userId="796278f3-970d-4a3b-8137-dc597a054133" providerId="ADAL" clId="{DA99A808-C433-4857-B48D-0541486B69EB}" dt="2025-01-30T15:52:03.629" v="1006" actId="478"/>
          <ac:spMkLst>
            <pc:docMk/>
            <pc:sldMk cId="1886214053" sldId="681"/>
            <ac:spMk id="8" creationId="{3DE73208-47E1-3A0E-195C-4984F203239E}"/>
          </ac:spMkLst>
        </pc:spChg>
        <pc:spChg chg="add del mod">
          <ac:chgData name="Damian Gordon" userId="796278f3-970d-4a3b-8137-dc597a054133" providerId="ADAL" clId="{DA99A808-C433-4857-B48D-0541486B69EB}" dt="2025-01-30T15:52:03.629" v="1006" actId="478"/>
          <ac:spMkLst>
            <pc:docMk/>
            <pc:sldMk cId="1886214053" sldId="681"/>
            <ac:spMk id="9" creationId="{7A9A07B5-4A3A-751F-75DA-19904A694DB4}"/>
          </ac:spMkLst>
        </pc:spChg>
        <pc:spChg chg="add del mod">
          <ac:chgData name="Damian Gordon" userId="796278f3-970d-4a3b-8137-dc597a054133" providerId="ADAL" clId="{DA99A808-C433-4857-B48D-0541486B69EB}" dt="2025-01-30T15:52:03.629" v="1006" actId="478"/>
          <ac:spMkLst>
            <pc:docMk/>
            <pc:sldMk cId="1886214053" sldId="681"/>
            <ac:spMk id="10" creationId="{5747BA8B-2126-F0D6-B67A-28E7633EEB28}"/>
          </ac:spMkLst>
        </pc:spChg>
        <pc:spChg chg="add del mod">
          <ac:chgData name="Damian Gordon" userId="796278f3-970d-4a3b-8137-dc597a054133" providerId="ADAL" clId="{DA99A808-C433-4857-B48D-0541486B69EB}" dt="2025-01-30T15:52:03.629" v="1006" actId="478"/>
          <ac:spMkLst>
            <pc:docMk/>
            <pc:sldMk cId="1886214053" sldId="681"/>
            <ac:spMk id="11" creationId="{8E0BD728-CEED-CFEB-E574-567E4010AF7A}"/>
          </ac:spMkLst>
        </pc:spChg>
        <pc:spChg chg="add del mod">
          <ac:chgData name="Damian Gordon" userId="796278f3-970d-4a3b-8137-dc597a054133" providerId="ADAL" clId="{DA99A808-C433-4857-B48D-0541486B69EB}" dt="2025-01-30T15:52:03.629" v="1006" actId="478"/>
          <ac:spMkLst>
            <pc:docMk/>
            <pc:sldMk cId="1886214053" sldId="681"/>
            <ac:spMk id="12" creationId="{0AA36956-B391-B097-4FE8-32E9E1E57C10}"/>
          </ac:spMkLst>
        </pc:spChg>
        <pc:spChg chg="add mod">
          <ac:chgData name="Damian Gordon" userId="796278f3-970d-4a3b-8137-dc597a054133" providerId="ADAL" clId="{DA99A808-C433-4857-B48D-0541486B69EB}" dt="2025-01-30T15:52:03.994" v="1007"/>
          <ac:spMkLst>
            <pc:docMk/>
            <pc:sldMk cId="1886214053" sldId="681"/>
            <ac:spMk id="14" creationId="{44C87737-4B14-5ED7-BDC6-A7A435920B26}"/>
          </ac:spMkLst>
        </pc:spChg>
        <pc:spChg chg="add mod">
          <ac:chgData name="Damian Gordon" userId="796278f3-970d-4a3b-8137-dc597a054133" providerId="ADAL" clId="{DA99A808-C433-4857-B48D-0541486B69EB}" dt="2025-01-30T15:52:03.994" v="1007"/>
          <ac:spMkLst>
            <pc:docMk/>
            <pc:sldMk cId="1886214053" sldId="681"/>
            <ac:spMk id="15" creationId="{D4208662-E5B8-3C89-CD16-7BE92CCAE634}"/>
          </ac:spMkLst>
        </pc:spChg>
        <pc:spChg chg="add mod">
          <ac:chgData name="Damian Gordon" userId="796278f3-970d-4a3b-8137-dc597a054133" providerId="ADAL" clId="{DA99A808-C433-4857-B48D-0541486B69EB}" dt="2025-01-30T15:52:03.994" v="1007"/>
          <ac:spMkLst>
            <pc:docMk/>
            <pc:sldMk cId="1886214053" sldId="681"/>
            <ac:spMk id="16" creationId="{77B3B2D3-52E7-C160-53C3-27C7A9ADE1F8}"/>
          </ac:spMkLst>
        </pc:spChg>
        <pc:spChg chg="add mod">
          <ac:chgData name="Damian Gordon" userId="796278f3-970d-4a3b-8137-dc597a054133" providerId="ADAL" clId="{DA99A808-C433-4857-B48D-0541486B69EB}" dt="2025-01-30T15:52:03.994" v="1007"/>
          <ac:spMkLst>
            <pc:docMk/>
            <pc:sldMk cId="1886214053" sldId="681"/>
            <ac:spMk id="17" creationId="{FE277B75-B77B-6DDB-6E03-3E247498D7F7}"/>
          </ac:spMkLst>
        </pc:spChg>
        <pc:spChg chg="add mod">
          <ac:chgData name="Damian Gordon" userId="796278f3-970d-4a3b-8137-dc597a054133" providerId="ADAL" clId="{DA99A808-C433-4857-B48D-0541486B69EB}" dt="2025-01-30T15:52:03.994" v="1007"/>
          <ac:spMkLst>
            <pc:docMk/>
            <pc:sldMk cId="1886214053" sldId="681"/>
            <ac:spMk id="18" creationId="{CDB658AD-C1F8-7C28-7416-687227604588}"/>
          </ac:spMkLst>
        </pc:spChg>
        <pc:spChg chg="add mod">
          <ac:chgData name="Damian Gordon" userId="796278f3-970d-4a3b-8137-dc597a054133" providerId="ADAL" clId="{DA99A808-C433-4857-B48D-0541486B69EB}" dt="2025-01-30T15:52:03.994" v="1007"/>
          <ac:spMkLst>
            <pc:docMk/>
            <pc:sldMk cId="1886214053" sldId="681"/>
            <ac:spMk id="19" creationId="{9C19FFBF-A0B5-E55F-9C04-257983C0D3AB}"/>
          </ac:spMkLst>
        </pc:spChg>
        <pc:spChg chg="add mod">
          <ac:chgData name="Damian Gordon" userId="796278f3-970d-4a3b-8137-dc597a054133" providerId="ADAL" clId="{DA99A808-C433-4857-B48D-0541486B69EB}" dt="2025-01-30T15:52:03.994" v="1007"/>
          <ac:spMkLst>
            <pc:docMk/>
            <pc:sldMk cId="1886214053" sldId="681"/>
            <ac:spMk id="20" creationId="{DE6A2CA4-E782-361A-68CA-6B08B10546D5}"/>
          </ac:spMkLst>
        </pc:spChg>
        <pc:picChg chg="add del">
          <ac:chgData name="Damian Gordon" userId="796278f3-970d-4a3b-8137-dc597a054133" providerId="ADAL" clId="{DA99A808-C433-4857-B48D-0541486B69EB}" dt="2025-01-30T15:42:27.539" v="695" actId="478"/>
          <ac:picMkLst>
            <pc:docMk/>
            <pc:sldMk cId="1886214053" sldId="681"/>
            <ac:picMk id="4098" creationId="{D0B72A97-EC51-8719-43D4-D566336CD0E8}"/>
          </ac:picMkLst>
        </pc:picChg>
        <pc:picChg chg="add del mod">
          <ac:chgData name="Damian Gordon" userId="796278f3-970d-4a3b-8137-dc597a054133" providerId="ADAL" clId="{DA99A808-C433-4857-B48D-0541486B69EB}" dt="2025-01-30T15:47:45.607" v="897" actId="478"/>
          <ac:picMkLst>
            <pc:docMk/>
            <pc:sldMk cId="1886214053" sldId="681"/>
            <ac:picMk id="4100" creationId="{A3AEF752-A729-A41C-756F-E6A8714AB402}"/>
          </ac:picMkLst>
        </pc:picChg>
        <pc:cxnChg chg="add del mod">
          <ac:chgData name="Damian Gordon" userId="796278f3-970d-4a3b-8137-dc597a054133" providerId="ADAL" clId="{DA99A808-C433-4857-B48D-0541486B69EB}" dt="2025-01-30T15:52:03.629" v="1006" actId="478"/>
          <ac:cxnSpMkLst>
            <pc:docMk/>
            <pc:sldMk cId="1886214053" sldId="681"/>
            <ac:cxnSpMk id="5" creationId="{2E0F0672-884C-A704-2292-033DDDE43C17}"/>
          </ac:cxnSpMkLst>
        </pc:cxnChg>
        <pc:cxnChg chg="add mod">
          <ac:chgData name="Damian Gordon" userId="796278f3-970d-4a3b-8137-dc597a054133" providerId="ADAL" clId="{DA99A808-C433-4857-B48D-0541486B69EB}" dt="2025-01-30T15:52:03.994" v="1007"/>
          <ac:cxnSpMkLst>
            <pc:docMk/>
            <pc:sldMk cId="1886214053" sldId="681"/>
            <ac:cxnSpMk id="13" creationId="{AD97B73C-8FC8-5D8F-FB52-B9731B51CC26}"/>
          </ac:cxnSpMkLst>
        </pc:cxnChg>
      </pc:sldChg>
      <pc:sldChg chg="addSp delSp modSp add mod">
        <pc:chgData name="Damian Gordon" userId="796278f3-970d-4a3b-8137-dc597a054133" providerId="ADAL" clId="{DA99A808-C433-4857-B48D-0541486B69EB}" dt="2025-01-30T17:03:17.274" v="2241" actId="20577"/>
        <pc:sldMkLst>
          <pc:docMk/>
          <pc:sldMk cId="1209025461" sldId="682"/>
        </pc:sldMkLst>
        <pc:spChg chg="mod">
          <ac:chgData name="Damian Gordon" userId="796278f3-970d-4a3b-8137-dc597a054133" providerId="ADAL" clId="{DA99A808-C433-4857-B48D-0541486B69EB}" dt="2025-01-30T15:50:40.594" v="955" actId="1076"/>
          <ac:spMkLst>
            <pc:docMk/>
            <pc:sldMk cId="1209025461" sldId="682"/>
            <ac:spMk id="2" creationId="{D288B369-1A0E-3CBA-3D22-71C277E361C8}"/>
          </ac:spMkLst>
        </pc:spChg>
        <pc:spChg chg="mod">
          <ac:chgData name="Damian Gordon" userId="796278f3-970d-4a3b-8137-dc597a054133" providerId="ADAL" clId="{DA99A808-C433-4857-B48D-0541486B69EB}" dt="2025-01-30T15:55:03.427" v="1140" actId="14100"/>
          <ac:spMkLst>
            <pc:docMk/>
            <pc:sldMk cId="1209025461" sldId="682"/>
            <ac:spMk id="3" creationId="{A44874EA-FD79-62BB-0FA3-290FE58539AD}"/>
          </ac:spMkLst>
        </pc:spChg>
        <pc:spChg chg="del mod">
          <ac:chgData name="Damian Gordon" userId="796278f3-970d-4a3b-8137-dc597a054133" providerId="ADAL" clId="{DA99A808-C433-4857-B48D-0541486B69EB}" dt="2025-01-30T15:53:55.157" v="1110" actId="478"/>
          <ac:spMkLst>
            <pc:docMk/>
            <pc:sldMk cId="1209025461" sldId="682"/>
            <ac:spMk id="6" creationId="{EC207559-2C7B-19B4-9210-F58CDCBF8123}"/>
          </ac:spMkLst>
        </pc:spChg>
        <pc:spChg chg="del mod">
          <ac:chgData name="Damian Gordon" userId="796278f3-970d-4a3b-8137-dc597a054133" providerId="ADAL" clId="{DA99A808-C433-4857-B48D-0541486B69EB}" dt="2025-01-30T15:53:55.157" v="1110" actId="478"/>
          <ac:spMkLst>
            <pc:docMk/>
            <pc:sldMk cId="1209025461" sldId="682"/>
            <ac:spMk id="7" creationId="{5FF46821-A378-53FF-908B-A5C26D48B98C}"/>
          </ac:spMkLst>
        </pc:spChg>
        <pc:spChg chg="del mod">
          <ac:chgData name="Damian Gordon" userId="796278f3-970d-4a3b-8137-dc597a054133" providerId="ADAL" clId="{DA99A808-C433-4857-B48D-0541486B69EB}" dt="2025-01-30T15:53:55.157" v="1110" actId="478"/>
          <ac:spMkLst>
            <pc:docMk/>
            <pc:sldMk cId="1209025461" sldId="682"/>
            <ac:spMk id="8" creationId="{9B2E3F44-AFFB-6CEC-39CE-7C2B3041631B}"/>
          </ac:spMkLst>
        </pc:spChg>
        <pc:spChg chg="del mod">
          <ac:chgData name="Damian Gordon" userId="796278f3-970d-4a3b-8137-dc597a054133" providerId="ADAL" clId="{DA99A808-C433-4857-B48D-0541486B69EB}" dt="2025-01-30T15:53:55.157" v="1110" actId="478"/>
          <ac:spMkLst>
            <pc:docMk/>
            <pc:sldMk cId="1209025461" sldId="682"/>
            <ac:spMk id="9" creationId="{ABC48767-2E08-B4C8-905E-8C2FBEDC8669}"/>
          </ac:spMkLst>
        </pc:spChg>
        <pc:spChg chg="del mod">
          <ac:chgData name="Damian Gordon" userId="796278f3-970d-4a3b-8137-dc597a054133" providerId="ADAL" clId="{DA99A808-C433-4857-B48D-0541486B69EB}" dt="2025-01-30T15:53:55.157" v="1110" actId="478"/>
          <ac:spMkLst>
            <pc:docMk/>
            <pc:sldMk cId="1209025461" sldId="682"/>
            <ac:spMk id="10" creationId="{072A0CDA-B309-990A-C6EA-108CEEB254D1}"/>
          </ac:spMkLst>
        </pc:spChg>
        <pc:spChg chg="del mod">
          <ac:chgData name="Damian Gordon" userId="796278f3-970d-4a3b-8137-dc597a054133" providerId="ADAL" clId="{DA99A808-C433-4857-B48D-0541486B69EB}" dt="2025-01-30T15:53:55.157" v="1110" actId="478"/>
          <ac:spMkLst>
            <pc:docMk/>
            <pc:sldMk cId="1209025461" sldId="682"/>
            <ac:spMk id="11" creationId="{85DB49BB-8E1C-34C4-7C10-EE7C7A4ED353}"/>
          </ac:spMkLst>
        </pc:spChg>
        <pc:spChg chg="del mod">
          <ac:chgData name="Damian Gordon" userId="796278f3-970d-4a3b-8137-dc597a054133" providerId="ADAL" clId="{DA99A808-C433-4857-B48D-0541486B69EB}" dt="2025-01-30T15:53:55.157" v="1110" actId="478"/>
          <ac:spMkLst>
            <pc:docMk/>
            <pc:sldMk cId="1209025461" sldId="682"/>
            <ac:spMk id="12" creationId="{2D5287AB-8F07-D067-AB70-B26A3093F53C}"/>
          </ac:spMkLst>
        </pc:spChg>
        <pc:spChg chg="add mod">
          <ac:chgData name="Damian Gordon" userId="796278f3-970d-4a3b-8137-dc597a054133" providerId="ADAL" clId="{DA99A808-C433-4857-B48D-0541486B69EB}" dt="2025-01-30T15:50:59.046" v="960" actId="1076"/>
          <ac:spMkLst>
            <pc:docMk/>
            <pc:sldMk cId="1209025461" sldId="682"/>
            <ac:spMk id="13" creationId="{5F0A6294-6C9D-19C6-3EF3-F29324BC2C2B}"/>
          </ac:spMkLst>
        </pc:spChg>
        <pc:spChg chg="add mod">
          <ac:chgData name="Damian Gordon" userId="796278f3-970d-4a3b-8137-dc597a054133" providerId="ADAL" clId="{DA99A808-C433-4857-B48D-0541486B69EB}" dt="2025-01-30T15:56:08.546" v="1152" actId="1035"/>
          <ac:spMkLst>
            <pc:docMk/>
            <pc:sldMk cId="1209025461" sldId="682"/>
            <ac:spMk id="14" creationId="{DC2F51A7-E540-4E40-6073-726ED56E4FE9}"/>
          </ac:spMkLst>
        </pc:spChg>
        <pc:spChg chg="add mod">
          <ac:chgData name="Damian Gordon" userId="796278f3-970d-4a3b-8137-dc597a054133" providerId="ADAL" clId="{DA99A808-C433-4857-B48D-0541486B69EB}" dt="2025-01-30T15:50:59.046" v="960" actId="1076"/>
          <ac:spMkLst>
            <pc:docMk/>
            <pc:sldMk cId="1209025461" sldId="682"/>
            <ac:spMk id="15" creationId="{04D42A0E-D37A-5837-BB33-7B27BC6711E2}"/>
          </ac:spMkLst>
        </pc:spChg>
        <pc:spChg chg="add del mod">
          <ac:chgData name="Damian Gordon" userId="796278f3-970d-4a3b-8137-dc597a054133" providerId="ADAL" clId="{DA99A808-C433-4857-B48D-0541486B69EB}" dt="2025-01-30T16:07:14.545" v="1386" actId="478"/>
          <ac:spMkLst>
            <pc:docMk/>
            <pc:sldMk cId="1209025461" sldId="682"/>
            <ac:spMk id="16" creationId="{2784BD7F-3CE6-E2BA-B04E-DDF962DFDBFD}"/>
          </ac:spMkLst>
        </pc:spChg>
        <pc:spChg chg="add del mod">
          <ac:chgData name="Damian Gordon" userId="796278f3-970d-4a3b-8137-dc597a054133" providerId="ADAL" clId="{DA99A808-C433-4857-B48D-0541486B69EB}" dt="2025-01-30T16:07:14.545" v="1386" actId="478"/>
          <ac:spMkLst>
            <pc:docMk/>
            <pc:sldMk cId="1209025461" sldId="682"/>
            <ac:spMk id="17" creationId="{FE89942A-7958-CFF6-AA73-31B282292B18}"/>
          </ac:spMkLst>
        </pc:spChg>
        <pc:spChg chg="add del mod">
          <ac:chgData name="Damian Gordon" userId="796278f3-970d-4a3b-8137-dc597a054133" providerId="ADAL" clId="{DA99A808-C433-4857-B48D-0541486B69EB}" dt="2025-01-30T15:56:33.931" v="1184" actId="478"/>
          <ac:spMkLst>
            <pc:docMk/>
            <pc:sldMk cId="1209025461" sldId="682"/>
            <ac:spMk id="18" creationId="{13C750E8-570A-CF79-411D-A8756196963B}"/>
          </ac:spMkLst>
        </pc:spChg>
        <pc:spChg chg="add del mod">
          <ac:chgData name="Damian Gordon" userId="796278f3-970d-4a3b-8137-dc597a054133" providerId="ADAL" clId="{DA99A808-C433-4857-B48D-0541486B69EB}" dt="2025-01-30T15:56:34.357" v="1185" actId="478"/>
          <ac:spMkLst>
            <pc:docMk/>
            <pc:sldMk cId="1209025461" sldId="682"/>
            <ac:spMk id="19" creationId="{D3C59D1C-434D-F1D5-435F-0534FE030C5A}"/>
          </ac:spMkLst>
        </pc:spChg>
        <pc:spChg chg="add del mod">
          <ac:chgData name="Damian Gordon" userId="796278f3-970d-4a3b-8137-dc597a054133" providerId="ADAL" clId="{DA99A808-C433-4857-B48D-0541486B69EB}" dt="2025-01-30T16:07:14.545" v="1386" actId="478"/>
          <ac:spMkLst>
            <pc:docMk/>
            <pc:sldMk cId="1209025461" sldId="682"/>
            <ac:spMk id="23" creationId="{AFC1ECC6-FDB5-8F43-0225-C39A0B6C87E6}"/>
          </ac:spMkLst>
        </pc:spChg>
        <pc:spChg chg="add del mod">
          <ac:chgData name="Damian Gordon" userId="796278f3-970d-4a3b-8137-dc597a054133" providerId="ADAL" clId="{DA99A808-C433-4857-B48D-0541486B69EB}" dt="2025-01-30T16:07:14.545" v="1386" actId="478"/>
          <ac:spMkLst>
            <pc:docMk/>
            <pc:sldMk cId="1209025461" sldId="682"/>
            <ac:spMk id="24" creationId="{2256E36C-698A-1F44-ABA6-CFE2E6AD863F}"/>
          </ac:spMkLst>
        </pc:spChg>
        <pc:spChg chg="add mod">
          <ac:chgData name="Damian Gordon" userId="796278f3-970d-4a3b-8137-dc597a054133" providerId="ADAL" clId="{DA99A808-C433-4857-B48D-0541486B69EB}" dt="2025-01-30T15:56:08.546" v="1152" actId="1035"/>
          <ac:spMkLst>
            <pc:docMk/>
            <pc:sldMk cId="1209025461" sldId="682"/>
            <ac:spMk id="26" creationId="{2D14B94C-1D8C-135C-4C6E-0CFB2A64FBBB}"/>
          </ac:spMkLst>
        </pc:spChg>
        <pc:spChg chg="add del mod">
          <ac:chgData name="Damian Gordon" userId="796278f3-970d-4a3b-8137-dc597a054133" providerId="ADAL" clId="{DA99A808-C433-4857-B48D-0541486B69EB}" dt="2025-01-30T16:07:14.545" v="1386" actId="478"/>
          <ac:spMkLst>
            <pc:docMk/>
            <pc:sldMk cId="1209025461" sldId="682"/>
            <ac:spMk id="27" creationId="{B0622660-BA4C-AFFE-42C0-768B7FA6B213}"/>
          </ac:spMkLst>
        </pc:spChg>
        <pc:spChg chg="add mod">
          <ac:chgData name="Damian Gordon" userId="796278f3-970d-4a3b-8137-dc597a054133" providerId="ADAL" clId="{DA99A808-C433-4857-B48D-0541486B69EB}" dt="2025-01-30T15:56:08.546" v="1152" actId="1035"/>
          <ac:spMkLst>
            <pc:docMk/>
            <pc:sldMk cId="1209025461" sldId="682"/>
            <ac:spMk id="28" creationId="{33EF89EB-9D03-04D0-BC54-FE285ED3F8E7}"/>
          </ac:spMkLst>
        </pc:spChg>
        <pc:spChg chg="add del mod">
          <ac:chgData name="Damian Gordon" userId="796278f3-970d-4a3b-8137-dc597a054133" providerId="ADAL" clId="{DA99A808-C433-4857-B48D-0541486B69EB}" dt="2025-01-30T16:07:14.545" v="1386" actId="478"/>
          <ac:spMkLst>
            <pc:docMk/>
            <pc:sldMk cId="1209025461" sldId="682"/>
            <ac:spMk id="29" creationId="{CC5870E7-7410-CDD2-5CCA-F31F1AFFBD83}"/>
          </ac:spMkLst>
        </pc:spChg>
        <pc:spChg chg="add mod">
          <ac:chgData name="Damian Gordon" userId="796278f3-970d-4a3b-8137-dc597a054133" providerId="ADAL" clId="{DA99A808-C433-4857-B48D-0541486B69EB}" dt="2025-01-30T15:56:08.546" v="1152" actId="1035"/>
          <ac:spMkLst>
            <pc:docMk/>
            <pc:sldMk cId="1209025461" sldId="682"/>
            <ac:spMk id="30" creationId="{39731FAB-8903-AE58-7611-92202BEC210B}"/>
          </ac:spMkLst>
        </pc:spChg>
        <pc:spChg chg="add del mod">
          <ac:chgData name="Damian Gordon" userId="796278f3-970d-4a3b-8137-dc597a054133" providerId="ADAL" clId="{DA99A808-C433-4857-B48D-0541486B69EB}" dt="2025-01-30T16:07:14.545" v="1386" actId="478"/>
          <ac:spMkLst>
            <pc:docMk/>
            <pc:sldMk cId="1209025461" sldId="682"/>
            <ac:spMk id="33" creationId="{68711FFF-2F0D-2F72-0D4F-1CF61984B7EF}"/>
          </ac:spMkLst>
        </pc:spChg>
        <pc:spChg chg="add del mod">
          <ac:chgData name="Damian Gordon" userId="796278f3-970d-4a3b-8137-dc597a054133" providerId="ADAL" clId="{DA99A808-C433-4857-B48D-0541486B69EB}" dt="2025-01-30T16:07:14.545" v="1386" actId="478"/>
          <ac:spMkLst>
            <pc:docMk/>
            <pc:sldMk cId="1209025461" sldId="682"/>
            <ac:spMk id="34" creationId="{C37CC457-6C1E-5D54-D556-F05C49D54EB7}"/>
          </ac:spMkLst>
        </pc:spChg>
        <pc:spChg chg="add del mod">
          <ac:chgData name="Damian Gordon" userId="796278f3-970d-4a3b-8137-dc597a054133" providerId="ADAL" clId="{DA99A808-C433-4857-B48D-0541486B69EB}" dt="2025-01-30T16:07:14.545" v="1386" actId="478"/>
          <ac:spMkLst>
            <pc:docMk/>
            <pc:sldMk cId="1209025461" sldId="682"/>
            <ac:spMk id="36" creationId="{32CDFFBA-33EF-D2DF-A59E-6569BBC7F9DC}"/>
          </ac:spMkLst>
        </pc:spChg>
        <pc:spChg chg="add del mod">
          <ac:chgData name="Damian Gordon" userId="796278f3-970d-4a3b-8137-dc597a054133" providerId="ADAL" clId="{DA99A808-C433-4857-B48D-0541486B69EB}" dt="2025-01-30T16:07:14.545" v="1386" actId="478"/>
          <ac:spMkLst>
            <pc:docMk/>
            <pc:sldMk cId="1209025461" sldId="682"/>
            <ac:spMk id="37" creationId="{14240F09-4CC0-605A-D9D9-5FA442B31310}"/>
          </ac:spMkLst>
        </pc:spChg>
        <pc:spChg chg="mod">
          <ac:chgData name="Damian Gordon" userId="796278f3-970d-4a3b-8137-dc597a054133" providerId="ADAL" clId="{DA99A808-C433-4857-B48D-0541486B69EB}" dt="2025-01-30T17:03:17.274" v="2241" actId="20577"/>
          <ac:spMkLst>
            <pc:docMk/>
            <pc:sldMk cId="1209025461" sldId="682"/>
            <ac:spMk id="41" creationId="{15DFC957-5BF5-1C2C-B4A9-30A627FE4816}"/>
          </ac:spMkLst>
        </pc:spChg>
        <pc:cxnChg chg="add mod">
          <ac:chgData name="Damian Gordon" userId="796278f3-970d-4a3b-8137-dc597a054133" providerId="ADAL" clId="{DA99A808-C433-4857-B48D-0541486B69EB}" dt="2025-01-30T15:50:59.046" v="960" actId="1076"/>
          <ac:cxnSpMkLst>
            <pc:docMk/>
            <pc:sldMk cId="1209025461" sldId="682"/>
            <ac:cxnSpMk id="4" creationId="{8C8E70EE-0E76-7BF0-C494-66F10B0AE368}"/>
          </ac:cxnSpMkLst>
        </pc:cxnChg>
        <pc:cxnChg chg="del mod">
          <ac:chgData name="Damian Gordon" userId="796278f3-970d-4a3b-8137-dc597a054133" providerId="ADAL" clId="{DA99A808-C433-4857-B48D-0541486B69EB}" dt="2025-01-30T15:53:55.157" v="1110" actId="478"/>
          <ac:cxnSpMkLst>
            <pc:docMk/>
            <pc:sldMk cId="1209025461" sldId="682"/>
            <ac:cxnSpMk id="5" creationId="{135247DF-471E-054E-D772-CAC9F2858F47}"/>
          </ac:cxnSpMkLst>
        </pc:cxnChg>
        <pc:cxnChg chg="add mod">
          <ac:chgData name="Damian Gordon" userId="796278f3-970d-4a3b-8137-dc597a054133" providerId="ADAL" clId="{DA99A808-C433-4857-B48D-0541486B69EB}" dt="2025-01-30T15:56:16.891" v="1181" actId="1035"/>
          <ac:cxnSpMkLst>
            <pc:docMk/>
            <pc:sldMk cId="1209025461" sldId="682"/>
            <ac:cxnSpMk id="20" creationId="{19964391-3038-947B-F738-CE691FC864BA}"/>
          </ac:cxnSpMkLst>
        </pc:cxnChg>
        <pc:cxnChg chg="add mod">
          <ac:chgData name="Damian Gordon" userId="796278f3-970d-4a3b-8137-dc597a054133" providerId="ADAL" clId="{DA99A808-C433-4857-B48D-0541486B69EB}" dt="2025-01-30T15:56:16.891" v="1181" actId="1035"/>
          <ac:cxnSpMkLst>
            <pc:docMk/>
            <pc:sldMk cId="1209025461" sldId="682"/>
            <ac:cxnSpMk id="21" creationId="{B92CAAF1-99B0-C9A0-CB29-3BAFA7B59A02}"/>
          </ac:cxnSpMkLst>
        </pc:cxnChg>
        <pc:cxnChg chg="add mod">
          <ac:chgData name="Damian Gordon" userId="796278f3-970d-4a3b-8137-dc597a054133" providerId="ADAL" clId="{DA99A808-C433-4857-B48D-0541486B69EB}" dt="2025-01-30T15:52:49.017" v="1077" actId="1076"/>
          <ac:cxnSpMkLst>
            <pc:docMk/>
            <pc:sldMk cId="1209025461" sldId="682"/>
            <ac:cxnSpMk id="25" creationId="{0367DAD5-A10A-558A-3A62-55F7CA8D6CA0}"/>
          </ac:cxnSpMkLst>
        </pc:cxnChg>
        <pc:cxnChg chg="add mod">
          <ac:chgData name="Damian Gordon" userId="796278f3-970d-4a3b-8137-dc597a054133" providerId="ADAL" clId="{DA99A808-C433-4857-B48D-0541486B69EB}" dt="2025-01-30T15:56:16.891" v="1181" actId="1035"/>
          <ac:cxnSpMkLst>
            <pc:docMk/>
            <pc:sldMk cId="1209025461" sldId="682"/>
            <ac:cxnSpMk id="31" creationId="{7E5EC5D5-96D6-D25D-B986-51741550C4F4}"/>
          </ac:cxnSpMkLst>
        </pc:cxnChg>
        <pc:cxnChg chg="add mod">
          <ac:chgData name="Damian Gordon" userId="796278f3-970d-4a3b-8137-dc597a054133" providerId="ADAL" clId="{DA99A808-C433-4857-B48D-0541486B69EB}" dt="2025-01-30T15:56:16.891" v="1181" actId="1035"/>
          <ac:cxnSpMkLst>
            <pc:docMk/>
            <pc:sldMk cId="1209025461" sldId="682"/>
            <ac:cxnSpMk id="32" creationId="{0682547E-34E1-D44A-A4C8-AA0977B6340A}"/>
          </ac:cxnSpMkLst>
        </pc:cxnChg>
      </pc:sldChg>
      <pc:sldChg chg="addSp delSp modSp add mod ord">
        <pc:chgData name="Damian Gordon" userId="796278f3-970d-4a3b-8137-dc597a054133" providerId="ADAL" clId="{DA99A808-C433-4857-B48D-0541486B69EB}" dt="2025-01-30T16:06:51.290" v="1385" actId="478"/>
        <pc:sldMkLst>
          <pc:docMk/>
          <pc:sldMk cId="2179747030" sldId="683"/>
        </pc:sldMkLst>
        <pc:spChg chg="del mod">
          <ac:chgData name="Damian Gordon" userId="796278f3-970d-4a3b-8137-dc597a054133" providerId="ADAL" clId="{DA99A808-C433-4857-B48D-0541486B69EB}" dt="2025-01-30T15:57:13.037" v="1190" actId="478"/>
          <ac:spMkLst>
            <pc:docMk/>
            <pc:sldMk cId="2179747030" sldId="683"/>
            <ac:spMk id="3" creationId="{5896056A-31EB-859C-A0E8-5F610CBD59A6}"/>
          </ac:spMkLst>
        </pc:spChg>
        <pc:spChg chg="add mod">
          <ac:chgData name="Damian Gordon" userId="796278f3-970d-4a3b-8137-dc597a054133" providerId="ADAL" clId="{DA99A808-C433-4857-B48D-0541486B69EB}" dt="2025-01-30T15:58:13.269" v="1277" actId="1076"/>
          <ac:spMkLst>
            <pc:docMk/>
            <pc:sldMk cId="2179747030" sldId="683"/>
            <ac:spMk id="6" creationId="{E7958774-A60E-5A58-43E8-79F18C776298}"/>
          </ac:spMkLst>
        </pc:spChg>
        <pc:spChg chg="add mod">
          <ac:chgData name="Damian Gordon" userId="796278f3-970d-4a3b-8137-dc597a054133" providerId="ADAL" clId="{DA99A808-C433-4857-B48D-0541486B69EB}" dt="2025-01-30T16:06:27.468" v="1377"/>
          <ac:spMkLst>
            <pc:docMk/>
            <pc:sldMk cId="2179747030" sldId="683"/>
            <ac:spMk id="8" creationId="{AD8CA04B-A71A-A84E-B474-9E1FE675C0A2}"/>
          </ac:spMkLst>
        </pc:spChg>
        <pc:spChg chg="add mod">
          <ac:chgData name="Damian Gordon" userId="796278f3-970d-4a3b-8137-dc597a054133" providerId="ADAL" clId="{DA99A808-C433-4857-B48D-0541486B69EB}" dt="2025-01-30T16:06:27.468" v="1377"/>
          <ac:spMkLst>
            <pc:docMk/>
            <pc:sldMk cId="2179747030" sldId="683"/>
            <ac:spMk id="9" creationId="{799AEBE7-163D-B442-AEF8-26C6A606D2AC}"/>
          </ac:spMkLst>
        </pc:spChg>
        <pc:spChg chg="add mod">
          <ac:chgData name="Damian Gordon" userId="796278f3-970d-4a3b-8137-dc597a054133" providerId="ADAL" clId="{DA99A808-C433-4857-B48D-0541486B69EB}" dt="2025-01-30T16:06:27.468" v="1377"/>
          <ac:spMkLst>
            <pc:docMk/>
            <pc:sldMk cId="2179747030" sldId="683"/>
            <ac:spMk id="10" creationId="{E6E5E943-4B44-6D5A-BC63-5E8613D3F297}"/>
          </ac:spMkLst>
        </pc:spChg>
        <pc:spChg chg="add mod">
          <ac:chgData name="Damian Gordon" userId="796278f3-970d-4a3b-8137-dc597a054133" providerId="ADAL" clId="{DA99A808-C433-4857-B48D-0541486B69EB}" dt="2025-01-30T16:06:27.468" v="1377"/>
          <ac:spMkLst>
            <pc:docMk/>
            <pc:sldMk cId="2179747030" sldId="683"/>
            <ac:spMk id="11" creationId="{26F25439-AD0A-5B99-4880-9A2E689275C1}"/>
          </ac:spMkLst>
        </pc:spChg>
        <pc:spChg chg="add mod">
          <ac:chgData name="Damian Gordon" userId="796278f3-970d-4a3b-8137-dc597a054133" providerId="ADAL" clId="{DA99A808-C433-4857-B48D-0541486B69EB}" dt="2025-01-30T16:06:27.468" v="1377"/>
          <ac:spMkLst>
            <pc:docMk/>
            <pc:sldMk cId="2179747030" sldId="683"/>
            <ac:spMk id="12" creationId="{6C7FCE4A-B93D-154F-13EC-E1B6CE239F04}"/>
          </ac:spMkLst>
        </pc:spChg>
        <pc:spChg chg="mod">
          <ac:chgData name="Damian Gordon" userId="796278f3-970d-4a3b-8137-dc597a054133" providerId="ADAL" clId="{DA99A808-C433-4857-B48D-0541486B69EB}" dt="2025-01-30T15:58:41.637" v="1286" actId="1036"/>
          <ac:spMkLst>
            <pc:docMk/>
            <pc:sldMk cId="2179747030" sldId="683"/>
            <ac:spMk id="13" creationId="{8113AE58-4BFC-6D71-215D-2336A9AC0765}"/>
          </ac:spMkLst>
        </pc:spChg>
        <pc:spChg chg="del mod">
          <ac:chgData name="Damian Gordon" userId="796278f3-970d-4a3b-8137-dc597a054133" providerId="ADAL" clId="{DA99A808-C433-4857-B48D-0541486B69EB}" dt="2025-01-30T16:06:51.290" v="1385" actId="478"/>
          <ac:spMkLst>
            <pc:docMk/>
            <pc:sldMk cId="2179747030" sldId="683"/>
            <ac:spMk id="14" creationId="{757A7B02-4F3E-3D11-89BD-056E68D9CD23}"/>
          </ac:spMkLst>
        </pc:spChg>
        <pc:spChg chg="del mod">
          <ac:chgData name="Damian Gordon" userId="796278f3-970d-4a3b-8137-dc597a054133" providerId="ADAL" clId="{DA99A808-C433-4857-B48D-0541486B69EB}" dt="2025-01-30T15:58:01.490" v="1274" actId="478"/>
          <ac:spMkLst>
            <pc:docMk/>
            <pc:sldMk cId="2179747030" sldId="683"/>
            <ac:spMk id="15" creationId="{BC781D35-7D93-5F82-C89D-3993E2D19ABD}"/>
          </ac:spMkLst>
        </pc:spChg>
        <pc:spChg chg="del mod">
          <ac:chgData name="Damian Gordon" userId="796278f3-970d-4a3b-8137-dc597a054133" providerId="ADAL" clId="{DA99A808-C433-4857-B48D-0541486B69EB}" dt="2025-01-30T15:58:23.497" v="1281" actId="478"/>
          <ac:spMkLst>
            <pc:docMk/>
            <pc:sldMk cId="2179747030" sldId="683"/>
            <ac:spMk id="16" creationId="{EE349B9B-8C7B-6046-F1DB-497477631072}"/>
          </ac:spMkLst>
        </pc:spChg>
        <pc:spChg chg="del mod">
          <ac:chgData name="Damian Gordon" userId="796278f3-970d-4a3b-8137-dc597a054133" providerId="ADAL" clId="{DA99A808-C433-4857-B48D-0541486B69EB}" dt="2025-01-30T15:58:20.217" v="1280" actId="478"/>
          <ac:spMkLst>
            <pc:docMk/>
            <pc:sldMk cId="2179747030" sldId="683"/>
            <ac:spMk id="17" creationId="{048BADCA-EC1F-E80F-59FA-5AADB6EB0917}"/>
          </ac:spMkLst>
        </pc:spChg>
        <pc:spChg chg="del mod">
          <ac:chgData name="Damian Gordon" userId="796278f3-970d-4a3b-8137-dc597a054133" providerId="ADAL" clId="{DA99A808-C433-4857-B48D-0541486B69EB}" dt="2025-01-30T15:58:17.460" v="1279" actId="478"/>
          <ac:spMkLst>
            <pc:docMk/>
            <pc:sldMk cId="2179747030" sldId="683"/>
            <ac:spMk id="18" creationId="{C8AA9208-BE39-7B53-F203-0ED0A59A7816}"/>
          </ac:spMkLst>
        </pc:spChg>
        <pc:spChg chg="del mod">
          <ac:chgData name="Damian Gordon" userId="796278f3-970d-4a3b-8137-dc597a054133" providerId="ADAL" clId="{DA99A808-C433-4857-B48D-0541486B69EB}" dt="2025-01-30T15:58:14.996" v="1278" actId="478"/>
          <ac:spMkLst>
            <pc:docMk/>
            <pc:sldMk cId="2179747030" sldId="683"/>
            <ac:spMk id="19" creationId="{D2A55232-A989-7B07-5A2C-843AF6B097A3}"/>
          </ac:spMkLst>
        </pc:spChg>
        <pc:spChg chg="add mod">
          <ac:chgData name="Damian Gordon" userId="796278f3-970d-4a3b-8137-dc597a054133" providerId="ADAL" clId="{DA99A808-C433-4857-B48D-0541486B69EB}" dt="2025-01-30T16:06:27.468" v="1377"/>
          <ac:spMkLst>
            <pc:docMk/>
            <pc:sldMk cId="2179747030" sldId="683"/>
            <ac:spMk id="22" creationId="{F0F8A8D0-567B-B3B2-2B4E-4C6FC9C34391}"/>
          </ac:spMkLst>
        </pc:spChg>
        <pc:spChg chg="del">
          <ac:chgData name="Damian Gordon" userId="796278f3-970d-4a3b-8137-dc597a054133" providerId="ADAL" clId="{DA99A808-C433-4857-B48D-0541486B69EB}" dt="2025-01-30T15:57:19.849" v="1192" actId="478"/>
          <ac:spMkLst>
            <pc:docMk/>
            <pc:sldMk cId="2179747030" sldId="683"/>
            <ac:spMk id="23" creationId="{1FCDCE63-81D8-F548-B504-A1B00695AE43}"/>
          </ac:spMkLst>
        </pc:spChg>
        <pc:spChg chg="del">
          <ac:chgData name="Damian Gordon" userId="796278f3-970d-4a3b-8137-dc597a054133" providerId="ADAL" clId="{DA99A808-C433-4857-B48D-0541486B69EB}" dt="2025-01-30T15:57:19.849" v="1192" actId="478"/>
          <ac:spMkLst>
            <pc:docMk/>
            <pc:sldMk cId="2179747030" sldId="683"/>
            <ac:spMk id="24" creationId="{2979596B-018C-1509-85C5-2015D3BB1DFD}"/>
          </ac:spMkLst>
        </pc:spChg>
        <pc:spChg chg="del">
          <ac:chgData name="Damian Gordon" userId="796278f3-970d-4a3b-8137-dc597a054133" providerId="ADAL" clId="{DA99A808-C433-4857-B48D-0541486B69EB}" dt="2025-01-30T15:57:16.497" v="1191" actId="478"/>
          <ac:spMkLst>
            <pc:docMk/>
            <pc:sldMk cId="2179747030" sldId="683"/>
            <ac:spMk id="26" creationId="{6F8969E2-3CBB-69C0-214E-8BD15C4445DC}"/>
          </ac:spMkLst>
        </pc:spChg>
        <pc:spChg chg="del">
          <ac:chgData name="Damian Gordon" userId="796278f3-970d-4a3b-8137-dc597a054133" providerId="ADAL" clId="{DA99A808-C433-4857-B48D-0541486B69EB}" dt="2025-01-30T15:57:16.497" v="1191" actId="478"/>
          <ac:spMkLst>
            <pc:docMk/>
            <pc:sldMk cId="2179747030" sldId="683"/>
            <ac:spMk id="27" creationId="{958F77E0-8DEF-7C18-B564-CAD31EEF9176}"/>
          </ac:spMkLst>
        </pc:spChg>
        <pc:spChg chg="del">
          <ac:chgData name="Damian Gordon" userId="796278f3-970d-4a3b-8137-dc597a054133" providerId="ADAL" clId="{DA99A808-C433-4857-B48D-0541486B69EB}" dt="2025-01-30T15:57:16.497" v="1191" actId="478"/>
          <ac:spMkLst>
            <pc:docMk/>
            <pc:sldMk cId="2179747030" sldId="683"/>
            <ac:spMk id="28" creationId="{35D12276-D951-E561-58DB-A9006CD3D07D}"/>
          </ac:spMkLst>
        </pc:spChg>
        <pc:spChg chg="del">
          <ac:chgData name="Damian Gordon" userId="796278f3-970d-4a3b-8137-dc597a054133" providerId="ADAL" clId="{DA99A808-C433-4857-B48D-0541486B69EB}" dt="2025-01-30T15:57:16.497" v="1191" actId="478"/>
          <ac:spMkLst>
            <pc:docMk/>
            <pc:sldMk cId="2179747030" sldId="683"/>
            <ac:spMk id="29" creationId="{44EBF84B-E070-FB20-A943-A1F139456AC7}"/>
          </ac:spMkLst>
        </pc:spChg>
        <pc:spChg chg="del">
          <ac:chgData name="Damian Gordon" userId="796278f3-970d-4a3b-8137-dc597a054133" providerId="ADAL" clId="{DA99A808-C433-4857-B48D-0541486B69EB}" dt="2025-01-30T15:57:16.497" v="1191" actId="478"/>
          <ac:spMkLst>
            <pc:docMk/>
            <pc:sldMk cId="2179747030" sldId="683"/>
            <ac:spMk id="30" creationId="{ACE64958-1131-79B0-8CE0-C62ED4C250E9}"/>
          </ac:spMkLst>
        </pc:spChg>
        <pc:spChg chg="del">
          <ac:chgData name="Damian Gordon" userId="796278f3-970d-4a3b-8137-dc597a054133" providerId="ADAL" clId="{DA99A808-C433-4857-B48D-0541486B69EB}" dt="2025-01-30T15:57:16.497" v="1191" actId="478"/>
          <ac:spMkLst>
            <pc:docMk/>
            <pc:sldMk cId="2179747030" sldId="683"/>
            <ac:spMk id="33" creationId="{38D3FB07-C01E-6B2C-E2C2-E2CDEE86ED1A}"/>
          </ac:spMkLst>
        </pc:spChg>
        <pc:spChg chg="del">
          <ac:chgData name="Damian Gordon" userId="796278f3-970d-4a3b-8137-dc597a054133" providerId="ADAL" clId="{DA99A808-C433-4857-B48D-0541486B69EB}" dt="2025-01-30T15:57:16.497" v="1191" actId="478"/>
          <ac:spMkLst>
            <pc:docMk/>
            <pc:sldMk cId="2179747030" sldId="683"/>
            <ac:spMk id="34" creationId="{9394C729-D0DB-E524-356C-7F4CC18ADE16}"/>
          </ac:spMkLst>
        </pc:spChg>
        <pc:spChg chg="add mod">
          <ac:chgData name="Damian Gordon" userId="796278f3-970d-4a3b-8137-dc597a054133" providerId="ADAL" clId="{DA99A808-C433-4857-B48D-0541486B69EB}" dt="2025-01-30T16:06:27.468" v="1377"/>
          <ac:spMkLst>
            <pc:docMk/>
            <pc:sldMk cId="2179747030" sldId="683"/>
            <ac:spMk id="35" creationId="{6C8C3F89-D550-5896-BC89-ECBD55635E93}"/>
          </ac:spMkLst>
        </pc:spChg>
        <pc:spChg chg="del">
          <ac:chgData name="Damian Gordon" userId="796278f3-970d-4a3b-8137-dc597a054133" providerId="ADAL" clId="{DA99A808-C433-4857-B48D-0541486B69EB}" dt="2025-01-30T15:57:16.497" v="1191" actId="478"/>
          <ac:spMkLst>
            <pc:docMk/>
            <pc:sldMk cId="2179747030" sldId="683"/>
            <ac:spMk id="36" creationId="{A596175C-3445-6299-DA63-ED786207D273}"/>
          </ac:spMkLst>
        </pc:spChg>
        <pc:spChg chg="del">
          <ac:chgData name="Damian Gordon" userId="796278f3-970d-4a3b-8137-dc597a054133" providerId="ADAL" clId="{DA99A808-C433-4857-B48D-0541486B69EB}" dt="2025-01-30T15:57:16.497" v="1191" actId="478"/>
          <ac:spMkLst>
            <pc:docMk/>
            <pc:sldMk cId="2179747030" sldId="683"/>
            <ac:spMk id="37" creationId="{D1F35838-ECBC-044F-EB23-4EB4BBEE0E81}"/>
          </ac:spMkLst>
        </pc:spChg>
        <pc:spChg chg="add mod">
          <ac:chgData name="Damian Gordon" userId="796278f3-970d-4a3b-8137-dc597a054133" providerId="ADAL" clId="{DA99A808-C433-4857-B48D-0541486B69EB}" dt="2025-01-30T16:06:48.273" v="1384"/>
          <ac:spMkLst>
            <pc:docMk/>
            <pc:sldMk cId="2179747030" sldId="683"/>
            <ac:spMk id="38" creationId="{C252E119-7F34-723E-5938-2D1BA97993DC}"/>
          </ac:spMkLst>
        </pc:spChg>
        <pc:cxnChg chg="mod">
          <ac:chgData name="Damian Gordon" userId="796278f3-970d-4a3b-8137-dc597a054133" providerId="ADAL" clId="{DA99A808-C433-4857-B48D-0541486B69EB}" dt="2025-01-30T15:58:01.490" v="1274" actId="478"/>
          <ac:cxnSpMkLst>
            <pc:docMk/>
            <pc:sldMk cId="2179747030" sldId="683"/>
            <ac:cxnSpMk id="4" creationId="{36164AC0-A309-D7CA-F1F2-25E148336F4F}"/>
          </ac:cxnSpMkLst>
        </pc:cxnChg>
        <pc:cxnChg chg="add mod">
          <ac:chgData name="Damian Gordon" userId="796278f3-970d-4a3b-8137-dc597a054133" providerId="ADAL" clId="{DA99A808-C433-4857-B48D-0541486B69EB}" dt="2025-01-30T16:06:27.468" v="1377"/>
          <ac:cxnSpMkLst>
            <pc:docMk/>
            <pc:sldMk cId="2179747030" sldId="683"/>
            <ac:cxnSpMk id="7" creationId="{A6E9D00F-D1E2-BAF5-E559-85C420C24941}"/>
          </ac:cxnSpMkLst>
        </pc:cxnChg>
        <pc:cxnChg chg="del">
          <ac:chgData name="Damian Gordon" userId="796278f3-970d-4a3b-8137-dc597a054133" providerId="ADAL" clId="{DA99A808-C433-4857-B48D-0541486B69EB}" dt="2025-01-30T15:57:19.849" v="1192" actId="478"/>
          <ac:cxnSpMkLst>
            <pc:docMk/>
            <pc:sldMk cId="2179747030" sldId="683"/>
            <ac:cxnSpMk id="20" creationId="{CC9534C3-16D8-F712-688B-588B44CE4F83}"/>
          </ac:cxnSpMkLst>
        </pc:cxnChg>
        <pc:cxnChg chg="del">
          <ac:chgData name="Damian Gordon" userId="796278f3-970d-4a3b-8137-dc597a054133" providerId="ADAL" clId="{DA99A808-C433-4857-B48D-0541486B69EB}" dt="2025-01-30T15:57:19.849" v="1192" actId="478"/>
          <ac:cxnSpMkLst>
            <pc:docMk/>
            <pc:sldMk cId="2179747030" sldId="683"/>
            <ac:cxnSpMk id="21" creationId="{9DA1423C-4789-B54A-BC81-E5FB64617E02}"/>
          </ac:cxnSpMkLst>
        </pc:cxnChg>
        <pc:cxnChg chg="del">
          <ac:chgData name="Damian Gordon" userId="796278f3-970d-4a3b-8137-dc597a054133" providerId="ADAL" clId="{DA99A808-C433-4857-B48D-0541486B69EB}" dt="2025-01-30T15:57:16.497" v="1191" actId="478"/>
          <ac:cxnSpMkLst>
            <pc:docMk/>
            <pc:sldMk cId="2179747030" sldId="683"/>
            <ac:cxnSpMk id="31" creationId="{44429616-A73C-F34D-C2B4-283952BF39D3}"/>
          </ac:cxnSpMkLst>
        </pc:cxnChg>
      </pc:sldChg>
      <pc:sldChg chg="add del">
        <pc:chgData name="Damian Gordon" userId="796278f3-970d-4a3b-8137-dc597a054133" providerId="ADAL" clId="{DA99A808-C433-4857-B48D-0541486B69EB}" dt="2025-01-30T15:56:57.810" v="1187" actId="47"/>
        <pc:sldMkLst>
          <pc:docMk/>
          <pc:sldMk cId="3581809177" sldId="683"/>
        </pc:sldMkLst>
      </pc:sldChg>
      <pc:sldChg chg="addSp modSp add del mod">
        <pc:chgData name="Damian Gordon" userId="796278f3-970d-4a3b-8137-dc597a054133" providerId="ADAL" clId="{DA99A808-C433-4857-B48D-0541486B69EB}" dt="2025-01-30T16:04:12.365" v="1337" actId="47"/>
        <pc:sldMkLst>
          <pc:docMk/>
          <pc:sldMk cId="3936062144" sldId="684"/>
        </pc:sldMkLst>
        <pc:spChg chg="add mod">
          <ac:chgData name="Damian Gordon" userId="796278f3-970d-4a3b-8137-dc597a054133" providerId="ADAL" clId="{DA99A808-C433-4857-B48D-0541486B69EB}" dt="2025-01-30T16:02:28.976" v="1314" actId="20577"/>
          <ac:spMkLst>
            <pc:docMk/>
            <pc:sldMk cId="3936062144" sldId="684"/>
            <ac:spMk id="3" creationId="{538893D4-BAB7-1292-86C1-D2ACEF2D644F}"/>
          </ac:spMkLst>
        </pc:spChg>
      </pc:sldChg>
      <pc:sldChg chg="addSp modSp add del mod">
        <pc:chgData name="Damian Gordon" userId="796278f3-970d-4a3b-8137-dc597a054133" providerId="ADAL" clId="{DA99A808-C433-4857-B48D-0541486B69EB}" dt="2025-01-30T16:04:10.428" v="1336" actId="47"/>
        <pc:sldMkLst>
          <pc:docMk/>
          <pc:sldMk cId="3407105248" sldId="685"/>
        </pc:sldMkLst>
        <pc:spChg chg="mod">
          <ac:chgData name="Damian Gordon" userId="796278f3-970d-4a3b-8137-dc597a054133" providerId="ADAL" clId="{DA99A808-C433-4857-B48D-0541486B69EB}" dt="2025-01-30T16:00:06.946" v="1309" actId="20577"/>
          <ac:spMkLst>
            <pc:docMk/>
            <pc:sldMk cId="3407105248" sldId="685"/>
            <ac:spMk id="3" creationId="{B93AC5E3-F16A-6B8F-DB9A-114A6228AAA3}"/>
          </ac:spMkLst>
        </pc:spChg>
        <pc:spChg chg="add mod">
          <ac:chgData name="Damian Gordon" userId="796278f3-970d-4a3b-8137-dc597a054133" providerId="ADAL" clId="{DA99A808-C433-4857-B48D-0541486B69EB}" dt="2025-01-30T15:59:58.406" v="1306" actId="20577"/>
          <ac:spMkLst>
            <pc:docMk/>
            <pc:sldMk cId="3407105248" sldId="685"/>
            <ac:spMk id="5" creationId="{77A42263-EB77-F32A-8116-41D3C9339A81}"/>
          </ac:spMkLst>
        </pc:spChg>
      </pc:sldChg>
      <pc:sldChg chg="addSp delSp modSp add mod">
        <pc:chgData name="Damian Gordon" userId="796278f3-970d-4a3b-8137-dc597a054133" providerId="ADAL" clId="{DA99A808-C433-4857-B48D-0541486B69EB}" dt="2025-01-30T16:06:39.178" v="1383" actId="478"/>
        <pc:sldMkLst>
          <pc:docMk/>
          <pc:sldMk cId="3755462999" sldId="686"/>
        </pc:sldMkLst>
        <pc:spChg chg="del mod">
          <ac:chgData name="Damian Gordon" userId="796278f3-970d-4a3b-8137-dc597a054133" providerId="ADAL" clId="{DA99A808-C433-4857-B48D-0541486B69EB}" dt="2025-01-30T16:04:19.809" v="1340" actId="478"/>
          <ac:spMkLst>
            <pc:docMk/>
            <pc:sldMk cId="3755462999" sldId="686"/>
            <ac:spMk id="5" creationId="{E238F53B-5D57-20C4-E609-95B0718B617D}"/>
          </ac:spMkLst>
        </pc:spChg>
        <pc:spChg chg="add del mod">
          <ac:chgData name="Damian Gordon" userId="796278f3-970d-4a3b-8137-dc597a054133" providerId="ADAL" clId="{DA99A808-C433-4857-B48D-0541486B69EB}" dt="2025-01-30T16:04:20.684" v="1341" actId="478"/>
          <ac:spMkLst>
            <pc:docMk/>
            <pc:sldMk cId="3755462999" sldId="686"/>
            <ac:spMk id="7" creationId="{C73FAC49-BBD4-DB4D-5F02-AA7481FCE833}"/>
          </ac:spMkLst>
        </pc:spChg>
        <pc:spChg chg="add del mod">
          <ac:chgData name="Damian Gordon" userId="796278f3-970d-4a3b-8137-dc597a054133" providerId="ADAL" clId="{DA99A808-C433-4857-B48D-0541486B69EB}" dt="2025-01-30T16:06:39.178" v="1383" actId="478"/>
          <ac:spMkLst>
            <pc:docMk/>
            <pc:sldMk cId="3755462999" sldId="686"/>
            <ac:spMk id="9" creationId="{44DF0E6C-0276-A1E1-6C16-DE5C0348F79A}"/>
          </ac:spMkLst>
        </pc:spChg>
        <pc:spChg chg="add del mod">
          <ac:chgData name="Damian Gordon" userId="796278f3-970d-4a3b-8137-dc597a054133" providerId="ADAL" clId="{DA99A808-C433-4857-B48D-0541486B69EB}" dt="2025-01-30T16:06:39.178" v="1383" actId="478"/>
          <ac:spMkLst>
            <pc:docMk/>
            <pc:sldMk cId="3755462999" sldId="686"/>
            <ac:spMk id="10" creationId="{C323322C-F8F0-70A9-0CE5-D3E741281017}"/>
          </ac:spMkLst>
        </pc:spChg>
        <pc:spChg chg="add del mod">
          <ac:chgData name="Damian Gordon" userId="796278f3-970d-4a3b-8137-dc597a054133" providerId="ADAL" clId="{DA99A808-C433-4857-B48D-0541486B69EB}" dt="2025-01-30T16:06:39.178" v="1383" actId="478"/>
          <ac:spMkLst>
            <pc:docMk/>
            <pc:sldMk cId="3755462999" sldId="686"/>
            <ac:spMk id="11" creationId="{DD6D40D9-44F2-F900-B0A0-162B243126E0}"/>
          </ac:spMkLst>
        </pc:spChg>
        <pc:spChg chg="add del mod">
          <ac:chgData name="Damian Gordon" userId="796278f3-970d-4a3b-8137-dc597a054133" providerId="ADAL" clId="{DA99A808-C433-4857-B48D-0541486B69EB}" dt="2025-01-30T16:06:39.178" v="1383" actId="478"/>
          <ac:spMkLst>
            <pc:docMk/>
            <pc:sldMk cId="3755462999" sldId="686"/>
            <ac:spMk id="12" creationId="{51C1DE8B-B544-7701-9A84-17CE25564A7F}"/>
          </ac:spMkLst>
        </pc:spChg>
        <pc:spChg chg="mod">
          <ac:chgData name="Damian Gordon" userId="796278f3-970d-4a3b-8137-dc597a054133" providerId="ADAL" clId="{DA99A808-C433-4857-B48D-0541486B69EB}" dt="2025-01-30T16:04:04.333" v="1335" actId="1076"/>
          <ac:spMkLst>
            <pc:docMk/>
            <pc:sldMk cId="3755462999" sldId="686"/>
            <ac:spMk id="14" creationId="{4E4D3719-1DA9-1257-D5BE-C725DE10D02C}"/>
          </ac:spMkLst>
        </pc:spChg>
        <pc:spChg chg="add del mod">
          <ac:chgData name="Damian Gordon" userId="796278f3-970d-4a3b-8137-dc597a054133" providerId="ADAL" clId="{DA99A808-C433-4857-B48D-0541486B69EB}" dt="2025-01-30T16:06:39.178" v="1383" actId="478"/>
          <ac:spMkLst>
            <pc:docMk/>
            <pc:sldMk cId="3755462999" sldId="686"/>
            <ac:spMk id="15" creationId="{7FE4B05D-0EAD-3BA4-C8B6-62209F4FC149}"/>
          </ac:spMkLst>
        </pc:spChg>
        <pc:spChg chg="add del mod">
          <ac:chgData name="Damian Gordon" userId="796278f3-970d-4a3b-8137-dc597a054133" providerId="ADAL" clId="{DA99A808-C433-4857-B48D-0541486B69EB}" dt="2025-01-30T16:06:39.178" v="1383" actId="478"/>
          <ac:spMkLst>
            <pc:docMk/>
            <pc:sldMk cId="3755462999" sldId="686"/>
            <ac:spMk id="16" creationId="{63D94ADE-C31F-0694-C730-0B54CDD23317}"/>
          </ac:spMkLst>
        </pc:spChg>
        <pc:spChg chg="add del mod">
          <ac:chgData name="Damian Gordon" userId="796278f3-970d-4a3b-8137-dc597a054133" providerId="ADAL" clId="{DA99A808-C433-4857-B48D-0541486B69EB}" dt="2025-01-30T16:06:39.178" v="1383" actId="478"/>
          <ac:spMkLst>
            <pc:docMk/>
            <pc:sldMk cId="3755462999" sldId="686"/>
            <ac:spMk id="17" creationId="{F473304F-196B-64F5-4E15-8BAAB8897AEE}"/>
          </ac:spMkLst>
        </pc:spChg>
        <pc:cxnChg chg="add del mod">
          <ac:chgData name="Damian Gordon" userId="796278f3-970d-4a3b-8137-dc597a054133" providerId="ADAL" clId="{DA99A808-C433-4857-B48D-0541486B69EB}" dt="2025-01-30T16:06:39.178" v="1383" actId="478"/>
          <ac:cxnSpMkLst>
            <pc:docMk/>
            <pc:sldMk cId="3755462999" sldId="686"/>
            <ac:cxnSpMk id="8" creationId="{0FBC0F53-A816-BEC9-FACB-0E60E0303E39}"/>
          </ac:cxnSpMkLst>
        </pc:cxnChg>
      </pc:sldChg>
      <pc:sldChg chg="addSp delSp modSp add mod">
        <pc:chgData name="Damian Gordon" userId="796278f3-970d-4a3b-8137-dc597a054133" providerId="ADAL" clId="{DA99A808-C433-4857-B48D-0541486B69EB}" dt="2025-01-30T17:05:04.418" v="2265" actId="1035"/>
        <pc:sldMkLst>
          <pc:docMk/>
          <pc:sldMk cId="4226681106" sldId="687"/>
        </pc:sldMkLst>
        <pc:spChg chg="mod">
          <ac:chgData name="Damian Gordon" userId="796278f3-970d-4a3b-8137-dc597a054133" providerId="ADAL" clId="{DA99A808-C433-4857-B48D-0541486B69EB}" dt="2025-01-30T16:03:22.362" v="1326" actId="1076"/>
          <ac:spMkLst>
            <pc:docMk/>
            <pc:sldMk cId="4226681106" sldId="687"/>
            <ac:spMk id="3" creationId="{CA13EEDF-3B51-645B-42A4-8DFC99516A04}"/>
          </ac:spMkLst>
        </pc:spChg>
        <pc:spChg chg="mod">
          <ac:chgData name="Damian Gordon" userId="796278f3-970d-4a3b-8137-dc597a054133" providerId="ADAL" clId="{DA99A808-C433-4857-B48D-0541486B69EB}" dt="2025-01-30T17:04:28.324" v="2244" actId="14100"/>
          <ac:spMkLst>
            <pc:docMk/>
            <pc:sldMk cId="4226681106" sldId="687"/>
            <ac:spMk id="5" creationId="{5CAD1636-785F-EACD-BC85-64442250BBA7}"/>
          </ac:spMkLst>
        </pc:spChg>
        <pc:spChg chg="del">
          <ac:chgData name="Damian Gordon" userId="796278f3-970d-4a3b-8137-dc597a054133" providerId="ADAL" clId="{DA99A808-C433-4857-B48D-0541486B69EB}" dt="2025-01-30T16:03:09.067" v="1325" actId="478"/>
          <ac:spMkLst>
            <pc:docMk/>
            <pc:sldMk cId="4226681106" sldId="687"/>
            <ac:spMk id="6" creationId="{0EB361D3-55B1-1894-82E2-911D5D682C1F}"/>
          </ac:spMkLst>
        </pc:spChg>
        <pc:spChg chg="mod">
          <ac:chgData name="Damian Gordon" userId="796278f3-970d-4a3b-8137-dc597a054133" providerId="ADAL" clId="{DA99A808-C433-4857-B48D-0541486B69EB}" dt="2025-01-30T17:05:04.418" v="2265" actId="1035"/>
          <ac:spMkLst>
            <pc:docMk/>
            <pc:sldMk cId="4226681106" sldId="687"/>
            <ac:spMk id="7" creationId="{C6C64220-C217-FB8A-03D3-E1F6D556D1E7}"/>
          </ac:spMkLst>
        </pc:spChg>
        <pc:spChg chg="add mod">
          <ac:chgData name="Damian Gordon" userId="796278f3-970d-4a3b-8137-dc597a054133" providerId="ADAL" clId="{DA99A808-C433-4857-B48D-0541486B69EB}" dt="2025-01-30T16:03:33.125" v="1329" actId="1076"/>
          <ac:spMkLst>
            <pc:docMk/>
            <pc:sldMk cId="4226681106" sldId="687"/>
            <ac:spMk id="8" creationId="{B010A3F3-9343-D3F7-0A48-7AC7FDAEB39E}"/>
          </ac:spMkLst>
        </pc:spChg>
        <pc:spChg chg="del">
          <ac:chgData name="Damian Gordon" userId="796278f3-970d-4a3b-8137-dc597a054133" providerId="ADAL" clId="{DA99A808-C433-4857-B48D-0541486B69EB}" dt="2025-01-30T16:03:09.067" v="1325" actId="478"/>
          <ac:spMkLst>
            <pc:docMk/>
            <pc:sldMk cId="4226681106" sldId="687"/>
            <ac:spMk id="13" creationId="{3B10969A-4A97-611C-0341-5B9A233F2318}"/>
          </ac:spMkLst>
        </pc:spChg>
        <pc:spChg chg="del">
          <ac:chgData name="Damian Gordon" userId="796278f3-970d-4a3b-8137-dc597a054133" providerId="ADAL" clId="{DA99A808-C433-4857-B48D-0541486B69EB}" dt="2025-01-30T16:03:09.067" v="1325" actId="478"/>
          <ac:spMkLst>
            <pc:docMk/>
            <pc:sldMk cId="4226681106" sldId="687"/>
            <ac:spMk id="14" creationId="{5DDDFDB1-D016-AA93-6D1F-51EC95425CF5}"/>
          </ac:spMkLst>
        </pc:spChg>
        <pc:cxnChg chg="del">
          <ac:chgData name="Damian Gordon" userId="796278f3-970d-4a3b-8137-dc597a054133" providerId="ADAL" clId="{DA99A808-C433-4857-B48D-0541486B69EB}" dt="2025-01-30T16:03:06.075" v="1324" actId="478"/>
          <ac:cxnSpMkLst>
            <pc:docMk/>
            <pc:sldMk cId="4226681106" sldId="687"/>
            <ac:cxnSpMk id="4" creationId="{548E77C0-E771-C04B-17E0-A6DC128FEC97}"/>
          </ac:cxnSpMkLst>
        </pc:cxnChg>
      </pc:sldChg>
      <pc:sldChg chg="addSp delSp modSp add mod">
        <pc:chgData name="Damian Gordon" userId="796278f3-970d-4a3b-8137-dc597a054133" providerId="ADAL" clId="{DA99A808-C433-4857-B48D-0541486B69EB}" dt="2025-01-30T16:06:36.228" v="1382" actId="478"/>
        <pc:sldMkLst>
          <pc:docMk/>
          <pc:sldMk cId="1523053559" sldId="688"/>
        </pc:sldMkLst>
        <pc:spChg chg="del">
          <ac:chgData name="Damian Gordon" userId="796278f3-970d-4a3b-8137-dc597a054133" providerId="ADAL" clId="{DA99A808-C433-4857-B48D-0541486B69EB}" dt="2025-01-30T16:04:25.140" v="1342" actId="478"/>
          <ac:spMkLst>
            <pc:docMk/>
            <pc:sldMk cId="1523053559" sldId="688"/>
            <ac:spMk id="7" creationId="{39F572FB-FA11-FB92-D19F-F6473C3441BB}"/>
          </ac:spMkLst>
        </pc:spChg>
        <pc:spChg chg="add del mod">
          <ac:chgData name="Damian Gordon" userId="796278f3-970d-4a3b-8137-dc597a054133" providerId="ADAL" clId="{DA99A808-C433-4857-B48D-0541486B69EB}" dt="2025-01-30T16:06:36.228" v="1382" actId="478"/>
          <ac:spMkLst>
            <pc:docMk/>
            <pc:sldMk cId="1523053559" sldId="688"/>
            <ac:spMk id="9" creationId="{636ACFE4-C557-77E6-F0DA-6A91494B2A4E}"/>
          </ac:spMkLst>
        </pc:spChg>
        <pc:spChg chg="add del mod">
          <ac:chgData name="Damian Gordon" userId="796278f3-970d-4a3b-8137-dc597a054133" providerId="ADAL" clId="{DA99A808-C433-4857-B48D-0541486B69EB}" dt="2025-01-30T16:06:36.228" v="1382" actId="478"/>
          <ac:spMkLst>
            <pc:docMk/>
            <pc:sldMk cId="1523053559" sldId="688"/>
            <ac:spMk id="10" creationId="{9E20B172-E165-483E-0DEA-37D362E4780D}"/>
          </ac:spMkLst>
        </pc:spChg>
        <pc:spChg chg="add del mod">
          <ac:chgData name="Damian Gordon" userId="796278f3-970d-4a3b-8137-dc597a054133" providerId="ADAL" clId="{DA99A808-C433-4857-B48D-0541486B69EB}" dt="2025-01-30T16:06:36.228" v="1382" actId="478"/>
          <ac:spMkLst>
            <pc:docMk/>
            <pc:sldMk cId="1523053559" sldId="688"/>
            <ac:spMk id="11" creationId="{AD96B966-B932-E86A-D325-F6E0858CE2EE}"/>
          </ac:spMkLst>
        </pc:spChg>
        <pc:spChg chg="add del mod">
          <ac:chgData name="Damian Gordon" userId="796278f3-970d-4a3b-8137-dc597a054133" providerId="ADAL" clId="{DA99A808-C433-4857-B48D-0541486B69EB}" dt="2025-01-30T16:06:36.228" v="1382" actId="478"/>
          <ac:spMkLst>
            <pc:docMk/>
            <pc:sldMk cId="1523053559" sldId="688"/>
            <ac:spMk id="12" creationId="{B742A35D-AC58-98DC-1E17-635D44403879}"/>
          </ac:spMkLst>
        </pc:spChg>
        <pc:spChg chg="add del mod">
          <ac:chgData name="Damian Gordon" userId="796278f3-970d-4a3b-8137-dc597a054133" providerId="ADAL" clId="{DA99A808-C433-4857-B48D-0541486B69EB}" dt="2025-01-30T16:06:36.228" v="1382" actId="478"/>
          <ac:spMkLst>
            <pc:docMk/>
            <pc:sldMk cId="1523053559" sldId="688"/>
            <ac:spMk id="15" creationId="{E477B215-FDD0-8A9D-A45D-0F648FD23FF4}"/>
          </ac:spMkLst>
        </pc:spChg>
        <pc:spChg chg="add del mod">
          <ac:chgData name="Damian Gordon" userId="796278f3-970d-4a3b-8137-dc597a054133" providerId="ADAL" clId="{DA99A808-C433-4857-B48D-0541486B69EB}" dt="2025-01-30T16:06:36.228" v="1382" actId="478"/>
          <ac:spMkLst>
            <pc:docMk/>
            <pc:sldMk cId="1523053559" sldId="688"/>
            <ac:spMk id="16" creationId="{BDCD07E6-3149-398B-D866-2593E889220B}"/>
          </ac:spMkLst>
        </pc:spChg>
        <pc:spChg chg="add del mod">
          <ac:chgData name="Damian Gordon" userId="796278f3-970d-4a3b-8137-dc597a054133" providerId="ADAL" clId="{DA99A808-C433-4857-B48D-0541486B69EB}" dt="2025-01-30T16:06:36.228" v="1382" actId="478"/>
          <ac:spMkLst>
            <pc:docMk/>
            <pc:sldMk cId="1523053559" sldId="688"/>
            <ac:spMk id="17" creationId="{C5F3DCC7-3A70-0D5D-E4F5-1A9AE07BC722}"/>
          </ac:spMkLst>
        </pc:spChg>
        <pc:cxnChg chg="add del mod">
          <ac:chgData name="Damian Gordon" userId="796278f3-970d-4a3b-8137-dc597a054133" providerId="ADAL" clId="{DA99A808-C433-4857-B48D-0541486B69EB}" dt="2025-01-30T16:06:36.228" v="1382" actId="478"/>
          <ac:cxnSpMkLst>
            <pc:docMk/>
            <pc:sldMk cId="1523053559" sldId="688"/>
            <ac:cxnSpMk id="8" creationId="{D2F9C592-98E7-0A37-5AD3-3265CB5AD3F0}"/>
          </ac:cxnSpMkLst>
        </pc:cxnChg>
      </pc:sldChg>
      <pc:sldChg chg="addSp delSp modSp add mod">
        <pc:chgData name="Damian Gordon" userId="796278f3-970d-4a3b-8137-dc597a054133" providerId="ADAL" clId="{DA99A808-C433-4857-B48D-0541486B69EB}" dt="2025-01-30T16:06:32.409" v="1381" actId="478"/>
        <pc:sldMkLst>
          <pc:docMk/>
          <pc:sldMk cId="4002406144" sldId="689"/>
        </pc:sldMkLst>
        <pc:spChg chg="add del mod">
          <ac:chgData name="Damian Gordon" userId="796278f3-970d-4a3b-8137-dc597a054133" providerId="ADAL" clId="{DA99A808-C433-4857-B48D-0541486B69EB}" dt="2025-01-30T16:06:32.409" v="1381" actId="478"/>
          <ac:spMkLst>
            <pc:docMk/>
            <pc:sldMk cId="4002406144" sldId="689"/>
            <ac:spMk id="9" creationId="{6381F6DA-A4DC-E202-6DF7-E0DF844F6EF0}"/>
          </ac:spMkLst>
        </pc:spChg>
        <pc:spChg chg="add del mod">
          <ac:chgData name="Damian Gordon" userId="796278f3-970d-4a3b-8137-dc597a054133" providerId="ADAL" clId="{DA99A808-C433-4857-B48D-0541486B69EB}" dt="2025-01-30T16:06:32.409" v="1381" actId="478"/>
          <ac:spMkLst>
            <pc:docMk/>
            <pc:sldMk cId="4002406144" sldId="689"/>
            <ac:spMk id="10" creationId="{712ABA77-B6F2-AE86-79DE-31C6AC8D66E1}"/>
          </ac:spMkLst>
        </pc:spChg>
        <pc:spChg chg="add del mod">
          <ac:chgData name="Damian Gordon" userId="796278f3-970d-4a3b-8137-dc597a054133" providerId="ADAL" clId="{DA99A808-C433-4857-B48D-0541486B69EB}" dt="2025-01-30T16:06:32.409" v="1381" actId="478"/>
          <ac:spMkLst>
            <pc:docMk/>
            <pc:sldMk cId="4002406144" sldId="689"/>
            <ac:spMk id="11" creationId="{09A17983-5503-A84F-972A-34CA4B31CCD3}"/>
          </ac:spMkLst>
        </pc:spChg>
        <pc:spChg chg="add del mod">
          <ac:chgData name="Damian Gordon" userId="796278f3-970d-4a3b-8137-dc597a054133" providerId="ADAL" clId="{DA99A808-C433-4857-B48D-0541486B69EB}" dt="2025-01-30T16:06:32.409" v="1381" actId="478"/>
          <ac:spMkLst>
            <pc:docMk/>
            <pc:sldMk cId="4002406144" sldId="689"/>
            <ac:spMk id="12" creationId="{3A6428C9-36FB-13E0-66CC-025A82F9BF8B}"/>
          </ac:spMkLst>
        </pc:spChg>
        <pc:spChg chg="add del mod">
          <ac:chgData name="Damian Gordon" userId="796278f3-970d-4a3b-8137-dc597a054133" providerId="ADAL" clId="{DA99A808-C433-4857-B48D-0541486B69EB}" dt="2025-01-30T16:06:32.409" v="1381" actId="478"/>
          <ac:spMkLst>
            <pc:docMk/>
            <pc:sldMk cId="4002406144" sldId="689"/>
            <ac:spMk id="15" creationId="{346835E1-A419-36B9-A830-0873441AACBB}"/>
          </ac:spMkLst>
        </pc:spChg>
        <pc:spChg chg="add del mod">
          <ac:chgData name="Damian Gordon" userId="796278f3-970d-4a3b-8137-dc597a054133" providerId="ADAL" clId="{DA99A808-C433-4857-B48D-0541486B69EB}" dt="2025-01-30T16:06:32.409" v="1381" actId="478"/>
          <ac:spMkLst>
            <pc:docMk/>
            <pc:sldMk cId="4002406144" sldId="689"/>
            <ac:spMk id="16" creationId="{3DB9D667-6587-4C03-23FF-4AD5B36061F9}"/>
          </ac:spMkLst>
        </pc:spChg>
        <pc:spChg chg="add del mod">
          <ac:chgData name="Damian Gordon" userId="796278f3-970d-4a3b-8137-dc597a054133" providerId="ADAL" clId="{DA99A808-C433-4857-B48D-0541486B69EB}" dt="2025-01-30T16:06:32.409" v="1381" actId="478"/>
          <ac:spMkLst>
            <pc:docMk/>
            <pc:sldMk cId="4002406144" sldId="689"/>
            <ac:spMk id="17" creationId="{F84192C7-F6BC-33B8-9742-ED151E054B70}"/>
          </ac:spMkLst>
        </pc:spChg>
        <pc:cxnChg chg="add del mod">
          <ac:chgData name="Damian Gordon" userId="796278f3-970d-4a3b-8137-dc597a054133" providerId="ADAL" clId="{DA99A808-C433-4857-B48D-0541486B69EB}" dt="2025-01-30T16:06:32.409" v="1381" actId="478"/>
          <ac:cxnSpMkLst>
            <pc:docMk/>
            <pc:sldMk cId="4002406144" sldId="689"/>
            <ac:cxnSpMk id="8" creationId="{D04A8D8F-2BFB-A5E7-398F-318945E672C3}"/>
          </ac:cxnSpMkLst>
        </pc:cxnChg>
      </pc:sldChg>
      <pc:sldChg chg="addSp delSp modSp add mod ord">
        <pc:chgData name="Damian Gordon" userId="796278f3-970d-4a3b-8137-dc597a054133" providerId="ADAL" clId="{DA99A808-C433-4857-B48D-0541486B69EB}" dt="2025-01-30T17:05:12.950" v="2267"/>
        <pc:sldMkLst>
          <pc:docMk/>
          <pc:sldMk cId="33447620" sldId="690"/>
        </pc:sldMkLst>
        <pc:spChg chg="add mod">
          <ac:chgData name="Damian Gordon" userId="796278f3-970d-4a3b-8137-dc597a054133" providerId="ADAL" clId="{DA99A808-C433-4857-B48D-0541486B69EB}" dt="2025-01-30T17:01:55.504" v="2181" actId="20577"/>
          <ac:spMkLst>
            <pc:docMk/>
            <pc:sldMk cId="33447620" sldId="690"/>
            <ac:spMk id="4" creationId="{25F7EA62-85E4-5336-4A19-39199824A88A}"/>
          </ac:spMkLst>
        </pc:spChg>
        <pc:spChg chg="del">
          <ac:chgData name="Damian Gordon" userId="796278f3-970d-4a3b-8137-dc597a054133" providerId="ADAL" clId="{DA99A808-C433-4857-B48D-0541486B69EB}" dt="2025-01-30T17:04:32.948" v="2245" actId="478"/>
          <ac:spMkLst>
            <pc:docMk/>
            <pc:sldMk cId="33447620" sldId="690"/>
            <ac:spMk id="5" creationId="{C0A021D9-D3B3-AA6C-F5AF-B6CF8EDD65BE}"/>
          </ac:spMkLst>
        </pc:spChg>
        <pc:spChg chg="add del mod">
          <ac:chgData name="Damian Gordon" userId="796278f3-970d-4a3b-8137-dc597a054133" providerId="ADAL" clId="{DA99A808-C433-4857-B48D-0541486B69EB}" dt="2025-01-30T17:04:36.868" v="2247" actId="478"/>
          <ac:spMkLst>
            <pc:docMk/>
            <pc:sldMk cId="33447620" sldId="690"/>
            <ac:spMk id="6" creationId="{3C0EFE96-2088-0EDB-FB14-28E7A686EFFC}"/>
          </ac:spMkLst>
        </pc:spChg>
        <pc:spChg chg="del">
          <ac:chgData name="Damian Gordon" userId="796278f3-970d-4a3b-8137-dc597a054133" providerId="ADAL" clId="{DA99A808-C433-4857-B48D-0541486B69EB}" dt="2025-01-30T17:01:43.034" v="2176" actId="478"/>
          <ac:spMkLst>
            <pc:docMk/>
            <pc:sldMk cId="33447620" sldId="690"/>
            <ac:spMk id="7" creationId="{02B78584-1A15-2FBC-2E82-74115538CAA7}"/>
          </ac:spMkLst>
        </pc:spChg>
        <pc:spChg chg="del mod">
          <ac:chgData name="Damian Gordon" userId="796278f3-970d-4a3b-8137-dc597a054133" providerId="ADAL" clId="{DA99A808-C433-4857-B48D-0541486B69EB}" dt="2025-01-30T17:04:34.759" v="2246" actId="478"/>
          <ac:spMkLst>
            <pc:docMk/>
            <pc:sldMk cId="33447620" sldId="690"/>
            <ac:spMk id="8" creationId="{A59097DB-734D-3CE9-1FC2-7DF665D5963B}"/>
          </ac:spMkLst>
        </pc:spChg>
        <pc:spChg chg="add mod">
          <ac:chgData name="Damian Gordon" userId="796278f3-970d-4a3b-8137-dc597a054133" providerId="ADAL" clId="{DA99A808-C433-4857-B48D-0541486B69EB}" dt="2025-01-30T17:04:55.675" v="2248"/>
          <ac:spMkLst>
            <pc:docMk/>
            <pc:sldMk cId="33447620" sldId="690"/>
            <ac:spMk id="9" creationId="{5F2C76C1-FF58-770B-7FC4-DDDB657F9C68}"/>
          </ac:spMkLst>
        </pc:spChg>
        <pc:spChg chg="add del mod">
          <ac:chgData name="Damian Gordon" userId="796278f3-970d-4a3b-8137-dc597a054133" providerId="ADAL" clId="{DA99A808-C433-4857-B48D-0541486B69EB}" dt="2025-01-30T17:05:11.226" v="2266" actId="478"/>
          <ac:spMkLst>
            <pc:docMk/>
            <pc:sldMk cId="33447620" sldId="690"/>
            <ac:spMk id="10" creationId="{64586A48-4458-2524-4F57-F90A985EA750}"/>
          </ac:spMkLst>
        </pc:spChg>
        <pc:spChg chg="add mod">
          <ac:chgData name="Damian Gordon" userId="796278f3-970d-4a3b-8137-dc597a054133" providerId="ADAL" clId="{DA99A808-C433-4857-B48D-0541486B69EB}" dt="2025-01-30T17:04:55.675" v="2248"/>
          <ac:spMkLst>
            <pc:docMk/>
            <pc:sldMk cId="33447620" sldId="690"/>
            <ac:spMk id="11" creationId="{157A0E91-9355-C51F-3167-3B299A6208D0}"/>
          </ac:spMkLst>
        </pc:spChg>
        <pc:spChg chg="add mod">
          <ac:chgData name="Damian Gordon" userId="796278f3-970d-4a3b-8137-dc597a054133" providerId="ADAL" clId="{DA99A808-C433-4857-B48D-0541486B69EB}" dt="2025-01-30T17:05:12.950" v="2267"/>
          <ac:spMkLst>
            <pc:docMk/>
            <pc:sldMk cId="33447620" sldId="690"/>
            <ac:spMk id="12" creationId="{7DED85BD-73C3-D3E0-C21A-6457872B3E82}"/>
          </ac:spMkLst>
        </pc:spChg>
      </pc:sldChg>
      <pc:sldChg chg="addSp delSp modSp add mod ord">
        <pc:chgData name="Damian Gordon" userId="796278f3-970d-4a3b-8137-dc597a054133" providerId="ADAL" clId="{DA99A808-C433-4857-B48D-0541486B69EB}" dt="2025-01-30T16:19:45.258" v="1586" actId="22"/>
        <pc:sldMkLst>
          <pc:docMk/>
          <pc:sldMk cId="2970361150" sldId="691"/>
        </pc:sldMkLst>
        <pc:spChg chg="mod">
          <ac:chgData name="Damian Gordon" userId="796278f3-970d-4a3b-8137-dc597a054133" providerId="ADAL" clId="{DA99A808-C433-4857-B48D-0541486B69EB}" dt="2025-01-30T16:19:31.327" v="1584" actId="20577"/>
          <ac:spMkLst>
            <pc:docMk/>
            <pc:sldMk cId="2970361150" sldId="691"/>
            <ac:spMk id="3" creationId="{1F4AAD28-0622-584D-403C-13B422B12D37}"/>
          </ac:spMkLst>
        </pc:spChg>
        <pc:spChg chg="add del">
          <ac:chgData name="Damian Gordon" userId="796278f3-970d-4a3b-8137-dc597a054133" providerId="ADAL" clId="{DA99A808-C433-4857-B48D-0541486B69EB}" dt="2025-01-30T16:19:45.258" v="1586" actId="22"/>
          <ac:spMkLst>
            <pc:docMk/>
            <pc:sldMk cId="2970361150" sldId="691"/>
            <ac:spMk id="5" creationId="{2518E3DF-5F95-7EE2-F25F-27AA495E0606}"/>
          </ac:spMkLst>
        </pc:spChg>
      </pc:sldChg>
      <pc:sldChg chg="addSp modSp add mod ord">
        <pc:chgData name="Damian Gordon" userId="796278f3-970d-4a3b-8137-dc597a054133" providerId="ADAL" clId="{DA99A808-C433-4857-B48D-0541486B69EB}" dt="2025-01-30T16:22:27.902" v="1698" actId="20577"/>
        <pc:sldMkLst>
          <pc:docMk/>
          <pc:sldMk cId="1369926104" sldId="692"/>
        </pc:sldMkLst>
        <pc:spChg chg="mod">
          <ac:chgData name="Damian Gordon" userId="796278f3-970d-4a3b-8137-dc597a054133" providerId="ADAL" clId="{DA99A808-C433-4857-B48D-0541486B69EB}" dt="2025-01-30T16:21:48.596" v="1690" actId="1037"/>
          <ac:spMkLst>
            <pc:docMk/>
            <pc:sldMk cId="1369926104" sldId="692"/>
            <ac:spMk id="3" creationId="{EA55F51B-2375-B9AB-05BB-46324556896C}"/>
          </ac:spMkLst>
        </pc:spChg>
        <pc:spChg chg="mod">
          <ac:chgData name="Damian Gordon" userId="796278f3-970d-4a3b-8137-dc597a054133" providerId="ADAL" clId="{DA99A808-C433-4857-B48D-0541486B69EB}" dt="2025-01-30T16:21:48.596" v="1690" actId="1037"/>
          <ac:spMkLst>
            <pc:docMk/>
            <pc:sldMk cId="1369926104" sldId="692"/>
            <ac:spMk id="5" creationId="{0F8AA639-152E-19BF-B668-E925E6ED3391}"/>
          </ac:spMkLst>
        </pc:spChg>
        <pc:spChg chg="mod">
          <ac:chgData name="Damian Gordon" userId="796278f3-970d-4a3b-8137-dc597a054133" providerId="ADAL" clId="{DA99A808-C433-4857-B48D-0541486B69EB}" dt="2025-01-30T16:21:48.596" v="1690" actId="1037"/>
          <ac:spMkLst>
            <pc:docMk/>
            <pc:sldMk cId="1369926104" sldId="692"/>
            <ac:spMk id="6" creationId="{729DDA68-9044-923B-D811-EBEC3AF1F76B}"/>
          </ac:spMkLst>
        </pc:spChg>
        <pc:spChg chg="mod">
          <ac:chgData name="Damian Gordon" userId="796278f3-970d-4a3b-8137-dc597a054133" providerId="ADAL" clId="{DA99A808-C433-4857-B48D-0541486B69EB}" dt="2025-01-30T16:21:48.596" v="1690" actId="1037"/>
          <ac:spMkLst>
            <pc:docMk/>
            <pc:sldMk cId="1369926104" sldId="692"/>
            <ac:spMk id="7" creationId="{390B381A-447C-A7A7-7A8B-617A74F341A5}"/>
          </ac:spMkLst>
        </pc:spChg>
        <pc:spChg chg="add mod">
          <ac:chgData name="Damian Gordon" userId="796278f3-970d-4a3b-8137-dc597a054133" providerId="ADAL" clId="{DA99A808-C433-4857-B48D-0541486B69EB}" dt="2025-01-30T16:21:47.600" v="1689" actId="1035"/>
          <ac:spMkLst>
            <pc:docMk/>
            <pc:sldMk cId="1369926104" sldId="692"/>
            <ac:spMk id="8" creationId="{41009163-02EC-70AA-8C31-0A9B70A03BC7}"/>
          </ac:spMkLst>
        </pc:spChg>
        <pc:spChg chg="add mod">
          <ac:chgData name="Damian Gordon" userId="796278f3-970d-4a3b-8137-dc597a054133" providerId="ADAL" clId="{DA99A808-C433-4857-B48D-0541486B69EB}" dt="2025-01-30T16:22:27.902" v="1698" actId="20577"/>
          <ac:spMkLst>
            <pc:docMk/>
            <pc:sldMk cId="1369926104" sldId="692"/>
            <ac:spMk id="9" creationId="{F6FB1829-A7A9-A29E-B24B-947C102EDE2E}"/>
          </ac:spMkLst>
        </pc:spChg>
        <pc:spChg chg="mod">
          <ac:chgData name="Damian Gordon" userId="796278f3-970d-4a3b-8137-dc597a054133" providerId="ADAL" clId="{DA99A808-C433-4857-B48D-0541486B69EB}" dt="2025-01-30T16:21:48.596" v="1690" actId="1037"/>
          <ac:spMkLst>
            <pc:docMk/>
            <pc:sldMk cId="1369926104" sldId="692"/>
            <ac:spMk id="13" creationId="{14B0DBBD-785D-AA29-53F5-FCDB46ED06EC}"/>
          </ac:spMkLst>
        </pc:spChg>
        <pc:spChg chg="mod">
          <ac:chgData name="Damian Gordon" userId="796278f3-970d-4a3b-8137-dc597a054133" providerId="ADAL" clId="{DA99A808-C433-4857-B48D-0541486B69EB}" dt="2025-01-30T16:21:48.596" v="1690" actId="1037"/>
          <ac:spMkLst>
            <pc:docMk/>
            <pc:sldMk cId="1369926104" sldId="692"/>
            <ac:spMk id="14" creationId="{6F90EA0D-8D27-54EA-19D9-39297C739419}"/>
          </ac:spMkLst>
        </pc:spChg>
        <pc:cxnChg chg="mod">
          <ac:chgData name="Damian Gordon" userId="796278f3-970d-4a3b-8137-dc597a054133" providerId="ADAL" clId="{DA99A808-C433-4857-B48D-0541486B69EB}" dt="2025-01-30T16:21:48.596" v="1690" actId="1037"/>
          <ac:cxnSpMkLst>
            <pc:docMk/>
            <pc:sldMk cId="1369926104" sldId="692"/>
            <ac:cxnSpMk id="4" creationId="{67A455C2-AF92-6333-9271-60AE79DB50A7}"/>
          </ac:cxnSpMkLst>
        </pc:cxnChg>
      </pc:sldChg>
      <pc:sldChg chg="addSp delSp modSp add mod ord">
        <pc:chgData name="Damian Gordon" userId="796278f3-970d-4a3b-8137-dc597a054133" providerId="ADAL" clId="{DA99A808-C433-4857-B48D-0541486B69EB}" dt="2025-01-30T16:23:01.777" v="1720" actId="20577"/>
        <pc:sldMkLst>
          <pc:docMk/>
          <pc:sldMk cId="1527665" sldId="693"/>
        </pc:sldMkLst>
        <pc:spChg chg="mod">
          <ac:chgData name="Damian Gordon" userId="796278f3-970d-4a3b-8137-dc597a054133" providerId="ADAL" clId="{DA99A808-C433-4857-B48D-0541486B69EB}" dt="2025-01-30T16:20:40.694" v="1602" actId="20577"/>
          <ac:spMkLst>
            <pc:docMk/>
            <pc:sldMk cId="1527665" sldId="693"/>
            <ac:spMk id="3" creationId="{6E26975D-6A4F-C67B-D360-C05C51DDB494}"/>
          </ac:spMkLst>
        </pc:spChg>
        <pc:spChg chg="mod">
          <ac:chgData name="Damian Gordon" userId="796278f3-970d-4a3b-8137-dc597a054133" providerId="ADAL" clId="{DA99A808-C433-4857-B48D-0541486B69EB}" dt="2025-01-30T16:20:44.927" v="1604" actId="20577"/>
          <ac:spMkLst>
            <pc:docMk/>
            <pc:sldMk cId="1527665" sldId="693"/>
            <ac:spMk id="5" creationId="{AF6B401D-E89A-8A2B-55F3-11A920CF5C74}"/>
          </ac:spMkLst>
        </pc:spChg>
        <pc:spChg chg="mod">
          <ac:chgData name="Damian Gordon" userId="796278f3-970d-4a3b-8137-dc597a054133" providerId="ADAL" clId="{DA99A808-C433-4857-B48D-0541486B69EB}" dt="2025-01-30T16:20:53.392" v="1610" actId="20577"/>
          <ac:spMkLst>
            <pc:docMk/>
            <pc:sldMk cId="1527665" sldId="693"/>
            <ac:spMk id="7" creationId="{F3CF21C7-406A-27B2-5552-16E668E89E95}"/>
          </ac:spMkLst>
        </pc:spChg>
        <pc:spChg chg="add del mod">
          <ac:chgData name="Damian Gordon" userId="796278f3-970d-4a3b-8137-dc597a054133" providerId="ADAL" clId="{DA99A808-C433-4857-B48D-0541486B69EB}" dt="2025-01-30T16:22:36.610" v="1700" actId="478"/>
          <ac:spMkLst>
            <pc:docMk/>
            <pc:sldMk cId="1527665" sldId="693"/>
            <ac:spMk id="8" creationId="{9D31310C-E371-10CA-A59F-DFC1E0C8D7B6}"/>
          </ac:spMkLst>
        </pc:spChg>
        <pc:spChg chg="add mod">
          <ac:chgData name="Damian Gordon" userId="796278f3-970d-4a3b-8137-dc597a054133" providerId="ADAL" clId="{DA99A808-C433-4857-B48D-0541486B69EB}" dt="2025-01-30T16:22:33.677" v="1699"/>
          <ac:spMkLst>
            <pc:docMk/>
            <pc:sldMk cId="1527665" sldId="693"/>
            <ac:spMk id="9" creationId="{DCB6044F-DE10-8D5D-2390-5D821DB1FA12}"/>
          </ac:spMkLst>
        </pc:spChg>
        <pc:spChg chg="add mod">
          <ac:chgData name="Damian Gordon" userId="796278f3-970d-4a3b-8137-dc597a054133" providerId="ADAL" clId="{DA99A808-C433-4857-B48D-0541486B69EB}" dt="2025-01-30T16:23:01.777" v="1720" actId="20577"/>
          <ac:spMkLst>
            <pc:docMk/>
            <pc:sldMk cId="1527665" sldId="693"/>
            <ac:spMk id="10" creationId="{F25B6F37-897F-D6F2-3FC9-FD69A3F42648}"/>
          </ac:spMkLst>
        </pc:spChg>
      </pc:sldChg>
      <pc:sldChg chg="addSp delSp modSp add mod">
        <pc:chgData name="Damian Gordon" userId="796278f3-970d-4a3b-8137-dc597a054133" providerId="ADAL" clId="{DA99A808-C433-4857-B48D-0541486B69EB}" dt="2025-01-30T16:25:01.223" v="1821"/>
        <pc:sldMkLst>
          <pc:docMk/>
          <pc:sldMk cId="878025474" sldId="694"/>
        </pc:sldMkLst>
        <pc:spChg chg="del">
          <ac:chgData name="Damian Gordon" userId="796278f3-970d-4a3b-8137-dc597a054133" providerId="ADAL" clId="{DA99A808-C433-4857-B48D-0541486B69EB}" dt="2025-01-30T16:24:00.657" v="1724" actId="478"/>
          <ac:spMkLst>
            <pc:docMk/>
            <pc:sldMk cId="878025474" sldId="694"/>
            <ac:spMk id="3" creationId="{583F6821-C010-8A1D-C029-FD198714B808}"/>
          </ac:spMkLst>
        </pc:spChg>
        <pc:spChg chg="del">
          <ac:chgData name="Damian Gordon" userId="796278f3-970d-4a3b-8137-dc597a054133" providerId="ADAL" clId="{DA99A808-C433-4857-B48D-0541486B69EB}" dt="2025-01-30T16:24:00.657" v="1724" actId="478"/>
          <ac:spMkLst>
            <pc:docMk/>
            <pc:sldMk cId="878025474" sldId="694"/>
            <ac:spMk id="5" creationId="{3F6CD5FF-04BE-D588-2AF9-BE3AB26E8FF5}"/>
          </ac:spMkLst>
        </pc:spChg>
        <pc:spChg chg="del mod">
          <ac:chgData name="Damian Gordon" userId="796278f3-970d-4a3b-8137-dc597a054133" providerId="ADAL" clId="{DA99A808-C433-4857-B48D-0541486B69EB}" dt="2025-01-30T16:25:00.757" v="1820" actId="478"/>
          <ac:spMkLst>
            <pc:docMk/>
            <pc:sldMk cId="878025474" sldId="694"/>
            <ac:spMk id="6" creationId="{63B0DC98-C066-970E-4412-C974AA4458CC}"/>
          </ac:spMkLst>
        </pc:spChg>
        <pc:spChg chg="del">
          <ac:chgData name="Damian Gordon" userId="796278f3-970d-4a3b-8137-dc597a054133" providerId="ADAL" clId="{DA99A808-C433-4857-B48D-0541486B69EB}" dt="2025-01-30T16:24:00.657" v="1724" actId="478"/>
          <ac:spMkLst>
            <pc:docMk/>
            <pc:sldMk cId="878025474" sldId="694"/>
            <ac:spMk id="7" creationId="{F0FFD529-F3D3-3F5B-15B4-5482F54A4396}"/>
          </ac:spMkLst>
        </pc:spChg>
        <pc:spChg chg="add mod">
          <ac:chgData name="Damian Gordon" userId="796278f3-970d-4a3b-8137-dc597a054133" providerId="ADAL" clId="{DA99A808-C433-4857-B48D-0541486B69EB}" dt="2025-01-30T16:25:01.223" v="1821"/>
          <ac:spMkLst>
            <pc:docMk/>
            <pc:sldMk cId="878025474" sldId="694"/>
            <ac:spMk id="9" creationId="{F85EA1EA-71D6-92A8-3BF7-8AFED9640AC1}"/>
          </ac:spMkLst>
        </pc:spChg>
        <pc:spChg chg="del mod">
          <ac:chgData name="Damian Gordon" userId="796278f3-970d-4a3b-8137-dc597a054133" providerId="ADAL" clId="{DA99A808-C433-4857-B48D-0541486B69EB}" dt="2025-01-30T16:23:56.823" v="1723" actId="478"/>
          <ac:spMkLst>
            <pc:docMk/>
            <pc:sldMk cId="878025474" sldId="694"/>
            <ac:spMk id="10" creationId="{A963D14D-3DAA-00FC-173F-AD0E2AAC091E}"/>
          </ac:spMkLst>
        </pc:spChg>
        <pc:spChg chg="add mod">
          <ac:chgData name="Damian Gordon" userId="796278f3-970d-4a3b-8137-dc597a054133" providerId="ADAL" clId="{DA99A808-C433-4857-B48D-0541486B69EB}" dt="2025-01-30T16:25:01.223" v="1821"/>
          <ac:spMkLst>
            <pc:docMk/>
            <pc:sldMk cId="878025474" sldId="694"/>
            <ac:spMk id="11" creationId="{55C1F4CB-26C5-4B28-6739-866DC20604CB}"/>
          </ac:spMkLst>
        </pc:spChg>
        <pc:spChg chg="add mod">
          <ac:chgData name="Damian Gordon" userId="796278f3-970d-4a3b-8137-dc597a054133" providerId="ADAL" clId="{DA99A808-C433-4857-B48D-0541486B69EB}" dt="2025-01-30T16:25:01.223" v="1821"/>
          <ac:spMkLst>
            <pc:docMk/>
            <pc:sldMk cId="878025474" sldId="694"/>
            <ac:spMk id="12" creationId="{0FB7E38A-9472-EFF7-ACBA-7D2D903CE1E9}"/>
          </ac:spMkLst>
        </pc:spChg>
        <pc:spChg chg="del mod">
          <ac:chgData name="Damian Gordon" userId="796278f3-970d-4a3b-8137-dc597a054133" providerId="ADAL" clId="{DA99A808-C433-4857-B48D-0541486B69EB}" dt="2025-01-30T16:25:00.757" v="1820" actId="478"/>
          <ac:spMkLst>
            <pc:docMk/>
            <pc:sldMk cId="878025474" sldId="694"/>
            <ac:spMk id="13" creationId="{1F8B6CA1-6B35-9956-E6E8-47D2D8EFFD62}"/>
          </ac:spMkLst>
        </pc:spChg>
        <pc:spChg chg="del mod">
          <ac:chgData name="Damian Gordon" userId="796278f3-970d-4a3b-8137-dc597a054133" providerId="ADAL" clId="{DA99A808-C433-4857-B48D-0541486B69EB}" dt="2025-01-30T16:25:00.757" v="1820" actId="478"/>
          <ac:spMkLst>
            <pc:docMk/>
            <pc:sldMk cId="878025474" sldId="694"/>
            <ac:spMk id="14" creationId="{550C84F0-BF05-9935-8101-19F31F239FAC}"/>
          </ac:spMkLst>
        </pc:spChg>
        <pc:cxnChg chg="del mod">
          <ac:chgData name="Damian Gordon" userId="796278f3-970d-4a3b-8137-dc597a054133" providerId="ADAL" clId="{DA99A808-C433-4857-B48D-0541486B69EB}" dt="2025-01-30T16:25:00.757" v="1820" actId="478"/>
          <ac:cxnSpMkLst>
            <pc:docMk/>
            <pc:sldMk cId="878025474" sldId="694"/>
            <ac:cxnSpMk id="4" creationId="{95343FB9-A5C7-523B-A91A-F6432AAAD311}"/>
          </ac:cxnSpMkLst>
        </pc:cxnChg>
        <pc:cxnChg chg="add mod">
          <ac:chgData name="Damian Gordon" userId="796278f3-970d-4a3b-8137-dc597a054133" providerId="ADAL" clId="{DA99A808-C433-4857-B48D-0541486B69EB}" dt="2025-01-30T16:25:01.223" v="1821"/>
          <ac:cxnSpMkLst>
            <pc:docMk/>
            <pc:sldMk cId="878025474" sldId="694"/>
            <ac:cxnSpMk id="8" creationId="{179EDCD1-DD3D-F9EA-FAB1-E074995F75A2}"/>
          </ac:cxnSpMkLst>
        </pc:cxnChg>
      </pc:sldChg>
      <pc:sldChg chg="addSp modSp add mod">
        <pc:chgData name="Damian Gordon" userId="796278f3-970d-4a3b-8137-dc597a054133" providerId="ADAL" clId="{DA99A808-C433-4857-B48D-0541486B69EB}" dt="2025-01-30T16:25:36.763" v="1866" actId="113"/>
        <pc:sldMkLst>
          <pc:docMk/>
          <pc:sldMk cId="4181188032" sldId="695"/>
        </pc:sldMkLst>
        <pc:spChg chg="add mod">
          <ac:chgData name="Damian Gordon" userId="796278f3-970d-4a3b-8137-dc597a054133" providerId="ADAL" clId="{DA99A808-C433-4857-B48D-0541486B69EB}" dt="2025-01-30T16:25:36.763" v="1866" actId="113"/>
          <ac:spMkLst>
            <pc:docMk/>
            <pc:sldMk cId="4181188032" sldId="695"/>
            <ac:spMk id="3" creationId="{4F94EE79-9473-B2C0-417C-426E334B197D}"/>
          </ac:spMkLst>
        </pc:spChg>
        <pc:spChg chg="mod">
          <ac:chgData name="Damian Gordon" userId="796278f3-970d-4a3b-8137-dc597a054133" providerId="ADAL" clId="{DA99A808-C433-4857-B48D-0541486B69EB}" dt="2025-01-30T16:24:48.166" v="1819" actId="1036"/>
          <ac:spMkLst>
            <pc:docMk/>
            <pc:sldMk cId="4181188032" sldId="695"/>
            <ac:spMk id="6" creationId="{F07EDCBD-9BB1-0711-D622-D5D9FA145623}"/>
          </ac:spMkLst>
        </pc:spChg>
        <pc:spChg chg="mod">
          <ac:chgData name="Damian Gordon" userId="796278f3-970d-4a3b-8137-dc597a054133" providerId="ADAL" clId="{DA99A808-C433-4857-B48D-0541486B69EB}" dt="2025-01-30T16:24:48.166" v="1819" actId="1036"/>
          <ac:spMkLst>
            <pc:docMk/>
            <pc:sldMk cId="4181188032" sldId="695"/>
            <ac:spMk id="13" creationId="{945F9A89-E55D-4224-19B3-CBFB2F101A2F}"/>
          </ac:spMkLst>
        </pc:spChg>
        <pc:spChg chg="mod">
          <ac:chgData name="Damian Gordon" userId="796278f3-970d-4a3b-8137-dc597a054133" providerId="ADAL" clId="{DA99A808-C433-4857-B48D-0541486B69EB}" dt="2025-01-30T16:24:48.166" v="1819" actId="1036"/>
          <ac:spMkLst>
            <pc:docMk/>
            <pc:sldMk cId="4181188032" sldId="695"/>
            <ac:spMk id="14" creationId="{544F6934-B345-09BE-9B36-68CDA68816D4}"/>
          </ac:spMkLst>
        </pc:spChg>
        <pc:cxnChg chg="mod">
          <ac:chgData name="Damian Gordon" userId="796278f3-970d-4a3b-8137-dc597a054133" providerId="ADAL" clId="{DA99A808-C433-4857-B48D-0541486B69EB}" dt="2025-01-30T16:24:48.166" v="1819" actId="1036"/>
          <ac:cxnSpMkLst>
            <pc:docMk/>
            <pc:sldMk cId="4181188032" sldId="695"/>
            <ac:cxnSpMk id="4" creationId="{AD1DE0B0-3CA4-B98E-8EFB-662784A8D9FD}"/>
          </ac:cxnSpMkLst>
        </pc:cxnChg>
      </pc:sldChg>
      <pc:sldChg chg="addSp delSp modSp add mod">
        <pc:chgData name="Damian Gordon" userId="796278f3-970d-4a3b-8137-dc597a054133" providerId="ADAL" clId="{DA99A808-C433-4857-B48D-0541486B69EB}" dt="2025-01-30T16:33:05.056" v="2092" actId="21"/>
        <pc:sldMkLst>
          <pc:docMk/>
          <pc:sldMk cId="758750130" sldId="696"/>
        </pc:sldMkLst>
        <pc:spChg chg="add mod">
          <ac:chgData name="Damian Gordon" userId="796278f3-970d-4a3b-8137-dc597a054133" providerId="ADAL" clId="{DA99A808-C433-4857-B48D-0541486B69EB}" dt="2025-01-30T16:26:35.484" v="1901" actId="404"/>
          <ac:spMkLst>
            <pc:docMk/>
            <pc:sldMk cId="758750130" sldId="696"/>
            <ac:spMk id="5" creationId="{A6A832B7-A4DB-A7BE-EDB5-E3BA7DA9CCEE}"/>
          </ac:spMkLst>
        </pc:spChg>
        <pc:picChg chg="add del mod">
          <ac:chgData name="Damian Gordon" userId="796278f3-970d-4a3b-8137-dc597a054133" providerId="ADAL" clId="{DA99A808-C433-4857-B48D-0541486B69EB}" dt="2025-01-30T16:33:05.056" v="2092" actId="21"/>
          <ac:picMkLst>
            <pc:docMk/>
            <pc:sldMk cId="758750130" sldId="696"/>
            <ac:picMk id="5122" creationId="{D1A9E283-3270-BDE8-545F-CCBA4FB18179}"/>
          </ac:picMkLst>
        </pc:picChg>
      </pc:sldChg>
      <pc:sldChg chg="addSp delSp modSp add mod">
        <pc:chgData name="Damian Gordon" userId="796278f3-970d-4a3b-8137-dc597a054133" providerId="ADAL" clId="{DA99A808-C433-4857-B48D-0541486B69EB}" dt="2025-01-30T16:30:03.073" v="2028" actId="20577"/>
        <pc:sldMkLst>
          <pc:docMk/>
          <pc:sldMk cId="2901335358" sldId="697"/>
        </pc:sldMkLst>
        <pc:spChg chg="del">
          <ac:chgData name="Damian Gordon" userId="796278f3-970d-4a3b-8137-dc597a054133" providerId="ADAL" clId="{DA99A808-C433-4857-B48D-0541486B69EB}" dt="2025-01-30T16:27:30.573" v="1903" actId="478"/>
          <ac:spMkLst>
            <pc:docMk/>
            <pc:sldMk cId="2901335358" sldId="697"/>
            <ac:spMk id="3" creationId="{252D744B-E789-5BDB-EB48-58B91D1E8501}"/>
          </ac:spMkLst>
        </pc:spChg>
        <pc:spChg chg="mod">
          <ac:chgData name="Damian Gordon" userId="796278f3-970d-4a3b-8137-dc597a054133" providerId="ADAL" clId="{DA99A808-C433-4857-B48D-0541486B69EB}" dt="2025-01-30T16:30:03.073" v="2028" actId="20577"/>
          <ac:spMkLst>
            <pc:docMk/>
            <pc:sldMk cId="2901335358" sldId="697"/>
            <ac:spMk id="5" creationId="{11B7A3DF-DDFC-B2EF-7D73-F838F7E1AF8E}"/>
          </ac:spMkLst>
        </pc:spChg>
        <pc:spChg chg="add mod">
          <ac:chgData name="Damian Gordon" userId="796278f3-970d-4a3b-8137-dc597a054133" providerId="ADAL" clId="{DA99A808-C433-4857-B48D-0541486B69EB}" dt="2025-01-30T16:28:09.980" v="1948" actId="1076"/>
          <ac:spMkLst>
            <pc:docMk/>
            <pc:sldMk cId="2901335358" sldId="697"/>
            <ac:spMk id="7" creationId="{F581ADC5-4828-430F-6364-F017B85B9E98}"/>
          </ac:spMkLst>
        </pc:spChg>
        <pc:spChg chg="add mod">
          <ac:chgData name="Damian Gordon" userId="796278f3-970d-4a3b-8137-dc597a054133" providerId="ADAL" clId="{DA99A808-C433-4857-B48D-0541486B69EB}" dt="2025-01-30T16:28:28.445" v="1953" actId="208"/>
          <ac:spMkLst>
            <pc:docMk/>
            <pc:sldMk cId="2901335358" sldId="697"/>
            <ac:spMk id="8" creationId="{DA2A9A34-397D-E2C4-412A-4F4445448B11}"/>
          </ac:spMkLst>
        </pc:spChg>
      </pc:sldChg>
      <pc:sldChg chg="addSp modSp add mod">
        <pc:chgData name="Damian Gordon" userId="796278f3-970d-4a3b-8137-dc597a054133" providerId="ADAL" clId="{DA99A808-C433-4857-B48D-0541486B69EB}" dt="2025-01-30T16:30:34.201" v="2032" actId="14100"/>
        <pc:sldMkLst>
          <pc:docMk/>
          <pc:sldMk cId="994927710" sldId="698"/>
        </pc:sldMkLst>
        <pc:spChg chg="add mod">
          <ac:chgData name="Damian Gordon" userId="796278f3-970d-4a3b-8137-dc597a054133" providerId="ADAL" clId="{DA99A808-C433-4857-B48D-0541486B69EB}" dt="2025-01-30T16:30:34.201" v="2032" actId="14100"/>
          <ac:spMkLst>
            <pc:docMk/>
            <pc:sldMk cId="994927710" sldId="698"/>
            <ac:spMk id="3" creationId="{5D8D04EF-04D3-3B7B-5406-24EEC00A1C11}"/>
          </ac:spMkLst>
        </pc:spChg>
        <pc:spChg chg="mod">
          <ac:chgData name="Damian Gordon" userId="796278f3-970d-4a3b-8137-dc597a054133" providerId="ADAL" clId="{DA99A808-C433-4857-B48D-0541486B69EB}" dt="2025-01-30T16:29:59.158" v="2027" actId="20577"/>
          <ac:spMkLst>
            <pc:docMk/>
            <pc:sldMk cId="994927710" sldId="698"/>
            <ac:spMk id="5" creationId="{ED6E2749-D646-0E8F-2772-BD392A0020BF}"/>
          </ac:spMkLst>
        </pc:spChg>
        <pc:spChg chg="mod">
          <ac:chgData name="Damian Gordon" userId="796278f3-970d-4a3b-8137-dc597a054133" providerId="ADAL" clId="{DA99A808-C433-4857-B48D-0541486B69EB}" dt="2025-01-30T16:29:21.405" v="2013" actId="20577"/>
          <ac:spMkLst>
            <pc:docMk/>
            <pc:sldMk cId="994927710" sldId="698"/>
            <ac:spMk id="7" creationId="{8ED4FF56-3AA0-76B6-3CF5-3B37F6D29B00}"/>
          </ac:spMkLst>
        </pc:spChg>
      </pc:sldChg>
      <pc:sldChg chg="addSp modSp add mod">
        <pc:chgData name="Damian Gordon" userId="796278f3-970d-4a3b-8137-dc597a054133" providerId="ADAL" clId="{DA99A808-C433-4857-B48D-0541486B69EB}" dt="2025-01-30T16:31:28.717" v="2080" actId="20577"/>
        <pc:sldMkLst>
          <pc:docMk/>
          <pc:sldMk cId="1328828659" sldId="699"/>
        </pc:sldMkLst>
        <pc:spChg chg="add mod">
          <ac:chgData name="Damian Gordon" userId="796278f3-970d-4a3b-8137-dc597a054133" providerId="ADAL" clId="{DA99A808-C433-4857-B48D-0541486B69EB}" dt="2025-01-30T16:30:56.285" v="2036" actId="14100"/>
          <ac:spMkLst>
            <pc:docMk/>
            <pc:sldMk cId="1328828659" sldId="699"/>
            <ac:spMk id="3" creationId="{4432660A-65F0-BBE0-5DE4-D61E4F3D4B0E}"/>
          </ac:spMkLst>
        </pc:spChg>
        <pc:spChg chg="mod">
          <ac:chgData name="Damian Gordon" userId="796278f3-970d-4a3b-8137-dc597a054133" providerId="ADAL" clId="{DA99A808-C433-4857-B48D-0541486B69EB}" dt="2025-01-30T16:29:53.415" v="2026" actId="20577"/>
          <ac:spMkLst>
            <pc:docMk/>
            <pc:sldMk cId="1328828659" sldId="699"/>
            <ac:spMk id="5" creationId="{B5CA0F18-C3B8-D24D-6567-36A346C8918A}"/>
          </ac:spMkLst>
        </pc:spChg>
        <pc:spChg chg="mod">
          <ac:chgData name="Damian Gordon" userId="796278f3-970d-4a3b-8137-dc597a054133" providerId="ADAL" clId="{DA99A808-C433-4857-B48D-0541486B69EB}" dt="2025-01-30T16:31:28.717" v="2080" actId="20577"/>
          <ac:spMkLst>
            <pc:docMk/>
            <pc:sldMk cId="1328828659" sldId="699"/>
            <ac:spMk id="7" creationId="{876BFAAA-B384-15B7-8FFA-96201ADFF607}"/>
          </ac:spMkLst>
        </pc:spChg>
        <pc:spChg chg="mod">
          <ac:chgData name="Damian Gordon" userId="796278f3-970d-4a3b-8137-dc597a054133" providerId="ADAL" clId="{DA99A808-C433-4857-B48D-0541486B69EB}" dt="2025-01-30T16:31:09.617" v="2038" actId="1076"/>
          <ac:spMkLst>
            <pc:docMk/>
            <pc:sldMk cId="1328828659" sldId="699"/>
            <ac:spMk id="8" creationId="{0C2D290F-F6EC-03AF-AB11-FC7FC6391292}"/>
          </ac:spMkLst>
        </pc:spChg>
      </pc:sldChg>
      <pc:sldChg chg="addSp delSp modSp add mod">
        <pc:chgData name="Damian Gordon" userId="796278f3-970d-4a3b-8137-dc597a054133" providerId="ADAL" clId="{DA99A808-C433-4857-B48D-0541486B69EB}" dt="2025-01-30T16:36:02.833" v="2133" actId="1076"/>
        <pc:sldMkLst>
          <pc:docMk/>
          <pc:sldMk cId="741086103" sldId="700"/>
        </pc:sldMkLst>
        <pc:spChg chg="del">
          <ac:chgData name="Damian Gordon" userId="796278f3-970d-4a3b-8137-dc597a054133" providerId="ADAL" clId="{DA99A808-C433-4857-B48D-0541486B69EB}" dt="2025-01-30T16:32:18.232" v="2082" actId="478"/>
          <ac:spMkLst>
            <pc:docMk/>
            <pc:sldMk cId="741086103" sldId="700"/>
            <ac:spMk id="3" creationId="{D05F4ADE-1EDC-BEE4-DAA1-FE8AF3693622}"/>
          </ac:spMkLst>
        </pc:spChg>
        <pc:spChg chg="del">
          <ac:chgData name="Damian Gordon" userId="796278f3-970d-4a3b-8137-dc597a054133" providerId="ADAL" clId="{DA99A808-C433-4857-B48D-0541486B69EB}" dt="2025-01-30T16:32:18.232" v="2082" actId="478"/>
          <ac:spMkLst>
            <pc:docMk/>
            <pc:sldMk cId="741086103" sldId="700"/>
            <ac:spMk id="5" creationId="{9AC63F0F-2692-887E-0526-A0C73BAA9165}"/>
          </ac:spMkLst>
        </pc:spChg>
        <pc:spChg chg="del">
          <ac:chgData name="Damian Gordon" userId="796278f3-970d-4a3b-8137-dc597a054133" providerId="ADAL" clId="{DA99A808-C433-4857-B48D-0541486B69EB}" dt="2025-01-30T16:32:18.232" v="2082" actId="478"/>
          <ac:spMkLst>
            <pc:docMk/>
            <pc:sldMk cId="741086103" sldId="700"/>
            <ac:spMk id="6" creationId="{357B7481-6AEE-99F5-D3F9-3133139D0621}"/>
          </ac:spMkLst>
        </pc:spChg>
        <pc:spChg chg="del">
          <ac:chgData name="Damian Gordon" userId="796278f3-970d-4a3b-8137-dc597a054133" providerId="ADAL" clId="{DA99A808-C433-4857-B48D-0541486B69EB}" dt="2025-01-30T16:32:18.232" v="2082" actId="478"/>
          <ac:spMkLst>
            <pc:docMk/>
            <pc:sldMk cId="741086103" sldId="700"/>
            <ac:spMk id="7" creationId="{B09A6BEB-6A97-08E9-03DC-6C5F287D7DC9}"/>
          </ac:spMkLst>
        </pc:spChg>
        <pc:spChg chg="del">
          <ac:chgData name="Damian Gordon" userId="796278f3-970d-4a3b-8137-dc597a054133" providerId="ADAL" clId="{DA99A808-C433-4857-B48D-0541486B69EB}" dt="2025-01-30T16:32:18.232" v="2082" actId="478"/>
          <ac:spMkLst>
            <pc:docMk/>
            <pc:sldMk cId="741086103" sldId="700"/>
            <ac:spMk id="8" creationId="{91B8EB96-7111-E2D9-E4FC-B56CCD08A2C3}"/>
          </ac:spMkLst>
        </pc:spChg>
        <pc:spChg chg="add mod ord">
          <ac:chgData name="Damian Gordon" userId="796278f3-970d-4a3b-8137-dc597a054133" providerId="ADAL" clId="{DA99A808-C433-4857-B48D-0541486B69EB}" dt="2025-01-30T16:36:02.833" v="2133" actId="1076"/>
          <ac:spMkLst>
            <pc:docMk/>
            <pc:sldMk cId="741086103" sldId="700"/>
            <ac:spMk id="10" creationId="{7A30913F-61F4-18EB-AC9A-77CE60FD8BA6}"/>
          </ac:spMkLst>
        </pc:spChg>
        <pc:spChg chg="add mod">
          <ac:chgData name="Damian Gordon" userId="796278f3-970d-4a3b-8137-dc597a054133" providerId="ADAL" clId="{DA99A808-C433-4857-B48D-0541486B69EB}" dt="2025-01-30T16:33:42.220" v="2100" actId="14100"/>
          <ac:spMkLst>
            <pc:docMk/>
            <pc:sldMk cId="741086103" sldId="700"/>
            <ac:spMk id="11" creationId="{6CC471EE-11EC-3AD1-F113-E1D8155B4ACE}"/>
          </ac:spMkLst>
        </pc:spChg>
        <pc:spChg chg="add mod">
          <ac:chgData name="Damian Gordon" userId="796278f3-970d-4a3b-8137-dc597a054133" providerId="ADAL" clId="{DA99A808-C433-4857-B48D-0541486B69EB}" dt="2025-01-30T16:33:52.162" v="2103" actId="14100"/>
          <ac:spMkLst>
            <pc:docMk/>
            <pc:sldMk cId="741086103" sldId="700"/>
            <ac:spMk id="12" creationId="{6C06294A-2FBE-483C-E8C6-47C294DD6652}"/>
          </ac:spMkLst>
        </pc:spChg>
        <pc:spChg chg="del">
          <ac:chgData name="Damian Gordon" userId="796278f3-970d-4a3b-8137-dc597a054133" providerId="ADAL" clId="{DA99A808-C433-4857-B48D-0541486B69EB}" dt="2025-01-30T16:32:18.232" v="2082" actId="478"/>
          <ac:spMkLst>
            <pc:docMk/>
            <pc:sldMk cId="741086103" sldId="700"/>
            <ac:spMk id="13" creationId="{5E9B7069-E81C-EEEE-3564-0C09CF11FAFB}"/>
          </ac:spMkLst>
        </pc:spChg>
        <pc:spChg chg="del">
          <ac:chgData name="Damian Gordon" userId="796278f3-970d-4a3b-8137-dc597a054133" providerId="ADAL" clId="{DA99A808-C433-4857-B48D-0541486B69EB}" dt="2025-01-30T16:32:18.232" v="2082" actId="478"/>
          <ac:spMkLst>
            <pc:docMk/>
            <pc:sldMk cId="741086103" sldId="700"/>
            <ac:spMk id="14" creationId="{7AC08065-626D-16D9-2FDF-A21D9F385DEA}"/>
          </ac:spMkLst>
        </pc:spChg>
        <pc:spChg chg="add mod">
          <ac:chgData name="Damian Gordon" userId="796278f3-970d-4a3b-8137-dc597a054133" providerId="ADAL" clId="{DA99A808-C433-4857-B48D-0541486B69EB}" dt="2025-01-30T16:34:08.487" v="2107" actId="14100"/>
          <ac:spMkLst>
            <pc:docMk/>
            <pc:sldMk cId="741086103" sldId="700"/>
            <ac:spMk id="15" creationId="{1FACBB1A-3D76-5604-F1C0-F1B0FCBAE8C7}"/>
          </ac:spMkLst>
        </pc:spChg>
        <pc:spChg chg="add mod">
          <ac:chgData name="Damian Gordon" userId="796278f3-970d-4a3b-8137-dc597a054133" providerId="ADAL" clId="{DA99A808-C433-4857-B48D-0541486B69EB}" dt="2025-01-30T16:34:20.535" v="2111" actId="14100"/>
          <ac:spMkLst>
            <pc:docMk/>
            <pc:sldMk cId="741086103" sldId="700"/>
            <ac:spMk id="16" creationId="{EEAF3314-3ADD-B95A-6F91-4A4ECDAB1796}"/>
          </ac:spMkLst>
        </pc:spChg>
        <pc:spChg chg="add mod">
          <ac:chgData name="Damian Gordon" userId="796278f3-970d-4a3b-8137-dc597a054133" providerId="ADAL" clId="{DA99A808-C433-4857-B48D-0541486B69EB}" dt="2025-01-30T16:34:29.434" v="2114" actId="14100"/>
          <ac:spMkLst>
            <pc:docMk/>
            <pc:sldMk cId="741086103" sldId="700"/>
            <ac:spMk id="17" creationId="{2E6C1AAE-91F2-DB44-5DFD-DB1EC9D1A626}"/>
          </ac:spMkLst>
        </pc:spChg>
        <pc:picChg chg="add del mod">
          <ac:chgData name="Damian Gordon" userId="796278f3-970d-4a3b-8137-dc597a054133" providerId="ADAL" clId="{DA99A808-C433-4857-B48D-0541486B69EB}" dt="2025-01-30T16:34:34.951" v="2116" actId="478"/>
          <ac:picMkLst>
            <pc:docMk/>
            <pc:sldMk cId="741086103" sldId="700"/>
            <ac:picMk id="9" creationId="{D1A9E283-3270-BDE8-545F-CCBA4FB18179}"/>
          </ac:picMkLst>
        </pc:picChg>
        <pc:picChg chg="add del mod">
          <ac:chgData name="Damian Gordon" userId="796278f3-970d-4a3b-8137-dc597a054133" providerId="ADAL" clId="{DA99A808-C433-4857-B48D-0541486B69EB}" dt="2025-01-30T16:32:44.355" v="2086" actId="21"/>
          <ac:picMkLst>
            <pc:docMk/>
            <pc:sldMk cId="741086103" sldId="700"/>
            <ac:picMk id="5122" creationId="{D1A9E283-3270-BDE8-545F-CCBA4FB18179}"/>
          </ac:picMkLst>
        </pc:picChg>
        <pc:cxnChg chg="del">
          <ac:chgData name="Damian Gordon" userId="796278f3-970d-4a3b-8137-dc597a054133" providerId="ADAL" clId="{DA99A808-C433-4857-B48D-0541486B69EB}" dt="2025-01-30T16:32:18.232" v="2082" actId="478"/>
          <ac:cxnSpMkLst>
            <pc:docMk/>
            <pc:sldMk cId="741086103" sldId="700"/>
            <ac:cxnSpMk id="4" creationId="{429DF8E4-B871-848F-5C4B-8CB2FE1AC327}"/>
          </ac:cxnSpMkLst>
        </pc:cxnChg>
      </pc:sldChg>
      <pc:sldChg chg="addSp delSp modSp add mod">
        <pc:chgData name="Damian Gordon" userId="796278f3-970d-4a3b-8137-dc597a054133" providerId="ADAL" clId="{DA99A808-C433-4857-B48D-0541486B69EB}" dt="2025-01-30T16:36:12.571" v="2135" actId="14100"/>
        <pc:sldMkLst>
          <pc:docMk/>
          <pc:sldMk cId="2825014557" sldId="701"/>
        </pc:sldMkLst>
        <pc:spChg chg="add mod ord">
          <ac:chgData name="Damian Gordon" userId="796278f3-970d-4a3b-8137-dc597a054133" providerId="ADAL" clId="{DA99A808-C433-4857-B48D-0541486B69EB}" dt="2025-01-30T16:36:12.571" v="2135" actId="14100"/>
          <ac:spMkLst>
            <pc:docMk/>
            <pc:sldMk cId="2825014557" sldId="701"/>
            <ac:spMk id="3" creationId="{8585860A-00EA-DF2D-53C2-D87EC58C68FE}"/>
          </ac:spMkLst>
        </pc:spChg>
        <pc:spChg chg="del">
          <ac:chgData name="Damian Gordon" userId="796278f3-970d-4a3b-8137-dc597a054133" providerId="ADAL" clId="{DA99A808-C433-4857-B48D-0541486B69EB}" dt="2025-01-30T16:35:33.877" v="2129" actId="478"/>
          <ac:spMkLst>
            <pc:docMk/>
            <pc:sldMk cId="2825014557" sldId="701"/>
            <ac:spMk id="10" creationId="{CA6BEA6B-9BB3-2CB0-4631-E3E2BE2C0B01}"/>
          </ac:spMkLst>
        </pc:spChg>
        <pc:spChg chg="del">
          <ac:chgData name="Damian Gordon" userId="796278f3-970d-4a3b-8137-dc597a054133" providerId="ADAL" clId="{DA99A808-C433-4857-B48D-0541486B69EB}" dt="2025-01-30T16:35:29.197" v="2124" actId="478"/>
          <ac:spMkLst>
            <pc:docMk/>
            <pc:sldMk cId="2825014557" sldId="701"/>
            <ac:spMk id="11" creationId="{F8FC459A-469B-93A3-6150-CC5224AF8332}"/>
          </ac:spMkLst>
        </pc:spChg>
        <pc:spChg chg="del">
          <ac:chgData name="Damian Gordon" userId="796278f3-970d-4a3b-8137-dc597a054133" providerId="ADAL" clId="{DA99A808-C433-4857-B48D-0541486B69EB}" dt="2025-01-30T16:35:30.043" v="2125" actId="478"/>
          <ac:spMkLst>
            <pc:docMk/>
            <pc:sldMk cId="2825014557" sldId="701"/>
            <ac:spMk id="12" creationId="{752D1204-5D07-C8F6-F882-BDCF3BE495AE}"/>
          </ac:spMkLst>
        </pc:spChg>
        <pc:spChg chg="del">
          <ac:chgData name="Damian Gordon" userId="796278f3-970d-4a3b-8137-dc597a054133" providerId="ADAL" clId="{DA99A808-C433-4857-B48D-0541486B69EB}" dt="2025-01-30T16:35:31.014" v="2126" actId="478"/>
          <ac:spMkLst>
            <pc:docMk/>
            <pc:sldMk cId="2825014557" sldId="701"/>
            <ac:spMk id="15" creationId="{6F3702DB-5075-0E65-E561-F2A18ABA8EF3}"/>
          </ac:spMkLst>
        </pc:spChg>
        <pc:spChg chg="del">
          <ac:chgData name="Damian Gordon" userId="796278f3-970d-4a3b-8137-dc597a054133" providerId="ADAL" clId="{DA99A808-C433-4857-B48D-0541486B69EB}" dt="2025-01-30T16:35:32.820" v="2128" actId="478"/>
          <ac:spMkLst>
            <pc:docMk/>
            <pc:sldMk cId="2825014557" sldId="701"/>
            <ac:spMk id="16" creationId="{7511C0DE-616E-3908-BFF1-566E23A5D10F}"/>
          </ac:spMkLst>
        </pc:spChg>
        <pc:spChg chg="del">
          <ac:chgData name="Damian Gordon" userId="796278f3-970d-4a3b-8137-dc597a054133" providerId="ADAL" clId="{DA99A808-C433-4857-B48D-0541486B69EB}" dt="2025-01-30T16:35:31.944" v="2127" actId="478"/>
          <ac:spMkLst>
            <pc:docMk/>
            <pc:sldMk cId="2825014557" sldId="701"/>
            <ac:spMk id="17" creationId="{CF6E99C8-80CD-1A06-E749-472A89D9F535}"/>
          </ac:spMkLst>
        </pc:spChg>
        <pc:picChg chg="add mod">
          <ac:chgData name="Damian Gordon" userId="796278f3-970d-4a3b-8137-dc597a054133" providerId="ADAL" clId="{DA99A808-C433-4857-B48D-0541486B69EB}" dt="2025-01-30T16:35:27.791" v="2123" actId="167"/>
          <ac:picMkLst>
            <pc:docMk/>
            <pc:sldMk cId="2825014557" sldId="701"/>
            <ac:picMk id="22530" creationId="{58FACABE-7B45-4B19-1C3F-D4342BE6E14A}"/>
          </ac:picMkLst>
        </pc:picChg>
      </pc:sldChg>
      <pc:sldChg chg="addSp modSp add mod">
        <pc:chgData name="Damian Gordon" userId="796278f3-970d-4a3b-8137-dc597a054133" providerId="ADAL" clId="{DA99A808-C433-4857-B48D-0541486B69EB}" dt="2025-01-30T16:36:42.907" v="2155" actId="1076"/>
        <pc:sldMkLst>
          <pc:docMk/>
          <pc:sldMk cId="1457274105" sldId="702"/>
        </pc:sldMkLst>
        <pc:spChg chg="add mod">
          <ac:chgData name="Damian Gordon" userId="796278f3-970d-4a3b-8137-dc597a054133" providerId="ADAL" clId="{DA99A808-C433-4857-B48D-0541486B69EB}" dt="2025-01-30T16:36:42.907" v="2155" actId="1076"/>
          <ac:spMkLst>
            <pc:docMk/>
            <pc:sldMk cId="1457274105" sldId="702"/>
            <ac:spMk id="4" creationId="{D4AFA762-5FB3-805B-CA29-AFE9FB43AFF5}"/>
          </ac:spMkLst>
        </pc:spChg>
      </pc:sldChg>
      <pc:sldChg chg="addSp delSp modSp add del mod">
        <pc:chgData name="Damian Gordon" userId="796278f3-970d-4a3b-8137-dc597a054133" providerId="ADAL" clId="{DA99A808-C433-4857-B48D-0541486B69EB}" dt="2025-01-30T17:28:01.014" v="2350" actId="47"/>
        <pc:sldMkLst>
          <pc:docMk/>
          <pc:sldMk cId="3076493362" sldId="703"/>
        </pc:sldMkLst>
        <pc:spChg chg="mod">
          <ac:chgData name="Damian Gordon" userId="796278f3-970d-4a3b-8137-dc597a054133" providerId="ADAL" clId="{DA99A808-C433-4857-B48D-0541486B69EB}" dt="2025-01-30T17:11:28.188" v="2338" actId="14100"/>
          <ac:spMkLst>
            <pc:docMk/>
            <pc:sldMk cId="3076493362" sldId="703"/>
            <ac:spMk id="2" creationId="{60C8B2E2-5A8C-5297-F947-CB103004A660}"/>
          </ac:spMkLst>
        </pc:spChg>
        <pc:spChg chg="add del mod">
          <ac:chgData name="Damian Gordon" userId="796278f3-970d-4a3b-8137-dc597a054133" providerId="ADAL" clId="{DA99A808-C433-4857-B48D-0541486B69EB}" dt="2025-01-30T17:06:09.997" v="2270" actId="478"/>
          <ac:spMkLst>
            <pc:docMk/>
            <pc:sldMk cId="3076493362" sldId="703"/>
            <ac:spMk id="4" creationId="{DE432636-E038-4161-8DB7-06F221618F48}"/>
          </ac:spMkLst>
        </pc:spChg>
        <pc:spChg chg="del">
          <ac:chgData name="Damian Gordon" userId="796278f3-970d-4a3b-8137-dc597a054133" providerId="ADAL" clId="{DA99A808-C433-4857-B48D-0541486B69EB}" dt="2025-01-30T17:06:08.393" v="2269" actId="478"/>
          <ac:spMkLst>
            <pc:docMk/>
            <pc:sldMk cId="3076493362" sldId="703"/>
            <ac:spMk id="41" creationId="{AE56B5A6-7A83-39BF-8051-8AD4A830A431}"/>
          </ac:spMkLst>
        </pc:spChg>
        <pc:picChg chg="add mod">
          <ac:chgData name="Damian Gordon" userId="796278f3-970d-4a3b-8137-dc597a054133" providerId="ADAL" clId="{DA99A808-C433-4857-B48D-0541486B69EB}" dt="2025-01-30T17:09:58.133" v="2300" actId="1076"/>
          <ac:picMkLst>
            <pc:docMk/>
            <pc:sldMk cId="3076493362" sldId="703"/>
            <ac:picMk id="23554" creationId="{C6F3B647-338E-930A-58B4-7251E02E84F7}"/>
          </ac:picMkLst>
        </pc:picChg>
        <pc:picChg chg="add mod">
          <ac:chgData name="Damian Gordon" userId="796278f3-970d-4a3b-8137-dc597a054133" providerId="ADAL" clId="{DA99A808-C433-4857-B48D-0541486B69EB}" dt="2025-01-30T17:10:04.243" v="2301" actId="1076"/>
          <ac:picMkLst>
            <pc:docMk/>
            <pc:sldMk cId="3076493362" sldId="703"/>
            <ac:picMk id="23556" creationId="{CAE8B3DA-3ADF-2818-BF7F-9CA66FD32654}"/>
          </ac:picMkLst>
        </pc:picChg>
        <pc:picChg chg="add mod">
          <ac:chgData name="Damian Gordon" userId="796278f3-970d-4a3b-8137-dc597a054133" providerId="ADAL" clId="{DA99A808-C433-4857-B48D-0541486B69EB}" dt="2025-01-30T17:11:56.401" v="2342" actId="14100"/>
          <ac:picMkLst>
            <pc:docMk/>
            <pc:sldMk cId="3076493362" sldId="703"/>
            <ac:picMk id="23558" creationId="{77402767-93C5-FE1D-AED2-CA45421559A9}"/>
          </ac:picMkLst>
        </pc:picChg>
      </pc:sldChg>
      <pc:sldChg chg="modSp add">
        <pc:chgData name="Damian Gordon" userId="796278f3-970d-4a3b-8137-dc597a054133" providerId="ADAL" clId="{DA99A808-C433-4857-B48D-0541486B69EB}" dt="2025-01-30T17:32:35.646" v="2389" actId="1076"/>
        <pc:sldMkLst>
          <pc:docMk/>
          <pc:sldMk cId="240552690" sldId="704"/>
        </pc:sldMkLst>
        <pc:picChg chg="mod">
          <ac:chgData name="Damian Gordon" userId="796278f3-970d-4a3b-8137-dc597a054133" providerId="ADAL" clId="{DA99A808-C433-4857-B48D-0541486B69EB}" dt="2025-01-30T17:27:40.785" v="2344" actId="1076"/>
          <ac:picMkLst>
            <pc:docMk/>
            <pc:sldMk cId="240552690" sldId="704"/>
            <ac:picMk id="23554" creationId="{97AA2D93-327F-5A09-A970-B1CD74ACC3A5}"/>
          </ac:picMkLst>
        </pc:picChg>
        <pc:picChg chg="mod">
          <ac:chgData name="Damian Gordon" userId="796278f3-970d-4a3b-8137-dc597a054133" providerId="ADAL" clId="{DA99A808-C433-4857-B48D-0541486B69EB}" dt="2025-01-30T17:27:44.716" v="2345" actId="1076"/>
          <ac:picMkLst>
            <pc:docMk/>
            <pc:sldMk cId="240552690" sldId="704"/>
            <ac:picMk id="23556" creationId="{60F3F3CE-8FE5-586C-550F-C13DCE69327A}"/>
          </ac:picMkLst>
        </pc:picChg>
        <pc:picChg chg="mod">
          <ac:chgData name="Damian Gordon" userId="796278f3-970d-4a3b-8137-dc597a054133" providerId="ADAL" clId="{DA99A808-C433-4857-B48D-0541486B69EB}" dt="2025-01-30T17:32:35.646" v="2389" actId="1076"/>
          <ac:picMkLst>
            <pc:docMk/>
            <pc:sldMk cId="240552690" sldId="704"/>
            <ac:picMk id="23558" creationId="{3166E311-CDAE-736D-50AA-CFE4B9A91305}"/>
          </ac:picMkLst>
        </pc:picChg>
      </pc:sldChg>
      <pc:sldChg chg="addSp delSp modSp add mod">
        <pc:chgData name="Damian Gordon" userId="796278f3-970d-4a3b-8137-dc597a054133" providerId="ADAL" clId="{DA99A808-C433-4857-B48D-0541486B69EB}" dt="2025-01-30T17:33:15.887" v="2412" actId="20577"/>
        <pc:sldMkLst>
          <pc:docMk/>
          <pc:sldMk cId="1908221910" sldId="705"/>
        </pc:sldMkLst>
        <pc:spChg chg="mod">
          <ac:chgData name="Damian Gordon" userId="796278f3-970d-4a3b-8137-dc597a054133" providerId="ADAL" clId="{DA99A808-C433-4857-B48D-0541486B69EB}" dt="2025-01-30T17:33:15.887" v="2412" actId="20577"/>
          <ac:spMkLst>
            <pc:docMk/>
            <pc:sldMk cId="1908221910" sldId="705"/>
            <ac:spMk id="2" creationId="{5C86539E-0947-4207-16A2-EFCAD1D2143B}"/>
          </ac:spMkLst>
        </pc:spChg>
        <pc:picChg chg="add mod ord">
          <ac:chgData name="Damian Gordon" userId="796278f3-970d-4a3b-8137-dc597a054133" providerId="ADAL" clId="{DA99A808-C433-4857-B48D-0541486B69EB}" dt="2025-01-30T17:32:40.065" v="2390" actId="1076"/>
          <ac:picMkLst>
            <pc:docMk/>
            <pc:sldMk cId="1908221910" sldId="705"/>
            <ac:picMk id="4" creationId="{BC8A445F-6DEF-61EC-CA3B-AB6A67D4B405}"/>
          </ac:picMkLst>
        </pc:picChg>
        <pc:picChg chg="del">
          <ac:chgData name="Damian Gordon" userId="796278f3-970d-4a3b-8137-dc597a054133" providerId="ADAL" clId="{DA99A808-C433-4857-B48D-0541486B69EB}" dt="2025-01-30T17:29:44.827" v="2355" actId="478"/>
          <ac:picMkLst>
            <pc:docMk/>
            <pc:sldMk cId="1908221910" sldId="705"/>
            <ac:picMk id="23554" creationId="{7F72E914-8CF9-9CF4-A150-93B5ADCCD960}"/>
          </ac:picMkLst>
        </pc:picChg>
        <pc:picChg chg="del">
          <ac:chgData name="Damian Gordon" userId="796278f3-970d-4a3b-8137-dc597a054133" providerId="ADAL" clId="{DA99A808-C433-4857-B48D-0541486B69EB}" dt="2025-01-30T17:30:52.026" v="2373" actId="478"/>
          <ac:picMkLst>
            <pc:docMk/>
            <pc:sldMk cId="1908221910" sldId="705"/>
            <ac:picMk id="23556" creationId="{4F46EAD6-EC52-B04B-DDC7-760D3C00BC23}"/>
          </ac:picMkLst>
        </pc:picChg>
        <pc:picChg chg="del">
          <ac:chgData name="Damian Gordon" userId="796278f3-970d-4a3b-8137-dc597a054133" providerId="ADAL" clId="{DA99A808-C433-4857-B48D-0541486B69EB}" dt="2025-01-30T17:32:20.336" v="2385" actId="478"/>
          <ac:picMkLst>
            <pc:docMk/>
            <pc:sldMk cId="1908221910" sldId="705"/>
            <ac:picMk id="23558" creationId="{BCCA3128-A0E4-2B90-3CDA-382E965F482D}"/>
          </ac:picMkLst>
        </pc:picChg>
        <pc:picChg chg="add mod">
          <ac:chgData name="Damian Gordon" userId="796278f3-970d-4a3b-8137-dc597a054133" providerId="ADAL" clId="{DA99A808-C433-4857-B48D-0541486B69EB}" dt="2025-01-30T17:32:24.226" v="2386" actId="14100"/>
          <ac:picMkLst>
            <pc:docMk/>
            <pc:sldMk cId="1908221910" sldId="705"/>
            <ac:picMk id="25602" creationId="{902300D5-58FE-E4DC-7BD5-69BC56F5FAEB}"/>
          </ac:picMkLst>
        </pc:picChg>
        <pc:picChg chg="add mod">
          <ac:chgData name="Damian Gordon" userId="796278f3-970d-4a3b-8137-dc597a054133" providerId="ADAL" clId="{DA99A808-C433-4857-B48D-0541486B69EB}" dt="2025-01-30T17:30:58.346" v="2377" actId="1076"/>
          <ac:picMkLst>
            <pc:docMk/>
            <pc:sldMk cId="1908221910" sldId="705"/>
            <ac:picMk id="25604" creationId="{CECE083D-B1FE-1FC2-FC06-CDA690DF6BD5}"/>
          </ac:picMkLst>
        </pc:picChg>
      </pc:sldChg>
      <pc:sldChg chg="addSp delSp modSp add mod ord">
        <pc:chgData name="Damian Gordon" userId="796278f3-970d-4a3b-8137-dc597a054133" providerId="ADAL" clId="{DA99A808-C433-4857-B48D-0541486B69EB}" dt="2025-01-30T17:40:03.705" v="2585" actId="14100"/>
        <pc:sldMkLst>
          <pc:docMk/>
          <pc:sldMk cId="610627379" sldId="706"/>
        </pc:sldMkLst>
        <pc:spChg chg="mod">
          <ac:chgData name="Damian Gordon" userId="796278f3-970d-4a3b-8137-dc597a054133" providerId="ADAL" clId="{DA99A808-C433-4857-B48D-0541486B69EB}" dt="2025-01-30T17:39:02.177" v="2579" actId="20577"/>
          <ac:spMkLst>
            <pc:docMk/>
            <pc:sldMk cId="610627379" sldId="706"/>
            <ac:spMk id="41" creationId="{8AE81057-8BFE-2B59-6C4D-FD0BC74D7BE2}"/>
          </ac:spMkLst>
        </pc:spChg>
        <pc:picChg chg="add mod">
          <ac:chgData name="Damian Gordon" userId="796278f3-970d-4a3b-8137-dc597a054133" providerId="ADAL" clId="{DA99A808-C433-4857-B48D-0541486B69EB}" dt="2025-01-30T17:39:08.738" v="2580" actId="1076"/>
          <ac:picMkLst>
            <pc:docMk/>
            <pc:sldMk cId="610627379" sldId="706"/>
            <ac:picMk id="4" creationId="{59567020-3817-9605-1C34-CB562B4C5A30}"/>
          </ac:picMkLst>
        </pc:picChg>
        <pc:picChg chg="add del">
          <ac:chgData name="Damian Gordon" userId="796278f3-970d-4a3b-8137-dc597a054133" providerId="ADAL" clId="{DA99A808-C433-4857-B48D-0541486B69EB}" dt="2025-01-30T17:38:18.886" v="2534" actId="21"/>
          <ac:picMkLst>
            <pc:docMk/>
            <pc:sldMk cId="610627379" sldId="706"/>
            <ac:picMk id="27650" creationId="{73D4A58E-3D82-B559-46D9-EDCC20FFA00E}"/>
          </ac:picMkLst>
        </pc:picChg>
        <pc:picChg chg="add mod">
          <ac:chgData name="Damian Gordon" userId="796278f3-970d-4a3b-8137-dc597a054133" providerId="ADAL" clId="{DA99A808-C433-4857-B48D-0541486B69EB}" dt="2025-01-30T17:40:03.705" v="2585" actId="14100"/>
          <ac:picMkLst>
            <pc:docMk/>
            <pc:sldMk cId="610627379" sldId="706"/>
            <ac:picMk id="27652" creationId="{2AF01F86-DBE7-86DA-88BC-C6938399C157}"/>
          </ac:picMkLst>
        </pc:picChg>
      </pc:sldChg>
      <pc:sldChg chg="addSp delSp modSp add mod">
        <pc:chgData name="Damian Gordon" userId="796278f3-970d-4a3b-8137-dc597a054133" providerId="ADAL" clId="{DA99A808-C433-4857-B48D-0541486B69EB}" dt="2025-01-30T17:44:38.565" v="2658" actId="1038"/>
        <pc:sldMkLst>
          <pc:docMk/>
          <pc:sldMk cId="1680705233" sldId="707"/>
        </pc:sldMkLst>
        <pc:spChg chg="del mod">
          <ac:chgData name="Damian Gordon" userId="796278f3-970d-4a3b-8137-dc597a054133" providerId="ADAL" clId="{DA99A808-C433-4857-B48D-0541486B69EB}" dt="2025-01-30T17:43:27.957" v="2614" actId="478"/>
          <ac:spMkLst>
            <pc:docMk/>
            <pc:sldMk cId="1680705233" sldId="707"/>
            <ac:spMk id="2" creationId="{9965C572-DC60-D6DB-0B9A-7682B03F0307}"/>
          </ac:spMkLst>
        </pc:spChg>
        <pc:spChg chg="add del mod">
          <ac:chgData name="Damian Gordon" userId="796278f3-970d-4a3b-8137-dc597a054133" providerId="ADAL" clId="{DA99A808-C433-4857-B48D-0541486B69EB}" dt="2025-01-30T17:40:57.590" v="2602" actId="478"/>
          <ac:spMkLst>
            <pc:docMk/>
            <pc:sldMk cId="1680705233" sldId="707"/>
            <ac:spMk id="5" creationId="{0800AF15-CBAC-CC6A-3139-023259E62117}"/>
          </ac:spMkLst>
        </pc:spChg>
        <pc:spChg chg="add del mod">
          <ac:chgData name="Damian Gordon" userId="796278f3-970d-4a3b-8137-dc597a054133" providerId="ADAL" clId="{DA99A808-C433-4857-B48D-0541486B69EB}" dt="2025-01-30T17:43:30.795" v="2615" actId="478"/>
          <ac:spMkLst>
            <pc:docMk/>
            <pc:sldMk cId="1680705233" sldId="707"/>
            <ac:spMk id="7" creationId="{5774FAD6-8055-B99B-9D8A-9B1E4B2722E8}"/>
          </ac:spMkLst>
        </pc:spChg>
        <pc:spChg chg="del">
          <ac:chgData name="Damian Gordon" userId="796278f3-970d-4a3b-8137-dc597a054133" providerId="ADAL" clId="{DA99A808-C433-4857-B48D-0541486B69EB}" dt="2025-01-30T17:40:54.295" v="2601" actId="478"/>
          <ac:spMkLst>
            <pc:docMk/>
            <pc:sldMk cId="1680705233" sldId="707"/>
            <ac:spMk id="41" creationId="{DCE54468-7A8B-2FC8-2662-622EC5D85DB8}"/>
          </ac:spMkLst>
        </pc:spChg>
        <pc:picChg chg="del">
          <ac:chgData name="Damian Gordon" userId="796278f3-970d-4a3b-8137-dc597a054133" providerId="ADAL" clId="{DA99A808-C433-4857-B48D-0541486B69EB}" dt="2025-01-30T17:40:50.997" v="2599" actId="478"/>
          <ac:picMkLst>
            <pc:docMk/>
            <pc:sldMk cId="1680705233" sldId="707"/>
            <ac:picMk id="4" creationId="{9F5DB9C3-025B-5FE0-B8B6-825082EF10EE}"/>
          </ac:picMkLst>
        </pc:picChg>
        <pc:picChg chg="del">
          <ac:chgData name="Damian Gordon" userId="796278f3-970d-4a3b-8137-dc597a054133" providerId="ADAL" clId="{DA99A808-C433-4857-B48D-0541486B69EB}" dt="2025-01-30T17:40:51.793" v="2600" actId="478"/>
          <ac:picMkLst>
            <pc:docMk/>
            <pc:sldMk cId="1680705233" sldId="707"/>
            <ac:picMk id="27652" creationId="{6471314B-BB4E-22B2-EF6F-8D1FD7E82238}"/>
          </ac:picMkLst>
        </pc:picChg>
        <pc:picChg chg="add mod">
          <ac:chgData name="Damian Gordon" userId="796278f3-970d-4a3b-8137-dc597a054133" providerId="ADAL" clId="{DA99A808-C433-4857-B48D-0541486B69EB}" dt="2025-01-30T17:44:38.565" v="2658" actId="1038"/>
          <ac:picMkLst>
            <pc:docMk/>
            <pc:sldMk cId="1680705233" sldId="707"/>
            <ac:picMk id="28674" creationId="{EF6F344E-E629-7E52-C322-3E077F23BC7D}"/>
          </ac:picMkLst>
        </pc:picChg>
        <pc:picChg chg="add mod">
          <ac:chgData name="Damian Gordon" userId="796278f3-970d-4a3b-8137-dc597a054133" providerId="ADAL" clId="{DA99A808-C433-4857-B48D-0541486B69EB}" dt="2025-01-30T17:44:38.565" v="2658" actId="1038"/>
          <ac:picMkLst>
            <pc:docMk/>
            <pc:sldMk cId="1680705233" sldId="707"/>
            <ac:picMk id="28676" creationId="{49198E26-0227-1E56-1AF0-8594519DDAF7}"/>
          </ac:picMkLst>
        </pc:picChg>
        <pc:picChg chg="add mod">
          <ac:chgData name="Damian Gordon" userId="796278f3-970d-4a3b-8137-dc597a054133" providerId="ADAL" clId="{DA99A808-C433-4857-B48D-0541486B69EB}" dt="2025-01-30T17:44:38.565" v="2658" actId="1038"/>
          <ac:picMkLst>
            <pc:docMk/>
            <pc:sldMk cId="1680705233" sldId="707"/>
            <ac:picMk id="28678" creationId="{440F5E79-9DED-E732-051B-089CEE6D9182}"/>
          </ac:picMkLst>
        </pc:picChg>
      </pc:sldChg>
      <pc:sldChg chg="addSp delSp modSp add">
        <pc:chgData name="Damian Gordon" userId="796278f3-970d-4a3b-8137-dc597a054133" providerId="ADAL" clId="{DA99A808-C433-4857-B48D-0541486B69EB}" dt="2025-01-30T17:50:54.363" v="2704" actId="1035"/>
        <pc:sldMkLst>
          <pc:docMk/>
          <pc:sldMk cId="2314870149" sldId="708"/>
        </pc:sldMkLst>
        <pc:picChg chg="del">
          <ac:chgData name="Damian Gordon" userId="796278f3-970d-4a3b-8137-dc597a054133" providerId="ADAL" clId="{DA99A808-C433-4857-B48D-0541486B69EB}" dt="2025-01-30T17:44:43.954" v="2660" actId="478"/>
          <ac:picMkLst>
            <pc:docMk/>
            <pc:sldMk cId="2314870149" sldId="708"/>
            <ac:picMk id="28674" creationId="{5DF4F9FA-06AA-E8E5-A596-6CBECF413760}"/>
          </ac:picMkLst>
        </pc:picChg>
        <pc:picChg chg="del">
          <ac:chgData name="Damian Gordon" userId="796278f3-970d-4a3b-8137-dc597a054133" providerId="ADAL" clId="{DA99A808-C433-4857-B48D-0541486B69EB}" dt="2025-01-30T17:44:43.954" v="2660" actId="478"/>
          <ac:picMkLst>
            <pc:docMk/>
            <pc:sldMk cId="2314870149" sldId="708"/>
            <ac:picMk id="28676" creationId="{6FACFD04-8932-04A1-E365-403FB30DFE23}"/>
          </ac:picMkLst>
        </pc:picChg>
        <pc:picChg chg="del">
          <ac:chgData name="Damian Gordon" userId="796278f3-970d-4a3b-8137-dc597a054133" providerId="ADAL" clId="{DA99A808-C433-4857-B48D-0541486B69EB}" dt="2025-01-30T17:44:43.954" v="2660" actId="478"/>
          <ac:picMkLst>
            <pc:docMk/>
            <pc:sldMk cId="2314870149" sldId="708"/>
            <ac:picMk id="28678" creationId="{03CC2522-6149-A61A-92CF-EBF60E76EA86}"/>
          </ac:picMkLst>
        </pc:picChg>
        <pc:picChg chg="add mod">
          <ac:chgData name="Damian Gordon" userId="796278f3-970d-4a3b-8137-dc597a054133" providerId="ADAL" clId="{DA99A808-C433-4857-B48D-0541486B69EB}" dt="2025-01-30T17:45:28.801" v="2693" actId="1038"/>
          <ac:picMkLst>
            <pc:docMk/>
            <pc:sldMk cId="2314870149" sldId="708"/>
            <ac:picMk id="29698" creationId="{03AFAC87-CB3D-6762-126F-E658AACD719B}"/>
          </ac:picMkLst>
        </pc:picChg>
        <pc:picChg chg="add mod">
          <ac:chgData name="Damian Gordon" userId="796278f3-970d-4a3b-8137-dc597a054133" providerId="ADAL" clId="{DA99A808-C433-4857-B48D-0541486B69EB}" dt="2025-01-30T17:47:47.893" v="2698" actId="166"/>
          <ac:picMkLst>
            <pc:docMk/>
            <pc:sldMk cId="2314870149" sldId="708"/>
            <ac:picMk id="29700" creationId="{9121CBDC-D2B6-0379-31C6-963CA2739404}"/>
          </ac:picMkLst>
        </pc:picChg>
        <pc:picChg chg="add mod">
          <ac:chgData name="Damian Gordon" userId="796278f3-970d-4a3b-8137-dc597a054133" providerId="ADAL" clId="{DA99A808-C433-4857-B48D-0541486B69EB}" dt="2025-01-30T17:47:40.362" v="2696" actId="14100"/>
          <ac:picMkLst>
            <pc:docMk/>
            <pc:sldMk cId="2314870149" sldId="708"/>
            <ac:picMk id="29702" creationId="{A4F90D5E-EA47-536A-8C1E-1ED720D2AA08}"/>
          </ac:picMkLst>
        </pc:picChg>
        <pc:picChg chg="add mod">
          <ac:chgData name="Damian Gordon" userId="796278f3-970d-4a3b-8137-dc597a054133" providerId="ADAL" clId="{DA99A808-C433-4857-B48D-0541486B69EB}" dt="2025-01-30T17:50:54.363" v="2704" actId="1035"/>
          <ac:picMkLst>
            <pc:docMk/>
            <pc:sldMk cId="2314870149" sldId="708"/>
            <ac:picMk id="29704" creationId="{83EC9F95-DCB3-6A03-D2CD-076E47291814}"/>
          </ac:picMkLst>
        </pc:picChg>
      </pc:sldChg>
      <pc:sldChg chg="addSp delSp modSp add">
        <pc:chgData name="Damian Gordon" userId="796278f3-970d-4a3b-8137-dc597a054133" providerId="ADAL" clId="{DA99A808-C433-4857-B48D-0541486B69EB}" dt="2025-01-30T18:02:02.009" v="2772" actId="1038"/>
        <pc:sldMkLst>
          <pc:docMk/>
          <pc:sldMk cId="2301353627" sldId="709"/>
        </pc:sldMkLst>
        <pc:picChg chg="del">
          <ac:chgData name="Damian Gordon" userId="796278f3-970d-4a3b-8137-dc597a054133" providerId="ADAL" clId="{DA99A808-C433-4857-B48D-0541486B69EB}" dt="2025-01-30T17:52:58.005" v="2706" actId="478"/>
          <ac:picMkLst>
            <pc:docMk/>
            <pc:sldMk cId="2301353627" sldId="709"/>
            <ac:picMk id="29698" creationId="{AAD5DC0B-B480-3BAE-D65D-8A86C6D75AF6}"/>
          </ac:picMkLst>
        </pc:picChg>
        <pc:picChg chg="del">
          <ac:chgData name="Damian Gordon" userId="796278f3-970d-4a3b-8137-dc597a054133" providerId="ADAL" clId="{DA99A808-C433-4857-B48D-0541486B69EB}" dt="2025-01-30T17:52:58.005" v="2706" actId="478"/>
          <ac:picMkLst>
            <pc:docMk/>
            <pc:sldMk cId="2301353627" sldId="709"/>
            <ac:picMk id="29700" creationId="{F5A185F6-CD03-0257-0742-651660B2030E}"/>
          </ac:picMkLst>
        </pc:picChg>
        <pc:picChg chg="del">
          <ac:chgData name="Damian Gordon" userId="796278f3-970d-4a3b-8137-dc597a054133" providerId="ADAL" clId="{DA99A808-C433-4857-B48D-0541486B69EB}" dt="2025-01-30T17:52:58.005" v="2706" actId="478"/>
          <ac:picMkLst>
            <pc:docMk/>
            <pc:sldMk cId="2301353627" sldId="709"/>
            <ac:picMk id="29702" creationId="{EB2B2147-B483-3D1B-17BE-0CD27E6C7A68}"/>
          </ac:picMkLst>
        </pc:picChg>
        <pc:picChg chg="del">
          <ac:chgData name="Damian Gordon" userId="796278f3-970d-4a3b-8137-dc597a054133" providerId="ADAL" clId="{DA99A808-C433-4857-B48D-0541486B69EB}" dt="2025-01-30T17:52:58.005" v="2706" actId="478"/>
          <ac:picMkLst>
            <pc:docMk/>
            <pc:sldMk cId="2301353627" sldId="709"/>
            <ac:picMk id="29704" creationId="{57CCEC70-461E-71ED-C1A3-A453C220AABF}"/>
          </ac:picMkLst>
        </pc:picChg>
        <pc:picChg chg="add mod">
          <ac:chgData name="Damian Gordon" userId="796278f3-970d-4a3b-8137-dc597a054133" providerId="ADAL" clId="{DA99A808-C433-4857-B48D-0541486B69EB}" dt="2025-01-30T18:02:02.009" v="2772" actId="1038"/>
          <ac:picMkLst>
            <pc:docMk/>
            <pc:sldMk cId="2301353627" sldId="709"/>
            <ac:picMk id="30722" creationId="{D0532500-0C94-452F-1C86-C698DD58C3C5}"/>
          </ac:picMkLst>
        </pc:picChg>
        <pc:picChg chg="add mod">
          <ac:chgData name="Damian Gordon" userId="796278f3-970d-4a3b-8137-dc597a054133" providerId="ADAL" clId="{DA99A808-C433-4857-B48D-0541486B69EB}" dt="2025-01-30T18:02:02.009" v="2772" actId="1038"/>
          <ac:picMkLst>
            <pc:docMk/>
            <pc:sldMk cId="2301353627" sldId="709"/>
            <ac:picMk id="30724" creationId="{98339064-1FD1-64E3-06B4-DB769BC940CF}"/>
          </ac:picMkLst>
        </pc:picChg>
        <pc:picChg chg="add mod">
          <ac:chgData name="Damian Gordon" userId="796278f3-970d-4a3b-8137-dc597a054133" providerId="ADAL" clId="{DA99A808-C433-4857-B48D-0541486B69EB}" dt="2025-01-30T18:02:02.009" v="2772" actId="1038"/>
          <ac:picMkLst>
            <pc:docMk/>
            <pc:sldMk cId="2301353627" sldId="709"/>
            <ac:picMk id="30726" creationId="{BD194868-6EBC-1517-80E6-4A694ECC113D}"/>
          </ac:picMkLst>
        </pc:picChg>
        <pc:picChg chg="add mod">
          <ac:chgData name="Damian Gordon" userId="796278f3-970d-4a3b-8137-dc597a054133" providerId="ADAL" clId="{DA99A808-C433-4857-B48D-0541486B69EB}" dt="2025-01-30T18:02:02.009" v="2772" actId="1038"/>
          <ac:picMkLst>
            <pc:docMk/>
            <pc:sldMk cId="2301353627" sldId="709"/>
            <ac:picMk id="30728" creationId="{2A3AB0C0-08AF-DF99-5ABE-EDD7C67F6FB1}"/>
          </ac:picMkLst>
        </pc:picChg>
      </pc:sldChg>
      <pc:sldChg chg="addSp delSp modSp add mod ord setBg setClrOvrMap delDesignElem">
        <pc:chgData name="Damian Gordon" userId="796278f3-970d-4a3b-8137-dc597a054133" providerId="ADAL" clId="{DA99A808-C433-4857-B48D-0541486B69EB}" dt="2025-01-30T18:06:35.738" v="2824" actId="20577"/>
        <pc:sldMkLst>
          <pc:docMk/>
          <pc:sldMk cId="3855399301" sldId="710"/>
        </pc:sldMkLst>
        <pc:spChg chg="mod">
          <ac:chgData name="Damian Gordon" userId="796278f3-970d-4a3b-8137-dc597a054133" providerId="ADAL" clId="{DA99A808-C433-4857-B48D-0541486B69EB}" dt="2025-01-30T18:06:35.738" v="2824" actId="20577"/>
          <ac:spMkLst>
            <pc:docMk/>
            <pc:sldMk cId="3855399301" sldId="710"/>
            <ac:spMk id="11" creationId="{C409110C-43FC-29F4-126E-97A433B91D78}"/>
          </ac:spMkLst>
        </pc:spChg>
        <pc:spChg chg="add del">
          <ac:chgData name="Damian Gordon" userId="796278f3-970d-4a3b-8137-dc597a054133" providerId="ADAL" clId="{DA99A808-C433-4857-B48D-0541486B69EB}" dt="2025-01-30T18:06:31.466" v="2820" actId="26606"/>
          <ac:spMkLst>
            <pc:docMk/>
            <pc:sldMk cId="3855399301" sldId="710"/>
            <ac:spMk id="14" creationId="{71B2258F-86CA-4D4D-8270-BC05FCDEBFB3}"/>
          </ac:spMkLst>
        </pc:spChg>
        <pc:spChg chg="del">
          <ac:chgData name="Damian Gordon" userId="796278f3-970d-4a3b-8137-dc597a054133" providerId="ADAL" clId="{DA99A808-C433-4857-B48D-0541486B69EB}" dt="2025-01-30T18:05:04.604" v="2774"/>
          <ac:spMkLst>
            <pc:docMk/>
            <pc:sldMk cId="3855399301" sldId="710"/>
            <ac:spMk id="17" creationId="{9A43DA17-C0CD-5AAE-301F-6DA0265E3FA1}"/>
          </ac:spMkLst>
        </pc:spChg>
        <pc:spChg chg="del">
          <ac:chgData name="Damian Gordon" userId="796278f3-970d-4a3b-8137-dc597a054133" providerId="ADAL" clId="{DA99A808-C433-4857-B48D-0541486B69EB}" dt="2025-01-30T18:05:04.604" v="2774"/>
          <ac:spMkLst>
            <pc:docMk/>
            <pc:sldMk cId="3855399301" sldId="710"/>
            <ac:spMk id="19" creationId="{46C60BDC-84F1-B1B0-A421-F0E76163768C}"/>
          </ac:spMkLst>
        </pc:spChg>
        <pc:spChg chg="add">
          <ac:chgData name="Damian Gordon" userId="796278f3-970d-4a3b-8137-dc597a054133" providerId="ADAL" clId="{DA99A808-C433-4857-B48D-0541486B69EB}" dt="2025-01-30T18:06:31.466" v="2820" actId="26606"/>
          <ac:spMkLst>
            <pc:docMk/>
            <pc:sldMk cId="3855399301" sldId="710"/>
            <ac:spMk id="20" creationId="{71B2258F-86CA-4D4D-8270-BC05FCDEBFB3}"/>
          </ac:spMkLst>
        </pc:spChg>
        <pc:picChg chg="del">
          <ac:chgData name="Damian Gordon" userId="796278f3-970d-4a3b-8137-dc597a054133" providerId="ADAL" clId="{DA99A808-C433-4857-B48D-0541486B69EB}" dt="2025-01-30T18:05:13.185" v="2777" actId="478"/>
          <ac:picMkLst>
            <pc:docMk/>
            <pc:sldMk cId="3855399301" sldId="710"/>
            <ac:picMk id="13" creationId="{E597B018-F9B2-F804-1129-23997999AD34}"/>
          </ac:picMkLst>
        </pc:picChg>
        <pc:picChg chg="add del mod">
          <ac:chgData name="Damian Gordon" userId="796278f3-970d-4a3b-8137-dc597a054133" providerId="ADAL" clId="{DA99A808-C433-4857-B48D-0541486B69EB}" dt="2025-01-30T18:06:13.703" v="2811" actId="478"/>
          <ac:picMkLst>
            <pc:docMk/>
            <pc:sldMk cId="3855399301" sldId="710"/>
            <ac:picMk id="15" creationId="{82913430-0DF4-5720-06F6-B280D30903DD}"/>
          </ac:picMkLst>
        </pc:picChg>
        <pc:picChg chg="add">
          <ac:chgData name="Damian Gordon" userId="796278f3-970d-4a3b-8137-dc597a054133" providerId="ADAL" clId="{DA99A808-C433-4857-B48D-0541486B69EB}" dt="2025-01-30T18:06:31.466" v="2820" actId="26606"/>
          <ac:picMkLst>
            <pc:docMk/>
            <pc:sldMk cId="3855399301" sldId="710"/>
            <ac:picMk id="16" creationId="{A59875BB-3578-C854-7D4E-63CED16B24E5}"/>
          </ac:picMkLst>
        </pc:picChg>
      </pc:sldChg>
      <pc:sldChg chg="addSp modSp add mod ord setBg">
        <pc:chgData name="Damian Gordon" userId="796278f3-970d-4a3b-8137-dc597a054133" providerId="ADAL" clId="{DA99A808-C433-4857-B48D-0541486B69EB}" dt="2025-01-30T19:53:45.413" v="3142" actId="14100"/>
        <pc:sldMkLst>
          <pc:docMk/>
          <pc:sldMk cId="1914316946" sldId="711"/>
        </pc:sldMkLst>
        <pc:spChg chg="mod">
          <ac:chgData name="Damian Gordon" userId="796278f3-970d-4a3b-8137-dc597a054133" providerId="ADAL" clId="{DA99A808-C433-4857-B48D-0541486B69EB}" dt="2025-01-30T19:53:15.033" v="3132" actId="26606"/>
          <ac:spMkLst>
            <pc:docMk/>
            <pc:sldMk cId="1914316946" sldId="711"/>
            <ac:spMk id="2" creationId="{36897860-9DC3-0CEB-967C-376AC8724C1C}"/>
          </ac:spMkLst>
        </pc:spChg>
        <pc:spChg chg="mod">
          <ac:chgData name="Damian Gordon" userId="796278f3-970d-4a3b-8137-dc597a054133" providerId="ADAL" clId="{DA99A808-C433-4857-B48D-0541486B69EB}" dt="2025-01-30T19:53:45.413" v="3142" actId="14100"/>
          <ac:spMkLst>
            <pc:docMk/>
            <pc:sldMk cId="1914316946" sldId="711"/>
            <ac:spMk id="41" creationId="{911E78BF-577F-4121-BDDE-06E1684BA38D}"/>
          </ac:spMkLst>
        </pc:spChg>
        <pc:spChg chg="add">
          <ac:chgData name="Damian Gordon" userId="796278f3-970d-4a3b-8137-dc597a054133" providerId="ADAL" clId="{DA99A808-C433-4857-B48D-0541486B69EB}" dt="2025-01-30T19:53:15.033" v="3132" actId="26606"/>
          <ac:spMkLst>
            <pc:docMk/>
            <pc:sldMk cId="1914316946" sldId="711"/>
            <ac:spMk id="2055" creationId="{04812C46-200A-4DEB-A05E-3ED6C68C2387}"/>
          </ac:spMkLst>
        </pc:spChg>
        <pc:spChg chg="add">
          <ac:chgData name="Damian Gordon" userId="796278f3-970d-4a3b-8137-dc597a054133" providerId="ADAL" clId="{DA99A808-C433-4857-B48D-0541486B69EB}" dt="2025-01-30T19:53:15.033" v="3132" actId="26606"/>
          <ac:spMkLst>
            <pc:docMk/>
            <pc:sldMk cId="1914316946" sldId="711"/>
            <ac:spMk id="2057" creationId="{D1EA859B-E555-4109-94F3-6700E046E008}"/>
          </ac:spMkLst>
        </pc:spChg>
        <pc:picChg chg="add mod ord">
          <ac:chgData name="Damian Gordon" userId="796278f3-970d-4a3b-8137-dc597a054133" providerId="ADAL" clId="{DA99A808-C433-4857-B48D-0541486B69EB}" dt="2025-01-30T19:53:15.033" v="3132" actId="26606"/>
          <ac:picMkLst>
            <pc:docMk/>
            <pc:sldMk cId="1914316946" sldId="711"/>
            <ac:picMk id="2050" creationId="{9CA379C5-AC63-3730-296E-D09166AAA0EE}"/>
          </ac:picMkLst>
        </pc:picChg>
      </pc:sldChg>
      <pc:sldChg chg="delSp add ord setBg">
        <pc:chgData name="Damian Gordon" userId="796278f3-970d-4a3b-8137-dc597a054133" providerId="ADAL" clId="{DA99A808-C433-4857-B48D-0541486B69EB}" dt="2025-01-30T20:02:11.925" v="3147"/>
        <pc:sldMkLst>
          <pc:docMk/>
          <pc:sldMk cId="309238067" sldId="712"/>
        </pc:sldMkLst>
        <pc:picChg chg="del">
          <ac:chgData name="Damian Gordon" userId="796278f3-970d-4a3b-8137-dc597a054133" providerId="ADAL" clId="{DA99A808-C433-4857-B48D-0541486B69EB}" dt="2025-01-30T20:02:07.339" v="3145" actId="478"/>
          <ac:picMkLst>
            <pc:docMk/>
            <pc:sldMk cId="309238067" sldId="712"/>
            <ac:picMk id="1027" creationId="{D55545B3-8578-02E6-1F8E-ACB3053F09CE}"/>
          </ac:picMkLst>
        </pc:picChg>
      </pc:sldChg>
      <pc:sldChg chg="addSp modSp add mod ord">
        <pc:chgData name="Damian Gordon" userId="796278f3-970d-4a3b-8137-dc597a054133" providerId="ADAL" clId="{DA99A808-C433-4857-B48D-0541486B69EB}" dt="2025-01-30T20:09:50.919" v="3348" actId="20577"/>
        <pc:sldMkLst>
          <pc:docMk/>
          <pc:sldMk cId="3366209758" sldId="713"/>
        </pc:sldMkLst>
        <pc:spChg chg="mod">
          <ac:chgData name="Damian Gordon" userId="796278f3-970d-4a3b-8137-dc597a054133" providerId="ADAL" clId="{DA99A808-C433-4857-B48D-0541486B69EB}" dt="2025-01-30T20:03:47.302" v="3177" actId="20577"/>
          <ac:spMkLst>
            <pc:docMk/>
            <pc:sldMk cId="3366209758" sldId="713"/>
            <ac:spMk id="2" creationId="{34FA3CED-2205-3708-B8C0-B7CAD6DBE322}"/>
          </ac:spMkLst>
        </pc:spChg>
        <pc:spChg chg="mod">
          <ac:chgData name="Damian Gordon" userId="796278f3-970d-4a3b-8137-dc597a054133" providerId="ADAL" clId="{DA99A808-C433-4857-B48D-0541486B69EB}" dt="2025-01-30T20:09:50.919" v="3348" actId="20577"/>
          <ac:spMkLst>
            <pc:docMk/>
            <pc:sldMk cId="3366209758" sldId="713"/>
            <ac:spMk id="41" creationId="{DF794C00-517C-7560-C420-982A511F31E4}"/>
          </ac:spMkLst>
        </pc:spChg>
        <pc:picChg chg="add mod">
          <ac:chgData name="Damian Gordon" userId="796278f3-970d-4a3b-8137-dc597a054133" providerId="ADAL" clId="{DA99A808-C433-4857-B48D-0541486B69EB}" dt="2025-01-30T20:05:01.991" v="3254" actId="1076"/>
          <ac:picMkLst>
            <pc:docMk/>
            <pc:sldMk cId="3366209758" sldId="713"/>
            <ac:picMk id="3" creationId="{4FC64B24-FE05-1D5C-A8AF-948E8BC67477}"/>
          </ac:picMkLst>
        </pc:picChg>
      </pc:sldChg>
      <pc:sldChg chg="addSp delSp modSp add mod">
        <pc:chgData name="Damian Gordon" userId="796278f3-970d-4a3b-8137-dc597a054133" providerId="ADAL" clId="{DA99A808-C433-4857-B48D-0541486B69EB}" dt="2025-01-30T21:00:00.651" v="3640" actId="20577"/>
        <pc:sldMkLst>
          <pc:docMk/>
          <pc:sldMk cId="284852541" sldId="714"/>
        </pc:sldMkLst>
        <pc:spChg chg="add mod">
          <ac:chgData name="Damian Gordon" userId="796278f3-970d-4a3b-8137-dc597a054133" providerId="ADAL" clId="{DA99A808-C433-4857-B48D-0541486B69EB}" dt="2025-01-30T20:57:55.206" v="3611" actId="404"/>
          <ac:spMkLst>
            <pc:docMk/>
            <pc:sldMk cId="284852541" sldId="714"/>
            <ac:spMk id="5" creationId="{FCD9B08F-2C6E-5B50-0A58-703FA53B4292}"/>
          </ac:spMkLst>
        </pc:spChg>
        <pc:spChg chg="add mod">
          <ac:chgData name="Damian Gordon" userId="796278f3-970d-4a3b-8137-dc597a054133" providerId="ADAL" clId="{DA99A808-C433-4857-B48D-0541486B69EB}" dt="2025-01-30T21:00:00.651" v="3640" actId="20577"/>
          <ac:spMkLst>
            <pc:docMk/>
            <pc:sldMk cId="284852541" sldId="714"/>
            <ac:spMk id="7" creationId="{4ACCF8C5-1A00-BDAE-9C93-B706F5D57406}"/>
          </ac:spMkLst>
        </pc:spChg>
        <pc:spChg chg="add">
          <ac:chgData name="Damian Gordon" userId="796278f3-970d-4a3b-8137-dc597a054133" providerId="ADAL" clId="{DA99A808-C433-4857-B48D-0541486B69EB}" dt="2025-01-30T20:58:45.708" v="3616"/>
          <ac:spMkLst>
            <pc:docMk/>
            <pc:sldMk cId="284852541" sldId="714"/>
            <ac:spMk id="8" creationId="{3302B896-9371-3F5E-B3D0-560D497185E7}"/>
          </ac:spMkLst>
        </pc:spChg>
        <pc:spChg chg="add">
          <ac:chgData name="Damian Gordon" userId="796278f3-970d-4a3b-8137-dc597a054133" providerId="ADAL" clId="{DA99A808-C433-4857-B48D-0541486B69EB}" dt="2025-01-30T20:59:31.131" v="3633"/>
          <ac:spMkLst>
            <pc:docMk/>
            <pc:sldMk cId="284852541" sldId="714"/>
            <ac:spMk id="9" creationId="{53B21DF1-E793-843E-8FEB-4E725ECFE334}"/>
          </ac:spMkLst>
        </pc:spChg>
        <pc:spChg chg="del">
          <ac:chgData name="Damian Gordon" userId="796278f3-970d-4a3b-8137-dc597a054133" providerId="ADAL" clId="{DA99A808-C433-4857-B48D-0541486B69EB}" dt="2025-01-30T20:10:04.314" v="3352" actId="478"/>
          <ac:spMkLst>
            <pc:docMk/>
            <pc:sldMk cId="284852541" sldId="714"/>
            <ac:spMk id="41" creationId="{2815D8C2-97FA-E9C1-6E06-EA9311B9C346}"/>
          </ac:spMkLst>
        </pc:spChg>
        <pc:graphicFrameChg chg="add del mod modGraphic">
          <ac:chgData name="Damian Gordon" userId="796278f3-970d-4a3b-8137-dc597a054133" providerId="ADAL" clId="{DA99A808-C433-4857-B48D-0541486B69EB}" dt="2025-01-30T20:48:52.581" v="3535" actId="478"/>
          <ac:graphicFrameMkLst>
            <pc:docMk/>
            <pc:sldMk cId="284852541" sldId="714"/>
            <ac:graphicFrameMk id="6" creationId="{CF267885-BB25-6756-52E7-C8575DBC2FBF}"/>
          </ac:graphicFrameMkLst>
        </pc:graphicFrameChg>
        <pc:picChg chg="del">
          <ac:chgData name="Damian Gordon" userId="796278f3-970d-4a3b-8137-dc597a054133" providerId="ADAL" clId="{DA99A808-C433-4857-B48D-0541486B69EB}" dt="2025-01-30T20:10:01.784" v="3351" actId="478"/>
          <ac:picMkLst>
            <pc:docMk/>
            <pc:sldMk cId="284852541" sldId="714"/>
            <ac:picMk id="3" creationId="{46754A8B-B1E2-3FD5-949B-A862C0C3917C}"/>
          </ac:picMkLst>
        </pc:picChg>
      </pc:sldChg>
      <pc:sldChg chg="add del">
        <pc:chgData name="Damian Gordon" userId="796278f3-970d-4a3b-8137-dc597a054133" providerId="ADAL" clId="{DA99A808-C433-4857-B48D-0541486B69EB}" dt="2025-01-30T20:15:15.648" v="3443" actId="47"/>
        <pc:sldMkLst>
          <pc:docMk/>
          <pc:sldMk cId="2754479842" sldId="715"/>
        </pc:sldMkLst>
      </pc:sldChg>
      <pc:sldChg chg="add del">
        <pc:chgData name="Damian Gordon" userId="796278f3-970d-4a3b-8137-dc597a054133" providerId="ADAL" clId="{DA99A808-C433-4857-B48D-0541486B69EB}" dt="2025-01-30T20:11:46.106" v="3413"/>
        <pc:sldMkLst>
          <pc:docMk/>
          <pc:sldMk cId="376159877" sldId="716"/>
        </pc:sldMkLst>
      </pc:sldChg>
      <pc:sldChg chg="addSp delSp modSp add mod">
        <pc:chgData name="Damian Gordon" userId="796278f3-970d-4a3b-8137-dc597a054133" providerId="ADAL" clId="{DA99A808-C433-4857-B48D-0541486B69EB}" dt="2025-01-30T21:27:07.227" v="4196" actId="20577"/>
        <pc:sldMkLst>
          <pc:docMk/>
          <pc:sldMk cId="517089005" sldId="716"/>
        </pc:sldMkLst>
        <pc:spChg chg="add del">
          <ac:chgData name="Damian Gordon" userId="796278f3-970d-4a3b-8137-dc597a054133" providerId="ADAL" clId="{DA99A808-C433-4857-B48D-0541486B69EB}" dt="2025-01-30T21:00:13.950" v="3641" actId="478"/>
          <ac:spMkLst>
            <pc:docMk/>
            <pc:sldMk cId="517089005" sldId="716"/>
            <ac:spMk id="3" creationId="{D2E0DBA7-3FC2-CD97-8CFB-6545DF0CAB0D}"/>
          </ac:spMkLst>
        </pc:spChg>
        <pc:graphicFrameChg chg="mod modGraphic">
          <ac:chgData name="Damian Gordon" userId="796278f3-970d-4a3b-8137-dc597a054133" providerId="ADAL" clId="{DA99A808-C433-4857-B48D-0541486B69EB}" dt="2025-01-30T21:27:07.227" v="4196" actId="20577"/>
          <ac:graphicFrameMkLst>
            <pc:docMk/>
            <pc:sldMk cId="517089005" sldId="716"/>
            <ac:graphicFrameMk id="6" creationId="{F11E8AF2-809E-606F-8E09-24AC210CCD19}"/>
          </ac:graphicFrameMkLst>
        </pc:graphicFrameChg>
      </pc:sldChg>
      <pc:sldChg chg="modSp add mod">
        <pc:chgData name="Damian Gordon" userId="796278f3-970d-4a3b-8137-dc597a054133" providerId="ADAL" clId="{DA99A808-C433-4857-B48D-0541486B69EB}" dt="2025-01-30T21:19:40.597" v="4097" actId="20577"/>
        <pc:sldMkLst>
          <pc:docMk/>
          <pc:sldMk cId="2409609985" sldId="717"/>
        </pc:sldMkLst>
        <pc:graphicFrameChg chg="mod modGraphic">
          <ac:chgData name="Damian Gordon" userId="796278f3-970d-4a3b-8137-dc597a054133" providerId="ADAL" clId="{DA99A808-C433-4857-B48D-0541486B69EB}" dt="2025-01-30T21:19:40.597" v="4097" actId="20577"/>
          <ac:graphicFrameMkLst>
            <pc:docMk/>
            <pc:sldMk cId="2409609985" sldId="717"/>
            <ac:graphicFrameMk id="6" creationId="{716DA020-481E-9DAA-1019-DBF8827FFB74}"/>
          </ac:graphicFrameMkLst>
        </pc:graphicFrameChg>
      </pc:sldChg>
      <pc:sldChg chg="modSp add mod">
        <pc:chgData name="Damian Gordon" userId="796278f3-970d-4a3b-8137-dc597a054133" providerId="ADAL" clId="{DA99A808-C433-4857-B48D-0541486B69EB}" dt="2025-01-30T21:19:25.711" v="4095" actId="20577"/>
        <pc:sldMkLst>
          <pc:docMk/>
          <pc:sldMk cId="2997956555" sldId="718"/>
        </pc:sldMkLst>
        <pc:graphicFrameChg chg="mod modGraphic">
          <ac:chgData name="Damian Gordon" userId="796278f3-970d-4a3b-8137-dc597a054133" providerId="ADAL" clId="{DA99A808-C433-4857-B48D-0541486B69EB}" dt="2025-01-30T21:19:25.711" v="4095" actId="20577"/>
          <ac:graphicFrameMkLst>
            <pc:docMk/>
            <pc:sldMk cId="2997956555" sldId="718"/>
            <ac:graphicFrameMk id="6" creationId="{E4449F1D-B7CA-5A8C-0031-7F1EAB419CAC}"/>
          </ac:graphicFrameMkLst>
        </pc:graphicFrameChg>
      </pc:sldChg>
      <pc:sldChg chg="modSp add mod">
        <pc:chgData name="Damian Gordon" userId="796278f3-970d-4a3b-8137-dc597a054133" providerId="ADAL" clId="{DA99A808-C433-4857-B48D-0541486B69EB}" dt="2025-01-30T21:17:31.108" v="4089"/>
        <pc:sldMkLst>
          <pc:docMk/>
          <pc:sldMk cId="2305611061" sldId="719"/>
        </pc:sldMkLst>
        <pc:graphicFrameChg chg="mod modGraphic">
          <ac:chgData name="Damian Gordon" userId="796278f3-970d-4a3b-8137-dc597a054133" providerId="ADAL" clId="{DA99A808-C433-4857-B48D-0541486B69EB}" dt="2025-01-30T21:17:31.108" v="4089"/>
          <ac:graphicFrameMkLst>
            <pc:docMk/>
            <pc:sldMk cId="2305611061" sldId="719"/>
            <ac:graphicFrameMk id="6" creationId="{95F5CE10-0F3A-329A-1F81-8A25A32EEA1F}"/>
          </ac:graphicFrameMkLst>
        </pc:graphicFrameChg>
      </pc:sldChg>
      <pc:sldChg chg="modSp add mod">
        <pc:chgData name="Damian Gordon" userId="796278f3-970d-4a3b-8137-dc597a054133" providerId="ADAL" clId="{DA99A808-C433-4857-B48D-0541486B69EB}" dt="2025-01-30T21:21:16.698" v="4114" actId="20577"/>
        <pc:sldMkLst>
          <pc:docMk/>
          <pc:sldMk cId="4276385087" sldId="720"/>
        </pc:sldMkLst>
        <pc:graphicFrameChg chg="mod modGraphic">
          <ac:chgData name="Damian Gordon" userId="796278f3-970d-4a3b-8137-dc597a054133" providerId="ADAL" clId="{DA99A808-C433-4857-B48D-0541486B69EB}" dt="2025-01-30T21:21:16.698" v="4114" actId="20577"/>
          <ac:graphicFrameMkLst>
            <pc:docMk/>
            <pc:sldMk cId="4276385087" sldId="720"/>
            <ac:graphicFrameMk id="6" creationId="{99FACCBB-BAE7-5275-A15B-3C78F42F15A0}"/>
          </ac:graphicFrameMkLst>
        </pc:graphicFrameChg>
      </pc:sldChg>
      <pc:sldChg chg="addSp delSp modSp add mod">
        <pc:chgData name="Damian Gordon" userId="796278f3-970d-4a3b-8137-dc597a054133" providerId="ADAL" clId="{DA99A808-C433-4857-B48D-0541486B69EB}" dt="2025-01-30T23:13:19.483" v="4282" actId="20577"/>
        <pc:sldMkLst>
          <pc:docMk/>
          <pc:sldMk cId="829843242" sldId="721"/>
        </pc:sldMkLst>
        <pc:spChg chg="del">
          <ac:chgData name="Damian Gordon" userId="796278f3-970d-4a3b-8137-dc597a054133" providerId="ADAL" clId="{DA99A808-C433-4857-B48D-0541486B69EB}" dt="2025-01-30T23:09:51.575" v="4199" actId="478"/>
          <ac:spMkLst>
            <pc:docMk/>
            <pc:sldMk cId="829843242" sldId="721"/>
            <ac:spMk id="2" creationId="{A8FA5AF5-FF45-E6B0-856A-C6DB72976529}"/>
          </ac:spMkLst>
        </pc:spChg>
        <pc:spChg chg="add del mod">
          <ac:chgData name="Damian Gordon" userId="796278f3-970d-4a3b-8137-dc597a054133" providerId="ADAL" clId="{DA99A808-C433-4857-B48D-0541486B69EB}" dt="2025-01-30T23:09:52.941" v="4200" actId="478"/>
          <ac:spMkLst>
            <pc:docMk/>
            <pc:sldMk cId="829843242" sldId="721"/>
            <ac:spMk id="4" creationId="{B996C182-D8C5-0370-43F8-D18604356567}"/>
          </ac:spMkLst>
        </pc:spChg>
        <pc:spChg chg="add del mod">
          <ac:chgData name="Damian Gordon" userId="796278f3-970d-4a3b-8137-dc597a054133" providerId="ADAL" clId="{DA99A808-C433-4857-B48D-0541486B69EB}" dt="2025-01-30T23:10:15.237" v="4205"/>
          <ac:spMkLst>
            <pc:docMk/>
            <pc:sldMk cId="829843242" sldId="721"/>
            <ac:spMk id="5" creationId="{004341E2-D4C8-A64F-1A3F-EC082D3913F7}"/>
          </ac:spMkLst>
        </pc:spChg>
        <pc:spChg chg="add mod">
          <ac:chgData name="Damian Gordon" userId="796278f3-970d-4a3b-8137-dc597a054133" providerId="ADAL" clId="{DA99A808-C433-4857-B48D-0541486B69EB}" dt="2025-01-30T23:09:56.650" v="4204"/>
          <ac:spMkLst>
            <pc:docMk/>
            <pc:sldMk cId="829843242" sldId="721"/>
            <ac:spMk id="6" creationId="{0A37D949-11DB-C590-6763-BB694C914C4A}"/>
          </ac:spMkLst>
        </pc:spChg>
        <pc:spChg chg="add mod">
          <ac:chgData name="Damian Gordon" userId="796278f3-970d-4a3b-8137-dc597a054133" providerId="ADAL" clId="{DA99A808-C433-4857-B48D-0541486B69EB}" dt="2025-01-30T23:13:19.483" v="4282" actId="20577"/>
          <ac:spMkLst>
            <pc:docMk/>
            <pc:sldMk cId="829843242" sldId="721"/>
            <ac:spMk id="7" creationId="{E7A175D6-DF0D-203C-5833-B903D9468E77}"/>
          </ac:spMkLst>
        </pc:spChg>
        <pc:graphicFrameChg chg="del">
          <ac:chgData name="Damian Gordon" userId="796278f3-970d-4a3b-8137-dc597a054133" providerId="ADAL" clId="{DA99A808-C433-4857-B48D-0541486B69EB}" dt="2025-01-30T21:31:02.744" v="4198" actId="478"/>
          <ac:graphicFrameMkLst>
            <pc:docMk/>
            <pc:sldMk cId="829843242" sldId="721"/>
            <ac:graphicFrameMk id="6" creationId="{8B24D03F-3779-E891-E82B-6BE83123666F}"/>
          </ac:graphicFrameMkLst>
        </pc:graphicFrameChg>
      </pc:sldChg>
      <pc:sldChg chg="addSp delSp modSp add del mod ord">
        <pc:chgData name="Damian Gordon" userId="796278f3-970d-4a3b-8137-dc597a054133" providerId="ADAL" clId="{DA99A808-C433-4857-B48D-0541486B69EB}" dt="2025-01-30T23:30:04.519" v="4412" actId="114"/>
        <pc:sldMkLst>
          <pc:docMk/>
          <pc:sldMk cId="1227440304" sldId="722"/>
        </pc:sldMkLst>
        <pc:spChg chg="mod">
          <ac:chgData name="Damian Gordon" userId="796278f3-970d-4a3b-8137-dc597a054133" providerId="ADAL" clId="{DA99A808-C433-4857-B48D-0541486B69EB}" dt="2025-01-30T23:21:13.252" v="4292" actId="20577"/>
          <ac:spMkLst>
            <pc:docMk/>
            <pc:sldMk cId="1227440304" sldId="722"/>
            <ac:spMk id="2" creationId="{282034D2-6BF4-EE2A-CE88-E7DA7295B8E1}"/>
          </ac:spMkLst>
        </pc:spChg>
        <pc:spChg chg="mod">
          <ac:chgData name="Damian Gordon" userId="796278f3-970d-4a3b-8137-dc597a054133" providerId="ADAL" clId="{DA99A808-C433-4857-B48D-0541486B69EB}" dt="2025-01-30T23:30:04.519" v="4412" actId="114"/>
          <ac:spMkLst>
            <pc:docMk/>
            <pc:sldMk cId="1227440304" sldId="722"/>
            <ac:spMk id="41" creationId="{BCFAABBD-3574-9AD3-0817-7871F36472C7}"/>
          </ac:spMkLst>
        </pc:spChg>
        <pc:picChg chg="add del mod">
          <ac:chgData name="Damian Gordon" userId="796278f3-970d-4a3b-8137-dc597a054133" providerId="ADAL" clId="{DA99A808-C433-4857-B48D-0541486B69EB}" dt="2025-01-30T23:26:51.758" v="4337" actId="478"/>
          <ac:picMkLst>
            <pc:docMk/>
            <pc:sldMk cId="1227440304" sldId="722"/>
            <ac:picMk id="3" creationId="{2892FD52-33D0-3FA9-2F5C-E8C7459B74C1}"/>
          </ac:picMkLst>
        </pc:picChg>
        <pc:picChg chg="add del">
          <ac:chgData name="Damian Gordon" userId="796278f3-970d-4a3b-8137-dc597a054133" providerId="ADAL" clId="{DA99A808-C433-4857-B48D-0541486B69EB}" dt="2025-01-30T23:29:28.873" v="4355" actId="478"/>
          <ac:picMkLst>
            <pc:docMk/>
            <pc:sldMk cId="1227440304" sldId="722"/>
            <ac:picMk id="1026" creationId="{E510C448-440A-9547-0CDF-FA52AEFC1D0B}"/>
          </ac:picMkLst>
        </pc:picChg>
      </pc:sldChg>
      <pc:sldChg chg="addSp delSp modSp add del mod ord">
        <pc:chgData name="Damian Gordon" userId="796278f3-970d-4a3b-8137-dc597a054133" providerId="ADAL" clId="{DA99A808-C433-4857-B48D-0541486B69EB}" dt="2025-01-30T23:39:17.685" v="4545" actId="47"/>
        <pc:sldMkLst>
          <pc:docMk/>
          <pc:sldMk cId="1686817567" sldId="723"/>
        </pc:sldMkLst>
        <pc:spChg chg="mod">
          <ac:chgData name="Damian Gordon" userId="796278f3-970d-4a3b-8137-dc597a054133" providerId="ADAL" clId="{DA99A808-C433-4857-B48D-0541486B69EB}" dt="2025-01-30T23:35:20.521" v="4427" actId="21"/>
          <ac:spMkLst>
            <pc:docMk/>
            <pc:sldMk cId="1686817567" sldId="723"/>
            <ac:spMk id="2" creationId="{7A4C91BD-D91B-F4B1-4775-72997EF532AE}"/>
          </ac:spMkLst>
        </pc:spChg>
        <pc:spChg chg="add del mod">
          <ac:chgData name="Damian Gordon" userId="796278f3-970d-4a3b-8137-dc597a054133" providerId="ADAL" clId="{DA99A808-C433-4857-B48D-0541486B69EB}" dt="2025-01-30T23:26:56.431" v="4339" actId="478"/>
          <ac:spMkLst>
            <pc:docMk/>
            <pc:sldMk cId="1686817567" sldId="723"/>
            <ac:spMk id="5" creationId="{17396D3C-2F69-0EB7-5C43-17062210EA67}"/>
          </ac:spMkLst>
        </pc:spChg>
        <pc:spChg chg="del">
          <ac:chgData name="Damian Gordon" userId="796278f3-970d-4a3b-8137-dc597a054133" providerId="ADAL" clId="{DA99A808-C433-4857-B48D-0541486B69EB}" dt="2025-01-30T23:26:55.564" v="4338" actId="478"/>
          <ac:spMkLst>
            <pc:docMk/>
            <pc:sldMk cId="1686817567" sldId="723"/>
            <ac:spMk id="41" creationId="{72A31144-5352-D145-6A3F-D41F7168342F}"/>
          </ac:spMkLst>
        </pc:spChg>
        <pc:picChg chg="del mod">
          <ac:chgData name="Damian Gordon" userId="796278f3-970d-4a3b-8137-dc597a054133" providerId="ADAL" clId="{DA99A808-C433-4857-B48D-0541486B69EB}" dt="2025-01-30T23:36:28.240" v="4509" actId="21"/>
          <ac:picMkLst>
            <pc:docMk/>
            <pc:sldMk cId="1686817567" sldId="723"/>
            <ac:picMk id="3" creationId="{3F30439A-52CE-8EBC-3908-5C5531626F65}"/>
          </ac:picMkLst>
        </pc:picChg>
      </pc:sldChg>
      <pc:sldChg chg="addSp delSp modSp add del mod">
        <pc:chgData name="Damian Gordon" userId="796278f3-970d-4a3b-8137-dc597a054133" providerId="ADAL" clId="{DA99A808-C433-4857-B48D-0541486B69EB}" dt="2025-01-30T23:29:30.931" v="4356" actId="47"/>
        <pc:sldMkLst>
          <pc:docMk/>
          <pc:sldMk cId="737774253" sldId="724"/>
        </pc:sldMkLst>
        <pc:spChg chg="del">
          <ac:chgData name="Damian Gordon" userId="796278f3-970d-4a3b-8137-dc597a054133" providerId="ADAL" clId="{DA99A808-C433-4857-B48D-0541486B69EB}" dt="2025-01-30T23:29:19.320" v="4350" actId="478"/>
          <ac:spMkLst>
            <pc:docMk/>
            <pc:sldMk cId="737774253" sldId="724"/>
            <ac:spMk id="2" creationId="{5744DE22-A04C-B420-A064-2ED09DACE763}"/>
          </ac:spMkLst>
        </pc:spChg>
        <pc:spChg chg="add del mod">
          <ac:chgData name="Damian Gordon" userId="796278f3-970d-4a3b-8137-dc597a054133" providerId="ADAL" clId="{DA99A808-C433-4857-B48D-0541486B69EB}" dt="2025-01-30T23:29:16.426" v="4349" actId="478"/>
          <ac:spMkLst>
            <pc:docMk/>
            <pc:sldMk cId="737774253" sldId="724"/>
            <ac:spMk id="4" creationId="{78BFF7B7-4382-43D9-15C5-DA003E776514}"/>
          </ac:spMkLst>
        </pc:spChg>
        <pc:spChg chg="add del mod">
          <ac:chgData name="Damian Gordon" userId="796278f3-970d-4a3b-8137-dc597a054133" providerId="ADAL" clId="{DA99A808-C433-4857-B48D-0541486B69EB}" dt="2025-01-30T23:29:20.708" v="4351" actId="478"/>
          <ac:spMkLst>
            <pc:docMk/>
            <pc:sldMk cId="737774253" sldId="724"/>
            <ac:spMk id="6" creationId="{30912C14-BB29-72F4-0936-D805DE3BC25B}"/>
          </ac:spMkLst>
        </pc:spChg>
        <pc:spChg chg="del">
          <ac:chgData name="Damian Gordon" userId="796278f3-970d-4a3b-8137-dc597a054133" providerId="ADAL" clId="{DA99A808-C433-4857-B48D-0541486B69EB}" dt="2025-01-30T23:29:14.121" v="4348" actId="478"/>
          <ac:spMkLst>
            <pc:docMk/>
            <pc:sldMk cId="737774253" sldId="724"/>
            <ac:spMk id="41" creationId="{D938615F-37E9-E24B-4058-EF8D0E74B796}"/>
          </ac:spMkLst>
        </pc:spChg>
        <pc:picChg chg="del">
          <ac:chgData name="Damian Gordon" userId="796278f3-970d-4a3b-8137-dc597a054133" providerId="ADAL" clId="{DA99A808-C433-4857-B48D-0541486B69EB}" dt="2025-01-30T23:29:11.072" v="4347" actId="478"/>
          <ac:picMkLst>
            <pc:docMk/>
            <pc:sldMk cId="737774253" sldId="724"/>
            <ac:picMk id="1026" creationId="{D8A06C1C-A78D-136C-DFF9-AE4B61F9E7F0}"/>
          </ac:picMkLst>
        </pc:picChg>
      </pc:sldChg>
      <pc:sldChg chg="delSp modSp add del">
        <pc:chgData name="Damian Gordon" userId="796278f3-970d-4a3b-8137-dc597a054133" providerId="ADAL" clId="{DA99A808-C433-4857-B48D-0541486B69EB}" dt="2025-01-30T23:35:06.049" v="4424" actId="47"/>
        <pc:sldMkLst>
          <pc:docMk/>
          <pc:sldMk cId="3630306861" sldId="725"/>
        </pc:sldMkLst>
        <pc:picChg chg="del mod">
          <ac:chgData name="Damian Gordon" userId="796278f3-970d-4a3b-8137-dc597a054133" providerId="ADAL" clId="{DA99A808-C433-4857-B48D-0541486B69EB}" dt="2025-01-30T23:34:57.532" v="4421" actId="21"/>
          <ac:picMkLst>
            <pc:docMk/>
            <pc:sldMk cId="3630306861" sldId="725"/>
            <ac:picMk id="1026" creationId="{931FE0EA-386A-FDEE-801F-873262A2C97B}"/>
          </ac:picMkLst>
        </pc:picChg>
      </pc:sldChg>
      <pc:sldChg chg="addSp modSp add mod">
        <pc:chgData name="Damian Gordon" userId="796278f3-970d-4a3b-8137-dc597a054133" providerId="ADAL" clId="{DA99A808-C433-4857-B48D-0541486B69EB}" dt="2025-01-30T23:35:04.335" v="4423" actId="1076"/>
        <pc:sldMkLst>
          <pc:docMk/>
          <pc:sldMk cId="1370382378" sldId="726"/>
        </pc:sldMkLst>
        <pc:spChg chg="mod">
          <ac:chgData name="Damian Gordon" userId="796278f3-970d-4a3b-8137-dc597a054133" providerId="ADAL" clId="{DA99A808-C433-4857-B48D-0541486B69EB}" dt="2025-01-30T23:34:48.006" v="4419" actId="27636"/>
          <ac:spMkLst>
            <pc:docMk/>
            <pc:sldMk cId="1370382378" sldId="726"/>
            <ac:spMk id="41" creationId="{4326A556-2CD9-6E4A-8408-329997EF9327}"/>
          </ac:spMkLst>
        </pc:spChg>
        <pc:picChg chg="add mod">
          <ac:chgData name="Damian Gordon" userId="796278f3-970d-4a3b-8137-dc597a054133" providerId="ADAL" clId="{DA99A808-C433-4857-B48D-0541486B69EB}" dt="2025-01-30T23:35:04.335" v="4423" actId="1076"/>
          <ac:picMkLst>
            <pc:docMk/>
            <pc:sldMk cId="1370382378" sldId="726"/>
            <ac:picMk id="1026" creationId="{931FE0EA-386A-FDEE-801F-873262A2C97B}"/>
          </ac:picMkLst>
        </pc:picChg>
      </pc:sldChg>
      <pc:sldChg chg="addSp modSp new mod">
        <pc:chgData name="Damian Gordon" userId="796278f3-970d-4a3b-8137-dc597a054133" providerId="ADAL" clId="{DA99A808-C433-4857-B48D-0541486B69EB}" dt="2025-01-30T23:39:08.419" v="4544" actId="27636"/>
        <pc:sldMkLst>
          <pc:docMk/>
          <pc:sldMk cId="140862812" sldId="727"/>
        </pc:sldMkLst>
        <pc:spChg chg="mod">
          <ac:chgData name="Damian Gordon" userId="796278f3-970d-4a3b-8137-dc597a054133" providerId="ADAL" clId="{DA99A808-C433-4857-B48D-0541486B69EB}" dt="2025-01-30T23:35:23.186" v="4428"/>
          <ac:spMkLst>
            <pc:docMk/>
            <pc:sldMk cId="140862812" sldId="727"/>
            <ac:spMk id="2" creationId="{9DA2E04C-E47E-10D8-CB95-8AD566D345A0}"/>
          </ac:spMkLst>
        </pc:spChg>
        <pc:spChg chg="mod">
          <ac:chgData name="Damian Gordon" userId="796278f3-970d-4a3b-8137-dc597a054133" providerId="ADAL" clId="{DA99A808-C433-4857-B48D-0541486B69EB}" dt="2025-01-30T23:39:08.419" v="4544" actId="27636"/>
          <ac:spMkLst>
            <pc:docMk/>
            <pc:sldMk cId="140862812" sldId="727"/>
            <ac:spMk id="3" creationId="{008438CB-D3C1-A5B0-BE9D-6AC3035EACA7}"/>
          </ac:spMkLst>
        </pc:spChg>
        <pc:picChg chg="add mod">
          <ac:chgData name="Damian Gordon" userId="796278f3-970d-4a3b-8137-dc597a054133" providerId="ADAL" clId="{DA99A808-C433-4857-B48D-0541486B69EB}" dt="2025-01-30T23:36:31.641" v="4510"/>
          <ac:picMkLst>
            <pc:docMk/>
            <pc:sldMk cId="140862812" sldId="727"/>
            <ac:picMk id="4" creationId="{3F30439A-52CE-8EBC-3908-5C5531626F65}"/>
          </ac:picMkLst>
        </pc:picChg>
      </pc:sldChg>
      <pc:sldChg chg="add del">
        <pc:chgData name="Damian Gordon" userId="796278f3-970d-4a3b-8137-dc597a054133" providerId="ADAL" clId="{DA99A808-C433-4857-B48D-0541486B69EB}" dt="2025-01-30T23:34:38.246" v="4417"/>
        <pc:sldMkLst>
          <pc:docMk/>
          <pc:sldMk cId="967003010" sldId="727"/>
        </pc:sldMkLst>
      </pc:sldChg>
    </pc:docChg>
  </pc:docChgLst>
  <pc:docChgLst>
    <pc:chgData name="Damian Gordon" userId="796278f3-970d-4a3b-8137-dc597a054133" providerId="ADAL" clId="{AF51A19B-0571-4438-8CE9-771ACA5D5360}"/>
    <pc:docChg chg="custSel modSld">
      <pc:chgData name="Damian Gordon" userId="796278f3-970d-4a3b-8137-dc597a054133" providerId="ADAL" clId="{AF51A19B-0571-4438-8CE9-771ACA5D5360}" dt="2024-07-05T00:45:26.830" v="25" actId="20577"/>
      <pc:docMkLst>
        <pc:docMk/>
      </pc:docMkLst>
      <pc:sldChg chg="addSp delSp modSp mod">
        <pc:chgData name="Damian Gordon" userId="796278f3-970d-4a3b-8137-dc597a054133" providerId="ADAL" clId="{AF51A19B-0571-4438-8CE9-771ACA5D5360}" dt="2024-07-05T00:45:26.830" v="25" actId="20577"/>
        <pc:sldMkLst>
          <pc:docMk/>
          <pc:sldMk cId="321388942" sldId="259"/>
        </pc:sldMkLst>
      </pc:sldChg>
    </pc:docChg>
  </pc:docChgLst>
  <pc:docChgLst>
    <pc:chgData name="Damian Gordon" userId="796278f3-970d-4a3b-8137-dc597a054133" providerId="ADAL" clId="{4B3DE34D-D605-4EAC-832C-480C006C90C4}"/>
    <pc:docChg chg="undo custSel addSld modSld sldOrd">
      <pc:chgData name="Damian Gordon" userId="796278f3-970d-4a3b-8137-dc597a054133" providerId="ADAL" clId="{4B3DE34D-D605-4EAC-832C-480C006C90C4}" dt="2024-05-27T15:29:00.982" v="1004" actId="1035"/>
      <pc:docMkLst>
        <pc:docMk/>
      </pc:docMkLst>
      <pc:sldChg chg="addSp delSp modSp new mod modMedia setBg delDesignElem">
        <pc:chgData name="Damian Gordon" userId="796278f3-970d-4a3b-8137-dc597a054133" providerId="ADAL" clId="{4B3DE34D-D605-4EAC-832C-480C006C90C4}" dt="2024-05-27T14:47:47.106" v="293"/>
        <pc:sldMkLst>
          <pc:docMk/>
          <pc:sldMk cId="1941464876" sldId="256"/>
        </pc:sldMkLst>
      </pc:sldChg>
      <pc:sldChg chg="addSp delSp modSp new mod">
        <pc:chgData name="Damian Gordon" userId="796278f3-970d-4a3b-8137-dc597a054133" providerId="ADAL" clId="{4B3DE34D-D605-4EAC-832C-480C006C90C4}" dt="2024-05-27T15:25:56.096" v="874" actId="167"/>
        <pc:sldMkLst>
          <pc:docMk/>
          <pc:sldMk cId="745447261" sldId="257"/>
        </pc:sldMkLst>
      </pc:sldChg>
      <pc:sldChg chg="addSp modSp add mod">
        <pc:chgData name="Damian Gordon" userId="796278f3-970d-4a3b-8137-dc597a054133" providerId="ADAL" clId="{4B3DE34D-D605-4EAC-832C-480C006C90C4}" dt="2024-05-27T15:26:09.954" v="878" actId="167"/>
        <pc:sldMkLst>
          <pc:docMk/>
          <pc:sldMk cId="32582299" sldId="258"/>
        </pc:sldMkLst>
      </pc:sldChg>
      <pc:sldChg chg="addSp delSp modSp new mod">
        <pc:chgData name="Damian Gordon" userId="796278f3-970d-4a3b-8137-dc597a054133" providerId="ADAL" clId="{4B3DE34D-D605-4EAC-832C-480C006C90C4}" dt="2024-05-27T15:25:45.883" v="871" actId="167"/>
        <pc:sldMkLst>
          <pc:docMk/>
          <pc:sldMk cId="321388942" sldId="259"/>
        </pc:sldMkLst>
      </pc:sldChg>
      <pc:sldChg chg="addSp modSp add mod">
        <pc:chgData name="Damian Gordon" userId="796278f3-970d-4a3b-8137-dc597a054133" providerId="ADAL" clId="{4B3DE34D-D605-4EAC-832C-480C006C90C4}" dt="2024-05-27T15:26:20.501" v="880" actId="167"/>
        <pc:sldMkLst>
          <pc:docMk/>
          <pc:sldMk cId="2082083534" sldId="260"/>
        </pc:sldMkLst>
      </pc:sldChg>
      <pc:sldChg chg="addSp modSp add mod">
        <pc:chgData name="Damian Gordon" userId="796278f3-970d-4a3b-8137-dc597a054133" providerId="ADAL" clId="{4B3DE34D-D605-4EAC-832C-480C006C90C4}" dt="2024-05-27T15:26:04.442" v="876" actId="167"/>
        <pc:sldMkLst>
          <pc:docMk/>
          <pc:sldMk cId="770477169" sldId="261"/>
        </pc:sldMkLst>
      </pc:sldChg>
      <pc:sldChg chg="addSp delSp modSp add mod">
        <pc:chgData name="Damian Gordon" userId="796278f3-970d-4a3b-8137-dc597a054133" providerId="ADAL" clId="{4B3DE34D-D605-4EAC-832C-480C006C90C4}" dt="2024-05-27T15:26:24.826" v="882" actId="167"/>
        <pc:sldMkLst>
          <pc:docMk/>
          <pc:sldMk cId="2877069948" sldId="262"/>
        </pc:sldMkLst>
      </pc:sldChg>
      <pc:sldChg chg="addSp modSp add mod">
        <pc:chgData name="Damian Gordon" userId="796278f3-970d-4a3b-8137-dc597a054133" providerId="ADAL" clId="{4B3DE34D-D605-4EAC-832C-480C006C90C4}" dt="2024-05-27T15:26:29.373" v="884" actId="167"/>
        <pc:sldMkLst>
          <pc:docMk/>
          <pc:sldMk cId="398487012" sldId="263"/>
        </pc:sldMkLst>
      </pc:sldChg>
      <pc:sldChg chg="addSp modSp add mod ord">
        <pc:chgData name="Damian Gordon" userId="796278f3-970d-4a3b-8137-dc597a054133" providerId="ADAL" clId="{4B3DE34D-D605-4EAC-832C-480C006C90C4}" dt="2024-05-27T15:26:38.258" v="888" actId="167"/>
        <pc:sldMkLst>
          <pc:docMk/>
          <pc:sldMk cId="2867830265" sldId="264"/>
        </pc:sldMkLst>
      </pc:sldChg>
      <pc:sldChg chg="addSp modSp add mod">
        <pc:chgData name="Damian Gordon" userId="796278f3-970d-4a3b-8137-dc597a054133" providerId="ADAL" clId="{4B3DE34D-D605-4EAC-832C-480C006C90C4}" dt="2024-05-27T15:26:34.022" v="886" actId="167"/>
        <pc:sldMkLst>
          <pc:docMk/>
          <pc:sldMk cId="2918594077" sldId="265"/>
        </pc:sldMkLst>
      </pc:sldChg>
      <pc:sldChg chg="addSp modSp add mod">
        <pc:chgData name="Damian Gordon" userId="796278f3-970d-4a3b-8137-dc597a054133" providerId="ADAL" clId="{4B3DE34D-D605-4EAC-832C-480C006C90C4}" dt="2024-05-27T15:26:43.482" v="890" actId="167"/>
        <pc:sldMkLst>
          <pc:docMk/>
          <pc:sldMk cId="2182701241" sldId="266"/>
        </pc:sldMkLst>
      </pc:sldChg>
      <pc:sldChg chg="addSp modSp add mod">
        <pc:chgData name="Damian Gordon" userId="796278f3-970d-4a3b-8137-dc597a054133" providerId="ADAL" clId="{4B3DE34D-D605-4EAC-832C-480C006C90C4}" dt="2024-05-27T15:26:48.076" v="892" actId="167"/>
        <pc:sldMkLst>
          <pc:docMk/>
          <pc:sldMk cId="4291527698" sldId="267"/>
        </pc:sldMkLst>
      </pc:sldChg>
      <pc:sldChg chg="addSp modSp add mod">
        <pc:chgData name="Damian Gordon" userId="796278f3-970d-4a3b-8137-dc597a054133" providerId="ADAL" clId="{4B3DE34D-D605-4EAC-832C-480C006C90C4}" dt="2024-05-27T15:26:52.827" v="894" actId="167"/>
        <pc:sldMkLst>
          <pc:docMk/>
          <pc:sldMk cId="2635752808" sldId="268"/>
        </pc:sldMkLst>
      </pc:sldChg>
      <pc:sldChg chg="addSp modSp add mod">
        <pc:chgData name="Damian Gordon" userId="796278f3-970d-4a3b-8137-dc597a054133" providerId="ADAL" clId="{4B3DE34D-D605-4EAC-832C-480C006C90C4}" dt="2024-05-27T15:26:57.083" v="896" actId="167"/>
        <pc:sldMkLst>
          <pc:docMk/>
          <pc:sldMk cId="3552182851" sldId="269"/>
        </pc:sldMkLst>
      </pc:sldChg>
      <pc:sldChg chg="addSp modSp add mod">
        <pc:chgData name="Damian Gordon" userId="796278f3-970d-4a3b-8137-dc597a054133" providerId="ADAL" clId="{4B3DE34D-D605-4EAC-832C-480C006C90C4}" dt="2024-05-27T15:27:24.807" v="906" actId="167"/>
        <pc:sldMkLst>
          <pc:docMk/>
          <pc:sldMk cId="3701803327" sldId="270"/>
        </pc:sldMkLst>
      </pc:sldChg>
      <pc:sldChg chg="addSp modSp add mod ord">
        <pc:chgData name="Damian Gordon" userId="796278f3-970d-4a3b-8137-dc597a054133" providerId="ADAL" clId="{4B3DE34D-D605-4EAC-832C-480C006C90C4}" dt="2024-05-27T15:27:01.754" v="898" actId="167"/>
        <pc:sldMkLst>
          <pc:docMk/>
          <pc:sldMk cId="3368712619" sldId="271"/>
        </pc:sldMkLst>
      </pc:sldChg>
      <pc:sldChg chg="addSp modSp add mod ord">
        <pc:chgData name="Damian Gordon" userId="796278f3-970d-4a3b-8137-dc597a054133" providerId="ADAL" clId="{4B3DE34D-D605-4EAC-832C-480C006C90C4}" dt="2024-05-27T15:27:11.699" v="902" actId="167"/>
        <pc:sldMkLst>
          <pc:docMk/>
          <pc:sldMk cId="2734139410" sldId="272"/>
        </pc:sldMkLst>
      </pc:sldChg>
      <pc:sldChg chg="addSp modSp add mod ord">
        <pc:chgData name="Damian Gordon" userId="796278f3-970d-4a3b-8137-dc597a054133" providerId="ADAL" clId="{4B3DE34D-D605-4EAC-832C-480C006C90C4}" dt="2024-05-27T15:27:07.436" v="900" actId="167"/>
        <pc:sldMkLst>
          <pc:docMk/>
          <pc:sldMk cId="1220893861" sldId="273"/>
        </pc:sldMkLst>
      </pc:sldChg>
      <pc:sldChg chg="addSp modSp add mod ord">
        <pc:chgData name="Damian Gordon" userId="796278f3-970d-4a3b-8137-dc597a054133" providerId="ADAL" clId="{4B3DE34D-D605-4EAC-832C-480C006C90C4}" dt="2024-05-27T15:27:19.892" v="904" actId="167"/>
        <pc:sldMkLst>
          <pc:docMk/>
          <pc:sldMk cId="192307870" sldId="274"/>
        </pc:sldMkLst>
      </pc:sldChg>
      <pc:sldChg chg="addSp delSp modSp add mod">
        <pc:chgData name="Damian Gordon" userId="796278f3-970d-4a3b-8137-dc597a054133" providerId="ADAL" clId="{4B3DE34D-D605-4EAC-832C-480C006C90C4}" dt="2024-05-27T15:29:00.982" v="1004" actId="1035"/>
        <pc:sldMkLst>
          <pc:docMk/>
          <pc:sldMk cId="1282645631" sldId="275"/>
        </pc:sldMkLst>
      </pc:sldChg>
    </pc:docChg>
  </pc:docChgLst>
  <pc:docChgLst>
    <pc:chgData name="Damian Gordon" userId="796278f3-970d-4a3b-8137-dc597a054133" providerId="ADAL" clId="{6C3C4689-DBEB-4494-A627-458BF867F015}"/>
    <pc:docChg chg="modSld">
      <pc:chgData name="Damian Gordon" userId="796278f3-970d-4a3b-8137-dc597a054133" providerId="ADAL" clId="{6C3C4689-DBEB-4494-A627-458BF867F015}" dt="2024-09-13T15:54:30.832" v="1" actId="20577"/>
      <pc:docMkLst>
        <pc:docMk/>
      </pc:docMkLst>
      <pc:sldChg chg="modSp mod">
        <pc:chgData name="Damian Gordon" userId="796278f3-970d-4a3b-8137-dc597a054133" providerId="ADAL" clId="{6C3C4689-DBEB-4494-A627-458BF867F015}" dt="2024-09-13T15:54:30.832" v="1" actId="20577"/>
        <pc:sldMkLst>
          <pc:docMk/>
          <pc:sldMk cId="3805323869" sldId="461"/>
        </pc:sldMkLst>
      </pc:sldChg>
    </pc:docChg>
  </pc:docChgLst>
  <pc:docChgLst>
    <pc:chgData name="Damian Gordon" userId="796278f3-970d-4a3b-8137-dc597a054133" providerId="ADAL" clId="{E11DB362-EE92-45F0-8898-436E8D5B1720}"/>
    <pc:docChg chg="custSel addSld delSld modSld">
      <pc:chgData name="Damian Gordon" userId="796278f3-970d-4a3b-8137-dc597a054133" providerId="ADAL" clId="{E11DB362-EE92-45F0-8898-436E8D5B1720}" dt="2024-10-08T16:04:38.265" v="71" actId="207"/>
      <pc:docMkLst>
        <pc:docMk/>
      </pc:docMkLst>
      <pc:sldChg chg="modSp add del mod setBg">
        <pc:chgData name="Damian Gordon" userId="796278f3-970d-4a3b-8137-dc597a054133" providerId="ADAL" clId="{E11DB362-EE92-45F0-8898-436E8D5B1720}" dt="2024-10-08T16:01:42.750" v="51" actId="20577"/>
        <pc:sldMkLst>
          <pc:docMk/>
          <pc:sldMk cId="1941464876" sldId="256"/>
        </pc:sldMkLst>
      </pc:sldChg>
      <pc:sldChg chg="delSp add del mod">
        <pc:chgData name="Damian Gordon" userId="796278f3-970d-4a3b-8137-dc597a054133" providerId="ADAL" clId="{E11DB362-EE92-45F0-8898-436E8D5B1720}" dt="2024-10-08T16:01:52.492" v="52" actId="478"/>
        <pc:sldMkLst>
          <pc:docMk/>
          <pc:sldMk cId="321388942" sldId="259"/>
        </pc:sldMkLst>
      </pc:sldChg>
      <pc:sldChg chg="add del">
        <pc:chgData name="Damian Gordon" userId="796278f3-970d-4a3b-8137-dc597a054133" providerId="ADAL" clId="{E11DB362-EE92-45F0-8898-436E8D5B1720}" dt="2024-10-08T16:02:19.152" v="67"/>
        <pc:sldMkLst>
          <pc:docMk/>
          <pc:sldMk cId="1282645631" sldId="275"/>
        </pc:sldMkLst>
      </pc:sldChg>
      <pc:sldChg chg="add del">
        <pc:chgData name="Damian Gordon" userId="796278f3-970d-4a3b-8137-dc597a054133" providerId="ADAL" clId="{E11DB362-EE92-45F0-8898-436E8D5B1720}" dt="2024-10-08T16:02:19.152" v="67"/>
        <pc:sldMkLst>
          <pc:docMk/>
          <pc:sldMk cId="1622898926" sldId="284"/>
        </pc:sldMkLst>
      </pc:sldChg>
      <pc:sldChg chg="add del">
        <pc:chgData name="Damian Gordon" userId="796278f3-970d-4a3b-8137-dc597a054133" providerId="ADAL" clId="{E11DB362-EE92-45F0-8898-436E8D5B1720}" dt="2024-10-08T16:02:19.152" v="67"/>
        <pc:sldMkLst>
          <pc:docMk/>
          <pc:sldMk cId="2975598866" sldId="287"/>
        </pc:sldMkLst>
      </pc:sldChg>
      <pc:sldChg chg="add del">
        <pc:chgData name="Damian Gordon" userId="796278f3-970d-4a3b-8137-dc597a054133" providerId="ADAL" clId="{E11DB362-EE92-45F0-8898-436E8D5B1720}" dt="2024-10-08T16:02:19.152" v="67"/>
        <pc:sldMkLst>
          <pc:docMk/>
          <pc:sldMk cId="3430019511" sldId="296"/>
        </pc:sldMkLst>
      </pc:sldChg>
      <pc:sldChg chg="add del">
        <pc:chgData name="Damian Gordon" userId="796278f3-970d-4a3b-8137-dc597a054133" providerId="ADAL" clId="{E11DB362-EE92-45F0-8898-436E8D5B1720}" dt="2024-10-08T16:02:19.152" v="67"/>
        <pc:sldMkLst>
          <pc:docMk/>
          <pc:sldMk cId="1515287571" sldId="297"/>
        </pc:sldMkLst>
      </pc:sldChg>
      <pc:sldChg chg="delSp add del setBg delDesignElem">
        <pc:chgData name="Damian Gordon" userId="796278f3-970d-4a3b-8137-dc597a054133" providerId="ADAL" clId="{E11DB362-EE92-45F0-8898-436E8D5B1720}" dt="2024-10-08T16:01:37.469" v="42"/>
        <pc:sldMkLst>
          <pc:docMk/>
          <pc:sldMk cId="1898965013" sldId="426"/>
        </pc:sldMkLst>
      </pc:sldChg>
      <pc:sldChg chg="delSp add del setBg delDesignElem">
        <pc:chgData name="Damian Gordon" userId="796278f3-970d-4a3b-8137-dc597a054133" providerId="ADAL" clId="{E11DB362-EE92-45F0-8898-436E8D5B1720}" dt="2024-10-08T16:02:19.152" v="67"/>
        <pc:sldMkLst>
          <pc:docMk/>
          <pc:sldMk cId="2126172313" sldId="427"/>
        </pc:sldMkLst>
      </pc:sldChg>
      <pc:sldChg chg="delSp modSp add del setBg delDesignElem">
        <pc:chgData name="Damian Gordon" userId="796278f3-970d-4a3b-8137-dc597a054133" providerId="ADAL" clId="{E11DB362-EE92-45F0-8898-436E8D5B1720}" dt="2024-10-08T16:04:38.265" v="71" actId="207"/>
        <pc:sldMkLst>
          <pc:docMk/>
          <pc:sldMk cId="3444012768" sldId="428"/>
        </pc:sldMkLst>
      </pc:sldChg>
      <pc:sldChg chg="add del">
        <pc:chgData name="Damian Gordon" userId="796278f3-970d-4a3b-8137-dc597a054133" providerId="ADAL" clId="{E11DB362-EE92-45F0-8898-436E8D5B1720}" dt="2024-10-08T16:01:37.469" v="42"/>
        <pc:sldMkLst>
          <pc:docMk/>
          <pc:sldMk cId="3735875418" sldId="430"/>
        </pc:sldMkLst>
      </pc:sldChg>
      <pc:sldChg chg="add del">
        <pc:chgData name="Damian Gordon" userId="796278f3-970d-4a3b-8137-dc597a054133" providerId="ADAL" clId="{E11DB362-EE92-45F0-8898-436E8D5B1720}" dt="2024-10-08T16:01:37.469" v="42"/>
        <pc:sldMkLst>
          <pc:docMk/>
          <pc:sldMk cId="1233871246" sldId="431"/>
        </pc:sldMkLst>
      </pc:sldChg>
      <pc:sldChg chg="add del">
        <pc:chgData name="Damian Gordon" userId="796278f3-970d-4a3b-8137-dc597a054133" providerId="ADAL" clId="{E11DB362-EE92-45F0-8898-436E8D5B1720}" dt="2024-10-08T16:01:37.469" v="42"/>
        <pc:sldMkLst>
          <pc:docMk/>
          <pc:sldMk cId="3316991471" sldId="453"/>
        </pc:sldMkLst>
      </pc:sldChg>
      <pc:sldChg chg="add del">
        <pc:chgData name="Damian Gordon" userId="796278f3-970d-4a3b-8137-dc597a054133" providerId="ADAL" clId="{E11DB362-EE92-45F0-8898-436E8D5B1720}" dt="2024-10-08T16:01:37.469" v="42"/>
        <pc:sldMkLst>
          <pc:docMk/>
          <pc:sldMk cId="730100669" sldId="454"/>
        </pc:sldMkLst>
      </pc:sldChg>
      <pc:sldChg chg="delSp add del setBg delDesignElem">
        <pc:chgData name="Damian Gordon" userId="796278f3-970d-4a3b-8137-dc597a054133" providerId="ADAL" clId="{E11DB362-EE92-45F0-8898-436E8D5B1720}" dt="2024-10-08T16:01:37.469" v="42"/>
        <pc:sldMkLst>
          <pc:docMk/>
          <pc:sldMk cId="2603971186" sldId="457"/>
        </pc:sldMkLst>
      </pc:sldChg>
      <pc:sldChg chg="add del">
        <pc:chgData name="Damian Gordon" userId="796278f3-970d-4a3b-8137-dc597a054133" providerId="ADAL" clId="{E11DB362-EE92-45F0-8898-436E8D5B1720}" dt="2024-10-08T16:01:37.469" v="42"/>
        <pc:sldMkLst>
          <pc:docMk/>
          <pc:sldMk cId="2123894225" sldId="458"/>
        </pc:sldMkLst>
      </pc:sldChg>
      <pc:sldChg chg="add del">
        <pc:chgData name="Damian Gordon" userId="796278f3-970d-4a3b-8137-dc597a054133" providerId="ADAL" clId="{E11DB362-EE92-45F0-8898-436E8D5B1720}" dt="2024-10-08T16:01:37.469" v="42"/>
        <pc:sldMkLst>
          <pc:docMk/>
          <pc:sldMk cId="535991383" sldId="459"/>
        </pc:sldMkLst>
      </pc:sldChg>
      <pc:sldChg chg="add del">
        <pc:chgData name="Damian Gordon" userId="796278f3-970d-4a3b-8137-dc597a054133" providerId="ADAL" clId="{E11DB362-EE92-45F0-8898-436E8D5B1720}" dt="2024-10-08T16:01:37.469" v="42"/>
        <pc:sldMkLst>
          <pc:docMk/>
          <pc:sldMk cId="3805323869" sldId="461"/>
        </pc:sldMkLst>
      </pc:sldChg>
      <pc:sldChg chg="add del">
        <pc:chgData name="Damian Gordon" userId="796278f3-970d-4a3b-8137-dc597a054133" providerId="ADAL" clId="{E11DB362-EE92-45F0-8898-436E8D5B1720}" dt="2024-10-08T16:01:37.469" v="42"/>
        <pc:sldMkLst>
          <pc:docMk/>
          <pc:sldMk cId="904566246" sldId="462"/>
        </pc:sldMkLst>
      </pc:sldChg>
      <pc:sldChg chg="add del">
        <pc:chgData name="Damian Gordon" userId="796278f3-970d-4a3b-8137-dc597a054133" providerId="ADAL" clId="{E11DB362-EE92-45F0-8898-436E8D5B1720}" dt="2024-10-08T16:01:37.469" v="42"/>
        <pc:sldMkLst>
          <pc:docMk/>
          <pc:sldMk cId="1192466586" sldId="464"/>
        </pc:sldMkLst>
      </pc:sldChg>
      <pc:sldChg chg="add del">
        <pc:chgData name="Damian Gordon" userId="796278f3-970d-4a3b-8137-dc597a054133" providerId="ADAL" clId="{E11DB362-EE92-45F0-8898-436E8D5B1720}" dt="2024-10-08T16:01:37.469" v="42"/>
        <pc:sldMkLst>
          <pc:docMk/>
          <pc:sldMk cId="1760058381" sldId="465"/>
        </pc:sldMkLst>
      </pc:sldChg>
      <pc:sldChg chg="add del">
        <pc:chgData name="Damian Gordon" userId="796278f3-970d-4a3b-8137-dc597a054133" providerId="ADAL" clId="{E11DB362-EE92-45F0-8898-436E8D5B1720}" dt="2024-10-08T16:01:37.469" v="42"/>
        <pc:sldMkLst>
          <pc:docMk/>
          <pc:sldMk cId="1257956994" sldId="466"/>
        </pc:sldMkLst>
      </pc:sldChg>
      <pc:sldChg chg="add del">
        <pc:chgData name="Damian Gordon" userId="796278f3-970d-4a3b-8137-dc597a054133" providerId="ADAL" clId="{E11DB362-EE92-45F0-8898-436E8D5B1720}" dt="2024-10-08T16:01:37.469" v="42"/>
        <pc:sldMkLst>
          <pc:docMk/>
          <pc:sldMk cId="2442904923" sldId="467"/>
        </pc:sldMkLst>
      </pc:sldChg>
      <pc:sldChg chg="add del">
        <pc:chgData name="Damian Gordon" userId="796278f3-970d-4a3b-8137-dc597a054133" providerId="ADAL" clId="{E11DB362-EE92-45F0-8898-436E8D5B1720}" dt="2024-10-08T16:01:37.469" v="42"/>
        <pc:sldMkLst>
          <pc:docMk/>
          <pc:sldMk cId="4229316256" sldId="468"/>
        </pc:sldMkLst>
      </pc:sldChg>
      <pc:sldChg chg="add del">
        <pc:chgData name="Damian Gordon" userId="796278f3-970d-4a3b-8137-dc597a054133" providerId="ADAL" clId="{E11DB362-EE92-45F0-8898-436E8D5B1720}" dt="2024-10-08T16:01:37.469" v="42"/>
        <pc:sldMkLst>
          <pc:docMk/>
          <pc:sldMk cId="2479653310" sldId="469"/>
        </pc:sldMkLst>
      </pc:sldChg>
      <pc:sldChg chg="add del">
        <pc:chgData name="Damian Gordon" userId="796278f3-970d-4a3b-8137-dc597a054133" providerId="ADAL" clId="{E11DB362-EE92-45F0-8898-436E8D5B1720}" dt="2024-10-08T16:01:37.469" v="42"/>
        <pc:sldMkLst>
          <pc:docMk/>
          <pc:sldMk cId="3367475694" sldId="470"/>
        </pc:sldMkLst>
      </pc:sldChg>
      <pc:sldChg chg="add del">
        <pc:chgData name="Damian Gordon" userId="796278f3-970d-4a3b-8137-dc597a054133" providerId="ADAL" clId="{E11DB362-EE92-45F0-8898-436E8D5B1720}" dt="2024-10-08T16:01:37.469" v="42"/>
        <pc:sldMkLst>
          <pc:docMk/>
          <pc:sldMk cId="2270169773" sldId="471"/>
        </pc:sldMkLst>
      </pc:sldChg>
      <pc:sldChg chg="add del">
        <pc:chgData name="Damian Gordon" userId="796278f3-970d-4a3b-8137-dc597a054133" providerId="ADAL" clId="{E11DB362-EE92-45F0-8898-436E8D5B1720}" dt="2024-10-08T16:01:37.469" v="42"/>
        <pc:sldMkLst>
          <pc:docMk/>
          <pc:sldMk cId="771842511" sldId="472"/>
        </pc:sldMkLst>
      </pc:sldChg>
      <pc:sldChg chg="add del">
        <pc:chgData name="Damian Gordon" userId="796278f3-970d-4a3b-8137-dc597a054133" providerId="ADAL" clId="{E11DB362-EE92-45F0-8898-436E8D5B1720}" dt="2024-10-08T16:01:37.469" v="42"/>
        <pc:sldMkLst>
          <pc:docMk/>
          <pc:sldMk cId="242179878" sldId="473"/>
        </pc:sldMkLst>
      </pc:sldChg>
      <pc:sldChg chg="add del">
        <pc:chgData name="Damian Gordon" userId="796278f3-970d-4a3b-8137-dc597a054133" providerId="ADAL" clId="{E11DB362-EE92-45F0-8898-436E8D5B1720}" dt="2024-10-08T16:01:37.469" v="42"/>
        <pc:sldMkLst>
          <pc:docMk/>
          <pc:sldMk cId="4095918154" sldId="474"/>
        </pc:sldMkLst>
      </pc:sldChg>
      <pc:sldChg chg="add del">
        <pc:chgData name="Damian Gordon" userId="796278f3-970d-4a3b-8137-dc597a054133" providerId="ADAL" clId="{E11DB362-EE92-45F0-8898-436E8D5B1720}" dt="2024-10-08T16:01:37.469" v="42"/>
        <pc:sldMkLst>
          <pc:docMk/>
          <pc:sldMk cId="1680599265" sldId="475"/>
        </pc:sldMkLst>
      </pc:sldChg>
      <pc:sldChg chg="add del">
        <pc:chgData name="Damian Gordon" userId="796278f3-970d-4a3b-8137-dc597a054133" providerId="ADAL" clId="{E11DB362-EE92-45F0-8898-436E8D5B1720}" dt="2024-10-08T16:01:37.469" v="42"/>
        <pc:sldMkLst>
          <pc:docMk/>
          <pc:sldMk cId="726544470" sldId="476"/>
        </pc:sldMkLst>
      </pc:sldChg>
      <pc:sldChg chg="add del">
        <pc:chgData name="Damian Gordon" userId="796278f3-970d-4a3b-8137-dc597a054133" providerId="ADAL" clId="{E11DB362-EE92-45F0-8898-436E8D5B1720}" dt="2024-10-08T16:01:37.469" v="42"/>
        <pc:sldMkLst>
          <pc:docMk/>
          <pc:sldMk cId="3244980195" sldId="477"/>
        </pc:sldMkLst>
      </pc:sldChg>
      <pc:sldChg chg="add del setBg">
        <pc:chgData name="Damian Gordon" userId="796278f3-970d-4a3b-8137-dc597a054133" providerId="ADAL" clId="{E11DB362-EE92-45F0-8898-436E8D5B1720}" dt="2024-10-08T16:01:37.469" v="42"/>
        <pc:sldMkLst>
          <pc:docMk/>
          <pc:sldMk cId="1250634738" sldId="478"/>
        </pc:sldMkLst>
      </pc:sldChg>
      <pc:sldChg chg="add del">
        <pc:chgData name="Damian Gordon" userId="796278f3-970d-4a3b-8137-dc597a054133" providerId="ADAL" clId="{E11DB362-EE92-45F0-8898-436E8D5B1720}" dt="2024-10-08T16:01:37.469" v="42"/>
        <pc:sldMkLst>
          <pc:docMk/>
          <pc:sldMk cId="1806556789" sldId="479"/>
        </pc:sldMkLst>
      </pc:sldChg>
      <pc:sldChg chg="add del">
        <pc:chgData name="Damian Gordon" userId="796278f3-970d-4a3b-8137-dc597a054133" providerId="ADAL" clId="{E11DB362-EE92-45F0-8898-436E8D5B1720}" dt="2024-10-08T16:02:19.152" v="67"/>
        <pc:sldMkLst>
          <pc:docMk/>
          <pc:sldMk cId="349856633" sldId="480"/>
        </pc:sldMkLst>
      </pc:sldChg>
      <pc:sldChg chg="add del">
        <pc:chgData name="Damian Gordon" userId="796278f3-970d-4a3b-8137-dc597a054133" providerId="ADAL" clId="{E11DB362-EE92-45F0-8898-436E8D5B1720}" dt="2024-10-08T16:01:37.469" v="42"/>
        <pc:sldMkLst>
          <pc:docMk/>
          <pc:sldMk cId="3206431685" sldId="481"/>
        </pc:sldMkLst>
      </pc:sldChg>
      <pc:sldChg chg="add del">
        <pc:chgData name="Damian Gordon" userId="796278f3-970d-4a3b-8137-dc597a054133" providerId="ADAL" clId="{E11DB362-EE92-45F0-8898-436E8D5B1720}" dt="2024-10-08T16:01:37.469" v="42"/>
        <pc:sldMkLst>
          <pc:docMk/>
          <pc:sldMk cId="3546274248" sldId="482"/>
        </pc:sldMkLst>
      </pc:sldChg>
      <pc:sldChg chg="add del">
        <pc:chgData name="Damian Gordon" userId="796278f3-970d-4a3b-8137-dc597a054133" providerId="ADAL" clId="{E11DB362-EE92-45F0-8898-436E8D5B1720}" dt="2024-10-08T16:01:37.469" v="42"/>
        <pc:sldMkLst>
          <pc:docMk/>
          <pc:sldMk cId="379198112" sldId="483"/>
        </pc:sldMkLst>
      </pc:sldChg>
      <pc:sldChg chg="add del">
        <pc:chgData name="Damian Gordon" userId="796278f3-970d-4a3b-8137-dc597a054133" providerId="ADAL" clId="{E11DB362-EE92-45F0-8898-436E8D5B1720}" dt="2024-10-08T16:01:37.469" v="42"/>
        <pc:sldMkLst>
          <pc:docMk/>
          <pc:sldMk cId="984733568" sldId="484"/>
        </pc:sldMkLst>
      </pc:sldChg>
      <pc:sldChg chg="add del">
        <pc:chgData name="Damian Gordon" userId="796278f3-970d-4a3b-8137-dc597a054133" providerId="ADAL" clId="{E11DB362-EE92-45F0-8898-436E8D5B1720}" dt="2024-10-08T16:01:37.469" v="42"/>
        <pc:sldMkLst>
          <pc:docMk/>
          <pc:sldMk cId="2307912514" sldId="485"/>
        </pc:sldMkLst>
      </pc:sldChg>
      <pc:sldChg chg="add del">
        <pc:chgData name="Damian Gordon" userId="796278f3-970d-4a3b-8137-dc597a054133" providerId="ADAL" clId="{E11DB362-EE92-45F0-8898-436E8D5B1720}" dt="2024-10-08T16:02:19.152" v="67"/>
        <pc:sldMkLst>
          <pc:docMk/>
          <pc:sldMk cId="848709099" sldId="486"/>
        </pc:sldMkLst>
      </pc:sldChg>
      <pc:sldChg chg="add del">
        <pc:chgData name="Damian Gordon" userId="796278f3-970d-4a3b-8137-dc597a054133" providerId="ADAL" clId="{E11DB362-EE92-45F0-8898-436E8D5B1720}" dt="2024-10-08T16:02:19.152" v="67"/>
        <pc:sldMkLst>
          <pc:docMk/>
          <pc:sldMk cId="1679135151" sldId="487"/>
        </pc:sldMkLst>
      </pc:sldChg>
      <pc:sldChg chg="add del">
        <pc:chgData name="Damian Gordon" userId="796278f3-970d-4a3b-8137-dc597a054133" providerId="ADAL" clId="{E11DB362-EE92-45F0-8898-436E8D5B1720}" dt="2024-10-08T16:01:37.469" v="42"/>
        <pc:sldMkLst>
          <pc:docMk/>
          <pc:sldMk cId="4201349747" sldId="488"/>
        </pc:sldMkLst>
      </pc:sldChg>
      <pc:sldChg chg="add del">
        <pc:chgData name="Damian Gordon" userId="796278f3-970d-4a3b-8137-dc597a054133" providerId="ADAL" clId="{E11DB362-EE92-45F0-8898-436E8D5B1720}" dt="2024-10-08T16:01:37.469" v="42"/>
        <pc:sldMkLst>
          <pc:docMk/>
          <pc:sldMk cId="4253531965" sldId="489"/>
        </pc:sldMkLst>
      </pc:sldChg>
      <pc:sldChg chg="add del">
        <pc:chgData name="Damian Gordon" userId="796278f3-970d-4a3b-8137-dc597a054133" providerId="ADAL" clId="{E11DB362-EE92-45F0-8898-436E8D5B1720}" dt="2024-10-08T16:01:37.469" v="42"/>
        <pc:sldMkLst>
          <pc:docMk/>
          <pc:sldMk cId="1380855924" sldId="490"/>
        </pc:sldMkLst>
      </pc:sldChg>
      <pc:sldChg chg="add del">
        <pc:chgData name="Damian Gordon" userId="796278f3-970d-4a3b-8137-dc597a054133" providerId="ADAL" clId="{E11DB362-EE92-45F0-8898-436E8D5B1720}" dt="2024-10-08T16:01:37.469" v="42"/>
        <pc:sldMkLst>
          <pc:docMk/>
          <pc:sldMk cId="2429902519" sldId="491"/>
        </pc:sldMkLst>
      </pc:sldChg>
      <pc:sldChg chg="add del">
        <pc:chgData name="Damian Gordon" userId="796278f3-970d-4a3b-8137-dc597a054133" providerId="ADAL" clId="{E11DB362-EE92-45F0-8898-436E8D5B1720}" dt="2024-10-08T16:01:37.469" v="42"/>
        <pc:sldMkLst>
          <pc:docMk/>
          <pc:sldMk cId="604262449" sldId="492"/>
        </pc:sldMkLst>
      </pc:sldChg>
      <pc:sldChg chg="add del">
        <pc:chgData name="Damian Gordon" userId="796278f3-970d-4a3b-8137-dc597a054133" providerId="ADAL" clId="{E11DB362-EE92-45F0-8898-436E8D5B1720}" dt="2024-10-08T16:01:37.469" v="42"/>
        <pc:sldMkLst>
          <pc:docMk/>
          <pc:sldMk cId="2042089025" sldId="493"/>
        </pc:sldMkLst>
      </pc:sldChg>
      <pc:sldChg chg="add del">
        <pc:chgData name="Damian Gordon" userId="796278f3-970d-4a3b-8137-dc597a054133" providerId="ADAL" clId="{E11DB362-EE92-45F0-8898-436E8D5B1720}" dt="2024-10-08T16:01:37.469" v="42"/>
        <pc:sldMkLst>
          <pc:docMk/>
          <pc:sldMk cId="3013569237" sldId="494"/>
        </pc:sldMkLst>
      </pc:sldChg>
      <pc:sldChg chg="add del">
        <pc:chgData name="Damian Gordon" userId="796278f3-970d-4a3b-8137-dc597a054133" providerId="ADAL" clId="{E11DB362-EE92-45F0-8898-436E8D5B1720}" dt="2024-10-08T16:01:37.469" v="42"/>
        <pc:sldMkLst>
          <pc:docMk/>
          <pc:sldMk cId="2129605758" sldId="495"/>
        </pc:sldMkLst>
      </pc:sldChg>
      <pc:sldChg chg="add del">
        <pc:chgData name="Damian Gordon" userId="796278f3-970d-4a3b-8137-dc597a054133" providerId="ADAL" clId="{E11DB362-EE92-45F0-8898-436E8D5B1720}" dt="2024-10-08T16:01:37.469" v="42"/>
        <pc:sldMkLst>
          <pc:docMk/>
          <pc:sldMk cId="916282007" sldId="496"/>
        </pc:sldMkLst>
      </pc:sldChg>
      <pc:sldChg chg="add del">
        <pc:chgData name="Damian Gordon" userId="796278f3-970d-4a3b-8137-dc597a054133" providerId="ADAL" clId="{E11DB362-EE92-45F0-8898-436E8D5B1720}" dt="2024-10-08T16:01:37.469" v="42"/>
        <pc:sldMkLst>
          <pc:docMk/>
          <pc:sldMk cId="1714894558" sldId="497"/>
        </pc:sldMkLst>
      </pc:sldChg>
      <pc:sldChg chg="add del">
        <pc:chgData name="Damian Gordon" userId="796278f3-970d-4a3b-8137-dc597a054133" providerId="ADAL" clId="{E11DB362-EE92-45F0-8898-436E8D5B1720}" dt="2024-10-08T16:01:37.469" v="42"/>
        <pc:sldMkLst>
          <pc:docMk/>
          <pc:sldMk cId="3235607215" sldId="498"/>
        </pc:sldMkLst>
      </pc:sldChg>
      <pc:sldChg chg="add del">
        <pc:chgData name="Damian Gordon" userId="796278f3-970d-4a3b-8137-dc597a054133" providerId="ADAL" clId="{E11DB362-EE92-45F0-8898-436E8D5B1720}" dt="2024-10-08T16:01:37.469" v="42"/>
        <pc:sldMkLst>
          <pc:docMk/>
          <pc:sldMk cId="1002063520" sldId="499"/>
        </pc:sldMkLst>
      </pc:sldChg>
      <pc:sldChg chg="add del">
        <pc:chgData name="Damian Gordon" userId="796278f3-970d-4a3b-8137-dc597a054133" providerId="ADAL" clId="{E11DB362-EE92-45F0-8898-436E8D5B1720}" dt="2024-10-08T16:01:37.469" v="42"/>
        <pc:sldMkLst>
          <pc:docMk/>
          <pc:sldMk cId="1877588735" sldId="500"/>
        </pc:sldMkLst>
      </pc:sldChg>
      <pc:sldChg chg="add del">
        <pc:chgData name="Damian Gordon" userId="796278f3-970d-4a3b-8137-dc597a054133" providerId="ADAL" clId="{E11DB362-EE92-45F0-8898-436E8D5B1720}" dt="2024-10-08T16:01:37.469" v="42"/>
        <pc:sldMkLst>
          <pc:docMk/>
          <pc:sldMk cId="3745148219" sldId="501"/>
        </pc:sldMkLst>
      </pc:sldChg>
      <pc:sldChg chg="add del">
        <pc:chgData name="Damian Gordon" userId="796278f3-970d-4a3b-8137-dc597a054133" providerId="ADAL" clId="{E11DB362-EE92-45F0-8898-436E8D5B1720}" dt="2024-10-08T16:01:37.469" v="42"/>
        <pc:sldMkLst>
          <pc:docMk/>
          <pc:sldMk cId="845731733" sldId="502"/>
        </pc:sldMkLst>
      </pc:sldChg>
      <pc:sldChg chg="delSp add del setBg delDesignElem">
        <pc:chgData name="Damian Gordon" userId="796278f3-970d-4a3b-8137-dc597a054133" providerId="ADAL" clId="{E11DB362-EE92-45F0-8898-436E8D5B1720}" dt="2024-10-08T16:01:37.469" v="42"/>
        <pc:sldMkLst>
          <pc:docMk/>
          <pc:sldMk cId="4159563849" sldId="503"/>
        </pc:sldMkLst>
      </pc:sldChg>
      <pc:sldChg chg="add del">
        <pc:chgData name="Damian Gordon" userId="796278f3-970d-4a3b-8137-dc597a054133" providerId="ADAL" clId="{E11DB362-EE92-45F0-8898-436E8D5B1720}" dt="2024-10-08T16:01:37.469" v="42"/>
        <pc:sldMkLst>
          <pc:docMk/>
          <pc:sldMk cId="2602717721" sldId="504"/>
        </pc:sldMkLst>
      </pc:sldChg>
      <pc:sldChg chg="add del">
        <pc:chgData name="Damian Gordon" userId="796278f3-970d-4a3b-8137-dc597a054133" providerId="ADAL" clId="{E11DB362-EE92-45F0-8898-436E8D5B1720}" dt="2024-10-08T16:01:37.469" v="42"/>
        <pc:sldMkLst>
          <pc:docMk/>
          <pc:sldMk cId="1870675293" sldId="505"/>
        </pc:sldMkLst>
      </pc:sldChg>
      <pc:sldChg chg="add del">
        <pc:chgData name="Damian Gordon" userId="796278f3-970d-4a3b-8137-dc597a054133" providerId="ADAL" clId="{E11DB362-EE92-45F0-8898-436E8D5B1720}" dt="2024-10-08T16:01:37.469" v="42"/>
        <pc:sldMkLst>
          <pc:docMk/>
          <pc:sldMk cId="1322034671" sldId="506"/>
        </pc:sldMkLst>
      </pc:sldChg>
      <pc:sldChg chg="del">
        <pc:chgData name="Damian Gordon" userId="796278f3-970d-4a3b-8137-dc597a054133" providerId="ADAL" clId="{E11DB362-EE92-45F0-8898-436E8D5B1720}" dt="2024-10-05T01:15:13.064" v="13" actId="47"/>
        <pc:sldMkLst>
          <pc:docMk/>
          <pc:sldMk cId="734396448" sldId="507"/>
        </pc:sldMkLst>
      </pc:sldChg>
      <pc:sldChg chg="add del">
        <pc:chgData name="Damian Gordon" userId="796278f3-970d-4a3b-8137-dc597a054133" providerId="ADAL" clId="{E11DB362-EE92-45F0-8898-436E8D5B1720}" dt="2024-10-08T16:02:19.152" v="67"/>
        <pc:sldMkLst>
          <pc:docMk/>
          <pc:sldMk cId="3155610287" sldId="507"/>
        </pc:sldMkLst>
      </pc:sldChg>
      <pc:sldChg chg="add del">
        <pc:chgData name="Damian Gordon" userId="796278f3-970d-4a3b-8137-dc597a054133" providerId="ADAL" clId="{E11DB362-EE92-45F0-8898-436E8D5B1720}" dt="2024-10-08T16:01:37.469" v="42"/>
        <pc:sldMkLst>
          <pc:docMk/>
          <pc:sldMk cId="1721466139" sldId="508"/>
        </pc:sldMkLst>
      </pc:sldChg>
      <pc:sldChg chg="add del">
        <pc:chgData name="Damian Gordon" userId="796278f3-970d-4a3b-8137-dc597a054133" providerId="ADAL" clId="{E11DB362-EE92-45F0-8898-436E8D5B1720}" dt="2024-10-08T16:01:37.469" v="42"/>
        <pc:sldMkLst>
          <pc:docMk/>
          <pc:sldMk cId="2822760810" sldId="509"/>
        </pc:sldMkLst>
      </pc:sldChg>
      <pc:sldChg chg="add del">
        <pc:chgData name="Damian Gordon" userId="796278f3-970d-4a3b-8137-dc597a054133" providerId="ADAL" clId="{E11DB362-EE92-45F0-8898-436E8D5B1720}" dt="2024-10-08T16:01:37.469" v="42"/>
        <pc:sldMkLst>
          <pc:docMk/>
          <pc:sldMk cId="4265199667" sldId="510"/>
        </pc:sldMkLst>
      </pc:sldChg>
      <pc:sldChg chg="add del">
        <pc:chgData name="Damian Gordon" userId="796278f3-970d-4a3b-8137-dc597a054133" providerId="ADAL" clId="{E11DB362-EE92-45F0-8898-436E8D5B1720}" dt="2024-10-08T16:01:37.469" v="42"/>
        <pc:sldMkLst>
          <pc:docMk/>
          <pc:sldMk cId="2228028331" sldId="511"/>
        </pc:sldMkLst>
      </pc:sldChg>
      <pc:sldChg chg="add del">
        <pc:chgData name="Damian Gordon" userId="796278f3-970d-4a3b-8137-dc597a054133" providerId="ADAL" clId="{E11DB362-EE92-45F0-8898-436E8D5B1720}" dt="2024-10-08T16:01:37.469" v="42"/>
        <pc:sldMkLst>
          <pc:docMk/>
          <pc:sldMk cId="432110398" sldId="512"/>
        </pc:sldMkLst>
      </pc:sldChg>
      <pc:sldChg chg="delSp add del setBg delDesignElem">
        <pc:chgData name="Damian Gordon" userId="796278f3-970d-4a3b-8137-dc597a054133" providerId="ADAL" clId="{E11DB362-EE92-45F0-8898-436E8D5B1720}" dt="2024-10-08T16:01:37.469" v="42"/>
        <pc:sldMkLst>
          <pc:docMk/>
          <pc:sldMk cId="1333166156" sldId="513"/>
        </pc:sldMkLst>
      </pc:sldChg>
      <pc:sldChg chg="add del">
        <pc:chgData name="Damian Gordon" userId="796278f3-970d-4a3b-8137-dc597a054133" providerId="ADAL" clId="{E11DB362-EE92-45F0-8898-436E8D5B1720}" dt="2024-10-08T16:01:37.469" v="42"/>
        <pc:sldMkLst>
          <pc:docMk/>
          <pc:sldMk cId="2619792849" sldId="514"/>
        </pc:sldMkLst>
      </pc:sldChg>
      <pc:sldChg chg="add del">
        <pc:chgData name="Damian Gordon" userId="796278f3-970d-4a3b-8137-dc597a054133" providerId="ADAL" clId="{E11DB362-EE92-45F0-8898-436E8D5B1720}" dt="2024-10-08T16:01:37.469" v="42"/>
        <pc:sldMkLst>
          <pc:docMk/>
          <pc:sldMk cId="2361069070" sldId="515"/>
        </pc:sldMkLst>
      </pc:sldChg>
      <pc:sldChg chg="add del">
        <pc:chgData name="Damian Gordon" userId="796278f3-970d-4a3b-8137-dc597a054133" providerId="ADAL" clId="{E11DB362-EE92-45F0-8898-436E8D5B1720}" dt="2024-10-08T16:01:37.469" v="42"/>
        <pc:sldMkLst>
          <pc:docMk/>
          <pc:sldMk cId="3330554156" sldId="516"/>
        </pc:sldMkLst>
      </pc:sldChg>
      <pc:sldChg chg="add del">
        <pc:chgData name="Damian Gordon" userId="796278f3-970d-4a3b-8137-dc597a054133" providerId="ADAL" clId="{E11DB362-EE92-45F0-8898-436E8D5B1720}" dt="2024-10-08T16:01:37.469" v="42"/>
        <pc:sldMkLst>
          <pc:docMk/>
          <pc:sldMk cId="2356892724" sldId="517"/>
        </pc:sldMkLst>
      </pc:sldChg>
      <pc:sldChg chg="add del">
        <pc:chgData name="Damian Gordon" userId="796278f3-970d-4a3b-8137-dc597a054133" providerId="ADAL" clId="{E11DB362-EE92-45F0-8898-436E8D5B1720}" dt="2024-10-08T16:02:19.152" v="67"/>
        <pc:sldMkLst>
          <pc:docMk/>
          <pc:sldMk cId="2396756843" sldId="518"/>
        </pc:sldMkLst>
      </pc:sldChg>
      <pc:sldChg chg="add del">
        <pc:chgData name="Damian Gordon" userId="796278f3-970d-4a3b-8137-dc597a054133" providerId="ADAL" clId="{E11DB362-EE92-45F0-8898-436E8D5B1720}" dt="2024-10-08T16:01:37.469" v="42"/>
        <pc:sldMkLst>
          <pc:docMk/>
          <pc:sldMk cId="3900040505" sldId="519"/>
        </pc:sldMkLst>
      </pc:sldChg>
      <pc:sldChg chg="add del">
        <pc:chgData name="Damian Gordon" userId="796278f3-970d-4a3b-8137-dc597a054133" providerId="ADAL" clId="{E11DB362-EE92-45F0-8898-436E8D5B1720}" dt="2024-10-08T16:01:37.469" v="42"/>
        <pc:sldMkLst>
          <pc:docMk/>
          <pc:sldMk cId="1392760388" sldId="520"/>
        </pc:sldMkLst>
      </pc:sldChg>
      <pc:sldChg chg="add del">
        <pc:chgData name="Damian Gordon" userId="796278f3-970d-4a3b-8137-dc597a054133" providerId="ADAL" clId="{E11DB362-EE92-45F0-8898-436E8D5B1720}" dt="2024-10-08T16:01:37.469" v="42"/>
        <pc:sldMkLst>
          <pc:docMk/>
          <pc:sldMk cId="90912281" sldId="521"/>
        </pc:sldMkLst>
      </pc:sldChg>
      <pc:sldChg chg="add del">
        <pc:chgData name="Damian Gordon" userId="796278f3-970d-4a3b-8137-dc597a054133" providerId="ADAL" clId="{E11DB362-EE92-45F0-8898-436E8D5B1720}" dt="2024-10-08T16:01:37.469" v="42"/>
        <pc:sldMkLst>
          <pc:docMk/>
          <pc:sldMk cId="3759057335" sldId="522"/>
        </pc:sldMkLst>
      </pc:sldChg>
      <pc:sldChg chg="add del">
        <pc:chgData name="Damian Gordon" userId="796278f3-970d-4a3b-8137-dc597a054133" providerId="ADAL" clId="{E11DB362-EE92-45F0-8898-436E8D5B1720}" dt="2024-10-08T16:01:37.469" v="42"/>
        <pc:sldMkLst>
          <pc:docMk/>
          <pc:sldMk cId="1480789399" sldId="523"/>
        </pc:sldMkLst>
      </pc:sldChg>
      <pc:sldChg chg="add del">
        <pc:chgData name="Damian Gordon" userId="796278f3-970d-4a3b-8137-dc597a054133" providerId="ADAL" clId="{E11DB362-EE92-45F0-8898-436E8D5B1720}" dt="2024-10-08T16:01:37.469" v="42"/>
        <pc:sldMkLst>
          <pc:docMk/>
          <pc:sldMk cId="3150756904" sldId="524"/>
        </pc:sldMkLst>
      </pc:sldChg>
      <pc:sldChg chg="add del">
        <pc:chgData name="Damian Gordon" userId="796278f3-970d-4a3b-8137-dc597a054133" providerId="ADAL" clId="{E11DB362-EE92-45F0-8898-436E8D5B1720}" dt="2024-10-08T16:01:37.469" v="42"/>
        <pc:sldMkLst>
          <pc:docMk/>
          <pc:sldMk cId="168884867" sldId="525"/>
        </pc:sldMkLst>
      </pc:sldChg>
      <pc:sldChg chg="delSp add del setBg delDesignElem">
        <pc:chgData name="Damian Gordon" userId="796278f3-970d-4a3b-8137-dc597a054133" providerId="ADAL" clId="{E11DB362-EE92-45F0-8898-436E8D5B1720}" dt="2024-10-08T16:01:37.469" v="42"/>
        <pc:sldMkLst>
          <pc:docMk/>
          <pc:sldMk cId="2598802286" sldId="526"/>
        </pc:sldMkLst>
      </pc:sldChg>
      <pc:sldChg chg="add del">
        <pc:chgData name="Damian Gordon" userId="796278f3-970d-4a3b-8137-dc597a054133" providerId="ADAL" clId="{E11DB362-EE92-45F0-8898-436E8D5B1720}" dt="2024-10-08T16:02:19.152" v="67"/>
        <pc:sldMkLst>
          <pc:docMk/>
          <pc:sldMk cId="3893540225" sldId="527"/>
        </pc:sldMkLst>
      </pc:sldChg>
      <pc:sldChg chg="add del">
        <pc:chgData name="Damian Gordon" userId="796278f3-970d-4a3b-8137-dc597a054133" providerId="ADAL" clId="{E11DB362-EE92-45F0-8898-436E8D5B1720}" dt="2024-10-08T16:01:37.469" v="42"/>
        <pc:sldMkLst>
          <pc:docMk/>
          <pc:sldMk cId="2508920386" sldId="528"/>
        </pc:sldMkLst>
      </pc:sldChg>
      <pc:sldChg chg="add del">
        <pc:chgData name="Damian Gordon" userId="796278f3-970d-4a3b-8137-dc597a054133" providerId="ADAL" clId="{E11DB362-EE92-45F0-8898-436E8D5B1720}" dt="2024-10-08T16:01:37.469" v="42"/>
        <pc:sldMkLst>
          <pc:docMk/>
          <pc:sldMk cId="2648661551" sldId="529"/>
        </pc:sldMkLst>
      </pc:sldChg>
      <pc:sldChg chg="add del">
        <pc:chgData name="Damian Gordon" userId="796278f3-970d-4a3b-8137-dc597a054133" providerId="ADAL" clId="{E11DB362-EE92-45F0-8898-436E8D5B1720}" dt="2024-10-08T16:01:37.469" v="42"/>
        <pc:sldMkLst>
          <pc:docMk/>
          <pc:sldMk cId="1997344540" sldId="530"/>
        </pc:sldMkLst>
      </pc:sldChg>
      <pc:sldChg chg="add del">
        <pc:chgData name="Damian Gordon" userId="796278f3-970d-4a3b-8137-dc597a054133" providerId="ADAL" clId="{E11DB362-EE92-45F0-8898-436E8D5B1720}" dt="2024-10-08T16:02:19.152" v="67"/>
        <pc:sldMkLst>
          <pc:docMk/>
          <pc:sldMk cId="1762826304" sldId="531"/>
        </pc:sldMkLst>
      </pc:sldChg>
      <pc:sldChg chg="add del">
        <pc:chgData name="Damian Gordon" userId="796278f3-970d-4a3b-8137-dc597a054133" providerId="ADAL" clId="{E11DB362-EE92-45F0-8898-436E8D5B1720}" dt="2024-10-08T16:01:37.469" v="42"/>
        <pc:sldMkLst>
          <pc:docMk/>
          <pc:sldMk cId="14068166" sldId="532"/>
        </pc:sldMkLst>
      </pc:sldChg>
      <pc:sldChg chg="add del">
        <pc:chgData name="Damian Gordon" userId="796278f3-970d-4a3b-8137-dc597a054133" providerId="ADAL" clId="{E11DB362-EE92-45F0-8898-436E8D5B1720}" dt="2024-10-08T16:01:37.469" v="42"/>
        <pc:sldMkLst>
          <pc:docMk/>
          <pc:sldMk cId="1092859899" sldId="533"/>
        </pc:sldMkLst>
      </pc:sldChg>
      <pc:sldChg chg="add del">
        <pc:chgData name="Damian Gordon" userId="796278f3-970d-4a3b-8137-dc597a054133" providerId="ADAL" clId="{E11DB362-EE92-45F0-8898-436E8D5B1720}" dt="2024-10-08T16:01:37.469" v="42"/>
        <pc:sldMkLst>
          <pc:docMk/>
          <pc:sldMk cId="2813614338" sldId="534"/>
        </pc:sldMkLst>
      </pc:sldChg>
      <pc:sldChg chg="add del">
        <pc:chgData name="Damian Gordon" userId="796278f3-970d-4a3b-8137-dc597a054133" providerId="ADAL" clId="{E11DB362-EE92-45F0-8898-436E8D5B1720}" dt="2024-10-08T16:01:37.469" v="42"/>
        <pc:sldMkLst>
          <pc:docMk/>
          <pc:sldMk cId="1876897265" sldId="535"/>
        </pc:sldMkLst>
      </pc:sldChg>
      <pc:sldChg chg="add del">
        <pc:chgData name="Damian Gordon" userId="796278f3-970d-4a3b-8137-dc597a054133" providerId="ADAL" clId="{E11DB362-EE92-45F0-8898-436E8D5B1720}" dt="2024-10-08T16:01:37.469" v="42"/>
        <pc:sldMkLst>
          <pc:docMk/>
          <pc:sldMk cId="3619686503" sldId="536"/>
        </pc:sldMkLst>
      </pc:sldChg>
      <pc:sldChg chg="add del">
        <pc:chgData name="Damian Gordon" userId="796278f3-970d-4a3b-8137-dc597a054133" providerId="ADAL" clId="{E11DB362-EE92-45F0-8898-436E8D5B1720}" dt="2024-10-08T16:01:37.469" v="42"/>
        <pc:sldMkLst>
          <pc:docMk/>
          <pc:sldMk cId="3309501322" sldId="537"/>
        </pc:sldMkLst>
      </pc:sldChg>
      <pc:sldChg chg="add del">
        <pc:chgData name="Damian Gordon" userId="796278f3-970d-4a3b-8137-dc597a054133" providerId="ADAL" clId="{E11DB362-EE92-45F0-8898-436E8D5B1720}" dt="2024-10-08T16:01:37.469" v="42"/>
        <pc:sldMkLst>
          <pc:docMk/>
          <pc:sldMk cId="2418298055" sldId="538"/>
        </pc:sldMkLst>
      </pc:sldChg>
      <pc:sldChg chg="add del">
        <pc:chgData name="Damian Gordon" userId="796278f3-970d-4a3b-8137-dc597a054133" providerId="ADAL" clId="{E11DB362-EE92-45F0-8898-436E8D5B1720}" dt="2024-10-08T16:01:37.469" v="42"/>
        <pc:sldMkLst>
          <pc:docMk/>
          <pc:sldMk cId="4186948603" sldId="539"/>
        </pc:sldMkLst>
      </pc:sldChg>
      <pc:sldChg chg="add del">
        <pc:chgData name="Damian Gordon" userId="796278f3-970d-4a3b-8137-dc597a054133" providerId="ADAL" clId="{E11DB362-EE92-45F0-8898-436E8D5B1720}" dt="2024-10-08T16:01:37.469" v="42"/>
        <pc:sldMkLst>
          <pc:docMk/>
          <pc:sldMk cId="2787492798" sldId="540"/>
        </pc:sldMkLst>
      </pc:sldChg>
      <pc:sldChg chg="add del">
        <pc:chgData name="Damian Gordon" userId="796278f3-970d-4a3b-8137-dc597a054133" providerId="ADAL" clId="{E11DB362-EE92-45F0-8898-436E8D5B1720}" dt="2024-10-08T16:01:37.469" v="42"/>
        <pc:sldMkLst>
          <pc:docMk/>
          <pc:sldMk cId="572223339" sldId="541"/>
        </pc:sldMkLst>
      </pc:sldChg>
      <pc:sldChg chg="add del">
        <pc:chgData name="Damian Gordon" userId="796278f3-970d-4a3b-8137-dc597a054133" providerId="ADAL" clId="{E11DB362-EE92-45F0-8898-436E8D5B1720}" dt="2024-10-08T16:01:37.469" v="42"/>
        <pc:sldMkLst>
          <pc:docMk/>
          <pc:sldMk cId="4109757825" sldId="542"/>
        </pc:sldMkLst>
      </pc:sldChg>
      <pc:sldChg chg="add del">
        <pc:chgData name="Damian Gordon" userId="796278f3-970d-4a3b-8137-dc597a054133" providerId="ADAL" clId="{E11DB362-EE92-45F0-8898-436E8D5B1720}" dt="2024-10-08T16:01:37.469" v="42"/>
        <pc:sldMkLst>
          <pc:docMk/>
          <pc:sldMk cId="1741549133" sldId="543"/>
        </pc:sldMkLst>
      </pc:sldChg>
      <pc:sldChg chg="add del">
        <pc:chgData name="Damian Gordon" userId="796278f3-970d-4a3b-8137-dc597a054133" providerId="ADAL" clId="{E11DB362-EE92-45F0-8898-436E8D5B1720}" dt="2024-10-08T16:02:19.152" v="67"/>
        <pc:sldMkLst>
          <pc:docMk/>
          <pc:sldMk cId="1251934436" sldId="544"/>
        </pc:sldMkLst>
      </pc:sldChg>
      <pc:sldChg chg="add del">
        <pc:chgData name="Damian Gordon" userId="796278f3-970d-4a3b-8137-dc597a054133" providerId="ADAL" clId="{E11DB362-EE92-45F0-8898-436E8D5B1720}" dt="2024-10-08T16:01:37.469" v="42"/>
        <pc:sldMkLst>
          <pc:docMk/>
          <pc:sldMk cId="1275048363" sldId="545"/>
        </pc:sldMkLst>
      </pc:sldChg>
      <pc:sldChg chg="add del">
        <pc:chgData name="Damian Gordon" userId="796278f3-970d-4a3b-8137-dc597a054133" providerId="ADAL" clId="{E11DB362-EE92-45F0-8898-436E8D5B1720}" dt="2024-10-08T16:01:37.469" v="42"/>
        <pc:sldMkLst>
          <pc:docMk/>
          <pc:sldMk cId="3697168116" sldId="546"/>
        </pc:sldMkLst>
      </pc:sldChg>
      <pc:sldChg chg="add del">
        <pc:chgData name="Damian Gordon" userId="796278f3-970d-4a3b-8137-dc597a054133" providerId="ADAL" clId="{E11DB362-EE92-45F0-8898-436E8D5B1720}" dt="2024-10-08T16:01:37.469" v="42"/>
        <pc:sldMkLst>
          <pc:docMk/>
          <pc:sldMk cId="810842889" sldId="547"/>
        </pc:sldMkLst>
      </pc:sldChg>
      <pc:sldChg chg="delSp add del setBg delDesignElem">
        <pc:chgData name="Damian Gordon" userId="796278f3-970d-4a3b-8137-dc597a054133" providerId="ADAL" clId="{E11DB362-EE92-45F0-8898-436E8D5B1720}" dt="2024-10-08T16:01:37.469" v="42"/>
        <pc:sldMkLst>
          <pc:docMk/>
          <pc:sldMk cId="194116933" sldId="548"/>
        </pc:sldMkLst>
      </pc:sldChg>
      <pc:sldChg chg="add del">
        <pc:chgData name="Damian Gordon" userId="796278f3-970d-4a3b-8137-dc597a054133" providerId="ADAL" clId="{E11DB362-EE92-45F0-8898-436E8D5B1720}" dt="2024-10-08T16:01:37.469" v="42"/>
        <pc:sldMkLst>
          <pc:docMk/>
          <pc:sldMk cId="3284315641" sldId="549"/>
        </pc:sldMkLst>
      </pc:sldChg>
      <pc:sldChg chg="add del">
        <pc:chgData name="Damian Gordon" userId="796278f3-970d-4a3b-8137-dc597a054133" providerId="ADAL" clId="{E11DB362-EE92-45F0-8898-436E8D5B1720}" dt="2024-10-08T16:01:37.469" v="42"/>
        <pc:sldMkLst>
          <pc:docMk/>
          <pc:sldMk cId="2068285729" sldId="550"/>
        </pc:sldMkLst>
      </pc:sldChg>
      <pc:sldChg chg="add del">
        <pc:chgData name="Damian Gordon" userId="796278f3-970d-4a3b-8137-dc597a054133" providerId="ADAL" clId="{E11DB362-EE92-45F0-8898-436E8D5B1720}" dt="2024-10-08T16:01:37.469" v="42"/>
        <pc:sldMkLst>
          <pc:docMk/>
          <pc:sldMk cId="4132202039" sldId="551"/>
        </pc:sldMkLst>
      </pc:sldChg>
      <pc:sldChg chg="add del">
        <pc:chgData name="Damian Gordon" userId="796278f3-970d-4a3b-8137-dc597a054133" providerId="ADAL" clId="{E11DB362-EE92-45F0-8898-436E8D5B1720}" dt="2024-10-08T16:01:37.469" v="42"/>
        <pc:sldMkLst>
          <pc:docMk/>
          <pc:sldMk cId="1868398000" sldId="552"/>
        </pc:sldMkLst>
      </pc:sldChg>
      <pc:sldChg chg="add del">
        <pc:chgData name="Damian Gordon" userId="796278f3-970d-4a3b-8137-dc597a054133" providerId="ADAL" clId="{E11DB362-EE92-45F0-8898-436E8D5B1720}" dt="2024-10-08T16:01:37.469" v="42"/>
        <pc:sldMkLst>
          <pc:docMk/>
          <pc:sldMk cId="2363125076" sldId="553"/>
        </pc:sldMkLst>
      </pc:sldChg>
      <pc:sldChg chg="add del">
        <pc:chgData name="Damian Gordon" userId="796278f3-970d-4a3b-8137-dc597a054133" providerId="ADAL" clId="{E11DB362-EE92-45F0-8898-436E8D5B1720}" dt="2024-10-08T16:01:37.469" v="42"/>
        <pc:sldMkLst>
          <pc:docMk/>
          <pc:sldMk cId="1314442596" sldId="554"/>
        </pc:sldMkLst>
      </pc:sldChg>
      <pc:sldChg chg="add del">
        <pc:chgData name="Damian Gordon" userId="796278f3-970d-4a3b-8137-dc597a054133" providerId="ADAL" clId="{E11DB362-EE92-45F0-8898-436E8D5B1720}" dt="2024-10-08T16:01:37.469" v="42"/>
        <pc:sldMkLst>
          <pc:docMk/>
          <pc:sldMk cId="3826350951" sldId="555"/>
        </pc:sldMkLst>
      </pc:sldChg>
      <pc:sldChg chg="add del">
        <pc:chgData name="Damian Gordon" userId="796278f3-970d-4a3b-8137-dc597a054133" providerId="ADAL" clId="{E11DB362-EE92-45F0-8898-436E8D5B1720}" dt="2024-10-08T16:01:37.469" v="42"/>
        <pc:sldMkLst>
          <pc:docMk/>
          <pc:sldMk cId="2558959071" sldId="556"/>
        </pc:sldMkLst>
      </pc:sldChg>
      <pc:sldChg chg="add del">
        <pc:chgData name="Damian Gordon" userId="796278f3-970d-4a3b-8137-dc597a054133" providerId="ADAL" clId="{E11DB362-EE92-45F0-8898-436E8D5B1720}" dt="2024-10-08T16:01:37.469" v="42"/>
        <pc:sldMkLst>
          <pc:docMk/>
          <pc:sldMk cId="62470669" sldId="557"/>
        </pc:sldMkLst>
      </pc:sldChg>
      <pc:sldChg chg="add del">
        <pc:chgData name="Damian Gordon" userId="796278f3-970d-4a3b-8137-dc597a054133" providerId="ADAL" clId="{E11DB362-EE92-45F0-8898-436E8D5B1720}" dt="2024-10-08T16:01:37.469" v="42"/>
        <pc:sldMkLst>
          <pc:docMk/>
          <pc:sldMk cId="3337860375" sldId="558"/>
        </pc:sldMkLst>
      </pc:sldChg>
      <pc:sldChg chg="add del">
        <pc:chgData name="Damian Gordon" userId="796278f3-970d-4a3b-8137-dc597a054133" providerId="ADAL" clId="{E11DB362-EE92-45F0-8898-436E8D5B1720}" dt="2024-10-08T16:01:37.469" v="42"/>
        <pc:sldMkLst>
          <pc:docMk/>
          <pc:sldMk cId="1375753814" sldId="559"/>
        </pc:sldMkLst>
      </pc:sldChg>
      <pc:sldChg chg="add del">
        <pc:chgData name="Damian Gordon" userId="796278f3-970d-4a3b-8137-dc597a054133" providerId="ADAL" clId="{E11DB362-EE92-45F0-8898-436E8D5B1720}" dt="2024-10-08T16:01:37.469" v="42"/>
        <pc:sldMkLst>
          <pc:docMk/>
          <pc:sldMk cId="2845990101" sldId="560"/>
        </pc:sldMkLst>
      </pc:sldChg>
      <pc:sldChg chg="add del">
        <pc:chgData name="Damian Gordon" userId="796278f3-970d-4a3b-8137-dc597a054133" providerId="ADAL" clId="{E11DB362-EE92-45F0-8898-436E8D5B1720}" dt="2024-10-08T16:01:37.469" v="42"/>
        <pc:sldMkLst>
          <pc:docMk/>
          <pc:sldMk cId="4152644878" sldId="561"/>
        </pc:sldMkLst>
      </pc:sldChg>
      <pc:sldChg chg="add del">
        <pc:chgData name="Damian Gordon" userId="796278f3-970d-4a3b-8137-dc597a054133" providerId="ADAL" clId="{E11DB362-EE92-45F0-8898-436E8D5B1720}" dt="2024-10-08T16:01:37.469" v="42"/>
        <pc:sldMkLst>
          <pc:docMk/>
          <pc:sldMk cId="1655053635" sldId="562"/>
        </pc:sldMkLst>
      </pc:sldChg>
      <pc:sldChg chg="add del">
        <pc:chgData name="Damian Gordon" userId="796278f3-970d-4a3b-8137-dc597a054133" providerId="ADAL" clId="{E11DB362-EE92-45F0-8898-436E8D5B1720}" dt="2024-10-08T16:01:37.469" v="42"/>
        <pc:sldMkLst>
          <pc:docMk/>
          <pc:sldMk cId="1142153425" sldId="563"/>
        </pc:sldMkLst>
      </pc:sldChg>
      <pc:sldChg chg="add del">
        <pc:chgData name="Damian Gordon" userId="796278f3-970d-4a3b-8137-dc597a054133" providerId="ADAL" clId="{E11DB362-EE92-45F0-8898-436E8D5B1720}" dt="2024-10-08T16:01:37.469" v="42"/>
        <pc:sldMkLst>
          <pc:docMk/>
          <pc:sldMk cId="1023680307" sldId="564"/>
        </pc:sldMkLst>
      </pc:sldChg>
      <pc:sldChg chg="add del">
        <pc:chgData name="Damian Gordon" userId="796278f3-970d-4a3b-8137-dc597a054133" providerId="ADAL" clId="{E11DB362-EE92-45F0-8898-436E8D5B1720}" dt="2024-10-08T16:01:37.469" v="42"/>
        <pc:sldMkLst>
          <pc:docMk/>
          <pc:sldMk cId="104314410" sldId="565"/>
        </pc:sldMkLst>
      </pc:sldChg>
      <pc:sldChg chg="add del">
        <pc:chgData name="Damian Gordon" userId="796278f3-970d-4a3b-8137-dc597a054133" providerId="ADAL" clId="{E11DB362-EE92-45F0-8898-436E8D5B1720}" dt="2024-10-08T16:01:37.469" v="42"/>
        <pc:sldMkLst>
          <pc:docMk/>
          <pc:sldMk cId="1651527110" sldId="566"/>
        </pc:sldMkLst>
      </pc:sldChg>
      <pc:sldChg chg="add del">
        <pc:chgData name="Damian Gordon" userId="796278f3-970d-4a3b-8137-dc597a054133" providerId="ADAL" clId="{E11DB362-EE92-45F0-8898-436E8D5B1720}" dt="2024-10-08T16:01:37.469" v="42"/>
        <pc:sldMkLst>
          <pc:docMk/>
          <pc:sldMk cId="1041985867" sldId="567"/>
        </pc:sldMkLst>
      </pc:sldChg>
      <pc:sldChg chg="add del">
        <pc:chgData name="Damian Gordon" userId="796278f3-970d-4a3b-8137-dc597a054133" providerId="ADAL" clId="{E11DB362-EE92-45F0-8898-436E8D5B1720}" dt="2024-10-08T16:01:37.469" v="42"/>
        <pc:sldMkLst>
          <pc:docMk/>
          <pc:sldMk cId="1049163361" sldId="568"/>
        </pc:sldMkLst>
      </pc:sldChg>
      <pc:sldChg chg="add del">
        <pc:chgData name="Damian Gordon" userId="796278f3-970d-4a3b-8137-dc597a054133" providerId="ADAL" clId="{E11DB362-EE92-45F0-8898-436E8D5B1720}" dt="2024-10-08T16:01:37.469" v="42"/>
        <pc:sldMkLst>
          <pc:docMk/>
          <pc:sldMk cId="3455537879" sldId="569"/>
        </pc:sldMkLst>
      </pc:sldChg>
      <pc:sldChg chg="add del">
        <pc:chgData name="Damian Gordon" userId="796278f3-970d-4a3b-8137-dc597a054133" providerId="ADAL" clId="{E11DB362-EE92-45F0-8898-436E8D5B1720}" dt="2024-10-08T16:02:19.152" v="67"/>
        <pc:sldMkLst>
          <pc:docMk/>
          <pc:sldMk cId="2776212791" sldId="570"/>
        </pc:sldMkLst>
      </pc:sldChg>
      <pc:sldChg chg="add del">
        <pc:chgData name="Damian Gordon" userId="796278f3-970d-4a3b-8137-dc597a054133" providerId="ADAL" clId="{E11DB362-EE92-45F0-8898-436E8D5B1720}" dt="2024-10-08T16:02:19.152" v="67"/>
        <pc:sldMkLst>
          <pc:docMk/>
          <pc:sldMk cId="2594457080" sldId="571"/>
        </pc:sldMkLst>
      </pc:sldChg>
      <pc:sldChg chg="add del">
        <pc:chgData name="Damian Gordon" userId="796278f3-970d-4a3b-8137-dc597a054133" providerId="ADAL" clId="{E11DB362-EE92-45F0-8898-436E8D5B1720}" dt="2024-10-08T16:02:19.152" v="67"/>
        <pc:sldMkLst>
          <pc:docMk/>
          <pc:sldMk cId="2594675155" sldId="572"/>
        </pc:sldMkLst>
      </pc:sldChg>
      <pc:sldChg chg="add del">
        <pc:chgData name="Damian Gordon" userId="796278f3-970d-4a3b-8137-dc597a054133" providerId="ADAL" clId="{E11DB362-EE92-45F0-8898-436E8D5B1720}" dt="2024-10-08T16:02:19.152" v="67"/>
        <pc:sldMkLst>
          <pc:docMk/>
          <pc:sldMk cId="2688546140" sldId="573"/>
        </pc:sldMkLst>
      </pc:sldChg>
      <pc:sldChg chg="add del">
        <pc:chgData name="Damian Gordon" userId="796278f3-970d-4a3b-8137-dc597a054133" providerId="ADAL" clId="{E11DB362-EE92-45F0-8898-436E8D5B1720}" dt="2024-10-08T16:02:19.152" v="67"/>
        <pc:sldMkLst>
          <pc:docMk/>
          <pc:sldMk cId="2328414789" sldId="574"/>
        </pc:sldMkLst>
      </pc:sldChg>
      <pc:sldChg chg="add del">
        <pc:chgData name="Damian Gordon" userId="796278f3-970d-4a3b-8137-dc597a054133" providerId="ADAL" clId="{E11DB362-EE92-45F0-8898-436E8D5B1720}" dt="2024-10-08T16:02:19.152" v="67"/>
        <pc:sldMkLst>
          <pc:docMk/>
          <pc:sldMk cId="2937344328" sldId="575"/>
        </pc:sldMkLst>
      </pc:sldChg>
      <pc:sldChg chg="delSp add del setBg delDesignElem">
        <pc:chgData name="Damian Gordon" userId="796278f3-970d-4a3b-8137-dc597a054133" providerId="ADAL" clId="{E11DB362-EE92-45F0-8898-436E8D5B1720}" dt="2024-10-08T16:02:19.152" v="67"/>
        <pc:sldMkLst>
          <pc:docMk/>
          <pc:sldMk cId="2032234403" sldId="576"/>
        </pc:sldMkLst>
      </pc:sldChg>
      <pc:sldChg chg="add del">
        <pc:chgData name="Damian Gordon" userId="796278f3-970d-4a3b-8137-dc597a054133" providerId="ADAL" clId="{E11DB362-EE92-45F0-8898-436E8D5B1720}" dt="2024-10-08T16:02:19.152" v="67"/>
        <pc:sldMkLst>
          <pc:docMk/>
          <pc:sldMk cId="526580696" sldId="577"/>
        </pc:sldMkLst>
      </pc:sldChg>
      <pc:sldChg chg="add del setBg">
        <pc:chgData name="Damian Gordon" userId="796278f3-970d-4a3b-8137-dc597a054133" providerId="ADAL" clId="{E11DB362-EE92-45F0-8898-436E8D5B1720}" dt="2024-10-08T16:02:19.152" v="67"/>
        <pc:sldMkLst>
          <pc:docMk/>
          <pc:sldMk cId="2416151916" sldId="578"/>
        </pc:sldMkLst>
      </pc:sldChg>
      <pc:sldChg chg="add del">
        <pc:chgData name="Damian Gordon" userId="796278f3-970d-4a3b-8137-dc597a054133" providerId="ADAL" clId="{E11DB362-EE92-45F0-8898-436E8D5B1720}" dt="2024-10-08T16:02:19.152" v="67"/>
        <pc:sldMkLst>
          <pc:docMk/>
          <pc:sldMk cId="3875053995" sldId="579"/>
        </pc:sldMkLst>
      </pc:sldChg>
      <pc:sldChg chg="add del">
        <pc:chgData name="Damian Gordon" userId="796278f3-970d-4a3b-8137-dc597a054133" providerId="ADAL" clId="{E11DB362-EE92-45F0-8898-436E8D5B1720}" dt="2024-10-08T16:02:19.152" v="67"/>
        <pc:sldMkLst>
          <pc:docMk/>
          <pc:sldMk cId="2168346399" sldId="580"/>
        </pc:sldMkLst>
      </pc:sldChg>
      <pc:sldChg chg="add del">
        <pc:chgData name="Damian Gordon" userId="796278f3-970d-4a3b-8137-dc597a054133" providerId="ADAL" clId="{E11DB362-EE92-45F0-8898-436E8D5B1720}" dt="2024-10-08T16:02:19.152" v="67"/>
        <pc:sldMkLst>
          <pc:docMk/>
          <pc:sldMk cId="2805120833" sldId="581"/>
        </pc:sldMkLst>
      </pc:sldChg>
      <pc:sldChg chg="add del">
        <pc:chgData name="Damian Gordon" userId="796278f3-970d-4a3b-8137-dc597a054133" providerId="ADAL" clId="{E11DB362-EE92-45F0-8898-436E8D5B1720}" dt="2024-10-08T16:02:19.152" v="67"/>
        <pc:sldMkLst>
          <pc:docMk/>
          <pc:sldMk cId="3924567436" sldId="582"/>
        </pc:sldMkLst>
      </pc:sldChg>
      <pc:sldChg chg="add del setBg">
        <pc:chgData name="Damian Gordon" userId="796278f3-970d-4a3b-8137-dc597a054133" providerId="ADAL" clId="{E11DB362-EE92-45F0-8898-436E8D5B1720}" dt="2024-10-08T16:02:19.152" v="67"/>
        <pc:sldMkLst>
          <pc:docMk/>
          <pc:sldMk cId="3989274539" sldId="583"/>
        </pc:sldMkLst>
      </pc:sldChg>
      <pc:sldChg chg="delSp modSp add del setBg delDesignElem">
        <pc:chgData name="Damian Gordon" userId="796278f3-970d-4a3b-8137-dc597a054133" providerId="ADAL" clId="{E11DB362-EE92-45F0-8898-436E8D5B1720}" dt="2024-10-08T16:04:01.037" v="70" actId="207"/>
        <pc:sldMkLst>
          <pc:docMk/>
          <pc:sldMk cId="2347922812" sldId="584"/>
        </pc:sldMkLst>
      </pc:sldChg>
      <pc:sldChg chg="add del">
        <pc:chgData name="Damian Gordon" userId="796278f3-970d-4a3b-8137-dc597a054133" providerId="ADAL" clId="{E11DB362-EE92-45F0-8898-436E8D5B1720}" dt="2024-10-08T16:02:19.152" v="67"/>
        <pc:sldMkLst>
          <pc:docMk/>
          <pc:sldMk cId="41597393" sldId="585"/>
        </pc:sldMkLst>
      </pc:sldChg>
      <pc:sldChg chg="add del">
        <pc:chgData name="Damian Gordon" userId="796278f3-970d-4a3b-8137-dc597a054133" providerId="ADAL" clId="{E11DB362-EE92-45F0-8898-436E8D5B1720}" dt="2024-10-08T16:02:19.152" v="67"/>
        <pc:sldMkLst>
          <pc:docMk/>
          <pc:sldMk cId="1200837232" sldId="586"/>
        </pc:sldMkLst>
      </pc:sldChg>
      <pc:sldChg chg="add del">
        <pc:chgData name="Damian Gordon" userId="796278f3-970d-4a3b-8137-dc597a054133" providerId="ADAL" clId="{E11DB362-EE92-45F0-8898-436E8D5B1720}" dt="2024-10-08T16:02:19.152" v="67"/>
        <pc:sldMkLst>
          <pc:docMk/>
          <pc:sldMk cId="4224188240" sldId="587"/>
        </pc:sldMkLst>
      </pc:sldChg>
      <pc:sldChg chg="add del">
        <pc:chgData name="Damian Gordon" userId="796278f3-970d-4a3b-8137-dc597a054133" providerId="ADAL" clId="{E11DB362-EE92-45F0-8898-436E8D5B1720}" dt="2024-10-08T16:02:19.152" v="67"/>
        <pc:sldMkLst>
          <pc:docMk/>
          <pc:sldMk cId="1914458672" sldId="588"/>
        </pc:sldMkLst>
      </pc:sldChg>
      <pc:sldChg chg="add del">
        <pc:chgData name="Damian Gordon" userId="796278f3-970d-4a3b-8137-dc597a054133" providerId="ADAL" clId="{E11DB362-EE92-45F0-8898-436E8D5B1720}" dt="2024-10-08T16:02:19.152" v="67"/>
        <pc:sldMkLst>
          <pc:docMk/>
          <pc:sldMk cId="1210758149" sldId="589"/>
        </pc:sldMkLst>
      </pc:sldChg>
      <pc:sldChg chg="add del">
        <pc:chgData name="Damian Gordon" userId="796278f3-970d-4a3b-8137-dc597a054133" providerId="ADAL" clId="{E11DB362-EE92-45F0-8898-436E8D5B1720}" dt="2024-10-08T16:02:19.152" v="67"/>
        <pc:sldMkLst>
          <pc:docMk/>
          <pc:sldMk cId="3490883361" sldId="590"/>
        </pc:sldMkLst>
      </pc:sldChg>
      <pc:sldChg chg="add del">
        <pc:chgData name="Damian Gordon" userId="796278f3-970d-4a3b-8137-dc597a054133" providerId="ADAL" clId="{E11DB362-EE92-45F0-8898-436E8D5B1720}" dt="2024-10-08T16:02:19.152" v="67"/>
        <pc:sldMkLst>
          <pc:docMk/>
          <pc:sldMk cId="3685673864" sldId="591"/>
        </pc:sldMkLst>
      </pc:sldChg>
      <pc:sldChg chg="add del">
        <pc:chgData name="Damian Gordon" userId="796278f3-970d-4a3b-8137-dc597a054133" providerId="ADAL" clId="{E11DB362-EE92-45F0-8898-436E8D5B1720}" dt="2024-10-08T16:01:36.682" v="35" actId="47"/>
        <pc:sldMkLst>
          <pc:docMk/>
          <pc:sldMk cId="3585900418" sldId="592"/>
        </pc:sldMkLst>
      </pc:sldChg>
      <pc:sldChg chg="add">
        <pc:chgData name="Damian Gordon" userId="796278f3-970d-4a3b-8137-dc597a054133" providerId="ADAL" clId="{E11DB362-EE92-45F0-8898-436E8D5B1720}" dt="2024-10-08T16:02:19.152" v="67"/>
        <pc:sldMkLst>
          <pc:docMk/>
          <pc:sldMk cId="4222747186" sldId="592"/>
        </pc:sldMkLst>
      </pc:sldChg>
      <pc:sldChg chg="add">
        <pc:chgData name="Damian Gordon" userId="796278f3-970d-4a3b-8137-dc597a054133" providerId="ADAL" clId="{E11DB362-EE92-45F0-8898-436E8D5B1720}" dt="2024-10-08T16:02:19.152" v="67"/>
        <pc:sldMkLst>
          <pc:docMk/>
          <pc:sldMk cId="489123817" sldId="593"/>
        </pc:sldMkLst>
      </pc:sldChg>
      <pc:sldChg chg="add del">
        <pc:chgData name="Damian Gordon" userId="796278f3-970d-4a3b-8137-dc597a054133" providerId="ADAL" clId="{E11DB362-EE92-45F0-8898-436E8D5B1720}" dt="2024-10-08T16:01:36.682" v="35" actId="47"/>
        <pc:sldMkLst>
          <pc:docMk/>
          <pc:sldMk cId="2288423507" sldId="593"/>
        </pc:sldMkLst>
      </pc:sldChg>
      <pc:sldChg chg="delSp add del setBg delDesignElem">
        <pc:chgData name="Damian Gordon" userId="796278f3-970d-4a3b-8137-dc597a054133" providerId="ADAL" clId="{E11DB362-EE92-45F0-8898-436E8D5B1720}" dt="2024-10-08T16:01:36.682" v="35" actId="47"/>
        <pc:sldMkLst>
          <pc:docMk/>
          <pc:sldMk cId="2144767101" sldId="594"/>
        </pc:sldMkLst>
      </pc:sldChg>
      <pc:sldChg chg="add">
        <pc:chgData name="Damian Gordon" userId="796278f3-970d-4a3b-8137-dc597a054133" providerId="ADAL" clId="{E11DB362-EE92-45F0-8898-436E8D5B1720}" dt="2024-10-08T16:02:19.152" v="67"/>
        <pc:sldMkLst>
          <pc:docMk/>
          <pc:sldMk cId="2163810626" sldId="594"/>
        </pc:sldMkLst>
      </pc:sldChg>
      <pc:sldChg chg="add del setBg">
        <pc:chgData name="Damian Gordon" userId="796278f3-970d-4a3b-8137-dc597a054133" providerId="ADAL" clId="{E11DB362-EE92-45F0-8898-436E8D5B1720}" dt="2024-10-08T16:02:26.588" v="68" actId="47"/>
        <pc:sldMkLst>
          <pc:docMk/>
          <pc:sldMk cId="140867504" sldId="595"/>
        </pc:sldMkLst>
      </pc:sldChg>
      <pc:sldChg chg="add del">
        <pc:chgData name="Damian Gordon" userId="796278f3-970d-4a3b-8137-dc597a054133" providerId="ADAL" clId="{E11DB362-EE92-45F0-8898-436E8D5B1720}" dt="2024-10-08T16:01:36.682" v="35" actId="47"/>
        <pc:sldMkLst>
          <pc:docMk/>
          <pc:sldMk cId="321370623" sldId="595"/>
        </pc:sldMkLst>
      </pc:sldChg>
      <pc:sldChg chg="add del">
        <pc:chgData name="Damian Gordon" userId="796278f3-970d-4a3b-8137-dc597a054133" providerId="ADAL" clId="{E11DB362-EE92-45F0-8898-436E8D5B1720}" dt="2024-10-08T16:01:36.682" v="35" actId="47"/>
        <pc:sldMkLst>
          <pc:docMk/>
          <pc:sldMk cId="1973658102" sldId="596"/>
        </pc:sldMkLst>
      </pc:sldChg>
      <pc:sldChg chg="delSp add setBg delDesignElem">
        <pc:chgData name="Damian Gordon" userId="796278f3-970d-4a3b-8137-dc597a054133" providerId="ADAL" clId="{E11DB362-EE92-45F0-8898-436E8D5B1720}" dt="2024-10-08T16:02:42.411" v="69"/>
        <pc:sldMkLst>
          <pc:docMk/>
          <pc:sldMk cId="2144767101" sldId="596"/>
        </pc:sldMkLst>
      </pc:sldChg>
      <pc:sldChg chg="add">
        <pc:chgData name="Damian Gordon" userId="796278f3-970d-4a3b-8137-dc597a054133" providerId="ADAL" clId="{E11DB362-EE92-45F0-8898-436E8D5B1720}" dt="2024-10-08T16:02:19.152" v="67"/>
        <pc:sldMkLst>
          <pc:docMk/>
          <pc:sldMk cId="321370623" sldId="597"/>
        </pc:sldMkLst>
      </pc:sldChg>
      <pc:sldChg chg="add del">
        <pc:chgData name="Damian Gordon" userId="796278f3-970d-4a3b-8137-dc597a054133" providerId="ADAL" clId="{E11DB362-EE92-45F0-8898-436E8D5B1720}" dt="2024-10-08T16:01:36.682" v="35" actId="47"/>
        <pc:sldMkLst>
          <pc:docMk/>
          <pc:sldMk cId="1565139739" sldId="597"/>
        </pc:sldMkLst>
      </pc:sldChg>
      <pc:sldChg chg="add">
        <pc:chgData name="Damian Gordon" userId="796278f3-970d-4a3b-8137-dc597a054133" providerId="ADAL" clId="{E11DB362-EE92-45F0-8898-436E8D5B1720}" dt="2024-10-08T16:02:19.152" v="67"/>
        <pc:sldMkLst>
          <pc:docMk/>
          <pc:sldMk cId="1973658102" sldId="598"/>
        </pc:sldMkLst>
      </pc:sldChg>
      <pc:sldChg chg="delSp add del setBg delDesignElem">
        <pc:chgData name="Damian Gordon" userId="796278f3-970d-4a3b-8137-dc597a054133" providerId="ADAL" clId="{E11DB362-EE92-45F0-8898-436E8D5B1720}" dt="2024-10-08T16:01:36.682" v="35" actId="47"/>
        <pc:sldMkLst>
          <pc:docMk/>
          <pc:sldMk cId="4286275200" sldId="598"/>
        </pc:sldMkLst>
      </pc:sldChg>
      <pc:sldChg chg="add">
        <pc:chgData name="Damian Gordon" userId="796278f3-970d-4a3b-8137-dc597a054133" providerId="ADAL" clId="{E11DB362-EE92-45F0-8898-436E8D5B1720}" dt="2024-10-08T16:02:19.152" v="67"/>
        <pc:sldMkLst>
          <pc:docMk/>
          <pc:sldMk cId="1565139739" sldId="599"/>
        </pc:sldMkLst>
      </pc:sldChg>
      <pc:sldChg chg="add del">
        <pc:chgData name="Damian Gordon" userId="796278f3-970d-4a3b-8137-dc597a054133" providerId="ADAL" clId="{E11DB362-EE92-45F0-8898-436E8D5B1720}" dt="2024-10-08T16:01:36.682" v="35" actId="47"/>
        <pc:sldMkLst>
          <pc:docMk/>
          <pc:sldMk cId="2805823568" sldId="599"/>
        </pc:sldMkLst>
      </pc:sldChg>
      <pc:sldChg chg="add del">
        <pc:chgData name="Damian Gordon" userId="796278f3-970d-4a3b-8137-dc597a054133" providerId="ADAL" clId="{E11DB362-EE92-45F0-8898-436E8D5B1720}" dt="2024-10-08T16:01:36.682" v="35" actId="47"/>
        <pc:sldMkLst>
          <pc:docMk/>
          <pc:sldMk cId="1033895115" sldId="600"/>
        </pc:sldMkLst>
      </pc:sldChg>
      <pc:sldChg chg="delSp add setBg delDesignElem">
        <pc:chgData name="Damian Gordon" userId="796278f3-970d-4a3b-8137-dc597a054133" providerId="ADAL" clId="{E11DB362-EE92-45F0-8898-436E8D5B1720}" dt="2024-10-08T16:02:19.152" v="67"/>
        <pc:sldMkLst>
          <pc:docMk/>
          <pc:sldMk cId="4286275200" sldId="600"/>
        </pc:sldMkLst>
      </pc:sldChg>
      <pc:sldChg chg="add del">
        <pc:chgData name="Damian Gordon" userId="796278f3-970d-4a3b-8137-dc597a054133" providerId="ADAL" clId="{E11DB362-EE92-45F0-8898-436E8D5B1720}" dt="2024-10-08T16:01:36.682" v="35" actId="47"/>
        <pc:sldMkLst>
          <pc:docMk/>
          <pc:sldMk cId="198791789" sldId="601"/>
        </pc:sldMkLst>
      </pc:sldChg>
      <pc:sldChg chg="add">
        <pc:chgData name="Damian Gordon" userId="796278f3-970d-4a3b-8137-dc597a054133" providerId="ADAL" clId="{E11DB362-EE92-45F0-8898-436E8D5B1720}" dt="2024-10-08T16:02:19.152" v="67"/>
        <pc:sldMkLst>
          <pc:docMk/>
          <pc:sldMk cId="2805823568" sldId="601"/>
        </pc:sldMkLst>
      </pc:sldChg>
      <pc:sldChg chg="add">
        <pc:chgData name="Damian Gordon" userId="796278f3-970d-4a3b-8137-dc597a054133" providerId="ADAL" clId="{E11DB362-EE92-45F0-8898-436E8D5B1720}" dt="2024-10-08T16:02:19.152" v="67"/>
        <pc:sldMkLst>
          <pc:docMk/>
          <pc:sldMk cId="1033895115" sldId="602"/>
        </pc:sldMkLst>
      </pc:sldChg>
      <pc:sldChg chg="add del">
        <pc:chgData name="Damian Gordon" userId="796278f3-970d-4a3b-8137-dc597a054133" providerId="ADAL" clId="{E11DB362-EE92-45F0-8898-436E8D5B1720}" dt="2024-10-08T16:01:36.682" v="35" actId="47"/>
        <pc:sldMkLst>
          <pc:docMk/>
          <pc:sldMk cId="1691263524" sldId="602"/>
        </pc:sldMkLst>
      </pc:sldChg>
      <pc:sldChg chg="add">
        <pc:chgData name="Damian Gordon" userId="796278f3-970d-4a3b-8137-dc597a054133" providerId="ADAL" clId="{E11DB362-EE92-45F0-8898-436E8D5B1720}" dt="2024-10-08T16:02:19.152" v="67"/>
        <pc:sldMkLst>
          <pc:docMk/>
          <pc:sldMk cId="198791789" sldId="603"/>
        </pc:sldMkLst>
      </pc:sldChg>
      <pc:sldChg chg="add del">
        <pc:chgData name="Damian Gordon" userId="796278f3-970d-4a3b-8137-dc597a054133" providerId="ADAL" clId="{E11DB362-EE92-45F0-8898-436E8D5B1720}" dt="2024-10-08T16:01:36.682" v="35" actId="47"/>
        <pc:sldMkLst>
          <pc:docMk/>
          <pc:sldMk cId="3079019077" sldId="603"/>
        </pc:sldMkLst>
      </pc:sldChg>
      <pc:sldChg chg="add">
        <pc:chgData name="Damian Gordon" userId="796278f3-970d-4a3b-8137-dc597a054133" providerId="ADAL" clId="{E11DB362-EE92-45F0-8898-436E8D5B1720}" dt="2024-10-08T16:02:19.152" v="67"/>
        <pc:sldMkLst>
          <pc:docMk/>
          <pc:sldMk cId="1691263524" sldId="604"/>
        </pc:sldMkLst>
      </pc:sldChg>
      <pc:sldChg chg="delSp add del setBg delDesignElem">
        <pc:chgData name="Damian Gordon" userId="796278f3-970d-4a3b-8137-dc597a054133" providerId="ADAL" clId="{E11DB362-EE92-45F0-8898-436E8D5B1720}" dt="2024-10-08T16:01:36.682" v="35" actId="47"/>
        <pc:sldMkLst>
          <pc:docMk/>
          <pc:sldMk cId="4245555334" sldId="604"/>
        </pc:sldMkLst>
      </pc:sldChg>
      <pc:sldChg chg="add del">
        <pc:chgData name="Damian Gordon" userId="796278f3-970d-4a3b-8137-dc597a054133" providerId="ADAL" clId="{E11DB362-EE92-45F0-8898-436E8D5B1720}" dt="2024-10-08T16:01:36.682" v="35" actId="47"/>
        <pc:sldMkLst>
          <pc:docMk/>
          <pc:sldMk cId="2596279016" sldId="605"/>
        </pc:sldMkLst>
      </pc:sldChg>
      <pc:sldChg chg="add">
        <pc:chgData name="Damian Gordon" userId="796278f3-970d-4a3b-8137-dc597a054133" providerId="ADAL" clId="{E11DB362-EE92-45F0-8898-436E8D5B1720}" dt="2024-10-08T16:02:19.152" v="67"/>
        <pc:sldMkLst>
          <pc:docMk/>
          <pc:sldMk cId="3079019077" sldId="605"/>
        </pc:sldMkLst>
      </pc:sldChg>
      <pc:sldChg chg="add del">
        <pc:chgData name="Damian Gordon" userId="796278f3-970d-4a3b-8137-dc597a054133" providerId="ADAL" clId="{E11DB362-EE92-45F0-8898-436E8D5B1720}" dt="2024-10-08T16:01:36.682" v="35" actId="47"/>
        <pc:sldMkLst>
          <pc:docMk/>
          <pc:sldMk cId="1224993290" sldId="606"/>
        </pc:sldMkLst>
      </pc:sldChg>
      <pc:sldChg chg="delSp add setBg delDesignElem">
        <pc:chgData name="Damian Gordon" userId="796278f3-970d-4a3b-8137-dc597a054133" providerId="ADAL" clId="{E11DB362-EE92-45F0-8898-436E8D5B1720}" dt="2024-10-08T16:02:19.152" v="67"/>
        <pc:sldMkLst>
          <pc:docMk/>
          <pc:sldMk cId="4245555334" sldId="606"/>
        </pc:sldMkLst>
      </pc:sldChg>
      <pc:sldChg chg="add del">
        <pc:chgData name="Damian Gordon" userId="796278f3-970d-4a3b-8137-dc597a054133" providerId="ADAL" clId="{E11DB362-EE92-45F0-8898-436E8D5B1720}" dt="2024-10-08T16:01:36.682" v="35" actId="47"/>
        <pc:sldMkLst>
          <pc:docMk/>
          <pc:sldMk cId="2394449055" sldId="607"/>
        </pc:sldMkLst>
      </pc:sldChg>
      <pc:sldChg chg="add">
        <pc:chgData name="Damian Gordon" userId="796278f3-970d-4a3b-8137-dc597a054133" providerId="ADAL" clId="{E11DB362-EE92-45F0-8898-436E8D5B1720}" dt="2024-10-08T16:02:19.152" v="67"/>
        <pc:sldMkLst>
          <pc:docMk/>
          <pc:sldMk cId="2596279016" sldId="607"/>
        </pc:sldMkLst>
      </pc:sldChg>
      <pc:sldChg chg="add">
        <pc:chgData name="Damian Gordon" userId="796278f3-970d-4a3b-8137-dc597a054133" providerId="ADAL" clId="{E11DB362-EE92-45F0-8898-436E8D5B1720}" dt="2024-10-08T16:02:19.152" v="67"/>
        <pc:sldMkLst>
          <pc:docMk/>
          <pc:sldMk cId="1224993290" sldId="608"/>
        </pc:sldMkLst>
      </pc:sldChg>
      <pc:sldChg chg="add del">
        <pc:chgData name="Damian Gordon" userId="796278f3-970d-4a3b-8137-dc597a054133" providerId="ADAL" clId="{E11DB362-EE92-45F0-8898-436E8D5B1720}" dt="2024-10-08T16:01:36.682" v="35" actId="47"/>
        <pc:sldMkLst>
          <pc:docMk/>
          <pc:sldMk cId="3503270740" sldId="608"/>
        </pc:sldMkLst>
      </pc:sldChg>
      <pc:sldChg chg="add del">
        <pc:chgData name="Damian Gordon" userId="796278f3-970d-4a3b-8137-dc597a054133" providerId="ADAL" clId="{E11DB362-EE92-45F0-8898-436E8D5B1720}" dt="2024-10-08T16:01:36.682" v="35" actId="47"/>
        <pc:sldMkLst>
          <pc:docMk/>
          <pc:sldMk cId="1287606445" sldId="609"/>
        </pc:sldMkLst>
      </pc:sldChg>
      <pc:sldChg chg="add">
        <pc:chgData name="Damian Gordon" userId="796278f3-970d-4a3b-8137-dc597a054133" providerId="ADAL" clId="{E11DB362-EE92-45F0-8898-436E8D5B1720}" dt="2024-10-08T16:02:19.152" v="67"/>
        <pc:sldMkLst>
          <pc:docMk/>
          <pc:sldMk cId="3582766082" sldId="609"/>
        </pc:sldMkLst>
      </pc:sldChg>
      <pc:sldChg chg="delSp add setBg delDesignElem">
        <pc:chgData name="Damian Gordon" userId="796278f3-970d-4a3b-8137-dc597a054133" providerId="ADAL" clId="{E11DB362-EE92-45F0-8898-436E8D5B1720}" dt="2024-10-08T16:02:19.152" v="67"/>
        <pc:sldMkLst>
          <pc:docMk/>
          <pc:sldMk cId="662314059" sldId="610"/>
        </pc:sldMkLst>
      </pc:sldChg>
      <pc:sldChg chg="delSp add del setBg delDesignElem">
        <pc:chgData name="Damian Gordon" userId="796278f3-970d-4a3b-8137-dc597a054133" providerId="ADAL" clId="{E11DB362-EE92-45F0-8898-436E8D5B1720}" dt="2024-10-08T16:01:36.682" v="35" actId="47"/>
        <pc:sldMkLst>
          <pc:docMk/>
          <pc:sldMk cId="2611996078" sldId="610"/>
        </pc:sldMkLst>
      </pc:sldChg>
      <pc:sldChg chg="add">
        <pc:chgData name="Damian Gordon" userId="796278f3-970d-4a3b-8137-dc597a054133" providerId="ADAL" clId="{E11DB362-EE92-45F0-8898-436E8D5B1720}" dt="2024-10-08T16:02:19.152" v="67"/>
        <pc:sldMkLst>
          <pc:docMk/>
          <pc:sldMk cId="2394449055" sldId="611"/>
        </pc:sldMkLst>
      </pc:sldChg>
      <pc:sldChg chg="add del">
        <pc:chgData name="Damian Gordon" userId="796278f3-970d-4a3b-8137-dc597a054133" providerId="ADAL" clId="{E11DB362-EE92-45F0-8898-436E8D5B1720}" dt="2024-10-08T16:01:36.682" v="35" actId="47"/>
        <pc:sldMkLst>
          <pc:docMk/>
          <pc:sldMk cId="4035640068" sldId="611"/>
        </pc:sldMkLst>
      </pc:sldChg>
      <pc:sldChg chg="delSp add del setBg delDesignElem">
        <pc:chgData name="Damian Gordon" userId="796278f3-970d-4a3b-8137-dc597a054133" providerId="ADAL" clId="{E11DB362-EE92-45F0-8898-436E8D5B1720}" dt="2024-10-08T16:01:36.682" v="35" actId="47"/>
        <pc:sldMkLst>
          <pc:docMk/>
          <pc:sldMk cId="3029899255" sldId="612"/>
        </pc:sldMkLst>
      </pc:sldChg>
      <pc:sldChg chg="add">
        <pc:chgData name="Damian Gordon" userId="796278f3-970d-4a3b-8137-dc597a054133" providerId="ADAL" clId="{E11DB362-EE92-45F0-8898-436E8D5B1720}" dt="2024-10-08T16:02:19.152" v="67"/>
        <pc:sldMkLst>
          <pc:docMk/>
          <pc:sldMk cId="3503270740" sldId="612"/>
        </pc:sldMkLst>
      </pc:sldChg>
      <pc:sldChg chg="add del">
        <pc:chgData name="Damian Gordon" userId="796278f3-970d-4a3b-8137-dc597a054133" providerId="ADAL" clId="{E11DB362-EE92-45F0-8898-436E8D5B1720}" dt="2024-10-08T16:01:36.682" v="35" actId="47"/>
        <pc:sldMkLst>
          <pc:docMk/>
          <pc:sldMk cId="535749269" sldId="613"/>
        </pc:sldMkLst>
      </pc:sldChg>
      <pc:sldChg chg="add">
        <pc:chgData name="Damian Gordon" userId="796278f3-970d-4a3b-8137-dc597a054133" providerId="ADAL" clId="{E11DB362-EE92-45F0-8898-436E8D5B1720}" dt="2024-10-08T16:02:19.152" v="67"/>
        <pc:sldMkLst>
          <pc:docMk/>
          <pc:sldMk cId="1287606445" sldId="613"/>
        </pc:sldMkLst>
      </pc:sldChg>
      <pc:sldChg chg="add del">
        <pc:chgData name="Damian Gordon" userId="796278f3-970d-4a3b-8137-dc597a054133" providerId="ADAL" clId="{E11DB362-EE92-45F0-8898-436E8D5B1720}" dt="2024-10-08T16:01:36.682" v="35" actId="47"/>
        <pc:sldMkLst>
          <pc:docMk/>
          <pc:sldMk cId="55053776" sldId="614"/>
        </pc:sldMkLst>
      </pc:sldChg>
      <pc:sldChg chg="delSp add setBg delDesignElem">
        <pc:chgData name="Damian Gordon" userId="796278f3-970d-4a3b-8137-dc597a054133" providerId="ADAL" clId="{E11DB362-EE92-45F0-8898-436E8D5B1720}" dt="2024-10-08T16:02:19.152" v="67"/>
        <pc:sldMkLst>
          <pc:docMk/>
          <pc:sldMk cId="2611996078" sldId="614"/>
        </pc:sldMkLst>
      </pc:sldChg>
      <pc:sldChg chg="add del">
        <pc:chgData name="Damian Gordon" userId="796278f3-970d-4a3b-8137-dc597a054133" providerId="ADAL" clId="{E11DB362-EE92-45F0-8898-436E8D5B1720}" dt="2024-10-08T16:01:36.682" v="35" actId="47"/>
        <pc:sldMkLst>
          <pc:docMk/>
          <pc:sldMk cId="3644117154" sldId="615"/>
        </pc:sldMkLst>
      </pc:sldChg>
      <pc:sldChg chg="add">
        <pc:chgData name="Damian Gordon" userId="796278f3-970d-4a3b-8137-dc597a054133" providerId="ADAL" clId="{E11DB362-EE92-45F0-8898-436E8D5B1720}" dt="2024-10-08T16:02:19.152" v="67"/>
        <pc:sldMkLst>
          <pc:docMk/>
          <pc:sldMk cId="4035640068" sldId="615"/>
        </pc:sldMkLst>
      </pc:sldChg>
      <pc:sldChg chg="delSp add setBg delDesignElem">
        <pc:chgData name="Damian Gordon" userId="796278f3-970d-4a3b-8137-dc597a054133" providerId="ADAL" clId="{E11DB362-EE92-45F0-8898-436E8D5B1720}" dt="2024-10-08T16:02:19.152" v="67"/>
        <pc:sldMkLst>
          <pc:docMk/>
          <pc:sldMk cId="3029899255" sldId="616"/>
        </pc:sldMkLst>
      </pc:sldChg>
      <pc:sldChg chg="add del">
        <pc:chgData name="Damian Gordon" userId="796278f3-970d-4a3b-8137-dc597a054133" providerId="ADAL" clId="{E11DB362-EE92-45F0-8898-436E8D5B1720}" dt="2024-10-08T16:01:36.682" v="35" actId="47"/>
        <pc:sldMkLst>
          <pc:docMk/>
          <pc:sldMk cId="3742802754" sldId="616"/>
        </pc:sldMkLst>
      </pc:sldChg>
      <pc:sldChg chg="add">
        <pc:chgData name="Damian Gordon" userId="796278f3-970d-4a3b-8137-dc597a054133" providerId="ADAL" clId="{E11DB362-EE92-45F0-8898-436E8D5B1720}" dt="2024-10-08T16:02:19.152" v="67"/>
        <pc:sldMkLst>
          <pc:docMk/>
          <pc:sldMk cId="535749269" sldId="617"/>
        </pc:sldMkLst>
      </pc:sldChg>
      <pc:sldChg chg="add del">
        <pc:chgData name="Damian Gordon" userId="796278f3-970d-4a3b-8137-dc597a054133" providerId="ADAL" clId="{E11DB362-EE92-45F0-8898-436E8D5B1720}" dt="2024-10-08T16:01:36.682" v="35" actId="47"/>
        <pc:sldMkLst>
          <pc:docMk/>
          <pc:sldMk cId="3632979021" sldId="617"/>
        </pc:sldMkLst>
      </pc:sldChg>
      <pc:sldChg chg="add">
        <pc:chgData name="Damian Gordon" userId="796278f3-970d-4a3b-8137-dc597a054133" providerId="ADAL" clId="{E11DB362-EE92-45F0-8898-436E8D5B1720}" dt="2024-10-08T16:02:19.152" v="67"/>
        <pc:sldMkLst>
          <pc:docMk/>
          <pc:sldMk cId="55053776" sldId="618"/>
        </pc:sldMkLst>
      </pc:sldChg>
      <pc:sldChg chg="add del">
        <pc:chgData name="Damian Gordon" userId="796278f3-970d-4a3b-8137-dc597a054133" providerId="ADAL" clId="{E11DB362-EE92-45F0-8898-436E8D5B1720}" dt="2024-10-08T16:01:36.682" v="35" actId="47"/>
        <pc:sldMkLst>
          <pc:docMk/>
          <pc:sldMk cId="646872657" sldId="618"/>
        </pc:sldMkLst>
      </pc:sldChg>
      <pc:sldChg chg="add del">
        <pc:chgData name="Damian Gordon" userId="796278f3-970d-4a3b-8137-dc597a054133" providerId="ADAL" clId="{E11DB362-EE92-45F0-8898-436E8D5B1720}" dt="2024-10-08T16:01:36.682" v="35" actId="47"/>
        <pc:sldMkLst>
          <pc:docMk/>
          <pc:sldMk cId="2134427442" sldId="619"/>
        </pc:sldMkLst>
      </pc:sldChg>
      <pc:sldChg chg="add">
        <pc:chgData name="Damian Gordon" userId="796278f3-970d-4a3b-8137-dc597a054133" providerId="ADAL" clId="{E11DB362-EE92-45F0-8898-436E8D5B1720}" dt="2024-10-08T16:02:19.152" v="67"/>
        <pc:sldMkLst>
          <pc:docMk/>
          <pc:sldMk cId="3644117154" sldId="619"/>
        </pc:sldMkLst>
      </pc:sldChg>
      <pc:sldChg chg="add">
        <pc:chgData name="Damian Gordon" userId="796278f3-970d-4a3b-8137-dc597a054133" providerId="ADAL" clId="{E11DB362-EE92-45F0-8898-436E8D5B1720}" dt="2024-10-08T16:02:19.152" v="67"/>
        <pc:sldMkLst>
          <pc:docMk/>
          <pc:sldMk cId="3742802754" sldId="620"/>
        </pc:sldMkLst>
      </pc:sldChg>
      <pc:sldChg chg="add del">
        <pc:chgData name="Damian Gordon" userId="796278f3-970d-4a3b-8137-dc597a054133" providerId="ADAL" clId="{E11DB362-EE92-45F0-8898-436E8D5B1720}" dt="2024-10-08T16:01:36.682" v="35" actId="47"/>
        <pc:sldMkLst>
          <pc:docMk/>
          <pc:sldMk cId="3935890140" sldId="620"/>
        </pc:sldMkLst>
      </pc:sldChg>
      <pc:sldChg chg="add del">
        <pc:chgData name="Damian Gordon" userId="796278f3-970d-4a3b-8137-dc597a054133" providerId="ADAL" clId="{E11DB362-EE92-45F0-8898-436E8D5B1720}" dt="2024-10-08T16:01:36.682" v="35" actId="47"/>
        <pc:sldMkLst>
          <pc:docMk/>
          <pc:sldMk cId="436522494" sldId="621"/>
        </pc:sldMkLst>
      </pc:sldChg>
      <pc:sldChg chg="add">
        <pc:chgData name="Damian Gordon" userId="796278f3-970d-4a3b-8137-dc597a054133" providerId="ADAL" clId="{E11DB362-EE92-45F0-8898-436E8D5B1720}" dt="2024-10-08T16:02:19.152" v="67"/>
        <pc:sldMkLst>
          <pc:docMk/>
          <pc:sldMk cId="3632979021" sldId="621"/>
        </pc:sldMkLst>
      </pc:sldChg>
      <pc:sldChg chg="add">
        <pc:chgData name="Damian Gordon" userId="796278f3-970d-4a3b-8137-dc597a054133" providerId="ADAL" clId="{E11DB362-EE92-45F0-8898-436E8D5B1720}" dt="2024-10-08T16:02:19.152" v="67"/>
        <pc:sldMkLst>
          <pc:docMk/>
          <pc:sldMk cId="646872657" sldId="622"/>
        </pc:sldMkLst>
      </pc:sldChg>
      <pc:sldChg chg="delSp add del setBg delDesignElem">
        <pc:chgData name="Damian Gordon" userId="796278f3-970d-4a3b-8137-dc597a054133" providerId="ADAL" clId="{E11DB362-EE92-45F0-8898-436E8D5B1720}" dt="2024-10-08T16:01:36.682" v="35" actId="47"/>
        <pc:sldMkLst>
          <pc:docMk/>
          <pc:sldMk cId="2032805289" sldId="622"/>
        </pc:sldMkLst>
      </pc:sldChg>
      <pc:sldChg chg="add">
        <pc:chgData name="Damian Gordon" userId="796278f3-970d-4a3b-8137-dc597a054133" providerId="ADAL" clId="{E11DB362-EE92-45F0-8898-436E8D5B1720}" dt="2024-10-08T16:02:19.152" v="67"/>
        <pc:sldMkLst>
          <pc:docMk/>
          <pc:sldMk cId="2134427442" sldId="623"/>
        </pc:sldMkLst>
      </pc:sldChg>
      <pc:sldChg chg="add del">
        <pc:chgData name="Damian Gordon" userId="796278f3-970d-4a3b-8137-dc597a054133" providerId="ADAL" clId="{E11DB362-EE92-45F0-8898-436E8D5B1720}" dt="2024-10-08T16:01:36.682" v="35" actId="47"/>
        <pc:sldMkLst>
          <pc:docMk/>
          <pc:sldMk cId="3112372543" sldId="623"/>
        </pc:sldMkLst>
      </pc:sldChg>
      <pc:sldChg chg="add del">
        <pc:chgData name="Damian Gordon" userId="796278f3-970d-4a3b-8137-dc597a054133" providerId="ADAL" clId="{E11DB362-EE92-45F0-8898-436E8D5B1720}" dt="2024-10-08T16:01:36.682" v="35" actId="47"/>
        <pc:sldMkLst>
          <pc:docMk/>
          <pc:sldMk cId="2543198833" sldId="624"/>
        </pc:sldMkLst>
      </pc:sldChg>
      <pc:sldChg chg="add">
        <pc:chgData name="Damian Gordon" userId="796278f3-970d-4a3b-8137-dc597a054133" providerId="ADAL" clId="{E11DB362-EE92-45F0-8898-436E8D5B1720}" dt="2024-10-08T16:02:19.152" v="67"/>
        <pc:sldMkLst>
          <pc:docMk/>
          <pc:sldMk cId="3935890140" sldId="624"/>
        </pc:sldMkLst>
      </pc:sldChg>
      <pc:sldChg chg="add">
        <pc:chgData name="Damian Gordon" userId="796278f3-970d-4a3b-8137-dc597a054133" providerId="ADAL" clId="{E11DB362-EE92-45F0-8898-436E8D5B1720}" dt="2024-10-08T16:02:19.152" v="67"/>
        <pc:sldMkLst>
          <pc:docMk/>
          <pc:sldMk cId="436522494" sldId="625"/>
        </pc:sldMkLst>
      </pc:sldChg>
      <pc:sldChg chg="add del">
        <pc:chgData name="Damian Gordon" userId="796278f3-970d-4a3b-8137-dc597a054133" providerId="ADAL" clId="{E11DB362-EE92-45F0-8898-436E8D5B1720}" dt="2024-10-08T16:01:36.682" v="35" actId="47"/>
        <pc:sldMkLst>
          <pc:docMk/>
          <pc:sldMk cId="900451400" sldId="625"/>
        </pc:sldMkLst>
      </pc:sldChg>
      <pc:sldChg chg="delSp add setBg delDesignElem">
        <pc:chgData name="Damian Gordon" userId="796278f3-970d-4a3b-8137-dc597a054133" providerId="ADAL" clId="{E11DB362-EE92-45F0-8898-436E8D5B1720}" dt="2024-10-08T16:02:19.152" v="67"/>
        <pc:sldMkLst>
          <pc:docMk/>
          <pc:sldMk cId="2032805289" sldId="626"/>
        </pc:sldMkLst>
      </pc:sldChg>
      <pc:sldChg chg="add del">
        <pc:chgData name="Damian Gordon" userId="796278f3-970d-4a3b-8137-dc597a054133" providerId="ADAL" clId="{E11DB362-EE92-45F0-8898-436E8D5B1720}" dt="2024-10-08T16:01:36.682" v="35" actId="47"/>
        <pc:sldMkLst>
          <pc:docMk/>
          <pc:sldMk cId="2958111492" sldId="626"/>
        </pc:sldMkLst>
      </pc:sldChg>
      <pc:sldChg chg="add">
        <pc:chgData name="Damian Gordon" userId="796278f3-970d-4a3b-8137-dc597a054133" providerId="ADAL" clId="{E11DB362-EE92-45F0-8898-436E8D5B1720}" dt="2024-10-08T16:02:19.152" v="67"/>
        <pc:sldMkLst>
          <pc:docMk/>
          <pc:sldMk cId="3112372543" sldId="627"/>
        </pc:sldMkLst>
      </pc:sldChg>
      <pc:sldChg chg="add del">
        <pc:chgData name="Damian Gordon" userId="796278f3-970d-4a3b-8137-dc597a054133" providerId="ADAL" clId="{E11DB362-EE92-45F0-8898-436E8D5B1720}" dt="2024-10-08T16:01:36.682" v="35" actId="47"/>
        <pc:sldMkLst>
          <pc:docMk/>
          <pc:sldMk cId="3626197653" sldId="627"/>
        </pc:sldMkLst>
      </pc:sldChg>
      <pc:sldChg chg="add">
        <pc:chgData name="Damian Gordon" userId="796278f3-970d-4a3b-8137-dc597a054133" providerId="ADAL" clId="{E11DB362-EE92-45F0-8898-436E8D5B1720}" dt="2024-10-08T16:02:19.152" v="67"/>
        <pc:sldMkLst>
          <pc:docMk/>
          <pc:sldMk cId="2543198833" sldId="628"/>
        </pc:sldMkLst>
      </pc:sldChg>
      <pc:sldChg chg="add del">
        <pc:chgData name="Damian Gordon" userId="796278f3-970d-4a3b-8137-dc597a054133" providerId="ADAL" clId="{E11DB362-EE92-45F0-8898-436E8D5B1720}" dt="2024-10-08T16:01:36.682" v="35" actId="47"/>
        <pc:sldMkLst>
          <pc:docMk/>
          <pc:sldMk cId="2945392568" sldId="628"/>
        </pc:sldMkLst>
      </pc:sldChg>
      <pc:sldChg chg="add">
        <pc:chgData name="Damian Gordon" userId="796278f3-970d-4a3b-8137-dc597a054133" providerId="ADAL" clId="{E11DB362-EE92-45F0-8898-436E8D5B1720}" dt="2024-10-08T16:02:19.152" v="67"/>
        <pc:sldMkLst>
          <pc:docMk/>
          <pc:sldMk cId="900451400" sldId="629"/>
        </pc:sldMkLst>
      </pc:sldChg>
      <pc:sldChg chg="add del">
        <pc:chgData name="Damian Gordon" userId="796278f3-970d-4a3b-8137-dc597a054133" providerId="ADAL" clId="{E11DB362-EE92-45F0-8898-436E8D5B1720}" dt="2024-10-08T16:01:36.682" v="35" actId="47"/>
        <pc:sldMkLst>
          <pc:docMk/>
          <pc:sldMk cId="1342507811" sldId="629"/>
        </pc:sldMkLst>
      </pc:sldChg>
      <pc:sldChg chg="add del">
        <pc:chgData name="Damian Gordon" userId="796278f3-970d-4a3b-8137-dc597a054133" providerId="ADAL" clId="{E11DB362-EE92-45F0-8898-436E8D5B1720}" dt="2024-10-08T16:01:36.682" v="35" actId="47"/>
        <pc:sldMkLst>
          <pc:docMk/>
          <pc:sldMk cId="203496034" sldId="630"/>
        </pc:sldMkLst>
      </pc:sldChg>
      <pc:sldChg chg="add">
        <pc:chgData name="Damian Gordon" userId="796278f3-970d-4a3b-8137-dc597a054133" providerId="ADAL" clId="{E11DB362-EE92-45F0-8898-436E8D5B1720}" dt="2024-10-08T16:02:19.152" v="67"/>
        <pc:sldMkLst>
          <pc:docMk/>
          <pc:sldMk cId="2958111492" sldId="630"/>
        </pc:sldMkLst>
      </pc:sldChg>
      <pc:sldChg chg="add">
        <pc:chgData name="Damian Gordon" userId="796278f3-970d-4a3b-8137-dc597a054133" providerId="ADAL" clId="{E11DB362-EE92-45F0-8898-436E8D5B1720}" dt="2024-10-08T16:02:19.152" v="67"/>
        <pc:sldMkLst>
          <pc:docMk/>
          <pc:sldMk cId="3626197653" sldId="631"/>
        </pc:sldMkLst>
      </pc:sldChg>
      <pc:sldChg chg="add del">
        <pc:chgData name="Damian Gordon" userId="796278f3-970d-4a3b-8137-dc597a054133" providerId="ADAL" clId="{E11DB362-EE92-45F0-8898-436E8D5B1720}" dt="2024-10-08T16:01:36.682" v="35" actId="47"/>
        <pc:sldMkLst>
          <pc:docMk/>
          <pc:sldMk cId="3739348518" sldId="631"/>
        </pc:sldMkLst>
      </pc:sldChg>
      <pc:sldChg chg="delSp add del setBg delDesignElem">
        <pc:chgData name="Damian Gordon" userId="796278f3-970d-4a3b-8137-dc597a054133" providerId="ADAL" clId="{E11DB362-EE92-45F0-8898-436E8D5B1720}" dt="2024-10-08T16:01:36.682" v="35" actId="47"/>
        <pc:sldMkLst>
          <pc:docMk/>
          <pc:sldMk cId="2358207514" sldId="632"/>
        </pc:sldMkLst>
      </pc:sldChg>
      <pc:sldChg chg="add">
        <pc:chgData name="Damian Gordon" userId="796278f3-970d-4a3b-8137-dc597a054133" providerId="ADAL" clId="{E11DB362-EE92-45F0-8898-436E8D5B1720}" dt="2024-10-08T16:02:19.152" v="67"/>
        <pc:sldMkLst>
          <pc:docMk/>
          <pc:sldMk cId="2945392568" sldId="632"/>
        </pc:sldMkLst>
      </pc:sldChg>
      <pc:sldChg chg="add del">
        <pc:chgData name="Damian Gordon" userId="796278f3-970d-4a3b-8137-dc597a054133" providerId="ADAL" clId="{E11DB362-EE92-45F0-8898-436E8D5B1720}" dt="2024-10-08T16:01:36.682" v="35" actId="47"/>
        <pc:sldMkLst>
          <pc:docMk/>
          <pc:sldMk cId="51356831" sldId="633"/>
        </pc:sldMkLst>
      </pc:sldChg>
      <pc:sldChg chg="add">
        <pc:chgData name="Damian Gordon" userId="796278f3-970d-4a3b-8137-dc597a054133" providerId="ADAL" clId="{E11DB362-EE92-45F0-8898-436E8D5B1720}" dt="2024-10-08T16:02:19.152" v="67"/>
        <pc:sldMkLst>
          <pc:docMk/>
          <pc:sldMk cId="1342507811" sldId="633"/>
        </pc:sldMkLst>
      </pc:sldChg>
      <pc:sldChg chg="add">
        <pc:chgData name="Damian Gordon" userId="796278f3-970d-4a3b-8137-dc597a054133" providerId="ADAL" clId="{E11DB362-EE92-45F0-8898-436E8D5B1720}" dt="2024-10-08T16:02:19.152" v="67"/>
        <pc:sldMkLst>
          <pc:docMk/>
          <pc:sldMk cId="203496034" sldId="634"/>
        </pc:sldMkLst>
      </pc:sldChg>
      <pc:sldChg chg="add del">
        <pc:chgData name="Damian Gordon" userId="796278f3-970d-4a3b-8137-dc597a054133" providerId="ADAL" clId="{E11DB362-EE92-45F0-8898-436E8D5B1720}" dt="2024-10-08T16:01:36.682" v="35" actId="47"/>
        <pc:sldMkLst>
          <pc:docMk/>
          <pc:sldMk cId="3654113776" sldId="634"/>
        </pc:sldMkLst>
      </pc:sldChg>
      <pc:sldChg chg="add del">
        <pc:chgData name="Damian Gordon" userId="796278f3-970d-4a3b-8137-dc597a054133" providerId="ADAL" clId="{E11DB362-EE92-45F0-8898-436E8D5B1720}" dt="2024-10-08T16:01:36.682" v="35" actId="47"/>
        <pc:sldMkLst>
          <pc:docMk/>
          <pc:sldMk cId="3501501749" sldId="635"/>
        </pc:sldMkLst>
      </pc:sldChg>
      <pc:sldChg chg="add">
        <pc:chgData name="Damian Gordon" userId="796278f3-970d-4a3b-8137-dc597a054133" providerId="ADAL" clId="{E11DB362-EE92-45F0-8898-436E8D5B1720}" dt="2024-10-08T16:02:19.152" v="67"/>
        <pc:sldMkLst>
          <pc:docMk/>
          <pc:sldMk cId="3739348518" sldId="635"/>
        </pc:sldMkLst>
      </pc:sldChg>
      <pc:sldChg chg="delSp add setBg delDesignElem">
        <pc:chgData name="Damian Gordon" userId="796278f3-970d-4a3b-8137-dc597a054133" providerId="ADAL" clId="{E11DB362-EE92-45F0-8898-436E8D5B1720}" dt="2024-10-08T16:02:19.152" v="67"/>
        <pc:sldMkLst>
          <pc:docMk/>
          <pc:sldMk cId="2358207514" sldId="636"/>
        </pc:sldMkLst>
      </pc:sldChg>
      <pc:sldChg chg="add del">
        <pc:chgData name="Damian Gordon" userId="796278f3-970d-4a3b-8137-dc597a054133" providerId="ADAL" clId="{E11DB362-EE92-45F0-8898-436E8D5B1720}" dt="2024-10-08T16:01:36.682" v="35" actId="47"/>
        <pc:sldMkLst>
          <pc:docMk/>
          <pc:sldMk cId="4225522652" sldId="636"/>
        </pc:sldMkLst>
      </pc:sldChg>
      <pc:sldChg chg="add">
        <pc:chgData name="Damian Gordon" userId="796278f3-970d-4a3b-8137-dc597a054133" providerId="ADAL" clId="{E11DB362-EE92-45F0-8898-436E8D5B1720}" dt="2024-10-08T16:02:19.152" v="67"/>
        <pc:sldMkLst>
          <pc:docMk/>
          <pc:sldMk cId="51356831" sldId="637"/>
        </pc:sldMkLst>
      </pc:sldChg>
      <pc:sldChg chg="add del setBg">
        <pc:chgData name="Damian Gordon" userId="796278f3-970d-4a3b-8137-dc597a054133" providerId="ADAL" clId="{E11DB362-EE92-45F0-8898-436E8D5B1720}" dt="2024-10-08T16:01:36.682" v="35" actId="47"/>
        <pc:sldMkLst>
          <pc:docMk/>
          <pc:sldMk cId="1065427732" sldId="637"/>
        </pc:sldMkLst>
      </pc:sldChg>
      <pc:sldChg chg="add del">
        <pc:chgData name="Damian Gordon" userId="796278f3-970d-4a3b-8137-dc597a054133" providerId="ADAL" clId="{E11DB362-EE92-45F0-8898-436E8D5B1720}" dt="2024-10-08T16:01:36.682" v="35" actId="47"/>
        <pc:sldMkLst>
          <pc:docMk/>
          <pc:sldMk cId="580184904" sldId="638"/>
        </pc:sldMkLst>
      </pc:sldChg>
      <pc:sldChg chg="add">
        <pc:chgData name="Damian Gordon" userId="796278f3-970d-4a3b-8137-dc597a054133" providerId="ADAL" clId="{E11DB362-EE92-45F0-8898-436E8D5B1720}" dt="2024-10-08T16:02:19.152" v="67"/>
        <pc:sldMkLst>
          <pc:docMk/>
          <pc:sldMk cId="3654113776" sldId="638"/>
        </pc:sldMkLst>
      </pc:sldChg>
      <pc:sldChg chg="add del">
        <pc:chgData name="Damian Gordon" userId="796278f3-970d-4a3b-8137-dc597a054133" providerId="ADAL" clId="{E11DB362-EE92-45F0-8898-436E8D5B1720}" dt="2024-10-08T16:01:36.682" v="35" actId="47"/>
        <pc:sldMkLst>
          <pc:docMk/>
          <pc:sldMk cId="1239030630" sldId="639"/>
        </pc:sldMkLst>
      </pc:sldChg>
      <pc:sldChg chg="add">
        <pc:chgData name="Damian Gordon" userId="796278f3-970d-4a3b-8137-dc597a054133" providerId="ADAL" clId="{E11DB362-EE92-45F0-8898-436E8D5B1720}" dt="2024-10-08T16:02:19.152" v="67"/>
        <pc:sldMkLst>
          <pc:docMk/>
          <pc:sldMk cId="3501501749" sldId="639"/>
        </pc:sldMkLst>
      </pc:sldChg>
      <pc:sldChg chg="add del">
        <pc:chgData name="Damian Gordon" userId="796278f3-970d-4a3b-8137-dc597a054133" providerId="ADAL" clId="{E11DB362-EE92-45F0-8898-436E8D5B1720}" dt="2024-10-08T16:01:36.682" v="35" actId="47"/>
        <pc:sldMkLst>
          <pc:docMk/>
          <pc:sldMk cId="288856822" sldId="640"/>
        </pc:sldMkLst>
      </pc:sldChg>
      <pc:sldChg chg="add">
        <pc:chgData name="Damian Gordon" userId="796278f3-970d-4a3b-8137-dc597a054133" providerId="ADAL" clId="{E11DB362-EE92-45F0-8898-436E8D5B1720}" dt="2024-10-08T16:02:19.152" v="67"/>
        <pc:sldMkLst>
          <pc:docMk/>
          <pc:sldMk cId="4225522652" sldId="640"/>
        </pc:sldMkLst>
      </pc:sldChg>
      <pc:sldChg chg="add setBg">
        <pc:chgData name="Damian Gordon" userId="796278f3-970d-4a3b-8137-dc597a054133" providerId="ADAL" clId="{E11DB362-EE92-45F0-8898-436E8D5B1720}" dt="2024-10-08T16:02:19.152" v="67"/>
        <pc:sldMkLst>
          <pc:docMk/>
          <pc:sldMk cId="1065427732" sldId="641"/>
        </pc:sldMkLst>
      </pc:sldChg>
      <pc:sldChg chg="add del">
        <pc:chgData name="Damian Gordon" userId="796278f3-970d-4a3b-8137-dc597a054133" providerId="ADAL" clId="{E11DB362-EE92-45F0-8898-436E8D5B1720}" dt="2024-10-08T16:01:36.682" v="35" actId="47"/>
        <pc:sldMkLst>
          <pc:docMk/>
          <pc:sldMk cId="1675270746" sldId="641"/>
        </pc:sldMkLst>
      </pc:sldChg>
      <pc:sldChg chg="add">
        <pc:chgData name="Damian Gordon" userId="796278f3-970d-4a3b-8137-dc597a054133" providerId="ADAL" clId="{E11DB362-EE92-45F0-8898-436E8D5B1720}" dt="2024-10-08T16:02:19.152" v="67"/>
        <pc:sldMkLst>
          <pc:docMk/>
          <pc:sldMk cId="580184904" sldId="642"/>
        </pc:sldMkLst>
      </pc:sldChg>
      <pc:sldChg chg="add del">
        <pc:chgData name="Damian Gordon" userId="796278f3-970d-4a3b-8137-dc597a054133" providerId="ADAL" clId="{E11DB362-EE92-45F0-8898-436E8D5B1720}" dt="2024-10-08T16:01:36.682" v="35" actId="47"/>
        <pc:sldMkLst>
          <pc:docMk/>
          <pc:sldMk cId="1660847515" sldId="642"/>
        </pc:sldMkLst>
      </pc:sldChg>
      <pc:sldChg chg="add">
        <pc:chgData name="Damian Gordon" userId="796278f3-970d-4a3b-8137-dc597a054133" providerId="ADAL" clId="{E11DB362-EE92-45F0-8898-436E8D5B1720}" dt="2024-10-08T16:02:19.152" v="67"/>
        <pc:sldMkLst>
          <pc:docMk/>
          <pc:sldMk cId="1239030630" sldId="643"/>
        </pc:sldMkLst>
      </pc:sldChg>
      <pc:sldChg chg="add del">
        <pc:chgData name="Damian Gordon" userId="796278f3-970d-4a3b-8137-dc597a054133" providerId="ADAL" clId="{E11DB362-EE92-45F0-8898-436E8D5B1720}" dt="2024-10-08T16:01:36.682" v="35" actId="47"/>
        <pc:sldMkLst>
          <pc:docMk/>
          <pc:sldMk cId="1724087362" sldId="643"/>
        </pc:sldMkLst>
      </pc:sldChg>
      <pc:sldChg chg="add">
        <pc:chgData name="Damian Gordon" userId="796278f3-970d-4a3b-8137-dc597a054133" providerId="ADAL" clId="{E11DB362-EE92-45F0-8898-436E8D5B1720}" dt="2024-10-08T16:02:19.152" v="67"/>
        <pc:sldMkLst>
          <pc:docMk/>
          <pc:sldMk cId="288856822" sldId="644"/>
        </pc:sldMkLst>
      </pc:sldChg>
      <pc:sldChg chg="add del">
        <pc:chgData name="Damian Gordon" userId="796278f3-970d-4a3b-8137-dc597a054133" providerId="ADAL" clId="{E11DB362-EE92-45F0-8898-436E8D5B1720}" dt="2024-10-08T16:01:36.682" v="35" actId="47"/>
        <pc:sldMkLst>
          <pc:docMk/>
          <pc:sldMk cId="751576470" sldId="644"/>
        </pc:sldMkLst>
      </pc:sldChg>
      <pc:sldChg chg="add">
        <pc:chgData name="Damian Gordon" userId="796278f3-970d-4a3b-8137-dc597a054133" providerId="ADAL" clId="{E11DB362-EE92-45F0-8898-436E8D5B1720}" dt="2024-10-08T16:02:19.152" v="67"/>
        <pc:sldMkLst>
          <pc:docMk/>
          <pc:sldMk cId="1675270746" sldId="645"/>
        </pc:sldMkLst>
      </pc:sldChg>
      <pc:sldChg chg="add del">
        <pc:chgData name="Damian Gordon" userId="796278f3-970d-4a3b-8137-dc597a054133" providerId="ADAL" clId="{E11DB362-EE92-45F0-8898-436E8D5B1720}" dt="2024-10-08T16:01:36.682" v="35" actId="47"/>
        <pc:sldMkLst>
          <pc:docMk/>
          <pc:sldMk cId="3084326706" sldId="645"/>
        </pc:sldMkLst>
      </pc:sldChg>
      <pc:sldChg chg="add del">
        <pc:chgData name="Damian Gordon" userId="796278f3-970d-4a3b-8137-dc597a054133" providerId="ADAL" clId="{E11DB362-EE92-45F0-8898-436E8D5B1720}" dt="2024-10-08T16:01:36.682" v="35" actId="47"/>
        <pc:sldMkLst>
          <pc:docMk/>
          <pc:sldMk cId="1027778201" sldId="646"/>
        </pc:sldMkLst>
      </pc:sldChg>
      <pc:sldChg chg="add">
        <pc:chgData name="Damian Gordon" userId="796278f3-970d-4a3b-8137-dc597a054133" providerId="ADAL" clId="{E11DB362-EE92-45F0-8898-436E8D5B1720}" dt="2024-10-08T16:02:19.152" v="67"/>
        <pc:sldMkLst>
          <pc:docMk/>
          <pc:sldMk cId="1660847515" sldId="646"/>
        </pc:sldMkLst>
      </pc:sldChg>
      <pc:sldChg chg="add del">
        <pc:chgData name="Damian Gordon" userId="796278f3-970d-4a3b-8137-dc597a054133" providerId="ADAL" clId="{E11DB362-EE92-45F0-8898-436E8D5B1720}" dt="2024-10-08T16:01:36.682" v="35" actId="47"/>
        <pc:sldMkLst>
          <pc:docMk/>
          <pc:sldMk cId="1255027423" sldId="647"/>
        </pc:sldMkLst>
      </pc:sldChg>
      <pc:sldChg chg="add">
        <pc:chgData name="Damian Gordon" userId="796278f3-970d-4a3b-8137-dc597a054133" providerId="ADAL" clId="{E11DB362-EE92-45F0-8898-436E8D5B1720}" dt="2024-10-08T16:02:19.152" v="67"/>
        <pc:sldMkLst>
          <pc:docMk/>
          <pc:sldMk cId="1724087362" sldId="647"/>
        </pc:sldMkLst>
      </pc:sldChg>
      <pc:sldChg chg="delSp add del setBg delDesignElem">
        <pc:chgData name="Damian Gordon" userId="796278f3-970d-4a3b-8137-dc597a054133" providerId="ADAL" clId="{E11DB362-EE92-45F0-8898-436E8D5B1720}" dt="2024-10-08T16:01:36.682" v="35" actId="47"/>
        <pc:sldMkLst>
          <pc:docMk/>
          <pc:sldMk cId="105297568" sldId="648"/>
        </pc:sldMkLst>
      </pc:sldChg>
      <pc:sldChg chg="add">
        <pc:chgData name="Damian Gordon" userId="796278f3-970d-4a3b-8137-dc597a054133" providerId="ADAL" clId="{E11DB362-EE92-45F0-8898-436E8D5B1720}" dt="2024-10-08T16:02:19.152" v="67"/>
        <pc:sldMkLst>
          <pc:docMk/>
          <pc:sldMk cId="751576470" sldId="648"/>
        </pc:sldMkLst>
      </pc:sldChg>
      <pc:sldChg chg="add">
        <pc:chgData name="Damian Gordon" userId="796278f3-970d-4a3b-8137-dc597a054133" providerId="ADAL" clId="{E11DB362-EE92-45F0-8898-436E8D5B1720}" dt="2024-10-08T16:02:19.152" v="67"/>
        <pc:sldMkLst>
          <pc:docMk/>
          <pc:sldMk cId="3084326706" sldId="649"/>
        </pc:sldMkLst>
      </pc:sldChg>
      <pc:sldChg chg="add del setBg">
        <pc:chgData name="Damian Gordon" userId="796278f3-970d-4a3b-8137-dc597a054133" providerId="ADAL" clId="{E11DB362-EE92-45F0-8898-436E8D5B1720}" dt="2024-10-08T16:01:36.682" v="35" actId="47"/>
        <pc:sldMkLst>
          <pc:docMk/>
          <pc:sldMk cId="3252471190" sldId="649"/>
        </pc:sldMkLst>
      </pc:sldChg>
      <pc:sldChg chg="add del">
        <pc:chgData name="Damian Gordon" userId="796278f3-970d-4a3b-8137-dc597a054133" providerId="ADAL" clId="{E11DB362-EE92-45F0-8898-436E8D5B1720}" dt="2024-10-08T16:01:36.682" v="35" actId="47"/>
        <pc:sldMkLst>
          <pc:docMk/>
          <pc:sldMk cId="468201085" sldId="650"/>
        </pc:sldMkLst>
      </pc:sldChg>
      <pc:sldChg chg="add">
        <pc:chgData name="Damian Gordon" userId="796278f3-970d-4a3b-8137-dc597a054133" providerId="ADAL" clId="{E11DB362-EE92-45F0-8898-436E8D5B1720}" dt="2024-10-08T16:02:19.152" v="67"/>
        <pc:sldMkLst>
          <pc:docMk/>
          <pc:sldMk cId="1027778201" sldId="650"/>
        </pc:sldMkLst>
      </pc:sldChg>
      <pc:sldChg chg="add del">
        <pc:chgData name="Damian Gordon" userId="796278f3-970d-4a3b-8137-dc597a054133" providerId="ADAL" clId="{E11DB362-EE92-45F0-8898-436E8D5B1720}" dt="2024-10-08T16:01:36.682" v="35" actId="47"/>
        <pc:sldMkLst>
          <pc:docMk/>
          <pc:sldMk cId="1189190211" sldId="651"/>
        </pc:sldMkLst>
      </pc:sldChg>
      <pc:sldChg chg="add">
        <pc:chgData name="Damian Gordon" userId="796278f3-970d-4a3b-8137-dc597a054133" providerId="ADAL" clId="{E11DB362-EE92-45F0-8898-436E8D5B1720}" dt="2024-10-08T16:02:19.152" v="67"/>
        <pc:sldMkLst>
          <pc:docMk/>
          <pc:sldMk cId="1255027423" sldId="651"/>
        </pc:sldMkLst>
      </pc:sldChg>
      <pc:sldChg chg="delSp add setBg delDesignElem">
        <pc:chgData name="Damian Gordon" userId="796278f3-970d-4a3b-8137-dc597a054133" providerId="ADAL" clId="{E11DB362-EE92-45F0-8898-436E8D5B1720}" dt="2024-10-08T16:02:19.152" v="67"/>
        <pc:sldMkLst>
          <pc:docMk/>
          <pc:sldMk cId="105297568" sldId="652"/>
        </pc:sldMkLst>
      </pc:sldChg>
      <pc:sldChg chg="modSp add del mod">
        <pc:chgData name="Damian Gordon" userId="796278f3-970d-4a3b-8137-dc597a054133" providerId="ADAL" clId="{E11DB362-EE92-45F0-8898-436E8D5B1720}" dt="2024-10-08T16:01:36.682" v="35" actId="47"/>
        <pc:sldMkLst>
          <pc:docMk/>
          <pc:sldMk cId="3993176113" sldId="652"/>
        </pc:sldMkLst>
      </pc:sldChg>
      <pc:sldChg chg="add del">
        <pc:chgData name="Damian Gordon" userId="796278f3-970d-4a3b-8137-dc597a054133" providerId="ADAL" clId="{E11DB362-EE92-45F0-8898-436E8D5B1720}" dt="2024-10-08T16:01:36.682" v="35" actId="47"/>
        <pc:sldMkLst>
          <pc:docMk/>
          <pc:sldMk cId="629788340" sldId="653"/>
        </pc:sldMkLst>
      </pc:sldChg>
      <pc:sldChg chg="add setBg">
        <pc:chgData name="Damian Gordon" userId="796278f3-970d-4a3b-8137-dc597a054133" providerId="ADAL" clId="{E11DB362-EE92-45F0-8898-436E8D5B1720}" dt="2024-10-08T16:02:19.152" v="67"/>
        <pc:sldMkLst>
          <pc:docMk/>
          <pc:sldMk cId="3252471190" sldId="653"/>
        </pc:sldMkLst>
      </pc:sldChg>
      <pc:sldChg chg="add">
        <pc:chgData name="Damian Gordon" userId="796278f3-970d-4a3b-8137-dc597a054133" providerId="ADAL" clId="{E11DB362-EE92-45F0-8898-436E8D5B1720}" dt="2024-10-08T16:02:19.152" v="67"/>
        <pc:sldMkLst>
          <pc:docMk/>
          <pc:sldMk cId="468201085" sldId="654"/>
        </pc:sldMkLst>
      </pc:sldChg>
      <pc:sldChg chg="add del">
        <pc:chgData name="Damian Gordon" userId="796278f3-970d-4a3b-8137-dc597a054133" providerId="ADAL" clId="{E11DB362-EE92-45F0-8898-436E8D5B1720}" dt="2024-10-08T16:01:36.682" v="35" actId="47"/>
        <pc:sldMkLst>
          <pc:docMk/>
          <pc:sldMk cId="808008926" sldId="654"/>
        </pc:sldMkLst>
      </pc:sldChg>
      <pc:sldChg chg="add">
        <pc:chgData name="Damian Gordon" userId="796278f3-970d-4a3b-8137-dc597a054133" providerId="ADAL" clId="{E11DB362-EE92-45F0-8898-436E8D5B1720}" dt="2024-10-08T16:02:19.152" v="67"/>
        <pc:sldMkLst>
          <pc:docMk/>
          <pc:sldMk cId="1189190211" sldId="655"/>
        </pc:sldMkLst>
      </pc:sldChg>
      <pc:sldChg chg="delSp add del setBg delDesignElem">
        <pc:chgData name="Damian Gordon" userId="796278f3-970d-4a3b-8137-dc597a054133" providerId="ADAL" clId="{E11DB362-EE92-45F0-8898-436E8D5B1720}" dt="2024-10-08T16:01:36.682" v="35" actId="47"/>
        <pc:sldMkLst>
          <pc:docMk/>
          <pc:sldMk cId="2069081566" sldId="655"/>
        </pc:sldMkLst>
      </pc:sldChg>
      <pc:sldChg chg="add del">
        <pc:chgData name="Damian Gordon" userId="796278f3-970d-4a3b-8137-dc597a054133" providerId="ADAL" clId="{E11DB362-EE92-45F0-8898-436E8D5B1720}" dt="2024-10-08T16:01:36.682" v="35" actId="47"/>
        <pc:sldMkLst>
          <pc:docMk/>
          <pc:sldMk cId="550738726" sldId="656"/>
        </pc:sldMkLst>
      </pc:sldChg>
      <pc:sldChg chg="add">
        <pc:chgData name="Damian Gordon" userId="796278f3-970d-4a3b-8137-dc597a054133" providerId="ADAL" clId="{E11DB362-EE92-45F0-8898-436E8D5B1720}" dt="2024-10-08T16:02:19.152" v="67"/>
        <pc:sldMkLst>
          <pc:docMk/>
          <pc:sldMk cId="3993176113" sldId="656"/>
        </pc:sldMkLst>
      </pc:sldChg>
      <pc:sldChg chg="add">
        <pc:chgData name="Damian Gordon" userId="796278f3-970d-4a3b-8137-dc597a054133" providerId="ADAL" clId="{E11DB362-EE92-45F0-8898-436E8D5B1720}" dt="2024-10-08T16:02:19.152" v="67"/>
        <pc:sldMkLst>
          <pc:docMk/>
          <pc:sldMk cId="629788340" sldId="657"/>
        </pc:sldMkLst>
      </pc:sldChg>
      <pc:sldChg chg="add del">
        <pc:chgData name="Damian Gordon" userId="796278f3-970d-4a3b-8137-dc597a054133" providerId="ADAL" clId="{E11DB362-EE92-45F0-8898-436E8D5B1720}" dt="2024-10-08T16:01:36.682" v="35" actId="47"/>
        <pc:sldMkLst>
          <pc:docMk/>
          <pc:sldMk cId="1268440970" sldId="657"/>
        </pc:sldMkLst>
      </pc:sldChg>
      <pc:sldChg chg="add del">
        <pc:chgData name="Damian Gordon" userId="796278f3-970d-4a3b-8137-dc597a054133" providerId="ADAL" clId="{E11DB362-EE92-45F0-8898-436E8D5B1720}" dt="2024-10-08T16:01:36.682" v="35" actId="47"/>
        <pc:sldMkLst>
          <pc:docMk/>
          <pc:sldMk cId="154579201" sldId="658"/>
        </pc:sldMkLst>
      </pc:sldChg>
      <pc:sldChg chg="add">
        <pc:chgData name="Damian Gordon" userId="796278f3-970d-4a3b-8137-dc597a054133" providerId="ADAL" clId="{E11DB362-EE92-45F0-8898-436E8D5B1720}" dt="2024-10-08T16:02:19.152" v="67"/>
        <pc:sldMkLst>
          <pc:docMk/>
          <pc:sldMk cId="808008926" sldId="658"/>
        </pc:sldMkLst>
      </pc:sldChg>
      <pc:sldChg chg="delSp add setBg delDesignElem">
        <pc:chgData name="Damian Gordon" userId="796278f3-970d-4a3b-8137-dc597a054133" providerId="ADAL" clId="{E11DB362-EE92-45F0-8898-436E8D5B1720}" dt="2024-10-08T16:02:19.152" v="67"/>
        <pc:sldMkLst>
          <pc:docMk/>
          <pc:sldMk cId="2069081566" sldId="659"/>
        </pc:sldMkLst>
      </pc:sldChg>
      <pc:sldChg chg="add">
        <pc:chgData name="Damian Gordon" userId="796278f3-970d-4a3b-8137-dc597a054133" providerId="ADAL" clId="{E11DB362-EE92-45F0-8898-436E8D5B1720}" dt="2024-10-08T16:02:19.152" v="67"/>
        <pc:sldMkLst>
          <pc:docMk/>
          <pc:sldMk cId="550738726" sldId="660"/>
        </pc:sldMkLst>
      </pc:sldChg>
      <pc:sldChg chg="add">
        <pc:chgData name="Damian Gordon" userId="796278f3-970d-4a3b-8137-dc597a054133" providerId="ADAL" clId="{E11DB362-EE92-45F0-8898-436E8D5B1720}" dt="2024-10-08T16:02:19.152" v="67"/>
        <pc:sldMkLst>
          <pc:docMk/>
          <pc:sldMk cId="1268440970" sldId="661"/>
        </pc:sldMkLst>
      </pc:sldChg>
      <pc:sldChg chg="add">
        <pc:chgData name="Damian Gordon" userId="796278f3-970d-4a3b-8137-dc597a054133" providerId="ADAL" clId="{E11DB362-EE92-45F0-8898-436E8D5B1720}" dt="2024-10-08T16:02:19.152" v="67"/>
        <pc:sldMkLst>
          <pc:docMk/>
          <pc:sldMk cId="154579201" sldId="662"/>
        </pc:sldMkLst>
      </pc:sldChg>
    </pc:docChg>
  </pc:docChgLst>
  <pc:docChgLst>
    <pc:chgData name="Damian Gordon" userId="796278f3-970d-4a3b-8137-dc597a054133" providerId="ADAL" clId="{13490A5C-F9A2-4D78-A1DC-161CFF8B2E53}"/>
    <pc:docChg chg="custSel addSld delSld modSld sldOrd">
      <pc:chgData name="Damian Gordon" userId="796278f3-970d-4a3b-8137-dc597a054133" providerId="ADAL" clId="{13490A5C-F9A2-4D78-A1DC-161CFF8B2E53}" dt="2024-07-05T00:40:31.585" v="56" actId="20577"/>
      <pc:docMkLst>
        <pc:docMk/>
      </pc:docMkLst>
      <pc:sldChg chg="del">
        <pc:chgData name="Damian Gordon" userId="796278f3-970d-4a3b-8137-dc597a054133" providerId="ADAL" clId="{13490A5C-F9A2-4D78-A1DC-161CFF8B2E53}" dt="2024-07-05T00:38:28.067" v="0" actId="47"/>
        <pc:sldMkLst>
          <pc:docMk/>
          <pc:sldMk cId="2126172313" sldId="427"/>
        </pc:sldMkLst>
      </pc:sldChg>
      <pc:sldChg chg="del">
        <pc:chgData name="Damian Gordon" userId="796278f3-970d-4a3b-8137-dc597a054133" providerId="ADAL" clId="{13490A5C-F9A2-4D78-A1DC-161CFF8B2E53}" dt="2024-07-05T00:38:28.067" v="0" actId="47"/>
        <pc:sldMkLst>
          <pc:docMk/>
          <pc:sldMk cId="3444012768" sldId="428"/>
        </pc:sldMkLst>
      </pc:sldChg>
      <pc:sldChg chg="del">
        <pc:chgData name="Damian Gordon" userId="796278f3-970d-4a3b-8137-dc597a054133" providerId="ADAL" clId="{13490A5C-F9A2-4D78-A1DC-161CFF8B2E53}" dt="2024-07-05T00:38:28.067" v="0" actId="47"/>
        <pc:sldMkLst>
          <pc:docMk/>
          <pc:sldMk cId="695405805" sldId="448"/>
        </pc:sldMkLst>
      </pc:sldChg>
      <pc:sldChg chg="del">
        <pc:chgData name="Damian Gordon" userId="796278f3-970d-4a3b-8137-dc597a054133" providerId="ADAL" clId="{13490A5C-F9A2-4D78-A1DC-161CFF8B2E53}" dt="2024-07-05T00:38:28.067" v="0" actId="47"/>
        <pc:sldMkLst>
          <pc:docMk/>
          <pc:sldMk cId="349856633" sldId="480"/>
        </pc:sldMkLst>
      </pc:sldChg>
      <pc:sldChg chg="del">
        <pc:chgData name="Damian Gordon" userId="796278f3-970d-4a3b-8137-dc597a054133" providerId="ADAL" clId="{13490A5C-F9A2-4D78-A1DC-161CFF8B2E53}" dt="2024-07-05T00:38:28.067" v="0" actId="47"/>
        <pc:sldMkLst>
          <pc:docMk/>
          <pc:sldMk cId="848709099" sldId="486"/>
        </pc:sldMkLst>
      </pc:sldChg>
      <pc:sldChg chg="del">
        <pc:chgData name="Damian Gordon" userId="796278f3-970d-4a3b-8137-dc597a054133" providerId="ADAL" clId="{13490A5C-F9A2-4D78-A1DC-161CFF8B2E53}" dt="2024-07-05T00:38:28.067" v="0" actId="47"/>
        <pc:sldMkLst>
          <pc:docMk/>
          <pc:sldMk cId="1679135151" sldId="487"/>
        </pc:sldMkLst>
      </pc:sldChg>
      <pc:sldChg chg="modSp add ord">
        <pc:chgData name="Damian Gordon" userId="796278f3-970d-4a3b-8137-dc597a054133" providerId="ADAL" clId="{13490A5C-F9A2-4D78-A1DC-161CFF8B2E53}" dt="2024-07-05T00:40:31.585" v="56" actId="20577"/>
        <pc:sldMkLst>
          <pc:docMk/>
          <pc:sldMk cId="734396448" sldId="507"/>
        </pc:sldMkLst>
      </pc:sldChg>
      <pc:sldChg chg="addSp delSp modSp new del mod modClrScheme chgLayout">
        <pc:chgData name="Damian Gordon" userId="796278f3-970d-4a3b-8137-dc597a054133" providerId="ADAL" clId="{13490A5C-F9A2-4D78-A1DC-161CFF8B2E53}" dt="2024-07-05T00:40:10.041" v="34" actId="47"/>
        <pc:sldMkLst>
          <pc:docMk/>
          <pc:sldMk cId="3226372601" sldId="507"/>
        </pc:sldMkLst>
      </pc:sldChg>
    </pc:docChg>
  </pc:docChgLst>
  <pc:docChgLst>
    <pc:chgData name="Damian Gordon" userId="796278f3-970d-4a3b-8137-dc597a054133" providerId="ADAL" clId="{F0DFB084-6A17-4B49-9108-90641E04A323}"/>
    <pc:docChg chg="custSel modSld">
      <pc:chgData name="Damian Gordon" userId="796278f3-970d-4a3b-8137-dc597a054133" providerId="ADAL" clId="{F0DFB084-6A17-4B49-9108-90641E04A323}" dt="2024-07-05T00:41:28.555" v="15" actId="20577"/>
      <pc:docMkLst>
        <pc:docMk/>
      </pc:docMkLst>
      <pc:sldChg chg="modSp mod">
        <pc:chgData name="Damian Gordon" userId="796278f3-970d-4a3b-8137-dc597a054133" providerId="ADAL" clId="{F0DFB084-6A17-4B49-9108-90641E04A323}" dt="2024-07-05T00:41:28.555" v="15" actId="20577"/>
        <pc:sldMkLst>
          <pc:docMk/>
          <pc:sldMk cId="1941464876" sldId="256"/>
        </pc:sldMkLst>
      </pc:sldChg>
    </pc:docChg>
  </pc:docChgLst>
  <pc:docChgLst>
    <pc:chgData name="Damian Gordon" userId="796278f3-970d-4a3b-8137-dc597a054133" providerId="ADAL" clId="{753F0878-E1D3-4609-BBF3-01F704C2291E}"/>
    <pc:docChg chg="custSel modSld">
      <pc:chgData name="Damian Gordon" userId="796278f3-970d-4a3b-8137-dc597a054133" providerId="ADAL" clId="{753F0878-E1D3-4609-BBF3-01F704C2291E}" dt="2024-10-04T22:08:39.108" v="17" actId="478"/>
      <pc:docMkLst>
        <pc:docMk/>
      </pc:docMkLst>
      <pc:sldChg chg="addSp delSp modSp mod">
        <pc:chgData name="Damian Gordon" userId="796278f3-970d-4a3b-8137-dc597a054133" providerId="ADAL" clId="{753F0878-E1D3-4609-BBF3-01F704C2291E}" dt="2024-10-04T22:08:39.108" v="17" actId="478"/>
        <pc:sldMkLst>
          <pc:docMk/>
          <pc:sldMk cId="321388942" sldId="259"/>
        </pc:sldMkLst>
      </pc:sldChg>
      <pc:sldChg chg="modSp mod">
        <pc:chgData name="Damian Gordon" userId="796278f3-970d-4a3b-8137-dc597a054133" providerId="ADAL" clId="{753F0878-E1D3-4609-BBF3-01F704C2291E}" dt="2024-10-04T17:52:00.191" v="7" actId="114"/>
        <pc:sldMkLst>
          <pc:docMk/>
          <pc:sldMk cId="1760058381" sldId="465"/>
        </pc:sldMkLst>
      </pc:sldChg>
      <pc:sldChg chg="modSp mod">
        <pc:chgData name="Damian Gordon" userId="796278f3-970d-4a3b-8137-dc597a054133" providerId="ADAL" clId="{753F0878-E1D3-4609-BBF3-01F704C2291E}" dt="2024-10-04T17:53:24.782" v="11" actId="27636"/>
        <pc:sldMkLst>
          <pc:docMk/>
          <pc:sldMk cId="2356892724" sldId="5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E96E-B7A3-40FC-B40C-1652DBD09953}" type="datetimeFigureOut">
              <a:rPr lang="en-IE" smtClean="0"/>
              <a:t>30/01/2025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2C7E2-A38D-4063-B2B8-A2A9C0F33D9F}" type="slidenum">
              <a:rPr lang="en-IE" smtClean="0"/>
              <a:t>‹#›</a:t>
            </a:fld>
            <a:endParaRPr lang="en-IE"/>
          </a:p>
        </p:txBody>
      </p:sp>
    </p:spTree>
    <p:extLst>
      <p:ext uri="{BB962C8B-B14F-4D97-AF65-F5344CB8AC3E}">
        <p14:creationId xmlns:p14="http://schemas.microsoft.com/office/powerpoint/2010/main" val="332954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50</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51</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52</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53</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E9AF-CB4E-EE88-5C28-8EB9AAB71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BB4D08C-F61A-80AE-7741-CA98AFCF9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0183A9A-B9B6-6821-F14F-2337B51145A7}"/>
              </a:ext>
            </a:extLst>
          </p:cNvPr>
          <p:cNvSpPr>
            <a:spLocks noGrp="1"/>
          </p:cNvSpPr>
          <p:nvPr>
            <p:ph type="dt" sz="half" idx="10"/>
          </p:nvPr>
        </p:nvSpPr>
        <p:spPr/>
        <p:txBody>
          <a:bodyPr/>
          <a:lstStyle/>
          <a:p>
            <a:fld id="{F24DC863-B66C-4FC5-96B9-3A86DF010AD4}" type="datetimeFigureOut">
              <a:rPr lang="en-IE" smtClean="0"/>
              <a:t>30/01/2025</a:t>
            </a:fld>
            <a:endParaRPr lang="en-IE"/>
          </a:p>
        </p:txBody>
      </p:sp>
      <p:sp>
        <p:nvSpPr>
          <p:cNvPr id="5" name="Footer Placeholder 4">
            <a:extLst>
              <a:ext uri="{FF2B5EF4-FFF2-40B4-BE49-F238E27FC236}">
                <a16:creationId xmlns:a16="http://schemas.microsoft.com/office/drawing/2014/main" id="{32B2CE58-3173-252F-260B-EC2EF33A7F3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6570B4-1859-3CD3-EDA4-518EAE7552B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03555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5B57-75F7-399E-31FD-28CAB1B8914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4668199-5870-B66C-926B-270A2D846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42EBC15-D4B2-AAD8-0938-F2C4DADB4B92}"/>
              </a:ext>
            </a:extLst>
          </p:cNvPr>
          <p:cNvSpPr>
            <a:spLocks noGrp="1"/>
          </p:cNvSpPr>
          <p:nvPr>
            <p:ph type="dt" sz="half" idx="10"/>
          </p:nvPr>
        </p:nvSpPr>
        <p:spPr/>
        <p:txBody>
          <a:bodyPr/>
          <a:lstStyle/>
          <a:p>
            <a:fld id="{F24DC863-B66C-4FC5-96B9-3A86DF010AD4}" type="datetimeFigureOut">
              <a:rPr lang="en-IE" smtClean="0"/>
              <a:t>30/01/2025</a:t>
            </a:fld>
            <a:endParaRPr lang="en-IE"/>
          </a:p>
        </p:txBody>
      </p:sp>
      <p:sp>
        <p:nvSpPr>
          <p:cNvPr id="5" name="Footer Placeholder 4">
            <a:extLst>
              <a:ext uri="{FF2B5EF4-FFF2-40B4-BE49-F238E27FC236}">
                <a16:creationId xmlns:a16="http://schemas.microsoft.com/office/drawing/2014/main" id="{FE47BD26-DB71-E532-1542-6B4C4B9AFC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0D9F2C-B24E-A7E0-3E88-AF76A59E3797}"/>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6061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D2C0F-6950-3416-5867-405851228D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5C8154C-47C0-3699-E0FC-70750124A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ED38D0F-3412-EBE4-A19C-6035AD570377}"/>
              </a:ext>
            </a:extLst>
          </p:cNvPr>
          <p:cNvSpPr>
            <a:spLocks noGrp="1"/>
          </p:cNvSpPr>
          <p:nvPr>
            <p:ph type="dt" sz="half" idx="10"/>
          </p:nvPr>
        </p:nvSpPr>
        <p:spPr/>
        <p:txBody>
          <a:bodyPr/>
          <a:lstStyle/>
          <a:p>
            <a:fld id="{F24DC863-B66C-4FC5-96B9-3A86DF010AD4}" type="datetimeFigureOut">
              <a:rPr lang="en-IE" smtClean="0"/>
              <a:t>30/01/2025</a:t>
            </a:fld>
            <a:endParaRPr lang="en-IE"/>
          </a:p>
        </p:txBody>
      </p:sp>
      <p:sp>
        <p:nvSpPr>
          <p:cNvPr id="5" name="Footer Placeholder 4">
            <a:extLst>
              <a:ext uri="{FF2B5EF4-FFF2-40B4-BE49-F238E27FC236}">
                <a16:creationId xmlns:a16="http://schemas.microsoft.com/office/drawing/2014/main" id="{724D3C96-66D3-A8D0-30D3-8F7062AA873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674B9E-37F7-ED0E-84FF-6984E429D60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69998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02B-26AF-E9E1-1174-B811F5FB0F6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1CFC42-8B6F-4745-547F-C2A5A01EE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3B5CC2-4BE5-431A-4605-08DF5833B6BD}"/>
              </a:ext>
            </a:extLst>
          </p:cNvPr>
          <p:cNvSpPr>
            <a:spLocks noGrp="1"/>
          </p:cNvSpPr>
          <p:nvPr>
            <p:ph type="dt" sz="half" idx="10"/>
          </p:nvPr>
        </p:nvSpPr>
        <p:spPr/>
        <p:txBody>
          <a:bodyPr/>
          <a:lstStyle/>
          <a:p>
            <a:fld id="{F24DC863-B66C-4FC5-96B9-3A86DF010AD4}" type="datetimeFigureOut">
              <a:rPr lang="en-IE" smtClean="0"/>
              <a:t>30/01/2025</a:t>
            </a:fld>
            <a:endParaRPr lang="en-IE"/>
          </a:p>
        </p:txBody>
      </p:sp>
      <p:sp>
        <p:nvSpPr>
          <p:cNvPr id="5" name="Footer Placeholder 4">
            <a:extLst>
              <a:ext uri="{FF2B5EF4-FFF2-40B4-BE49-F238E27FC236}">
                <a16:creationId xmlns:a16="http://schemas.microsoft.com/office/drawing/2014/main" id="{11D67125-C2D6-8B9E-650B-20440F009B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D56BF08-11C9-0FB1-BD64-882300DA0EF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73315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74C3-46B9-F784-5865-4B526A7A4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D65F51D-80E1-EA89-2F25-7020EC18E1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C3407-73E5-88DB-8CDF-35D503E68DBB}"/>
              </a:ext>
            </a:extLst>
          </p:cNvPr>
          <p:cNvSpPr>
            <a:spLocks noGrp="1"/>
          </p:cNvSpPr>
          <p:nvPr>
            <p:ph type="dt" sz="half" idx="10"/>
          </p:nvPr>
        </p:nvSpPr>
        <p:spPr/>
        <p:txBody>
          <a:bodyPr/>
          <a:lstStyle/>
          <a:p>
            <a:fld id="{F24DC863-B66C-4FC5-96B9-3A86DF010AD4}" type="datetimeFigureOut">
              <a:rPr lang="en-IE" smtClean="0"/>
              <a:t>30/01/2025</a:t>
            </a:fld>
            <a:endParaRPr lang="en-IE"/>
          </a:p>
        </p:txBody>
      </p:sp>
      <p:sp>
        <p:nvSpPr>
          <p:cNvPr id="5" name="Footer Placeholder 4">
            <a:extLst>
              <a:ext uri="{FF2B5EF4-FFF2-40B4-BE49-F238E27FC236}">
                <a16:creationId xmlns:a16="http://schemas.microsoft.com/office/drawing/2014/main" id="{B83A6CF5-03BE-E2C4-C11E-0BFF2BBFD2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119FC19-9A45-0B1B-0DB1-9F8B38E0DE8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52374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51B4-77E4-F39D-FECB-E7B05645E64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A627BCA-3664-E016-E1A3-957780EB66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0F62FD9-C230-46DA-D1B2-549D6C2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B748F1C-3DAD-B1CD-C2BE-51807BE1658F}"/>
              </a:ext>
            </a:extLst>
          </p:cNvPr>
          <p:cNvSpPr>
            <a:spLocks noGrp="1"/>
          </p:cNvSpPr>
          <p:nvPr>
            <p:ph type="dt" sz="half" idx="10"/>
          </p:nvPr>
        </p:nvSpPr>
        <p:spPr/>
        <p:txBody>
          <a:bodyPr/>
          <a:lstStyle/>
          <a:p>
            <a:fld id="{F24DC863-B66C-4FC5-96B9-3A86DF010AD4}" type="datetimeFigureOut">
              <a:rPr lang="en-IE" smtClean="0"/>
              <a:t>30/01/2025</a:t>
            </a:fld>
            <a:endParaRPr lang="en-IE"/>
          </a:p>
        </p:txBody>
      </p:sp>
      <p:sp>
        <p:nvSpPr>
          <p:cNvPr id="6" name="Footer Placeholder 5">
            <a:extLst>
              <a:ext uri="{FF2B5EF4-FFF2-40B4-BE49-F238E27FC236}">
                <a16:creationId xmlns:a16="http://schemas.microsoft.com/office/drawing/2014/main" id="{727643EF-492E-494C-1A99-6FC8D3BE10B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EBEE717-EA5E-0EEF-174A-C8A30EE61EDD}"/>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21996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395-9ADD-B42E-A338-D2790D69A66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56D0227-C4EC-4537-0A8B-0B7797CD2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1F779-1EE1-6B90-B8A2-72DD766FBE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D693EAC-9EC9-B849-0F91-48A7134EC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108FB-7A92-128F-427C-998EFCD3B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3C36E0C-B793-7C31-E2D8-21B4F7B93E0C}"/>
              </a:ext>
            </a:extLst>
          </p:cNvPr>
          <p:cNvSpPr>
            <a:spLocks noGrp="1"/>
          </p:cNvSpPr>
          <p:nvPr>
            <p:ph type="dt" sz="half" idx="10"/>
          </p:nvPr>
        </p:nvSpPr>
        <p:spPr/>
        <p:txBody>
          <a:bodyPr/>
          <a:lstStyle/>
          <a:p>
            <a:fld id="{F24DC863-B66C-4FC5-96B9-3A86DF010AD4}" type="datetimeFigureOut">
              <a:rPr lang="en-IE" smtClean="0"/>
              <a:t>30/01/2025</a:t>
            </a:fld>
            <a:endParaRPr lang="en-IE"/>
          </a:p>
        </p:txBody>
      </p:sp>
      <p:sp>
        <p:nvSpPr>
          <p:cNvPr id="8" name="Footer Placeholder 7">
            <a:extLst>
              <a:ext uri="{FF2B5EF4-FFF2-40B4-BE49-F238E27FC236}">
                <a16:creationId xmlns:a16="http://schemas.microsoft.com/office/drawing/2014/main" id="{C65F26B4-AEEE-FF59-05CB-E4743B0EE4E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DC149E3-1A65-CCBC-C207-D020D717EC5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30271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53C1-3CC5-D644-1012-62F9210A3E9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4C63773-A2DC-6B41-49F0-12AD01E2623C}"/>
              </a:ext>
            </a:extLst>
          </p:cNvPr>
          <p:cNvSpPr>
            <a:spLocks noGrp="1"/>
          </p:cNvSpPr>
          <p:nvPr>
            <p:ph type="dt" sz="half" idx="10"/>
          </p:nvPr>
        </p:nvSpPr>
        <p:spPr/>
        <p:txBody>
          <a:bodyPr/>
          <a:lstStyle/>
          <a:p>
            <a:fld id="{F24DC863-B66C-4FC5-96B9-3A86DF010AD4}" type="datetimeFigureOut">
              <a:rPr lang="en-IE" smtClean="0"/>
              <a:t>30/01/2025</a:t>
            </a:fld>
            <a:endParaRPr lang="en-IE"/>
          </a:p>
        </p:txBody>
      </p:sp>
      <p:sp>
        <p:nvSpPr>
          <p:cNvPr id="4" name="Footer Placeholder 3">
            <a:extLst>
              <a:ext uri="{FF2B5EF4-FFF2-40B4-BE49-F238E27FC236}">
                <a16:creationId xmlns:a16="http://schemas.microsoft.com/office/drawing/2014/main" id="{30115FB4-F025-1861-EEC7-3846A55153A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B9E412A-D779-7962-379C-4F39A892F14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4286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6BDB6-3799-0EF9-CC27-F240BB46D8D1}"/>
              </a:ext>
            </a:extLst>
          </p:cNvPr>
          <p:cNvSpPr>
            <a:spLocks noGrp="1"/>
          </p:cNvSpPr>
          <p:nvPr>
            <p:ph type="dt" sz="half" idx="10"/>
          </p:nvPr>
        </p:nvSpPr>
        <p:spPr/>
        <p:txBody>
          <a:bodyPr/>
          <a:lstStyle/>
          <a:p>
            <a:fld id="{F24DC863-B66C-4FC5-96B9-3A86DF010AD4}" type="datetimeFigureOut">
              <a:rPr lang="en-IE" smtClean="0"/>
              <a:t>30/01/2025</a:t>
            </a:fld>
            <a:endParaRPr lang="en-IE"/>
          </a:p>
        </p:txBody>
      </p:sp>
      <p:sp>
        <p:nvSpPr>
          <p:cNvPr id="3" name="Footer Placeholder 2">
            <a:extLst>
              <a:ext uri="{FF2B5EF4-FFF2-40B4-BE49-F238E27FC236}">
                <a16:creationId xmlns:a16="http://schemas.microsoft.com/office/drawing/2014/main" id="{E74B176B-A92E-903B-E822-5FB20C37CBB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09CE636-69D9-09BE-8DE1-DC3E0F2AF0F4}"/>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3300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3AA0-483C-A4FF-5D38-2B97CD6BA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44E1571-B5B0-0165-0DFD-D0CAD612B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348F883-05C0-35AE-F0EC-F9D4E6749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05053-6687-8318-11D7-C627B9D47963}"/>
              </a:ext>
            </a:extLst>
          </p:cNvPr>
          <p:cNvSpPr>
            <a:spLocks noGrp="1"/>
          </p:cNvSpPr>
          <p:nvPr>
            <p:ph type="dt" sz="half" idx="10"/>
          </p:nvPr>
        </p:nvSpPr>
        <p:spPr/>
        <p:txBody>
          <a:bodyPr/>
          <a:lstStyle/>
          <a:p>
            <a:fld id="{F24DC863-B66C-4FC5-96B9-3A86DF010AD4}" type="datetimeFigureOut">
              <a:rPr lang="en-IE" smtClean="0"/>
              <a:t>30/01/2025</a:t>
            </a:fld>
            <a:endParaRPr lang="en-IE"/>
          </a:p>
        </p:txBody>
      </p:sp>
      <p:sp>
        <p:nvSpPr>
          <p:cNvPr id="6" name="Footer Placeholder 5">
            <a:extLst>
              <a:ext uri="{FF2B5EF4-FFF2-40B4-BE49-F238E27FC236}">
                <a16:creationId xmlns:a16="http://schemas.microsoft.com/office/drawing/2014/main" id="{26585E4C-2476-CD78-0AD1-D2FCAD013DE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F9B0D3E-3090-4468-7777-204950B31481}"/>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607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904F-85E9-31FC-A396-692D618CB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033398C-87A3-163F-29AF-4B781DE83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58144A1-B476-26F1-0EEA-A0D3AF1BE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786B3-D58F-E65E-5B74-9B4DE547B5CF}"/>
              </a:ext>
            </a:extLst>
          </p:cNvPr>
          <p:cNvSpPr>
            <a:spLocks noGrp="1"/>
          </p:cNvSpPr>
          <p:nvPr>
            <p:ph type="dt" sz="half" idx="10"/>
          </p:nvPr>
        </p:nvSpPr>
        <p:spPr/>
        <p:txBody>
          <a:bodyPr/>
          <a:lstStyle/>
          <a:p>
            <a:fld id="{F24DC863-B66C-4FC5-96B9-3A86DF010AD4}" type="datetimeFigureOut">
              <a:rPr lang="en-IE" smtClean="0"/>
              <a:t>30/01/2025</a:t>
            </a:fld>
            <a:endParaRPr lang="en-IE"/>
          </a:p>
        </p:txBody>
      </p:sp>
      <p:sp>
        <p:nvSpPr>
          <p:cNvPr id="6" name="Footer Placeholder 5">
            <a:extLst>
              <a:ext uri="{FF2B5EF4-FFF2-40B4-BE49-F238E27FC236}">
                <a16:creationId xmlns:a16="http://schemas.microsoft.com/office/drawing/2014/main" id="{3B3CFA7B-DACE-17A9-D39A-985F54F9232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5BF574-C76A-7999-7ED6-8B9427F5CB82}"/>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1266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D7BCDB-7CBC-DC52-E897-259036FE8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CA67DEE-52B2-9CC7-172E-DB1FC673C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821748-92A0-ADBE-1DC3-E2798FD6F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4DC863-B66C-4FC5-96B9-3A86DF010AD4}" type="datetimeFigureOut">
              <a:rPr lang="en-IE" smtClean="0"/>
              <a:t>30/01/2025</a:t>
            </a:fld>
            <a:endParaRPr lang="en-IE"/>
          </a:p>
        </p:txBody>
      </p:sp>
      <p:sp>
        <p:nvSpPr>
          <p:cNvPr id="5" name="Footer Placeholder 4">
            <a:extLst>
              <a:ext uri="{FF2B5EF4-FFF2-40B4-BE49-F238E27FC236}">
                <a16:creationId xmlns:a16="http://schemas.microsoft.com/office/drawing/2014/main" id="{02ED10C2-19DB-A478-DEE3-275BDB9B1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FA923352-AA13-538B-36A7-B2D68CDF1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FF706D-7C50-4936-B8D2-9F22EBB71AE0}" type="slidenum">
              <a:rPr lang="en-IE" smtClean="0"/>
              <a:t>‹#›</a:t>
            </a:fld>
            <a:endParaRPr lang="en-IE"/>
          </a:p>
        </p:txBody>
      </p:sp>
    </p:spTree>
    <p:extLst>
      <p:ext uri="{BB962C8B-B14F-4D97-AF65-F5344CB8AC3E}">
        <p14:creationId xmlns:p14="http://schemas.microsoft.com/office/powerpoint/2010/main" val="373515379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F802-1FD5-1E70-940A-2DF641692805}"/>
              </a:ext>
            </a:extLst>
          </p:cNvPr>
          <p:cNvSpPr>
            <a:spLocks noGrp="1"/>
          </p:cNvSpPr>
          <p:nvPr>
            <p:ph type="ctrTitle"/>
          </p:nvPr>
        </p:nvSpPr>
        <p:spPr>
          <a:xfrm>
            <a:off x="5297762" y="640080"/>
            <a:ext cx="6251110" cy="3566160"/>
          </a:xfrm>
        </p:spPr>
        <p:txBody>
          <a:bodyPr anchor="b">
            <a:normAutofit/>
          </a:bodyPr>
          <a:lstStyle/>
          <a:p>
            <a:pPr algn="l"/>
            <a:r>
              <a:rPr lang="en-IE" sz="5400" b="1"/>
              <a:t>Introduction to Creative Coding</a:t>
            </a:r>
          </a:p>
        </p:txBody>
      </p:sp>
      <p:sp>
        <p:nvSpPr>
          <p:cNvPr id="3" name="Subtitle 2">
            <a:extLst>
              <a:ext uri="{FF2B5EF4-FFF2-40B4-BE49-F238E27FC236}">
                <a16:creationId xmlns:a16="http://schemas.microsoft.com/office/drawing/2014/main" id="{35C6E67C-6691-6E69-516C-2202AB658EDF}"/>
              </a:ext>
            </a:extLst>
          </p:cNvPr>
          <p:cNvSpPr>
            <a:spLocks noGrp="1"/>
          </p:cNvSpPr>
          <p:nvPr>
            <p:ph type="subTitle" idx="1"/>
          </p:nvPr>
        </p:nvSpPr>
        <p:spPr>
          <a:xfrm>
            <a:off x="5297760" y="4636008"/>
            <a:ext cx="6251111" cy="1572768"/>
          </a:xfrm>
        </p:spPr>
        <p:txBody>
          <a:bodyPr>
            <a:normAutofit/>
          </a:bodyPr>
          <a:lstStyle/>
          <a:p>
            <a:pPr algn="l"/>
            <a:endParaRPr lang="en-IE" b="1"/>
          </a:p>
          <a:p>
            <a:pPr algn="l"/>
            <a:r>
              <a:rPr lang="en-IE" b="1" i="1"/>
              <a:t>Damian Gordon</a:t>
            </a:r>
          </a:p>
        </p:txBody>
      </p:sp>
      <p:pic>
        <p:nvPicPr>
          <p:cNvPr id="20" name="Picture 19" descr="Computer script on a screen">
            <a:extLst>
              <a:ext uri="{FF2B5EF4-FFF2-40B4-BE49-F238E27FC236}">
                <a16:creationId xmlns:a16="http://schemas.microsoft.com/office/drawing/2014/main" id="{65E8A76B-89BE-1085-877A-29A93E07C244}"/>
              </a:ext>
            </a:extLst>
          </p:cNvPr>
          <p:cNvPicPr>
            <a:picLocks noChangeAspect="1"/>
          </p:cNvPicPr>
          <p:nvPr/>
        </p:nvPicPr>
        <p:blipFill>
          <a:blip r:embed="rId2"/>
          <a:srcRect l="7448" r="472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46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EFB99-D9F5-97CB-EDB6-ED6E5AC6C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28BD3-E95A-5AFC-3C47-0D82EA09E957}"/>
              </a:ext>
            </a:extLst>
          </p:cNvPr>
          <p:cNvSpPr>
            <a:spLocks noGrp="1"/>
          </p:cNvSpPr>
          <p:nvPr>
            <p:ph type="title"/>
          </p:nvPr>
        </p:nvSpPr>
        <p:spPr/>
        <p:txBody>
          <a:bodyPr/>
          <a:lstStyle/>
          <a:p>
            <a:r>
              <a:rPr lang="en-IE" b="1" dirty="0"/>
              <a:t>Tools and Programming Languages</a:t>
            </a:r>
          </a:p>
        </p:txBody>
      </p:sp>
      <p:sp>
        <p:nvSpPr>
          <p:cNvPr id="3" name="Content Placeholder 2">
            <a:extLst>
              <a:ext uri="{FF2B5EF4-FFF2-40B4-BE49-F238E27FC236}">
                <a16:creationId xmlns:a16="http://schemas.microsoft.com/office/drawing/2014/main" id="{0F5B2072-1D85-CE18-EFC6-07D5C2DF47A9}"/>
              </a:ext>
            </a:extLst>
          </p:cNvPr>
          <p:cNvSpPr>
            <a:spLocks noGrp="1"/>
          </p:cNvSpPr>
          <p:nvPr>
            <p:ph idx="1"/>
          </p:nvPr>
        </p:nvSpPr>
        <p:spPr>
          <a:xfrm>
            <a:off x="838200" y="1690688"/>
            <a:ext cx="10515600" cy="4802187"/>
          </a:xfrm>
        </p:spPr>
        <p:txBody>
          <a:bodyPr>
            <a:normAutofit fontScale="85000" lnSpcReduction="20000"/>
          </a:bodyPr>
          <a:lstStyle/>
          <a:p>
            <a:r>
              <a:rPr lang="en-US" sz="4800" dirty="0"/>
              <a:t>Python with Turtle / </a:t>
            </a:r>
            <a:r>
              <a:rPr lang="en-US" sz="4800" dirty="0" err="1"/>
              <a:t>Pygame</a:t>
            </a:r>
            <a:r>
              <a:rPr lang="en-US" sz="4800" dirty="0"/>
              <a:t> / Generative Libraries (for drawing, AI-based art, or music). </a:t>
            </a:r>
          </a:p>
          <a:p>
            <a:r>
              <a:rPr lang="en-US" sz="4800" dirty="0"/>
              <a:t>p5.js (JavaScript-based, beginner-friendly for visuals and interaction). </a:t>
            </a:r>
          </a:p>
          <a:p>
            <a:r>
              <a:rPr lang="en-US" sz="4800" dirty="0"/>
              <a:t>Processing (Java-based, widely used in creative coding). </a:t>
            </a:r>
          </a:p>
          <a:p>
            <a:r>
              <a:rPr lang="en-US" sz="4800" dirty="0" err="1"/>
              <a:t>TouchDesigner</a:t>
            </a:r>
            <a:r>
              <a:rPr lang="en-US" sz="4800" dirty="0"/>
              <a:t>, Max/MSP, </a:t>
            </a:r>
            <a:r>
              <a:rPr lang="en-US" sz="4800" dirty="0" err="1"/>
              <a:t>OpenFrameworks</a:t>
            </a:r>
            <a:r>
              <a:rPr lang="en-US" sz="4800" dirty="0"/>
              <a:t> (for more advanced projects).</a:t>
            </a:r>
          </a:p>
        </p:txBody>
      </p:sp>
    </p:spTree>
    <p:extLst>
      <p:ext uri="{BB962C8B-B14F-4D97-AF65-F5344CB8AC3E}">
        <p14:creationId xmlns:p14="http://schemas.microsoft.com/office/powerpoint/2010/main" val="121670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B7292-9715-4FAC-8466-358FA65AE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6ED58-1A15-3EAC-20F8-6FC9C94515BF}"/>
              </a:ext>
            </a:extLst>
          </p:cNvPr>
          <p:cNvSpPr>
            <a:spLocks noGrp="1"/>
          </p:cNvSpPr>
          <p:nvPr>
            <p:ph type="title"/>
          </p:nvPr>
        </p:nvSpPr>
        <p:spPr/>
        <p:txBody>
          <a:bodyPr/>
          <a:lstStyle/>
          <a:p>
            <a:r>
              <a:rPr lang="en-IE" b="1" dirty="0"/>
              <a:t>Example Applications</a:t>
            </a:r>
          </a:p>
        </p:txBody>
      </p:sp>
      <p:sp>
        <p:nvSpPr>
          <p:cNvPr id="3" name="Content Placeholder 2">
            <a:extLst>
              <a:ext uri="{FF2B5EF4-FFF2-40B4-BE49-F238E27FC236}">
                <a16:creationId xmlns:a16="http://schemas.microsoft.com/office/drawing/2014/main" id="{920EC2FE-BCFE-AD1D-7061-32C54C9BDD62}"/>
              </a:ext>
            </a:extLst>
          </p:cNvPr>
          <p:cNvSpPr>
            <a:spLocks noGrp="1"/>
          </p:cNvSpPr>
          <p:nvPr>
            <p:ph idx="1"/>
          </p:nvPr>
        </p:nvSpPr>
        <p:spPr>
          <a:xfrm>
            <a:off x="838200" y="1690688"/>
            <a:ext cx="10515600" cy="4802187"/>
          </a:xfrm>
        </p:spPr>
        <p:txBody>
          <a:bodyPr>
            <a:normAutofit fontScale="92500" lnSpcReduction="10000"/>
          </a:bodyPr>
          <a:lstStyle/>
          <a:p>
            <a:r>
              <a:rPr lang="en-US" sz="4800" dirty="0"/>
              <a:t>Generative posters and abstract art. </a:t>
            </a:r>
          </a:p>
          <a:p>
            <a:r>
              <a:rPr lang="en-US" sz="4800" dirty="0"/>
              <a:t>Interactive data visualizations. </a:t>
            </a:r>
          </a:p>
          <a:p>
            <a:r>
              <a:rPr lang="en-US" sz="4800" dirty="0"/>
              <a:t>Music visualization and sound-reactive visuals. </a:t>
            </a:r>
          </a:p>
          <a:p>
            <a:r>
              <a:rPr lang="en-US" sz="4800" dirty="0"/>
              <a:t>Algorithmic poetry and text generation. </a:t>
            </a:r>
          </a:p>
          <a:p>
            <a:r>
              <a:rPr lang="en-US" sz="4800" dirty="0"/>
              <a:t>Game-like simulations and interactive storytelling.</a:t>
            </a:r>
          </a:p>
        </p:txBody>
      </p:sp>
    </p:spTree>
    <p:extLst>
      <p:ext uri="{BB962C8B-B14F-4D97-AF65-F5344CB8AC3E}">
        <p14:creationId xmlns:p14="http://schemas.microsoft.com/office/powerpoint/2010/main" val="327075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Inside view of a red umbrella">
            <a:extLst>
              <a:ext uri="{FF2B5EF4-FFF2-40B4-BE49-F238E27FC236}">
                <a16:creationId xmlns:a16="http://schemas.microsoft.com/office/drawing/2014/main" id="{D103FCB7-43A5-2352-C97F-1B76BC0EA25E}"/>
              </a:ext>
            </a:extLst>
          </p:cNvPr>
          <p:cNvPicPr>
            <a:picLocks noChangeAspect="1"/>
          </p:cNvPicPr>
          <p:nvPr/>
        </p:nvPicPr>
        <p:blipFill>
          <a:blip r:embed="rId2">
            <a:alphaModFix amt="60000"/>
          </a:blip>
          <a:srcRect t="15730"/>
          <a:stretch/>
        </p:blipFill>
        <p:spPr>
          <a:xfrm>
            <a:off x="-1" y="10"/>
            <a:ext cx="12192001" cy="6857990"/>
          </a:xfrm>
          <a:prstGeom prst="rect">
            <a:avLst/>
          </a:prstGeom>
        </p:spPr>
      </p:pic>
      <p:sp>
        <p:nvSpPr>
          <p:cNvPr id="2" name="Title 1">
            <a:extLst>
              <a:ext uri="{FF2B5EF4-FFF2-40B4-BE49-F238E27FC236}">
                <a16:creationId xmlns:a16="http://schemas.microsoft.com/office/drawing/2014/main" id="{DDF5A8F5-48D1-CE84-D377-4024D613E0AA}"/>
              </a:ext>
            </a:extLst>
          </p:cNvPr>
          <p:cNvSpPr>
            <a:spLocks noGrp="1"/>
          </p:cNvSpPr>
          <p:nvPr>
            <p:ph type="ctrTitle"/>
          </p:nvPr>
        </p:nvSpPr>
        <p:spPr>
          <a:xfrm>
            <a:off x="841248" y="600427"/>
            <a:ext cx="9875520" cy="3299902"/>
          </a:xfrm>
        </p:spPr>
        <p:txBody>
          <a:bodyPr>
            <a:normAutofit/>
          </a:bodyPr>
          <a:lstStyle/>
          <a:p>
            <a:r>
              <a:rPr lang="en-US" sz="8200" b="1" dirty="0">
                <a:solidFill>
                  <a:srgbClr val="FFFFFF"/>
                </a:solidFill>
              </a:rPr>
              <a:t>  Images</a:t>
            </a:r>
            <a:endParaRPr lang="en-IE" sz="8200" b="1" dirty="0">
              <a:solidFill>
                <a:srgbClr val="FFFFFF"/>
              </a:solidFill>
            </a:endParaRPr>
          </a:p>
        </p:txBody>
      </p:sp>
    </p:spTree>
    <p:extLst>
      <p:ext uri="{BB962C8B-B14F-4D97-AF65-F5344CB8AC3E}">
        <p14:creationId xmlns:p14="http://schemas.microsoft.com/office/powerpoint/2010/main" val="281824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BE2CC-E1C7-805B-AFC9-CD093EF271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C9AFE-7038-4D1B-4FD0-8679060519BF}"/>
              </a:ext>
            </a:extLst>
          </p:cNvPr>
          <p:cNvSpPr>
            <a:spLocks noGrp="1"/>
          </p:cNvSpPr>
          <p:nvPr>
            <p:ph type="title"/>
          </p:nvPr>
        </p:nvSpPr>
        <p:spPr/>
        <p:txBody>
          <a:bodyPr/>
          <a:lstStyle/>
          <a:p>
            <a:r>
              <a:rPr lang="en-IE" dirty="0"/>
              <a:t>Contents</a:t>
            </a:r>
          </a:p>
        </p:txBody>
      </p:sp>
      <p:sp>
        <p:nvSpPr>
          <p:cNvPr id="3" name="Content Placeholder 2">
            <a:extLst>
              <a:ext uri="{FF2B5EF4-FFF2-40B4-BE49-F238E27FC236}">
                <a16:creationId xmlns:a16="http://schemas.microsoft.com/office/drawing/2014/main" id="{48EA36CF-1E6F-D10C-EB88-39283B95D652}"/>
              </a:ext>
            </a:extLst>
          </p:cNvPr>
          <p:cNvSpPr>
            <a:spLocks noGrp="1"/>
          </p:cNvSpPr>
          <p:nvPr>
            <p:ph idx="1"/>
          </p:nvPr>
        </p:nvSpPr>
        <p:spPr/>
        <p:txBody>
          <a:bodyPr>
            <a:normAutofit lnSpcReduction="10000"/>
          </a:bodyPr>
          <a:lstStyle/>
          <a:p>
            <a:r>
              <a:rPr lang="en-US" sz="4000" dirty="0"/>
              <a:t>Drawing functions – co-ordinates, line, ellipse, point, </a:t>
            </a:r>
            <a:r>
              <a:rPr lang="en-US" sz="4000" dirty="0" err="1"/>
              <a:t>rect</a:t>
            </a:r>
            <a:r>
              <a:rPr lang="en-US" sz="4000" dirty="0"/>
              <a:t>, triangle, RGB &amp; HSB colors, animation, setup &amp; draw functions, using the mouse. </a:t>
            </a:r>
          </a:p>
          <a:p>
            <a:r>
              <a:rPr lang="en-US" sz="4000" dirty="0"/>
              <a:t>Variables &amp; operations, moving objects around the screen, drawing patterns using variables &amp; operations </a:t>
            </a:r>
          </a:p>
          <a:p>
            <a:r>
              <a:rPr lang="en-US" sz="4000" dirty="0"/>
              <a:t>Trigonometry &amp; the unit circle, drawing spirals</a:t>
            </a:r>
            <a:endParaRPr lang="en-IE" sz="3600" dirty="0"/>
          </a:p>
        </p:txBody>
      </p:sp>
    </p:spTree>
    <p:extLst>
      <p:ext uri="{BB962C8B-B14F-4D97-AF65-F5344CB8AC3E}">
        <p14:creationId xmlns:p14="http://schemas.microsoft.com/office/powerpoint/2010/main" val="150986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8EB75-406A-0BB8-AEDF-5285FEF4D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6127F-82BE-A83A-BC12-1943ECC43606}"/>
              </a:ext>
            </a:extLst>
          </p:cNvPr>
          <p:cNvSpPr>
            <a:spLocks noGrp="1"/>
          </p:cNvSpPr>
          <p:nvPr>
            <p:ph type="title"/>
          </p:nvPr>
        </p:nvSpPr>
        <p:spPr/>
        <p:txBody>
          <a:bodyPr/>
          <a:lstStyle/>
          <a:p>
            <a:r>
              <a:rPr lang="en-IE" dirty="0"/>
              <a:t>Contents</a:t>
            </a:r>
          </a:p>
        </p:txBody>
      </p:sp>
      <p:sp>
        <p:nvSpPr>
          <p:cNvPr id="3" name="Content Placeholder 2">
            <a:extLst>
              <a:ext uri="{FF2B5EF4-FFF2-40B4-BE49-F238E27FC236}">
                <a16:creationId xmlns:a16="http://schemas.microsoft.com/office/drawing/2014/main" id="{2AC57E22-D0FF-5D7B-CCAC-B58C7C1591E6}"/>
              </a:ext>
            </a:extLst>
          </p:cNvPr>
          <p:cNvSpPr>
            <a:spLocks noGrp="1"/>
          </p:cNvSpPr>
          <p:nvPr>
            <p:ph idx="1"/>
          </p:nvPr>
        </p:nvSpPr>
        <p:spPr/>
        <p:txBody>
          <a:bodyPr>
            <a:normAutofit/>
          </a:bodyPr>
          <a:lstStyle/>
          <a:p>
            <a:r>
              <a:rPr lang="en-US" sz="4000" dirty="0"/>
              <a:t>Conditions &amp; Boolean operations. Inside &amp; outside of boxes and circles </a:t>
            </a:r>
          </a:p>
          <a:p>
            <a:r>
              <a:rPr lang="en-US" sz="4000" dirty="0"/>
              <a:t>Drawing with loops. Patterns in shapes and colors </a:t>
            </a:r>
          </a:p>
          <a:p>
            <a:r>
              <a:rPr lang="en-US" sz="4000" dirty="0"/>
              <a:t>Arrays, min, max, average, iteration and graphing data </a:t>
            </a:r>
          </a:p>
          <a:p>
            <a:r>
              <a:rPr lang="en-US" sz="4000" dirty="0"/>
              <a:t>Loading CSV files, using an </a:t>
            </a:r>
            <a:r>
              <a:rPr lang="en-US" sz="4000" dirty="0" err="1"/>
              <a:t>ArrayList</a:t>
            </a:r>
            <a:r>
              <a:rPr lang="en-US" sz="4000" dirty="0"/>
              <a:t> </a:t>
            </a:r>
          </a:p>
        </p:txBody>
      </p:sp>
    </p:spTree>
    <p:extLst>
      <p:ext uri="{BB962C8B-B14F-4D97-AF65-F5344CB8AC3E}">
        <p14:creationId xmlns:p14="http://schemas.microsoft.com/office/powerpoint/2010/main" val="1245215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armonica on a music sheet">
            <a:extLst>
              <a:ext uri="{FF2B5EF4-FFF2-40B4-BE49-F238E27FC236}">
                <a16:creationId xmlns:a16="http://schemas.microsoft.com/office/drawing/2014/main" id="{F1B00E08-5CE9-F46B-2467-B1CFE4E2DBD3}"/>
              </a:ext>
            </a:extLst>
          </p:cNvPr>
          <p:cNvPicPr>
            <a:picLocks noChangeAspect="1"/>
          </p:cNvPicPr>
          <p:nvPr/>
        </p:nvPicPr>
        <p:blipFill>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DD1DD7BF-FA13-9B35-9B87-4793B8C15CD8}"/>
              </a:ext>
            </a:extLst>
          </p:cNvPr>
          <p:cNvSpPr>
            <a:spLocks noGrp="1"/>
          </p:cNvSpPr>
          <p:nvPr>
            <p:ph type="ctrTitle"/>
          </p:nvPr>
        </p:nvSpPr>
        <p:spPr>
          <a:xfrm>
            <a:off x="1524000" y="1122362"/>
            <a:ext cx="9144000" cy="2900518"/>
          </a:xfrm>
        </p:spPr>
        <p:txBody>
          <a:bodyPr>
            <a:normAutofit/>
          </a:bodyPr>
          <a:lstStyle/>
          <a:p>
            <a:r>
              <a:rPr lang="en-US" sz="8800" b="1" dirty="0">
                <a:solidFill>
                  <a:srgbClr val="FFFFFF"/>
                </a:solidFill>
              </a:rPr>
              <a:t>Audio</a:t>
            </a:r>
            <a:endParaRPr lang="en-IE" sz="8800" b="1" dirty="0">
              <a:solidFill>
                <a:srgbClr val="FFFFFF"/>
              </a:solidFill>
            </a:endParaRPr>
          </a:p>
        </p:txBody>
      </p:sp>
    </p:spTree>
    <p:extLst>
      <p:ext uri="{BB962C8B-B14F-4D97-AF65-F5344CB8AC3E}">
        <p14:creationId xmlns:p14="http://schemas.microsoft.com/office/powerpoint/2010/main" val="41242489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5388C-CFE3-4266-E084-F51002E928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8CC45-E510-CE05-CFB8-BB5C8113EF5A}"/>
              </a:ext>
            </a:extLst>
          </p:cNvPr>
          <p:cNvSpPr>
            <a:spLocks noGrp="1"/>
          </p:cNvSpPr>
          <p:nvPr>
            <p:ph type="title"/>
          </p:nvPr>
        </p:nvSpPr>
        <p:spPr/>
        <p:txBody>
          <a:bodyPr/>
          <a:lstStyle/>
          <a:p>
            <a:r>
              <a:rPr lang="en-IE" dirty="0"/>
              <a:t>Contents</a:t>
            </a:r>
          </a:p>
        </p:txBody>
      </p:sp>
      <p:sp>
        <p:nvSpPr>
          <p:cNvPr id="3" name="Content Placeholder 2">
            <a:extLst>
              <a:ext uri="{FF2B5EF4-FFF2-40B4-BE49-F238E27FC236}">
                <a16:creationId xmlns:a16="http://schemas.microsoft.com/office/drawing/2014/main" id="{4D586AA2-AFFC-C980-243C-177D7D1BCA1F}"/>
              </a:ext>
            </a:extLst>
          </p:cNvPr>
          <p:cNvSpPr>
            <a:spLocks noGrp="1"/>
          </p:cNvSpPr>
          <p:nvPr>
            <p:ph idx="1"/>
          </p:nvPr>
        </p:nvSpPr>
        <p:spPr/>
        <p:txBody>
          <a:bodyPr>
            <a:normAutofit/>
          </a:bodyPr>
          <a:lstStyle/>
          <a:p>
            <a:r>
              <a:rPr lang="en-US" sz="4000" dirty="0"/>
              <a:t>Audio, time domain, frequency domain, average amplitude. Mapping audio to colors and shapes.</a:t>
            </a:r>
            <a:endParaRPr lang="en-IE" sz="3600" dirty="0"/>
          </a:p>
        </p:txBody>
      </p:sp>
    </p:spTree>
    <p:extLst>
      <p:ext uri="{BB962C8B-B14F-4D97-AF65-F5344CB8AC3E}">
        <p14:creationId xmlns:p14="http://schemas.microsoft.com/office/powerpoint/2010/main" val="731414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Film reel and slate">
            <a:extLst>
              <a:ext uri="{FF2B5EF4-FFF2-40B4-BE49-F238E27FC236}">
                <a16:creationId xmlns:a16="http://schemas.microsoft.com/office/drawing/2014/main" id="{765AC394-6037-DD40-BE0A-891CE6D71222}"/>
              </a:ext>
            </a:extLst>
          </p:cNvPr>
          <p:cNvPicPr>
            <a:picLocks noChangeAspect="1"/>
          </p:cNvPicPr>
          <p:nvPr/>
        </p:nvPicPr>
        <p:blipFill>
          <a:blip r:embed="rId2">
            <a:alphaModFix amt="60000"/>
          </a:blip>
          <a:srcRect t="12496" b="3234"/>
          <a:stretch/>
        </p:blipFill>
        <p:spPr>
          <a:xfrm>
            <a:off x="-1" y="10"/>
            <a:ext cx="12192001" cy="6857990"/>
          </a:xfrm>
          <a:prstGeom prst="rect">
            <a:avLst/>
          </a:prstGeom>
        </p:spPr>
      </p:pic>
      <p:sp>
        <p:nvSpPr>
          <p:cNvPr id="2" name="Title 1">
            <a:extLst>
              <a:ext uri="{FF2B5EF4-FFF2-40B4-BE49-F238E27FC236}">
                <a16:creationId xmlns:a16="http://schemas.microsoft.com/office/drawing/2014/main" id="{A08AE9C0-F60B-5E98-D5C4-5858DE7976CF}"/>
              </a:ext>
            </a:extLst>
          </p:cNvPr>
          <p:cNvSpPr>
            <a:spLocks noGrp="1"/>
          </p:cNvSpPr>
          <p:nvPr>
            <p:ph type="ctrTitle"/>
          </p:nvPr>
        </p:nvSpPr>
        <p:spPr>
          <a:xfrm>
            <a:off x="841248" y="600427"/>
            <a:ext cx="9875520" cy="3299902"/>
          </a:xfrm>
        </p:spPr>
        <p:txBody>
          <a:bodyPr>
            <a:normAutofit/>
          </a:bodyPr>
          <a:lstStyle/>
          <a:p>
            <a:r>
              <a:rPr lang="en-US" sz="8200" b="1" dirty="0">
                <a:solidFill>
                  <a:srgbClr val="FFFFFF"/>
                </a:solidFill>
              </a:rPr>
              <a:t>Video</a:t>
            </a:r>
            <a:endParaRPr lang="en-IE" sz="8200" b="1" dirty="0">
              <a:solidFill>
                <a:srgbClr val="FFFFFF"/>
              </a:solidFill>
            </a:endParaRPr>
          </a:p>
        </p:txBody>
      </p:sp>
    </p:spTree>
    <p:extLst>
      <p:ext uri="{BB962C8B-B14F-4D97-AF65-F5344CB8AC3E}">
        <p14:creationId xmlns:p14="http://schemas.microsoft.com/office/powerpoint/2010/main" val="320161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BEB8E-5B98-6096-FE04-4F514587F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0DF63-700B-0E44-9D54-0694E9EAC5ED}"/>
              </a:ext>
            </a:extLst>
          </p:cNvPr>
          <p:cNvSpPr>
            <a:spLocks noGrp="1"/>
          </p:cNvSpPr>
          <p:nvPr>
            <p:ph type="title"/>
          </p:nvPr>
        </p:nvSpPr>
        <p:spPr/>
        <p:txBody>
          <a:bodyPr/>
          <a:lstStyle/>
          <a:p>
            <a:r>
              <a:rPr lang="en-IE" dirty="0"/>
              <a:t>Contents</a:t>
            </a:r>
          </a:p>
        </p:txBody>
      </p:sp>
      <p:sp>
        <p:nvSpPr>
          <p:cNvPr id="3" name="Content Placeholder 2">
            <a:extLst>
              <a:ext uri="{FF2B5EF4-FFF2-40B4-BE49-F238E27FC236}">
                <a16:creationId xmlns:a16="http://schemas.microsoft.com/office/drawing/2014/main" id="{79E9837C-6436-23E5-C614-E713F230E8D9}"/>
              </a:ext>
            </a:extLst>
          </p:cNvPr>
          <p:cNvSpPr>
            <a:spLocks noGrp="1"/>
          </p:cNvSpPr>
          <p:nvPr>
            <p:ph idx="1"/>
          </p:nvPr>
        </p:nvSpPr>
        <p:spPr/>
        <p:txBody>
          <a:bodyPr>
            <a:normAutofit/>
          </a:bodyPr>
          <a:lstStyle/>
          <a:p>
            <a:r>
              <a:rPr lang="en-US" sz="4000" dirty="0"/>
              <a:t>Particle Systems – Classes, snow, fireworks </a:t>
            </a:r>
          </a:p>
          <a:p>
            <a:r>
              <a:rPr lang="en-US" sz="4000" dirty="0"/>
              <a:t>Cellular automata. The Game of Life</a:t>
            </a:r>
            <a:endParaRPr lang="en-IE" sz="3600" dirty="0"/>
          </a:p>
        </p:txBody>
      </p:sp>
    </p:spTree>
    <p:extLst>
      <p:ext uri="{BB962C8B-B14F-4D97-AF65-F5344CB8AC3E}">
        <p14:creationId xmlns:p14="http://schemas.microsoft.com/office/powerpoint/2010/main" val="36569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3" name="Picture 12" descr="Blanket on the ground">
            <a:extLst>
              <a:ext uri="{FF2B5EF4-FFF2-40B4-BE49-F238E27FC236}">
                <a16:creationId xmlns:a16="http://schemas.microsoft.com/office/drawing/2014/main" id="{80D0A123-1BD9-E1BC-E38A-8A49A71BC6EE}"/>
              </a:ext>
            </a:extLst>
          </p:cNvPr>
          <p:cNvPicPr>
            <a:picLocks noChangeAspect="1"/>
          </p:cNvPicPr>
          <p:nvPr/>
        </p:nvPicPr>
        <p:blipFill>
          <a:blip r:embed="rId2">
            <a:alphaModFix amt="60000"/>
          </a:blip>
          <a:srcRect t="9934" b="5797"/>
          <a:stretch/>
        </p:blipFill>
        <p:spPr>
          <a:xfrm>
            <a:off x="-1" y="10"/>
            <a:ext cx="12192001" cy="6857990"/>
          </a:xfrm>
          <a:prstGeom prst="rect">
            <a:avLst/>
          </a:prstGeom>
        </p:spPr>
      </p:pic>
      <p:sp>
        <p:nvSpPr>
          <p:cNvPr id="11" name="Title 1">
            <a:extLst>
              <a:ext uri="{FF2B5EF4-FFF2-40B4-BE49-F238E27FC236}">
                <a16:creationId xmlns:a16="http://schemas.microsoft.com/office/drawing/2014/main" id="{7C08DDC7-0428-F3D5-02A2-A178A4166046}"/>
              </a:ext>
            </a:extLst>
          </p:cNvPr>
          <p:cNvSpPr>
            <a:spLocks noGrp="1"/>
          </p:cNvSpPr>
          <p:nvPr>
            <p:ph type="ctrTitle"/>
          </p:nvPr>
        </p:nvSpPr>
        <p:spPr>
          <a:xfrm>
            <a:off x="841248" y="600427"/>
            <a:ext cx="9875520" cy="3299902"/>
          </a:xfrm>
        </p:spPr>
        <p:txBody>
          <a:bodyPr>
            <a:normAutofit/>
          </a:bodyPr>
          <a:lstStyle/>
          <a:p>
            <a:r>
              <a:rPr lang="en-US" sz="7200" b="1" dirty="0">
                <a:solidFill>
                  <a:srgbClr val="FFFFFF"/>
                </a:solidFill>
              </a:rPr>
              <a:t>Aesthetics</a:t>
            </a:r>
            <a:endParaRPr lang="en-IE" sz="7200" b="1" dirty="0">
              <a:solidFill>
                <a:srgbClr val="FFFFFF"/>
              </a:solidFill>
            </a:endParaRPr>
          </a:p>
        </p:txBody>
      </p:sp>
    </p:spTree>
    <p:extLst>
      <p:ext uri="{BB962C8B-B14F-4D97-AF65-F5344CB8AC3E}">
        <p14:creationId xmlns:p14="http://schemas.microsoft.com/office/powerpoint/2010/main" val="18989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AC5A-A420-53B3-5ABB-786AD7D29E8B}"/>
              </a:ext>
            </a:extLst>
          </p:cNvPr>
          <p:cNvSpPr>
            <a:spLocks noGrp="1"/>
          </p:cNvSpPr>
          <p:nvPr>
            <p:ph type="title"/>
          </p:nvPr>
        </p:nvSpPr>
        <p:spPr/>
        <p:txBody>
          <a:bodyPr/>
          <a:lstStyle/>
          <a:p>
            <a:r>
              <a:rPr lang="en-IE" b="1" dirty="0"/>
              <a:t>Overview</a:t>
            </a:r>
          </a:p>
        </p:txBody>
      </p:sp>
      <p:sp>
        <p:nvSpPr>
          <p:cNvPr id="3" name="Content Placeholder 2">
            <a:extLst>
              <a:ext uri="{FF2B5EF4-FFF2-40B4-BE49-F238E27FC236}">
                <a16:creationId xmlns:a16="http://schemas.microsoft.com/office/drawing/2014/main" id="{65FB7804-9015-5659-EC51-9C9121E7260E}"/>
              </a:ext>
            </a:extLst>
          </p:cNvPr>
          <p:cNvSpPr>
            <a:spLocks noGrp="1"/>
          </p:cNvSpPr>
          <p:nvPr>
            <p:ph idx="1"/>
          </p:nvPr>
        </p:nvSpPr>
        <p:spPr/>
        <p:txBody>
          <a:bodyPr>
            <a:normAutofit/>
          </a:bodyPr>
          <a:lstStyle/>
          <a:p>
            <a:endParaRPr lang="en-US" sz="4800" dirty="0"/>
          </a:p>
          <a:p>
            <a:r>
              <a:rPr lang="en-US" sz="4800" dirty="0"/>
              <a:t>Creative coding is using code, algorithms and </a:t>
            </a:r>
            <a:r>
              <a:rPr lang="en-US" sz="4800" dirty="0" err="1"/>
              <a:t>Maths</a:t>
            </a:r>
            <a:r>
              <a:rPr lang="en-US" sz="4800" dirty="0"/>
              <a:t> in a creative and fun way to make art.</a:t>
            </a:r>
          </a:p>
        </p:txBody>
      </p:sp>
    </p:spTree>
    <p:extLst>
      <p:ext uri="{BB962C8B-B14F-4D97-AF65-F5344CB8AC3E}">
        <p14:creationId xmlns:p14="http://schemas.microsoft.com/office/powerpoint/2010/main" val="321388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64A5-FE12-BAB8-D208-8F5C5F72CC90}"/>
              </a:ext>
            </a:extLst>
          </p:cNvPr>
          <p:cNvSpPr>
            <a:spLocks noGrp="1"/>
          </p:cNvSpPr>
          <p:nvPr>
            <p:ph type="title"/>
          </p:nvPr>
        </p:nvSpPr>
        <p:spPr/>
        <p:txBody>
          <a:bodyPr/>
          <a:lstStyle/>
          <a:p>
            <a:r>
              <a:rPr lang="en-IE" b="1" dirty="0"/>
              <a:t>Aesthetics</a:t>
            </a:r>
          </a:p>
        </p:txBody>
      </p:sp>
      <p:sp>
        <p:nvSpPr>
          <p:cNvPr id="3" name="Content Placeholder 2">
            <a:extLst>
              <a:ext uri="{FF2B5EF4-FFF2-40B4-BE49-F238E27FC236}">
                <a16:creationId xmlns:a16="http://schemas.microsoft.com/office/drawing/2014/main" id="{0A13F317-6AC0-D23D-89D5-4A8CF3AC4C11}"/>
              </a:ext>
            </a:extLst>
          </p:cNvPr>
          <p:cNvSpPr>
            <a:spLocks noGrp="1"/>
          </p:cNvSpPr>
          <p:nvPr>
            <p:ph idx="1"/>
          </p:nvPr>
        </p:nvSpPr>
        <p:spPr/>
        <p:txBody>
          <a:bodyPr>
            <a:normAutofit lnSpcReduction="10000"/>
          </a:bodyPr>
          <a:lstStyle/>
          <a:p>
            <a:r>
              <a:rPr lang="en-US" sz="4000" dirty="0"/>
              <a:t>Aesthetics is concerned with the nature of beauty, art, and taste. </a:t>
            </a:r>
          </a:p>
          <a:p>
            <a:r>
              <a:rPr lang="en-US" sz="4000" dirty="0"/>
              <a:t>It explores how people perceive, experience, and evaluate visual, auditory, and conceptual elements in the world around them. </a:t>
            </a:r>
          </a:p>
          <a:p>
            <a:r>
              <a:rPr lang="en-US" sz="4000" dirty="0"/>
              <a:t>Aesthetics is not just about what is "beautiful" but also about how things evoke emotions, meanings, and cultural significance.</a:t>
            </a:r>
            <a:endParaRPr lang="en-IE" sz="4000" dirty="0"/>
          </a:p>
        </p:txBody>
      </p:sp>
    </p:spTree>
    <p:extLst>
      <p:ext uri="{BB962C8B-B14F-4D97-AF65-F5344CB8AC3E}">
        <p14:creationId xmlns:p14="http://schemas.microsoft.com/office/powerpoint/2010/main" val="71670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6CCD2-E5C9-F669-60E7-6EC943331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35850-0702-0D33-67C0-EAD56B529A27}"/>
              </a:ext>
            </a:extLst>
          </p:cNvPr>
          <p:cNvSpPr>
            <a:spLocks noGrp="1"/>
          </p:cNvSpPr>
          <p:nvPr>
            <p:ph type="title"/>
          </p:nvPr>
        </p:nvSpPr>
        <p:spPr/>
        <p:txBody>
          <a:bodyPr/>
          <a:lstStyle/>
          <a:p>
            <a:r>
              <a:rPr lang="en-IE" b="1" dirty="0"/>
              <a:t>Aesthetics</a:t>
            </a:r>
          </a:p>
        </p:txBody>
      </p:sp>
      <p:sp>
        <p:nvSpPr>
          <p:cNvPr id="3" name="Content Placeholder 2">
            <a:extLst>
              <a:ext uri="{FF2B5EF4-FFF2-40B4-BE49-F238E27FC236}">
                <a16:creationId xmlns:a16="http://schemas.microsoft.com/office/drawing/2014/main" id="{9CB08128-F83B-2C57-FE4E-D9CFF835779A}"/>
              </a:ext>
            </a:extLst>
          </p:cNvPr>
          <p:cNvSpPr>
            <a:spLocks noGrp="1"/>
          </p:cNvSpPr>
          <p:nvPr>
            <p:ph idx="1"/>
          </p:nvPr>
        </p:nvSpPr>
        <p:spPr/>
        <p:txBody>
          <a:bodyPr>
            <a:normAutofit/>
          </a:bodyPr>
          <a:lstStyle/>
          <a:p>
            <a:r>
              <a:rPr lang="en-US" sz="4000" dirty="0"/>
              <a:t>Let’s look at the Golden Ratio:</a:t>
            </a:r>
          </a:p>
          <a:p>
            <a:endParaRPr lang="en-US" sz="4000" dirty="0"/>
          </a:p>
          <a:p>
            <a:r>
              <a:rPr lang="en-US" sz="4000" dirty="0"/>
              <a:t>It is also called phi or </a:t>
            </a:r>
            <a:r>
              <a:rPr lang="en-US" sz="4000" dirty="0">
                <a:sym typeface="Symbol" panose="05050102010706020507" pitchFamily="18" charset="2"/>
              </a:rPr>
              <a:t>, and</a:t>
            </a:r>
            <a:r>
              <a:rPr lang="en-US" sz="4000" dirty="0"/>
              <a:t> arises when a line is divided into two parts such that the ratio of the whole line to the longer segment is the same as the ratio of the longer segment to the shorter segment.</a:t>
            </a:r>
            <a:endParaRPr lang="en-IE" sz="4000" dirty="0"/>
          </a:p>
        </p:txBody>
      </p:sp>
      <p:cxnSp>
        <p:nvCxnSpPr>
          <p:cNvPr id="13" name="Straight Connector 12">
            <a:extLst>
              <a:ext uri="{FF2B5EF4-FFF2-40B4-BE49-F238E27FC236}">
                <a16:creationId xmlns:a16="http://schemas.microsoft.com/office/drawing/2014/main" id="{AD97B73C-8FC8-5D8F-FB52-B9731B51CC26}"/>
              </a:ext>
            </a:extLst>
          </p:cNvPr>
          <p:cNvCxnSpPr/>
          <p:nvPr/>
        </p:nvCxnSpPr>
        <p:spPr>
          <a:xfrm flipH="1">
            <a:off x="8327572" y="979714"/>
            <a:ext cx="2895600"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44C87737-4B14-5ED7-BDC6-A7A435920B26}"/>
              </a:ext>
            </a:extLst>
          </p:cNvPr>
          <p:cNvSpPr/>
          <p:nvPr/>
        </p:nvSpPr>
        <p:spPr>
          <a:xfrm>
            <a:off x="8207829" y="838198"/>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a:extLst>
              <a:ext uri="{FF2B5EF4-FFF2-40B4-BE49-F238E27FC236}">
                <a16:creationId xmlns:a16="http://schemas.microsoft.com/office/drawing/2014/main" id="{D4208662-E5B8-3C89-CD16-7BE92CCAE634}"/>
              </a:ext>
            </a:extLst>
          </p:cNvPr>
          <p:cNvSpPr/>
          <p:nvPr/>
        </p:nvSpPr>
        <p:spPr>
          <a:xfrm>
            <a:off x="10025744" y="849085"/>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a:extLst>
              <a:ext uri="{FF2B5EF4-FFF2-40B4-BE49-F238E27FC236}">
                <a16:creationId xmlns:a16="http://schemas.microsoft.com/office/drawing/2014/main" id="{77B3B2D3-52E7-C160-53C3-27C7A9ADE1F8}"/>
              </a:ext>
            </a:extLst>
          </p:cNvPr>
          <p:cNvSpPr/>
          <p:nvPr/>
        </p:nvSpPr>
        <p:spPr>
          <a:xfrm>
            <a:off x="11146975" y="849086"/>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a:extLst>
              <a:ext uri="{FF2B5EF4-FFF2-40B4-BE49-F238E27FC236}">
                <a16:creationId xmlns:a16="http://schemas.microsoft.com/office/drawing/2014/main" id="{FE277B75-B77B-6DDB-6E03-3E247498D7F7}"/>
              </a:ext>
            </a:extLst>
          </p:cNvPr>
          <p:cNvSpPr/>
          <p:nvPr/>
        </p:nvSpPr>
        <p:spPr>
          <a:xfrm>
            <a:off x="8945338" y="154355"/>
            <a:ext cx="553357" cy="923330"/>
          </a:xfrm>
          <a:prstGeom prst="rect">
            <a:avLst/>
          </a:prstGeom>
          <a:noFill/>
        </p:spPr>
        <p:txBody>
          <a:bodyPr wrap="none" lIns="91440" tIns="45720" rIns="91440" bIns="45720">
            <a:spAutoFit/>
          </a:bodyPr>
          <a:lstStyle/>
          <a:p>
            <a:pPr algn="ctr"/>
            <a:r>
              <a:rPr lang="en-US" sz="5400" b="0" cap="none" spc="0" dirty="0">
                <a:ln w="0"/>
                <a:solidFill>
                  <a:srgbClr val="FF9900"/>
                </a:solidFill>
                <a:effectLst>
                  <a:outerShdw blurRad="38100" dist="19050" dir="2700000" algn="tl" rotWithShape="0">
                    <a:schemeClr val="dk1">
                      <a:alpha val="40000"/>
                    </a:schemeClr>
                  </a:outerShdw>
                </a:effectLst>
              </a:rPr>
              <a:t>a</a:t>
            </a:r>
          </a:p>
        </p:txBody>
      </p:sp>
      <p:sp>
        <p:nvSpPr>
          <p:cNvPr id="18" name="Rectangle 17">
            <a:extLst>
              <a:ext uri="{FF2B5EF4-FFF2-40B4-BE49-F238E27FC236}">
                <a16:creationId xmlns:a16="http://schemas.microsoft.com/office/drawing/2014/main" id="{CDB658AD-C1F8-7C28-7416-687227604588}"/>
              </a:ext>
            </a:extLst>
          </p:cNvPr>
          <p:cNvSpPr/>
          <p:nvPr/>
        </p:nvSpPr>
        <p:spPr>
          <a:xfrm>
            <a:off x="10360843" y="143468"/>
            <a:ext cx="572593" cy="923330"/>
          </a:xfrm>
          <a:prstGeom prst="rect">
            <a:avLst/>
          </a:prstGeom>
          <a:noFill/>
        </p:spPr>
        <p:txBody>
          <a:bodyPr wrap="none" lIns="91440" tIns="45720" rIns="91440" bIns="45720">
            <a:spAutoFit/>
          </a:bodyPr>
          <a:lstStyle/>
          <a:p>
            <a:pPr algn="ctr"/>
            <a:r>
              <a:rPr lang="en-US" sz="5400" b="0" cap="none" spc="0" dirty="0">
                <a:ln w="0"/>
                <a:solidFill>
                  <a:srgbClr val="FF9900"/>
                </a:solidFill>
                <a:effectLst>
                  <a:outerShdw blurRad="38100" dist="19050" dir="2700000" algn="tl" rotWithShape="0">
                    <a:schemeClr val="dk1">
                      <a:alpha val="40000"/>
                    </a:schemeClr>
                  </a:outerShdw>
                </a:effectLst>
              </a:rPr>
              <a:t>b</a:t>
            </a:r>
          </a:p>
        </p:txBody>
      </p:sp>
      <p:sp>
        <p:nvSpPr>
          <p:cNvPr id="19" name="Rectangle 18">
            <a:extLst>
              <a:ext uri="{FF2B5EF4-FFF2-40B4-BE49-F238E27FC236}">
                <a16:creationId xmlns:a16="http://schemas.microsoft.com/office/drawing/2014/main" id="{9C19FFBF-A0B5-E55F-9C04-257983C0D3AB}"/>
              </a:ext>
            </a:extLst>
          </p:cNvPr>
          <p:cNvSpPr/>
          <p:nvPr/>
        </p:nvSpPr>
        <p:spPr>
          <a:xfrm>
            <a:off x="9501098" y="1325366"/>
            <a:ext cx="548547" cy="923330"/>
          </a:xfrm>
          <a:prstGeom prst="rect">
            <a:avLst/>
          </a:prstGeom>
          <a:noFill/>
        </p:spPr>
        <p:txBody>
          <a:bodyPr wrap="none" lIns="91440" tIns="45720" rIns="91440" bIns="45720">
            <a:spAutoFit/>
          </a:bodyPr>
          <a:lstStyle/>
          <a:p>
            <a:pPr algn="ctr"/>
            <a:r>
              <a:rPr lang="en-US" sz="5400" b="0" cap="none" spc="0" dirty="0">
                <a:ln w="0"/>
                <a:solidFill>
                  <a:srgbClr val="FF9900"/>
                </a:solidFill>
                <a:effectLst>
                  <a:outerShdw blurRad="38100" dist="19050" dir="2700000" algn="tl" rotWithShape="0">
                    <a:schemeClr val="dk1">
                      <a:alpha val="40000"/>
                    </a:schemeClr>
                  </a:outerShdw>
                </a:effectLst>
              </a:rPr>
              <a:t>c</a:t>
            </a:r>
          </a:p>
        </p:txBody>
      </p:sp>
      <p:sp>
        <p:nvSpPr>
          <p:cNvPr id="20" name="Left Brace 19">
            <a:extLst>
              <a:ext uri="{FF2B5EF4-FFF2-40B4-BE49-F238E27FC236}">
                <a16:creationId xmlns:a16="http://schemas.microsoft.com/office/drawing/2014/main" id="{DE6A2CA4-E782-361A-68CA-6B08B10546D5}"/>
              </a:ext>
            </a:extLst>
          </p:cNvPr>
          <p:cNvSpPr/>
          <p:nvPr/>
        </p:nvSpPr>
        <p:spPr>
          <a:xfrm rot="16200000">
            <a:off x="9540370" y="-71716"/>
            <a:ext cx="438120" cy="2883944"/>
          </a:xfrm>
          <a:prstGeom prst="leftBrace">
            <a:avLst>
              <a:gd name="adj1" fmla="val 72934"/>
              <a:gd name="adj2" fmla="val 50000"/>
            </a:avLst>
          </a:prstGeom>
          <a:ln w="57150">
            <a:solidFill>
              <a:srgbClr val="FF99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188621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794BB-1B1A-4C85-333C-4E581A4CD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3DCBEF-E1F2-BAC0-6269-E105DAB4B6D2}"/>
              </a:ext>
            </a:extLst>
          </p:cNvPr>
          <p:cNvSpPr>
            <a:spLocks noGrp="1"/>
          </p:cNvSpPr>
          <p:nvPr>
            <p:ph type="title"/>
          </p:nvPr>
        </p:nvSpPr>
        <p:spPr/>
        <p:txBody>
          <a:bodyPr/>
          <a:lstStyle/>
          <a:p>
            <a:r>
              <a:rPr lang="en-IE" b="1" dirty="0"/>
              <a:t>Aesthetics</a:t>
            </a:r>
          </a:p>
        </p:txBody>
      </p:sp>
      <p:cxnSp>
        <p:nvCxnSpPr>
          <p:cNvPr id="4" name="Straight Connector 3">
            <a:extLst>
              <a:ext uri="{FF2B5EF4-FFF2-40B4-BE49-F238E27FC236}">
                <a16:creationId xmlns:a16="http://schemas.microsoft.com/office/drawing/2014/main" id="{36164AC0-A309-D7CA-F1F2-25E148336F4F}"/>
              </a:ext>
            </a:extLst>
          </p:cNvPr>
          <p:cNvCxnSpPr>
            <a:cxnSpLocks/>
          </p:cNvCxnSpPr>
          <p:nvPr/>
        </p:nvCxnSpPr>
        <p:spPr>
          <a:xfrm flipH="1" flipV="1">
            <a:off x="2383200" y="3167742"/>
            <a:ext cx="7545343" cy="32656"/>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8113AE58-4BFC-6D71-215D-2336A9AC0765}"/>
              </a:ext>
            </a:extLst>
          </p:cNvPr>
          <p:cNvSpPr/>
          <p:nvPr/>
        </p:nvSpPr>
        <p:spPr>
          <a:xfrm>
            <a:off x="2263457" y="3047998"/>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E7958774-A60E-5A58-43E8-79F18C776298}"/>
              </a:ext>
            </a:extLst>
          </p:cNvPr>
          <p:cNvSpPr/>
          <p:nvPr/>
        </p:nvSpPr>
        <p:spPr>
          <a:xfrm>
            <a:off x="9808800" y="3094292"/>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7" name="Straight Connector 6">
            <a:extLst>
              <a:ext uri="{FF2B5EF4-FFF2-40B4-BE49-F238E27FC236}">
                <a16:creationId xmlns:a16="http://schemas.microsoft.com/office/drawing/2014/main" id="{A6E9D00F-D1E2-BAF5-E559-85C420C24941}"/>
              </a:ext>
            </a:extLst>
          </p:cNvPr>
          <p:cNvCxnSpPr/>
          <p:nvPr/>
        </p:nvCxnSpPr>
        <p:spPr>
          <a:xfrm flipH="1">
            <a:off x="8327572" y="979714"/>
            <a:ext cx="2895600"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AD8CA04B-A71A-A84E-B474-9E1FE675C0A2}"/>
              </a:ext>
            </a:extLst>
          </p:cNvPr>
          <p:cNvSpPr/>
          <p:nvPr/>
        </p:nvSpPr>
        <p:spPr>
          <a:xfrm>
            <a:off x="8207829" y="838198"/>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799AEBE7-163D-B442-AEF8-26C6A606D2AC}"/>
              </a:ext>
            </a:extLst>
          </p:cNvPr>
          <p:cNvSpPr/>
          <p:nvPr/>
        </p:nvSpPr>
        <p:spPr>
          <a:xfrm>
            <a:off x="10025744" y="849085"/>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a:extLst>
              <a:ext uri="{FF2B5EF4-FFF2-40B4-BE49-F238E27FC236}">
                <a16:creationId xmlns:a16="http://schemas.microsoft.com/office/drawing/2014/main" id="{E6E5E943-4B44-6D5A-BC63-5E8613D3F297}"/>
              </a:ext>
            </a:extLst>
          </p:cNvPr>
          <p:cNvSpPr/>
          <p:nvPr/>
        </p:nvSpPr>
        <p:spPr>
          <a:xfrm>
            <a:off x="11146975" y="849086"/>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26F25439-AD0A-5B99-4880-9A2E689275C1}"/>
              </a:ext>
            </a:extLst>
          </p:cNvPr>
          <p:cNvSpPr/>
          <p:nvPr/>
        </p:nvSpPr>
        <p:spPr>
          <a:xfrm>
            <a:off x="8945338" y="154355"/>
            <a:ext cx="553357" cy="923330"/>
          </a:xfrm>
          <a:prstGeom prst="rect">
            <a:avLst/>
          </a:prstGeom>
          <a:noFill/>
        </p:spPr>
        <p:txBody>
          <a:bodyPr wrap="none" lIns="91440" tIns="45720" rIns="91440" bIns="45720">
            <a:spAutoFit/>
          </a:bodyPr>
          <a:lstStyle/>
          <a:p>
            <a:pPr algn="ctr"/>
            <a:r>
              <a:rPr lang="en-US" sz="5400" b="0" cap="none" spc="0" dirty="0">
                <a:ln w="0"/>
                <a:solidFill>
                  <a:srgbClr val="FF9900"/>
                </a:solidFill>
                <a:effectLst>
                  <a:outerShdw blurRad="38100" dist="19050" dir="2700000" algn="tl" rotWithShape="0">
                    <a:schemeClr val="dk1">
                      <a:alpha val="40000"/>
                    </a:schemeClr>
                  </a:outerShdw>
                </a:effectLst>
              </a:rPr>
              <a:t>a</a:t>
            </a:r>
          </a:p>
        </p:txBody>
      </p:sp>
      <p:sp>
        <p:nvSpPr>
          <p:cNvPr id="12" name="Rectangle 11">
            <a:extLst>
              <a:ext uri="{FF2B5EF4-FFF2-40B4-BE49-F238E27FC236}">
                <a16:creationId xmlns:a16="http://schemas.microsoft.com/office/drawing/2014/main" id="{6C7FCE4A-B93D-154F-13EC-E1B6CE239F04}"/>
              </a:ext>
            </a:extLst>
          </p:cNvPr>
          <p:cNvSpPr/>
          <p:nvPr/>
        </p:nvSpPr>
        <p:spPr>
          <a:xfrm>
            <a:off x="10360843" y="143468"/>
            <a:ext cx="572593" cy="923330"/>
          </a:xfrm>
          <a:prstGeom prst="rect">
            <a:avLst/>
          </a:prstGeom>
          <a:noFill/>
        </p:spPr>
        <p:txBody>
          <a:bodyPr wrap="none" lIns="91440" tIns="45720" rIns="91440" bIns="45720">
            <a:spAutoFit/>
          </a:bodyPr>
          <a:lstStyle/>
          <a:p>
            <a:pPr algn="ctr"/>
            <a:r>
              <a:rPr lang="en-US" sz="5400" b="0" cap="none" spc="0" dirty="0">
                <a:ln w="0"/>
                <a:solidFill>
                  <a:srgbClr val="FF9900"/>
                </a:solidFill>
                <a:effectLst>
                  <a:outerShdw blurRad="38100" dist="19050" dir="2700000" algn="tl" rotWithShape="0">
                    <a:schemeClr val="dk1">
                      <a:alpha val="40000"/>
                    </a:schemeClr>
                  </a:outerShdw>
                </a:effectLst>
              </a:rPr>
              <a:t>b</a:t>
            </a:r>
          </a:p>
        </p:txBody>
      </p:sp>
      <p:sp>
        <p:nvSpPr>
          <p:cNvPr id="22" name="Rectangle 21">
            <a:extLst>
              <a:ext uri="{FF2B5EF4-FFF2-40B4-BE49-F238E27FC236}">
                <a16:creationId xmlns:a16="http://schemas.microsoft.com/office/drawing/2014/main" id="{F0F8A8D0-567B-B3B2-2B4E-4C6FC9C34391}"/>
              </a:ext>
            </a:extLst>
          </p:cNvPr>
          <p:cNvSpPr/>
          <p:nvPr/>
        </p:nvSpPr>
        <p:spPr>
          <a:xfrm>
            <a:off x="9501098" y="1325366"/>
            <a:ext cx="548547" cy="923330"/>
          </a:xfrm>
          <a:prstGeom prst="rect">
            <a:avLst/>
          </a:prstGeom>
          <a:noFill/>
        </p:spPr>
        <p:txBody>
          <a:bodyPr wrap="none" lIns="91440" tIns="45720" rIns="91440" bIns="45720">
            <a:spAutoFit/>
          </a:bodyPr>
          <a:lstStyle/>
          <a:p>
            <a:pPr algn="ctr"/>
            <a:r>
              <a:rPr lang="en-US" sz="5400" b="0" cap="none" spc="0" dirty="0">
                <a:ln w="0"/>
                <a:solidFill>
                  <a:srgbClr val="FF9900"/>
                </a:solidFill>
                <a:effectLst>
                  <a:outerShdw blurRad="38100" dist="19050" dir="2700000" algn="tl" rotWithShape="0">
                    <a:schemeClr val="dk1">
                      <a:alpha val="40000"/>
                    </a:schemeClr>
                  </a:outerShdw>
                </a:effectLst>
              </a:rPr>
              <a:t>c</a:t>
            </a:r>
          </a:p>
        </p:txBody>
      </p:sp>
      <p:sp>
        <p:nvSpPr>
          <p:cNvPr id="35" name="Left Brace 34">
            <a:extLst>
              <a:ext uri="{FF2B5EF4-FFF2-40B4-BE49-F238E27FC236}">
                <a16:creationId xmlns:a16="http://schemas.microsoft.com/office/drawing/2014/main" id="{6C8C3F89-D550-5896-BC89-ECBD55635E93}"/>
              </a:ext>
            </a:extLst>
          </p:cNvPr>
          <p:cNvSpPr/>
          <p:nvPr/>
        </p:nvSpPr>
        <p:spPr>
          <a:xfrm rot="16200000">
            <a:off x="9540370" y="-71716"/>
            <a:ext cx="438120" cy="2883944"/>
          </a:xfrm>
          <a:prstGeom prst="leftBrace">
            <a:avLst>
              <a:gd name="adj1" fmla="val 72934"/>
              <a:gd name="adj2" fmla="val 50000"/>
            </a:avLst>
          </a:prstGeom>
          <a:ln w="57150">
            <a:solidFill>
              <a:srgbClr val="FF99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E"/>
          </a:p>
        </p:txBody>
      </p:sp>
      <p:sp>
        <p:nvSpPr>
          <p:cNvPr id="38" name="Oval 37">
            <a:extLst>
              <a:ext uri="{FF2B5EF4-FFF2-40B4-BE49-F238E27FC236}">
                <a16:creationId xmlns:a16="http://schemas.microsoft.com/office/drawing/2014/main" id="{C252E119-7F34-723E-5938-2D1BA97993DC}"/>
              </a:ext>
            </a:extLst>
          </p:cNvPr>
          <p:cNvSpPr/>
          <p:nvPr/>
        </p:nvSpPr>
        <p:spPr>
          <a:xfrm>
            <a:off x="6694715" y="3069771"/>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79747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D2AF4-D3C1-5C6F-96B9-EB1A1BC29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7FDFD-48CA-DE73-515C-BC7107F29B4C}"/>
              </a:ext>
            </a:extLst>
          </p:cNvPr>
          <p:cNvSpPr>
            <a:spLocks noGrp="1"/>
          </p:cNvSpPr>
          <p:nvPr>
            <p:ph type="title"/>
          </p:nvPr>
        </p:nvSpPr>
        <p:spPr/>
        <p:txBody>
          <a:bodyPr/>
          <a:lstStyle/>
          <a:p>
            <a:r>
              <a:rPr lang="en-IE" b="1" dirty="0"/>
              <a:t>Aesthetics</a:t>
            </a:r>
          </a:p>
        </p:txBody>
      </p:sp>
      <p:cxnSp>
        <p:nvCxnSpPr>
          <p:cNvPr id="4" name="Straight Connector 3">
            <a:extLst>
              <a:ext uri="{FF2B5EF4-FFF2-40B4-BE49-F238E27FC236}">
                <a16:creationId xmlns:a16="http://schemas.microsoft.com/office/drawing/2014/main" id="{27CC1CCF-FD6A-ABA7-1189-C5377A098BE9}"/>
              </a:ext>
            </a:extLst>
          </p:cNvPr>
          <p:cNvCxnSpPr>
            <a:cxnSpLocks/>
          </p:cNvCxnSpPr>
          <p:nvPr/>
        </p:nvCxnSpPr>
        <p:spPr>
          <a:xfrm flipH="1" flipV="1">
            <a:off x="2383200" y="3167742"/>
            <a:ext cx="7545343" cy="32656"/>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1A96F9C-43A4-3404-2391-6ADEDE9AC7B6}"/>
              </a:ext>
            </a:extLst>
          </p:cNvPr>
          <p:cNvSpPr/>
          <p:nvPr/>
        </p:nvSpPr>
        <p:spPr>
          <a:xfrm>
            <a:off x="2263457" y="3047998"/>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4E4D3719-1DA9-1257-D5BE-C725DE10D02C}"/>
              </a:ext>
            </a:extLst>
          </p:cNvPr>
          <p:cNvSpPr/>
          <p:nvPr/>
        </p:nvSpPr>
        <p:spPr>
          <a:xfrm>
            <a:off x="6694715" y="3069771"/>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876C9285-5EFE-3E0E-433C-C66C3A545917}"/>
              </a:ext>
            </a:extLst>
          </p:cNvPr>
          <p:cNvSpPr/>
          <p:nvPr/>
        </p:nvSpPr>
        <p:spPr>
          <a:xfrm>
            <a:off x="9808800" y="3094292"/>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A90A2F5B-61F8-BBCD-76D3-4453B435F3BB}"/>
              </a:ext>
            </a:extLst>
          </p:cNvPr>
          <p:cNvSpPr/>
          <p:nvPr/>
        </p:nvSpPr>
        <p:spPr>
          <a:xfrm>
            <a:off x="2383200" y="3624943"/>
            <a:ext cx="7545343"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c</a:t>
            </a:r>
            <a:endParaRPr lang="en-IE" b="1" dirty="0"/>
          </a:p>
        </p:txBody>
      </p:sp>
    </p:spTree>
    <p:extLst>
      <p:ext uri="{BB962C8B-B14F-4D97-AF65-F5344CB8AC3E}">
        <p14:creationId xmlns:p14="http://schemas.microsoft.com/office/powerpoint/2010/main" val="3755462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599C3-3D3D-4B4C-D85B-6AD444AEF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435F8-BC90-6D60-F400-856FEFC22DE5}"/>
              </a:ext>
            </a:extLst>
          </p:cNvPr>
          <p:cNvSpPr>
            <a:spLocks noGrp="1"/>
          </p:cNvSpPr>
          <p:nvPr>
            <p:ph type="title"/>
          </p:nvPr>
        </p:nvSpPr>
        <p:spPr/>
        <p:txBody>
          <a:bodyPr/>
          <a:lstStyle/>
          <a:p>
            <a:r>
              <a:rPr lang="en-IE" b="1" dirty="0"/>
              <a:t>Aesthetics</a:t>
            </a:r>
          </a:p>
        </p:txBody>
      </p:sp>
      <p:cxnSp>
        <p:nvCxnSpPr>
          <p:cNvPr id="4" name="Straight Connector 3">
            <a:extLst>
              <a:ext uri="{FF2B5EF4-FFF2-40B4-BE49-F238E27FC236}">
                <a16:creationId xmlns:a16="http://schemas.microsoft.com/office/drawing/2014/main" id="{2081FA36-CEAE-92D0-9C47-656BC0390878}"/>
              </a:ext>
            </a:extLst>
          </p:cNvPr>
          <p:cNvCxnSpPr>
            <a:cxnSpLocks/>
          </p:cNvCxnSpPr>
          <p:nvPr/>
        </p:nvCxnSpPr>
        <p:spPr>
          <a:xfrm flipH="1" flipV="1">
            <a:off x="2383200" y="3167742"/>
            <a:ext cx="7545343" cy="32656"/>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63B18745-95A3-7B05-35C8-ADD691289DDA}"/>
              </a:ext>
            </a:extLst>
          </p:cNvPr>
          <p:cNvSpPr/>
          <p:nvPr/>
        </p:nvSpPr>
        <p:spPr>
          <a:xfrm>
            <a:off x="2263457" y="3047998"/>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FDA835A1-D301-5A84-B5DE-3774756450FC}"/>
              </a:ext>
            </a:extLst>
          </p:cNvPr>
          <p:cNvSpPr/>
          <p:nvPr/>
        </p:nvSpPr>
        <p:spPr>
          <a:xfrm>
            <a:off x="6694715" y="3069771"/>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F57A24AF-188C-D8C7-833F-6AD2702C7F96}"/>
              </a:ext>
            </a:extLst>
          </p:cNvPr>
          <p:cNvSpPr/>
          <p:nvPr/>
        </p:nvSpPr>
        <p:spPr>
          <a:xfrm>
            <a:off x="9808800" y="3094292"/>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91A863F8-F40B-6059-B820-CD207984E0A2}"/>
              </a:ext>
            </a:extLst>
          </p:cNvPr>
          <p:cNvSpPr/>
          <p:nvPr/>
        </p:nvSpPr>
        <p:spPr>
          <a:xfrm>
            <a:off x="2383200" y="3624943"/>
            <a:ext cx="7545343"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c</a:t>
            </a:r>
            <a:endParaRPr lang="en-IE" b="1" dirty="0"/>
          </a:p>
        </p:txBody>
      </p:sp>
      <p:sp>
        <p:nvSpPr>
          <p:cNvPr id="5" name="Rectangle 4">
            <a:extLst>
              <a:ext uri="{FF2B5EF4-FFF2-40B4-BE49-F238E27FC236}">
                <a16:creationId xmlns:a16="http://schemas.microsoft.com/office/drawing/2014/main" id="{411BF4E9-5831-2694-D7F5-50B92101BB1F}"/>
              </a:ext>
            </a:extLst>
          </p:cNvPr>
          <p:cNvSpPr/>
          <p:nvPr/>
        </p:nvSpPr>
        <p:spPr>
          <a:xfrm>
            <a:off x="2361429" y="4799946"/>
            <a:ext cx="4431258"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a</a:t>
            </a:r>
            <a:endParaRPr lang="en-IE" b="1" dirty="0"/>
          </a:p>
        </p:txBody>
      </p:sp>
    </p:spTree>
    <p:extLst>
      <p:ext uri="{BB962C8B-B14F-4D97-AF65-F5344CB8AC3E}">
        <p14:creationId xmlns:p14="http://schemas.microsoft.com/office/powerpoint/2010/main" val="1523053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54431-8AB4-4D38-2348-74B683ED3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0018E-C03D-CBF8-A0E8-1C86A25E1E3D}"/>
              </a:ext>
            </a:extLst>
          </p:cNvPr>
          <p:cNvSpPr>
            <a:spLocks noGrp="1"/>
          </p:cNvSpPr>
          <p:nvPr>
            <p:ph type="title"/>
          </p:nvPr>
        </p:nvSpPr>
        <p:spPr/>
        <p:txBody>
          <a:bodyPr/>
          <a:lstStyle/>
          <a:p>
            <a:r>
              <a:rPr lang="en-IE" b="1" dirty="0"/>
              <a:t>Aesthetics</a:t>
            </a:r>
          </a:p>
        </p:txBody>
      </p:sp>
      <p:cxnSp>
        <p:nvCxnSpPr>
          <p:cNvPr id="4" name="Straight Connector 3">
            <a:extLst>
              <a:ext uri="{FF2B5EF4-FFF2-40B4-BE49-F238E27FC236}">
                <a16:creationId xmlns:a16="http://schemas.microsoft.com/office/drawing/2014/main" id="{74341FB8-C3FF-F565-8D16-4AF57E4273BD}"/>
              </a:ext>
            </a:extLst>
          </p:cNvPr>
          <p:cNvCxnSpPr>
            <a:cxnSpLocks/>
          </p:cNvCxnSpPr>
          <p:nvPr/>
        </p:nvCxnSpPr>
        <p:spPr>
          <a:xfrm flipH="1" flipV="1">
            <a:off x="2383200" y="3167742"/>
            <a:ext cx="7545343" cy="32656"/>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7F06ECC8-87BC-FCA9-518C-32C72584E8AE}"/>
              </a:ext>
            </a:extLst>
          </p:cNvPr>
          <p:cNvSpPr/>
          <p:nvPr/>
        </p:nvSpPr>
        <p:spPr>
          <a:xfrm>
            <a:off x="2263457" y="3047998"/>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BB388B59-3ADA-A934-4805-ED2B1509A90A}"/>
              </a:ext>
            </a:extLst>
          </p:cNvPr>
          <p:cNvSpPr/>
          <p:nvPr/>
        </p:nvSpPr>
        <p:spPr>
          <a:xfrm>
            <a:off x="6694715" y="3069771"/>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FA6F2092-F5D0-76AB-592D-221CAE5A1EB8}"/>
              </a:ext>
            </a:extLst>
          </p:cNvPr>
          <p:cNvSpPr/>
          <p:nvPr/>
        </p:nvSpPr>
        <p:spPr>
          <a:xfrm>
            <a:off x="9808800" y="3094292"/>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A8A141FB-8E9F-886F-0B83-2119CA0C66B4}"/>
              </a:ext>
            </a:extLst>
          </p:cNvPr>
          <p:cNvSpPr/>
          <p:nvPr/>
        </p:nvSpPr>
        <p:spPr>
          <a:xfrm>
            <a:off x="2383200" y="3624943"/>
            <a:ext cx="7545343"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c</a:t>
            </a:r>
            <a:endParaRPr lang="en-IE" b="1" dirty="0"/>
          </a:p>
        </p:txBody>
      </p:sp>
      <p:sp>
        <p:nvSpPr>
          <p:cNvPr id="5" name="Rectangle 4">
            <a:extLst>
              <a:ext uri="{FF2B5EF4-FFF2-40B4-BE49-F238E27FC236}">
                <a16:creationId xmlns:a16="http://schemas.microsoft.com/office/drawing/2014/main" id="{61B9AC3A-3C46-1C1F-9268-24A961FCEBE2}"/>
              </a:ext>
            </a:extLst>
          </p:cNvPr>
          <p:cNvSpPr/>
          <p:nvPr/>
        </p:nvSpPr>
        <p:spPr>
          <a:xfrm>
            <a:off x="2361429" y="4799946"/>
            <a:ext cx="4431258"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a</a:t>
            </a:r>
            <a:endParaRPr lang="en-IE" b="1" dirty="0"/>
          </a:p>
        </p:txBody>
      </p:sp>
      <p:sp>
        <p:nvSpPr>
          <p:cNvPr id="7" name="Rectangle 6">
            <a:extLst>
              <a:ext uri="{FF2B5EF4-FFF2-40B4-BE49-F238E27FC236}">
                <a16:creationId xmlns:a16="http://schemas.microsoft.com/office/drawing/2014/main" id="{600CFA5E-E667-0539-35D3-D544C2F34EB8}"/>
              </a:ext>
            </a:extLst>
          </p:cNvPr>
          <p:cNvSpPr/>
          <p:nvPr/>
        </p:nvSpPr>
        <p:spPr>
          <a:xfrm>
            <a:off x="6792687" y="4799946"/>
            <a:ext cx="3135857"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b</a:t>
            </a:r>
            <a:endParaRPr lang="en-IE" b="1" dirty="0"/>
          </a:p>
        </p:txBody>
      </p:sp>
    </p:spTree>
    <p:extLst>
      <p:ext uri="{BB962C8B-B14F-4D97-AF65-F5344CB8AC3E}">
        <p14:creationId xmlns:p14="http://schemas.microsoft.com/office/powerpoint/2010/main" val="4002406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181A2-BE0E-C501-BCBD-E4534D46E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DE33E-E039-CCC9-9BC8-8AE02425407F}"/>
              </a:ext>
            </a:extLst>
          </p:cNvPr>
          <p:cNvSpPr>
            <a:spLocks noGrp="1"/>
          </p:cNvSpPr>
          <p:nvPr>
            <p:ph type="title"/>
          </p:nvPr>
        </p:nvSpPr>
        <p:spPr/>
        <p:txBody>
          <a:bodyPr/>
          <a:lstStyle/>
          <a:p>
            <a:r>
              <a:rPr lang="en-IE" b="1" dirty="0"/>
              <a:t>Aesthetics</a:t>
            </a:r>
          </a:p>
        </p:txBody>
      </p:sp>
      <p:sp>
        <p:nvSpPr>
          <p:cNvPr id="3" name="Rectangle 2">
            <a:extLst>
              <a:ext uri="{FF2B5EF4-FFF2-40B4-BE49-F238E27FC236}">
                <a16:creationId xmlns:a16="http://schemas.microsoft.com/office/drawing/2014/main" id="{CA13EEDF-3B51-645B-42A4-8DFC99516A04}"/>
              </a:ext>
            </a:extLst>
          </p:cNvPr>
          <p:cNvSpPr/>
          <p:nvPr/>
        </p:nvSpPr>
        <p:spPr>
          <a:xfrm>
            <a:off x="695914" y="1948543"/>
            <a:ext cx="7545343"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c</a:t>
            </a:r>
            <a:endParaRPr lang="en-IE" b="1" dirty="0"/>
          </a:p>
        </p:txBody>
      </p:sp>
      <p:sp>
        <p:nvSpPr>
          <p:cNvPr id="5" name="Rectangle 4">
            <a:extLst>
              <a:ext uri="{FF2B5EF4-FFF2-40B4-BE49-F238E27FC236}">
                <a16:creationId xmlns:a16="http://schemas.microsoft.com/office/drawing/2014/main" id="{5CAD1636-785F-EACD-BC85-64442250BBA7}"/>
              </a:ext>
            </a:extLst>
          </p:cNvPr>
          <p:cNvSpPr/>
          <p:nvPr/>
        </p:nvSpPr>
        <p:spPr>
          <a:xfrm>
            <a:off x="695915" y="2721100"/>
            <a:ext cx="4721766"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a</a:t>
            </a:r>
            <a:endParaRPr lang="en-IE" b="1" dirty="0"/>
          </a:p>
        </p:txBody>
      </p:sp>
      <p:sp>
        <p:nvSpPr>
          <p:cNvPr id="7" name="Rectangle 6">
            <a:extLst>
              <a:ext uri="{FF2B5EF4-FFF2-40B4-BE49-F238E27FC236}">
                <a16:creationId xmlns:a16="http://schemas.microsoft.com/office/drawing/2014/main" id="{C6C64220-C217-FB8A-03D3-E1F6D556D1E7}"/>
              </a:ext>
            </a:extLst>
          </p:cNvPr>
          <p:cNvSpPr/>
          <p:nvPr/>
        </p:nvSpPr>
        <p:spPr>
          <a:xfrm>
            <a:off x="5417680" y="5202383"/>
            <a:ext cx="3048773"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b</a:t>
            </a:r>
            <a:endParaRPr lang="en-IE" b="1" dirty="0"/>
          </a:p>
        </p:txBody>
      </p:sp>
      <p:sp>
        <p:nvSpPr>
          <p:cNvPr id="8" name="Rectangle 7">
            <a:extLst>
              <a:ext uri="{FF2B5EF4-FFF2-40B4-BE49-F238E27FC236}">
                <a16:creationId xmlns:a16="http://schemas.microsoft.com/office/drawing/2014/main" id="{B010A3F3-9343-D3F7-0A48-7AC7FDAEB39E}"/>
              </a:ext>
            </a:extLst>
          </p:cNvPr>
          <p:cNvSpPr/>
          <p:nvPr/>
        </p:nvSpPr>
        <p:spPr>
          <a:xfrm>
            <a:off x="695913" y="4473374"/>
            <a:ext cx="4721767"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a</a:t>
            </a:r>
            <a:endParaRPr lang="en-IE" b="1" dirty="0"/>
          </a:p>
        </p:txBody>
      </p:sp>
    </p:spTree>
    <p:extLst>
      <p:ext uri="{BB962C8B-B14F-4D97-AF65-F5344CB8AC3E}">
        <p14:creationId xmlns:p14="http://schemas.microsoft.com/office/powerpoint/2010/main" val="4226681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4CFF3-D31F-370B-48D6-D49C1521D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1FA0B-83C4-E609-97C9-3553F4296EB3}"/>
              </a:ext>
            </a:extLst>
          </p:cNvPr>
          <p:cNvSpPr>
            <a:spLocks noGrp="1"/>
          </p:cNvSpPr>
          <p:nvPr>
            <p:ph type="title"/>
          </p:nvPr>
        </p:nvSpPr>
        <p:spPr/>
        <p:txBody>
          <a:bodyPr/>
          <a:lstStyle/>
          <a:p>
            <a:r>
              <a:rPr lang="en-IE" b="1" dirty="0"/>
              <a:t>Aesthetics</a:t>
            </a:r>
          </a:p>
        </p:txBody>
      </p:sp>
      <p:sp>
        <p:nvSpPr>
          <p:cNvPr id="3" name="Rectangle 2">
            <a:extLst>
              <a:ext uri="{FF2B5EF4-FFF2-40B4-BE49-F238E27FC236}">
                <a16:creationId xmlns:a16="http://schemas.microsoft.com/office/drawing/2014/main" id="{1F72B93A-1C38-BBF9-4D06-517502FC5792}"/>
              </a:ext>
            </a:extLst>
          </p:cNvPr>
          <p:cNvSpPr/>
          <p:nvPr/>
        </p:nvSpPr>
        <p:spPr>
          <a:xfrm>
            <a:off x="695914" y="1948543"/>
            <a:ext cx="7545343"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c</a:t>
            </a:r>
            <a:endParaRPr lang="en-IE" b="1" dirty="0"/>
          </a:p>
        </p:txBody>
      </p:sp>
      <p:sp>
        <p:nvSpPr>
          <p:cNvPr id="4" name="Rectangle: Rounded Corners 3">
            <a:extLst>
              <a:ext uri="{FF2B5EF4-FFF2-40B4-BE49-F238E27FC236}">
                <a16:creationId xmlns:a16="http://schemas.microsoft.com/office/drawing/2014/main" id="{25F7EA62-85E4-5336-4A19-39199824A88A}"/>
              </a:ext>
            </a:extLst>
          </p:cNvPr>
          <p:cNvSpPr/>
          <p:nvPr/>
        </p:nvSpPr>
        <p:spPr>
          <a:xfrm>
            <a:off x="7968343" y="2922159"/>
            <a:ext cx="3733800" cy="2144813"/>
          </a:xfrm>
          <a:prstGeom prst="round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So, the ratio:</a:t>
            </a:r>
          </a:p>
          <a:p>
            <a:pPr algn="ctr"/>
            <a:r>
              <a:rPr lang="en-US" sz="4000" b="1" dirty="0"/>
              <a:t>C/A = A/B</a:t>
            </a:r>
          </a:p>
        </p:txBody>
      </p:sp>
      <p:sp>
        <p:nvSpPr>
          <p:cNvPr id="9" name="Rectangle 8">
            <a:extLst>
              <a:ext uri="{FF2B5EF4-FFF2-40B4-BE49-F238E27FC236}">
                <a16:creationId xmlns:a16="http://schemas.microsoft.com/office/drawing/2014/main" id="{5F2C76C1-FF58-770B-7FC4-DDDB657F9C68}"/>
              </a:ext>
            </a:extLst>
          </p:cNvPr>
          <p:cNvSpPr/>
          <p:nvPr/>
        </p:nvSpPr>
        <p:spPr>
          <a:xfrm>
            <a:off x="695915" y="2721100"/>
            <a:ext cx="4721766"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a</a:t>
            </a:r>
            <a:endParaRPr lang="en-IE" b="1" dirty="0"/>
          </a:p>
        </p:txBody>
      </p:sp>
      <p:sp>
        <p:nvSpPr>
          <p:cNvPr id="11" name="Rectangle 10">
            <a:extLst>
              <a:ext uri="{FF2B5EF4-FFF2-40B4-BE49-F238E27FC236}">
                <a16:creationId xmlns:a16="http://schemas.microsoft.com/office/drawing/2014/main" id="{157A0E91-9355-C51F-3167-3B299A6208D0}"/>
              </a:ext>
            </a:extLst>
          </p:cNvPr>
          <p:cNvSpPr/>
          <p:nvPr/>
        </p:nvSpPr>
        <p:spPr>
          <a:xfrm>
            <a:off x="695913" y="4473374"/>
            <a:ext cx="4721767"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a</a:t>
            </a:r>
            <a:endParaRPr lang="en-IE" b="1" dirty="0"/>
          </a:p>
        </p:txBody>
      </p:sp>
      <p:sp>
        <p:nvSpPr>
          <p:cNvPr id="12" name="Rectangle 11">
            <a:extLst>
              <a:ext uri="{FF2B5EF4-FFF2-40B4-BE49-F238E27FC236}">
                <a16:creationId xmlns:a16="http://schemas.microsoft.com/office/drawing/2014/main" id="{7DED85BD-73C3-D3E0-C21A-6457872B3E82}"/>
              </a:ext>
            </a:extLst>
          </p:cNvPr>
          <p:cNvSpPr/>
          <p:nvPr/>
        </p:nvSpPr>
        <p:spPr>
          <a:xfrm>
            <a:off x="5417680" y="5202383"/>
            <a:ext cx="3048773"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b</a:t>
            </a:r>
            <a:endParaRPr lang="en-IE" b="1" dirty="0"/>
          </a:p>
        </p:txBody>
      </p:sp>
    </p:spTree>
    <p:extLst>
      <p:ext uri="{BB962C8B-B14F-4D97-AF65-F5344CB8AC3E}">
        <p14:creationId xmlns:p14="http://schemas.microsoft.com/office/powerpoint/2010/main" val="33447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B3D02-C7E8-93B1-F87B-C9B039756E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ABD52-139A-D770-2F2C-02A750A023BC}"/>
              </a:ext>
            </a:extLst>
          </p:cNvPr>
          <p:cNvSpPr>
            <a:spLocks noGrp="1"/>
          </p:cNvSpPr>
          <p:nvPr>
            <p:ph type="title"/>
          </p:nvPr>
        </p:nvSpPr>
        <p:spPr/>
        <p:txBody>
          <a:bodyPr/>
          <a:lstStyle/>
          <a:p>
            <a:r>
              <a:rPr lang="en-IE" b="1" dirty="0"/>
              <a:t>Aesthetics</a:t>
            </a:r>
          </a:p>
        </p:txBody>
      </p:sp>
      <p:sp>
        <p:nvSpPr>
          <p:cNvPr id="3" name="Content Placeholder 2">
            <a:extLst>
              <a:ext uri="{FF2B5EF4-FFF2-40B4-BE49-F238E27FC236}">
                <a16:creationId xmlns:a16="http://schemas.microsoft.com/office/drawing/2014/main" id="{1F4AAD28-0622-584D-403C-13B422B12D37}"/>
              </a:ext>
            </a:extLst>
          </p:cNvPr>
          <p:cNvSpPr>
            <a:spLocks noGrp="1"/>
          </p:cNvSpPr>
          <p:nvPr>
            <p:ph idx="1"/>
          </p:nvPr>
        </p:nvSpPr>
        <p:spPr/>
        <p:txBody>
          <a:bodyPr>
            <a:normAutofit/>
          </a:bodyPr>
          <a:lstStyle/>
          <a:p>
            <a:r>
              <a:rPr lang="en-US" sz="4000" dirty="0"/>
              <a:t>And the Golden Ratio is:</a:t>
            </a:r>
          </a:p>
          <a:p>
            <a:r>
              <a:rPr lang="en-US" sz="6000" b="1" dirty="0">
                <a:solidFill>
                  <a:srgbClr val="FF9900"/>
                </a:solidFill>
              </a:rPr>
              <a:t>1.6180339887…</a:t>
            </a:r>
          </a:p>
          <a:p>
            <a:endParaRPr lang="en-US" sz="4000" b="1" dirty="0">
              <a:solidFill>
                <a:srgbClr val="FF9900"/>
              </a:solidFill>
            </a:endParaRPr>
          </a:p>
          <a:p>
            <a:r>
              <a:rPr lang="en-US" sz="4000" dirty="0"/>
              <a:t>For simplicity let’s call it:</a:t>
            </a:r>
          </a:p>
          <a:p>
            <a:r>
              <a:rPr lang="en-US" sz="6000" b="1" dirty="0">
                <a:solidFill>
                  <a:srgbClr val="FF9900"/>
                </a:solidFill>
              </a:rPr>
              <a:t>1.618</a:t>
            </a:r>
          </a:p>
          <a:p>
            <a:pPr marL="0" indent="0">
              <a:buNone/>
            </a:pPr>
            <a:endParaRPr lang="en-US" sz="4000" b="1" dirty="0">
              <a:solidFill>
                <a:srgbClr val="FF9900"/>
              </a:solidFill>
            </a:endParaRPr>
          </a:p>
          <a:p>
            <a:endParaRPr lang="en-US" sz="4000" b="1" dirty="0">
              <a:solidFill>
                <a:srgbClr val="FF9900"/>
              </a:solidFill>
            </a:endParaRPr>
          </a:p>
        </p:txBody>
      </p:sp>
      <p:cxnSp>
        <p:nvCxnSpPr>
          <p:cNvPr id="13" name="Straight Connector 12">
            <a:extLst>
              <a:ext uri="{FF2B5EF4-FFF2-40B4-BE49-F238E27FC236}">
                <a16:creationId xmlns:a16="http://schemas.microsoft.com/office/drawing/2014/main" id="{5EA8BA82-C14A-79E1-CF57-042DB3792AB7}"/>
              </a:ext>
            </a:extLst>
          </p:cNvPr>
          <p:cNvCxnSpPr/>
          <p:nvPr/>
        </p:nvCxnSpPr>
        <p:spPr>
          <a:xfrm flipH="1">
            <a:off x="8327572" y="979714"/>
            <a:ext cx="2895600"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3FBEF9AC-C1B1-7ECA-5C7D-285E68189797}"/>
              </a:ext>
            </a:extLst>
          </p:cNvPr>
          <p:cNvSpPr/>
          <p:nvPr/>
        </p:nvSpPr>
        <p:spPr>
          <a:xfrm>
            <a:off x="8207829" y="838198"/>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a:extLst>
              <a:ext uri="{FF2B5EF4-FFF2-40B4-BE49-F238E27FC236}">
                <a16:creationId xmlns:a16="http://schemas.microsoft.com/office/drawing/2014/main" id="{E6A311AA-B512-91DA-C0E6-EC324E444ADE}"/>
              </a:ext>
            </a:extLst>
          </p:cNvPr>
          <p:cNvSpPr/>
          <p:nvPr/>
        </p:nvSpPr>
        <p:spPr>
          <a:xfrm>
            <a:off x="10025744" y="849085"/>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a:extLst>
              <a:ext uri="{FF2B5EF4-FFF2-40B4-BE49-F238E27FC236}">
                <a16:creationId xmlns:a16="http://schemas.microsoft.com/office/drawing/2014/main" id="{D621B1C6-FEC3-8C40-80CA-19C882E78BDA}"/>
              </a:ext>
            </a:extLst>
          </p:cNvPr>
          <p:cNvSpPr/>
          <p:nvPr/>
        </p:nvSpPr>
        <p:spPr>
          <a:xfrm>
            <a:off x="11146975" y="849086"/>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a:extLst>
              <a:ext uri="{FF2B5EF4-FFF2-40B4-BE49-F238E27FC236}">
                <a16:creationId xmlns:a16="http://schemas.microsoft.com/office/drawing/2014/main" id="{952B1D13-96F6-D83F-3237-5248004B3BB1}"/>
              </a:ext>
            </a:extLst>
          </p:cNvPr>
          <p:cNvSpPr/>
          <p:nvPr/>
        </p:nvSpPr>
        <p:spPr>
          <a:xfrm>
            <a:off x="8945338" y="154355"/>
            <a:ext cx="553357" cy="923330"/>
          </a:xfrm>
          <a:prstGeom prst="rect">
            <a:avLst/>
          </a:prstGeom>
          <a:noFill/>
        </p:spPr>
        <p:txBody>
          <a:bodyPr wrap="none" lIns="91440" tIns="45720" rIns="91440" bIns="45720">
            <a:spAutoFit/>
          </a:bodyPr>
          <a:lstStyle/>
          <a:p>
            <a:pPr algn="ctr"/>
            <a:r>
              <a:rPr lang="en-US" sz="5400" b="0" cap="none" spc="0" dirty="0">
                <a:ln w="0"/>
                <a:solidFill>
                  <a:srgbClr val="FF9900"/>
                </a:solidFill>
                <a:effectLst>
                  <a:outerShdw blurRad="38100" dist="19050" dir="2700000" algn="tl" rotWithShape="0">
                    <a:schemeClr val="dk1">
                      <a:alpha val="40000"/>
                    </a:schemeClr>
                  </a:outerShdw>
                </a:effectLst>
              </a:rPr>
              <a:t>a</a:t>
            </a:r>
          </a:p>
        </p:txBody>
      </p:sp>
      <p:sp>
        <p:nvSpPr>
          <p:cNvPr id="18" name="Rectangle 17">
            <a:extLst>
              <a:ext uri="{FF2B5EF4-FFF2-40B4-BE49-F238E27FC236}">
                <a16:creationId xmlns:a16="http://schemas.microsoft.com/office/drawing/2014/main" id="{A0D1D130-6853-3C34-F934-25B8D7088065}"/>
              </a:ext>
            </a:extLst>
          </p:cNvPr>
          <p:cNvSpPr/>
          <p:nvPr/>
        </p:nvSpPr>
        <p:spPr>
          <a:xfrm>
            <a:off x="10360843" y="143468"/>
            <a:ext cx="572593" cy="923330"/>
          </a:xfrm>
          <a:prstGeom prst="rect">
            <a:avLst/>
          </a:prstGeom>
          <a:noFill/>
        </p:spPr>
        <p:txBody>
          <a:bodyPr wrap="none" lIns="91440" tIns="45720" rIns="91440" bIns="45720">
            <a:spAutoFit/>
          </a:bodyPr>
          <a:lstStyle/>
          <a:p>
            <a:pPr algn="ctr"/>
            <a:r>
              <a:rPr lang="en-US" sz="5400" b="0" cap="none" spc="0" dirty="0">
                <a:ln w="0"/>
                <a:solidFill>
                  <a:srgbClr val="FF9900"/>
                </a:solidFill>
                <a:effectLst>
                  <a:outerShdw blurRad="38100" dist="19050" dir="2700000" algn="tl" rotWithShape="0">
                    <a:schemeClr val="dk1">
                      <a:alpha val="40000"/>
                    </a:schemeClr>
                  </a:outerShdw>
                </a:effectLst>
              </a:rPr>
              <a:t>b</a:t>
            </a:r>
          </a:p>
        </p:txBody>
      </p:sp>
      <p:sp>
        <p:nvSpPr>
          <p:cNvPr id="19" name="Rectangle 18">
            <a:extLst>
              <a:ext uri="{FF2B5EF4-FFF2-40B4-BE49-F238E27FC236}">
                <a16:creationId xmlns:a16="http://schemas.microsoft.com/office/drawing/2014/main" id="{AFF04828-7158-BD51-9FFE-67D839BFC52A}"/>
              </a:ext>
            </a:extLst>
          </p:cNvPr>
          <p:cNvSpPr/>
          <p:nvPr/>
        </p:nvSpPr>
        <p:spPr>
          <a:xfrm>
            <a:off x="9501098" y="1325366"/>
            <a:ext cx="548547" cy="923330"/>
          </a:xfrm>
          <a:prstGeom prst="rect">
            <a:avLst/>
          </a:prstGeom>
          <a:noFill/>
        </p:spPr>
        <p:txBody>
          <a:bodyPr wrap="none" lIns="91440" tIns="45720" rIns="91440" bIns="45720">
            <a:spAutoFit/>
          </a:bodyPr>
          <a:lstStyle/>
          <a:p>
            <a:pPr algn="ctr"/>
            <a:r>
              <a:rPr lang="en-US" sz="5400" b="0" cap="none" spc="0" dirty="0">
                <a:ln w="0"/>
                <a:solidFill>
                  <a:srgbClr val="FF9900"/>
                </a:solidFill>
                <a:effectLst>
                  <a:outerShdw blurRad="38100" dist="19050" dir="2700000" algn="tl" rotWithShape="0">
                    <a:schemeClr val="dk1">
                      <a:alpha val="40000"/>
                    </a:schemeClr>
                  </a:outerShdw>
                </a:effectLst>
              </a:rPr>
              <a:t>c</a:t>
            </a:r>
          </a:p>
        </p:txBody>
      </p:sp>
      <p:sp>
        <p:nvSpPr>
          <p:cNvPr id="20" name="Left Brace 19">
            <a:extLst>
              <a:ext uri="{FF2B5EF4-FFF2-40B4-BE49-F238E27FC236}">
                <a16:creationId xmlns:a16="http://schemas.microsoft.com/office/drawing/2014/main" id="{D98818AA-357C-3924-B687-B8AF9F968BD3}"/>
              </a:ext>
            </a:extLst>
          </p:cNvPr>
          <p:cNvSpPr/>
          <p:nvPr/>
        </p:nvSpPr>
        <p:spPr>
          <a:xfrm rot="16200000">
            <a:off x="9540370" y="-71716"/>
            <a:ext cx="438120" cy="2883944"/>
          </a:xfrm>
          <a:prstGeom prst="leftBrace">
            <a:avLst>
              <a:gd name="adj1" fmla="val 72934"/>
              <a:gd name="adj2" fmla="val 50000"/>
            </a:avLst>
          </a:prstGeom>
          <a:ln w="57150">
            <a:solidFill>
              <a:srgbClr val="FF99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2970361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142C9-4439-49B9-7815-05333185E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D4C57-7F8A-0623-079C-1765B7826D72}"/>
              </a:ext>
            </a:extLst>
          </p:cNvPr>
          <p:cNvSpPr>
            <a:spLocks noGrp="1"/>
          </p:cNvSpPr>
          <p:nvPr>
            <p:ph type="title"/>
          </p:nvPr>
        </p:nvSpPr>
        <p:spPr/>
        <p:txBody>
          <a:bodyPr/>
          <a:lstStyle/>
          <a:p>
            <a:r>
              <a:rPr lang="en-IE" b="1" dirty="0"/>
              <a:t>Aesthetics</a:t>
            </a:r>
          </a:p>
        </p:txBody>
      </p:sp>
      <p:cxnSp>
        <p:nvCxnSpPr>
          <p:cNvPr id="4" name="Straight Connector 3">
            <a:extLst>
              <a:ext uri="{FF2B5EF4-FFF2-40B4-BE49-F238E27FC236}">
                <a16:creationId xmlns:a16="http://schemas.microsoft.com/office/drawing/2014/main" id="{67A455C2-AF92-6333-9271-60AE79DB50A7}"/>
              </a:ext>
            </a:extLst>
          </p:cNvPr>
          <p:cNvCxnSpPr>
            <a:cxnSpLocks/>
          </p:cNvCxnSpPr>
          <p:nvPr/>
        </p:nvCxnSpPr>
        <p:spPr>
          <a:xfrm flipH="1" flipV="1">
            <a:off x="2383200" y="3167742"/>
            <a:ext cx="7545343" cy="32656"/>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14B0DBBD-785D-AA29-53F5-FCDB46ED06EC}"/>
              </a:ext>
            </a:extLst>
          </p:cNvPr>
          <p:cNvSpPr/>
          <p:nvPr/>
        </p:nvSpPr>
        <p:spPr>
          <a:xfrm>
            <a:off x="2263457" y="3047998"/>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6F90EA0D-8D27-54EA-19D9-39297C739419}"/>
              </a:ext>
            </a:extLst>
          </p:cNvPr>
          <p:cNvSpPr/>
          <p:nvPr/>
        </p:nvSpPr>
        <p:spPr>
          <a:xfrm>
            <a:off x="6694715" y="3069771"/>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729DDA68-9044-923B-D811-EBEC3AF1F76B}"/>
              </a:ext>
            </a:extLst>
          </p:cNvPr>
          <p:cNvSpPr/>
          <p:nvPr/>
        </p:nvSpPr>
        <p:spPr>
          <a:xfrm>
            <a:off x="9808800" y="3094292"/>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EA55F51B-2375-B9AB-05BB-46324556896C}"/>
              </a:ext>
            </a:extLst>
          </p:cNvPr>
          <p:cNvSpPr/>
          <p:nvPr/>
        </p:nvSpPr>
        <p:spPr>
          <a:xfrm>
            <a:off x="2383200" y="3624943"/>
            <a:ext cx="7545343"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c</a:t>
            </a:r>
            <a:endParaRPr lang="en-IE" b="1" dirty="0"/>
          </a:p>
        </p:txBody>
      </p:sp>
      <p:sp>
        <p:nvSpPr>
          <p:cNvPr id="5" name="Rectangle 4">
            <a:extLst>
              <a:ext uri="{FF2B5EF4-FFF2-40B4-BE49-F238E27FC236}">
                <a16:creationId xmlns:a16="http://schemas.microsoft.com/office/drawing/2014/main" id="{0F8AA639-152E-19BF-B668-E925E6ED3391}"/>
              </a:ext>
            </a:extLst>
          </p:cNvPr>
          <p:cNvSpPr/>
          <p:nvPr/>
        </p:nvSpPr>
        <p:spPr>
          <a:xfrm>
            <a:off x="2361429" y="4799946"/>
            <a:ext cx="4431258"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a</a:t>
            </a:r>
            <a:endParaRPr lang="en-IE" b="1" dirty="0"/>
          </a:p>
        </p:txBody>
      </p:sp>
      <p:sp>
        <p:nvSpPr>
          <p:cNvPr id="7" name="Rectangle 6">
            <a:extLst>
              <a:ext uri="{FF2B5EF4-FFF2-40B4-BE49-F238E27FC236}">
                <a16:creationId xmlns:a16="http://schemas.microsoft.com/office/drawing/2014/main" id="{390B381A-447C-A7A7-7A8B-617A74F341A5}"/>
              </a:ext>
            </a:extLst>
          </p:cNvPr>
          <p:cNvSpPr/>
          <p:nvPr/>
        </p:nvSpPr>
        <p:spPr>
          <a:xfrm>
            <a:off x="6792687" y="4799946"/>
            <a:ext cx="3135857"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b</a:t>
            </a:r>
            <a:endParaRPr lang="en-IE" b="1" dirty="0"/>
          </a:p>
        </p:txBody>
      </p:sp>
      <p:sp>
        <p:nvSpPr>
          <p:cNvPr id="9" name="Rectangle: Rounded Corners 8">
            <a:extLst>
              <a:ext uri="{FF2B5EF4-FFF2-40B4-BE49-F238E27FC236}">
                <a16:creationId xmlns:a16="http://schemas.microsoft.com/office/drawing/2014/main" id="{F6FB1829-A7A9-A29E-B24B-947C102EDE2E}"/>
              </a:ext>
            </a:extLst>
          </p:cNvPr>
          <p:cNvSpPr/>
          <p:nvPr/>
        </p:nvSpPr>
        <p:spPr>
          <a:xfrm>
            <a:off x="7620000" y="427620"/>
            <a:ext cx="3733800" cy="2144813"/>
          </a:xfrm>
          <a:prstGeom prst="round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So, the ratios:</a:t>
            </a:r>
          </a:p>
          <a:p>
            <a:pPr algn="ctr"/>
            <a:r>
              <a:rPr lang="en-US" sz="4000" b="1" dirty="0"/>
              <a:t>C/A = A/B</a:t>
            </a:r>
          </a:p>
        </p:txBody>
      </p:sp>
    </p:spTree>
    <p:extLst>
      <p:ext uri="{BB962C8B-B14F-4D97-AF65-F5344CB8AC3E}">
        <p14:creationId xmlns:p14="http://schemas.microsoft.com/office/powerpoint/2010/main" val="136992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56C6464-FCFA-DD76-54F4-742A65E7C547}"/>
              </a:ext>
            </a:extLst>
          </p:cNvPr>
          <p:cNvPicPr>
            <a:picLocks noChangeAspect="1"/>
          </p:cNvPicPr>
          <p:nvPr/>
        </p:nvPicPr>
        <p:blipFill>
          <a:blip r:embed="rId2">
            <a:alphaModFix amt="60000"/>
          </a:blip>
          <a:srcRect t="28904" b="13404"/>
          <a:stretch/>
        </p:blipFill>
        <p:spPr>
          <a:xfrm>
            <a:off x="-1" y="10"/>
            <a:ext cx="12192001" cy="6857990"/>
          </a:xfrm>
          <a:prstGeom prst="rect">
            <a:avLst/>
          </a:prstGeom>
        </p:spPr>
      </p:pic>
      <p:sp>
        <p:nvSpPr>
          <p:cNvPr id="2" name="Title 1">
            <a:extLst>
              <a:ext uri="{FF2B5EF4-FFF2-40B4-BE49-F238E27FC236}">
                <a16:creationId xmlns:a16="http://schemas.microsoft.com/office/drawing/2014/main" id="{B2448C6D-AD4E-63AF-F9E4-F25742DDA566}"/>
              </a:ext>
            </a:extLst>
          </p:cNvPr>
          <p:cNvSpPr>
            <a:spLocks noGrp="1"/>
          </p:cNvSpPr>
          <p:nvPr>
            <p:ph type="ctrTitle"/>
          </p:nvPr>
        </p:nvSpPr>
        <p:spPr>
          <a:xfrm>
            <a:off x="841248" y="600427"/>
            <a:ext cx="9875520" cy="3299902"/>
          </a:xfrm>
        </p:spPr>
        <p:txBody>
          <a:bodyPr>
            <a:normAutofit/>
          </a:bodyPr>
          <a:lstStyle/>
          <a:p>
            <a:r>
              <a:rPr lang="en-US" sz="8000" b="1" dirty="0">
                <a:solidFill>
                  <a:srgbClr val="FFFFFF"/>
                </a:solidFill>
              </a:rPr>
              <a:t>The Basics</a:t>
            </a:r>
            <a:endParaRPr lang="en-IE" sz="8000" b="1" dirty="0">
              <a:solidFill>
                <a:srgbClr val="FFFFFF"/>
              </a:solidFill>
            </a:endParaRPr>
          </a:p>
        </p:txBody>
      </p:sp>
    </p:spTree>
    <p:extLst>
      <p:ext uri="{BB962C8B-B14F-4D97-AF65-F5344CB8AC3E}">
        <p14:creationId xmlns:p14="http://schemas.microsoft.com/office/powerpoint/2010/main" val="27732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3F816-3EC3-BC9E-B774-0237354FF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0FF6D-D1F1-C96A-B4A5-B7B7A9F4F62A}"/>
              </a:ext>
            </a:extLst>
          </p:cNvPr>
          <p:cNvSpPr>
            <a:spLocks noGrp="1"/>
          </p:cNvSpPr>
          <p:nvPr>
            <p:ph type="title"/>
          </p:nvPr>
        </p:nvSpPr>
        <p:spPr/>
        <p:txBody>
          <a:bodyPr/>
          <a:lstStyle/>
          <a:p>
            <a:r>
              <a:rPr lang="en-IE" b="1" dirty="0"/>
              <a:t>Aesthetics</a:t>
            </a:r>
          </a:p>
        </p:txBody>
      </p:sp>
      <p:cxnSp>
        <p:nvCxnSpPr>
          <p:cNvPr id="4" name="Straight Connector 3">
            <a:extLst>
              <a:ext uri="{FF2B5EF4-FFF2-40B4-BE49-F238E27FC236}">
                <a16:creationId xmlns:a16="http://schemas.microsoft.com/office/drawing/2014/main" id="{A4CBE83D-4EEF-BB17-A6FB-A8346B0A419A}"/>
              </a:ext>
            </a:extLst>
          </p:cNvPr>
          <p:cNvCxnSpPr>
            <a:cxnSpLocks/>
          </p:cNvCxnSpPr>
          <p:nvPr/>
        </p:nvCxnSpPr>
        <p:spPr>
          <a:xfrm flipH="1" flipV="1">
            <a:off x="2383200" y="3167742"/>
            <a:ext cx="7545343" cy="32656"/>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2EC90E27-298B-2EEA-60B6-5C29BA6CB75B}"/>
              </a:ext>
            </a:extLst>
          </p:cNvPr>
          <p:cNvSpPr/>
          <p:nvPr/>
        </p:nvSpPr>
        <p:spPr>
          <a:xfrm>
            <a:off x="2263457" y="3047998"/>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BE2F192E-7CEA-FB1E-1536-65B97C18BE44}"/>
              </a:ext>
            </a:extLst>
          </p:cNvPr>
          <p:cNvSpPr/>
          <p:nvPr/>
        </p:nvSpPr>
        <p:spPr>
          <a:xfrm>
            <a:off x="6694715" y="3069771"/>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C1D1C75A-7141-BB30-C771-E02DD647F74F}"/>
              </a:ext>
            </a:extLst>
          </p:cNvPr>
          <p:cNvSpPr/>
          <p:nvPr/>
        </p:nvSpPr>
        <p:spPr>
          <a:xfrm>
            <a:off x="9808800" y="3094292"/>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6E26975D-6A4F-C67B-D360-C05C51DDB494}"/>
              </a:ext>
            </a:extLst>
          </p:cNvPr>
          <p:cNvSpPr/>
          <p:nvPr/>
        </p:nvSpPr>
        <p:spPr>
          <a:xfrm>
            <a:off x="2383200" y="3624943"/>
            <a:ext cx="7545343"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1.618</a:t>
            </a:r>
            <a:endParaRPr lang="en-IE" b="1" dirty="0"/>
          </a:p>
        </p:txBody>
      </p:sp>
      <p:sp>
        <p:nvSpPr>
          <p:cNvPr id="5" name="Rectangle 4">
            <a:extLst>
              <a:ext uri="{FF2B5EF4-FFF2-40B4-BE49-F238E27FC236}">
                <a16:creationId xmlns:a16="http://schemas.microsoft.com/office/drawing/2014/main" id="{AF6B401D-E89A-8A2B-55F3-11A920CF5C74}"/>
              </a:ext>
            </a:extLst>
          </p:cNvPr>
          <p:cNvSpPr/>
          <p:nvPr/>
        </p:nvSpPr>
        <p:spPr>
          <a:xfrm>
            <a:off x="2361429" y="4799946"/>
            <a:ext cx="4431258"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1</a:t>
            </a:r>
            <a:endParaRPr lang="en-IE" b="1" dirty="0"/>
          </a:p>
        </p:txBody>
      </p:sp>
      <p:sp>
        <p:nvSpPr>
          <p:cNvPr id="7" name="Rectangle 6">
            <a:extLst>
              <a:ext uri="{FF2B5EF4-FFF2-40B4-BE49-F238E27FC236}">
                <a16:creationId xmlns:a16="http://schemas.microsoft.com/office/drawing/2014/main" id="{F3CF21C7-406A-27B2-5552-16E668E89E95}"/>
              </a:ext>
            </a:extLst>
          </p:cNvPr>
          <p:cNvSpPr/>
          <p:nvPr/>
        </p:nvSpPr>
        <p:spPr>
          <a:xfrm>
            <a:off x="6792687" y="4799946"/>
            <a:ext cx="3135857" cy="653144"/>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0.618</a:t>
            </a:r>
            <a:endParaRPr lang="en-IE" b="1" dirty="0"/>
          </a:p>
        </p:txBody>
      </p:sp>
      <p:sp>
        <p:nvSpPr>
          <p:cNvPr id="10" name="Rectangle: Rounded Corners 9">
            <a:extLst>
              <a:ext uri="{FF2B5EF4-FFF2-40B4-BE49-F238E27FC236}">
                <a16:creationId xmlns:a16="http://schemas.microsoft.com/office/drawing/2014/main" id="{F25B6F37-897F-D6F2-3FC9-FD69A3F42648}"/>
              </a:ext>
            </a:extLst>
          </p:cNvPr>
          <p:cNvSpPr/>
          <p:nvPr/>
        </p:nvSpPr>
        <p:spPr>
          <a:xfrm>
            <a:off x="6259286" y="427620"/>
            <a:ext cx="5094514" cy="2144813"/>
          </a:xfrm>
          <a:prstGeom prst="round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So, the ratios:</a:t>
            </a:r>
          </a:p>
          <a:p>
            <a:pPr algn="ctr"/>
            <a:r>
              <a:rPr lang="en-US" sz="4000" b="1" dirty="0"/>
              <a:t>1.618/1 = 1/0.618</a:t>
            </a:r>
          </a:p>
        </p:txBody>
      </p:sp>
    </p:spTree>
    <p:extLst>
      <p:ext uri="{BB962C8B-B14F-4D97-AF65-F5344CB8AC3E}">
        <p14:creationId xmlns:p14="http://schemas.microsoft.com/office/powerpoint/2010/main" val="1527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270B8-5577-7474-A3B0-9B3EBCE1A2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45BB2-27C3-6B3F-FB07-CD0E4AE85820}"/>
              </a:ext>
            </a:extLst>
          </p:cNvPr>
          <p:cNvSpPr>
            <a:spLocks noGrp="1"/>
          </p:cNvSpPr>
          <p:nvPr>
            <p:ph type="title"/>
          </p:nvPr>
        </p:nvSpPr>
        <p:spPr/>
        <p:txBody>
          <a:bodyPr/>
          <a:lstStyle/>
          <a:p>
            <a:r>
              <a:rPr lang="en-IE" b="1" dirty="0"/>
              <a:t>Aesthetics</a:t>
            </a:r>
          </a:p>
        </p:txBody>
      </p:sp>
      <p:cxnSp>
        <p:nvCxnSpPr>
          <p:cNvPr id="8" name="Straight Connector 7">
            <a:extLst>
              <a:ext uri="{FF2B5EF4-FFF2-40B4-BE49-F238E27FC236}">
                <a16:creationId xmlns:a16="http://schemas.microsoft.com/office/drawing/2014/main" id="{179EDCD1-DD3D-F9EA-FAB1-E074995F75A2}"/>
              </a:ext>
            </a:extLst>
          </p:cNvPr>
          <p:cNvCxnSpPr>
            <a:cxnSpLocks/>
          </p:cNvCxnSpPr>
          <p:nvPr/>
        </p:nvCxnSpPr>
        <p:spPr>
          <a:xfrm flipH="1" flipV="1">
            <a:off x="2383200" y="6063340"/>
            <a:ext cx="7545343" cy="32656"/>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F85EA1EA-71D6-92A8-3BF7-8AFED9640AC1}"/>
              </a:ext>
            </a:extLst>
          </p:cNvPr>
          <p:cNvSpPr/>
          <p:nvPr/>
        </p:nvSpPr>
        <p:spPr>
          <a:xfrm>
            <a:off x="2263457" y="5943596"/>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a:extLst>
              <a:ext uri="{FF2B5EF4-FFF2-40B4-BE49-F238E27FC236}">
                <a16:creationId xmlns:a16="http://schemas.microsoft.com/office/drawing/2014/main" id="{55C1F4CB-26C5-4B28-6739-866DC20604CB}"/>
              </a:ext>
            </a:extLst>
          </p:cNvPr>
          <p:cNvSpPr/>
          <p:nvPr/>
        </p:nvSpPr>
        <p:spPr>
          <a:xfrm>
            <a:off x="6694715" y="5965369"/>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a:extLst>
              <a:ext uri="{FF2B5EF4-FFF2-40B4-BE49-F238E27FC236}">
                <a16:creationId xmlns:a16="http://schemas.microsoft.com/office/drawing/2014/main" id="{0FB7E38A-9472-EFF7-ACBA-7D2D903CE1E9}"/>
              </a:ext>
            </a:extLst>
          </p:cNvPr>
          <p:cNvSpPr/>
          <p:nvPr/>
        </p:nvSpPr>
        <p:spPr>
          <a:xfrm>
            <a:off x="9808800" y="5989890"/>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878025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D65CB-6444-CF3F-785A-203E5AF5D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7D0BA-4032-1287-6E8C-7C346F21A753}"/>
              </a:ext>
            </a:extLst>
          </p:cNvPr>
          <p:cNvSpPr>
            <a:spLocks noGrp="1"/>
          </p:cNvSpPr>
          <p:nvPr>
            <p:ph type="title"/>
          </p:nvPr>
        </p:nvSpPr>
        <p:spPr/>
        <p:txBody>
          <a:bodyPr/>
          <a:lstStyle/>
          <a:p>
            <a:r>
              <a:rPr lang="en-IE" b="1" dirty="0"/>
              <a:t>Aesthetics</a:t>
            </a:r>
          </a:p>
        </p:txBody>
      </p:sp>
      <p:cxnSp>
        <p:nvCxnSpPr>
          <p:cNvPr id="4" name="Straight Connector 3">
            <a:extLst>
              <a:ext uri="{FF2B5EF4-FFF2-40B4-BE49-F238E27FC236}">
                <a16:creationId xmlns:a16="http://schemas.microsoft.com/office/drawing/2014/main" id="{AD1DE0B0-3CA4-B98E-8EFB-662784A8D9FD}"/>
              </a:ext>
            </a:extLst>
          </p:cNvPr>
          <p:cNvCxnSpPr>
            <a:cxnSpLocks/>
          </p:cNvCxnSpPr>
          <p:nvPr/>
        </p:nvCxnSpPr>
        <p:spPr>
          <a:xfrm flipH="1" flipV="1">
            <a:off x="2383200" y="6063340"/>
            <a:ext cx="7545343" cy="32656"/>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945F9A89-E55D-4224-19B3-CBFB2F101A2F}"/>
              </a:ext>
            </a:extLst>
          </p:cNvPr>
          <p:cNvSpPr/>
          <p:nvPr/>
        </p:nvSpPr>
        <p:spPr>
          <a:xfrm>
            <a:off x="2263457" y="5943596"/>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544F6934-B345-09BE-9B36-68CDA68816D4}"/>
              </a:ext>
            </a:extLst>
          </p:cNvPr>
          <p:cNvSpPr/>
          <p:nvPr/>
        </p:nvSpPr>
        <p:spPr>
          <a:xfrm>
            <a:off x="6694715" y="5965369"/>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F07EDCBD-9BB1-0711-D622-D5D9FA145623}"/>
              </a:ext>
            </a:extLst>
          </p:cNvPr>
          <p:cNvSpPr/>
          <p:nvPr/>
        </p:nvSpPr>
        <p:spPr>
          <a:xfrm>
            <a:off x="9808800" y="5989890"/>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4F94EE79-9473-B2C0-417C-426E334B197D}"/>
              </a:ext>
            </a:extLst>
          </p:cNvPr>
          <p:cNvSpPr/>
          <p:nvPr/>
        </p:nvSpPr>
        <p:spPr>
          <a:xfrm>
            <a:off x="2307000" y="1926773"/>
            <a:ext cx="4485686" cy="4136568"/>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t>If we make this a square…</a:t>
            </a:r>
            <a:endParaRPr lang="en-IE" sz="5400" b="1" dirty="0"/>
          </a:p>
        </p:txBody>
      </p:sp>
    </p:spTree>
    <p:extLst>
      <p:ext uri="{BB962C8B-B14F-4D97-AF65-F5344CB8AC3E}">
        <p14:creationId xmlns:p14="http://schemas.microsoft.com/office/powerpoint/2010/main" val="4181188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A4A6C-6289-E829-4A6C-7FE19697F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72E0B-DA43-8A9A-9109-6CF3BF3E2166}"/>
              </a:ext>
            </a:extLst>
          </p:cNvPr>
          <p:cNvSpPr>
            <a:spLocks noGrp="1"/>
          </p:cNvSpPr>
          <p:nvPr>
            <p:ph type="title"/>
          </p:nvPr>
        </p:nvSpPr>
        <p:spPr/>
        <p:txBody>
          <a:bodyPr/>
          <a:lstStyle/>
          <a:p>
            <a:r>
              <a:rPr lang="en-IE" b="1" dirty="0"/>
              <a:t>Aesthetics</a:t>
            </a:r>
          </a:p>
        </p:txBody>
      </p:sp>
      <p:cxnSp>
        <p:nvCxnSpPr>
          <p:cNvPr id="4" name="Straight Connector 3">
            <a:extLst>
              <a:ext uri="{FF2B5EF4-FFF2-40B4-BE49-F238E27FC236}">
                <a16:creationId xmlns:a16="http://schemas.microsoft.com/office/drawing/2014/main" id="{7982A3DA-9261-EFEE-4847-AA0507C47CF6}"/>
              </a:ext>
            </a:extLst>
          </p:cNvPr>
          <p:cNvCxnSpPr>
            <a:cxnSpLocks/>
          </p:cNvCxnSpPr>
          <p:nvPr/>
        </p:nvCxnSpPr>
        <p:spPr>
          <a:xfrm flipH="1" flipV="1">
            <a:off x="2383200" y="6063340"/>
            <a:ext cx="7545343" cy="32656"/>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8A614125-E44E-5E84-EC15-5FB86DB0948B}"/>
              </a:ext>
            </a:extLst>
          </p:cNvPr>
          <p:cNvSpPr/>
          <p:nvPr/>
        </p:nvSpPr>
        <p:spPr>
          <a:xfrm>
            <a:off x="2263457" y="5943596"/>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387E411A-C563-4A27-FADC-179775E8E73F}"/>
              </a:ext>
            </a:extLst>
          </p:cNvPr>
          <p:cNvSpPr/>
          <p:nvPr/>
        </p:nvSpPr>
        <p:spPr>
          <a:xfrm>
            <a:off x="6694715" y="5965369"/>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F7379156-2899-3E6D-6F3F-3DDF5744D78A}"/>
              </a:ext>
            </a:extLst>
          </p:cNvPr>
          <p:cNvSpPr/>
          <p:nvPr/>
        </p:nvSpPr>
        <p:spPr>
          <a:xfrm>
            <a:off x="9808800" y="5989890"/>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8279EF49-374C-A139-E099-A07057FE3A94}"/>
              </a:ext>
            </a:extLst>
          </p:cNvPr>
          <p:cNvSpPr/>
          <p:nvPr/>
        </p:nvSpPr>
        <p:spPr>
          <a:xfrm>
            <a:off x="2307000" y="1926773"/>
            <a:ext cx="4485686" cy="4136568"/>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t>If we make this a square…</a:t>
            </a:r>
            <a:endParaRPr lang="en-IE" sz="5400" b="1" dirty="0"/>
          </a:p>
        </p:txBody>
      </p:sp>
      <p:sp>
        <p:nvSpPr>
          <p:cNvPr id="5" name="Rectangle 4">
            <a:extLst>
              <a:ext uri="{FF2B5EF4-FFF2-40B4-BE49-F238E27FC236}">
                <a16:creationId xmlns:a16="http://schemas.microsoft.com/office/drawing/2014/main" id="{A6A832B7-A4DB-A7BE-EDB5-E3BA7DA9CCEE}"/>
              </a:ext>
            </a:extLst>
          </p:cNvPr>
          <p:cNvSpPr/>
          <p:nvPr/>
        </p:nvSpPr>
        <p:spPr>
          <a:xfrm>
            <a:off x="6803572" y="1921328"/>
            <a:ext cx="3081428" cy="4136568"/>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t>And make this a rectangle</a:t>
            </a:r>
            <a:endParaRPr lang="en-IE" sz="4800" b="1" dirty="0"/>
          </a:p>
        </p:txBody>
      </p:sp>
    </p:spTree>
    <p:extLst>
      <p:ext uri="{BB962C8B-B14F-4D97-AF65-F5344CB8AC3E}">
        <p14:creationId xmlns:p14="http://schemas.microsoft.com/office/powerpoint/2010/main" val="758750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369B9-B0A0-CE93-E714-7CEFED356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F4670-5E35-3201-26C3-3DBD63DD6335}"/>
              </a:ext>
            </a:extLst>
          </p:cNvPr>
          <p:cNvSpPr>
            <a:spLocks noGrp="1"/>
          </p:cNvSpPr>
          <p:nvPr>
            <p:ph type="title"/>
          </p:nvPr>
        </p:nvSpPr>
        <p:spPr/>
        <p:txBody>
          <a:bodyPr/>
          <a:lstStyle/>
          <a:p>
            <a:r>
              <a:rPr lang="en-IE" b="1" dirty="0"/>
              <a:t>Aesthetics</a:t>
            </a:r>
          </a:p>
        </p:txBody>
      </p:sp>
      <p:cxnSp>
        <p:nvCxnSpPr>
          <p:cNvPr id="4" name="Straight Connector 3">
            <a:extLst>
              <a:ext uri="{FF2B5EF4-FFF2-40B4-BE49-F238E27FC236}">
                <a16:creationId xmlns:a16="http://schemas.microsoft.com/office/drawing/2014/main" id="{2538B20E-F910-0572-F66E-4D2720D6D01E}"/>
              </a:ext>
            </a:extLst>
          </p:cNvPr>
          <p:cNvCxnSpPr>
            <a:cxnSpLocks/>
          </p:cNvCxnSpPr>
          <p:nvPr/>
        </p:nvCxnSpPr>
        <p:spPr>
          <a:xfrm flipH="1" flipV="1">
            <a:off x="2383200" y="6063340"/>
            <a:ext cx="7545343" cy="32656"/>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592860C4-E6B1-D2D4-8A9E-D504A4ABB685}"/>
              </a:ext>
            </a:extLst>
          </p:cNvPr>
          <p:cNvSpPr/>
          <p:nvPr/>
        </p:nvSpPr>
        <p:spPr>
          <a:xfrm>
            <a:off x="2263457" y="5943596"/>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E5DC3F42-996D-79AE-74A4-E996DC56CFEE}"/>
              </a:ext>
            </a:extLst>
          </p:cNvPr>
          <p:cNvSpPr/>
          <p:nvPr/>
        </p:nvSpPr>
        <p:spPr>
          <a:xfrm>
            <a:off x="6694715" y="5965369"/>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81CFAD23-B718-6CCC-CA13-30345D8BE44E}"/>
              </a:ext>
            </a:extLst>
          </p:cNvPr>
          <p:cNvSpPr/>
          <p:nvPr/>
        </p:nvSpPr>
        <p:spPr>
          <a:xfrm>
            <a:off x="9808800" y="5989890"/>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11B7A3DF-DDFC-B2EF-7D73-F838F7E1AF8E}"/>
              </a:ext>
            </a:extLst>
          </p:cNvPr>
          <p:cNvSpPr/>
          <p:nvPr/>
        </p:nvSpPr>
        <p:spPr>
          <a:xfrm>
            <a:off x="6803572" y="1921328"/>
            <a:ext cx="3081428" cy="4136568"/>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4800" b="1" dirty="0"/>
          </a:p>
        </p:txBody>
      </p:sp>
      <p:sp>
        <p:nvSpPr>
          <p:cNvPr id="7" name="Rectangle 6">
            <a:extLst>
              <a:ext uri="{FF2B5EF4-FFF2-40B4-BE49-F238E27FC236}">
                <a16:creationId xmlns:a16="http://schemas.microsoft.com/office/drawing/2014/main" id="{F581ADC5-4828-430F-6364-F017B85B9E98}"/>
              </a:ext>
            </a:extLst>
          </p:cNvPr>
          <p:cNvSpPr/>
          <p:nvPr/>
        </p:nvSpPr>
        <p:spPr>
          <a:xfrm>
            <a:off x="1311687" y="2584352"/>
            <a:ext cx="4343497" cy="2585323"/>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This rectangle</a:t>
            </a:r>
          </a:p>
          <a:p>
            <a:pPr algn="ctr"/>
            <a:r>
              <a:rPr lang="en-US" sz="5400" b="0" cap="none" spc="0" dirty="0">
                <a:ln w="0"/>
                <a:solidFill>
                  <a:schemeClr val="tx1"/>
                </a:solidFill>
                <a:effectLst>
                  <a:outerShdw blurRad="38100" dist="19050" dir="2700000" algn="tl" rotWithShape="0">
                    <a:schemeClr val="dk1">
                      <a:alpha val="40000"/>
                    </a:schemeClr>
                  </a:outerShdw>
                </a:effectLst>
              </a:rPr>
              <a:t>has the</a:t>
            </a:r>
          </a:p>
          <a:p>
            <a:pPr algn="ctr"/>
            <a:r>
              <a:rPr lang="en-US" sz="5400" b="0" cap="none" spc="0" dirty="0">
                <a:ln w="0"/>
                <a:solidFill>
                  <a:schemeClr val="tx1"/>
                </a:solidFill>
                <a:effectLst>
                  <a:outerShdw blurRad="38100" dist="19050" dir="2700000" algn="tl" rotWithShape="0">
                    <a:schemeClr val="dk1">
                      <a:alpha val="40000"/>
                    </a:schemeClr>
                  </a:outerShdw>
                </a:effectLst>
              </a:rPr>
              <a:t>Golden Ratio</a:t>
            </a:r>
          </a:p>
        </p:txBody>
      </p:sp>
      <p:sp>
        <p:nvSpPr>
          <p:cNvPr id="8" name="Arrow: Right 7">
            <a:extLst>
              <a:ext uri="{FF2B5EF4-FFF2-40B4-BE49-F238E27FC236}">
                <a16:creationId xmlns:a16="http://schemas.microsoft.com/office/drawing/2014/main" id="{DA2A9A34-397D-E2C4-412A-4F4445448B11}"/>
              </a:ext>
            </a:extLst>
          </p:cNvPr>
          <p:cNvSpPr/>
          <p:nvPr/>
        </p:nvSpPr>
        <p:spPr>
          <a:xfrm>
            <a:off x="4887685" y="3570512"/>
            <a:ext cx="1649133" cy="83820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01335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F18FF-B454-6719-0AFF-40C83AB86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A9012-EE9B-C4F0-CBF6-63688D62977B}"/>
              </a:ext>
            </a:extLst>
          </p:cNvPr>
          <p:cNvSpPr>
            <a:spLocks noGrp="1"/>
          </p:cNvSpPr>
          <p:nvPr>
            <p:ph type="title"/>
          </p:nvPr>
        </p:nvSpPr>
        <p:spPr/>
        <p:txBody>
          <a:bodyPr/>
          <a:lstStyle/>
          <a:p>
            <a:r>
              <a:rPr lang="en-IE" b="1" dirty="0"/>
              <a:t>Aesthetics</a:t>
            </a:r>
          </a:p>
        </p:txBody>
      </p:sp>
      <p:cxnSp>
        <p:nvCxnSpPr>
          <p:cNvPr id="4" name="Straight Connector 3">
            <a:extLst>
              <a:ext uri="{FF2B5EF4-FFF2-40B4-BE49-F238E27FC236}">
                <a16:creationId xmlns:a16="http://schemas.microsoft.com/office/drawing/2014/main" id="{11FD1047-A36E-E7C4-9FE8-0C70A211828D}"/>
              </a:ext>
            </a:extLst>
          </p:cNvPr>
          <p:cNvCxnSpPr>
            <a:cxnSpLocks/>
          </p:cNvCxnSpPr>
          <p:nvPr/>
        </p:nvCxnSpPr>
        <p:spPr>
          <a:xfrm flipH="1" flipV="1">
            <a:off x="2383200" y="6063340"/>
            <a:ext cx="7545343" cy="32656"/>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C63E181-1EC9-3A1F-4567-6191CB4B971F}"/>
              </a:ext>
            </a:extLst>
          </p:cNvPr>
          <p:cNvSpPr/>
          <p:nvPr/>
        </p:nvSpPr>
        <p:spPr>
          <a:xfrm>
            <a:off x="2263457" y="5943596"/>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8D0EA62E-C818-5001-0A86-E1EAF38ADD66}"/>
              </a:ext>
            </a:extLst>
          </p:cNvPr>
          <p:cNvSpPr/>
          <p:nvPr/>
        </p:nvSpPr>
        <p:spPr>
          <a:xfrm>
            <a:off x="6694715" y="5965369"/>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F9AE37D2-E1B4-DCDB-565E-DC6C1437AC62}"/>
              </a:ext>
            </a:extLst>
          </p:cNvPr>
          <p:cNvSpPr/>
          <p:nvPr/>
        </p:nvSpPr>
        <p:spPr>
          <a:xfrm>
            <a:off x="9808800" y="5989890"/>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ED6E2749-D646-0E8F-2772-BD392A0020BF}"/>
              </a:ext>
            </a:extLst>
          </p:cNvPr>
          <p:cNvSpPr/>
          <p:nvPr/>
        </p:nvSpPr>
        <p:spPr>
          <a:xfrm>
            <a:off x="6803572" y="1921328"/>
            <a:ext cx="3081428" cy="4136568"/>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4800" b="1" dirty="0"/>
          </a:p>
        </p:txBody>
      </p:sp>
      <p:sp>
        <p:nvSpPr>
          <p:cNvPr id="7" name="Rectangle 6">
            <a:extLst>
              <a:ext uri="{FF2B5EF4-FFF2-40B4-BE49-F238E27FC236}">
                <a16:creationId xmlns:a16="http://schemas.microsoft.com/office/drawing/2014/main" id="{8ED4FF56-3AA0-76B6-3CF5-3B37F6D29B00}"/>
              </a:ext>
            </a:extLst>
          </p:cNvPr>
          <p:cNvSpPr/>
          <p:nvPr/>
        </p:nvSpPr>
        <p:spPr>
          <a:xfrm>
            <a:off x="1337018" y="2584352"/>
            <a:ext cx="4292842" cy="2585323"/>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And if we take</a:t>
            </a:r>
          </a:p>
          <a:p>
            <a:pPr algn="ctr"/>
            <a:r>
              <a:rPr lang="en-US" sz="5400" b="0" cap="none" spc="0" dirty="0">
                <a:ln w="0"/>
                <a:solidFill>
                  <a:schemeClr val="tx1"/>
                </a:solidFill>
                <a:effectLst>
                  <a:outerShdw blurRad="38100" dist="19050" dir="2700000" algn="tl" rotWithShape="0">
                    <a:schemeClr val="dk1">
                      <a:alpha val="40000"/>
                    </a:schemeClr>
                  </a:outerShdw>
                </a:effectLst>
              </a:rPr>
              <a:t>a </a:t>
            </a:r>
            <a:r>
              <a:rPr lang="en-US" sz="5400" dirty="0">
                <a:ln w="0"/>
                <a:effectLst>
                  <a:outerShdw blurRad="38100" dist="19050" dir="2700000" algn="tl" rotWithShape="0">
                    <a:schemeClr val="dk1">
                      <a:alpha val="40000"/>
                    </a:schemeClr>
                  </a:outerShdw>
                </a:effectLst>
              </a:rPr>
              <a:t>square</a:t>
            </a:r>
          </a:p>
          <a:p>
            <a:pPr algn="ctr"/>
            <a:r>
              <a:rPr lang="en-US" sz="5400" dirty="0">
                <a:ln w="0"/>
                <a:effectLst>
                  <a:outerShdw blurRad="38100" dist="19050" dir="2700000" algn="tl" rotWithShape="0">
                    <a:schemeClr val="dk1">
                      <a:alpha val="40000"/>
                    </a:schemeClr>
                  </a:outerShdw>
                </a:effectLst>
              </a:rPr>
              <a:t>out of this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Arrow: Right 7">
            <a:extLst>
              <a:ext uri="{FF2B5EF4-FFF2-40B4-BE49-F238E27FC236}">
                <a16:creationId xmlns:a16="http://schemas.microsoft.com/office/drawing/2014/main" id="{416D165E-B162-1B46-5663-A1804364C204}"/>
              </a:ext>
            </a:extLst>
          </p:cNvPr>
          <p:cNvSpPr/>
          <p:nvPr/>
        </p:nvSpPr>
        <p:spPr>
          <a:xfrm>
            <a:off x="4887685" y="3570512"/>
            <a:ext cx="1649133" cy="83820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5D8D04EF-04D3-3B7B-5406-24EEC00A1C11}"/>
              </a:ext>
            </a:extLst>
          </p:cNvPr>
          <p:cNvSpPr/>
          <p:nvPr/>
        </p:nvSpPr>
        <p:spPr>
          <a:xfrm>
            <a:off x="6792686" y="1921328"/>
            <a:ext cx="3081428" cy="2585323"/>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4800" b="1" dirty="0"/>
          </a:p>
        </p:txBody>
      </p:sp>
    </p:spTree>
    <p:extLst>
      <p:ext uri="{BB962C8B-B14F-4D97-AF65-F5344CB8AC3E}">
        <p14:creationId xmlns:p14="http://schemas.microsoft.com/office/powerpoint/2010/main" val="994927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2893A-F97A-4AD5-2DDB-A717E1493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B0D72-549B-282B-628C-79C4C801A03D}"/>
              </a:ext>
            </a:extLst>
          </p:cNvPr>
          <p:cNvSpPr>
            <a:spLocks noGrp="1"/>
          </p:cNvSpPr>
          <p:nvPr>
            <p:ph type="title"/>
          </p:nvPr>
        </p:nvSpPr>
        <p:spPr/>
        <p:txBody>
          <a:bodyPr/>
          <a:lstStyle/>
          <a:p>
            <a:r>
              <a:rPr lang="en-IE" b="1" dirty="0"/>
              <a:t>Aesthetics</a:t>
            </a:r>
          </a:p>
        </p:txBody>
      </p:sp>
      <p:cxnSp>
        <p:nvCxnSpPr>
          <p:cNvPr id="4" name="Straight Connector 3">
            <a:extLst>
              <a:ext uri="{FF2B5EF4-FFF2-40B4-BE49-F238E27FC236}">
                <a16:creationId xmlns:a16="http://schemas.microsoft.com/office/drawing/2014/main" id="{CE56AA10-3B4F-1135-64F8-930C96FDEF36}"/>
              </a:ext>
            </a:extLst>
          </p:cNvPr>
          <p:cNvCxnSpPr>
            <a:cxnSpLocks/>
          </p:cNvCxnSpPr>
          <p:nvPr/>
        </p:nvCxnSpPr>
        <p:spPr>
          <a:xfrm flipH="1" flipV="1">
            <a:off x="2383200" y="6063340"/>
            <a:ext cx="7545343" cy="32656"/>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6E9ED5B9-B64C-41EB-F785-B0EF01F5B4D9}"/>
              </a:ext>
            </a:extLst>
          </p:cNvPr>
          <p:cNvSpPr/>
          <p:nvPr/>
        </p:nvSpPr>
        <p:spPr>
          <a:xfrm>
            <a:off x="2263457" y="5943596"/>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A826BF5D-4677-4F1E-D5D7-9628E6BF47C2}"/>
              </a:ext>
            </a:extLst>
          </p:cNvPr>
          <p:cNvSpPr/>
          <p:nvPr/>
        </p:nvSpPr>
        <p:spPr>
          <a:xfrm>
            <a:off x="6694715" y="5965369"/>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9DEC520D-B194-234A-0CBF-A215462520F2}"/>
              </a:ext>
            </a:extLst>
          </p:cNvPr>
          <p:cNvSpPr/>
          <p:nvPr/>
        </p:nvSpPr>
        <p:spPr>
          <a:xfrm>
            <a:off x="9808800" y="5989890"/>
            <a:ext cx="195943" cy="228600"/>
          </a:xfrm>
          <a:prstGeom prst="ellipse">
            <a:avLst/>
          </a:prstGeom>
          <a:solidFill>
            <a:srgbClr val="FF99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B5CA0F18-C3B8-D24D-6567-36A346C8918A}"/>
              </a:ext>
            </a:extLst>
          </p:cNvPr>
          <p:cNvSpPr/>
          <p:nvPr/>
        </p:nvSpPr>
        <p:spPr>
          <a:xfrm>
            <a:off x="6803572" y="1921328"/>
            <a:ext cx="3081428" cy="4136568"/>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b="1" dirty="0"/>
          </a:p>
          <a:p>
            <a:pPr algn="ctr"/>
            <a:endParaRPr lang="en-US" sz="4800" b="1" dirty="0"/>
          </a:p>
          <a:p>
            <a:pPr algn="ctr"/>
            <a:endParaRPr lang="en-US" sz="3200" b="1" dirty="0"/>
          </a:p>
        </p:txBody>
      </p:sp>
      <p:sp>
        <p:nvSpPr>
          <p:cNvPr id="7" name="Rectangle 6">
            <a:extLst>
              <a:ext uri="{FF2B5EF4-FFF2-40B4-BE49-F238E27FC236}">
                <a16:creationId xmlns:a16="http://schemas.microsoft.com/office/drawing/2014/main" id="{876BFAAA-B384-15B7-8FFA-96201ADFF607}"/>
              </a:ext>
            </a:extLst>
          </p:cNvPr>
          <p:cNvSpPr/>
          <p:nvPr/>
        </p:nvSpPr>
        <p:spPr>
          <a:xfrm>
            <a:off x="1140430" y="2584352"/>
            <a:ext cx="4686026" cy="2585323"/>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We get another</a:t>
            </a:r>
          </a:p>
          <a:p>
            <a:pPr algn="ctr"/>
            <a:r>
              <a:rPr lang="en-US" sz="5400" dirty="0">
                <a:ln w="0"/>
                <a:effectLst>
                  <a:outerShdw blurRad="38100" dist="19050" dir="2700000" algn="tl" rotWithShape="0">
                    <a:schemeClr val="dk1">
                      <a:alpha val="40000"/>
                    </a:schemeClr>
                  </a:outerShdw>
                </a:effectLst>
              </a:rPr>
              <a:t>Golden </a:t>
            </a:r>
          </a:p>
          <a:p>
            <a:pPr algn="ctr"/>
            <a:r>
              <a:rPr lang="en-US" sz="5400" dirty="0">
                <a:ln w="0"/>
                <a:effectLst>
                  <a:outerShdw blurRad="38100" dist="19050" dir="2700000" algn="tl" rotWithShape="0">
                    <a:schemeClr val="dk1">
                      <a:alpha val="40000"/>
                    </a:schemeClr>
                  </a:outerShdw>
                </a:effectLst>
              </a:rPr>
              <a:t>Ratio</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Arrow: Right 7">
            <a:extLst>
              <a:ext uri="{FF2B5EF4-FFF2-40B4-BE49-F238E27FC236}">
                <a16:creationId xmlns:a16="http://schemas.microsoft.com/office/drawing/2014/main" id="{0C2D290F-F6EC-03AF-AB11-FC7FC6391292}"/>
              </a:ext>
            </a:extLst>
          </p:cNvPr>
          <p:cNvSpPr/>
          <p:nvPr/>
        </p:nvSpPr>
        <p:spPr>
          <a:xfrm rot="1262037">
            <a:off x="4993642" y="3763279"/>
            <a:ext cx="1649133" cy="83820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4432660A-65F0-BBE0-5DE4-D61E4F3D4B0E}"/>
              </a:ext>
            </a:extLst>
          </p:cNvPr>
          <p:cNvSpPr/>
          <p:nvPr/>
        </p:nvSpPr>
        <p:spPr>
          <a:xfrm>
            <a:off x="6792685" y="1921328"/>
            <a:ext cx="3135857" cy="25853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4800" b="1" dirty="0"/>
          </a:p>
        </p:txBody>
      </p:sp>
    </p:spTree>
    <p:extLst>
      <p:ext uri="{BB962C8B-B14F-4D97-AF65-F5344CB8AC3E}">
        <p14:creationId xmlns:p14="http://schemas.microsoft.com/office/powerpoint/2010/main" val="1328828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E5717-0D47-E936-E90C-376F1D6DAC2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A30913F-61F4-18EB-AC9A-77CE60FD8BA6}"/>
              </a:ext>
            </a:extLst>
          </p:cNvPr>
          <p:cNvSpPr/>
          <p:nvPr/>
        </p:nvSpPr>
        <p:spPr>
          <a:xfrm>
            <a:off x="2263457" y="1926773"/>
            <a:ext cx="4638086" cy="4169223"/>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4800" b="1" dirty="0"/>
          </a:p>
        </p:txBody>
      </p:sp>
      <p:sp>
        <p:nvSpPr>
          <p:cNvPr id="2" name="Title 1">
            <a:extLst>
              <a:ext uri="{FF2B5EF4-FFF2-40B4-BE49-F238E27FC236}">
                <a16:creationId xmlns:a16="http://schemas.microsoft.com/office/drawing/2014/main" id="{734078B4-FD90-8F9F-75D5-2087424D7362}"/>
              </a:ext>
            </a:extLst>
          </p:cNvPr>
          <p:cNvSpPr>
            <a:spLocks noGrp="1"/>
          </p:cNvSpPr>
          <p:nvPr>
            <p:ph type="title"/>
          </p:nvPr>
        </p:nvSpPr>
        <p:spPr/>
        <p:txBody>
          <a:bodyPr/>
          <a:lstStyle/>
          <a:p>
            <a:r>
              <a:rPr lang="en-IE" b="1" dirty="0"/>
              <a:t>Aesthetics</a:t>
            </a:r>
          </a:p>
        </p:txBody>
      </p:sp>
      <p:sp>
        <p:nvSpPr>
          <p:cNvPr id="11" name="Rectangle 10">
            <a:extLst>
              <a:ext uri="{FF2B5EF4-FFF2-40B4-BE49-F238E27FC236}">
                <a16:creationId xmlns:a16="http://schemas.microsoft.com/office/drawing/2014/main" id="{6CC471EE-11EC-3AD1-F113-E1D8155B4ACE}"/>
              </a:ext>
            </a:extLst>
          </p:cNvPr>
          <p:cNvSpPr/>
          <p:nvPr/>
        </p:nvSpPr>
        <p:spPr>
          <a:xfrm>
            <a:off x="6901543" y="1926774"/>
            <a:ext cx="2983457" cy="2590798"/>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4800" b="1" dirty="0"/>
          </a:p>
        </p:txBody>
      </p:sp>
      <p:sp>
        <p:nvSpPr>
          <p:cNvPr id="12" name="Rectangle 11">
            <a:extLst>
              <a:ext uri="{FF2B5EF4-FFF2-40B4-BE49-F238E27FC236}">
                <a16:creationId xmlns:a16="http://schemas.microsoft.com/office/drawing/2014/main" id="{6C06294A-2FBE-483C-E8C6-47C294DD6652}"/>
              </a:ext>
            </a:extLst>
          </p:cNvPr>
          <p:cNvSpPr/>
          <p:nvPr/>
        </p:nvSpPr>
        <p:spPr>
          <a:xfrm>
            <a:off x="8077200" y="4517571"/>
            <a:ext cx="1807800" cy="1578425"/>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4800" b="1" dirty="0"/>
          </a:p>
        </p:txBody>
      </p:sp>
      <p:sp>
        <p:nvSpPr>
          <p:cNvPr id="15" name="Rectangle 14">
            <a:extLst>
              <a:ext uri="{FF2B5EF4-FFF2-40B4-BE49-F238E27FC236}">
                <a16:creationId xmlns:a16="http://schemas.microsoft.com/office/drawing/2014/main" id="{1FACBB1A-3D76-5604-F1C0-F1B0FCBAE8C7}"/>
              </a:ext>
            </a:extLst>
          </p:cNvPr>
          <p:cNvSpPr/>
          <p:nvPr/>
        </p:nvSpPr>
        <p:spPr>
          <a:xfrm>
            <a:off x="6901542" y="5072743"/>
            <a:ext cx="1175657" cy="1023252"/>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4800" b="1" dirty="0"/>
          </a:p>
        </p:txBody>
      </p:sp>
      <p:sp>
        <p:nvSpPr>
          <p:cNvPr id="16" name="Rectangle 15">
            <a:extLst>
              <a:ext uri="{FF2B5EF4-FFF2-40B4-BE49-F238E27FC236}">
                <a16:creationId xmlns:a16="http://schemas.microsoft.com/office/drawing/2014/main" id="{EEAF3314-3ADD-B95A-6F91-4A4ECDAB1796}"/>
              </a:ext>
            </a:extLst>
          </p:cNvPr>
          <p:cNvSpPr/>
          <p:nvPr/>
        </p:nvSpPr>
        <p:spPr>
          <a:xfrm>
            <a:off x="6901542" y="4517570"/>
            <a:ext cx="740229" cy="555172"/>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4800" b="1" dirty="0"/>
          </a:p>
        </p:txBody>
      </p:sp>
      <p:sp>
        <p:nvSpPr>
          <p:cNvPr id="17" name="Rectangle 16">
            <a:extLst>
              <a:ext uri="{FF2B5EF4-FFF2-40B4-BE49-F238E27FC236}">
                <a16:creationId xmlns:a16="http://schemas.microsoft.com/office/drawing/2014/main" id="{2E6C1AAE-91F2-DB44-5DFD-DB1EC9D1A626}"/>
              </a:ext>
            </a:extLst>
          </p:cNvPr>
          <p:cNvSpPr/>
          <p:nvPr/>
        </p:nvSpPr>
        <p:spPr>
          <a:xfrm>
            <a:off x="7653044" y="4517570"/>
            <a:ext cx="424156" cy="555172"/>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4800" b="1" dirty="0"/>
          </a:p>
        </p:txBody>
      </p:sp>
    </p:spTree>
    <p:extLst>
      <p:ext uri="{BB962C8B-B14F-4D97-AF65-F5344CB8AC3E}">
        <p14:creationId xmlns:p14="http://schemas.microsoft.com/office/powerpoint/2010/main" val="741086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0A571-169B-B488-02C6-7F002603E3A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585860A-00EA-DF2D-53C2-D87EC58C68FE}"/>
              </a:ext>
            </a:extLst>
          </p:cNvPr>
          <p:cNvSpPr/>
          <p:nvPr/>
        </p:nvSpPr>
        <p:spPr>
          <a:xfrm>
            <a:off x="2296886" y="1921328"/>
            <a:ext cx="7588114" cy="4185558"/>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4800" b="1" dirty="0"/>
          </a:p>
        </p:txBody>
      </p:sp>
      <p:pic>
        <p:nvPicPr>
          <p:cNvPr id="22530" name="Picture 2" descr="The Golden Ratio: The Ultimate Guide to Understanding and Using It">
            <a:extLst>
              <a:ext uri="{FF2B5EF4-FFF2-40B4-BE49-F238E27FC236}">
                <a16:creationId xmlns:a16="http://schemas.microsoft.com/office/drawing/2014/main" id="{58FACABE-7B45-4B19-1C3F-D4342BE6E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96143"/>
            <a:ext cx="7881257" cy="44359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F04A7B-37FC-14BF-E41B-B991484CD15A}"/>
              </a:ext>
            </a:extLst>
          </p:cNvPr>
          <p:cNvSpPr>
            <a:spLocks noGrp="1"/>
          </p:cNvSpPr>
          <p:nvPr>
            <p:ph type="title"/>
          </p:nvPr>
        </p:nvSpPr>
        <p:spPr/>
        <p:txBody>
          <a:bodyPr/>
          <a:lstStyle/>
          <a:p>
            <a:r>
              <a:rPr lang="en-IE" b="1" dirty="0"/>
              <a:t>Aesthetics</a:t>
            </a:r>
          </a:p>
        </p:txBody>
      </p:sp>
    </p:spTree>
    <p:extLst>
      <p:ext uri="{BB962C8B-B14F-4D97-AF65-F5344CB8AC3E}">
        <p14:creationId xmlns:p14="http://schemas.microsoft.com/office/powerpoint/2010/main" val="2825014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CEA4-3BF6-DB82-315A-B018A6B4FE1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1D12ECB-42AA-DA5F-EC57-97B77760D0EB}"/>
              </a:ext>
            </a:extLst>
          </p:cNvPr>
          <p:cNvSpPr/>
          <p:nvPr/>
        </p:nvSpPr>
        <p:spPr>
          <a:xfrm>
            <a:off x="2296886" y="1921328"/>
            <a:ext cx="7588114" cy="4185558"/>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4800" b="1" dirty="0"/>
          </a:p>
        </p:txBody>
      </p:sp>
      <p:pic>
        <p:nvPicPr>
          <p:cNvPr id="22530" name="Picture 2" descr="The Golden Ratio: The Ultimate Guide to Understanding and Using It">
            <a:extLst>
              <a:ext uri="{FF2B5EF4-FFF2-40B4-BE49-F238E27FC236}">
                <a16:creationId xmlns:a16="http://schemas.microsoft.com/office/drawing/2014/main" id="{9A623600-060F-81C1-A88E-661619EA5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96143"/>
            <a:ext cx="7881257" cy="44359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6FD75B-0E69-C65E-98A1-42CCE4F3848E}"/>
              </a:ext>
            </a:extLst>
          </p:cNvPr>
          <p:cNvSpPr>
            <a:spLocks noGrp="1"/>
          </p:cNvSpPr>
          <p:nvPr>
            <p:ph type="title"/>
          </p:nvPr>
        </p:nvSpPr>
        <p:spPr/>
        <p:txBody>
          <a:bodyPr/>
          <a:lstStyle/>
          <a:p>
            <a:r>
              <a:rPr lang="en-IE" b="1" dirty="0"/>
              <a:t>Aesthetics</a:t>
            </a:r>
          </a:p>
        </p:txBody>
      </p:sp>
      <p:sp>
        <p:nvSpPr>
          <p:cNvPr id="4" name="Rectangle 3">
            <a:extLst>
              <a:ext uri="{FF2B5EF4-FFF2-40B4-BE49-F238E27FC236}">
                <a16:creationId xmlns:a16="http://schemas.microsoft.com/office/drawing/2014/main" id="{D4AFA762-5FB3-805B-CA29-AFE9FB43AFF5}"/>
              </a:ext>
            </a:extLst>
          </p:cNvPr>
          <p:cNvSpPr/>
          <p:nvPr/>
        </p:nvSpPr>
        <p:spPr>
          <a:xfrm>
            <a:off x="5043818" y="566241"/>
            <a:ext cx="571842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The Golden Spiral</a:t>
            </a:r>
          </a:p>
        </p:txBody>
      </p:sp>
    </p:spTree>
    <p:extLst>
      <p:ext uri="{BB962C8B-B14F-4D97-AF65-F5344CB8AC3E}">
        <p14:creationId xmlns:p14="http://schemas.microsoft.com/office/powerpoint/2010/main" val="145727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1F7EB-B198-6A56-B7C2-9E294044F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05BB7-B94E-5857-EC98-3747C4363AA6}"/>
              </a:ext>
            </a:extLst>
          </p:cNvPr>
          <p:cNvSpPr>
            <a:spLocks noGrp="1"/>
          </p:cNvSpPr>
          <p:nvPr>
            <p:ph type="title"/>
          </p:nvPr>
        </p:nvSpPr>
        <p:spPr/>
        <p:txBody>
          <a:bodyPr/>
          <a:lstStyle/>
          <a:p>
            <a:r>
              <a:rPr lang="en-IE" b="1" dirty="0"/>
              <a:t>What is Art?</a:t>
            </a:r>
          </a:p>
        </p:txBody>
      </p:sp>
      <p:pic>
        <p:nvPicPr>
          <p:cNvPr id="1026" name="Picture 2" descr="Red accented picture of artsy scenery">
            <a:extLst>
              <a:ext uri="{FF2B5EF4-FFF2-40B4-BE49-F238E27FC236}">
                <a16:creationId xmlns:a16="http://schemas.microsoft.com/office/drawing/2014/main" id="{71EDC581-CF5A-5B7E-1151-4077F45A7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772" y="257225"/>
            <a:ext cx="7067911" cy="30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ue accented picture of artsy scenery">
            <a:extLst>
              <a:ext uri="{FF2B5EF4-FFF2-40B4-BE49-F238E27FC236}">
                <a16:creationId xmlns:a16="http://schemas.microsoft.com/office/drawing/2014/main" id="{A18EC1C2-2847-4143-6F0F-ABBE0C93D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205" y="3317225"/>
            <a:ext cx="7472766" cy="31603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inging Classical Art To Your Home With Famous Paintings Wallpaper Mu">
            <a:extLst>
              <a:ext uri="{FF2B5EF4-FFF2-40B4-BE49-F238E27FC236}">
                <a16:creationId xmlns:a16="http://schemas.microsoft.com/office/drawing/2014/main" id="{FF750661-817C-EB86-878C-100870FC0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591" y="3346810"/>
            <a:ext cx="2106902" cy="316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037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713FE-0689-C1F7-8845-21E9B87ECA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8B369-1A0E-3CBA-3D22-71C277E361C8}"/>
              </a:ext>
            </a:extLst>
          </p:cNvPr>
          <p:cNvSpPr>
            <a:spLocks noGrp="1"/>
          </p:cNvSpPr>
          <p:nvPr>
            <p:ph type="title"/>
          </p:nvPr>
        </p:nvSpPr>
        <p:spPr/>
        <p:txBody>
          <a:bodyPr/>
          <a:lstStyle/>
          <a:p>
            <a:r>
              <a:rPr lang="en-IE" b="1" dirty="0"/>
              <a:t>Aesthetics</a:t>
            </a:r>
          </a:p>
        </p:txBody>
      </p:sp>
      <p:sp>
        <p:nvSpPr>
          <p:cNvPr id="41" name="Content Placeholder 40">
            <a:extLst>
              <a:ext uri="{FF2B5EF4-FFF2-40B4-BE49-F238E27FC236}">
                <a16:creationId xmlns:a16="http://schemas.microsoft.com/office/drawing/2014/main" id="{15DFC957-5BF5-1C2C-B4A9-30A627FE4816}"/>
              </a:ext>
            </a:extLst>
          </p:cNvPr>
          <p:cNvSpPr>
            <a:spLocks noGrp="1"/>
          </p:cNvSpPr>
          <p:nvPr>
            <p:ph idx="1"/>
          </p:nvPr>
        </p:nvSpPr>
        <p:spPr/>
        <p:txBody>
          <a:bodyPr>
            <a:normAutofit/>
          </a:bodyPr>
          <a:lstStyle/>
          <a:p>
            <a:r>
              <a:rPr lang="en-US" sz="4000" dirty="0"/>
              <a:t>The Golden Ratio is also called phi or </a:t>
            </a:r>
            <a:r>
              <a:rPr lang="en-US" sz="4000" dirty="0">
                <a:sym typeface="Symbol" panose="05050102010706020507" pitchFamily="18" charset="2"/>
              </a:rPr>
              <a:t>, and represents an aesthetically pleasing proportion.</a:t>
            </a:r>
          </a:p>
          <a:p>
            <a:endParaRPr lang="en-US" sz="4000" dirty="0">
              <a:sym typeface="Symbol" panose="05050102010706020507" pitchFamily="18" charset="2"/>
            </a:endParaRPr>
          </a:p>
          <a:p>
            <a:r>
              <a:rPr lang="en-US" sz="4000" dirty="0">
                <a:sym typeface="Symbol" panose="05050102010706020507" pitchFamily="18" charset="2"/>
              </a:rPr>
              <a:t>The Golden Ratio is everywhere &gt;&gt;&gt;&gt;&gt;&gt;&gt;&gt;</a:t>
            </a:r>
          </a:p>
        </p:txBody>
      </p:sp>
    </p:spTree>
    <p:extLst>
      <p:ext uri="{BB962C8B-B14F-4D97-AF65-F5344CB8AC3E}">
        <p14:creationId xmlns:p14="http://schemas.microsoft.com/office/powerpoint/2010/main" val="1209025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6F012-A083-99CE-A968-451D4A542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F97BF-2B3A-B9E2-0546-8088EA7E5248}"/>
              </a:ext>
            </a:extLst>
          </p:cNvPr>
          <p:cNvSpPr>
            <a:spLocks noGrp="1"/>
          </p:cNvSpPr>
          <p:nvPr>
            <p:ph type="title"/>
          </p:nvPr>
        </p:nvSpPr>
        <p:spPr>
          <a:xfrm>
            <a:off x="838200" y="365126"/>
            <a:ext cx="4833257" cy="2399846"/>
          </a:xfrm>
        </p:spPr>
        <p:txBody>
          <a:bodyPr>
            <a:normAutofit/>
          </a:bodyPr>
          <a:lstStyle/>
          <a:p>
            <a:r>
              <a:rPr lang="en-IE" b="1" dirty="0"/>
              <a:t>Nature: </a:t>
            </a:r>
            <a:r>
              <a:rPr lang="en-US" dirty="0"/>
              <a:t>sunflower spirals, pinecones, nautilus shells</a:t>
            </a:r>
            <a:endParaRPr lang="en-IE" b="1" dirty="0"/>
          </a:p>
        </p:txBody>
      </p:sp>
      <p:pic>
        <p:nvPicPr>
          <p:cNvPr id="23554" name="Picture 2" descr="the Fibonacci sequence ...">
            <a:extLst>
              <a:ext uri="{FF2B5EF4-FFF2-40B4-BE49-F238E27FC236}">
                <a16:creationId xmlns:a16="http://schemas.microsoft.com/office/drawing/2014/main" id="{97AA2D93-327F-5A09-A970-B1CD74ACC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39" y="3334223"/>
            <a:ext cx="3803353" cy="2848844"/>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Where's the Fibonacci sequence, I see ...">
            <a:extLst>
              <a:ext uri="{FF2B5EF4-FFF2-40B4-BE49-F238E27FC236}">
                <a16:creationId xmlns:a16="http://schemas.microsoft.com/office/drawing/2014/main" id="{60F3F3CE-8FE5-586C-550F-C13DCE693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189" y="220928"/>
            <a:ext cx="3002334" cy="2884338"/>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Truth and Myth in the Golden Ratio ...">
            <a:extLst>
              <a:ext uri="{FF2B5EF4-FFF2-40B4-BE49-F238E27FC236}">
                <a16:creationId xmlns:a16="http://schemas.microsoft.com/office/drawing/2014/main" id="{3166E311-CDAE-736D-50AA-CFE4B9A91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457" y="3429000"/>
            <a:ext cx="4833258" cy="275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52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EFC24-FB66-EB12-027B-31106A861AA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C8A445F-6DEF-61EC-CA3B-AB6A67D4B405}"/>
              </a:ext>
            </a:extLst>
          </p:cNvPr>
          <p:cNvPicPr>
            <a:picLocks noChangeAspect="1"/>
          </p:cNvPicPr>
          <p:nvPr/>
        </p:nvPicPr>
        <p:blipFill>
          <a:blip r:embed="rId2"/>
          <a:stretch>
            <a:fillRect/>
          </a:stretch>
        </p:blipFill>
        <p:spPr>
          <a:xfrm>
            <a:off x="6062870" y="3276145"/>
            <a:ext cx="5631110" cy="2994662"/>
          </a:xfrm>
          <a:prstGeom prst="rect">
            <a:avLst/>
          </a:prstGeom>
        </p:spPr>
      </p:pic>
      <p:pic>
        <p:nvPicPr>
          <p:cNvPr id="25602" name="Picture 2" descr="the Fibonacci sequence ...">
            <a:extLst>
              <a:ext uri="{FF2B5EF4-FFF2-40B4-BE49-F238E27FC236}">
                <a16:creationId xmlns:a16="http://schemas.microsoft.com/office/drawing/2014/main" id="{902300D5-58FE-E4DC-7BD5-69BC56F5F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20" y="3276145"/>
            <a:ext cx="5347609" cy="29946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86539E-0947-4207-16A2-EFCAD1D2143B}"/>
              </a:ext>
            </a:extLst>
          </p:cNvPr>
          <p:cNvSpPr>
            <a:spLocks noGrp="1"/>
          </p:cNvSpPr>
          <p:nvPr>
            <p:ph type="title"/>
          </p:nvPr>
        </p:nvSpPr>
        <p:spPr>
          <a:xfrm>
            <a:off x="838200" y="365126"/>
            <a:ext cx="5224670" cy="2399846"/>
          </a:xfrm>
        </p:spPr>
        <p:txBody>
          <a:bodyPr>
            <a:normAutofit fontScale="90000"/>
          </a:bodyPr>
          <a:lstStyle/>
          <a:p>
            <a:r>
              <a:rPr lang="en-IE" b="1" dirty="0"/>
              <a:t>Cosmically: </a:t>
            </a:r>
            <a:r>
              <a:rPr lang="en-US" dirty="0"/>
              <a:t>spiral galaxies, Jupiter’s Great Red Spot, Saturn’s Rings </a:t>
            </a:r>
            <a:endParaRPr lang="en-IE" b="1" dirty="0"/>
          </a:p>
        </p:txBody>
      </p:sp>
      <p:pic>
        <p:nvPicPr>
          <p:cNvPr id="25604" name="Picture 4" descr="Great Red Spot - Wikipedia">
            <a:extLst>
              <a:ext uri="{FF2B5EF4-FFF2-40B4-BE49-F238E27FC236}">
                <a16:creationId xmlns:a16="http://schemas.microsoft.com/office/drawing/2014/main" id="{CECE083D-B1FE-1FC2-FC06-CDA690DF6B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9679" y="220928"/>
            <a:ext cx="4361093" cy="286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21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5000-C14D-435C-FE2C-48CD38ED4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A5B72-CC1D-62B0-DB91-CB0AE3969737}"/>
              </a:ext>
            </a:extLst>
          </p:cNvPr>
          <p:cNvSpPr>
            <a:spLocks noGrp="1"/>
          </p:cNvSpPr>
          <p:nvPr>
            <p:ph type="title"/>
          </p:nvPr>
        </p:nvSpPr>
        <p:spPr/>
        <p:txBody>
          <a:bodyPr/>
          <a:lstStyle/>
          <a:p>
            <a:r>
              <a:rPr lang="en-IE" b="1" dirty="0"/>
              <a:t>Aesthetics</a:t>
            </a:r>
          </a:p>
        </p:txBody>
      </p:sp>
      <p:sp>
        <p:nvSpPr>
          <p:cNvPr id="41" name="Content Placeholder 40">
            <a:extLst>
              <a:ext uri="{FF2B5EF4-FFF2-40B4-BE49-F238E27FC236}">
                <a16:creationId xmlns:a16="http://schemas.microsoft.com/office/drawing/2014/main" id="{8AE81057-8BFE-2B59-6C4D-FD0BC74D7BE2}"/>
              </a:ext>
            </a:extLst>
          </p:cNvPr>
          <p:cNvSpPr>
            <a:spLocks noGrp="1"/>
          </p:cNvSpPr>
          <p:nvPr>
            <p:ph idx="1"/>
          </p:nvPr>
        </p:nvSpPr>
        <p:spPr/>
        <p:txBody>
          <a:bodyPr>
            <a:normAutofit/>
          </a:bodyPr>
          <a:lstStyle/>
          <a:p>
            <a:r>
              <a:rPr lang="en-US" sz="4000" dirty="0"/>
              <a:t>Artists and Architectures are well aware of the Golden Ratio for hundreds of years, and have developed tools to help them:</a:t>
            </a:r>
            <a:endParaRPr lang="en-US" sz="4000" dirty="0">
              <a:sym typeface="Symbol" panose="05050102010706020507" pitchFamily="18" charset="2"/>
            </a:endParaRPr>
          </a:p>
        </p:txBody>
      </p:sp>
      <p:pic>
        <p:nvPicPr>
          <p:cNvPr id="4" name="Picture 3">
            <a:extLst>
              <a:ext uri="{FF2B5EF4-FFF2-40B4-BE49-F238E27FC236}">
                <a16:creationId xmlns:a16="http://schemas.microsoft.com/office/drawing/2014/main" id="{59567020-3817-9605-1C34-CB562B4C5A30}"/>
              </a:ext>
            </a:extLst>
          </p:cNvPr>
          <p:cNvPicPr>
            <a:picLocks noChangeAspect="1"/>
          </p:cNvPicPr>
          <p:nvPr/>
        </p:nvPicPr>
        <p:blipFill>
          <a:blip r:embed="rId2"/>
          <a:stretch>
            <a:fillRect/>
          </a:stretch>
        </p:blipFill>
        <p:spPr>
          <a:xfrm>
            <a:off x="1858376" y="3623638"/>
            <a:ext cx="3780423" cy="3234362"/>
          </a:xfrm>
          <a:prstGeom prst="rect">
            <a:avLst/>
          </a:prstGeom>
        </p:spPr>
      </p:pic>
      <p:pic>
        <p:nvPicPr>
          <p:cNvPr id="27652" name="Picture 4" descr="Golden Mean Calipers Golden Ratio Calipers Stainless Steel Eyebrow Rulerart  Work Design Golden Measure Tool Golden Mean Calipers Large in Oman | Whizz  Digital Calipers">
            <a:extLst>
              <a:ext uri="{FF2B5EF4-FFF2-40B4-BE49-F238E27FC236}">
                <a16:creationId xmlns:a16="http://schemas.microsoft.com/office/drawing/2014/main" id="{2AF01F86-DBE7-86DA-88BC-C6938399C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3" y="3623638"/>
            <a:ext cx="3234362" cy="323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627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645BA-1D3C-A95A-5980-668DE18EFD8C}"/>
            </a:ext>
          </a:extLst>
        </p:cNvPr>
        <p:cNvGrpSpPr/>
        <p:nvPr/>
      </p:nvGrpSpPr>
      <p:grpSpPr>
        <a:xfrm>
          <a:off x="0" y="0"/>
          <a:ext cx="0" cy="0"/>
          <a:chOff x="0" y="0"/>
          <a:chExt cx="0" cy="0"/>
        </a:xfrm>
      </p:grpSpPr>
      <p:pic>
        <p:nvPicPr>
          <p:cNvPr id="28674" name="Picture 2" descr="Golden Ratio in Architecture | illustrarch">
            <a:extLst>
              <a:ext uri="{FF2B5EF4-FFF2-40B4-BE49-F238E27FC236}">
                <a16:creationId xmlns:a16="http://schemas.microsoft.com/office/drawing/2014/main" id="{EF6F344E-E629-7E52-C322-3E077F23B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993" y="3429000"/>
            <a:ext cx="5071382" cy="34056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the golden ratio in architecture ...">
            <a:extLst>
              <a:ext uri="{FF2B5EF4-FFF2-40B4-BE49-F238E27FC236}">
                <a16:creationId xmlns:a16="http://schemas.microsoft.com/office/drawing/2014/main" id="{49198E26-0227-1E56-1AF0-8594519DD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993" y="23400"/>
            <a:ext cx="5071382" cy="340560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Golden Ratio. It's Very Interesting ! — Steemit">
            <a:extLst>
              <a:ext uri="{FF2B5EF4-FFF2-40B4-BE49-F238E27FC236}">
                <a16:creationId xmlns:a16="http://schemas.microsoft.com/office/drawing/2014/main" id="{440F5E79-9DED-E732-051B-089CEE6D91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375" y="0"/>
            <a:ext cx="4440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705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F33D9-0C5E-0708-3C33-CD6EF00518C4}"/>
            </a:ext>
          </a:extLst>
        </p:cNvPr>
        <p:cNvGrpSpPr/>
        <p:nvPr/>
      </p:nvGrpSpPr>
      <p:grpSpPr>
        <a:xfrm>
          <a:off x="0" y="0"/>
          <a:ext cx="0" cy="0"/>
          <a:chOff x="0" y="0"/>
          <a:chExt cx="0" cy="0"/>
        </a:xfrm>
      </p:grpSpPr>
      <p:pic>
        <p:nvPicPr>
          <p:cNvPr id="29698" name="Picture 2" descr="The Golden ratio — Marc VanDermeer">
            <a:extLst>
              <a:ext uri="{FF2B5EF4-FFF2-40B4-BE49-F238E27FC236}">
                <a16:creationId xmlns:a16="http://schemas.microsoft.com/office/drawing/2014/main" id="{03AFAC87-CB3D-6762-126F-E658AACD7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7" y="0"/>
            <a:ext cx="4114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Piet Mondrian, Tableau 1, 1921.">
            <a:extLst>
              <a:ext uri="{FF2B5EF4-FFF2-40B4-BE49-F238E27FC236}">
                <a16:creationId xmlns:a16="http://schemas.microsoft.com/office/drawing/2014/main" id="{A4F90D5E-EA47-536A-8C1E-1ED720D2A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929" y="2819399"/>
            <a:ext cx="4088071" cy="4342039"/>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What Is the Golden Ratio and How Does it Apply to Art?">
            <a:extLst>
              <a:ext uri="{FF2B5EF4-FFF2-40B4-BE49-F238E27FC236}">
                <a16:creationId xmlns:a16="http://schemas.microsoft.com/office/drawing/2014/main" id="{9121CBDC-D2B6-0379-31C6-963CA2739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5658" y="1"/>
            <a:ext cx="5192486" cy="2985680"/>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Golden Ratio in Art">
            <a:extLst>
              <a:ext uri="{FF2B5EF4-FFF2-40B4-BE49-F238E27FC236}">
                <a16:creationId xmlns:a16="http://schemas.microsoft.com/office/drawing/2014/main" id="{83EC9F95-DCB3-6A03-D2CD-076E472918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2349" y="2873827"/>
            <a:ext cx="3843821" cy="413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870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8DF17-FEE7-DDAD-15E5-08DB400FF63C}"/>
            </a:ext>
          </a:extLst>
        </p:cNvPr>
        <p:cNvGrpSpPr/>
        <p:nvPr/>
      </p:nvGrpSpPr>
      <p:grpSpPr>
        <a:xfrm>
          <a:off x="0" y="0"/>
          <a:ext cx="0" cy="0"/>
          <a:chOff x="0" y="0"/>
          <a:chExt cx="0" cy="0"/>
        </a:xfrm>
      </p:grpSpPr>
      <p:pic>
        <p:nvPicPr>
          <p:cNvPr id="30724" name="Picture 4" descr="What is the golden ratio | Canva">
            <a:extLst>
              <a:ext uri="{FF2B5EF4-FFF2-40B4-BE49-F238E27FC236}">
                <a16:creationId xmlns:a16="http://schemas.microsoft.com/office/drawing/2014/main" id="{98339064-1FD1-64E3-06B4-DB769BC94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096" y="3429000"/>
            <a:ext cx="5345993" cy="3320143"/>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Golden Ratio Examples? - Logos – GeoGebra">
            <a:extLst>
              <a:ext uri="{FF2B5EF4-FFF2-40B4-BE49-F238E27FC236}">
                <a16:creationId xmlns:a16="http://schemas.microsoft.com/office/drawing/2014/main" id="{D0532500-0C94-452F-1C86-C698DD58C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180" y="0"/>
            <a:ext cx="4757057" cy="3561846"/>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Logo Design using the Golden Ratio">
            <a:extLst>
              <a:ext uri="{FF2B5EF4-FFF2-40B4-BE49-F238E27FC236}">
                <a16:creationId xmlns:a16="http://schemas.microsoft.com/office/drawing/2014/main" id="{BD194868-6EBC-1517-80E6-4A694ECC1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574" y="208273"/>
            <a:ext cx="5805023" cy="3220727"/>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Golden ratio: from art to industrial design - Enessere">
            <a:extLst>
              <a:ext uri="{FF2B5EF4-FFF2-40B4-BE49-F238E27FC236}">
                <a16:creationId xmlns:a16="http://schemas.microsoft.com/office/drawing/2014/main" id="{2A3AB0C0-08AF-DF99-5ABE-EDD7C67F6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3473" y="3637273"/>
            <a:ext cx="2221191" cy="322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353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A401F-2CBD-4A0E-48FD-698963480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034D2-6BF4-EE2A-CE88-E7DA7295B8E1}"/>
              </a:ext>
            </a:extLst>
          </p:cNvPr>
          <p:cNvSpPr>
            <a:spLocks noGrp="1"/>
          </p:cNvSpPr>
          <p:nvPr>
            <p:ph type="title"/>
          </p:nvPr>
        </p:nvSpPr>
        <p:spPr/>
        <p:txBody>
          <a:bodyPr/>
          <a:lstStyle/>
          <a:p>
            <a:r>
              <a:rPr lang="en-IE" b="1" dirty="0"/>
              <a:t>Fibonacci Sequence</a:t>
            </a:r>
          </a:p>
        </p:txBody>
      </p:sp>
      <p:sp>
        <p:nvSpPr>
          <p:cNvPr id="41" name="Content Placeholder 40">
            <a:extLst>
              <a:ext uri="{FF2B5EF4-FFF2-40B4-BE49-F238E27FC236}">
                <a16:creationId xmlns:a16="http://schemas.microsoft.com/office/drawing/2014/main" id="{BCFAABBD-3574-9AD3-0817-7871F36472C7}"/>
              </a:ext>
            </a:extLst>
          </p:cNvPr>
          <p:cNvSpPr>
            <a:spLocks noGrp="1"/>
          </p:cNvSpPr>
          <p:nvPr>
            <p:ph idx="1"/>
          </p:nvPr>
        </p:nvSpPr>
        <p:spPr/>
        <p:txBody>
          <a:bodyPr>
            <a:normAutofit fontScale="70000" lnSpcReduction="20000"/>
          </a:bodyPr>
          <a:lstStyle/>
          <a:p>
            <a:r>
              <a:rPr lang="en-IE" sz="4400" dirty="0"/>
              <a:t>The Fibonacci numbers are a series of numbers where the next number in the sequence is the sum of the previous two. </a:t>
            </a:r>
            <a:r>
              <a:rPr lang="en-IE" sz="4400" b="1" i="1" dirty="0"/>
              <a:t>It is closely related to the Golden Spiral</a:t>
            </a:r>
            <a:r>
              <a:rPr lang="en-IE" sz="4400" dirty="0"/>
              <a:t>.</a:t>
            </a:r>
          </a:p>
          <a:p>
            <a:endParaRPr lang="en-IE" sz="4400" dirty="0"/>
          </a:p>
          <a:p>
            <a:r>
              <a:rPr lang="en-IE" sz="4400" dirty="0"/>
              <a:t>The sequence starts with 1, 1,</a:t>
            </a:r>
          </a:p>
          <a:p>
            <a:r>
              <a:rPr lang="en-IE" sz="4400" dirty="0"/>
              <a:t>And then it’s 2</a:t>
            </a:r>
          </a:p>
          <a:p>
            <a:r>
              <a:rPr lang="en-IE" sz="4400" dirty="0"/>
              <a:t>Then 3</a:t>
            </a:r>
          </a:p>
          <a:p>
            <a:r>
              <a:rPr lang="en-IE" sz="4400" dirty="0"/>
              <a:t>Then 5</a:t>
            </a:r>
          </a:p>
          <a:p>
            <a:r>
              <a:rPr lang="en-IE" sz="4400" dirty="0"/>
              <a:t>Then 8</a:t>
            </a:r>
          </a:p>
          <a:p>
            <a:r>
              <a:rPr lang="en-IE" sz="4400" dirty="0"/>
              <a:t>Then 13</a:t>
            </a:r>
          </a:p>
        </p:txBody>
      </p:sp>
    </p:spTree>
    <p:extLst>
      <p:ext uri="{BB962C8B-B14F-4D97-AF65-F5344CB8AC3E}">
        <p14:creationId xmlns:p14="http://schemas.microsoft.com/office/powerpoint/2010/main" val="1227440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E04C-E47E-10D8-CB95-8AD566D345A0}"/>
              </a:ext>
            </a:extLst>
          </p:cNvPr>
          <p:cNvSpPr>
            <a:spLocks noGrp="1"/>
          </p:cNvSpPr>
          <p:nvPr>
            <p:ph type="title"/>
          </p:nvPr>
        </p:nvSpPr>
        <p:spPr/>
        <p:txBody>
          <a:bodyPr/>
          <a:lstStyle/>
          <a:p>
            <a:r>
              <a:rPr lang="en-IE" b="1" dirty="0"/>
              <a:t>Fibonacci Sequence</a:t>
            </a:r>
            <a:endParaRPr lang="en-IE" dirty="0"/>
          </a:p>
        </p:txBody>
      </p:sp>
      <p:sp>
        <p:nvSpPr>
          <p:cNvPr id="3" name="Content Placeholder 2">
            <a:extLst>
              <a:ext uri="{FF2B5EF4-FFF2-40B4-BE49-F238E27FC236}">
                <a16:creationId xmlns:a16="http://schemas.microsoft.com/office/drawing/2014/main" id="{008438CB-D3C1-A5B0-BE9D-6AC3035EACA7}"/>
              </a:ext>
            </a:extLst>
          </p:cNvPr>
          <p:cNvSpPr>
            <a:spLocks noGrp="1"/>
          </p:cNvSpPr>
          <p:nvPr>
            <p:ph idx="1"/>
          </p:nvPr>
        </p:nvSpPr>
        <p:spPr/>
        <p:txBody>
          <a:bodyPr>
            <a:normAutofit lnSpcReduction="10000"/>
          </a:bodyPr>
          <a:lstStyle/>
          <a:p>
            <a:r>
              <a:rPr lang="en-US" sz="3200" b="1" dirty="0"/>
              <a:t>1, 1, 2, 3, 5, 8, 13, 21,</a:t>
            </a:r>
          </a:p>
          <a:p>
            <a:r>
              <a:rPr lang="en-US" sz="3200" b="1" dirty="0"/>
              <a:t>34, 55, 89, 144, 233, </a:t>
            </a:r>
          </a:p>
          <a:p>
            <a:r>
              <a:rPr lang="en-US" sz="3200" b="1" dirty="0"/>
              <a:t>377, 610, 987, 1597, </a:t>
            </a:r>
          </a:p>
          <a:p>
            <a:r>
              <a:rPr lang="en-US" sz="3200" b="1" dirty="0"/>
              <a:t>2584, 4181, 6765, 10946, </a:t>
            </a:r>
          </a:p>
          <a:p>
            <a:r>
              <a:rPr lang="en-US" sz="3200" b="1" dirty="0"/>
              <a:t>17711, 28657, 46368, </a:t>
            </a:r>
          </a:p>
          <a:p>
            <a:r>
              <a:rPr lang="en-US" sz="3200" b="1" dirty="0"/>
              <a:t>75025, 121393, 196418, </a:t>
            </a:r>
          </a:p>
          <a:p>
            <a:r>
              <a:rPr lang="en-US" sz="3200" b="1" dirty="0"/>
              <a:t>317811,  514229, 832040,</a:t>
            </a:r>
          </a:p>
          <a:p>
            <a:r>
              <a:rPr lang="en-IE" sz="3200" b="1" dirty="0"/>
              <a:t>1346269, 2178309…</a:t>
            </a:r>
          </a:p>
        </p:txBody>
      </p:sp>
      <p:pic>
        <p:nvPicPr>
          <p:cNvPr id="4" name="Picture 3">
            <a:extLst>
              <a:ext uri="{FF2B5EF4-FFF2-40B4-BE49-F238E27FC236}">
                <a16:creationId xmlns:a16="http://schemas.microsoft.com/office/drawing/2014/main" id="{3F30439A-52CE-8EBC-3908-5C5531626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784" y="1570945"/>
            <a:ext cx="5010788" cy="5028007"/>
          </a:xfrm>
          <a:prstGeom prst="rect">
            <a:avLst/>
          </a:prstGeom>
        </p:spPr>
      </p:pic>
    </p:spTree>
    <p:extLst>
      <p:ext uri="{BB962C8B-B14F-4D97-AF65-F5344CB8AC3E}">
        <p14:creationId xmlns:p14="http://schemas.microsoft.com/office/powerpoint/2010/main" val="140862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0BA38-27E8-6664-EEC0-9BB60E75D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B415D-13A7-19B5-8DB7-C6521B08662B}"/>
              </a:ext>
            </a:extLst>
          </p:cNvPr>
          <p:cNvSpPr>
            <a:spLocks noGrp="1"/>
          </p:cNvSpPr>
          <p:nvPr>
            <p:ph type="title"/>
          </p:nvPr>
        </p:nvSpPr>
        <p:spPr/>
        <p:txBody>
          <a:bodyPr/>
          <a:lstStyle/>
          <a:p>
            <a:r>
              <a:rPr lang="en-IE" b="1" dirty="0"/>
              <a:t>Fibonacci Sequence</a:t>
            </a:r>
          </a:p>
        </p:txBody>
      </p:sp>
      <p:sp>
        <p:nvSpPr>
          <p:cNvPr id="41" name="Content Placeholder 40">
            <a:extLst>
              <a:ext uri="{FF2B5EF4-FFF2-40B4-BE49-F238E27FC236}">
                <a16:creationId xmlns:a16="http://schemas.microsoft.com/office/drawing/2014/main" id="{4326A556-2CD9-6E4A-8408-329997EF9327}"/>
              </a:ext>
            </a:extLst>
          </p:cNvPr>
          <p:cNvSpPr>
            <a:spLocks noGrp="1"/>
          </p:cNvSpPr>
          <p:nvPr>
            <p:ph idx="1"/>
          </p:nvPr>
        </p:nvSpPr>
        <p:spPr/>
        <p:txBody>
          <a:bodyPr>
            <a:normAutofit/>
          </a:bodyPr>
          <a:lstStyle/>
          <a:p>
            <a:r>
              <a:rPr lang="en-US" sz="3200" b="0" i="0" dirty="0">
                <a:solidFill>
                  <a:srgbClr val="1F1F1F"/>
                </a:solidFill>
                <a:effectLst/>
                <a:latin typeface="Google Sans"/>
              </a:rPr>
              <a:t> As the Fibonacci sequence grows, </a:t>
            </a:r>
            <a:r>
              <a:rPr lang="en-US" sz="3200" b="0" i="0" dirty="0">
                <a:solidFill>
                  <a:srgbClr val="040C28"/>
                </a:solidFill>
                <a:effectLst/>
                <a:latin typeface="Google Sans"/>
              </a:rPr>
              <a:t>if you divide pairs of numbers in the sequence (the larger by the smaller), you will get an approximate value of the golden ratio, which is roughly 1.618</a:t>
            </a:r>
            <a:r>
              <a:rPr lang="en-US" sz="3200" b="0" i="0" dirty="0">
                <a:solidFill>
                  <a:srgbClr val="1F1F1F"/>
                </a:solidFill>
                <a:effectLst/>
                <a:latin typeface="Google Sans"/>
              </a:rPr>
              <a:t>.</a:t>
            </a:r>
            <a:endParaRPr lang="en-IE" sz="4400" dirty="0"/>
          </a:p>
        </p:txBody>
      </p:sp>
      <p:pic>
        <p:nvPicPr>
          <p:cNvPr id="1026" name="Picture 2" descr="What The Fibonacci Sequence &amp; Sunflowers Can Teach Us About The Writing  Adage “Show, Don't Tell” | Katie L. Carroll Observation Desk">
            <a:extLst>
              <a:ext uri="{FF2B5EF4-FFF2-40B4-BE49-F238E27FC236}">
                <a16:creationId xmlns:a16="http://schemas.microsoft.com/office/drawing/2014/main" id="{931FE0EA-386A-FDEE-801F-873262A2C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003" y="3380694"/>
            <a:ext cx="5087483" cy="320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38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27CF3-D01F-9515-5A1C-907700E9F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0E30E7-20DA-5CEF-2A43-A62C64509B44}"/>
              </a:ext>
            </a:extLst>
          </p:cNvPr>
          <p:cNvSpPr>
            <a:spLocks noGrp="1"/>
          </p:cNvSpPr>
          <p:nvPr>
            <p:ph type="title"/>
          </p:nvPr>
        </p:nvSpPr>
        <p:spPr/>
        <p:txBody>
          <a:bodyPr/>
          <a:lstStyle/>
          <a:p>
            <a:r>
              <a:rPr lang="en-IE" b="1" dirty="0"/>
              <a:t>What is Art?</a:t>
            </a:r>
          </a:p>
        </p:txBody>
      </p:sp>
      <p:sp>
        <p:nvSpPr>
          <p:cNvPr id="3" name="Content Placeholder 2">
            <a:extLst>
              <a:ext uri="{FF2B5EF4-FFF2-40B4-BE49-F238E27FC236}">
                <a16:creationId xmlns:a16="http://schemas.microsoft.com/office/drawing/2014/main" id="{0A1933FE-ED1F-953D-DD8E-E73681FC0E21}"/>
              </a:ext>
            </a:extLst>
          </p:cNvPr>
          <p:cNvSpPr>
            <a:spLocks noGrp="1"/>
          </p:cNvSpPr>
          <p:nvPr>
            <p:ph idx="1"/>
          </p:nvPr>
        </p:nvSpPr>
        <p:spPr/>
        <p:txBody>
          <a:bodyPr>
            <a:normAutofit fontScale="85000" lnSpcReduction="10000"/>
          </a:bodyPr>
          <a:lstStyle/>
          <a:p>
            <a:r>
              <a:rPr lang="en-US" sz="4800" dirty="0"/>
              <a:t>Art is a form of human expression that communicates ideas, emotions, and experiences through various creative mediums such as painting, music, literature, dance, film, and digital media. It is both deeply personal and culturally significant, reflecting the values, struggles, and aspirations of individuals and societies. </a:t>
            </a:r>
          </a:p>
        </p:txBody>
      </p:sp>
    </p:spTree>
    <p:extLst>
      <p:ext uri="{BB962C8B-B14F-4D97-AF65-F5344CB8AC3E}">
        <p14:creationId xmlns:p14="http://schemas.microsoft.com/office/powerpoint/2010/main" val="743993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5"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 y="0"/>
            <a:ext cx="12190413" cy="6858000"/>
          </a:xfrm>
          <a:prstGeom prst="rect">
            <a:avLst/>
          </a:prstGeom>
        </p:spPr>
      </p:pic>
    </p:spTree>
    <p:extLst>
      <p:ext uri="{BB962C8B-B14F-4D97-AF65-F5344CB8AC3E}">
        <p14:creationId xmlns:p14="http://schemas.microsoft.com/office/powerpoint/2010/main" val="2692037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Fibonacci Numbers</a:t>
            </a:r>
          </a:p>
        </p:txBody>
      </p:sp>
      <p:sp>
        <p:nvSpPr>
          <p:cNvPr id="4" name="Rectangle 3"/>
          <p:cNvSpPr/>
          <p:nvPr/>
        </p:nvSpPr>
        <p:spPr>
          <a:xfrm>
            <a:off x="795"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 y="216024"/>
            <a:ext cx="12163748" cy="6525344"/>
          </a:xfrm>
          <a:prstGeom prst="rect">
            <a:avLst/>
          </a:prstGeom>
        </p:spPr>
      </p:pic>
    </p:spTree>
    <p:extLst>
      <p:ext uri="{BB962C8B-B14F-4D97-AF65-F5344CB8AC3E}">
        <p14:creationId xmlns:p14="http://schemas.microsoft.com/office/powerpoint/2010/main" val="918911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Fibonacci Sequence</a:t>
            </a:r>
          </a:p>
        </p:txBody>
      </p:sp>
      <p:sp>
        <p:nvSpPr>
          <p:cNvPr id="3" name="Content Placeholder 2"/>
          <p:cNvSpPr>
            <a:spLocks noGrp="1"/>
          </p:cNvSpPr>
          <p:nvPr>
            <p:ph idx="1"/>
          </p:nvPr>
        </p:nvSpPr>
        <p:spPr>
          <a:xfrm>
            <a:off x="610315" y="1600202"/>
            <a:ext cx="10093598" cy="4525963"/>
          </a:xfrm>
        </p:spPr>
        <p:txBody>
          <a:bodyPr/>
          <a:lstStyle/>
          <a:p>
            <a:r>
              <a:rPr lang="en-IE" dirty="0"/>
              <a:t>As seen in the Da Vinci Code:</a:t>
            </a:r>
          </a:p>
          <a:p>
            <a:endParaRPr lang="en-IE" sz="2000" i="1" dirty="0"/>
          </a:p>
        </p:txBody>
      </p:sp>
      <p:sp>
        <p:nvSpPr>
          <p:cNvPr id="4" name="Rectangle 3"/>
          <p:cNvSpPr/>
          <p:nvPr/>
        </p:nvSpPr>
        <p:spPr>
          <a:xfrm>
            <a:off x="795"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3" y="2924944"/>
            <a:ext cx="5124275" cy="16486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986" y="1268760"/>
            <a:ext cx="6177826" cy="4248472"/>
          </a:xfrm>
          <a:prstGeom prst="rect">
            <a:avLst/>
          </a:prstGeom>
        </p:spPr>
      </p:pic>
    </p:spTree>
    <p:extLst>
      <p:ext uri="{BB962C8B-B14F-4D97-AF65-F5344CB8AC3E}">
        <p14:creationId xmlns:p14="http://schemas.microsoft.com/office/powerpoint/2010/main" val="1725129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t>Leonardo </a:t>
            </a:r>
            <a:r>
              <a:rPr lang="en-IE" b="1" dirty="0" err="1"/>
              <a:t>Bonacci</a:t>
            </a:r>
            <a:r>
              <a:rPr lang="en-IE" b="1" dirty="0"/>
              <a:t> (aka Fibonacci)</a:t>
            </a:r>
          </a:p>
        </p:txBody>
      </p:sp>
      <p:sp>
        <p:nvSpPr>
          <p:cNvPr id="3" name="Content Placeholder 2"/>
          <p:cNvSpPr>
            <a:spLocks noGrp="1"/>
          </p:cNvSpPr>
          <p:nvPr>
            <p:ph idx="1"/>
          </p:nvPr>
        </p:nvSpPr>
        <p:spPr>
          <a:xfrm>
            <a:off x="610316" y="1600202"/>
            <a:ext cx="6925845" cy="4525963"/>
          </a:xfrm>
        </p:spPr>
        <p:txBody>
          <a:bodyPr>
            <a:normAutofit/>
          </a:bodyPr>
          <a:lstStyle/>
          <a:p>
            <a:r>
              <a:rPr lang="en-IE" dirty="0"/>
              <a:t>Born 1170.</a:t>
            </a:r>
          </a:p>
          <a:p>
            <a:r>
              <a:rPr lang="en-IE" dirty="0"/>
              <a:t>Born in Pisa, Italy</a:t>
            </a:r>
          </a:p>
          <a:p>
            <a:r>
              <a:rPr lang="en-IE" dirty="0"/>
              <a:t>Died 1250.</a:t>
            </a:r>
          </a:p>
          <a:p>
            <a:r>
              <a:rPr lang="en-IE" dirty="0"/>
              <a:t>An Italian mathematician, considered to be "</a:t>
            </a:r>
            <a:r>
              <a:rPr lang="en-IE" i="1" dirty="0"/>
              <a:t>the most talented Western mathematician of the Middle Ages</a:t>
            </a:r>
            <a:r>
              <a:rPr lang="en-IE" dirty="0"/>
              <a:t>".</a:t>
            </a:r>
          </a:p>
          <a:p>
            <a:r>
              <a:rPr lang="en-IE" dirty="0"/>
              <a:t>Introduced the sequence of Fibonacci numbers which he used as an example in </a:t>
            </a:r>
            <a:r>
              <a:rPr lang="en-IE" i="1" dirty="0"/>
              <a:t>Liber Abaci</a:t>
            </a:r>
            <a:r>
              <a:rPr lang="en-IE" dirty="0"/>
              <a:t>.</a:t>
            </a:r>
          </a:p>
        </p:txBody>
      </p:sp>
      <p:sp>
        <p:nvSpPr>
          <p:cNvPr id="4" name="Rectangle 3"/>
          <p:cNvSpPr/>
          <p:nvPr/>
        </p:nvSpPr>
        <p:spPr>
          <a:xfrm>
            <a:off x="795"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160" y="1310642"/>
            <a:ext cx="3672408" cy="4951561"/>
          </a:xfrm>
          <a:prstGeom prst="rect">
            <a:avLst/>
          </a:prstGeom>
        </p:spPr>
      </p:pic>
    </p:spTree>
    <p:extLst>
      <p:ext uri="{BB962C8B-B14F-4D97-AF65-F5344CB8AC3E}">
        <p14:creationId xmlns:p14="http://schemas.microsoft.com/office/powerpoint/2010/main" val="2698957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BC66C914-D273-8A6B-CD52-5F30582B53C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ight reflection in a lens">
            <a:extLst>
              <a:ext uri="{FF2B5EF4-FFF2-40B4-BE49-F238E27FC236}">
                <a16:creationId xmlns:a16="http://schemas.microsoft.com/office/drawing/2014/main" id="{A59875BB-3578-C854-7D4E-63CED16B24E5}"/>
              </a:ext>
            </a:extLst>
          </p:cNvPr>
          <p:cNvPicPr>
            <a:picLocks noChangeAspect="1"/>
          </p:cNvPicPr>
          <p:nvPr/>
        </p:nvPicPr>
        <p:blipFill>
          <a:blip r:embed="rId2">
            <a:alphaModFix amt="50000"/>
          </a:blip>
          <a:srcRect t="3151" b="12579"/>
          <a:stretch/>
        </p:blipFill>
        <p:spPr>
          <a:xfrm>
            <a:off x="20" y="1"/>
            <a:ext cx="12191980" cy="6857999"/>
          </a:xfrm>
          <a:prstGeom prst="rect">
            <a:avLst/>
          </a:prstGeom>
        </p:spPr>
      </p:pic>
      <p:sp>
        <p:nvSpPr>
          <p:cNvPr id="11" name="Title 1">
            <a:extLst>
              <a:ext uri="{FF2B5EF4-FFF2-40B4-BE49-F238E27FC236}">
                <a16:creationId xmlns:a16="http://schemas.microsoft.com/office/drawing/2014/main" id="{C409110C-43FC-29F4-126E-97A433B91D78}"/>
              </a:ext>
            </a:extLst>
          </p:cNvPr>
          <p:cNvSpPr>
            <a:spLocks noGrp="1"/>
          </p:cNvSpPr>
          <p:nvPr>
            <p:ph type="ctrTitle"/>
          </p:nvPr>
        </p:nvSpPr>
        <p:spPr>
          <a:xfrm>
            <a:off x="1524000" y="1122362"/>
            <a:ext cx="9144000" cy="2900518"/>
          </a:xfrm>
        </p:spPr>
        <p:txBody>
          <a:bodyPr>
            <a:normAutofit/>
          </a:bodyPr>
          <a:lstStyle/>
          <a:p>
            <a:r>
              <a:rPr lang="en-US" b="1" dirty="0">
                <a:solidFill>
                  <a:srgbClr val="FFFFFF"/>
                </a:solidFill>
              </a:rPr>
              <a:t>Let’s look at some code…</a:t>
            </a:r>
            <a:endParaRPr lang="en-IE" b="1" dirty="0">
              <a:solidFill>
                <a:srgbClr val="FFFFFF"/>
              </a:solidFill>
            </a:endParaRPr>
          </a:p>
        </p:txBody>
      </p:sp>
    </p:spTree>
    <p:extLst>
      <p:ext uri="{BB962C8B-B14F-4D97-AF65-F5344CB8AC3E}">
        <p14:creationId xmlns:p14="http://schemas.microsoft.com/office/powerpoint/2010/main" val="38553993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19F524-0D80-B8EA-D21C-15E290347381}"/>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oamer — The History of Turtle Robots">
            <a:extLst>
              <a:ext uri="{FF2B5EF4-FFF2-40B4-BE49-F238E27FC236}">
                <a16:creationId xmlns:a16="http://schemas.microsoft.com/office/drawing/2014/main" id="{9CA379C5-AC63-3730-296E-D09166AAA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5" r="11524"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897860-9DC3-0CEB-967C-376AC8724C1C}"/>
              </a:ext>
            </a:extLst>
          </p:cNvPr>
          <p:cNvSpPr>
            <a:spLocks noGrp="1"/>
          </p:cNvSpPr>
          <p:nvPr>
            <p:ph type="title"/>
          </p:nvPr>
        </p:nvSpPr>
        <p:spPr>
          <a:xfrm>
            <a:off x="838200" y="365125"/>
            <a:ext cx="3822189" cy="1899912"/>
          </a:xfrm>
        </p:spPr>
        <p:txBody>
          <a:bodyPr>
            <a:normAutofit/>
          </a:bodyPr>
          <a:lstStyle/>
          <a:p>
            <a:r>
              <a:rPr lang="en-IE" sz="4000" b="1"/>
              <a:t>Python Code</a:t>
            </a:r>
          </a:p>
        </p:txBody>
      </p:sp>
      <p:sp>
        <p:nvSpPr>
          <p:cNvPr id="41" name="Content Placeholder 40">
            <a:extLst>
              <a:ext uri="{FF2B5EF4-FFF2-40B4-BE49-F238E27FC236}">
                <a16:creationId xmlns:a16="http://schemas.microsoft.com/office/drawing/2014/main" id="{911E78BF-577F-4121-BDDE-06E1684BA38D}"/>
              </a:ext>
            </a:extLst>
          </p:cNvPr>
          <p:cNvSpPr>
            <a:spLocks noGrp="1"/>
          </p:cNvSpPr>
          <p:nvPr>
            <p:ph idx="1"/>
          </p:nvPr>
        </p:nvSpPr>
        <p:spPr>
          <a:xfrm>
            <a:off x="838197" y="1752601"/>
            <a:ext cx="3822189" cy="4740274"/>
          </a:xfrm>
        </p:spPr>
        <p:txBody>
          <a:bodyPr>
            <a:normAutofit fontScale="92500" lnSpcReduction="10000"/>
          </a:bodyPr>
          <a:lstStyle/>
          <a:p>
            <a:r>
              <a:rPr lang="en-US" sz="3200" b="1" dirty="0">
                <a:sym typeface="Symbol" panose="05050102010706020507" pitchFamily="18" charset="2"/>
              </a:rPr>
              <a:t>Python has a number of ways of drawing things on the screen.</a:t>
            </a:r>
          </a:p>
          <a:p>
            <a:r>
              <a:rPr lang="en-US" sz="3200" b="1" dirty="0">
                <a:sym typeface="Symbol" panose="05050102010706020507" pitchFamily="18" charset="2"/>
              </a:rPr>
              <a:t>One approach is to use a drawing library called “turtle”. Which is named after a robot shaped like a turtle with a pen connected.</a:t>
            </a:r>
          </a:p>
        </p:txBody>
      </p:sp>
    </p:spTree>
    <p:extLst>
      <p:ext uri="{BB962C8B-B14F-4D97-AF65-F5344CB8AC3E}">
        <p14:creationId xmlns:p14="http://schemas.microsoft.com/office/powerpoint/2010/main" val="19143169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7E089-04C6-967D-3F32-B6257A6E4E2E}"/>
            </a:ext>
          </a:extLst>
        </p:cNvPr>
        <p:cNvGrpSpPr/>
        <p:nvPr/>
      </p:nvGrpSpPr>
      <p:grpSpPr>
        <a:xfrm>
          <a:off x="0" y="0"/>
          <a:ext cx="0" cy="0"/>
          <a:chOff x="0" y="0"/>
          <a:chExt cx="0" cy="0"/>
        </a:xfrm>
      </p:grpSpPr>
      <p:pic>
        <p:nvPicPr>
          <p:cNvPr id="6" name="Picture 5" descr="A turtle with a green and red string art&#10;&#10;Description automatically generated">
            <a:extLst>
              <a:ext uri="{FF2B5EF4-FFF2-40B4-BE49-F238E27FC236}">
                <a16:creationId xmlns:a16="http://schemas.microsoft.com/office/drawing/2014/main" id="{DAF375FE-1594-C085-2C90-3E0AB1719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374" y="226952"/>
            <a:ext cx="8991252" cy="6631048"/>
          </a:xfrm>
          <a:prstGeom prst="rect">
            <a:avLst/>
          </a:prstGeom>
        </p:spPr>
      </p:pic>
    </p:spTree>
    <p:extLst>
      <p:ext uri="{BB962C8B-B14F-4D97-AF65-F5344CB8AC3E}">
        <p14:creationId xmlns:p14="http://schemas.microsoft.com/office/powerpoint/2010/main" val="3092380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44113-4137-E344-F533-6A90E8D65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A3CED-2205-3708-B8C0-B7CAD6DBE322}"/>
              </a:ext>
            </a:extLst>
          </p:cNvPr>
          <p:cNvSpPr>
            <a:spLocks noGrp="1"/>
          </p:cNvSpPr>
          <p:nvPr>
            <p:ph type="title"/>
          </p:nvPr>
        </p:nvSpPr>
        <p:spPr/>
        <p:txBody>
          <a:bodyPr/>
          <a:lstStyle/>
          <a:p>
            <a:r>
              <a:rPr lang="en-IE" b="1" dirty="0"/>
              <a:t>Python Code</a:t>
            </a:r>
          </a:p>
        </p:txBody>
      </p:sp>
      <p:sp>
        <p:nvSpPr>
          <p:cNvPr id="41" name="Content Placeholder 40">
            <a:extLst>
              <a:ext uri="{FF2B5EF4-FFF2-40B4-BE49-F238E27FC236}">
                <a16:creationId xmlns:a16="http://schemas.microsoft.com/office/drawing/2014/main" id="{DF794C00-517C-7560-C420-982A511F31E4}"/>
              </a:ext>
            </a:extLst>
          </p:cNvPr>
          <p:cNvSpPr>
            <a:spLocks noGrp="1"/>
          </p:cNvSpPr>
          <p:nvPr>
            <p:ph idx="1"/>
          </p:nvPr>
        </p:nvSpPr>
        <p:spPr>
          <a:xfrm>
            <a:off x="838200" y="1825625"/>
            <a:ext cx="6150429" cy="4351338"/>
          </a:xfrm>
        </p:spPr>
        <p:txBody>
          <a:bodyPr>
            <a:normAutofit/>
          </a:bodyPr>
          <a:lstStyle/>
          <a:p>
            <a:r>
              <a:rPr lang="en-US" sz="4000" dirty="0"/>
              <a:t>So, we can write code to direct the turtle to move forward and do turns, and this will allow us to draw shapes.</a:t>
            </a:r>
            <a:endParaRPr lang="en-US" sz="4000" dirty="0">
              <a:sym typeface="Symbol" panose="05050102010706020507" pitchFamily="18" charset="2"/>
            </a:endParaRPr>
          </a:p>
        </p:txBody>
      </p:sp>
      <p:pic>
        <p:nvPicPr>
          <p:cNvPr id="3" name="Picture 3">
            <a:extLst>
              <a:ext uri="{FF2B5EF4-FFF2-40B4-BE49-F238E27FC236}">
                <a16:creationId xmlns:a16="http://schemas.microsoft.com/office/drawing/2014/main" id="{4FC64B24-FE05-1D5C-A8AF-948E8BC67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058" y="2065110"/>
            <a:ext cx="4365171" cy="3246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209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71495-C6F4-CE11-BE47-89448F7F53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2C9E1-E404-2C50-2BAB-BBEBA2DBD2E1}"/>
              </a:ext>
            </a:extLst>
          </p:cNvPr>
          <p:cNvSpPr>
            <a:spLocks noGrp="1"/>
          </p:cNvSpPr>
          <p:nvPr>
            <p:ph type="title"/>
          </p:nvPr>
        </p:nvSpPr>
        <p:spPr/>
        <p:txBody>
          <a:bodyPr/>
          <a:lstStyle/>
          <a:p>
            <a:r>
              <a:rPr lang="en-IE" b="1" dirty="0"/>
              <a:t>Python Code</a:t>
            </a:r>
          </a:p>
        </p:txBody>
      </p:sp>
      <p:sp>
        <p:nvSpPr>
          <p:cNvPr id="5" name="Content Placeholder 4">
            <a:extLst>
              <a:ext uri="{FF2B5EF4-FFF2-40B4-BE49-F238E27FC236}">
                <a16:creationId xmlns:a16="http://schemas.microsoft.com/office/drawing/2014/main" id="{FCD9B08F-2C6E-5B50-0A58-703FA53B4292}"/>
              </a:ext>
            </a:extLst>
          </p:cNvPr>
          <p:cNvSpPr>
            <a:spLocks noGrp="1"/>
          </p:cNvSpPr>
          <p:nvPr>
            <p:ph idx="1"/>
          </p:nvPr>
        </p:nvSpPr>
        <p:spPr/>
        <p:txBody>
          <a:bodyPr>
            <a:normAutofit/>
          </a:bodyPr>
          <a:lstStyle/>
          <a:p>
            <a:r>
              <a:rPr lang="en-US" dirty="0"/>
              <a:t>To make Turtle work in Python we need to do the following:</a:t>
            </a:r>
            <a:endParaRPr lang="en-IE" dirty="0"/>
          </a:p>
        </p:txBody>
      </p:sp>
      <p:sp>
        <p:nvSpPr>
          <p:cNvPr id="7" name="Rectangle 6">
            <a:extLst>
              <a:ext uri="{FF2B5EF4-FFF2-40B4-BE49-F238E27FC236}">
                <a16:creationId xmlns:a16="http://schemas.microsoft.com/office/drawing/2014/main" id="{4ACCF8C5-1A00-BDAE-9C93-B706F5D57406}"/>
              </a:ext>
            </a:extLst>
          </p:cNvPr>
          <p:cNvSpPr/>
          <p:nvPr/>
        </p:nvSpPr>
        <p:spPr>
          <a:xfrm>
            <a:off x="1596572" y="2487235"/>
            <a:ext cx="9463314" cy="3824665"/>
          </a:xfrm>
          <a:prstGeom prst="rect">
            <a:avLst/>
          </a:prstGeom>
          <a:solidFill>
            <a:schemeClr val="accent6">
              <a:lumMod val="40000"/>
              <a:lumOff val="60000"/>
            </a:schemeClr>
          </a:solid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IE" sz="4800" b="1" dirty="0">
                <a:solidFill>
                  <a:schemeClr val="tx1"/>
                </a:solidFill>
                <a:latin typeface="Courier New" panose="02070309020205020404" pitchFamily="49" charset="0"/>
                <a:cs typeface="Courier New" panose="02070309020205020404" pitchFamily="49" charset="0"/>
              </a:rPr>
              <a:t>import turtle</a:t>
            </a:r>
          </a:p>
          <a:p>
            <a:pPr lvl="2"/>
            <a:endParaRPr lang="en-IE" sz="4800" b="1" dirty="0">
              <a:solidFill>
                <a:schemeClr val="tx1"/>
              </a:solidFill>
              <a:latin typeface="Courier New" panose="02070309020205020404" pitchFamily="49" charset="0"/>
              <a:cs typeface="Courier New" panose="02070309020205020404" pitchFamily="49" charset="0"/>
            </a:endParaRPr>
          </a:p>
          <a:p>
            <a:pPr lvl="2"/>
            <a:r>
              <a:rPr lang="en-IE" sz="4800" b="1" dirty="0">
                <a:solidFill>
                  <a:schemeClr val="tx1"/>
                </a:solidFill>
                <a:latin typeface="Courier New" panose="02070309020205020404" pitchFamily="49" charset="0"/>
                <a:cs typeface="Courier New" panose="02070309020205020404" pitchFamily="49" charset="0"/>
              </a:rPr>
              <a:t>t1 = </a:t>
            </a:r>
            <a:r>
              <a:rPr lang="en-IE" sz="4800" b="1" dirty="0" err="1">
                <a:solidFill>
                  <a:schemeClr val="tx1"/>
                </a:solidFill>
                <a:latin typeface="Courier New" panose="02070309020205020404" pitchFamily="49" charset="0"/>
                <a:cs typeface="Courier New" panose="02070309020205020404" pitchFamily="49" charset="0"/>
              </a:rPr>
              <a:t>turtle.Turtle</a:t>
            </a:r>
            <a:r>
              <a:rPr lang="en-IE" sz="4800"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4852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3BA93-DE83-FD83-8B0C-B5CF95914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B8650-3FB3-B626-C51F-73DEB497788F}"/>
              </a:ext>
            </a:extLst>
          </p:cNvPr>
          <p:cNvSpPr>
            <a:spLocks noGrp="1"/>
          </p:cNvSpPr>
          <p:nvPr>
            <p:ph type="title"/>
          </p:nvPr>
        </p:nvSpPr>
        <p:spPr/>
        <p:txBody>
          <a:bodyPr/>
          <a:lstStyle/>
          <a:p>
            <a:r>
              <a:rPr lang="en-IE" b="1" dirty="0"/>
              <a:t>Python Code</a:t>
            </a:r>
          </a:p>
        </p:txBody>
      </p:sp>
      <p:sp>
        <p:nvSpPr>
          <p:cNvPr id="5" name="Content Placeholder 4">
            <a:extLst>
              <a:ext uri="{FF2B5EF4-FFF2-40B4-BE49-F238E27FC236}">
                <a16:creationId xmlns:a16="http://schemas.microsoft.com/office/drawing/2014/main" id="{7932B61F-6523-D5B7-62B1-B9572F57DD55}"/>
              </a:ext>
            </a:extLst>
          </p:cNvPr>
          <p:cNvSpPr>
            <a:spLocks noGrp="1"/>
          </p:cNvSpPr>
          <p:nvPr>
            <p:ph idx="1"/>
          </p:nvPr>
        </p:nvSpPr>
        <p:spPr/>
        <p:txBody>
          <a:bodyPr/>
          <a:lstStyle/>
          <a:p>
            <a:r>
              <a:rPr lang="en-US" dirty="0"/>
              <a:t>The following functions are available in turtle:</a:t>
            </a:r>
            <a:endParaRPr lang="en-IE" dirty="0"/>
          </a:p>
        </p:txBody>
      </p:sp>
      <p:graphicFrame>
        <p:nvGraphicFramePr>
          <p:cNvPr id="6" name="Table 5">
            <a:extLst>
              <a:ext uri="{FF2B5EF4-FFF2-40B4-BE49-F238E27FC236}">
                <a16:creationId xmlns:a16="http://schemas.microsoft.com/office/drawing/2014/main" id="{F11E8AF2-809E-606F-8E09-24AC210CCD19}"/>
              </a:ext>
            </a:extLst>
          </p:cNvPr>
          <p:cNvGraphicFramePr>
            <a:graphicFrameLocks noGrp="1"/>
          </p:cNvGraphicFramePr>
          <p:nvPr>
            <p:extLst>
              <p:ext uri="{D42A27DB-BD31-4B8C-83A1-F6EECF244321}">
                <p14:modId xmlns:p14="http://schemas.microsoft.com/office/powerpoint/2010/main" val="3087860031"/>
              </p:ext>
            </p:extLst>
          </p:nvPr>
        </p:nvGraphicFramePr>
        <p:xfrm>
          <a:off x="1052287" y="2356606"/>
          <a:ext cx="10116455" cy="4056773"/>
        </p:xfrm>
        <a:graphic>
          <a:graphicData uri="http://schemas.openxmlformats.org/drawingml/2006/table">
            <a:tbl>
              <a:tblPr firstRow="1" bandRow="1">
                <a:tableStyleId>{93296810-A885-4BE3-A3E7-6D5BEEA58F35}</a:tableStyleId>
              </a:tblPr>
              <a:tblGrid>
                <a:gridCol w="3054743">
                  <a:extLst>
                    <a:ext uri="{9D8B030D-6E8A-4147-A177-3AD203B41FA5}">
                      <a16:colId xmlns:a16="http://schemas.microsoft.com/office/drawing/2014/main" val="1724940025"/>
                    </a:ext>
                  </a:extLst>
                </a:gridCol>
                <a:gridCol w="2730985">
                  <a:extLst>
                    <a:ext uri="{9D8B030D-6E8A-4147-A177-3AD203B41FA5}">
                      <a16:colId xmlns:a16="http://schemas.microsoft.com/office/drawing/2014/main" val="1849086638"/>
                    </a:ext>
                  </a:extLst>
                </a:gridCol>
                <a:gridCol w="4330727">
                  <a:extLst>
                    <a:ext uri="{9D8B030D-6E8A-4147-A177-3AD203B41FA5}">
                      <a16:colId xmlns:a16="http://schemas.microsoft.com/office/drawing/2014/main" val="1919666964"/>
                    </a:ext>
                  </a:extLst>
                </a:gridCol>
              </a:tblGrid>
              <a:tr h="764933">
                <a:tc>
                  <a:txBody>
                    <a:bodyPr/>
                    <a:lstStyle/>
                    <a:p>
                      <a:pPr algn="ctr"/>
                      <a:r>
                        <a:rPr lang="en-US" sz="2800" dirty="0"/>
                        <a:t>METHOD</a:t>
                      </a:r>
                      <a:endParaRPr lang="en-IE" sz="2800" dirty="0"/>
                    </a:p>
                  </a:txBody>
                  <a:tcPr anchor="ctr"/>
                </a:tc>
                <a:tc>
                  <a:txBody>
                    <a:bodyPr/>
                    <a:lstStyle/>
                    <a:p>
                      <a:pPr algn="ctr"/>
                      <a:r>
                        <a:rPr lang="en-US" sz="2800" dirty="0"/>
                        <a:t>PARAMETER</a:t>
                      </a:r>
                      <a:endParaRPr lang="en-IE" sz="2800" dirty="0"/>
                    </a:p>
                  </a:txBody>
                  <a:tcPr anchor="ctr"/>
                </a:tc>
                <a:tc>
                  <a:txBody>
                    <a:bodyPr/>
                    <a:lstStyle/>
                    <a:p>
                      <a:pPr algn="ctr"/>
                      <a:r>
                        <a:rPr lang="en-US" sz="2800" dirty="0"/>
                        <a:t>DESCRIPTION</a:t>
                      </a:r>
                      <a:endParaRPr lang="en-IE" sz="2800" dirty="0"/>
                    </a:p>
                  </a:txBody>
                  <a:tcPr anchor="ctr"/>
                </a:tc>
                <a:extLst>
                  <a:ext uri="{0D108BD9-81ED-4DB2-BD59-A6C34878D82A}">
                    <a16:rowId xmlns:a16="http://schemas.microsoft.com/office/drawing/2014/main" val="3074440740"/>
                  </a:ext>
                </a:extLst>
              </a:tr>
              <a:tr h="764933">
                <a:tc>
                  <a:txBody>
                    <a:bodyPr/>
                    <a:lstStyle/>
                    <a:p>
                      <a:pPr algn="ctr"/>
                      <a:r>
                        <a:rPr lang="en-US" sz="2800" b="1" dirty="0">
                          <a:latin typeface="Courier New" panose="02070309020205020404" pitchFamily="49" charset="0"/>
                          <a:cs typeface="Courier New" panose="02070309020205020404" pitchFamily="49" charset="0"/>
                        </a:rPr>
                        <a:t>forward( )</a:t>
                      </a:r>
                    </a:p>
                  </a:txBody>
                  <a:tcPr anchor="ctr"/>
                </a:tc>
                <a:tc>
                  <a:txBody>
                    <a:bodyPr/>
                    <a:lstStyle/>
                    <a:p>
                      <a:pPr algn="ctr"/>
                      <a:r>
                        <a:rPr lang="en-US" sz="2800" b="1" i="1" dirty="0"/>
                        <a:t>distance</a:t>
                      </a:r>
                      <a:endParaRPr lang="en-IE" sz="2800" b="1" i="1" dirty="0"/>
                    </a:p>
                  </a:txBody>
                  <a:tcPr anchor="ctr"/>
                </a:tc>
                <a:tc>
                  <a:txBody>
                    <a:bodyPr/>
                    <a:lstStyle/>
                    <a:p>
                      <a:r>
                        <a:rPr lang="en-US" sz="2400" dirty="0"/>
                        <a:t>Moves the turtle forward by </a:t>
                      </a:r>
                      <a:r>
                        <a:rPr lang="en-US" sz="2400" b="1" i="1" dirty="0"/>
                        <a:t>distance</a:t>
                      </a:r>
                      <a:endParaRPr lang="en-IE" sz="2400" dirty="0"/>
                    </a:p>
                  </a:txBody>
                  <a:tcPr anchor="ctr"/>
                </a:tc>
                <a:extLst>
                  <a:ext uri="{0D108BD9-81ED-4DB2-BD59-A6C34878D82A}">
                    <a16:rowId xmlns:a16="http://schemas.microsoft.com/office/drawing/2014/main" val="496988112"/>
                  </a:ext>
                </a:extLst>
              </a:tr>
              <a:tr h="764933">
                <a:tc>
                  <a:txBody>
                    <a:bodyPr/>
                    <a:lstStyle/>
                    <a:p>
                      <a:pPr algn="ctr"/>
                      <a:r>
                        <a:rPr lang="en-US" sz="2800" b="1" dirty="0">
                          <a:latin typeface="Courier New" panose="02070309020205020404" pitchFamily="49" charset="0"/>
                          <a:cs typeface="Courier New" panose="02070309020205020404" pitchFamily="49" charset="0"/>
                        </a:rPr>
                        <a:t>backward( )</a:t>
                      </a:r>
                    </a:p>
                  </a:txBody>
                  <a:tcPr anchor="ctr"/>
                </a:tc>
                <a:tc>
                  <a:txBody>
                    <a:bodyPr/>
                    <a:lstStyle/>
                    <a:p>
                      <a:pPr algn="ctr"/>
                      <a:r>
                        <a:rPr lang="en-US" sz="2800" b="1" i="1" dirty="0"/>
                        <a:t>distance</a:t>
                      </a:r>
                      <a:endParaRPr lang="en-IE" sz="2800" b="1" i="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Moves the turtle backward by </a:t>
                      </a:r>
                      <a:r>
                        <a:rPr lang="en-US" sz="2400" b="1" i="1" dirty="0"/>
                        <a:t>distance</a:t>
                      </a:r>
                      <a:endParaRPr lang="en-IE" sz="2400" dirty="0"/>
                    </a:p>
                  </a:txBody>
                  <a:tcPr anchor="ctr"/>
                </a:tc>
                <a:extLst>
                  <a:ext uri="{0D108BD9-81ED-4DB2-BD59-A6C34878D82A}">
                    <a16:rowId xmlns:a16="http://schemas.microsoft.com/office/drawing/2014/main" val="2685377890"/>
                  </a:ext>
                </a:extLst>
              </a:tr>
              <a:tr h="764933">
                <a:tc>
                  <a:txBody>
                    <a:bodyPr/>
                    <a:lstStyle/>
                    <a:p>
                      <a:pPr algn="ctr"/>
                      <a:r>
                        <a:rPr lang="en-US" sz="2800" b="1" dirty="0">
                          <a:latin typeface="Courier New" panose="02070309020205020404" pitchFamily="49" charset="0"/>
                          <a:cs typeface="Courier New" panose="02070309020205020404" pitchFamily="49" charset="0"/>
                        </a:rPr>
                        <a:t>right( )</a:t>
                      </a:r>
                      <a:endParaRPr lang="en-IE" sz="2800" b="1" dirty="0">
                        <a:latin typeface="Courier New" panose="02070309020205020404" pitchFamily="49" charset="0"/>
                        <a:cs typeface="Courier New" panose="02070309020205020404" pitchFamily="49" charset="0"/>
                      </a:endParaRPr>
                    </a:p>
                  </a:txBody>
                  <a:tcPr anchor="ctr"/>
                </a:tc>
                <a:tc>
                  <a:txBody>
                    <a:bodyPr/>
                    <a:lstStyle/>
                    <a:p>
                      <a:pPr algn="ctr"/>
                      <a:r>
                        <a:rPr lang="en-US" sz="2800" b="1" i="1" dirty="0"/>
                        <a:t>angle</a:t>
                      </a:r>
                      <a:endParaRPr lang="en-IE" sz="2800" b="1" i="1" dirty="0"/>
                    </a:p>
                  </a:txBody>
                  <a:tcPr anchor="ctr"/>
                </a:tc>
                <a:tc>
                  <a:txBody>
                    <a:bodyPr/>
                    <a:lstStyle/>
                    <a:p>
                      <a:r>
                        <a:rPr lang="en-IE" sz="2400" dirty="0"/>
                        <a:t>Turns the turtle clockwise by </a:t>
                      </a:r>
                      <a:r>
                        <a:rPr lang="en-IE" sz="2400" b="1" i="1" dirty="0"/>
                        <a:t>angle</a:t>
                      </a:r>
                      <a:endParaRPr lang="en-IE" sz="2400" dirty="0"/>
                    </a:p>
                  </a:txBody>
                  <a:tcPr anchor="ctr"/>
                </a:tc>
                <a:extLst>
                  <a:ext uri="{0D108BD9-81ED-4DB2-BD59-A6C34878D82A}">
                    <a16:rowId xmlns:a16="http://schemas.microsoft.com/office/drawing/2014/main" val="657023618"/>
                  </a:ext>
                </a:extLst>
              </a:tr>
              <a:tr h="7649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Courier New" panose="02070309020205020404" pitchFamily="49" charset="0"/>
                          <a:cs typeface="Courier New" panose="02070309020205020404" pitchFamily="49" charset="0"/>
                        </a:rPr>
                        <a:t>left( )</a:t>
                      </a:r>
                      <a:endParaRPr lang="en-IE" sz="2800" b="1" dirty="0">
                        <a:latin typeface="Courier New" panose="02070309020205020404" pitchFamily="49" charset="0"/>
                        <a:cs typeface="Courier New" panose="02070309020205020404" pitchFamily="49" charset="0"/>
                      </a:endParaRPr>
                    </a:p>
                  </a:txBody>
                  <a:tcPr anchor="ctr"/>
                </a:tc>
                <a:tc>
                  <a:txBody>
                    <a:bodyPr/>
                    <a:lstStyle/>
                    <a:p>
                      <a:pPr algn="ctr"/>
                      <a:r>
                        <a:rPr lang="en-US" sz="2800" b="1" i="1" dirty="0"/>
                        <a:t>angle</a:t>
                      </a:r>
                      <a:endParaRPr lang="en-IE" sz="2800" b="1" i="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dirty="0"/>
                        <a:t>Turns the turtle anticlockwise by </a:t>
                      </a:r>
                      <a:r>
                        <a:rPr lang="en-IE" sz="2400" b="1" i="1" dirty="0"/>
                        <a:t>angle</a:t>
                      </a:r>
                      <a:endParaRPr lang="en-IE" sz="2400" dirty="0"/>
                    </a:p>
                  </a:txBody>
                  <a:tcPr anchor="ctr"/>
                </a:tc>
                <a:extLst>
                  <a:ext uri="{0D108BD9-81ED-4DB2-BD59-A6C34878D82A}">
                    <a16:rowId xmlns:a16="http://schemas.microsoft.com/office/drawing/2014/main" val="202673517"/>
                  </a:ext>
                </a:extLst>
              </a:tr>
            </a:tbl>
          </a:graphicData>
        </a:graphic>
      </p:graphicFrame>
    </p:spTree>
    <p:extLst>
      <p:ext uri="{BB962C8B-B14F-4D97-AF65-F5344CB8AC3E}">
        <p14:creationId xmlns:p14="http://schemas.microsoft.com/office/powerpoint/2010/main" val="51708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44A40-9602-E4C2-DCA7-8EA76E1E7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616A36-B94D-6163-F136-745E0C7A0CEB}"/>
              </a:ext>
            </a:extLst>
          </p:cNvPr>
          <p:cNvSpPr>
            <a:spLocks noGrp="1"/>
          </p:cNvSpPr>
          <p:nvPr>
            <p:ph type="title"/>
          </p:nvPr>
        </p:nvSpPr>
        <p:spPr/>
        <p:txBody>
          <a:bodyPr/>
          <a:lstStyle/>
          <a:p>
            <a:r>
              <a:rPr lang="en-IE" b="1" dirty="0"/>
              <a:t>What is Art?</a:t>
            </a:r>
          </a:p>
        </p:txBody>
      </p:sp>
      <p:sp>
        <p:nvSpPr>
          <p:cNvPr id="3" name="Content Placeholder 2">
            <a:extLst>
              <a:ext uri="{FF2B5EF4-FFF2-40B4-BE49-F238E27FC236}">
                <a16:creationId xmlns:a16="http://schemas.microsoft.com/office/drawing/2014/main" id="{29937C91-8947-64F0-AC70-2D1A9F282963}"/>
              </a:ext>
            </a:extLst>
          </p:cNvPr>
          <p:cNvSpPr>
            <a:spLocks noGrp="1"/>
          </p:cNvSpPr>
          <p:nvPr>
            <p:ph idx="1"/>
          </p:nvPr>
        </p:nvSpPr>
        <p:spPr/>
        <p:txBody>
          <a:bodyPr>
            <a:normAutofit fontScale="77500" lnSpcReduction="20000"/>
          </a:bodyPr>
          <a:lstStyle/>
          <a:p>
            <a:r>
              <a:rPr lang="en-US" sz="4800" dirty="0"/>
              <a:t>At its core, art involves creativity, intentionality, and interpretation. Some define it as anything that evokes an emotional or intellectual response, while others see it as a skillful or aesthetic endeavor. </a:t>
            </a:r>
          </a:p>
          <a:p>
            <a:r>
              <a:rPr lang="en-US" sz="4800" dirty="0"/>
              <a:t>Art can be representational (depicting the real world), abstract (focusing on form and emotion), or conceptual (prioritizing ideas over physical execution).</a:t>
            </a:r>
          </a:p>
        </p:txBody>
      </p:sp>
    </p:spTree>
    <p:extLst>
      <p:ext uri="{BB962C8B-B14F-4D97-AF65-F5344CB8AC3E}">
        <p14:creationId xmlns:p14="http://schemas.microsoft.com/office/powerpoint/2010/main" val="3491475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19CD1-1417-8F35-2B33-2B6FC4763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CF177-826C-8ECE-2A8B-BEC9E199C762}"/>
              </a:ext>
            </a:extLst>
          </p:cNvPr>
          <p:cNvSpPr>
            <a:spLocks noGrp="1"/>
          </p:cNvSpPr>
          <p:nvPr>
            <p:ph type="title"/>
          </p:nvPr>
        </p:nvSpPr>
        <p:spPr/>
        <p:txBody>
          <a:bodyPr/>
          <a:lstStyle/>
          <a:p>
            <a:r>
              <a:rPr lang="en-IE" b="1" dirty="0"/>
              <a:t>Python Code</a:t>
            </a:r>
          </a:p>
        </p:txBody>
      </p:sp>
      <p:sp>
        <p:nvSpPr>
          <p:cNvPr id="5" name="Content Placeholder 4">
            <a:extLst>
              <a:ext uri="{FF2B5EF4-FFF2-40B4-BE49-F238E27FC236}">
                <a16:creationId xmlns:a16="http://schemas.microsoft.com/office/drawing/2014/main" id="{1F15F60C-3B8A-5CE8-C97B-068EA3F53706}"/>
              </a:ext>
            </a:extLst>
          </p:cNvPr>
          <p:cNvSpPr>
            <a:spLocks noGrp="1"/>
          </p:cNvSpPr>
          <p:nvPr>
            <p:ph idx="1"/>
          </p:nvPr>
        </p:nvSpPr>
        <p:spPr/>
        <p:txBody>
          <a:bodyPr/>
          <a:lstStyle/>
          <a:p>
            <a:r>
              <a:rPr lang="en-US" dirty="0"/>
              <a:t>The following functions are available in turtle:</a:t>
            </a:r>
            <a:endParaRPr lang="en-IE" dirty="0"/>
          </a:p>
        </p:txBody>
      </p:sp>
      <p:graphicFrame>
        <p:nvGraphicFramePr>
          <p:cNvPr id="6" name="Table 5">
            <a:extLst>
              <a:ext uri="{FF2B5EF4-FFF2-40B4-BE49-F238E27FC236}">
                <a16:creationId xmlns:a16="http://schemas.microsoft.com/office/drawing/2014/main" id="{716DA020-481E-9DAA-1019-DBF8827FFB74}"/>
              </a:ext>
            </a:extLst>
          </p:cNvPr>
          <p:cNvGraphicFramePr>
            <a:graphicFrameLocks noGrp="1"/>
          </p:cNvGraphicFramePr>
          <p:nvPr>
            <p:extLst>
              <p:ext uri="{D42A27DB-BD31-4B8C-83A1-F6EECF244321}">
                <p14:modId xmlns:p14="http://schemas.microsoft.com/office/powerpoint/2010/main" val="4112971542"/>
              </p:ext>
            </p:extLst>
          </p:nvPr>
        </p:nvGraphicFramePr>
        <p:xfrm>
          <a:off x="1052287" y="2356606"/>
          <a:ext cx="10116455" cy="3477653"/>
        </p:xfrm>
        <a:graphic>
          <a:graphicData uri="http://schemas.openxmlformats.org/drawingml/2006/table">
            <a:tbl>
              <a:tblPr firstRow="1" bandRow="1">
                <a:tableStyleId>{93296810-A885-4BE3-A3E7-6D5BEEA58F35}</a:tableStyleId>
              </a:tblPr>
              <a:tblGrid>
                <a:gridCol w="3054743">
                  <a:extLst>
                    <a:ext uri="{9D8B030D-6E8A-4147-A177-3AD203B41FA5}">
                      <a16:colId xmlns:a16="http://schemas.microsoft.com/office/drawing/2014/main" val="1724940025"/>
                    </a:ext>
                  </a:extLst>
                </a:gridCol>
                <a:gridCol w="2730985">
                  <a:extLst>
                    <a:ext uri="{9D8B030D-6E8A-4147-A177-3AD203B41FA5}">
                      <a16:colId xmlns:a16="http://schemas.microsoft.com/office/drawing/2014/main" val="1849086638"/>
                    </a:ext>
                  </a:extLst>
                </a:gridCol>
                <a:gridCol w="4330727">
                  <a:extLst>
                    <a:ext uri="{9D8B030D-6E8A-4147-A177-3AD203B41FA5}">
                      <a16:colId xmlns:a16="http://schemas.microsoft.com/office/drawing/2014/main" val="1919666964"/>
                    </a:ext>
                  </a:extLst>
                </a:gridCol>
              </a:tblGrid>
              <a:tr h="764933">
                <a:tc>
                  <a:txBody>
                    <a:bodyPr/>
                    <a:lstStyle/>
                    <a:p>
                      <a:pPr algn="ctr"/>
                      <a:r>
                        <a:rPr lang="en-US" sz="2800" dirty="0"/>
                        <a:t>METHOD</a:t>
                      </a:r>
                      <a:endParaRPr lang="en-IE" sz="2800" dirty="0"/>
                    </a:p>
                  </a:txBody>
                  <a:tcPr anchor="ctr"/>
                </a:tc>
                <a:tc>
                  <a:txBody>
                    <a:bodyPr/>
                    <a:lstStyle/>
                    <a:p>
                      <a:pPr algn="ctr"/>
                      <a:r>
                        <a:rPr lang="en-US" sz="2800" dirty="0"/>
                        <a:t>PARAMETER</a:t>
                      </a:r>
                      <a:endParaRPr lang="en-IE" sz="2800" dirty="0"/>
                    </a:p>
                  </a:txBody>
                  <a:tcPr anchor="ctr"/>
                </a:tc>
                <a:tc>
                  <a:txBody>
                    <a:bodyPr/>
                    <a:lstStyle/>
                    <a:p>
                      <a:pPr algn="ctr"/>
                      <a:r>
                        <a:rPr lang="en-US" sz="2800" dirty="0"/>
                        <a:t>DESCRIPTION</a:t>
                      </a:r>
                      <a:endParaRPr lang="en-IE" sz="2800" dirty="0"/>
                    </a:p>
                  </a:txBody>
                  <a:tcPr anchor="ctr"/>
                </a:tc>
                <a:extLst>
                  <a:ext uri="{0D108BD9-81ED-4DB2-BD59-A6C34878D82A}">
                    <a16:rowId xmlns:a16="http://schemas.microsoft.com/office/drawing/2014/main" val="3074440740"/>
                  </a:ext>
                </a:extLst>
              </a:tr>
              <a:tr h="764933">
                <a:tc>
                  <a:txBody>
                    <a:bodyPr/>
                    <a:lstStyle/>
                    <a:p>
                      <a:pPr algn="ctr"/>
                      <a:r>
                        <a:rPr lang="en-US" sz="2800" b="1" dirty="0">
                          <a:latin typeface="Courier New" panose="02070309020205020404" pitchFamily="49" charset="0"/>
                          <a:cs typeface="Courier New" panose="02070309020205020404" pitchFamily="49" charset="0"/>
                        </a:rPr>
                        <a:t>color( )</a:t>
                      </a:r>
                      <a:endParaRPr lang="en-IE" sz="2800" b="1" dirty="0">
                        <a:latin typeface="Courier New" panose="02070309020205020404" pitchFamily="49" charset="0"/>
                        <a:cs typeface="Courier New" panose="02070309020205020404" pitchFamily="49" charset="0"/>
                      </a:endParaRPr>
                    </a:p>
                  </a:txBody>
                  <a:tcPr anchor="ctr"/>
                </a:tc>
                <a:tc>
                  <a:txBody>
                    <a:bodyPr/>
                    <a:lstStyle/>
                    <a:p>
                      <a:pPr algn="ctr"/>
                      <a:r>
                        <a:rPr lang="en-US" sz="2800" b="1" i="1" dirty="0" err="1"/>
                        <a:t>colourname</a:t>
                      </a:r>
                      <a:endParaRPr lang="en-IE" sz="2800" b="1" i="1" dirty="0"/>
                    </a:p>
                  </a:txBody>
                  <a:tcPr anchor="ctr"/>
                </a:tc>
                <a:tc>
                  <a:txBody>
                    <a:bodyPr/>
                    <a:lstStyle/>
                    <a:p>
                      <a:r>
                        <a:rPr lang="en-US" sz="2400" dirty="0"/>
                        <a:t>Changes the color of the turtle’s pen to </a:t>
                      </a:r>
                      <a:r>
                        <a:rPr lang="en-US" sz="2400" b="1" i="1" dirty="0" err="1"/>
                        <a:t>colourname</a:t>
                      </a:r>
                      <a:endParaRPr lang="en-IE" sz="2400" b="1" i="1" dirty="0"/>
                    </a:p>
                  </a:txBody>
                  <a:tcPr anchor="ctr"/>
                </a:tc>
                <a:extLst>
                  <a:ext uri="{0D108BD9-81ED-4DB2-BD59-A6C34878D82A}">
                    <a16:rowId xmlns:a16="http://schemas.microsoft.com/office/drawing/2014/main" val="3227566521"/>
                  </a:ext>
                </a:extLst>
              </a:tr>
              <a:tr h="764933">
                <a:tc>
                  <a:txBody>
                    <a:bodyPr/>
                    <a:lstStyle/>
                    <a:p>
                      <a:pPr algn="ctr"/>
                      <a:r>
                        <a:rPr lang="en-US" sz="2800" b="1" dirty="0" err="1">
                          <a:latin typeface="Courier New" panose="02070309020205020404" pitchFamily="49" charset="0"/>
                          <a:cs typeface="Courier New" panose="02070309020205020404" pitchFamily="49" charset="0"/>
                        </a:rPr>
                        <a:t>penup</a:t>
                      </a:r>
                      <a:r>
                        <a:rPr lang="en-US" sz="2800" b="1" dirty="0">
                          <a:latin typeface="Courier New" panose="02070309020205020404" pitchFamily="49" charset="0"/>
                          <a:cs typeface="Courier New" panose="02070309020205020404" pitchFamily="49" charset="0"/>
                        </a:rPr>
                        <a:t>( )</a:t>
                      </a:r>
                    </a:p>
                    <a:p>
                      <a:pPr algn="ctr"/>
                      <a:r>
                        <a:rPr lang="en-US" sz="2800" b="1" dirty="0">
                          <a:latin typeface="Courier New" panose="02070309020205020404" pitchFamily="49" charset="0"/>
                          <a:cs typeface="Courier New" panose="02070309020205020404" pitchFamily="49" charset="0"/>
                        </a:rPr>
                        <a:t>up( )</a:t>
                      </a:r>
                      <a:endParaRPr lang="en-IE" sz="2800" b="1" dirty="0">
                        <a:latin typeface="Courier New" panose="02070309020205020404" pitchFamily="49" charset="0"/>
                        <a:cs typeface="Courier New" panose="02070309020205020404" pitchFamily="49" charset="0"/>
                      </a:endParaRPr>
                    </a:p>
                  </a:txBody>
                  <a:tcPr anchor="ctr"/>
                </a:tc>
                <a:tc>
                  <a:txBody>
                    <a:bodyPr/>
                    <a:lstStyle/>
                    <a:p>
                      <a:pPr algn="ctr"/>
                      <a:r>
                        <a:rPr lang="en-US" sz="2800" b="1" i="0" dirty="0"/>
                        <a:t>None</a:t>
                      </a:r>
                      <a:endParaRPr lang="en-IE" sz="2800" b="1" i="0" dirty="0"/>
                    </a:p>
                  </a:txBody>
                  <a:tcPr anchor="ctr"/>
                </a:tc>
                <a:tc>
                  <a:txBody>
                    <a:bodyPr/>
                    <a:lstStyle/>
                    <a:p>
                      <a:r>
                        <a:rPr lang="en-US" sz="2400" dirty="0"/>
                        <a:t>Picks up the turtle’s Pen</a:t>
                      </a:r>
                      <a:endParaRPr lang="en-IE" sz="2400" dirty="0"/>
                    </a:p>
                  </a:txBody>
                  <a:tcPr anchor="ctr"/>
                </a:tc>
                <a:extLst>
                  <a:ext uri="{0D108BD9-81ED-4DB2-BD59-A6C34878D82A}">
                    <a16:rowId xmlns:a16="http://schemas.microsoft.com/office/drawing/2014/main" val="496988112"/>
                  </a:ext>
                </a:extLst>
              </a:tr>
              <a:tr h="764933">
                <a:tc>
                  <a:txBody>
                    <a:bodyPr/>
                    <a:lstStyle/>
                    <a:p>
                      <a:pPr algn="ctr"/>
                      <a:r>
                        <a:rPr lang="en-US" sz="2800" b="1" dirty="0" err="1">
                          <a:latin typeface="Courier New" panose="02070309020205020404" pitchFamily="49" charset="0"/>
                          <a:cs typeface="Courier New" panose="02070309020205020404" pitchFamily="49" charset="0"/>
                        </a:rPr>
                        <a:t>pendown</a:t>
                      </a:r>
                      <a:r>
                        <a:rPr lang="en-US" sz="2800" b="1" dirty="0">
                          <a:latin typeface="Courier New" panose="02070309020205020404" pitchFamily="49" charset="0"/>
                          <a:cs typeface="Courier New" panose="02070309020205020404" pitchFamily="49" charset="0"/>
                        </a:rPr>
                        <a:t>( )</a:t>
                      </a:r>
                    </a:p>
                    <a:p>
                      <a:pPr algn="ctr"/>
                      <a:r>
                        <a:rPr lang="en-US" sz="2800" b="1" dirty="0">
                          <a:latin typeface="Courier New" panose="02070309020205020404" pitchFamily="49" charset="0"/>
                          <a:cs typeface="Courier New" panose="02070309020205020404" pitchFamily="49" charset="0"/>
                        </a:rPr>
                        <a:t>down( )</a:t>
                      </a:r>
                      <a:endParaRPr lang="en-IE" sz="2800" b="1" dirty="0">
                        <a:latin typeface="Courier New" panose="02070309020205020404" pitchFamily="49" charset="0"/>
                        <a:cs typeface="Courier New" panose="02070309020205020404" pitchFamily="49" charset="0"/>
                      </a:endParaRPr>
                    </a:p>
                  </a:txBody>
                  <a:tcPr anchor="ctr"/>
                </a:tc>
                <a:tc>
                  <a:txBody>
                    <a:bodyPr/>
                    <a:lstStyle/>
                    <a:p>
                      <a:pPr algn="ctr"/>
                      <a:r>
                        <a:rPr lang="en-US" sz="2800" b="1" i="0" dirty="0"/>
                        <a:t>None</a:t>
                      </a:r>
                      <a:endParaRPr lang="en-IE" sz="2800" b="1" i="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Puts down the turtle’s Pen</a:t>
                      </a:r>
                      <a:endParaRPr lang="en-IE" sz="2400" dirty="0"/>
                    </a:p>
                  </a:txBody>
                  <a:tcPr anchor="ctr"/>
                </a:tc>
                <a:extLst>
                  <a:ext uri="{0D108BD9-81ED-4DB2-BD59-A6C34878D82A}">
                    <a16:rowId xmlns:a16="http://schemas.microsoft.com/office/drawing/2014/main" val="2685377890"/>
                  </a:ext>
                </a:extLst>
              </a:tr>
            </a:tbl>
          </a:graphicData>
        </a:graphic>
      </p:graphicFrame>
    </p:spTree>
    <p:extLst>
      <p:ext uri="{BB962C8B-B14F-4D97-AF65-F5344CB8AC3E}">
        <p14:creationId xmlns:p14="http://schemas.microsoft.com/office/powerpoint/2010/main" val="24096099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3D197-9490-7281-DC02-81C05CA8D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ED07AE-D5D0-25DB-6962-0FC409F27C4E}"/>
              </a:ext>
            </a:extLst>
          </p:cNvPr>
          <p:cNvSpPr>
            <a:spLocks noGrp="1"/>
          </p:cNvSpPr>
          <p:nvPr>
            <p:ph type="title"/>
          </p:nvPr>
        </p:nvSpPr>
        <p:spPr/>
        <p:txBody>
          <a:bodyPr/>
          <a:lstStyle/>
          <a:p>
            <a:r>
              <a:rPr lang="en-IE" b="1" dirty="0"/>
              <a:t>Python Code</a:t>
            </a:r>
          </a:p>
        </p:txBody>
      </p:sp>
      <p:sp>
        <p:nvSpPr>
          <p:cNvPr id="5" name="Content Placeholder 4">
            <a:extLst>
              <a:ext uri="{FF2B5EF4-FFF2-40B4-BE49-F238E27FC236}">
                <a16:creationId xmlns:a16="http://schemas.microsoft.com/office/drawing/2014/main" id="{C6B9B6AA-0431-1141-1431-BD105F4D9B51}"/>
              </a:ext>
            </a:extLst>
          </p:cNvPr>
          <p:cNvSpPr>
            <a:spLocks noGrp="1"/>
          </p:cNvSpPr>
          <p:nvPr>
            <p:ph idx="1"/>
          </p:nvPr>
        </p:nvSpPr>
        <p:spPr/>
        <p:txBody>
          <a:bodyPr/>
          <a:lstStyle/>
          <a:p>
            <a:r>
              <a:rPr lang="en-US" dirty="0"/>
              <a:t>The following functions are available in turtle:</a:t>
            </a:r>
            <a:endParaRPr lang="en-IE" dirty="0"/>
          </a:p>
        </p:txBody>
      </p:sp>
      <p:graphicFrame>
        <p:nvGraphicFramePr>
          <p:cNvPr id="6" name="Table 5">
            <a:extLst>
              <a:ext uri="{FF2B5EF4-FFF2-40B4-BE49-F238E27FC236}">
                <a16:creationId xmlns:a16="http://schemas.microsoft.com/office/drawing/2014/main" id="{E4449F1D-B7CA-5A8C-0031-7F1EAB419CAC}"/>
              </a:ext>
            </a:extLst>
          </p:cNvPr>
          <p:cNvGraphicFramePr>
            <a:graphicFrameLocks noGrp="1"/>
          </p:cNvGraphicFramePr>
          <p:nvPr>
            <p:extLst>
              <p:ext uri="{D42A27DB-BD31-4B8C-83A1-F6EECF244321}">
                <p14:modId xmlns:p14="http://schemas.microsoft.com/office/powerpoint/2010/main" val="3420579754"/>
              </p:ext>
            </p:extLst>
          </p:nvPr>
        </p:nvGraphicFramePr>
        <p:xfrm>
          <a:off x="1052287" y="2356606"/>
          <a:ext cx="10116455" cy="3233813"/>
        </p:xfrm>
        <a:graphic>
          <a:graphicData uri="http://schemas.openxmlformats.org/drawingml/2006/table">
            <a:tbl>
              <a:tblPr firstRow="1" bandRow="1">
                <a:tableStyleId>{93296810-A885-4BE3-A3E7-6D5BEEA58F35}</a:tableStyleId>
              </a:tblPr>
              <a:tblGrid>
                <a:gridCol w="3054743">
                  <a:extLst>
                    <a:ext uri="{9D8B030D-6E8A-4147-A177-3AD203B41FA5}">
                      <a16:colId xmlns:a16="http://schemas.microsoft.com/office/drawing/2014/main" val="1724940025"/>
                    </a:ext>
                  </a:extLst>
                </a:gridCol>
                <a:gridCol w="2730985">
                  <a:extLst>
                    <a:ext uri="{9D8B030D-6E8A-4147-A177-3AD203B41FA5}">
                      <a16:colId xmlns:a16="http://schemas.microsoft.com/office/drawing/2014/main" val="1849086638"/>
                    </a:ext>
                  </a:extLst>
                </a:gridCol>
                <a:gridCol w="4330727">
                  <a:extLst>
                    <a:ext uri="{9D8B030D-6E8A-4147-A177-3AD203B41FA5}">
                      <a16:colId xmlns:a16="http://schemas.microsoft.com/office/drawing/2014/main" val="1919666964"/>
                    </a:ext>
                  </a:extLst>
                </a:gridCol>
              </a:tblGrid>
              <a:tr h="764933">
                <a:tc>
                  <a:txBody>
                    <a:bodyPr/>
                    <a:lstStyle/>
                    <a:p>
                      <a:pPr algn="ctr"/>
                      <a:r>
                        <a:rPr lang="en-US" sz="2800" dirty="0"/>
                        <a:t>METHOD</a:t>
                      </a:r>
                      <a:endParaRPr lang="en-IE" sz="2800" dirty="0"/>
                    </a:p>
                  </a:txBody>
                  <a:tcPr anchor="ctr"/>
                </a:tc>
                <a:tc>
                  <a:txBody>
                    <a:bodyPr/>
                    <a:lstStyle/>
                    <a:p>
                      <a:pPr algn="ctr"/>
                      <a:r>
                        <a:rPr lang="en-US" sz="2800" dirty="0"/>
                        <a:t>PARAMETER</a:t>
                      </a:r>
                      <a:endParaRPr lang="en-IE" sz="2800" dirty="0"/>
                    </a:p>
                  </a:txBody>
                  <a:tcPr anchor="ctr"/>
                </a:tc>
                <a:tc>
                  <a:txBody>
                    <a:bodyPr/>
                    <a:lstStyle/>
                    <a:p>
                      <a:pPr algn="ctr"/>
                      <a:r>
                        <a:rPr lang="en-US" sz="2800" dirty="0"/>
                        <a:t>DESCRIPTION</a:t>
                      </a:r>
                      <a:endParaRPr lang="en-IE" sz="2800" dirty="0"/>
                    </a:p>
                  </a:txBody>
                  <a:tcPr anchor="ctr"/>
                </a:tc>
                <a:extLst>
                  <a:ext uri="{0D108BD9-81ED-4DB2-BD59-A6C34878D82A}">
                    <a16:rowId xmlns:a16="http://schemas.microsoft.com/office/drawing/2014/main" val="3074440740"/>
                  </a:ext>
                </a:extLst>
              </a:tr>
              <a:tr h="764933">
                <a:tc>
                  <a:txBody>
                    <a:bodyPr/>
                    <a:lstStyle/>
                    <a:p>
                      <a:pPr algn="ctr"/>
                      <a:r>
                        <a:rPr lang="en-US" sz="2800" b="1" dirty="0" err="1">
                          <a:latin typeface="Courier New" panose="02070309020205020404" pitchFamily="49" charset="0"/>
                          <a:cs typeface="Courier New" panose="02070309020205020404" pitchFamily="49" charset="0"/>
                        </a:rPr>
                        <a:t>fillcolor</a:t>
                      </a:r>
                      <a:r>
                        <a:rPr lang="en-US" sz="2800" b="1" dirty="0">
                          <a:latin typeface="Courier New" panose="02070309020205020404" pitchFamily="49" charset="0"/>
                          <a:cs typeface="Courier New" panose="02070309020205020404" pitchFamily="49" charset="0"/>
                        </a:rPr>
                        <a:t>( )</a:t>
                      </a:r>
                    </a:p>
                  </a:txBody>
                  <a:tcPr anchor="ctr"/>
                </a:tc>
                <a:tc>
                  <a:txBody>
                    <a:bodyPr/>
                    <a:lstStyle/>
                    <a:p>
                      <a:pPr algn="ctr"/>
                      <a:r>
                        <a:rPr lang="en-US" sz="2800" b="1" i="1" dirty="0" err="1"/>
                        <a:t>colourname</a:t>
                      </a:r>
                      <a:endParaRPr lang="en-IE" sz="2800" b="1" i="1" dirty="0"/>
                    </a:p>
                  </a:txBody>
                  <a:tcPr anchor="ctr"/>
                </a:tc>
                <a:tc>
                  <a:txBody>
                    <a:bodyPr/>
                    <a:lstStyle/>
                    <a:p>
                      <a:r>
                        <a:rPr lang="en-US" sz="2400" dirty="0"/>
                        <a:t>Changes the color that the turtle will use to fill a shape</a:t>
                      </a:r>
                      <a:endParaRPr lang="en-IE" sz="2400" dirty="0"/>
                    </a:p>
                  </a:txBody>
                  <a:tcPr anchor="ctr"/>
                </a:tc>
                <a:extLst>
                  <a:ext uri="{0D108BD9-81ED-4DB2-BD59-A6C34878D82A}">
                    <a16:rowId xmlns:a16="http://schemas.microsoft.com/office/drawing/2014/main" val="496988112"/>
                  </a:ext>
                </a:extLst>
              </a:tr>
              <a:tr h="764933">
                <a:tc>
                  <a:txBody>
                    <a:bodyPr/>
                    <a:lstStyle/>
                    <a:p>
                      <a:pPr algn="ctr"/>
                      <a:r>
                        <a:rPr lang="en-US" sz="2800" b="1" dirty="0" err="1">
                          <a:latin typeface="Courier New" panose="02070309020205020404" pitchFamily="49" charset="0"/>
                          <a:cs typeface="Courier New" panose="02070309020205020404" pitchFamily="49" charset="0"/>
                        </a:rPr>
                        <a:t>begin_fill</a:t>
                      </a:r>
                      <a:r>
                        <a:rPr lang="en-US" sz="2800" b="1" dirty="0">
                          <a:latin typeface="Courier New" panose="02070309020205020404" pitchFamily="49" charset="0"/>
                          <a:cs typeface="Courier New" panose="02070309020205020404" pitchFamily="49" charset="0"/>
                        </a:rPr>
                        <a:t>( )</a:t>
                      </a:r>
                    </a:p>
                  </a:txBody>
                  <a:tcPr anchor="ctr"/>
                </a:tc>
                <a:tc>
                  <a:txBody>
                    <a:bodyPr/>
                    <a:lstStyle/>
                    <a:p>
                      <a:pPr algn="ctr"/>
                      <a:r>
                        <a:rPr lang="en-US" sz="2800" b="1" i="0" dirty="0"/>
                        <a:t>None</a:t>
                      </a:r>
                      <a:endParaRPr lang="en-IE" sz="2800" b="1" i="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Remember the starting point for a filled shape</a:t>
                      </a:r>
                      <a:endParaRPr lang="en-IE" sz="2400" dirty="0"/>
                    </a:p>
                  </a:txBody>
                  <a:tcPr anchor="ctr"/>
                </a:tc>
                <a:extLst>
                  <a:ext uri="{0D108BD9-81ED-4DB2-BD59-A6C34878D82A}">
                    <a16:rowId xmlns:a16="http://schemas.microsoft.com/office/drawing/2014/main" val="2685377890"/>
                  </a:ext>
                </a:extLst>
              </a:tr>
              <a:tr h="764933">
                <a:tc>
                  <a:txBody>
                    <a:bodyPr/>
                    <a:lstStyle/>
                    <a:p>
                      <a:pPr algn="ctr"/>
                      <a:r>
                        <a:rPr lang="en-US" sz="2800" b="1" dirty="0" err="1">
                          <a:latin typeface="Courier New" panose="02070309020205020404" pitchFamily="49" charset="0"/>
                          <a:cs typeface="Courier New" panose="02070309020205020404" pitchFamily="49" charset="0"/>
                        </a:rPr>
                        <a:t>end_fill</a:t>
                      </a:r>
                      <a:r>
                        <a:rPr lang="en-US" sz="2800" b="1" dirty="0">
                          <a:latin typeface="Courier New" panose="02070309020205020404" pitchFamily="49" charset="0"/>
                          <a:cs typeface="Courier New" panose="02070309020205020404" pitchFamily="49" charset="0"/>
                        </a:rPr>
                        <a:t>( )</a:t>
                      </a:r>
                      <a:endParaRPr lang="en-IE" sz="2800" b="1" dirty="0">
                        <a:latin typeface="Courier New" panose="02070309020205020404" pitchFamily="49" charset="0"/>
                        <a:cs typeface="Courier New" panose="02070309020205020404" pitchFamily="49" charset="0"/>
                      </a:endParaRPr>
                    </a:p>
                  </a:txBody>
                  <a:tcPr anchor="ctr"/>
                </a:tc>
                <a:tc>
                  <a:txBody>
                    <a:bodyPr/>
                    <a:lstStyle/>
                    <a:p>
                      <a:pPr algn="ctr"/>
                      <a:r>
                        <a:rPr lang="en-US" sz="2800" b="1" i="0" dirty="0"/>
                        <a:t>None</a:t>
                      </a:r>
                      <a:endParaRPr lang="en-IE" sz="2800" b="1" i="0" dirty="0"/>
                    </a:p>
                  </a:txBody>
                  <a:tcPr anchor="ctr"/>
                </a:tc>
                <a:tc>
                  <a:txBody>
                    <a:bodyPr/>
                    <a:lstStyle/>
                    <a:p>
                      <a:r>
                        <a:rPr lang="en-US" sz="2400" dirty="0"/>
                        <a:t>Close the shape and fill with the current fill color</a:t>
                      </a:r>
                      <a:endParaRPr lang="en-IE" sz="2400" dirty="0"/>
                    </a:p>
                  </a:txBody>
                  <a:tcPr anchor="ctr"/>
                </a:tc>
                <a:extLst>
                  <a:ext uri="{0D108BD9-81ED-4DB2-BD59-A6C34878D82A}">
                    <a16:rowId xmlns:a16="http://schemas.microsoft.com/office/drawing/2014/main" val="657023618"/>
                  </a:ext>
                </a:extLst>
              </a:tr>
            </a:tbl>
          </a:graphicData>
        </a:graphic>
      </p:graphicFrame>
    </p:spTree>
    <p:extLst>
      <p:ext uri="{BB962C8B-B14F-4D97-AF65-F5344CB8AC3E}">
        <p14:creationId xmlns:p14="http://schemas.microsoft.com/office/powerpoint/2010/main" val="2997956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43366-67CF-28C6-2F93-844545FBE7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F4273-BDF7-7DB9-B623-078D21783740}"/>
              </a:ext>
            </a:extLst>
          </p:cNvPr>
          <p:cNvSpPr>
            <a:spLocks noGrp="1"/>
          </p:cNvSpPr>
          <p:nvPr>
            <p:ph type="title"/>
          </p:nvPr>
        </p:nvSpPr>
        <p:spPr/>
        <p:txBody>
          <a:bodyPr/>
          <a:lstStyle/>
          <a:p>
            <a:r>
              <a:rPr lang="en-IE" b="1" dirty="0"/>
              <a:t>Python Code</a:t>
            </a:r>
          </a:p>
        </p:txBody>
      </p:sp>
      <p:sp>
        <p:nvSpPr>
          <p:cNvPr id="5" name="Content Placeholder 4">
            <a:extLst>
              <a:ext uri="{FF2B5EF4-FFF2-40B4-BE49-F238E27FC236}">
                <a16:creationId xmlns:a16="http://schemas.microsoft.com/office/drawing/2014/main" id="{99DD612A-C624-44B4-B588-320FBCC37181}"/>
              </a:ext>
            </a:extLst>
          </p:cNvPr>
          <p:cNvSpPr>
            <a:spLocks noGrp="1"/>
          </p:cNvSpPr>
          <p:nvPr>
            <p:ph idx="1"/>
          </p:nvPr>
        </p:nvSpPr>
        <p:spPr/>
        <p:txBody>
          <a:bodyPr/>
          <a:lstStyle/>
          <a:p>
            <a:r>
              <a:rPr lang="en-US" dirty="0"/>
              <a:t>The following functions are available in turtle:</a:t>
            </a:r>
            <a:endParaRPr lang="en-IE" dirty="0"/>
          </a:p>
        </p:txBody>
      </p:sp>
      <p:graphicFrame>
        <p:nvGraphicFramePr>
          <p:cNvPr id="6" name="Table 5">
            <a:extLst>
              <a:ext uri="{FF2B5EF4-FFF2-40B4-BE49-F238E27FC236}">
                <a16:creationId xmlns:a16="http://schemas.microsoft.com/office/drawing/2014/main" id="{95F5CE10-0F3A-329A-1F81-8A25A32EEA1F}"/>
              </a:ext>
            </a:extLst>
          </p:cNvPr>
          <p:cNvGraphicFramePr>
            <a:graphicFrameLocks noGrp="1"/>
          </p:cNvGraphicFramePr>
          <p:nvPr>
            <p:extLst>
              <p:ext uri="{D42A27DB-BD31-4B8C-83A1-F6EECF244321}">
                <p14:modId xmlns:p14="http://schemas.microsoft.com/office/powerpoint/2010/main" val="1780005639"/>
              </p:ext>
            </p:extLst>
          </p:nvPr>
        </p:nvGraphicFramePr>
        <p:xfrm>
          <a:off x="1052287" y="2356606"/>
          <a:ext cx="10116455" cy="3059732"/>
        </p:xfrm>
        <a:graphic>
          <a:graphicData uri="http://schemas.openxmlformats.org/drawingml/2006/table">
            <a:tbl>
              <a:tblPr firstRow="1" bandRow="1">
                <a:tableStyleId>{93296810-A885-4BE3-A3E7-6D5BEEA58F35}</a:tableStyleId>
              </a:tblPr>
              <a:tblGrid>
                <a:gridCol w="3054743">
                  <a:extLst>
                    <a:ext uri="{9D8B030D-6E8A-4147-A177-3AD203B41FA5}">
                      <a16:colId xmlns:a16="http://schemas.microsoft.com/office/drawing/2014/main" val="1724940025"/>
                    </a:ext>
                  </a:extLst>
                </a:gridCol>
                <a:gridCol w="2730985">
                  <a:extLst>
                    <a:ext uri="{9D8B030D-6E8A-4147-A177-3AD203B41FA5}">
                      <a16:colId xmlns:a16="http://schemas.microsoft.com/office/drawing/2014/main" val="1849086638"/>
                    </a:ext>
                  </a:extLst>
                </a:gridCol>
                <a:gridCol w="4330727">
                  <a:extLst>
                    <a:ext uri="{9D8B030D-6E8A-4147-A177-3AD203B41FA5}">
                      <a16:colId xmlns:a16="http://schemas.microsoft.com/office/drawing/2014/main" val="1919666964"/>
                    </a:ext>
                  </a:extLst>
                </a:gridCol>
              </a:tblGrid>
              <a:tr h="764933">
                <a:tc>
                  <a:txBody>
                    <a:bodyPr/>
                    <a:lstStyle/>
                    <a:p>
                      <a:pPr algn="ctr"/>
                      <a:r>
                        <a:rPr lang="en-US" sz="2800" dirty="0"/>
                        <a:t>METHOD</a:t>
                      </a:r>
                      <a:endParaRPr lang="en-IE" sz="2800" dirty="0"/>
                    </a:p>
                  </a:txBody>
                  <a:tcPr anchor="ctr"/>
                </a:tc>
                <a:tc>
                  <a:txBody>
                    <a:bodyPr/>
                    <a:lstStyle/>
                    <a:p>
                      <a:pPr algn="ctr"/>
                      <a:r>
                        <a:rPr lang="en-US" sz="2800" dirty="0"/>
                        <a:t>PARAMETER</a:t>
                      </a:r>
                      <a:endParaRPr lang="en-IE" sz="2800" dirty="0"/>
                    </a:p>
                  </a:txBody>
                  <a:tcPr anchor="ctr"/>
                </a:tc>
                <a:tc>
                  <a:txBody>
                    <a:bodyPr/>
                    <a:lstStyle/>
                    <a:p>
                      <a:pPr algn="ctr"/>
                      <a:r>
                        <a:rPr lang="en-US" sz="2800" dirty="0"/>
                        <a:t>DESCRIPTION</a:t>
                      </a:r>
                      <a:endParaRPr lang="en-IE" sz="2800" dirty="0"/>
                    </a:p>
                  </a:txBody>
                  <a:tcPr anchor="ctr"/>
                </a:tc>
                <a:extLst>
                  <a:ext uri="{0D108BD9-81ED-4DB2-BD59-A6C34878D82A}">
                    <a16:rowId xmlns:a16="http://schemas.microsoft.com/office/drawing/2014/main" val="3074440740"/>
                  </a:ext>
                </a:extLst>
              </a:tr>
              <a:tr h="764933">
                <a:tc>
                  <a:txBody>
                    <a:bodyPr/>
                    <a:lstStyle/>
                    <a:p>
                      <a:pPr algn="ctr"/>
                      <a:r>
                        <a:rPr lang="en-US" sz="2800" b="1" dirty="0" err="1">
                          <a:latin typeface="Courier New" panose="02070309020205020404" pitchFamily="49" charset="0"/>
                          <a:cs typeface="Courier New" panose="02070309020205020404" pitchFamily="49" charset="0"/>
                        </a:rPr>
                        <a:t>goto</a:t>
                      </a:r>
                      <a:r>
                        <a:rPr lang="en-US" sz="2800" b="1" dirty="0">
                          <a:latin typeface="Courier New" panose="02070309020205020404" pitchFamily="49" charset="0"/>
                          <a:cs typeface="Courier New" panose="02070309020205020404" pitchFamily="49" charset="0"/>
                        </a:rPr>
                        <a:t>( )</a:t>
                      </a:r>
                    </a:p>
                  </a:txBody>
                  <a:tcPr anchor="ctr"/>
                </a:tc>
                <a:tc>
                  <a:txBody>
                    <a:bodyPr/>
                    <a:lstStyle/>
                    <a:p>
                      <a:pPr algn="ctr"/>
                      <a:r>
                        <a:rPr lang="en-US" sz="2800" b="1" i="1" dirty="0"/>
                        <a:t>x, y</a:t>
                      </a:r>
                      <a:endParaRPr lang="en-IE" sz="2800" b="1" i="1" dirty="0"/>
                    </a:p>
                  </a:txBody>
                  <a:tcPr anchor="ctr"/>
                </a:tc>
                <a:tc>
                  <a:txBody>
                    <a:bodyPr/>
                    <a:lstStyle/>
                    <a:p>
                      <a:r>
                        <a:rPr lang="en-US" sz="2400" dirty="0"/>
                        <a:t>Move the turtle to position </a:t>
                      </a:r>
                      <a:r>
                        <a:rPr lang="en-US" sz="2400" b="1" i="0" dirty="0" err="1"/>
                        <a:t>x,y</a:t>
                      </a:r>
                      <a:endParaRPr lang="en-IE" sz="2400" b="1" i="0" dirty="0"/>
                    </a:p>
                  </a:txBody>
                  <a:tcPr anchor="ctr"/>
                </a:tc>
                <a:extLst>
                  <a:ext uri="{0D108BD9-81ED-4DB2-BD59-A6C34878D82A}">
                    <a16:rowId xmlns:a16="http://schemas.microsoft.com/office/drawing/2014/main" val="496988112"/>
                  </a:ext>
                </a:extLst>
              </a:tr>
              <a:tr h="764933">
                <a:tc>
                  <a:txBody>
                    <a:bodyPr/>
                    <a:lstStyle/>
                    <a:p>
                      <a:pPr algn="ctr"/>
                      <a:r>
                        <a:rPr lang="en-US" sz="2800" b="1" dirty="0">
                          <a:latin typeface="Courier New" panose="02070309020205020404" pitchFamily="49" charset="0"/>
                          <a:cs typeface="Courier New" panose="02070309020205020404" pitchFamily="49" charset="0"/>
                        </a:rPr>
                        <a:t>heading( )</a:t>
                      </a:r>
                    </a:p>
                  </a:txBody>
                  <a:tcPr anchor="ctr"/>
                </a:tc>
                <a:tc>
                  <a:txBody>
                    <a:bodyPr/>
                    <a:lstStyle/>
                    <a:p>
                      <a:pPr algn="ctr"/>
                      <a:r>
                        <a:rPr lang="en-US" sz="2800" b="1" i="0" dirty="0"/>
                        <a:t>None</a:t>
                      </a:r>
                      <a:endParaRPr lang="en-IE" sz="2800" b="1" i="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Returns the current heading</a:t>
                      </a:r>
                      <a:endParaRPr lang="en-IE" sz="2400" dirty="0"/>
                    </a:p>
                  </a:txBody>
                  <a:tcPr anchor="ctr"/>
                </a:tc>
                <a:extLst>
                  <a:ext uri="{0D108BD9-81ED-4DB2-BD59-A6C34878D82A}">
                    <a16:rowId xmlns:a16="http://schemas.microsoft.com/office/drawing/2014/main" val="2685377890"/>
                  </a:ext>
                </a:extLst>
              </a:tr>
              <a:tr h="764933">
                <a:tc>
                  <a:txBody>
                    <a:bodyPr/>
                    <a:lstStyle/>
                    <a:p>
                      <a:pPr algn="ctr"/>
                      <a:r>
                        <a:rPr lang="en-US" sz="2800" b="1" dirty="0">
                          <a:latin typeface="Courier New" panose="02070309020205020404" pitchFamily="49" charset="0"/>
                          <a:cs typeface="Courier New" panose="02070309020205020404" pitchFamily="49" charset="0"/>
                        </a:rPr>
                        <a:t>position( )</a:t>
                      </a:r>
                      <a:endParaRPr lang="en-IE" sz="2800" b="1" dirty="0">
                        <a:latin typeface="Courier New" panose="02070309020205020404" pitchFamily="49" charset="0"/>
                        <a:cs typeface="Courier New" panose="02070309020205020404" pitchFamily="49" charset="0"/>
                      </a:endParaRPr>
                    </a:p>
                  </a:txBody>
                  <a:tcPr anchor="ctr"/>
                </a:tc>
                <a:tc>
                  <a:txBody>
                    <a:bodyPr/>
                    <a:lstStyle/>
                    <a:p>
                      <a:pPr algn="ctr"/>
                      <a:r>
                        <a:rPr lang="en-US" sz="2800" b="1" i="0" dirty="0"/>
                        <a:t>None</a:t>
                      </a:r>
                      <a:endParaRPr lang="en-IE" sz="2800" b="1" i="0" dirty="0"/>
                    </a:p>
                  </a:txBody>
                  <a:tcPr anchor="ctr"/>
                </a:tc>
                <a:tc>
                  <a:txBody>
                    <a:bodyPr/>
                    <a:lstStyle/>
                    <a:p>
                      <a:r>
                        <a:rPr lang="en-US" sz="2400" dirty="0"/>
                        <a:t>Returns the current position</a:t>
                      </a:r>
                      <a:endParaRPr lang="en-IE" sz="2400" dirty="0"/>
                    </a:p>
                  </a:txBody>
                  <a:tcPr anchor="ctr"/>
                </a:tc>
                <a:extLst>
                  <a:ext uri="{0D108BD9-81ED-4DB2-BD59-A6C34878D82A}">
                    <a16:rowId xmlns:a16="http://schemas.microsoft.com/office/drawing/2014/main" val="657023618"/>
                  </a:ext>
                </a:extLst>
              </a:tr>
            </a:tbl>
          </a:graphicData>
        </a:graphic>
      </p:graphicFrame>
    </p:spTree>
    <p:extLst>
      <p:ext uri="{BB962C8B-B14F-4D97-AF65-F5344CB8AC3E}">
        <p14:creationId xmlns:p14="http://schemas.microsoft.com/office/powerpoint/2010/main" val="23056110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AD5B9-37D3-E0D5-2BC8-2E7A6C266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153BB-9D65-9F97-4B1F-935DF8039838}"/>
              </a:ext>
            </a:extLst>
          </p:cNvPr>
          <p:cNvSpPr>
            <a:spLocks noGrp="1"/>
          </p:cNvSpPr>
          <p:nvPr>
            <p:ph type="title"/>
          </p:nvPr>
        </p:nvSpPr>
        <p:spPr/>
        <p:txBody>
          <a:bodyPr/>
          <a:lstStyle/>
          <a:p>
            <a:r>
              <a:rPr lang="en-IE" b="1" dirty="0"/>
              <a:t>Python Code</a:t>
            </a:r>
          </a:p>
        </p:txBody>
      </p:sp>
      <p:sp>
        <p:nvSpPr>
          <p:cNvPr id="5" name="Content Placeholder 4">
            <a:extLst>
              <a:ext uri="{FF2B5EF4-FFF2-40B4-BE49-F238E27FC236}">
                <a16:creationId xmlns:a16="http://schemas.microsoft.com/office/drawing/2014/main" id="{33A108FA-586E-145D-C0C6-E03A07195A68}"/>
              </a:ext>
            </a:extLst>
          </p:cNvPr>
          <p:cNvSpPr>
            <a:spLocks noGrp="1"/>
          </p:cNvSpPr>
          <p:nvPr>
            <p:ph idx="1"/>
          </p:nvPr>
        </p:nvSpPr>
        <p:spPr/>
        <p:txBody>
          <a:bodyPr/>
          <a:lstStyle/>
          <a:p>
            <a:r>
              <a:rPr lang="en-US" dirty="0"/>
              <a:t>The following functions are available in turtle:</a:t>
            </a:r>
            <a:endParaRPr lang="en-IE" dirty="0"/>
          </a:p>
        </p:txBody>
      </p:sp>
      <p:graphicFrame>
        <p:nvGraphicFramePr>
          <p:cNvPr id="6" name="Table 5">
            <a:extLst>
              <a:ext uri="{FF2B5EF4-FFF2-40B4-BE49-F238E27FC236}">
                <a16:creationId xmlns:a16="http://schemas.microsoft.com/office/drawing/2014/main" id="{99FACCBB-BAE7-5275-A15B-3C78F42F15A0}"/>
              </a:ext>
            </a:extLst>
          </p:cNvPr>
          <p:cNvGraphicFramePr>
            <a:graphicFrameLocks noGrp="1"/>
          </p:cNvGraphicFramePr>
          <p:nvPr>
            <p:extLst>
              <p:ext uri="{D42A27DB-BD31-4B8C-83A1-F6EECF244321}">
                <p14:modId xmlns:p14="http://schemas.microsoft.com/office/powerpoint/2010/main" val="3381922143"/>
              </p:ext>
            </p:extLst>
          </p:nvPr>
        </p:nvGraphicFramePr>
        <p:xfrm>
          <a:off x="1052287" y="2356606"/>
          <a:ext cx="10116455" cy="3233813"/>
        </p:xfrm>
        <a:graphic>
          <a:graphicData uri="http://schemas.openxmlformats.org/drawingml/2006/table">
            <a:tbl>
              <a:tblPr firstRow="1" bandRow="1">
                <a:tableStyleId>{93296810-A885-4BE3-A3E7-6D5BEEA58F35}</a:tableStyleId>
              </a:tblPr>
              <a:tblGrid>
                <a:gridCol w="3054743">
                  <a:extLst>
                    <a:ext uri="{9D8B030D-6E8A-4147-A177-3AD203B41FA5}">
                      <a16:colId xmlns:a16="http://schemas.microsoft.com/office/drawing/2014/main" val="1724940025"/>
                    </a:ext>
                  </a:extLst>
                </a:gridCol>
                <a:gridCol w="2730985">
                  <a:extLst>
                    <a:ext uri="{9D8B030D-6E8A-4147-A177-3AD203B41FA5}">
                      <a16:colId xmlns:a16="http://schemas.microsoft.com/office/drawing/2014/main" val="1849086638"/>
                    </a:ext>
                  </a:extLst>
                </a:gridCol>
                <a:gridCol w="4330727">
                  <a:extLst>
                    <a:ext uri="{9D8B030D-6E8A-4147-A177-3AD203B41FA5}">
                      <a16:colId xmlns:a16="http://schemas.microsoft.com/office/drawing/2014/main" val="1919666964"/>
                    </a:ext>
                  </a:extLst>
                </a:gridCol>
              </a:tblGrid>
              <a:tr h="764933">
                <a:tc>
                  <a:txBody>
                    <a:bodyPr/>
                    <a:lstStyle/>
                    <a:p>
                      <a:pPr algn="ctr"/>
                      <a:r>
                        <a:rPr lang="en-US" sz="2800" dirty="0"/>
                        <a:t>METHOD</a:t>
                      </a:r>
                      <a:endParaRPr lang="en-IE" sz="2800" dirty="0"/>
                    </a:p>
                  </a:txBody>
                  <a:tcPr anchor="ctr"/>
                </a:tc>
                <a:tc>
                  <a:txBody>
                    <a:bodyPr/>
                    <a:lstStyle/>
                    <a:p>
                      <a:pPr algn="ctr"/>
                      <a:r>
                        <a:rPr lang="en-US" sz="2800" dirty="0"/>
                        <a:t>PARAMETER</a:t>
                      </a:r>
                      <a:endParaRPr lang="en-IE" sz="2800" dirty="0"/>
                    </a:p>
                  </a:txBody>
                  <a:tcPr anchor="ctr"/>
                </a:tc>
                <a:tc>
                  <a:txBody>
                    <a:bodyPr/>
                    <a:lstStyle/>
                    <a:p>
                      <a:pPr algn="ctr"/>
                      <a:r>
                        <a:rPr lang="en-US" sz="2800" dirty="0"/>
                        <a:t>DESCRIPTION</a:t>
                      </a:r>
                      <a:endParaRPr lang="en-IE" sz="2800" dirty="0"/>
                    </a:p>
                  </a:txBody>
                  <a:tcPr anchor="ctr"/>
                </a:tc>
                <a:extLst>
                  <a:ext uri="{0D108BD9-81ED-4DB2-BD59-A6C34878D82A}">
                    <a16:rowId xmlns:a16="http://schemas.microsoft.com/office/drawing/2014/main" val="3074440740"/>
                  </a:ext>
                </a:extLst>
              </a:tr>
              <a:tr h="764933">
                <a:tc>
                  <a:txBody>
                    <a:bodyPr/>
                    <a:lstStyle/>
                    <a:p>
                      <a:pPr algn="ctr"/>
                      <a:r>
                        <a:rPr lang="en-US" sz="2800" b="1" dirty="0">
                          <a:latin typeface="Courier New" panose="02070309020205020404" pitchFamily="49" charset="0"/>
                          <a:cs typeface="Courier New" panose="02070309020205020404" pitchFamily="49" charset="0"/>
                        </a:rPr>
                        <a:t>shape( )</a:t>
                      </a:r>
                    </a:p>
                  </a:txBody>
                  <a:tcPr anchor="ctr"/>
                </a:tc>
                <a:tc>
                  <a:txBody>
                    <a:bodyPr/>
                    <a:lstStyle/>
                    <a:p>
                      <a:pPr algn="ctr"/>
                      <a:r>
                        <a:rPr lang="en-US" sz="2800" b="1" i="1" dirty="0" err="1"/>
                        <a:t>shapename</a:t>
                      </a:r>
                      <a:endParaRPr lang="en-IE" sz="2800" b="1" i="1" dirty="0"/>
                    </a:p>
                  </a:txBody>
                  <a:tcPr anchor="ctr"/>
                </a:tc>
                <a:tc>
                  <a:txBody>
                    <a:bodyPr/>
                    <a:lstStyle/>
                    <a:p>
                      <a:r>
                        <a:rPr lang="en-US" sz="2400" dirty="0"/>
                        <a:t>Should be ‘arrow’, ‘classic’, ‘turtle’ or ‘circle’</a:t>
                      </a:r>
                      <a:endParaRPr lang="en-IE" sz="2400" b="1" i="0" dirty="0"/>
                    </a:p>
                  </a:txBody>
                  <a:tcPr anchor="ctr"/>
                </a:tc>
                <a:extLst>
                  <a:ext uri="{0D108BD9-81ED-4DB2-BD59-A6C34878D82A}">
                    <a16:rowId xmlns:a16="http://schemas.microsoft.com/office/drawing/2014/main" val="496988112"/>
                  </a:ext>
                </a:extLst>
              </a:tr>
              <a:tr h="764933">
                <a:tc>
                  <a:txBody>
                    <a:bodyPr/>
                    <a:lstStyle/>
                    <a:p>
                      <a:pPr algn="ctr"/>
                      <a:r>
                        <a:rPr lang="en-US" sz="2800" b="1" dirty="0">
                          <a:latin typeface="Courier New" panose="02070309020205020404" pitchFamily="49" charset="0"/>
                          <a:cs typeface="Courier New" panose="02070309020205020404" pitchFamily="49" charset="0"/>
                        </a:rPr>
                        <a:t>dot( )</a:t>
                      </a:r>
                    </a:p>
                  </a:txBody>
                  <a:tcPr anchor="ctr"/>
                </a:tc>
                <a:tc>
                  <a:txBody>
                    <a:bodyPr/>
                    <a:lstStyle/>
                    <a:p>
                      <a:pPr algn="ctr"/>
                      <a:r>
                        <a:rPr lang="en-US" sz="2800" b="1" i="0" dirty="0"/>
                        <a:t>None</a:t>
                      </a:r>
                      <a:endParaRPr lang="en-IE" sz="2800" b="1" i="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Leave a dot at the current position</a:t>
                      </a:r>
                      <a:endParaRPr lang="en-IE" sz="2400" dirty="0"/>
                    </a:p>
                  </a:txBody>
                  <a:tcPr anchor="ctr"/>
                </a:tc>
                <a:extLst>
                  <a:ext uri="{0D108BD9-81ED-4DB2-BD59-A6C34878D82A}">
                    <a16:rowId xmlns:a16="http://schemas.microsoft.com/office/drawing/2014/main" val="2685377890"/>
                  </a:ext>
                </a:extLst>
              </a:tr>
              <a:tr h="764933">
                <a:tc>
                  <a:txBody>
                    <a:bodyPr/>
                    <a:lstStyle/>
                    <a:p>
                      <a:pPr algn="ctr"/>
                      <a:r>
                        <a:rPr lang="en-US" sz="2800" b="1" dirty="0">
                          <a:latin typeface="Courier New" panose="02070309020205020404" pitchFamily="49" charset="0"/>
                          <a:cs typeface="Courier New" panose="02070309020205020404" pitchFamily="49" charset="0"/>
                        </a:rPr>
                        <a:t>stamp( )</a:t>
                      </a:r>
                      <a:endParaRPr lang="en-IE" sz="2800" b="1" dirty="0">
                        <a:latin typeface="Courier New" panose="02070309020205020404" pitchFamily="49" charset="0"/>
                        <a:cs typeface="Courier New" panose="02070309020205020404" pitchFamily="49" charset="0"/>
                      </a:endParaRPr>
                    </a:p>
                  </a:txBody>
                  <a:tcPr anchor="ctr"/>
                </a:tc>
                <a:tc>
                  <a:txBody>
                    <a:bodyPr/>
                    <a:lstStyle/>
                    <a:p>
                      <a:pPr algn="ctr"/>
                      <a:r>
                        <a:rPr lang="en-US" sz="2800" b="1" i="0" dirty="0"/>
                        <a:t>None</a:t>
                      </a:r>
                      <a:endParaRPr lang="en-IE" sz="2800" b="1" i="0" dirty="0"/>
                    </a:p>
                  </a:txBody>
                  <a:tcPr anchor="ctr"/>
                </a:tc>
                <a:tc>
                  <a:txBody>
                    <a:bodyPr/>
                    <a:lstStyle/>
                    <a:p>
                      <a:r>
                        <a:rPr lang="en-US" sz="2400" dirty="0"/>
                        <a:t>Leaves a turtle shape at the current location</a:t>
                      </a:r>
                      <a:endParaRPr lang="en-IE" sz="2400" dirty="0"/>
                    </a:p>
                  </a:txBody>
                  <a:tcPr anchor="ctr"/>
                </a:tc>
                <a:extLst>
                  <a:ext uri="{0D108BD9-81ED-4DB2-BD59-A6C34878D82A}">
                    <a16:rowId xmlns:a16="http://schemas.microsoft.com/office/drawing/2014/main" val="657023618"/>
                  </a:ext>
                </a:extLst>
              </a:tr>
            </a:tbl>
          </a:graphicData>
        </a:graphic>
      </p:graphicFrame>
    </p:spTree>
    <p:extLst>
      <p:ext uri="{BB962C8B-B14F-4D97-AF65-F5344CB8AC3E}">
        <p14:creationId xmlns:p14="http://schemas.microsoft.com/office/powerpoint/2010/main" val="4276385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1C28-9258-E70B-5059-574B2A1B51D0}"/>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E7A175D6-DF0D-203C-5833-B903D9468E77}"/>
              </a:ext>
            </a:extLst>
          </p:cNvPr>
          <p:cNvSpPr>
            <a:spLocks noGrp="1" noChangeArrowheads="1"/>
          </p:cNvSpPr>
          <p:nvPr>
            <p:ph idx="1"/>
          </p:nvPr>
        </p:nvSpPr>
        <p:spPr bwMode="auto">
          <a:xfrm>
            <a:off x="0" y="-5417"/>
            <a:ext cx="12192000" cy="6863417"/>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CF8E6D"/>
                </a:solidFill>
                <a:effectLst/>
                <a:latin typeface="Courier New" panose="02070309020205020404" pitchFamily="49" charset="0"/>
                <a:cs typeface="Courier New" panose="02070309020205020404" pitchFamily="49" charset="0"/>
              </a:rPr>
              <a:t>#PROGRAM </a:t>
            </a:r>
            <a:r>
              <a:rPr kumimoji="0" lang="en-US" altLang="en-US" sz="2000" b="0" i="0" u="none" strike="noStrike" cap="none" normalizeH="0" baseline="0" dirty="0" err="1">
                <a:ln>
                  <a:noFill/>
                </a:ln>
                <a:solidFill>
                  <a:srgbClr val="CF8E6D"/>
                </a:solidFill>
                <a:effectLst/>
                <a:latin typeface="Courier New" panose="02070309020205020404" pitchFamily="49" charset="0"/>
                <a:cs typeface="Courier New" panose="02070309020205020404" pitchFamily="49" charset="0"/>
              </a:rPr>
              <a:t>DrawRectangle</a:t>
            </a:r>
            <a:endParaRPr kumimoji="0" lang="en-US" altLang="en-US" sz="2000" b="0" i="0" u="none" strike="noStrike" cap="none" normalizeH="0" baseline="0" dirty="0">
              <a:ln>
                <a:noFill/>
              </a:ln>
              <a:solidFill>
                <a:srgbClr val="CF8E6D"/>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BCBEC4"/>
                </a:solidFill>
                <a:effectLst/>
                <a:latin typeface="Courier New" panose="02070309020205020404" pitchFamily="49" charset="0"/>
                <a:cs typeface="Courier New" panose="02070309020205020404" pitchFamily="49" charset="0"/>
              </a:rPr>
              <a:t>import </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turtle</a:t>
            </a:r>
            <a:b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br>
            <a:b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t># Set up the turtle</a:t>
            </a: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t = </a:t>
            </a:r>
            <a:r>
              <a:rPr kumimoji="0" lang="en-US" altLang="en-US" sz="2000" b="0" i="0" u="none" strike="noStrike" cap="none" normalizeH="0" baseline="0" dirty="0" err="1">
                <a:ln>
                  <a:noFill/>
                </a:ln>
                <a:solidFill>
                  <a:srgbClr val="BCBEC4"/>
                </a:solidFill>
                <a:effectLst/>
                <a:latin typeface="Courier New" panose="02070309020205020404" pitchFamily="49" charset="0"/>
                <a:cs typeface="Courier New" panose="02070309020205020404" pitchFamily="49" charset="0"/>
              </a:rPr>
              <a:t>turtle.Turtle</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b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err="1">
                <a:ln>
                  <a:noFill/>
                </a:ln>
                <a:solidFill>
                  <a:srgbClr val="BCBEC4"/>
                </a:solidFill>
                <a:effectLst/>
                <a:latin typeface="Courier New" panose="02070309020205020404" pitchFamily="49" charset="0"/>
                <a:cs typeface="Courier New" panose="02070309020205020404" pitchFamily="49" charset="0"/>
              </a:rPr>
              <a:t>t.pensize</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2AACB8"/>
                </a:solidFill>
                <a:effectLst/>
                <a:latin typeface="Courier New" panose="02070309020205020404" pitchFamily="49" charset="0"/>
                <a:cs typeface="Courier New" panose="02070309020205020404" pitchFamily="49" charset="0"/>
              </a:rPr>
              <a:t>3</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b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err="1">
                <a:ln>
                  <a:noFill/>
                </a:ln>
                <a:solidFill>
                  <a:srgbClr val="BCBEC4"/>
                </a:solidFill>
                <a:effectLst/>
                <a:latin typeface="Courier New" panose="02070309020205020404" pitchFamily="49" charset="0"/>
                <a:cs typeface="Courier New" panose="02070309020205020404" pitchFamily="49" charset="0"/>
              </a:rPr>
              <a:t>t.color</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6AAB73"/>
                </a:solidFill>
                <a:effectLst/>
                <a:latin typeface="Courier New" panose="02070309020205020404" pitchFamily="49" charset="0"/>
                <a:cs typeface="Courier New" panose="02070309020205020404" pitchFamily="49" charset="0"/>
              </a:rPr>
              <a:t>"gold"</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t># Set the color to gold</a:t>
            </a: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t># Draw a rectangle</a:t>
            </a: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err="1">
                <a:ln>
                  <a:noFill/>
                </a:ln>
                <a:solidFill>
                  <a:srgbClr val="BCBEC4"/>
                </a:solidFill>
                <a:effectLst/>
                <a:latin typeface="Courier New" panose="02070309020205020404" pitchFamily="49" charset="0"/>
                <a:cs typeface="Courier New" panose="02070309020205020404" pitchFamily="49" charset="0"/>
              </a:rPr>
              <a:t>t.forward</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2AACB8"/>
                </a:solidFill>
                <a:effectLst/>
                <a:latin typeface="Courier New" panose="02070309020205020404" pitchFamily="49" charset="0"/>
                <a:cs typeface="Courier New" panose="02070309020205020404" pitchFamily="49" charset="0"/>
              </a:rPr>
              <a:t>162</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t># Move forward by 162 units</a:t>
            </a: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err="1">
                <a:ln>
                  <a:noFill/>
                </a:ln>
                <a:solidFill>
                  <a:srgbClr val="BCBEC4"/>
                </a:solidFill>
                <a:effectLst/>
                <a:latin typeface="Courier New" panose="02070309020205020404" pitchFamily="49" charset="0"/>
                <a:cs typeface="Courier New" panose="02070309020205020404" pitchFamily="49" charset="0"/>
              </a:rPr>
              <a:t>t.right</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2AACB8"/>
                </a:solidFill>
                <a:effectLst/>
                <a:latin typeface="Courier New" panose="02070309020205020404" pitchFamily="49" charset="0"/>
                <a:cs typeface="Courier New" panose="02070309020205020404" pitchFamily="49" charset="0"/>
              </a:rPr>
              <a:t>90</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t># Turn right by 90 degrees</a:t>
            </a: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err="1">
                <a:ln>
                  <a:noFill/>
                </a:ln>
                <a:solidFill>
                  <a:srgbClr val="BCBEC4"/>
                </a:solidFill>
                <a:effectLst/>
                <a:latin typeface="Courier New" panose="02070309020205020404" pitchFamily="49" charset="0"/>
                <a:cs typeface="Courier New" panose="02070309020205020404" pitchFamily="49" charset="0"/>
              </a:rPr>
              <a:t>t.forward</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2AACB8"/>
                </a:solidFill>
                <a:effectLst/>
                <a:latin typeface="Courier New" panose="02070309020205020404" pitchFamily="49" charset="0"/>
                <a:cs typeface="Courier New" panose="02070309020205020404" pitchFamily="49" charset="0"/>
              </a:rPr>
              <a:t>100</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t># Move forward by 100 units</a:t>
            </a: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err="1">
                <a:ln>
                  <a:noFill/>
                </a:ln>
                <a:solidFill>
                  <a:srgbClr val="BCBEC4"/>
                </a:solidFill>
                <a:effectLst/>
                <a:latin typeface="Courier New" panose="02070309020205020404" pitchFamily="49" charset="0"/>
                <a:cs typeface="Courier New" panose="02070309020205020404" pitchFamily="49" charset="0"/>
              </a:rPr>
              <a:t>t.right</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2AACB8"/>
                </a:solidFill>
                <a:effectLst/>
                <a:latin typeface="Courier New" panose="02070309020205020404" pitchFamily="49" charset="0"/>
                <a:cs typeface="Courier New" panose="02070309020205020404" pitchFamily="49" charset="0"/>
              </a:rPr>
              <a:t>90</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t># Turn right by 90 degrees</a:t>
            </a: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err="1">
                <a:ln>
                  <a:noFill/>
                </a:ln>
                <a:solidFill>
                  <a:srgbClr val="BCBEC4"/>
                </a:solidFill>
                <a:effectLst/>
                <a:latin typeface="Courier New" panose="02070309020205020404" pitchFamily="49" charset="0"/>
                <a:cs typeface="Courier New" panose="02070309020205020404" pitchFamily="49" charset="0"/>
              </a:rPr>
              <a:t>t.forward</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2AACB8"/>
                </a:solidFill>
                <a:effectLst/>
                <a:latin typeface="Courier New" panose="02070309020205020404" pitchFamily="49" charset="0"/>
                <a:cs typeface="Courier New" panose="02070309020205020404" pitchFamily="49" charset="0"/>
              </a:rPr>
              <a:t>162</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t># Move forward by 162 units</a:t>
            </a: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err="1">
                <a:ln>
                  <a:noFill/>
                </a:ln>
                <a:solidFill>
                  <a:srgbClr val="BCBEC4"/>
                </a:solidFill>
                <a:effectLst/>
                <a:latin typeface="Courier New" panose="02070309020205020404" pitchFamily="49" charset="0"/>
                <a:cs typeface="Courier New" panose="02070309020205020404" pitchFamily="49" charset="0"/>
              </a:rPr>
              <a:t>t.right</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2AACB8"/>
                </a:solidFill>
                <a:effectLst/>
                <a:latin typeface="Courier New" panose="02070309020205020404" pitchFamily="49" charset="0"/>
                <a:cs typeface="Courier New" panose="02070309020205020404" pitchFamily="49" charset="0"/>
              </a:rPr>
              <a:t>90</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t># Turn right by 90 degrees</a:t>
            </a: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err="1">
                <a:ln>
                  <a:noFill/>
                </a:ln>
                <a:solidFill>
                  <a:srgbClr val="BCBEC4"/>
                </a:solidFill>
                <a:effectLst/>
                <a:latin typeface="Courier New" panose="02070309020205020404" pitchFamily="49" charset="0"/>
                <a:cs typeface="Courier New" panose="02070309020205020404" pitchFamily="49" charset="0"/>
              </a:rPr>
              <a:t>t.forward</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2AACB8"/>
                </a:solidFill>
                <a:effectLst/>
                <a:latin typeface="Courier New" panose="02070309020205020404" pitchFamily="49" charset="0"/>
                <a:cs typeface="Courier New" panose="02070309020205020404" pitchFamily="49" charset="0"/>
              </a:rPr>
              <a:t>100</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t># Move forward by 100 units</a:t>
            </a: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err="1">
                <a:ln>
                  <a:noFill/>
                </a:ln>
                <a:solidFill>
                  <a:srgbClr val="BCBEC4"/>
                </a:solidFill>
                <a:effectLst/>
                <a:latin typeface="Courier New" panose="02070309020205020404" pitchFamily="49" charset="0"/>
                <a:cs typeface="Courier New" panose="02070309020205020404" pitchFamily="49" charset="0"/>
              </a:rPr>
              <a:t>t.right</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2AACB8"/>
                </a:solidFill>
                <a:effectLst/>
                <a:latin typeface="Courier New" panose="02070309020205020404" pitchFamily="49" charset="0"/>
                <a:cs typeface="Courier New" panose="02070309020205020404" pitchFamily="49" charset="0"/>
              </a:rPr>
              <a:t>90</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t># Turn right by 90 degrees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7A7E85"/>
                </a:solidFill>
                <a:latin typeface="Courier New" panose="02070309020205020404" pitchFamily="49" charset="0"/>
                <a:cs typeface="Courier New" panose="02070309020205020404" pitchFamily="49" charset="0"/>
              </a:rPr>
              <a:t>`</a:t>
            </a: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t># Close the window when clicked</a:t>
            </a:r>
            <a:br>
              <a:rPr kumimoji="0" lang="en-US" altLang="en-US" sz="2000" b="0" i="0" u="none" strike="noStrike" cap="none" normalizeH="0" baseline="0" dirty="0">
                <a:ln>
                  <a:noFill/>
                </a:ln>
                <a:solidFill>
                  <a:srgbClr val="7A7E85"/>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err="1">
                <a:ln>
                  <a:noFill/>
                </a:ln>
                <a:solidFill>
                  <a:srgbClr val="BCBEC4"/>
                </a:solidFill>
                <a:effectLst/>
                <a:latin typeface="Courier New" panose="02070309020205020404" pitchFamily="49" charset="0"/>
                <a:cs typeface="Courier New" panose="02070309020205020404" pitchFamily="49" charset="0"/>
              </a:rPr>
              <a:t>turtle.done</a:t>
            </a:r>
            <a:r>
              <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BCBEC4"/>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BCBEC4"/>
                </a:solidFill>
                <a:latin typeface="Courier New" panose="02070309020205020404" pitchFamily="49" charset="0"/>
                <a:cs typeface="Courier New" panose="02070309020205020404" pitchFamily="49" charset="0"/>
              </a:rPr>
              <a:t>#END.</a:t>
            </a:r>
            <a:endParaRPr kumimoji="0" lang="en-US" altLang="en-US" sz="4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29843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3" name="Picture 9" descr="Revisiting the Original 1987 Cartoon Mini-Series - Teenage Mutant Ninja  Turtles Fan Site">
            <a:extLst>
              <a:ext uri="{FF2B5EF4-FFF2-40B4-BE49-F238E27FC236}">
                <a16:creationId xmlns:a16="http://schemas.microsoft.com/office/drawing/2014/main" id="{E5FFCD93-9EFB-6081-2DF7-F56FEBA61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85" r="8010"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0816345-C13C-BFAA-F2DD-6D829CA080F8}"/>
              </a:ext>
            </a:extLst>
          </p:cNvPr>
          <p:cNvSpPr/>
          <p:nvPr/>
        </p:nvSpPr>
        <p:spPr>
          <a:xfrm>
            <a:off x="1274330" y="703106"/>
            <a:ext cx="9882834" cy="1107996"/>
          </a:xfrm>
          <a:prstGeom prst="rect">
            <a:avLst/>
          </a:prstGeom>
          <a:noFill/>
        </p:spPr>
        <p:txBody>
          <a:bodyPr wrap="none" lIns="91440" tIns="45720" rIns="91440" bIns="45720">
            <a:spAutoFit/>
          </a:bodyPr>
          <a:lstStyle/>
          <a:p>
            <a:pPr algn="ctr"/>
            <a:r>
              <a:rPr lang="en-US" sz="66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Goudy Stout" panose="0202090407030B020401" pitchFamily="18" charset="0"/>
              </a:rPr>
              <a:t>COWABUNGA</a:t>
            </a:r>
          </a:p>
        </p:txBody>
      </p:sp>
    </p:spTree>
    <p:extLst>
      <p:ext uri="{BB962C8B-B14F-4D97-AF65-F5344CB8AC3E}">
        <p14:creationId xmlns:p14="http://schemas.microsoft.com/office/powerpoint/2010/main" val="15457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61D7E-61AD-ED2B-A5E4-3E83161329CD}"/>
              </a:ext>
            </a:extLst>
          </p:cNvPr>
          <p:cNvSpPr>
            <a:spLocks noGrp="1"/>
          </p:cNvSpPr>
          <p:nvPr>
            <p:ph sz="half" idx="1"/>
          </p:nvPr>
        </p:nvSpPr>
        <p:spPr>
          <a:xfrm>
            <a:off x="1197430" y="686821"/>
            <a:ext cx="9372599" cy="5735750"/>
          </a:xfrm>
        </p:spPr>
        <p:txBody>
          <a:bodyPr>
            <a:normAutofit/>
          </a:bodyPr>
          <a:lstStyle/>
          <a:p>
            <a:r>
              <a:rPr lang="en-US" sz="3200" dirty="0"/>
              <a:t>1st Art - Architecture</a:t>
            </a:r>
          </a:p>
          <a:p>
            <a:r>
              <a:rPr lang="en-US" sz="3200" dirty="0"/>
              <a:t>2nd Art - Sculpture</a:t>
            </a:r>
          </a:p>
          <a:p>
            <a:r>
              <a:rPr lang="en-US" sz="3200" dirty="0"/>
              <a:t>3rd Art - Painting and Drawing</a:t>
            </a:r>
          </a:p>
          <a:p>
            <a:r>
              <a:rPr lang="en-US" sz="3200" dirty="0"/>
              <a:t>4th Art - Music</a:t>
            </a:r>
          </a:p>
          <a:p>
            <a:r>
              <a:rPr lang="en-US" sz="3200" dirty="0"/>
              <a:t>5th Art - Literature and Poetry</a:t>
            </a:r>
          </a:p>
          <a:p>
            <a:r>
              <a:rPr lang="en-US" sz="3200" dirty="0"/>
              <a:t>6th Art - Dance, Mime, theatre, opera &amp; circus</a:t>
            </a:r>
          </a:p>
          <a:p>
            <a:r>
              <a:rPr lang="en-US" sz="3200" dirty="0"/>
              <a:t>7th Art - Cinema</a:t>
            </a:r>
          </a:p>
          <a:p>
            <a:r>
              <a:rPr lang="en-US" sz="3200" dirty="0"/>
              <a:t>8th Art - Radio, TV, and photography</a:t>
            </a:r>
          </a:p>
          <a:p>
            <a:r>
              <a:rPr lang="en-US" sz="3200" dirty="0"/>
              <a:t>9th Art - Comics</a:t>
            </a:r>
          </a:p>
          <a:p>
            <a:r>
              <a:rPr lang="en-US" sz="3200" dirty="0"/>
              <a:t>10th Art - Video games and digital Art</a:t>
            </a:r>
          </a:p>
          <a:p>
            <a:endParaRPr lang="en-US" sz="3200" dirty="0"/>
          </a:p>
        </p:txBody>
      </p:sp>
      <p:sp>
        <p:nvSpPr>
          <p:cNvPr id="9" name="Rectangle: Rounded Corners 8">
            <a:extLst>
              <a:ext uri="{FF2B5EF4-FFF2-40B4-BE49-F238E27FC236}">
                <a16:creationId xmlns:a16="http://schemas.microsoft.com/office/drawing/2014/main" id="{48ACEE5B-F396-6D52-BAEC-21B3FF7E49BC}"/>
              </a:ext>
            </a:extLst>
          </p:cNvPr>
          <p:cNvSpPr/>
          <p:nvPr/>
        </p:nvSpPr>
        <p:spPr>
          <a:xfrm>
            <a:off x="391886" y="534422"/>
            <a:ext cx="10822352" cy="5997007"/>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a:extLst>
              <a:ext uri="{FF2B5EF4-FFF2-40B4-BE49-F238E27FC236}">
                <a16:creationId xmlns:a16="http://schemas.microsoft.com/office/drawing/2014/main" id="{77C5F916-981F-DAAE-661E-FD1BC5022A6E}"/>
              </a:ext>
            </a:extLst>
          </p:cNvPr>
          <p:cNvSpPr/>
          <p:nvPr/>
        </p:nvSpPr>
        <p:spPr>
          <a:xfrm rot="2746018">
            <a:off x="7255501" y="1342145"/>
            <a:ext cx="4878134" cy="1571976"/>
          </a:xfrm>
          <a:prstGeom prst="ellipse">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E165BACB-1EEE-C4DE-EBE4-DFE8199F35C3}"/>
              </a:ext>
            </a:extLst>
          </p:cNvPr>
          <p:cNvSpPr/>
          <p:nvPr/>
        </p:nvSpPr>
        <p:spPr>
          <a:xfrm rot="2895939">
            <a:off x="7967982" y="1680086"/>
            <a:ext cx="348415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 10 Arts</a:t>
            </a:r>
          </a:p>
        </p:txBody>
      </p:sp>
    </p:spTree>
    <p:extLst>
      <p:ext uri="{BB962C8B-B14F-4D97-AF65-F5344CB8AC3E}">
        <p14:creationId xmlns:p14="http://schemas.microsoft.com/office/powerpoint/2010/main" val="33493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puter script on a screen">
            <a:extLst>
              <a:ext uri="{FF2B5EF4-FFF2-40B4-BE49-F238E27FC236}">
                <a16:creationId xmlns:a16="http://schemas.microsoft.com/office/drawing/2014/main" id="{183DD39C-7CA9-4CED-992E-D082CA632F77}"/>
              </a:ext>
            </a:extLst>
          </p:cNvPr>
          <p:cNvPicPr>
            <a:picLocks noChangeAspect="1"/>
          </p:cNvPicPr>
          <p:nvPr/>
        </p:nvPicPr>
        <p:blipFill>
          <a:blip r:embed="rId2">
            <a:alphaModFix amt="50000"/>
          </a:blip>
          <a:srcRect t="5981" b="9750"/>
          <a:stretch/>
        </p:blipFill>
        <p:spPr>
          <a:xfrm>
            <a:off x="20" y="1"/>
            <a:ext cx="12191980" cy="6857999"/>
          </a:xfrm>
          <a:prstGeom prst="rect">
            <a:avLst/>
          </a:prstGeom>
        </p:spPr>
      </p:pic>
      <p:sp>
        <p:nvSpPr>
          <p:cNvPr id="2" name="Title 1">
            <a:extLst>
              <a:ext uri="{FF2B5EF4-FFF2-40B4-BE49-F238E27FC236}">
                <a16:creationId xmlns:a16="http://schemas.microsoft.com/office/drawing/2014/main" id="{45CB6BC4-38F0-25AC-92CB-9EC252C8A3FE}"/>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What is Creative Coding?</a:t>
            </a:r>
            <a:endParaRPr lang="en-IE" dirty="0">
              <a:solidFill>
                <a:srgbClr val="FFFFFF"/>
              </a:solidFill>
            </a:endParaRPr>
          </a:p>
        </p:txBody>
      </p:sp>
    </p:spTree>
    <p:extLst>
      <p:ext uri="{BB962C8B-B14F-4D97-AF65-F5344CB8AC3E}">
        <p14:creationId xmlns:p14="http://schemas.microsoft.com/office/powerpoint/2010/main" val="193581795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DC040-AA26-9368-EE4D-F2B474278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92487-6384-05B2-FC14-E0C2E0A67840}"/>
              </a:ext>
            </a:extLst>
          </p:cNvPr>
          <p:cNvSpPr>
            <a:spLocks noGrp="1"/>
          </p:cNvSpPr>
          <p:nvPr>
            <p:ph type="title"/>
          </p:nvPr>
        </p:nvSpPr>
        <p:spPr/>
        <p:txBody>
          <a:bodyPr/>
          <a:lstStyle/>
          <a:p>
            <a:r>
              <a:rPr lang="en-IE" b="1" dirty="0"/>
              <a:t>Creative Coding</a:t>
            </a:r>
          </a:p>
        </p:txBody>
      </p:sp>
      <p:sp>
        <p:nvSpPr>
          <p:cNvPr id="3" name="Content Placeholder 2">
            <a:extLst>
              <a:ext uri="{FF2B5EF4-FFF2-40B4-BE49-F238E27FC236}">
                <a16:creationId xmlns:a16="http://schemas.microsoft.com/office/drawing/2014/main" id="{863602A4-436A-DA7C-ED10-702AC15E358B}"/>
              </a:ext>
            </a:extLst>
          </p:cNvPr>
          <p:cNvSpPr>
            <a:spLocks noGrp="1"/>
          </p:cNvSpPr>
          <p:nvPr>
            <p:ph idx="1"/>
          </p:nvPr>
        </p:nvSpPr>
        <p:spPr/>
        <p:txBody>
          <a:bodyPr>
            <a:normAutofit fontScale="85000" lnSpcReduction="20000"/>
          </a:bodyPr>
          <a:lstStyle/>
          <a:p>
            <a:r>
              <a:rPr lang="en-US" sz="4800" b="1" dirty="0"/>
              <a:t>Key areas</a:t>
            </a:r>
            <a:r>
              <a:rPr lang="en-US" sz="4800" dirty="0"/>
              <a:t>: Generative art, data visualization, interactive media, algorithmic design, digital storytelling, algorithmic creativity and emergent behavior</a:t>
            </a:r>
          </a:p>
          <a:p>
            <a:endParaRPr lang="en-US" sz="4800" dirty="0"/>
          </a:p>
          <a:p>
            <a:r>
              <a:rPr lang="en-US" sz="4800" b="1" dirty="0"/>
              <a:t>Differences from traditional coding</a:t>
            </a:r>
            <a:r>
              <a:rPr lang="en-US" sz="4800" dirty="0"/>
              <a:t>: Emphasizing experimentation, aesthetics, and exploration rather than efficiency or optimization.</a:t>
            </a:r>
          </a:p>
        </p:txBody>
      </p:sp>
    </p:spTree>
    <p:extLst>
      <p:ext uri="{BB962C8B-B14F-4D97-AF65-F5344CB8AC3E}">
        <p14:creationId xmlns:p14="http://schemas.microsoft.com/office/powerpoint/2010/main" val="2008175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2842</TotalTime>
  <Words>1570</Words>
  <Application>Microsoft Office PowerPoint</Application>
  <PresentationFormat>Widescreen</PresentationFormat>
  <Paragraphs>271</Paragraphs>
  <Slides>65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Aptos</vt:lpstr>
      <vt:lpstr>Aptos Display</vt:lpstr>
      <vt:lpstr>Arial</vt:lpstr>
      <vt:lpstr>Calibri</vt:lpstr>
      <vt:lpstr>Courier New</vt:lpstr>
      <vt:lpstr>Google Sans</vt:lpstr>
      <vt:lpstr>Goudy Stout</vt:lpstr>
      <vt:lpstr>Symbol</vt:lpstr>
      <vt:lpstr>Office Theme</vt:lpstr>
      <vt:lpstr>Introduction to Creative Coding</vt:lpstr>
      <vt:lpstr>Overview</vt:lpstr>
      <vt:lpstr>The Basics</vt:lpstr>
      <vt:lpstr>What is Art?</vt:lpstr>
      <vt:lpstr>What is Art?</vt:lpstr>
      <vt:lpstr>What is Art?</vt:lpstr>
      <vt:lpstr>PowerPoint Presentation</vt:lpstr>
      <vt:lpstr>What is Creative Coding?</vt:lpstr>
      <vt:lpstr>Creative Coding</vt:lpstr>
      <vt:lpstr>Tools and Programming Languages</vt:lpstr>
      <vt:lpstr>Example Applications</vt:lpstr>
      <vt:lpstr>  Images</vt:lpstr>
      <vt:lpstr>Contents</vt:lpstr>
      <vt:lpstr>Contents</vt:lpstr>
      <vt:lpstr>Audio</vt:lpstr>
      <vt:lpstr>Contents</vt:lpstr>
      <vt:lpstr>Video</vt:lpstr>
      <vt:lpstr>Contents</vt:lpstr>
      <vt:lpstr>Aesthetics</vt:lpstr>
      <vt:lpstr>Aesthetics</vt:lpstr>
      <vt:lpstr>Aesthetics</vt:lpstr>
      <vt:lpstr>Aesthetics</vt:lpstr>
      <vt:lpstr>Aesthetics</vt:lpstr>
      <vt:lpstr>Aesthetics</vt:lpstr>
      <vt:lpstr>Aesthetics</vt:lpstr>
      <vt:lpstr>Aesthetics</vt:lpstr>
      <vt:lpstr>Aesthetics</vt:lpstr>
      <vt:lpstr>Aesthetics</vt:lpstr>
      <vt:lpstr>Aesthetics</vt:lpstr>
      <vt:lpstr>Aesthetics</vt:lpstr>
      <vt:lpstr>Aesthetics</vt:lpstr>
      <vt:lpstr>Aesthetics</vt:lpstr>
      <vt:lpstr>Aesthetics</vt:lpstr>
      <vt:lpstr>Aesthetics</vt:lpstr>
      <vt:lpstr>Aesthetics</vt:lpstr>
      <vt:lpstr>Aesthetics</vt:lpstr>
      <vt:lpstr>Aesthetics</vt:lpstr>
      <vt:lpstr>Aesthetics</vt:lpstr>
      <vt:lpstr>Aesthetics</vt:lpstr>
      <vt:lpstr>Aesthetics</vt:lpstr>
      <vt:lpstr>Nature: sunflower spirals, pinecones, nautilus shells</vt:lpstr>
      <vt:lpstr>Cosmically: spiral galaxies, Jupiter’s Great Red Spot, Saturn’s Rings </vt:lpstr>
      <vt:lpstr>Aesthetics</vt:lpstr>
      <vt:lpstr>PowerPoint Presentation</vt:lpstr>
      <vt:lpstr>PowerPoint Presentation</vt:lpstr>
      <vt:lpstr>PowerPoint Presentation</vt:lpstr>
      <vt:lpstr>Fibonacci Sequence</vt:lpstr>
      <vt:lpstr>Fibonacci Sequence</vt:lpstr>
      <vt:lpstr>Fibonacci Sequence</vt:lpstr>
      <vt:lpstr>PowerPoint Presentation</vt:lpstr>
      <vt:lpstr>Fibonacci Numbers</vt:lpstr>
      <vt:lpstr>Fibonacci Sequence</vt:lpstr>
      <vt:lpstr>Leonardo Bonacci (aka Fibonacci)</vt:lpstr>
      <vt:lpstr>Let’s look at some code…</vt:lpstr>
      <vt:lpstr>Python Code</vt:lpstr>
      <vt:lpstr>PowerPoint Presentation</vt:lpstr>
      <vt:lpstr>Python Code</vt:lpstr>
      <vt:lpstr>Python Code</vt:lpstr>
      <vt:lpstr>Python Code</vt:lpstr>
      <vt:lpstr>Python Code</vt:lpstr>
      <vt:lpstr>Python Code</vt:lpstr>
      <vt:lpstr>Python Code</vt:lpstr>
      <vt:lpstr>Python Code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TU850 Sustainable Data Science and Artificial Intelligence</dc:title>
  <dc:creator>Damian Gordon</dc:creator>
  <cp:lastModifiedBy>Damian Gordon</cp:lastModifiedBy>
  <cp:revision>6</cp:revision>
  <dcterms:created xsi:type="dcterms:W3CDTF">2024-05-27T14:30:37Z</dcterms:created>
  <dcterms:modified xsi:type="dcterms:W3CDTF">2025-01-30T23:39:18Z</dcterms:modified>
</cp:coreProperties>
</file>