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09"/>
  </p:notesMasterIdLst>
  <p:sldIdLst>
    <p:sldId id="256" r:id="rId2"/>
    <p:sldId id="672" r:id="rId3"/>
    <p:sldId id="780" r:id="rId4"/>
    <p:sldId id="759" r:id="rId5"/>
    <p:sldId id="760" r:id="rId6"/>
    <p:sldId id="799" r:id="rId7"/>
    <p:sldId id="785" r:id="rId8"/>
    <p:sldId id="781" r:id="rId9"/>
    <p:sldId id="783" r:id="rId10"/>
    <p:sldId id="782" r:id="rId11"/>
    <p:sldId id="761" r:id="rId12"/>
    <p:sldId id="334" r:id="rId13"/>
    <p:sldId id="335" r:id="rId14"/>
    <p:sldId id="343" r:id="rId15"/>
    <p:sldId id="336" r:id="rId16"/>
    <p:sldId id="344" r:id="rId17"/>
    <p:sldId id="337" r:id="rId18"/>
    <p:sldId id="338" r:id="rId19"/>
    <p:sldId id="339" r:id="rId20"/>
    <p:sldId id="327" r:id="rId21"/>
    <p:sldId id="328" r:id="rId22"/>
    <p:sldId id="340" r:id="rId23"/>
    <p:sldId id="341" r:id="rId24"/>
    <p:sldId id="342" r:id="rId25"/>
    <p:sldId id="776" r:id="rId26"/>
    <p:sldId id="777" r:id="rId27"/>
    <p:sldId id="778" r:id="rId28"/>
    <p:sldId id="779" r:id="rId29"/>
    <p:sldId id="345" r:id="rId30"/>
    <p:sldId id="347" r:id="rId31"/>
    <p:sldId id="348" r:id="rId32"/>
    <p:sldId id="349" r:id="rId33"/>
    <p:sldId id="350" r:id="rId34"/>
    <p:sldId id="351" r:id="rId35"/>
    <p:sldId id="352" r:id="rId36"/>
    <p:sldId id="353" r:id="rId37"/>
    <p:sldId id="325" r:id="rId38"/>
    <p:sldId id="354" r:id="rId39"/>
    <p:sldId id="324" r:id="rId40"/>
    <p:sldId id="366" r:id="rId41"/>
    <p:sldId id="367" r:id="rId42"/>
    <p:sldId id="357" r:id="rId43"/>
    <p:sldId id="358" r:id="rId44"/>
    <p:sldId id="359" r:id="rId45"/>
    <p:sldId id="360" r:id="rId46"/>
    <p:sldId id="361" r:id="rId47"/>
    <p:sldId id="362" r:id="rId48"/>
    <p:sldId id="363" r:id="rId49"/>
    <p:sldId id="364" r:id="rId50"/>
    <p:sldId id="365" r:id="rId51"/>
    <p:sldId id="356" r:id="rId52"/>
    <p:sldId id="764" r:id="rId53"/>
    <p:sldId id="762" r:id="rId54"/>
    <p:sldId id="765" r:id="rId55"/>
    <p:sldId id="787" r:id="rId56"/>
    <p:sldId id="788" r:id="rId57"/>
    <p:sldId id="789" r:id="rId58"/>
    <p:sldId id="790" r:id="rId59"/>
    <p:sldId id="775" r:id="rId60"/>
    <p:sldId id="766" r:id="rId61"/>
    <p:sldId id="769" r:id="rId62"/>
    <p:sldId id="768" r:id="rId63"/>
    <p:sldId id="770" r:id="rId64"/>
    <p:sldId id="771" r:id="rId65"/>
    <p:sldId id="772" r:id="rId66"/>
    <p:sldId id="774" r:id="rId67"/>
    <p:sldId id="784" r:id="rId68"/>
    <p:sldId id="786" r:id="rId69"/>
    <p:sldId id="773" r:id="rId70"/>
    <p:sldId id="791" r:id="rId71"/>
    <p:sldId id="315" r:id="rId72"/>
    <p:sldId id="317" r:id="rId73"/>
    <p:sldId id="316" r:id="rId74"/>
    <p:sldId id="318" r:id="rId75"/>
    <p:sldId id="319" r:id="rId76"/>
    <p:sldId id="320" r:id="rId77"/>
    <p:sldId id="323" r:id="rId78"/>
    <p:sldId id="322" r:id="rId79"/>
    <p:sldId id="321" r:id="rId80"/>
    <p:sldId id="792" r:id="rId81"/>
    <p:sldId id="793" r:id="rId82"/>
    <p:sldId id="794" r:id="rId83"/>
    <p:sldId id="326" r:id="rId84"/>
    <p:sldId id="795" r:id="rId85"/>
    <p:sldId id="796" r:id="rId86"/>
    <p:sldId id="329" r:id="rId87"/>
    <p:sldId id="330" r:id="rId88"/>
    <p:sldId id="331" r:id="rId89"/>
    <p:sldId id="797" r:id="rId90"/>
    <p:sldId id="798" r:id="rId91"/>
    <p:sldId id="368" r:id="rId92"/>
    <p:sldId id="369" r:id="rId93"/>
    <p:sldId id="380" r:id="rId94"/>
    <p:sldId id="378" r:id="rId95"/>
    <p:sldId id="379" r:id="rId96"/>
    <p:sldId id="381" r:id="rId97"/>
    <p:sldId id="382" r:id="rId98"/>
    <p:sldId id="383" r:id="rId99"/>
    <p:sldId id="376" r:id="rId100"/>
    <p:sldId id="384" r:id="rId101"/>
    <p:sldId id="385" r:id="rId102"/>
    <p:sldId id="386" r:id="rId103"/>
    <p:sldId id="387" r:id="rId104"/>
    <p:sldId id="388" r:id="rId105"/>
    <p:sldId id="389" r:id="rId106"/>
    <p:sldId id="390" r:id="rId107"/>
    <p:sldId id="391"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a:srgbClr val="4EA72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B2453-B988-4C8A-BC5C-4BF3F9838CCC}" v="234" dt="2025-02-13T21:57:47.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DA99A808-C433-4857-B48D-0541486B69EB}"/>
    <pc:docChg chg="undo custSel addSld delSld modSld sldOrd">
      <pc:chgData name="Damian Gordon" userId="796278f3-970d-4a3b-8137-dc597a054133" providerId="ADAL" clId="{DA99A808-C433-4857-B48D-0541486B69EB}" dt="2025-01-30T23:39:17.685" v="4545" actId="47"/>
      <pc:docMkLst>
        <pc:docMk/>
      </pc:docMkLst>
      <pc:sldChg chg="addSp delSp modSp mod modMedia setBg addAnim delAnim">
        <pc:chgData name="Damian Gordon" userId="796278f3-970d-4a3b-8137-dc597a054133" providerId="ADAL" clId="{DA99A808-C433-4857-B48D-0541486B69EB}" dt="2025-01-24T14:41:24.255" v="30"/>
        <pc:sldMkLst>
          <pc:docMk/>
          <pc:sldMk cId="1941464876" sldId="256"/>
        </pc:sldMkLst>
        <pc:spChg chg="mod">
          <ac:chgData name="Damian Gordon" userId="796278f3-970d-4a3b-8137-dc597a054133" providerId="ADAL" clId="{DA99A808-C433-4857-B48D-0541486B69EB}" dt="2025-01-24T14:41:24.255" v="28" actId="26606"/>
          <ac:spMkLst>
            <pc:docMk/>
            <pc:sldMk cId="1941464876" sldId="256"/>
            <ac:spMk id="2" creationId="{2AFAF802-1FD5-1E70-940A-2DF641692805}"/>
          </ac:spMkLst>
        </pc:spChg>
        <pc:spChg chg="mod">
          <ac:chgData name="Damian Gordon" userId="796278f3-970d-4a3b-8137-dc597a054133" providerId="ADAL" clId="{DA99A808-C433-4857-B48D-0541486B69EB}" dt="2025-01-24T14:41:24.255" v="28" actId="26606"/>
          <ac:spMkLst>
            <pc:docMk/>
            <pc:sldMk cId="1941464876" sldId="256"/>
            <ac:spMk id="3" creationId="{35C6E67C-6691-6E69-516C-2202AB658EDF}"/>
          </ac:spMkLst>
        </pc:spChg>
        <pc:spChg chg="add">
          <ac:chgData name="Damian Gordon" userId="796278f3-970d-4a3b-8137-dc597a054133" providerId="ADAL" clId="{DA99A808-C433-4857-B48D-0541486B69EB}" dt="2025-01-24T14:41:24.255" v="28" actId="26606"/>
          <ac:spMkLst>
            <pc:docMk/>
            <pc:sldMk cId="1941464876" sldId="256"/>
            <ac:spMk id="19" creationId="{9B7AD9F6-8CE7-4299-8FC6-328F4DCD3FF9}"/>
          </ac:spMkLst>
        </pc:spChg>
        <pc:spChg chg="add">
          <ac:chgData name="Damian Gordon" userId="796278f3-970d-4a3b-8137-dc597a054133" providerId="ADAL" clId="{DA99A808-C433-4857-B48D-0541486B69EB}" dt="2025-01-24T14:41:24.255" v="28" actId="26606"/>
          <ac:spMkLst>
            <pc:docMk/>
            <pc:sldMk cId="1941464876" sldId="256"/>
            <ac:spMk id="21" creationId="{F49775AF-8896-43EE-92C6-83497D6DC56F}"/>
          </ac:spMkLst>
        </pc:spChg>
        <pc:picChg chg="add">
          <ac:chgData name="Damian Gordon" userId="796278f3-970d-4a3b-8137-dc597a054133" providerId="ADAL" clId="{DA99A808-C433-4857-B48D-0541486B69EB}" dt="2025-01-24T14:41:24.255" v="28" actId="26606"/>
          <ac:picMkLst>
            <pc:docMk/>
            <pc:sldMk cId="1941464876" sldId="256"/>
            <ac:picMk id="20" creationId="{65E8A76B-89BE-1085-877A-29A93E07C244}"/>
          </ac:picMkLst>
        </pc:picChg>
      </pc:sldChg>
      <pc:sldChg chg="delSp modSp mod">
        <pc:chgData name="Damian Gordon" userId="796278f3-970d-4a3b-8137-dc597a054133" providerId="ADAL" clId="{DA99A808-C433-4857-B48D-0541486B69EB}" dt="2025-01-30T15:32:49.588" v="578" actId="113"/>
        <pc:sldMkLst>
          <pc:docMk/>
          <pc:sldMk cId="321388942" sldId="259"/>
        </pc:sldMkLst>
      </pc:sldChg>
      <pc:sldChg chg="del">
        <pc:chgData name="Damian Gordon" userId="796278f3-970d-4a3b-8137-dc597a054133" providerId="ADAL" clId="{DA99A808-C433-4857-B48D-0541486B69EB}" dt="2025-01-30T15:36:04.667" v="608" actId="47"/>
        <pc:sldMkLst>
          <pc:docMk/>
          <pc:sldMk cId="1282645631" sldId="275"/>
        </pc:sldMkLst>
      </pc:sldChg>
      <pc:sldChg chg="del">
        <pc:chgData name="Damian Gordon" userId="796278f3-970d-4a3b-8137-dc597a054133" providerId="ADAL" clId="{DA99A808-C433-4857-B48D-0541486B69EB}" dt="2025-01-30T15:36:04.667" v="608" actId="47"/>
        <pc:sldMkLst>
          <pc:docMk/>
          <pc:sldMk cId="1622898926" sldId="284"/>
        </pc:sldMkLst>
      </pc:sldChg>
      <pc:sldChg chg="del">
        <pc:chgData name="Damian Gordon" userId="796278f3-970d-4a3b-8137-dc597a054133" providerId="ADAL" clId="{DA99A808-C433-4857-B48D-0541486B69EB}" dt="2025-01-30T15:36:04.667" v="608" actId="47"/>
        <pc:sldMkLst>
          <pc:docMk/>
          <pc:sldMk cId="2975598866" sldId="287"/>
        </pc:sldMkLst>
      </pc:sldChg>
      <pc:sldChg chg="del">
        <pc:chgData name="Damian Gordon" userId="796278f3-970d-4a3b-8137-dc597a054133" providerId="ADAL" clId="{DA99A808-C433-4857-B48D-0541486B69EB}" dt="2025-01-30T15:36:04.667" v="608" actId="47"/>
        <pc:sldMkLst>
          <pc:docMk/>
          <pc:sldMk cId="3430019511" sldId="296"/>
        </pc:sldMkLst>
      </pc:sldChg>
      <pc:sldChg chg="del">
        <pc:chgData name="Damian Gordon" userId="796278f3-970d-4a3b-8137-dc597a054133" providerId="ADAL" clId="{DA99A808-C433-4857-B48D-0541486B69EB}" dt="2025-01-30T15:36:04.667" v="608" actId="47"/>
        <pc:sldMkLst>
          <pc:docMk/>
          <pc:sldMk cId="1515287571" sldId="297"/>
        </pc:sldMkLst>
      </pc:sldChg>
      <pc:sldChg chg="modSp add mod">
        <pc:chgData name="Damian Gordon" userId="796278f3-970d-4a3b-8137-dc597a054133" providerId="ADAL" clId="{DA99A808-C433-4857-B48D-0541486B69EB}" dt="2025-01-30T23:25:15.060" v="4335" actId="1036"/>
        <pc:sldMkLst>
          <pc:docMk/>
          <pc:sldMk cId="2698957122" sldId="315"/>
        </pc:sldMkLst>
      </pc:sldChg>
      <pc:sldChg chg="add">
        <pc:chgData name="Damian Gordon" userId="796278f3-970d-4a3b-8137-dc597a054133" providerId="ADAL" clId="{DA99A808-C433-4857-B48D-0541486B69EB}" dt="2025-01-30T23:24:30.622" v="4316"/>
        <pc:sldMkLst>
          <pc:docMk/>
          <pc:sldMk cId="2692037909" sldId="316"/>
        </pc:sldMkLst>
      </pc:sldChg>
      <pc:sldChg chg="modSp add mod">
        <pc:chgData name="Damian Gordon" userId="796278f3-970d-4a3b-8137-dc597a054133" providerId="ADAL" clId="{DA99A808-C433-4857-B48D-0541486B69EB}" dt="2025-01-30T23:25:05.849" v="4327" actId="20577"/>
        <pc:sldMkLst>
          <pc:docMk/>
          <pc:sldMk cId="1725129782" sldId="326"/>
        </pc:sldMkLst>
      </pc:sldChg>
      <pc:sldChg chg="add">
        <pc:chgData name="Damian Gordon" userId="796278f3-970d-4a3b-8137-dc597a054133" providerId="ADAL" clId="{DA99A808-C433-4857-B48D-0541486B69EB}" dt="2025-01-30T23:24:30.622" v="4316"/>
        <pc:sldMkLst>
          <pc:docMk/>
          <pc:sldMk cId="918911296" sldId="327"/>
        </pc:sldMkLst>
      </pc:sldChg>
      <pc:sldChg chg="addSp delSp modSp mod setBg delAnim modAnim">
        <pc:chgData name="Damian Gordon" userId="796278f3-970d-4a3b-8137-dc597a054133" providerId="ADAL" clId="{DA99A808-C433-4857-B48D-0541486B69EB}" dt="2025-01-30T15:36:40.360" v="613" actId="404"/>
        <pc:sldMkLst>
          <pc:docMk/>
          <pc:sldMk cId="1898965013" sldId="426"/>
        </pc:sldMkLst>
      </pc:sldChg>
      <pc:sldChg chg="del">
        <pc:chgData name="Damian Gordon" userId="796278f3-970d-4a3b-8137-dc597a054133" providerId="ADAL" clId="{DA99A808-C433-4857-B48D-0541486B69EB}" dt="2025-01-30T15:36:04.667" v="608" actId="47"/>
        <pc:sldMkLst>
          <pc:docMk/>
          <pc:sldMk cId="2126172313" sldId="427"/>
        </pc:sldMkLst>
      </pc:sldChg>
      <pc:sldChg chg="del">
        <pc:chgData name="Damian Gordon" userId="796278f3-970d-4a3b-8137-dc597a054133" providerId="ADAL" clId="{DA99A808-C433-4857-B48D-0541486B69EB}" dt="2025-01-30T15:36:04.667" v="608" actId="47"/>
        <pc:sldMkLst>
          <pc:docMk/>
          <pc:sldMk cId="3444012768" sldId="428"/>
        </pc:sldMkLst>
      </pc:sldChg>
      <pc:sldChg chg="del">
        <pc:chgData name="Damian Gordon" userId="796278f3-970d-4a3b-8137-dc597a054133" providerId="ADAL" clId="{DA99A808-C433-4857-B48D-0541486B69EB}" dt="2025-01-30T15:36:04.667" v="608" actId="47"/>
        <pc:sldMkLst>
          <pc:docMk/>
          <pc:sldMk cId="3735875418" sldId="430"/>
        </pc:sldMkLst>
      </pc:sldChg>
      <pc:sldChg chg="del">
        <pc:chgData name="Damian Gordon" userId="796278f3-970d-4a3b-8137-dc597a054133" providerId="ADAL" clId="{DA99A808-C433-4857-B48D-0541486B69EB}" dt="2025-01-30T15:36:04.667" v="608" actId="47"/>
        <pc:sldMkLst>
          <pc:docMk/>
          <pc:sldMk cId="1233871246" sldId="431"/>
        </pc:sldMkLst>
      </pc:sldChg>
      <pc:sldChg chg="del">
        <pc:chgData name="Damian Gordon" userId="796278f3-970d-4a3b-8137-dc597a054133" providerId="ADAL" clId="{DA99A808-C433-4857-B48D-0541486B69EB}" dt="2025-01-30T15:36:04.667" v="608" actId="47"/>
        <pc:sldMkLst>
          <pc:docMk/>
          <pc:sldMk cId="730100669" sldId="454"/>
        </pc:sldMkLst>
      </pc:sldChg>
      <pc:sldChg chg="del">
        <pc:chgData name="Damian Gordon" userId="796278f3-970d-4a3b-8137-dc597a054133" providerId="ADAL" clId="{DA99A808-C433-4857-B48D-0541486B69EB}" dt="2025-01-30T15:36:04.667" v="608" actId="47"/>
        <pc:sldMkLst>
          <pc:docMk/>
          <pc:sldMk cId="2603971186" sldId="457"/>
        </pc:sldMkLst>
      </pc:sldChg>
      <pc:sldChg chg="del">
        <pc:chgData name="Damian Gordon" userId="796278f3-970d-4a3b-8137-dc597a054133" providerId="ADAL" clId="{DA99A808-C433-4857-B48D-0541486B69EB}" dt="2025-01-30T15:36:04.667" v="608" actId="47"/>
        <pc:sldMkLst>
          <pc:docMk/>
          <pc:sldMk cId="2123894225" sldId="458"/>
        </pc:sldMkLst>
      </pc:sldChg>
      <pc:sldChg chg="del">
        <pc:chgData name="Damian Gordon" userId="796278f3-970d-4a3b-8137-dc597a054133" providerId="ADAL" clId="{DA99A808-C433-4857-B48D-0541486B69EB}" dt="2025-01-30T15:36:04.667" v="608" actId="47"/>
        <pc:sldMkLst>
          <pc:docMk/>
          <pc:sldMk cId="535991383" sldId="459"/>
        </pc:sldMkLst>
      </pc:sldChg>
      <pc:sldChg chg="del">
        <pc:chgData name="Damian Gordon" userId="796278f3-970d-4a3b-8137-dc597a054133" providerId="ADAL" clId="{DA99A808-C433-4857-B48D-0541486B69EB}" dt="2025-01-30T15:36:04.667" v="608" actId="47"/>
        <pc:sldMkLst>
          <pc:docMk/>
          <pc:sldMk cId="3805323869" sldId="461"/>
        </pc:sldMkLst>
      </pc:sldChg>
      <pc:sldChg chg="del">
        <pc:chgData name="Damian Gordon" userId="796278f3-970d-4a3b-8137-dc597a054133" providerId="ADAL" clId="{DA99A808-C433-4857-B48D-0541486B69EB}" dt="2025-01-30T15:36:04.667" v="608" actId="47"/>
        <pc:sldMkLst>
          <pc:docMk/>
          <pc:sldMk cId="904566246" sldId="462"/>
        </pc:sldMkLst>
      </pc:sldChg>
      <pc:sldChg chg="del">
        <pc:chgData name="Damian Gordon" userId="796278f3-970d-4a3b-8137-dc597a054133" providerId="ADAL" clId="{DA99A808-C433-4857-B48D-0541486B69EB}" dt="2025-01-30T15:36:04.667" v="608" actId="47"/>
        <pc:sldMkLst>
          <pc:docMk/>
          <pc:sldMk cId="1192466586" sldId="464"/>
        </pc:sldMkLst>
      </pc:sldChg>
      <pc:sldChg chg="del">
        <pc:chgData name="Damian Gordon" userId="796278f3-970d-4a3b-8137-dc597a054133" providerId="ADAL" clId="{DA99A808-C433-4857-B48D-0541486B69EB}" dt="2025-01-30T15:36:04.667" v="608" actId="47"/>
        <pc:sldMkLst>
          <pc:docMk/>
          <pc:sldMk cId="1760058381" sldId="465"/>
        </pc:sldMkLst>
      </pc:sldChg>
      <pc:sldChg chg="del">
        <pc:chgData name="Damian Gordon" userId="796278f3-970d-4a3b-8137-dc597a054133" providerId="ADAL" clId="{DA99A808-C433-4857-B48D-0541486B69EB}" dt="2025-01-30T15:36:04.667" v="608" actId="47"/>
        <pc:sldMkLst>
          <pc:docMk/>
          <pc:sldMk cId="1257956994" sldId="466"/>
        </pc:sldMkLst>
      </pc:sldChg>
      <pc:sldChg chg="del">
        <pc:chgData name="Damian Gordon" userId="796278f3-970d-4a3b-8137-dc597a054133" providerId="ADAL" clId="{DA99A808-C433-4857-B48D-0541486B69EB}" dt="2025-01-30T15:36:04.667" v="608" actId="47"/>
        <pc:sldMkLst>
          <pc:docMk/>
          <pc:sldMk cId="2442904923" sldId="467"/>
        </pc:sldMkLst>
      </pc:sldChg>
      <pc:sldChg chg="del">
        <pc:chgData name="Damian Gordon" userId="796278f3-970d-4a3b-8137-dc597a054133" providerId="ADAL" clId="{DA99A808-C433-4857-B48D-0541486B69EB}" dt="2025-01-30T15:36:04.667" v="608" actId="47"/>
        <pc:sldMkLst>
          <pc:docMk/>
          <pc:sldMk cId="4229316256" sldId="468"/>
        </pc:sldMkLst>
      </pc:sldChg>
      <pc:sldChg chg="del">
        <pc:chgData name="Damian Gordon" userId="796278f3-970d-4a3b-8137-dc597a054133" providerId="ADAL" clId="{DA99A808-C433-4857-B48D-0541486B69EB}" dt="2025-01-30T15:36:04.667" v="608" actId="47"/>
        <pc:sldMkLst>
          <pc:docMk/>
          <pc:sldMk cId="2479653310" sldId="469"/>
        </pc:sldMkLst>
      </pc:sldChg>
      <pc:sldChg chg="del">
        <pc:chgData name="Damian Gordon" userId="796278f3-970d-4a3b-8137-dc597a054133" providerId="ADAL" clId="{DA99A808-C433-4857-B48D-0541486B69EB}" dt="2025-01-30T15:36:04.667" v="608" actId="47"/>
        <pc:sldMkLst>
          <pc:docMk/>
          <pc:sldMk cId="3367475694" sldId="470"/>
        </pc:sldMkLst>
      </pc:sldChg>
      <pc:sldChg chg="del">
        <pc:chgData name="Damian Gordon" userId="796278f3-970d-4a3b-8137-dc597a054133" providerId="ADAL" clId="{DA99A808-C433-4857-B48D-0541486B69EB}" dt="2025-01-30T15:36:04.667" v="608" actId="47"/>
        <pc:sldMkLst>
          <pc:docMk/>
          <pc:sldMk cId="2270169773" sldId="471"/>
        </pc:sldMkLst>
      </pc:sldChg>
      <pc:sldChg chg="del">
        <pc:chgData name="Damian Gordon" userId="796278f3-970d-4a3b-8137-dc597a054133" providerId="ADAL" clId="{DA99A808-C433-4857-B48D-0541486B69EB}" dt="2025-01-30T15:36:04.667" v="608" actId="47"/>
        <pc:sldMkLst>
          <pc:docMk/>
          <pc:sldMk cId="771842511" sldId="472"/>
        </pc:sldMkLst>
      </pc:sldChg>
      <pc:sldChg chg="del">
        <pc:chgData name="Damian Gordon" userId="796278f3-970d-4a3b-8137-dc597a054133" providerId="ADAL" clId="{DA99A808-C433-4857-B48D-0541486B69EB}" dt="2025-01-30T15:36:04.667" v="608" actId="47"/>
        <pc:sldMkLst>
          <pc:docMk/>
          <pc:sldMk cId="242179878" sldId="473"/>
        </pc:sldMkLst>
      </pc:sldChg>
      <pc:sldChg chg="del">
        <pc:chgData name="Damian Gordon" userId="796278f3-970d-4a3b-8137-dc597a054133" providerId="ADAL" clId="{DA99A808-C433-4857-B48D-0541486B69EB}" dt="2025-01-30T15:36:04.667" v="608" actId="47"/>
        <pc:sldMkLst>
          <pc:docMk/>
          <pc:sldMk cId="4095918154" sldId="474"/>
        </pc:sldMkLst>
      </pc:sldChg>
      <pc:sldChg chg="del">
        <pc:chgData name="Damian Gordon" userId="796278f3-970d-4a3b-8137-dc597a054133" providerId="ADAL" clId="{DA99A808-C433-4857-B48D-0541486B69EB}" dt="2025-01-30T15:36:04.667" v="608" actId="47"/>
        <pc:sldMkLst>
          <pc:docMk/>
          <pc:sldMk cId="1680599265" sldId="475"/>
        </pc:sldMkLst>
      </pc:sldChg>
      <pc:sldChg chg="del">
        <pc:chgData name="Damian Gordon" userId="796278f3-970d-4a3b-8137-dc597a054133" providerId="ADAL" clId="{DA99A808-C433-4857-B48D-0541486B69EB}" dt="2025-01-30T15:36:04.667" v="608" actId="47"/>
        <pc:sldMkLst>
          <pc:docMk/>
          <pc:sldMk cId="726544470" sldId="476"/>
        </pc:sldMkLst>
      </pc:sldChg>
      <pc:sldChg chg="del">
        <pc:chgData name="Damian Gordon" userId="796278f3-970d-4a3b-8137-dc597a054133" providerId="ADAL" clId="{DA99A808-C433-4857-B48D-0541486B69EB}" dt="2025-01-30T15:36:04.667" v="608" actId="47"/>
        <pc:sldMkLst>
          <pc:docMk/>
          <pc:sldMk cId="3244980195" sldId="477"/>
        </pc:sldMkLst>
      </pc:sldChg>
      <pc:sldChg chg="del">
        <pc:chgData name="Damian Gordon" userId="796278f3-970d-4a3b-8137-dc597a054133" providerId="ADAL" clId="{DA99A808-C433-4857-B48D-0541486B69EB}" dt="2025-01-30T15:36:04.667" v="608" actId="47"/>
        <pc:sldMkLst>
          <pc:docMk/>
          <pc:sldMk cId="1250634738" sldId="478"/>
        </pc:sldMkLst>
      </pc:sldChg>
      <pc:sldChg chg="del">
        <pc:chgData name="Damian Gordon" userId="796278f3-970d-4a3b-8137-dc597a054133" providerId="ADAL" clId="{DA99A808-C433-4857-B48D-0541486B69EB}" dt="2025-01-30T15:36:04.667" v="608" actId="47"/>
        <pc:sldMkLst>
          <pc:docMk/>
          <pc:sldMk cId="1806556789" sldId="479"/>
        </pc:sldMkLst>
      </pc:sldChg>
      <pc:sldChg chg="del">
        <pc:chgData name="Damian Gordon" userId="796278f3-970d-4a3b-8137-dc597a054133" providerId="ADAL" clId="{DA99A808-C433-4857-B48D-0541486B69EB}" dt="2025-01-30T15:36:04.667" v="608" actId="47"/>
        <pc:sldMkLst>
          <pc:docMk/>
          <pc:sldMk cId="349856633" sldId="480"/>
        </pc:sldMkLst>
      </pc:sldChg>
      <pc:sldChg chg="del">
        <pc:chgData name="Damian Gordon" userId="796278f3-970d-4a3b-8137-dc597a054133" providerId="ADAL" clId="{DA99A808-C433-4857-B48D-0541486B69EB}" dt="2025-01-30T15:36:04.667" v="608" actId="47"/>
        <pc:sldMkLst>
          <pc:docMk/>
          <pc:sldMk cId="3206431685" sldId="481"/>
        </pc:sldMkLst>
      </pc:sldChg>
      <pc:sldChg chg="del">
        <pc:chgData name="Damian Gordon" userId="796278f3-970d-4a3b-8137-dc597a054133" providerId="ADAL" clId="{DA99A808-C433-4857-B48D-0541486B69EB}" dt="2025-01-30T15:36:04.667" v="608" actId="47"/>
        <pc:sldMkLst>
          <pc:docMk/>
          <pc:sldMk cId="3546274248" sldId="482"/>
        </pc:sldMkLst>
      </pc:sldChg>
      <pc:sldChg chg="del">
        <pc:chgData name="Damian Gordon" userId="796278f3-970d-4a3b-8137-dc597a054133" providerId="ADAL" clId="{DA99A808-C433-4857-B48D-0541486B69EB}" dt="2025-01-30T15:36:04.667" v="608" actId="47"/>
        <pc:sldMkLst>
          <pc:docMk/>
          <pc:sldMk cId="379198112" sldId="483"/>
        </pc:sldMkLst>
      </pc:sldChg>
      <pc:sldChg chg="del">
        <pc:chgData name="Damian Gordon" userId="796278f3-970d-4a3b-8137-dc597a054133" providerId="ADAL" clId="{DA99A808-C433-4857-B48D-0541486B69EB}" dt="2025-01-30T15:36:04.667" v="608" actId="47"/>
        <pc:sldMkLst>
          <pc:docMk/>
          <pc:sldMk cId="984733568" sldId="484"/>
        </pc:sldMkLst>
      </pc:sldChg>
      <pc:sldChg chg="del">
        <pc:chgData name="Damian Gordon" userId="796278f3-970d-4a3b-8137-dc597a054133" providerId="ADAL" clId="{DA99A808-C433-4857-B48D-0541486B69EB}" dt="2025-01-30T15:36:04.667" v="608" actId="47"/>
        <pc:sldMkLst>
          <pc:docMk/>
          <pc:sldMk cId="2307912514" sldId="485"/>
        </pc:sldMkLst>
      </pc:sldChg>
      <pc:sldChg chg="del">
        <pc:chgData name="Damian Gordon" userId="796278f3-970d-4a3b-8137-dc597a054133" providerId="ADAL" clId="{DA99A808-C433-4857-B48D-0541486B69EB}" dt="2025-01-30T15:36:04.667" v="608" actId="47"/>
        <pc:sldMkLst>
          <pc:docMk/>
          <pc:sldMk cId="848709099" sldId="486"/>
        </pc:sldMkLst>
      </pc:sldChg>
      <pc:sldChg chg="del">
        <pc:chgData name="Damian Gordon" userId="796278f3-970d-4a3b-8137-dc597a054133" providerId="ADAL" clId="{DA99A808-C433-4857-B48D-0541486B69EB}" dt="2025-01-30T15:36:04.667" v="608" actId="47"/>
        <pc:sldMkLst>
          <pc:docMk/>
          <pc:sldMk cId="1679135151" sldId="487"/>
        </pc:sldMkLst>
      </pc:sldChg>
      <pc:sldChg chg="del">
        <pc:chgData name="Damian Gordon" userId="796278f3-970d-4a3b-8137-dc597a054133" providerId="ADAL" clId="{DA99A808-C433-4857-B48D-0541486B69EB}" dt="2025-01-30T15:36:04.667" v="608" actId="47"/>
        <pc:sldMkLst>
          <pc:docMk/>
          <pc:sldMk cId="4201349747" sldId="488"/>
        </pc:sldMkLst>
      </pc:sldChg>
      <pc:sldChg chg="del">
        <pc:chgData name="Damian Gordon" userId="796278f3-970d-4a3b-8137-dc597a054133" providerId="ADAL" clId="{DA99A808-C433-4857-B48D-0541486B69EB}" dt="2025-01-30T15:36:04.667" v="608" actId="47"/>
        <pc:sldMkLst>
          <pc:docMk/>
          <pc:sldMk cId="4253531965" sldId="489"/>
        </pc:sldMkLst>
      </pc:sldChg>
      <pc:sldChg chg="del">
        <pc:chgData name="Damian Gordon" userId="796278f3-970d-4a3b-8137-dc597a054133" providerId="ADAL" clId="{DA99A808-C433-4857-B48D-0541486B69EB}" dt="2025-01-30T15:36:04.667" v="608" actId="47"/>
        <pc:sldMkLst>
          <pc:docMk/>
          <pc:sldMk cId="1380855924" sldId="490"/>
        </pc:sldMkLst>
      </pc:sldChg>
      <pc:sldChg chg="del">
        <pc:chgData name="Damian Gordon" userId="796278f3-970d-4a3b-8137-dc597a054133" providerId="ADAL" clId="{DA99A808-C433-4857-B48D-0541486B69EB}" dt="2025-01-30T15:36:04.667" v="608" actId="47"/>
        <pc:sldMkLst>
          <pc:docMk/>
          <pc:sldMk cId="2429902519" sldId="491"/>
        </pc:sldMkLst>
      </pc:sldChg>
      <pc:sldChg chg="del">
        <pc:chgData name="Damian Gordon" userId="796278f3-970d-4a3b-8137-dc597a054133" providerId="ADAL" clId="{DA99A808-C433-4857-B48D-0541486B69EB}" dt="2025-01-30T15:36:04.667" v="608" actId="47"/>
        <pc:sldMkLst>
          <pc:docMk/>
          <pc:sldMk cId="604262449" sldId="492"/>
        </pc:sldMkLst>
      </pc:sldChg>
      <pc:sldChg chg="del">
        <pc:chgData name="Damian Gordon" userId="796278f3-970d-4a3b-8137-dc597a054133" providerId="ADAL" clId="{DA99A808-C433-4857-B48D-0541486B69EB}" dt="2025-01-30T15:36:04.667" v="608" actId="47"/>
        <pc:sldMkLst>
          <pc:docMk/>
          <pc:sldMk cId="2042089025" sldId="493"/>
        </pc:sldMkLst>
      </pc:sldChg>
      <pc:sldChg chg="del">
        <pc:chgData name="Damian Gordon" userId="796278f3-970d-4a3b-8137-dc597a054133" providerId="ADAL" clId="{DA99A808-C433-4857-B48D-0541486B69EB}" dt="2025-01-30T15:36:04.667" v="608" actId="47"/>
        <pc:sldMkLst>
          <pc:docMk/>
          <pc:sldMk cId="3013569237" sldId="494"/>
        </pc:sldMkLst>
      </pc:sldChg>
      <pc:sldChg chg="del">
        <pc:chgData name="Damian Gordon" userId="796278f3-970d-4a3b-8137-dc597a054133" providerId="ADAL" clId="{DA99A808-C433-4857-B48D-0541486B69EB}" dt="2025-01-30T15:36:04.667" v="608" actId="47"/>
        <pc:sldMkLst>
          <pc:docMk/>
          <pc:sldMk cId="2129605758" sldId="495"/>
        </pc:sldMkLst>
      </pc:sldChg>
      <pc:sldChg chg="del">
        <pc:chgData name="Damian Gordon" userId="796278f3-970d-4a3b-8137-dc597a054133" providerId="ADAL" clId="{DA99A808-C433-4857-B48D-0541486B69EB}" dt="2025-01-30T15:36:04.667" v="608" actId="47"/>
        <pc:sldMkLst>
          <pc:docMk/>
          <pc:sldMk cId="916282007" sldId="496"/>
        </pc:sldMkLst>
      </pc:sldChg>
      <pc:sldChg chg="del">
        <pc:chgData name="Damian Gordon" userId="796278f3-970d-4a3b-8137-dc597a054133" providerId="ADAL" clId="{DA99A808-C433-4857-B48D-0541486B69EB}" dt="2025-01-30T15:36:04.667" v="608" actId="47"/>
        <pc:sldMkLst>
          <pc:docMk/>
          <pc:sldMk cId="1714894558" sldId="497"/>
        </pc:sldMkLst>
      </pc:sldChg>
      <pc:sldChg chg="del">
        <pc:chgData name="Damian Gordon" userId="796278f3-970d-4a3b-8137-dc597a054133" providerId="ADAL" clId="{DA99A808-C433-4857-B48D-0541486B69EB}" dt="2025-01-30T15:36:04.667" v="608" actId="47"/>
        <pc:sldMkLst>
          <pc:docMk/>
          <pc:sldMk cId="3235607215" sldId="498"/>
        </pc:sldMkLst>
      </pc:sldChg>
      <pc:sldChg chg="del">
        <pc:chgData name="Damian Gordon" userId="796278f3-970d-4a3b-8137-dc597a054133" providerId="ADAL" clId="{DA99A808-C433-4857-B48D-0541486B69EB}" dt="2025-01-30T15:36:04.667" v="608" actId="47"/>
        <pc:sldMkLst>
          <pc:docMk/>
          <pc:sldMk cId="1002063520" sldId="499"/>
        </pc:sldMkLst>
      </pc:sldChg>
      <pc:sldChg chg="del">
        <pc:chgData name="Damian Gordon" userId="796278f3-970d-4a3b-8137-dc597a054133" providerId="ADAL" clId="{DA99A808-C433-4857-B48D-0541486B69EB}" dt="2025-01-30T15:36:04.667" v="608" actId="47"/>
        <pc:sldMkLst>
          <pc:docMk/>
          <pc:sldMk cId="1877588735" sldId="500"/>
        </pc:sldMkLst>
      </pc:sldChg>
      <pc:sldChg chg="del">
        <pc:chgData name="Damian Gordon" userId="796278f3-970d-4a3b-8137-dc597a054133" providerId="ADAL" clId="{DA99A808-C433-4857-B48D-0541486B69EB}" dt="2025-01-30T15:36:04.667" v="608" actId="47"/>
        <pc:sldMkLst>
          <pc:docMk/>
          <pc:sldMk cId="3745148219" sldId="501"/>
        </pc:sldMkLst>
      </pc:sldChg>
      <pc:sldChg chg="del">
        <pc:chgData name="Damian Gordon" userId="796278f3-970d-4a3b-8137-dc597a054133" providerId="ADAL" clId="{DA99A808-C433-4857-B48D-0541486B69EB}" dt="2025-01-30T15:36:04.667" v="608" actId="47"/>
        <pc:sldMkLst>
          <pc:docMk/>
          <pc:sldMk cId="845731733" sldId="502"/>
        </pc:sldMkLst>
      </pc:sldChg>
      <pc:sldChg chg="del">
        <pc:chgData name="Damian Gordon" userId="796278f3-970d-4a3b-8137-dc597a054133" providerId="ADAL" clId="{DA99A808-C433-4857-B48D-0541486B69EB}" dt="2025-01-30T15:36:04.667" v="608" actId="47"/>
        <pc:sldMkLst>
          <pc:docMk/>
          <pc:sldMk cId="4159563849" sldId="503"/>
        </pc:sldMkLst>
      </pc:sldChg>
      <pc:sldChg chg="del">
        <pc:chgData name="Damian Gordon" userId="796278f3-970d-4a3b-8137-dc597a054133" providerId="ADAL" clId="{DA99A808-C433-4857-B48D-0541486B69EB}" dt="2025-01-30T15:36:04.667" v="608" actId="47"/>
        <pc:sldMkLst>
          <pc:docMk/>
          <pc:sldMk cId="2602717721" sldId="504"/>
        </pc:sldMkLst>
      </pc:sldChg>
      <pc:sldChg chg="del">
        <pc:chgData name="Damian Gordon" userId="796278f3-970d-4a3b-8137-dc597a054133" providerId="ADAL" clId="{DA99A808-C433-4857-B48D-0541486B69EB}" dt="2025-01-30T15:36:04.667" v="608" actId="47"/>
        <pc:sldMkLst>
          <pc:docMk/>
          <pc:sldMk cId="1870675293" sldId="505"/>
        </pc:sldMkLst>
      </pc:sldChg>
      <pc:sldChg chg="del">
        <pc:chgData name="Damian Gordon" userId="796278f3-970d-4a3b-8137-dc597a054133" providerId="ADAL" clId="{DA99A808-C433-4857-B48D-0541486B69EB}" dt="2025-01-30T15:36:04.667" v="608" actId="47"/>
        <pc:sldMkLst>
          <pc:docMk/>
          <pc:sldMk cId="1322034671" sldId="506"/>
        </pc:sldMkLst>
      </pc:sldChg>
      <pc:sldChg chg="del">
        <pc:chgData name="Damian Gordon" userId="796278f3-970d-4a3b-8137-dc597a054133" providerId="ADAL" clId="{DA99A808-C433-4857-B48D-0541486B69EB}" dt="2025-01-30T15:36:04.667" v="608" actId="47"/>
        <pc:sldMkLst>
          <pc:docMk/>
          <pc:sldMk cId="3155610287" sldId="507"/>
        </pc:sldMkLst>
      </pc:sldChg>
      <pc:sldChg chg="del">
        <pc:chgData name="Damian Gordon" userId="796278f3-970d-4a3b-8137-dc597a054133" providerId="ADAL" clId="{DA99A808-C433-4857-B48D-0541486B69EB}" dt="2025-01-30T15:36:04.667" v="608" actId="47"/>
        <pc:sldMkLst>
          <pc:docMk/>
          <pc:sldMk cId="1721466139" sldId="508"/>
        </pc:sldMkLst>
      </pc:sldChg>
      <pc:sldChg chg="del">
        <pc:chgData name="Damian Gordon" userId="796278f3-970d-4a3b-8137-dc597a054133" providerId="ADAL" clId="{DA99A808-C433-4857-B48D-0541486B69EB}" dt="2025-01-30T15:36:04.667" v="608" actId="47"/>
        <pc:sldMkLst>
          <pc:docMk/>
          <pc:sldMk cId="2822760810" sldId="509"/>
        </pc:sldMkLst>
      </pc:sldChg>
      <pc:sldChg chg="del">
        <pc:chgData name="Damian Gordon" userId="796278f3-970d-4a3b-8137-dc597a054133" providerId="ADAL" clId="{DA99A808-C433-4857-B48D-0541486B69EB}" dt="2025-01-30T15:36:04.667" v="608" actId="47"/>
        <pc:sldMkLst>
          <pc:docMk/>
          <pc:sldMk cId="4265199667" sldId="510"/>
        </pc:sldMkLst>
      </pc:sldChg>
      <pc:sldChg chg="del">
        <pc:chgData name="Damian Gordon" userId="796278f3-970d-4a3b-8137-dc597a054133" providerId="ADAL" clId="{DA99A808-C433-4857-B48D-0541486B69EB}" dt="2025-01-30T15:36:04.667" v="608" actId="47"/>
        <pc:sldMkLst>
          <pc:docMk/>
          <pc:sldMk cId="2228028331" sldId="511"/>
        </pc:sldMkLst>
      </pc:sldChg>
      <pc:sldChg chg="del">
        <pc:chgData name="Damian Gordon" userId="796278f3-970d-4a3b-8137-dc597a054133" providerId="ADAL" clId="{DA99A808-C433-4857-B48D-0541486B69EB}" dt="2025-01-30T15:36:04.667" v="608" actId="47"/>
        <pc:sldMkLst>
          <pc:docMk/>
          <pc:sldMk cId="432110398" sldId="512"/>
        </pc:sldMkLst>
      </pc:sldChg>
      <pc:sldChg chg="del">
        <pc:chgData name="Damian Gordon" userId="796278f3-970d-4a3b-8137-dc597a054133" providerId="ADAL" clId="{DA99A808-C433-4857-B48D-0541486B69EB}" dt="2025-01-30T15:36:04.667" v="608" actId="47"/>
        <pc:sldMkLst>
          <pc:docMk/>
          <pc:sldMk cId="1333166156" sldId="513"/>
        </pc:sldMkLst>
      </pc:sldChg>
      <pc:sldChg chg="del">
        <pc:chgData name="Damian Gordon" userId="796278f3-970d-4a3b-8137-dc597a054133" providerId="ADAL" clId="{DA99A808-C433-4857-B48D-0541486B69EB}" dt="2025-01-30T15:36:04.667" v="608" actId="47"/>
        <pc:sldMkLst>
          <pc:docMk/>
          <pc:sldMk cId="2619792849" sldId="514"/>
        </pc:sldMkLst>
      </pc:sldChg>
      <pc:sldChg chg="del">
        <pc:chgData name="Damian Gordon" userId="796278f3-970d-4a3b-8137-dc597a054133" providerId="ADAL" clId="{DA99A808-C433-4857-B48D-0541486B69EB}" dt="2025-01-30T15:36:04.667" v="608" actId="47"/>
        <pc:sldMkLst>
          <pc:docMk/>
          <pc:sldMk cId="2361069070" sldId="515"/>
        </pc:sldMkLst>
      </pc:sldChg>
      <pc:sldChg chg="del">
        <pc:chgData name="Damian Gordon" userId="796278f3-970d-4a3b-8137-dc597a054133" providerId="ADAL" clId="{DA99A808-C433-4857-B48D-0541486B69EB}" dt="2025-01-30T15:36:04.667" v="608" actId="47"/>
        <pc:sldMkLst>
          <pc:docMk/>
          <pc:sldMk cId="3330554156" sldId="516"/>
        </pc:sldMkLst>
      </pc:sldChg>
      <pc:sldChg chg="del">
        <pc:chgData name="Damian Gordon" userId="796278f3-970d-4a3b-8137-dc597a054133" providerId="ADAL" clId="{DA99A808-C433-4857-B48D-0541486B69EB}" dt="2025-01-30T15:36:04.667" v="608" actId="47"/>
        <pc:sldMkLst>
          <pc:docMk/>
          <pc:sldMk cId="2356892724" sldId="517"/>
        </pc:sldMkLst>
      </pc:sldChg>
      <pc:sldChg chg="del">
        <pc:chgData name="Damian Gordon" userId="796278f3-970d-4a3b-8137-dc597a054133" providerId="ADAL" clId="{DA99A808-C433-4857-B48D-0541486B69EB}" dt="2025-01-30T15:36:04.667" v="608" actId="47"/>
        <pc:sldMkLst>
          <pc:docMk/>
          <pc:sldMk cId="2396756843" sldId="518"/>
        </pc:sldMkLst>
      </pc:sldChg>
      <pc:sldChg chg="del">
        <pc:chgData name="Damian Gordon" userId="796278f3-970d-4a3b-8137-dc597a054133" providerId="ADAL" clId="{DA99A808-C433-4857-B48D-0541486B69EB}" dt="2025-01-30T15:36:04.667" v="608" actId="47"/>
        <pc:sldMkLst>
          <pc:docMk/>
          <pc:sldMk cId="3900040505" sldId="519"/>
        </pc:sldMkLst>
      </pc:sldChg>
      <pc:sldChg chg="del">
        <pc:chgData name="Damian Gordon" userId="796278f3-970d-4a3b-8137-dc597a054133" providerId="ADAL" clId="{DA99A808-C433-4857-B48D-0541486B69EB}" dt="2025-01-30T15:36:04.667" v="608" actId="47"/>
        <pc:sldMkLst>
          <pc:docMk/>
          <pc:sldMk cId="1392760388" sldId="520"/>
        </pc:sldMkLst>
      </pc:sldChg>
      <pc:sldChg chg="del">
        <pc:chgData name="Damian Gordon" userId="796278f3-970d-4a3b-8137-dc597a054133" providerId="ADAL" clId="{DA99A808-C433-4857-B48D-0541486B69EB}" dt="2025-01-30T15:36:04.667" v="608" actId="47"/>
        <pc:sldMkLst>
          <pc:docMk/>
          <pc:sldMk cId="90912281" sldId="521"/>
        </pc:sldMkLst>
      </pc:sldChg>
      <pc:sldChg chg="del">
        <pc:chgData name="Damian Gordon" userId="796278f3-970d-4a3b-8137-dc597a054133" providerId="ADAL" clId="{DA99A808-C433-4857-B48D-0541486B69EB}" dt="2025-01-30T15:36:04.667" v="608" actId="47"/>
        <pc:sldMkLst>
          <pc:docMk/>
          <pc:sldMk cId="3759057335" sldId="522"/>
        </pc:sldMkLst>
      </pc:sldChg>
      <pc:sldChg chg="del">
        <pc:chgData name="Damian Gordon" userId="796278f3-970d-4a3b-8137-dc597a054133" providerId="ADAL" clId="{DA99A808-C433-4857-B48D-0541486B69EB}" dt="2025-01-30T15:36:04.667" v="608" actId="47"/>
        <pc:sldMkLst>
          <pc:docMk/>
          <pc:sldMk cId="1480789399" sldId="523"/>
        </pc:sldMkLst>
      </pc:sldChg>
      <pc:sldChg chg="del">
        <pc:chgData name="Damian Gordon" userId="796278f3-970d-4a3b-8137-dc597a054133" providerId="ADAL" clId="{DA99A808-C433-4857-B48D-0541486B69EB}" dt="2025-01-30T15:36:04.667" v="608" actId="47"/>
        <pc:sldMkLst>
          <pc:docMk/>
          <pc:sldMk cId="3150756904" sldId="524"/>
        </pc:sldMkLst>
      </pc:sldChg>
      <pc:sldChg chg="del">
        <pc:chgData name="Damian Gordon" userId="796278f3-970d-4a3b-8137-dc597a054133" providerId="ADAL" clId="{DA99A808-C433-4857-B48D-0541486B69EB}" dt="2025-01-30T15:36:04.667" v="608" actId="47"/>
        <pc:sldMkLst>
          <pc:docMk/>
          <pc:sldMk cId="168884867" sldId="525"/>
        </pc:sldMkLst>
      </pc:sldChg>
      <pc:sldChg chg="del">
        <pc:chgData name="Damian Gordon" userId="796278f3-970d-4a3b-8137-dc597a054133" providerId="ADAL" clId="{DA99A808-C433-4857-B48D-0541486B69EB}" dt="2025-01-30T15:36:04.667" v="608" actId="47"/>
        <pc:sldMkLst>
          <pc:docMk/>
          <pc:sldMk cId="2598802286" sldId="526"/>
        </pc:sldMkLst>
      </pc:sldChg>
      <pc:sldChg chg="del">
        <pc:chgData name="Damian Gordon" userId="796278f3-970d-4a3b-8137-dc597a054133" providerId="ADAL" clId="{DA99A808-C433-4857-B48D-0541486B69EB}" dt="2025-01-30T15:36:04.667" v="608" actId="47"/>
        <pc:sldMkLst>
          <pc:docMk/>
          <pc:sldMk cId="3893540225" sldId="527"/>
        </pc:sldMkLst>
      </pc:sldChg>
      <pc:sldChg chg="del">
        <pc:chgData name="Damian Gordon" userId="796278f3-970d-4a3b-8137-dc597a054133" providerId="ADAL" clId="{DA99A808-C433-4857-B48D-0541486B69EB}" dt="2025-01-30T15:36:04.667" v="608" actId="47"/>
        <pc:sldMkLst>
          <pc:docMk/>
          <pc:sldMk cId="2508920386" sldId="528"/>
        </pc:sldMkLst>
      </pc:sldChg>
      <pc:sldChg chg="del">
        <pc:chgData name="Damian Gordon" userId="796278f3-970d-4a3b-8137-dc597a054133" providerId="ADAL" clId="{DA99A808-C433-4857-B48D-0541486B69EB}" dt="2025-01-30T15:36:04.667" v="608" actId="47"/>
        <pc:sldMkLst>
          <pc:docMk/>
          <pc:sldMk cId="2648661551" sldId="529"/>
        </pc:sldMkLst>
      </pc:sldChg>
      <pc:sldChg chg="del">
        <pc:chgData name="Damian Gordon" userId="796278f3-970d-4a3b-8137-dc597a054133" providerId="ADAL" clId="{DA99A808-C433-4857-B48D-0541486B69EB}" dt="2025-01-30T15:36:04.667" v="608" actId="47"/>
        <pc:sldMkLst>
          <pc:docMk/>
          <pc:sldMk cId="1997344540" sldId="530"/>
        </pc:sldMkLst>
      </pc:sldChg>
      <pc:sldChg chg="del">
        <pc:chgData name="Damian Gordon" userId="796278f3-970d-4a3b-8137-dc597a054133" providerId="ADAL" clId="{DA99A808-C433-4857-B48D-0541486B69EB}" dt="2025-01-30T15:36:04.667" v="608" actId="47"/>
        <pc:sldMkLst>
          <pc:docMk/>
          <pc:sldMk cId="1762826304" sldId="531"/>
        </pc:sldMkLst>
      </pc:sldChg>
      <pc:sldChg chg="del">
        <pc:chgData name="Damian Gordon" userId="796278f3-970d-4a3b-8137-dc597a054133" providerId="ADAL" clId="{DA99A808-C433-4857-B48D-0541486B69EB}" dt="2025-01-30T15:36:04.667" v="608" actId="47"/>
        <pc:sldMkLst>
          <pc:docMk/>
          <pc:sldMk cId="14068166" sldId="532"/>
        </pc:sldMkLst>
      </pc:sldChg>
      <pc:sldChg chg="del">
        <pc:chgData name="Damian Gordon" userId="796278f3-970d-4a3b-8137-dc597a054133" providerId="ADAL" clId="{DA99A808-C433-4857-B48D-0541486B69EB}" dt="2025-01-30T15:36:04.667" v="608" actId="47"/>
        <pc:sldMkLst>
          <pc:docMk/>
          <pc:sldMk cId="1092859899" sldId="533"/>
        </pc:sldMkLst>
      </pc:sldChg>
      <pc:sldChg chg="del">
        <pc:chgData name="Damian Gordon" userId="796278f3-970d-4a3b-8137-dc597a054133" providerId="ADAL" clId="{DA99A808-C433-4857-B48D-0541486B69EB}" dt="2025-01-30T15:36:04.667" v="608" actId="47"/>
        <pc:sldMkLst>
          <pc:docMk/>
          <pc:sldMk cId="2813614338" sldId="534"/>
        </pc:sldMkLst>
      </pc:sldChg>
      <pc:sldChg chg="del">
        <pc:chgData name="Damian Gordon" userId="796278f3-970d-4a3b-8137-dc597a054133" providerId="ADAL" clId="{DA99A808-C433-4857-B48D-0541486B69EB}" dt="2025-01-30T15:36:04.667" v="608" actId="47"/>
        <pc:sldMkLst>
          <pc:docMk/>
          <pc:sldMk cId="1876897265" sldId="535"/>
        </pc:sldMkLst>
      </pc:sldChg>
      <pc:sldChg chg="del">
        <pc:chgData name="Damian Gordon" userId="796278f3-970d-4a3b-8137-dc597a054133" providerId="ADAL" clId="{DA99A808-C433-4857-B48D-0541486B69EB}" dt="2025-01-30T15:36:04.667" v="608" actId="47"/>
        <pc:sldMkLst>
          <pc:docMk/>
          <pc:sldMk cId="3619686503" sldId="536"/>
        </pc:sldMkLst>
      </pc:sldChg>
      <pc:sldChg chg="del">
        <pc:chgData name="Damian Gordon" userId="796278f3-970d-4a3b-8137-dc597a054133" providerId="ADAL" clId="{DA99A808-C433-4857-B48D-0541486B69EB}" dt="2025-01-30T15:36:04.667" v="608" actId="47"/>
        <pc:sldMkLst>
          <pc:docMk/>
          <pc:sldMk cId="3309501322" sldId="537"/>
        </pc:sldMkLst>
      </pc:sldChg>
      <pc:sldChg chg="del">
        <pc:chgData name="Damian Gordon" userId="796278f3-970d-4a3b-8137-dc597a054133" providerId="ADAL" clId="{DA99A808-C433-4857-B48D-0541486B69EB}" dt="2025-01-30T15:36:04.667" v="608" actId="47"/>
        <pc:sldMkLst>
          <pc:docMk/>
          <pc:sldMk cId="2418298055" sldId="538"/>
        </pc:sldMkLst>
      </pc:sldChg>
      <pc:sldChg chg="del">
        <pc:chgData name="Damian Gordon" userId="796278f3-970d-4a3b-8137-dc597a054133" providerId="ADAL" clId="{DA99A808-C433-4857-B48D-0541486B69EB}" dt="2025-01-30T15:36:04.667" v="608" actId="47"/>
        <pc:sldMkLst>
          <pc:docMk/>
          <pc:sldMk cId="4186948603" sldId="539"/>
        </pc:sldMkLst>
      </pc:sldChg>
      <pc:sldChg chg="del">
        <pc:chgData name="Damian Gordon" userId="796278f3-970d-4a3b-8137-dc597a054133" providerId="ADAL" clId="{DA99A808-C433-4857-B48D-0541486B69EB}" dt="2025-01-30T15:36:04.667" v="608" actId="47"/>
        <pc:sldMkLst>
          <pc:docMk/>
          <pc:sldMk cId="2787492798" sldId="540"/>
        </pc:sldMkLst>
      </pc:sldChg>
      <pc:sldChg chg="del">
        <pc:chgData name="Damian Gordon" userId="796278f3-970d-4a3b-8137-dc597a054133" providerId="ADAL" clId="{DA99A808-C433-4857-B48D-0541486B69EB}" dt="2025-01-30T15:36:04.667" v="608" actId="47"/>
        <pc:sldMkLst>
          <pc:docMk/>
          <pc:sldMk cId="572223339" sldId="541"/>
        </pc:sldMkLst>
      </pc:sldChg>
      <pc:sldChg chg="del">
        <pc:chgData name="Damian Gordon" userId="796278f3-970d-4a3b-8137-dc597a054133" providerId="ADAL" clId="{DA99A808-C433-4857-B48D-0541486B69EB}" dt="2025-01-30T15:36:04.667" v="608" actId="47"/>
        <pc:sldMkLst>
          <pc:docMk/>
          <pc:sldMk cId="4109757825" sldId="542"/>
        </pc:sldMkLst>
      </pc:sldChg>
      <pc:sldChg chg="del">
        <pc:chgData name="Damian Gordon" userId="796278f3-970d-4a3b-8137-dc597a054133" providerId="ADAL" clId="{DA99A808-C433-4857-B48D-0541486B69EB}" dt="2025-01-30T15:36:04.667" v="608" actId="47"/>
        <pc:sldMkLst>
          <pc:docMk/>
          <pc:sldMk cId="1741549133" sldId="543"/>
        </pc:sldMkLst>
      </pc:sldChg>
      <pc:sldChg chg="del">
        <pc:chgData name="Damian Gordon" userId="796278f3-970d-4a3b-8137-dc597a054133" providerId="ADAL" clId="{DA99A808-C433-4857-B48D-0541486B69EB}" dt="2025-01-30T15:36:04.667" v="608" actId="47"/>
        <pc:sldMkLst>
          <pc:docMk/>
          <pc:sldMk cId="1251934436" sldId="544"/>
        </pc:sldMkLst>
      </pc:sldChg>
      <pc:sldChg chg="del">
        <pc:chgData name="Damian Gordon" userId="796278f3-970d-4a3b-8137-dc597a054133" providerId="ADAL" clId="{DA99A808-C433-4857-B48D-0541486B69EB}" dt="2025-01-30T15:36:04.667" v="608" actId="47"/>
        <pc:sldMkLst>
          <pc:docMk/>
          <pc:sldMk cId="1275048363" sldId="545"/>
        </pc:sldMkLst>
      </pc:sldChg>
      <pc:sldChg chg="del">
        <pc:chgData name="Damian Gordon" userId="796278f3-970d-4a3b-8137-dc597a054133" providerId="ADAL" clId="{DA99A808-C433-4857-B48D-0541486B69EB}" dt="2025-01-30T15:36:04.667" v="608" actId="47"/>
        <pc:sldMkLst>
          <pc:docMk/>
          <pc:sldMk cId="3697168116" sldId="546"/>
        </pc:sldMkLst>
      </pc:sldChg>
      <pc:sldChg chg="del">
        <pc:chgData name="Damian Gordon" userId="796278f3-970d-4a3b-8137-dc597a054133" providerId="ADAL" clId="{DA99A808-C433-4857-B48D-0541486B69EB}" dt="2025-01-30T15:36:04.667" v="608" actId="47"/>
        <pc:sldMkLst>
          <pc:docMk/>
          <pc:sldMk cId="810842889" sldId="547"/>
        </pc:sldMkLst>
      </pc:sldChg>
      <pc:sldChg chg="del">
        <pc:chgData name="Damian Gordon" userId="796278f3-970d-4a3b-8137-dc597a054133" providerId="ADAL" clId="{DA99A808-C433-4857-B48D-0541486B69EB}" dt="2025-01-30T15:36:04.667" v="608" actId="47"/>
        <pc:sldMkLst>
          <pc:docMk/>
          <pc:sldMk cId="194116933" sldId="548"/>
        </pc:sldMkLst>
      </pc:sldChg>
      <pc:sldChg chg="del">
        <pc:chgData name="Damian Gordon" userId="796278f3-970d-4a3b-8137-dc597a054133" providerId="ADAL" clId="{DA99A808-C433-4857-B48D-0541486B69EB}" dt="2025-01-30T15:36:04.667" v="608" actId="47"/>
        <pc:sldMkLst>
          <pc:docMk/>
          <pc:sldMk cId="3284315641" sldId="549"/>
        </pc:sldMkLst>
      </pc:sldChg>
      <pc:sldChg chg="del">
        <pc:chgData name="Damian Gordon" userId="796278f3-970d-4a3b-8137-dc597a054133" providerId="ADAL" clId="{DA99A808-C433-4857-B48D-0541486B69EB}" dt="2025-01-30T15:36:04.667" v="608" actId="47"/>
        <pc:sldMkLst>
          <pc:docMk/>
          <pc:sldMk cId="2068285729" sldId="550"/>
        </pc:sldMkLst>
      </pc:sldChg>
      <pc:sldChg chg="del">
        <pc:chgData name="Damian Gordon" userId="796278f3-970d-4a3b-8137-dc597a054133" providerId="ADAL" clId="{DA99A808-C433-4857-B48D-0541486B69EB}" dt="2025-01-30T15:36:04.667" v="608" actId="47"/>
        <pc:sldMkLst>
          <pc:docMk/>
          <pc:sldMk cId="4132202039" sldId="551"/>
        </pc:sldMkLst>
      </pc:sldChg>
      <pc:sldChg chg="del">
        <pc:chgData name="Damian Gordon" userId="796278f3-970d-4a3b-8137-dc597a054133" providerId="ADAL" clId="{DA99A808-C433-4857-B48D-0541486B69EB}" dt="2025-01-30T15:36:04.667" v="608" actId="47"/>
        <pc:sldMkLst>
          <pc:docMk/>
          <pc:sldMk cId="1868398000" sldId="552"/>
        </pc:sldMkLst>
      </pc:sldChg>
      <pc:sldChg chg="del">
        <pc:chgData name="Damian Gordon" userId="796278f3-970d-4a3b-8137-dc597a054133" providerId="ADAL" clId="{DA99A808-C433-4857-B48D-0541486B69EB}" dt="2025-01-30T15:36:04.667" v="608" actId="47"/>
        <pc:sldMkLst>
          <pc:docMk/>
          <pc:sldMk cId="2363125076" sldId="553"/>
        </pc:sldMkLst>
      </pc:sldChg>
      <pc:sldChg chg="del">
        <pc:chgData name="Damian Gordon" userId="796278f3-970d-4a3b-8137-dc597a054133" providerId="ADAL" clId="{DA99A808-C433-4857-B48D-0541486B69EB}" dt="2025-01-30T15:36:04.667" v="608" actId="47"/>
        <pc:sldMkLst>
          <pc:docMk/>
          <pc:sldMk cId="1314442596" sldId="554"/>
        </pc:sldMkLst>
      </pc:sldChg>
      <pc:sldChg chg="del">
        <pc:chgData name="Damian Gordon" userId="796278f3-970d-4a3b-8137-dc597a054133" providerId="ADAL" clId="{DA99A808-C433-4857-B48D-0541486B69EB}" dt="2025-01-30T15:36:04.667" v="608" actId="47"/>
        <pc:sldMkLst>
          <pc:docMk/>
          <pc:sldMk cId="3826350951" sldId="555"/>
        </pc:sldMkLst>
      </pc:sldChg>
      <pc:sldChg chg="del">
        <pc:chgData name="Damian Gordon" userId="796278f3-970d-4a3b-8137-dc597a054133" providerId="ADAL" clId="{DA99A808-C433-4857-B48D-0541486B69EB}" dt="2025-01-30T15:36:04.667" v="608" actId="47"/>
        <pc:sldMkLst>
          <pc:docMk/>
          <pc:sldMk cId="2558959071" sldId="556"/>
        </pc:sldMkLst>
      </pc:sldChg>
      <pc:sldChg chg="del">
        <pc:chgData name="Damian Gordon" userId="796278f3-970d-4a3b-8137-dc597a054133" providerId="ADAL" clId="{DA99A808-C433-4857-B48D-0541486B69EB}" dt="2025-01-30T15:36:04.667" v="608" actId="47"/>
        <pc:sldMkLst>
          <pc:docMk/>
          <pc:sldMk cId="62470669" sldId="557"/>
        </pc:sldMkLst>
      </pc:sldChg>
      <pc:sldChg chg="del">
        <pc:chgData name="Damian Gordon" userId="796278f3-970d-4a3b-8137-dc597a054133" providerId="ADAL" clId="{DA99A808-C433-4857-B48D-0541486B69EB}" dt="2025-01-30T15:36:04.667" v="608" actId="47"/>
        <pc:sldMkLst>
          <pc:docMk/>
          <pc:sldMk cId="3337860375" sldId="558"/>
        </pc:sldMkLst>
      </pc:sldChg>
      <pc:sldChg chg="del">
        <pc:chgData name="Damian Gordon" userId="796278f3-970d-4a3b-8137-dc597a054133" providerId="ADAL" clId="{DA99A808-C433-4857-B48D-0541486B69EB}" dt="2025-01-30T15:36:04.667" v="608" actId="47"/>
        <pc:sldMkLst>
          <pc:docMk/>
          <pc:sldMk cId="1375753814" sldId="559"/>
        </pc:sldMkLst>
      </pc:sldChg>
      <pc:sldChg chg="del">
        <pc:chgData name="Damian Gordon" userId="796278f3-970d-4a3b-8137-dc597a054133" providerId="ADAL" clId="{DA99A808-C433-4857-B48D-0541486B69EB}" dt="2025-01-30T15:36:04.667" v="608" actId="47"/>
        <pc:sldMkLst>
          <pc:docMk/>
          <pc:sldMk cId="2845990101" sldId="560"/>
        </pc:sldMkLst>
      </pc:sldChg>
      <pc:sldChg chg="del">
        <pc:chgData name="Damian Gordon" userId="796278f3-970d-4a3b-8137-dc597a054133" providerId="ADAL" clId="{DA99A808-C433-4857-B48D-0541486B69EB}" dt="2025-01-30T15:36:04.667" v="608" actId="47"/>
        <pc:sldMkLst>
          <pc:docMk/>
          <pc:sldMk cId="4152644878" sldId="561"/>
        </pc:sldMkLst>
      </pc:sldChg>
      <pc:sldChg chg="del">
        <pc:chgData name="Damian Gordon" userId="796278f3-970d-4a3b-8137-dc597a054133" providerId="ADAL" clId="{DA99A808-C433-4857-B48D-0541486B69EB}" dt="2025-01-30T15:36:04.667" v="608" actId="47"/>
        <pc:sldMkLst>
          <pc:docMk/>
          <pc:sldMk cId="1655053635" sldId="562"/>
        </pc:sldMkLst>
      </pc:sldChg>
      <pc:sldChg chg="del">
        <pc:chgData name="Damian Gordon" userId="796278f3-970d-4a3b-8137-dc597a054133" providerId="ADAL" clId="{DA99A808-C433-4857-B48D-0541486B69EB}" dt="2025-01-30T15:36:04.667" v="608" actId="47"/>
        <pc:sldMkLst>
          <pc:docMk/>
          <pc:sldMk cId="1142153425" sldId="563"/>
        </pc:sldMkLst>
      </pc:sldChg>
      <pc:sldChg chg="del">
        <pc:chgData name="Damian Gordon" userId="796278f3-970d-4a3b-8137-dc597a054133" providerId="ADAL" clId="{DA99A808-C433-4857-B48D-0541486B69EB}" dt="2025-01-30T15:36:04.667" v="608" actId="47"/>
        <pc:sldMkLst>
          <pc:docMk/>
          <pc:sldMk cId="1023680307" sldId="564"/>
        </pc:sldMkLst>
      </pc:sldChg>
      <pc:sldChg chg="del">
        <pc:chgData name="Damian Gordon" userId="796278f3-970d-4a3b-8137-dc597a054133" providerId="ADAL" clId="{DA99A808-C433-4857-B48D-0541486B69EB}" dt="2025-01-30T15:36:04.667" v="608" actId="47"/>
        <pc:sldMkLst>
          <pc:docMk/>
          <pc:sldMk cId="104314410" sldId="565"/>
        </pc:sldMkLst>
      </pc:sldChg>
      <pc:sldChg chg="del">
        <pc:chgData name="Damian Gordon" userId="796278f3-970d-4a3b-8137-dc597a054133" providerId="ADAL" clId="{DA99A808-C433-4857-B48D-0541486B69EB}" dt="2025-01-30T15:36:04.667" v="608" actId="47"/>
        <pc:sldMkLst>
          <pc:docMk/>
          <pc:sldMk cId="1651527110" sldId="566"/>
        </pc:sldMkLst>
      </pc:sldChg>
      <pc:sldChg chg="del">
        <pc:chgData name="Damian Gordon" userId="796278f3-970d-4a3b-8137-dc597a054133" providerId="ADAL" clId="{DA99A808-C433-4857-B48D-0541486B69EB}" dt="2025-01-30T15:36:04.667" v="608" actId="47"/>
        <pc:sldMkLst>
          <pc:docMk/>
          <pc:sldMk cId="1041985867" sldId="567"/>
        </pc:sldMkLst>
      </pc:sldChg>
      <pc:sldChg chg="del">
        <pc:chgData name="Damian Gordon" userId="796278f3-970d-4a3b-8137-dc597a054133" providerId="ADAL" clId="{DA99A808-C433-4857-B48D-0541486B69EB}" dt="2025-01-30T15:36:04.667" v="608" actId="47"/>
        <pc:sldMkLst>
          <pc:docMk/>
          <pc:sldMk cId="1049163361" sldId="568"/>
        </pc:sldMkLst>
      </pc:sldChg>
      <pc:sldChg chg="del">
        <pc:chgData name="Damian Gordon" userId="796278f3-970d-4a3b-8137-dc597a054133" providerId="ADAL" clId="{DA99A808-C433-4857-B48D-0541486B69EB}" dt="2025-01-30T15:36:04.667" v="608" actId="47"/>
        <pc:sldMkLst>
          <pc:docMk/>
          <pc:sldMk cId="3455537879" sldId="569"/>
        </pc:sldMkLst>
      </pc:sldChg>
      <pc:sldChg chg="del">
        <pc:chgData name="Damian Gordon" userId="796278f3-970d-4a3b-8137-dc597a054133" providerId="ADAL" clId="{DA99A808-C433-4857-B48D-0541486B69EB}" dt="2025-01-30T15:36:04.667" v="608" actId="47"/>
        <pc:sldMkLst>
          <pc:docMk/>
          <pc:sldMk cId="2776212791" sldId="570"/>
        </pc:sldMkLst>
      </pc:sldChg>
      <pc:sldChg chg="del">
        <pc:chgData name="Damian Gordon" userId="796278f3-970d-4a3b-8137-dc597a054133" providerId="ADAL" clId="{DA99A808-C433-4857-B48D-0541486B69EB}" dt="2025-01-30T15:36:04.667" v="608" actId="47"/>
        <pc:sldMkLst>
          <pc:docMk/>
          <pc:sldMk cId="2594457080" sldId="571"/>
        </pc:sldMkLst>
      </pc:sldChg>
      <pc:sldChg chg="del">
        <pc:chgData name="Damian Gordon" userId="796278f3-970d-4a3b-8137-dc597a054133" providerId="ADAL" clId="{DA99A808-C433-4857-B48D-0541486B69EB}" dt="2025-01-30T15:36:04.667" v="608" actId="47"/>
        <pc:sldMkLst>
          <pc:docMk/>
          <pc:sldMk cId="2594675155" sldId="572"/>
        </pc:sldMkLst>
      </pc:sldChg>
      <pc:sldChg chg="del">
        <pc:chgData name="Damian Gordon" userId="796278f3-970d-4a3b-8137-dc597a054133" providerId="ADAL" clId="{DA99A808-C433-4857-B48D-0541486B69EB}" dt="2025-01-30T15:36:04.667" v="608" actId="47"/>
        <pc:sldMkLst>
          <pc:docMk/>
          <pc:sldMk cId="2688546140" sldId="573"/>
        </pc:sldMkLst>
      </pc:sldChg>
      <pc:sldChg chg="del">
        <pc:chgData name="Damian Gordon" userId="796278f3-970d-4a3b-8137-dc597a054133" providerId="ADAL" clId="{DA99A808-C433-4857-B48D-0541486B69EB}" dt="2025-01-30T15:36:04.667" v="608" actId="47"/>
        <pc:sldMkLst>
          <pc:docMk/>
          <pc:sldMk cId="2328414789" sldId="574"/>
        </pc:sldMkLst>
      </pc:sldChg>
      <pc:sldChg chg="del">
        <pc:chgData name="Damian Gordon" userId="796278f3-970d-4a3b-8137-dc597a054133" providerId="ADAL" clId="{DA99A808-C433-4857-B48D-0541486B69EB}" dt="2025-01-30T15:36:04.667" v="608" actId="47"/>
        <pc:sldMkLst>
          <pc:docMk/>
          <pc:sldMk cId="2937344328" sldId="575"/>
        </pc:sldMkLst>
      </pc:sldChg>
      <pc:sldChg chg="del">
        <pc:chgData name="Damian Gordon" userId="796278f3-970d-4a3b-8137-dc597a054133" providerId="ADAL" clId="{DA99A808-C433-4857-B48D-0541486B69EB}" dt="2025-01-30T15:36:04.667" v="608" actId="47"/>
        <pc:sldMkLst>
          <pc:docMk/>
          <pc:sldMk cId="2032234403" sldId="576"/>
        </pc:sldMkLst>
      </pc:sldChg>
      <pc:sldChg chg="del">
        <pc:chgData name="Damian Gordon" userId="796278f3-970d-4a3b-8137-dc597a054133" providerId="ADAL" clId="{DA99A808-C433-4857-B48D-0541486B69EB}" dt="2025-01-30T15:36:04.667" v="608" actId="47"/>
        <pc:sldMkLst>
          <pc:docMk/>
          <pc:sldMk cId="526580696" sldId="577"/>
        </pc:sldMkLst>
      </pc:sldChg>
      <pc:sldChg chg="del">
        <pc:chgData name="Damian Gordon" userId="796278f3-970d-4a3b-8137-dc597a054133" providerId="ADAL" clId="{DA99A808-C433-4857-B48D-0541486B69EB}" dt="2025-01-30T15:36:04.667" v="608" actId="47"/>
        <pc:sldMkLst>
          <pc:docMk/>
          <pc:sldMk cId="2416151916" sldId="578"/>
        </pc:sldMkLst>
      </pc:sldChg>
      <pc:sldChg chg="del">
        <pc:chgData name="Damian Gordon" userId="796278f3-970d-4a3b-8137-dc597a054133" providerId="ADAL" clId="{DA99A808-C433-4857-B48D-0541486B69EB}" dt="2025-01-30T15:36:04.667" v="608" actId="47"/>
        <pc:sldMkLst>
          <pc:docMk/>
          <pc:sldMk cId="3875053995" sldId="579"/>
        </pc:sldMkLst>
      </pc:sldChg>
      <pc:sldChg chg="del">
        <pc:chgData name="Damian Gordon" userId="796278f3-970d-4a3b-8137-dc597a054133" providerId="ADAL" clId="{DA99A808-C433-4857-B48D-0541486B69EB}" dt="2025-01-30T15:36:04.667" v="608" actId="47"/>
        <pc:sldMkLst>
          <pc:docMk/>
          <pc:sldMk cId="2168346399" sldId="580"/>
        </pc:sldMkLst>
      </pc:sldChg>
      <pc:sldChg chg="del">
        <pc:chgData name="Damian Gordon" userId="796278f3-970d-4a3b-8137-dc597a054133" providerId="ADAL" clId="{DA99A808-C433-4857-B48D-0541486B69EB}" dt="2025-01-30T15:36:04.667" v="608" actId="47"/>
        <pc:sldMkLst>
          <pc:docMk/>
          <pc:sldMk cId="2805120833" sldId="581"/>
        </pc:sldMkLst>
      </pc:sldChg>
      <pc:sldChg chg="del">
        <pc:chgData name="Damian Gordon" userId="796278f3-970d-4a3b-8137-dc597a054133" providerId="ADAL" clId="{DA99A808-C433-4857-B48D-0541486B69EB}" dt="2025-01-30T15:36:04.667" v="608" actId="47"/>
        <pc:sldMkLst>
          <pc:docMk/>
          <pc:sldMk cId="3924567436" sldId="582"/>
        </pc:sldMkLst>
      </pc:sldChg>
      <pc:sldChg chg="del">
        <pc:chgData name="Damian Gordon" userId="796278f3-970d-4a3b-8137-dc597a054133" providerId="ADAL" clId="{DA99A808-C433-4857-B48D-0541486B69EB}" dt="2025-01-30T15:36:04.667" v="608" actId="47"/>
        <pc:sldMkLst>
          <pc:docMk/>
          <pc:sldMk cId="3989274539" sldId="583"/>
        </pc:sldMkLst>
      </pc:sldChg>
      <pc:sldChg chg="del">
        <pc:chgData name="Damian Gordon" userId="796278f3-970d-4a3b-8137-dc597a054133" providerId="ADAL" clId="{DA99A808-C433-4857-B48D-0541486B69EB}" dt="2025-01-30T15:36:04.667" v="608" actId="47"/>
        <pc:sldMkLst>
          <pc:docMk/>
          <pc:sldMk cId="2347922812" sldId="584"/>
        </pc:sldMkLst>
      </pc:sldChg>
      <pc:sldChg chg="del">
        <pc:chgData name="Damian Gordon" userId="796278f3-970d-4a3b-8137-dc597a054133" providerId="ADAL" clId="{DA99A808-C433-4857-B48D-0541486B69EB}" dt="2025-01-30T15:36:04.667" v="608" actId="47"/>
        <pc:sldMkLst>
          <pc:docMk/>
          <pc:sldMk cId="41597393" sldId="585"/>
        </pc:sldMkLst>
      </pc:sldChg>
      <pc:sldChg chg="del">
        <pc:chgData name="Damian Gordon" userId="796278f3-970d-4a3b-8137-dc597a054133" providerId="ADAL" clId="{DA99A808-C433-4857-B48D-0541486B69EB}" dt="2025-01-30T15:36:04.667" v="608" actId="47"/>
        <pc:sldMkLst>
          <pc:docMk/>
          <pc:sldMk cId="1200837232" sldId="586"/>
        </pc:sldMkLst>
      </pc:sldChg>
      <pc:sldChg chg="del">
        <pc:chgData name="Damian Gordon" userId="796278f3-970d-4a3b-8137-dc597a054133" providerId="ADAL" clId="{DA99A808-C433-4857-B48D-0541486B69EB}" dt="2025-01-30T15:36:04.667" v="608" actId="47"/>
        <pc:sldMkLst>
          <pc:docMk/>
          <pc:sldMk cId="4224188240" sldId="587"/>
        </pc:sldMkLst>
      </pc:sldChg>
      <pc:sldChg chg="del">
        <pc:chgData name="Damian Gordon" userId="796278f3-970d-4a3b-8137-dc597a054133" providerId="ADAL" clId="{DA99A808-C433-4857-B48D-0541486B69EB}" dt="2025-01-30T15:36:04.667" v="608" actId="47"/>
        <pc:sldMkLst>
          <pc:docMk/>
          <pc:sldMk cId="1914458672" sldId="588"/>
        </pc:sldMkLst>
      </pc:sldChg>
      <pc:sldChg chg="del">
        <pc:chgData name="Damian Gordon" userId="796278f3-970d-4a3b-8137-dc597a054133" providerId="ADAL" clId="{DA99A808-C433-4857-B48D-0541486B69EB}" dt="2025-01-30T15:36:04.667" v="608" actId="47"/>
        <pc:sldMkLst>
          <pc:docMk/>
          <pc:sldMk cId="1210758149" sldId="589"/>
        </pc:sldMkLst>
      </pc:sldChg>
      <pc:sldChg chg="del">
        <pc:chgData name="Damian Gordon" userId="796278f3-970d-4a3b-8137-dc597a054133" providerId="ADAL" clId="{DA99A808-C433-4857-B48D-0541486B69EB}" dt="2025-01-30T15:36:04.667" v="608" actId="47"/>
        <pc:sldMkLst>
          <pc:docMk/>
          <pc:sldMk cId="3490883361" sldId="590"/>
        </pc:sldMkLst>
      </pc:sldChg>
      <pc:sldChg chg="del">
        <pc:chgData name="Damian Gordon" userId="796278f3-970d-4a3b-8137-dc597a054133" providerId="ADAL" clId="{DA99A808-C433-4857-B48D-0541486B69EB}" dt="2025-01-30T15:36:04.667" v="608" actId="47"/>
        <pc:sldMkLst>
          <pc:docMk/>
          <pc:sldMk cId="3685673864" sldId="591"/>
        </pc:sldMkLst>
      </pc:sldChg>
      <pc:sldChg chg="del">
        <pc:chgData name="Damian Gordon" userId="796278f3-970d-4a3b-8137-dc597a054133" providerId="ADAL" clId="{DA99A808-C433-4857-B48D-0541486B69EB}" dt="2025-01-30T15:36:04.667" v="608" actId="47"/>
        <pc:sldMkLst>
          <pc:docMk/>
          <pc:sldMk cId="4222747186" sldId="592"/>
        </pc:sldMkLst>
      </pc:sldChg>
      <pc:sldChg chg="del">
        <pc:chgData name="Damian Gordon" userId="796278f3-970d-4a3b-8137-dc597a054133" providerId="ADAL" clId="{DA99A808-C433-4857-B48D-0541486B69EB}" dt="2025-01-30T15:36:04.667" v="608" actId="47"/>
        <pc:sldMkLst>
          <pc:docMk/>
          <pc:sldMk cId="489123817" sldId="593"/>
        </pc:sldMkLst>
      </pc:sldChg>
      <pc:sldChg chg="del">
        <pc:chgData name="Damian Gordon" userId="796278f3-970d-4a3b-8137-dc597a054133" providerId="ADAL" clId="{DA99A808-C433-4857-B48D-0541486B69EB}" dt="2025-01-30T15:36:04.667" v="608" actId="47"/>
        <pc:sldMkLst>
          <pc:docMk/>
          <pc:sldMk cId="2163810626" sldId="594"/>
        </pc:sldMkLst>
      </pc:sldChg>
      <pc:sldChg chg="del">
        <pc:chgData name="Damian Gordon" userId="796278f3-970d-4a3b-8137-dc597a054133" providerId="ADAL" clId="{DA99A808-C433-4857-B48D-0541486B69EB}" dt="2025-01-30T15:36:04.667" v="608" actId="47"/>
        <pc:sldMkLst>
          <pc:docMk/>
          <pc:sldMk cId="2144767101" sldId="596"/>
        </pc:sldMkLst>
      </pc:sldChg>
      <pc:sldChg chg="del">
        <pc:chgData name="Damian Gordon" userId="796278f3-970d-4a3b-8137-dc597a054133" providerId="ADAL" clId="{DA99A808-C433-4857-B48D-0541486B69EB}" dt="2025-01-30T15:36:04.667" v="608" actId="47"/>
        <pc:sldMkLst>
          <pc:docMk/>
          <pc:sldMk cId="321370623" sldId="597"/>
        </pc:sldMkLst>
      </pc:sldChg>
      <pc:sldChg chg="del">
        <pc:chgData name="Damian Gordon" userId="796278f3-970d-4a3b-8137-dc597a054133" providerId="ADAL" clId="{DA99A808-C433-4857-B48D-0541486B69EB}" dt="2025-01-30T15:36:04.667" v="608" actId="47"/>
        <pc:sldMkLst>
          <pc:docMk/>
          <pc:sldMk cId="1973658102" sldId="598"/>
        </pc:sldMkLst>
      </pc:sldChg>
      <pc:sldChg chg="del">
        <pc:chgData name="Damian Gordon" userId="796278f3-970d-4a3b-8137-dc597a054133" providerId="ADAL" clId="{DA99A808-C433-4857-B48D-0541486B69EB}" dt="2025-01-30T15:36:04.667" v="608" actId="47"/>
        <pc:sldMkLst>
          <pc:docMk/>
          <pc:sldMk cId="1565139739" sldId="599"/>
        </pc:sldMkLst>
      </pc:sldChg>
      <pc:sldChg chg="del">
        <pc:chgData name="Damian Gordon" userId="796278f3-970d-4a3b-8137-dc597a054133" providerId="ADAL" clId="{DA99A808-C433-4857-B48D-0541486B69EB}" dt="2025-01-30T15:36:04.667" v="608" actId="47"/>
        <pc:sldMkLst>
          <pc:docMk/>
          <pc:sldMk cId="4286275200" sldId="600"/>
        </pc:sldMkLst>
      </pc:sldChg>
      <pc:sldChg chg="del">
        <pc:chgData name="Damian Gordon" userId="796278f3-970d-4a3b-8137-dc597a054133" providerId="ADAL" clId="{DA99A808-C433-4857-B48D-0541486B69EB}" dt="2025-01-30T15:36:04.667" v="608" actId="47"/>
        <pc:sldMkLst>
          <pc:docMk/>
          <pc:sldMk cId="2805823568" sldId="601"/>
        </pc:sldMkLst>
      </pc:sldChg>
      <pc:sldChg chg="del">
        <pc:chgData name="Damian Gordon" userId="796278f3-970d-4a3b-8137-dc597a054133" providerId="ADAL" clId="{DA99A808-C433-4857-B48D-0541486B69EB}" dt="2025-01-30T15:36:04.667" v="608" actId="47"/>
        <pc:sldMkLst>
          <pc:docMk/>
          <pc:sldMk cId="1033895115" sldId="602"/>
        </pc:sldMkLst>
      </pc:sldChg>
      <pc:sldChg chg="del">
        <pc:chgData name="Damian Gordon" userId="796278f3-970d-4a3b-8137-dc597a054133" providerId="ADAL" clId="{DA99A808-C433-4857-B48D-0541486B69EB}" dt="2025-01-30T15:36:04.667" v="608" actId="47"/>
        <pc:sldMkLst>
          <pc:docMk/>
          <pc:sldMk cId="198791789" sldId="603"/>
        </pc:sldMkLst>
      </pc:sldChg>
      <pc:sldChg chg="del">
        <pc:chgData name="Damian Gordon" userId="796278f3-970d-4a3b-8137-dc597a054133" providerId="ADAL" clId="{DA99A808-C433-4857-B48D-0541486B69EB}" dt="2025-01-30T15:36:04.667" v="608" actId="47"/>
        <pc:sldMkLst>
          <pc:docMk/>
          <pc:sldMk cId="1691263524" sldId="604"/>
        </pc:sldMkLst>
      </pc:sldChg>
      <pc:sldChg chg="del">
        <pc:chgData name="Damian Gordon" userId="796278f3-970d-4a3b-8137-dc597a054133" providerId="ADAL" clId="{DA99A808-C433-4857-B48D-0541486B69EB}" dt="2025-01-30T15:36:04.667" v="608" actId="47"/>
        <pc:sldMkLst>
          <pc:docMk/>
          <pc:sldMk cId="3079019077" sldId="605"/>
        </pc:sldMkLst>
      </pc:sldChg>
      <pc:sldChg chg="del">
        <pc:chgData name="Damian Gordon" userId="796278f3-970d-4a3b-8137-dc597a054133" providerId="ADAL" clId="{DA99A808-C433-4857-B48D-0541486B69EB}" dt="2025-01-30T15:36:04.667" v="608" actId="47"/>
        <pc:sldMkLst>
          <pc:docMk/>
          <pc:sldMk cId="4245555334" sldId="606"/>
        </pc:sldMkLst>
      </pc:sldChg>
      <pc:sldChg chg="del">
        <pc:chgData name="Damian Gordon" userId="796278f3-970d-4a3b-8137-dc597a054133" providerId="ADAL" clId="{DA99A808-C433-4857-B48D-0541486B69EB}" dt="2025-01-30T15:36:04.667" v="608" actId="47"/>
        <pc:sldMkLst>
          <pc:docMk/>
          <pc:sldMk cId="2596279016" sldId="607"/>
        </pc:sldMkLst>
      </pc:sldChg>
      <pc:sldChg chg="del">
        <pc:chgData name="Damian Gordon" userId="796278f3-970d-4a3b-8137-dc597a054133" providerId="ADAL" clId="{DA99A808-C433-4857-B48D-0541486B69EB}" dt="2025-01-30T15:36:04.667" v="608" actId="47"/>
        <pc:sldMkLst>
          <pc:docMk/>
          <pc:sldMk cId="1224993290" sldId="608"/>
        </pc:sldMkLst>
      </pc:sldChg>
      <pc:sldChg chg="del">
        <pc:chgData name="Damian Gordon" userId="796278f3-970d-4a3b-8137-dc597a054133" providerId="ADAL" clId="{DA99A808-C433-4857-B48D-0541486B69EB}" dt="2025-01-30T15:36:04.667" v="608" actId="47"/>
        <pc:sldMkLst>
          <pc:docMk/>
          <pc:sldMk cId="3582766082" sldId="609"/>
        </pc:sldMkLst>
      </pc:sldChg>
      <pc:sldChg chg="del">
        <pc:chgData name="Damian Gordon" userId="796278f3-970d-4a3b-8137-dc597a054133" providerId="ADAL" clId="{DA99A808-C433-4857-B48D-0541486B69EB}" dt="2025-01-30T15:36:04.667" v="608" actId="47"/>
        <pc:sldMkLst>
          <pc:docMk/>
          <pc:sldMk cId="662314059" sldId="610"/>
        </pc:sldMkLst>
      </pc:sldChg>
      <pc:sldChg chg="del">
        <pc:chgData name="Damian Gordon" userId="796278f3-970d-4a3b-8137-dc597a054133" providerId="ADAL" clId="{DA99A808-C433-4857-B48D-0541486B69EB}" dt="2025-01-30T15:36:04.667" v="608" actId="47"/>
        <pc:sldMkLst>
          <pc:docMk/>
          <pc:sldMk cId="2394449055" sldId="611"/>
        </pc:sldMkLst>
      </pc:sldChg>
      <pc:sldChg chg="del">
        <pc:chgData name="Damian Gordon" userId="796278f3-970d-4a3b-8137-dc597a054133" providerId="ADAL" clId="{DA99A808-C433-4857-B48D-0541486B69EB}" dt="2025-01-30T15:36:04.667" v="608" actId="47"/>
        <pc:sldMkLst>
          <pc:docMk/>
          <pc:sldMk cId="3503270740" sldId="612"/>
        </pc:sldMkLst>
      </pc:sldChg>
      <pc:sldChg chg="del">
        <pc:chgData name="Damian Gordon" userId="796278f3-970d-4a3b-8137-dc597a054133" providerId="ADAL" clId="{DA99A808-C433-4857-B48D-0541486B69EB}" dt="2025-01-30T15:36:04.667" v="608" actId="47"/>
        <pc:sldMkLst>
          <pc:docMk/>
          <pc:sldMk cId="1287606445" sldId="613"/>
        </pc:sldMkLst>
      </pc:sldChg>
      <pc:sldChg chg="del">
        <pc:chgData name="Damian Gordon" userId="796278f3-970d-4a3b-8137-dc597a054133" providerId="ADAL" clId="{DA99A808-C433-4857-B48D-0541486B69EB}" dt="2025-01-30T15:36:04.667" v="608" actId="47"/>
        <pc:sldMkLst>
          <pc:docMk/>
          <pc:sldMk cId="2611996078" sldId="614"/>
        </pc:sldMkLst>
      </pc:sldChg>
      <pc:sldChg chg="del">
        <pc:chgData name="Damian Gordon" userId="796278f3-970d-4a3b-8137-dc597a054133" providerId="ADAL" clId="{DA99A808-C433-4857-B48D-0541486B69EB}" dt="2025-01-30T15:36:04.667" v="608" actId="47"/>
        <pc:sldMkLst>
          <pc:docMk/>
          <pc:sldMk cId="4035640068" sldId="615"/>
        </pc:sldMkLst>
      </pc:sldChg>
      <pc:sldChg chg="del">
        <pc:chgData name="Damian Gordon" userId="796278f3-970d-4a3b-8137-dc597a054133" providerId="ADAL" clId="{DA99A808-C433-4857-B48D-0541486B69EB}" dt="2025-01-30T15:36:04.667" v="608" actId="47"/>
        <pc:sldMkLst>
          <pc:docMk/>
          <pc:sldMk cId="3029899255" sldId="616"/>
        </pc:sldMkLst>
      </pc:sldChg>
      <pc:sldChg chg="del">
        <pc:chgData name="Damian Gordon" userId="796278f3-970d-4a3b-8137-dc597a054133" providerId="ADAL" clId="{DA99A808-C433-4857-B48D-0541486B69EB}" dt="2025-01-30T15:36:04.667" v="608" actId="47"/>
        <pc:sldMkLst>
          <pc:docMk/>
          <pc:sldMk cId="535749269" sldId="617"/>
        </pc:sldMkLst>
      </pc:sldChg>
      <pc:sldChg chg="del">
        <pc:chgData name="Damian Gordon" userId="796278f3-970d-4a3b-8137-dc597a054133" providerId="ADAL" clId="{DA99A808-C433-4857-B48D-0541486B69EB}" dt="2025-01-30T15:36:04.667" v="608" actId="47"/>
        <pc:sldMkLst>
          <pc:docMk/>
          <pc:sldMk cId="55053776" sldId="618"/>
        </pc:sldMkLst>
      </pc:sldChg>
      <pc:sldChg chg="del">
        <pc:chgData name="Damian Gordon" userId="796278f3-970d-4a3b-8137-dc597a054133" providerId="ADAL" clId="{DA99A808-C433-4857-B48D-0541486B69EB}" dt="2025-01-30T15:36:04.667" v="608" actId="47"/>
        <pc:sldMkLst>
          <pc:docMk/>
          <pc:sldMk cId="3644117154" sldId="619"/>
        </pc:sldMkLst>
      </pc:sldChg>
      <pc:sldChg chg="del">
        <pc:chgData name="Damian Gordon" userId="796278f3-970d-4a3b-8137-dc597a054133" providerId="ADAL" clId="{DA99A808-C433-4857-B48D-0541486B69EB}" dt="2025-01-30T15:36:04.667" v="608" actId="47"/>
        <pc:sldMkLst>
          <pc:docMk/>
          <pc:sldMk cId="3742802754" sldId="620"/>
        </pc:sldMkLst>
      </pc:sldChg>
      <pc:sldChg chg="del">
        <pc:chgData name="Damian Gordon" userId="796278f3-970d-4a3b-8137-dc597a054133" providerId="ADAL" clId="{DA99A808-C433-4857-B48D-0541486B69EB}" dt="2025-01-30T15:36:04.667" v="608" actId="47"/>
        <pc:sldMkLst>
          <pc:docMk/>
          <pc:sldMk cId="3632979021" sldId="621"/>
        </pc:sldMkLst>
      </pc:sldChg>
      <pc:sldChg chg="del">
        <pc:chgData name="Damian Gordon" userId="796278f3-970d-4a3b-8137-dc597a054133" providerId="ADAL" clId="{DA99A808-C433-4857-B48D-0541486B69EB}" dt="2025-01-30T15:36:04.667" v="608" actId="47"/>
        <pc:sldMkLst>
          <pc:docMk/>
          <pc:sldMk cId="646872657" sldId="622"/>
        </pc:sldMkLst>
      </pc:sldChg>
      <pc:sldChg chg="del">
        <pc:chgData name="Damian Gordon" userId="796278f3-970d-4a3b-8137-dc597a054133" providerId="ADAL" clId="{DA99A808-C433-4857-B48D-0541486B69EB}" dt="2025-01-30T15:36:04.667" v="608" actId="47"/>
        <pc:sldMkLst>
          <pc:docMk/>
          <pc:sldMk cId="2134427442" sldId="623"/>
        </pc:sldMkLst>
      </pc:sldChg>
      <pc:sldChg chg="del">
        <pc:chgData name="Damian Gordon" userId="796278f3-970d-4a3b-8137-dc597a054133" providerId="ADAL" clId="{DA99A808-C433-4857-B48D-0541486B69EB}" dt="2025-01-30T15:36:04.667" v="608" actId="47"/>
        <pc:sldMkLst>
          <pc:docMk/>
          <pc:sldMk cId="3935890140" sldId="624"/>
        </pc:sldMkLst>
      </pc:sldChg>
      <pc:sldChg chg="del">
        <pc:chgData name="Damian Gordon" userId="796278f3-970d-4a3b-8137-dc597a054133" providerId="ADAL" clId="{DA99A808-C433-4857-B48D-0541486B69EB}" dt="2025-01-30T15:36:04.667" v="608" actId="47"/>
        <pc:sldMkLst>
          <pc:docMk/>
          <pc:sldMk cId="436522494" sldId="625"/>
        </pc:sldMkLst>
      </pc:sldChg>
      <pc:sldChg chg="del">
        <pc:chgData name="Damian Gordon" userId="796278f3-970d-4a3b-8137-dc597a054133" providerId="ADAL" clId="{DA99A808-C433-4857-B48D-0541486B69EB}" dt="2025-01-30T15:36:04.667" v="608" actId="47"/>
        <pc:sldMkLst>
          <pc:docMk/>
          <pc:sldMk cId="2032805289" sldId="626"/>
        </pc:sldMkLst>
      </pc:sldChg>
      <pc:sldChg chg="del">
        <pc:chgData name="Damian Gordon" userId="796278f3-970d-4a3b-8137-dc597a054133" providerId="ADAL" clId="{DA99A808-C433-4857-B48D-0541486B69EB}" dt="2025-01-30T15:36:04.667" v="608" actId="47"/>
        <pc:sldMkLst>
          <pc:docMk/>
          <pc:sldMk cId="3112372543" sldId="627"/>
        </pc:sldMkLst>
      </pc:sldChg>
      <pc:sldChg chg="del">
        <pc:chgData name="Damian Gordon" userId="796278f3-970d-4a3b-8137-dc597a054133" providerId="ADAL" clId="{DA99A808-C433-4857-B48D-0541486B69EB}" dt="2025-01-30T15:36:04.667" v="608" actId="47"/>
        <pc:sldMkLst>
          <pc:docMk/>
          <pc:sldMk cId="2543198833" sldId="628"/>
        </pc:sldMkLst>
      </pc:sldChg>
      <pc:sldChg chg="del">
        <pc:chgData name="Damian Gordon" userId="796278f3-970d-4a3b-8137-dc597a054133" providerId="ADAL" clId="{DA99A808-C433-4857-B48D-0541486B69EB}" dt="2025-01-30T15:36:04.667" v="608" actId="47"/>
        <pc:sldMkLst>
          <pc:docMk/>
          <pc:sldMk cId="900451400" sldId="629"/>
        </pc:sldMkLst>
      </pc:sldChg>
      <pc:sldChg chg="del">
        <pc:chgData name="Damian Gordon" userId="796278f3-970d-4a3b-8137-dc597a054133" providerId="ADAL" clId="{DA99A808-C433-4857-B48D-0541486B69EB}" dt="2025-01-30T15:36:04.667" v="608" actId="47"/>
        <pc:sldMkLst>
          <pc:docMk/>
          <pc:sldMk cId="2958111492" sldId="630"/>
        </pc:sldMkLst>
      </pc:sldChg>
      <pc:sldChg chg="del">
        <pc:chgData name="Damian Gordon" userId="796278f3-970d-4a3b-8137-dc597a054133" providerId="ADAL" clId="{DA99A808-C433-4857-B48D-0541486B69EB}" dt="2025-01-30T15:36:04.667" v="608" actId="47"/>
        <pc:sldMkLst>
          <pc:docMk/>
          <pc:sldMk cId="3626197653" sldId="631"/>
        </pc:sldMkLst>
      </pc:sldChg>
      <pc:sldChg chg="del">
        <pc:chgData name="Damian Gordon" userId="796278f3-970d-4a3b-8137-dc597a054133" providerId="ADAL" clId="{DA99A808-C433-4857-B48D-0541486B69EB}" dt="2025-01-30T15:36:04.667" v="608" actId="47"/>
        <pc:sldMkLst>
          <pc:docMk/>
          <pc:sldMk cId="2945392568" sldId="632"/>
        </pc:sldMkLst>
      </pc:sldChg>
      <pc:sldChg chg="del">
        <pc:chgData name="Damian Gordon" userId="796278f3-970d-4a3b-8137-dc597a054133" providerId="ADAL" clId="{DA99A808-C433-4857-B48D-0541486B69EB}" dt="2025-01-30T15:36:04.667" v="608" actId="47"/>
        <pc:sldMkLst>
          <pc:docMk/>
          <pc:sldMk cId="1342507811" sldId="633"/>
        </pc:sldMkLst>
      </pc:sldChg>
      <pc:sldChg chg="del">
        <pc:chgData name="Damian Gordon" userId="796278f3-970d-4a3b-8137-dc597a054133" providerId="ADAL" clId="{DA99A808-C433-4857-B48D-0541486B69EB}" dt="2025-01-30T15:36:04.667" v="608" actId="47"/>
        <pc:sldMkLst>
          <pc:docMk/>
          <pc:sldMk cId="203496034" sldId="634"/>
        </pc:sldMkLst>
      </pc:sldChg>
      <pc:sldChg chg="del">
        <pc:chgData name="Damian Gordon" userId="796278f3-970d-4a3b-8137-dc597a054133" providerId="ADAL" clId="{DA99A808-C433-4857-B48D-0541486B69EB}" dt="2025-01-30T15:36:04.667" v="608" actId="47"/>
        <pc:sldMkLst>
          <pc:docMk/>
          <pc:sldMk cId="3739348518" sldId="635"/>
        </pc:sldMkLst>
      </pc:sldChg>
      <pc:sldChg chg="del">
        <pc:chgData name="Damian Gordon" userId="796278f3-970d-4a3b-8137-dc597a054133" providerId="ADAL" clId="{DA99A808-C433-4857-B48D-0541486B69EB}" dt="2025-01-30T15:36:04.667" v="608" actId="47"/>
        <pc:sldMkLst>
          <pc:docMk/>
          <pc:sldMk cId="2358207514" sldId="636"/>
        </pc:sldMkLst>
      </pc:sldChg>
      <pc:sldChg chg="del">
        <pc:chgData name="Damian Gordon" userId="796278f3-970d-4a3b-8137-dc597a054133" providerId="ADAL" clId="{DA99A808-C433-4857-B48D-0541486B69EB}" dt="2025-01-30T15:36:04.667" v="608" actId="47"/>
        <pc:sldMkLst>
          <pc:docMk/>
          <pc:sldMk cId="51356831" sldId="637"/>
        </pc:sldMkLst>
      </pc:sldChg>
      <pc:sldChg chg="del">
        <pc:chgData name="Damian Gordon" userId="796278f3-970d-4a3b-8137-dc597a054133" providerId="ADAL" clId="{DA99A808-C433-4857-B48D-0541486B69EB}" dt="2025-01-30T15:36:04.667" v="608" actId="47"/>
        <pc:sldMkLst>
          <pc:docMk/>
          <pc:sldMk cId="3654113776" sldId="638"/>
        </pc:sldMkLst>
      </pc:sldChg>
      <pc:sldChg chg="del">
        <pc:chgData name="Damian Gordon" userId="796278f3-970d-4a3b-8137-dc597a054133" providerId="ADAL" clId="{DA99A808-C433-4857-B48D-0541486B69EB}" dt="2025-01-30T15:36:04.667" v="608" actId="47"/>
        <pc:sldMkLst>
          <pc:docMk/>
          <pc:sldMk cId="3501501749" sldId="639"/>
        </pc:sldMkLst>
      </pc:sldChg>
      <pc:sldChg chg="del">
        <pc:chgData name="Damian Gordon" userId="796278f3-970d-4a3b-8137-dc597a054133" providerId="ADAL" clId="{DA99A808-C433-4857-B48D-0541486B69EB}" dt="2025-01-30T15:36:04.667" v="608" actId="47"/>
        <pc:sldMkLst>
          <pc:docMk/>
          <pc:sldMk cId="4225522652" sldId="640"/>
        </pc:sldMkLst>
      </pc:sldChg>
      <pc:sldChg chg="del">
        <pc:chgData name="Damian Gordon" userId="796278f3-970d-4a3b-8137-dc597a054133" providerId="ADAL" clId="{DA99A808-C433-4857-B48D-0541486B69EB}" dt="2025-01-30T15:36:04.667" v="608" actId="47"/>
        <pc:sldMkLst>
          <pc:docMk/>
          <pc:sldMk cId="1065427732" sldId="641"/>
        </pc:sldMkLst>
      </pc:sldChg>
      <pc:sldChg chg="del">
        <pc:chgData name="Damian Gordon" userId="796278f3-970d-4a3b-8137-dc597a054133" providerId="ADAL" clId="{DA99A808-C433-4857-B48D-0541486B69EB}" dt="2025-01-30T15:36:04.667" v="608" actId="47"/>
        <pc:sldMkLst>
          <pc:docMk/>
          <pc:sldMk cId="580184904" sldId="642"/>
        </pc:sldMkLst>
      </pc:sldChg>
      <pc:sldChg chg="del">
        <pc:chgData name="Damian Gordon" userId="796278f3-970d-4a3b-8137-dc597a054133" providerId="ADAL" clId="{DA99A808-C433-4857-B48D-0541486B69EB}" dt="2025-01-30T15:36:04.667" v="608" actId="47"/>
        <pc:sldMkLst>
          <pc:docMk/>
          <pc:sldMk cId="1239030630" sldId="643"/>
        </pc:sldMkLst>
      </pc:sldChg>
      <pc:sldChg chg="del">
        <pc:chgData name="Damian Gordon" userId="796278f3-970d-4a3b-8137-dc597a054133" providerId="ADAL" clId="{DA99A808-C433-4857-B48D-0541486B69EB}" dt="2025-01-30T15:36:04.667" v="608" actId="47"/>
        <pc:sldMkLst>
          <pc:docMk/>
          <pc:sldMk cId="288856822" sldId="644"/>
        </pc:sldMkLst>
      </pc:sldChg>
      <pc:sldChg chg="del">
        <pc:chgData name="Damian Gordon" userId="796278f3-970d-4a3b-8137-dc597a054133" providerId="ADAL" clId="{DA99A808-C433-4857-B48D-0541486B69EB}" dt="2025-01-30T15:36:04.667" v="608" actId="47"/>
        <pc:sldMkLst>
          <pc:docMk/>
          <pc:sldMk cId="1675270746" sldId="645"/>
        </pc:sldMkLst>
      </pc:sldChg>
      <pc:sldChg chg="del">
        <pc:chgData name="Damian Gordon" userId="796278f3-970d-4a3b-8137-dc597a054133" providerId="ADAL" clId="{DA99A808-C433-4857-B48D-0541486B69EB}" dt="2025-01-30T15:36:04.667" v="608" actId="47"/>
        <pc:sldMkLst>
          <pc:docMk/>
          <pc:sldMk cId="1660847515" sldId="646"/>
        </pc:sldMkLst>
      </pc:sldChg>
      <pc:sldChg chg="del">
        <pc:chgData name="Damian Gordon" userId="796278f3-970d-4a3b-8137-dc597a054133" providerId="ADAL" clId="{DA99A808-C433-4857-B48D-0541486B69EB}" dt="2025-01-30T15:36:04.667" v="608" actId="47"/>
        <pc:sldMkLst>
          <pc:docMk/>
          <pc:sldMk cId="1724087362" sldId="647"/>
        </pc:sldMkLst>
      </pc:sldChg>
      <pc:sldChg chg="del">
        <pc:chgData name="Damian Gordon" userId="796278f3-970d-4a3b-8137-dc597a054133" providerId="ADAL" clId="{DA99A808-C433-4857-B48D-0541486B69EB}" dt="2025-01-30T15:36:04.667" v="608" actId="47"/>
        <pc:sldMkLst>
          <pc:docMk/>
          <pc:sldMk cId="751576470" sldId="648"/>
        </pc:sldMkLst>
      </pc:sldChg>
      <pc:sldChg chg="del">
        <pc:chgData name="Damian Gordon" userId="796278f3-970d-4a3b-8137-dc597a054133" providerId="ADAL" clId="{DA99A808-C433-4857-B48D-0541486B69EB}" dt="2025-01-30T15:36:04.667" v="608" actId="47"/>
        <pc:sldMkLst>
          <pc:docMk/>
          <pc:sldMk cId="3084326706" sldId="649"/>
        </pc:sldMkLst>
      </pc:sldChg>
      <pc:sldChg chg="del">
        <pc:chgData name="Damian Gordon" userId="796278f3-970d-4a3b-8137-dc597a054133" providerId="ADAL" clId="{DA99A808-C433-4857-B48D-0541486B69EB}" dt="2025-01-30T15:36:04.667" v="608" actId="47"/>
        <pc:sldMkLst>
          <pc:docMk/>
          <pc:sldMk cId="1027778201" sldId="650"/>
        </pc:sldMkLst>
      </pc:sldChg>
      <pc:sldChg chg="del">
        <pc:chgData name="Damian Gordon" userId="796278f3-970d-4a3b-8137-dc597a054133" providerId="ADAL" clId="{DA99A808-C433-4857-B48D-0541486B69EB}" dt="2025-01-30T15:36:04.667" v="608" actId="47"/>
        <pc:sldMkLst>
          <pc:docMk/>
          <pc:sldMk cId="1255027423" sldId="651"/>
        </pc:sldMkLst>
      </pc:sldChg>
      <pc:sldChg chg="del">
        <pc:chgData name="Damian Gordon" userId="796278f3-970d-4a3b-8137-dc597a054133" providerId="ADAL" clId="{DA99A808-C433-4857-B48D-0541486B69EB}" dt="2025-01-30T15:36:04.667" v="608" actId="47"/>
        <pc:sldMkLst>
          <pc:docMk/>
          <pc:sldMk cId="105297568" sldId="652"/>
        </pc:sldMkLst>
      </pc:sldChg>
      <pc:sldChg chg="del">
        <pc:chgData name="Damian Gordon" userId="796278f3-970d-4a3b-8137-dc597a054133" providerId="ADAL" clId="{DA99A808-C433-4857-B48D-0541486B69EB}" dt="2025-01-30T15:36:04.667" v="608" actId="47"/>
        <pc:sldMkLst>
          <pc:docMk/>
          <pc:sldMk cId="3252471190" sldId="653"/>
        </pc:sldMkLst>
      </pc:sldChg>
      <pc:sldChg chg="del">
        <pc:chgData name="Damian Gordon" userId="796278f3-970d-4a3b-8137-dc597a054133" providerId="ADAL" clId="{DA99A808-C433-4857-B48D-0541486B69EB}" dt="2025-01-30T15:36:04.667" v="608" actId="47"/>
        <pc:sldMkLst>
          <pc:docMk/>
          <pc:sldMk cId="468201085" sldId="654"/>
        </pc:sldMkLst>
      </pc:sldChg>
      <pc:sldChg chg="del">
        <pc:chgData name="Damian Gordon" userId="796278f3-970d-4a3b-8137-dc597a054133" providerId="ADAL" clId="{DA99A808-C433-4857-B48D-0541486B69EB}" dt="2025-01-30T15:36:04.667" v="608" actId="47"/>
        <pc:sldMkLst>
          <pc:docMk/>
          <pc:sldMk cId="1189190211" sldId="655"/>
        </pc:sldMkLst>
      </pc:sldChg>
      <pc:sldChg chg="del">
        <pc:chgData name="Damian Gordon" userId="796278f3-970d-4a3b-8137-dc597a054133" providerId="ADAL" clId="{DA99A808-C433-4857-B48D-0541486B69EB}" dt="2025-01-30T15:36:04.667" v="608" actId="47"/>
        <pc:sldMkLst>
          <pc:docMk/>
          <pc:sldMk cId="3993176113" sldId="656"/>
        </pc:sldMkLst>
      </pc:sldChg>
      <pc:sldChg chg="del">
        <pc:chgData name="Damian Gordon" userId="796278f3-970d-4a3b-8137-dc597a054133" providerId="ADAL" clId="{DA99A808-C433-4857-B48D-0541486B69EB}" dt="2025-01-30T15:36:04.667" v="608" actId="47"/>
        <pc:sldMkLst>
          <pc:docMk/>
          <pc:sldMk cId="629788340" sldId="657"/>
        </pc:sldMkLst>
      </pc:sldChg>
      <pc:sldChg chg="del">
        <pc:chgData name="Damian Gordon" userId="796278f3-970d-4a3b-8137-dc597a054133" providerId="ADAL" clId="{DA99A808-C433-4857-B48D-0541486B69EB}" dt="2025-01-30T15:36:04.667" v="608" actId="47"/>
        <pc:sldMkLst>
          <pc:docMk/>
          <pc:sldMk cId="808008926" sldId="658"/>
        </pc:sldMkLst>
      </pc:sldChg>
      <pc:sldChg chg="del">
        <pc:chgData name="Damian Gordon" userId="796278f3-970d-4a3b-8137-dc597a054133" providerId="ADAL" clId="{DA99A808-C433-4857-B48D-0541486B69EB}" dt="2025-01-30T15:36:04.667" v="608" actId="47"/>
        <pc:sldMkLst>
          <pc:docMk/>
          <pc:sldMk cId="2069081566" sldId="659"/>
        </pc:sldMkLst>
      </pc:sldChg>
      <pc:sldChg chg="del">
        <pc:chgData name="Damian Gordon" userId="796278f3-970d-4a3b-8137-dc597a054133" providerId="ADAL" clId="{DA99A808-C433-4857-B48D-0541486B69EB}" dt="2025-01-30T15:36:04.667" v="608" actId="47"/>
        <pc:sldMkLst>
          <pc:docMk/>
          <pc:sldMk cId="550738726" sldId="660"/>
        </pc:sldMkLst>
      </pc:sldChg>
      <pc:sldChg chg="del">
        <pc:chgData name="Damian Gordon" userId="796278f3-970d-4a3b-8137-dc597a054133" providerId="ADAL" clId="{DA99A808-C433-4857-B48D-0541486B69EB}" dt="2025-01-30T15:36:04.667" v="608" actId="47"/>
        <pc:sldMkLst>
          <pc:docMk/>
          <pc:sldMk cId="1268440970" sldId="661"/>
        </pc:sldMkLst>
      </pc:sldChg>
      <pc:sldChg chg="addSp delSp modSp mod setBg">
        <pc:chgData name="Damian Gordon" userId="796278f3-970d-4a3b-8137-dc597a054133" providerId="ADAL" clId="{DA99A808-C433-4857-B48D-0541486B69EB}" dt="2025-01-30T20:14:36.422" v="3436" actId="403"/>
        <pc:sldMkLst>
          <pc:docMk/>
          <pc:sldMk cId="154579201" sldId="662"/>
        </pc:sldMkLst>
      </pc:sldChg>
      <pc:sldChg chg="delSp modSp add mod ord">
        <pc:chgData name="Damian Gordon" userId="796278f3-970d-4a3b-8137-dc597a054133" providerId="ADAL" clId="{DA99A808-C433-4857-B48D-0541486B69EB}" dt="2025-01-30T15:34:46.883" v="593"/>
        <pc:sldMkLst>
          <pc:docMk/>
          <pc:sldMk cId="1245215892" sldId="663"/>
        </pc:sldMkLst>
      </pc:sldChg>
      <pc:sldChg chg="modSp add mod ord">
        <pc:chgData name="Damian Gordon" userId="796278f3-970d-4a3b-8137-dc597a054133" providerId="ADAL" clId="{DA99A808-C433-4857-B48D-0541486B69EB}" dt="2025-01-30T15:35:03.305" v="598" actId="20577"/>
        <pc:sldMkLst>
          <pc:docMk/>
          <pc:sldMk cId="731414068" sldId="664"/>
        </pc:sldMkLst>
      </pc:sldChg>
      <pc:sldChg chg="add ord">
        <pc:chgData name="Damian Gordon" userId="796278f3-970d-4a3b-8137-dc597a054133" providerId="ADAL" clId="{DA99A808-C433-4857-B48D-0541486B69EB}" dt="2025-01-30T15:34:37.735" v="591"/>
        <pc:sldMkLst>
          <pc:docMk/>
          <pc:sldMk cId="1509869422" sldId="665"/>
        </pc:sldMkLst>
      </pc:sldChg>
      <pc:sldChg chg="addSp delSp modSp new mod setBg">
        <pc:chgData name="Damian Gordon" userId="796278f3-970d-4a3b-8137-dc597a054133" providerId="ADAL" clId="{DA99A808-C433-4857-B48D-0541486B69EB}" dt="2025-01-25T17:24:08.652" v="101" actId="113"/>
        <pc:sldMkLst>
          <pc:docMk/>
          <pc:sldMk cId="2818247604" sldId="666"/>
        </pc:sldMkLst>
      </pc:sldChg>
      <pc:sldChg chg="addSp delSp modSp new mod setBg addAnim setClrOvrMap">
        <pc:chgData name="Damian Gordon" userId="796278f3-970d-4a3b-8137-dc597a054133" providerId="ADAL" clId="{DA99A808-C433-4857-B48D-0541486B69EB}" dt="2025-01-25T17:24:29.436" v="106" actId="26606"/>
        <pc:sldMkLst>
          <pc:docMk/>
          <pc:sldMk cId="4124248971" sldId="667"/>
        </pc:sldMkLst>
      </pc:sldChg>
      <pc:sldChg chg="addSp delSp modSp new mod setBg addAnim">
        <pc:chgData name="Damian Gordon" userId="796278f3-970d-4a3b-8137-dc597a054133" providerId="ADAL" clId="{DA99A808-C433-4857-B48D-0541486B69EB}" dt="2025-01-25T17:25:06.256" v="117" actId="122"/>
        <pc:sldMkLst>
          <pc:docMk/>
          <pc:sldMk cId="3201619287" sldId="668"/>
        </pc:sldMkLst>
      </pc:sldChg>
      <pc:sldChg chg="addSp delSp modSp new mod ord setBg addAnim">
        <pc:chgData name="Damian Gordon" userId="796278f3-970d-4a3b-8137-dc597a054133" providerId="ADAL" clId="{DA99A808-C433-4857-B48D-0541486B69EB}" dt="2025-01-30T12:28:03.889" v="169"/>
        <pc:sldMkLst>
          <pc:docMk/>
          <pc:sldMk cId="2773212245" sldId="669"/>
        </pc:sldMkLst>
      </pc:sldChg>
      <pc:sldChg chg="modSp mod">
        <pc:chgData name="Damian Gordon" userId="796278f3-970d-4a3b-8137-dc597a054133" providerId="ADAL" clId="{DA99A808-C433-4857-B48D-0541486B69EB}" dt="2025-01-30T15:39:21.588" v="643" actId="20577"/>
        <pc:sldMkLst>
          <pc:docMk/>
          <pc:sldMk cId="716705958" sldId="670"/>
        </pc:sldMkLst>
      </pc:sldChg>
      <pc:sldChg chg="del">
        <pc:chgData name="Damian Gordon" userId="796278f3-970d-4a3b-8137-dc597a054133" providerId="ADAL" clId="{DA99A808-C433-4857-B48D-0541486B69EB}" dt="2025-01-30T15:36:04.667" v="608" actId="47"/>
        <pc:sldMkLst>
          <pc:docMk/>
          <pc:sldMk cId="1781770288" sldId="671"/>
        </pc:sldMkLst>
      </pc:sldChg>
      <pc:sldChg chg="addSp delSp modSp mod ord">
        <pc:chgData name="Damian Gordon" userId="796278f3-970d-4a3b-8137-dc597a054133" providerId="ADAL" clId="{DA99A808-C433-4857-B48D-0541486B69EB}" dt="2025-01-30T15:25:26.726" v="448" actId="1035"/>
        <pc:sldMkLst>
          <pc:docMk/>
          <pc:sldMk cId="334930050" sldId="672"/>
        </pc:sldMkLst>
        <pc:spChg chg="mod">
          <ac:chgData name="Damian Gordon" userId="796278f3-970d-4a3b-8137-dc597a054133" providerId="ADAL" clId="{DA99A808-C433-4857-B48D-0541486B69EB}" dt="2025-01-30T15:24:43.948" v="435" actId="14100"/>
          <ac:spMkLst>
            <pc:docMk/>
            <pc:sldMk cId="334930050" sldId="672"/>
            <ac:spMk id="3" creationId="{CC161D7E-61AD-ED2B-A5E4-3E83161329CD}"/>
          </ac:spMkLst>
        </pc:spChg>
        <pc:spChg chg="add mod ord">
          <ac:chgData name="Damian Gordon" userId="796278f3-970d-4a3b-8137-dc597a054133" providerId="ADAL" clId="{DA99A808-C433-4857-B48D-0541486B69EB}" dt="2025-01-30T15:23:57.489" v="387" actId="166"/>
          <ac:spMkLst>
            <pc:docMk/>
            <pc:sldMk cId="334930050" sldId="672"/>
            <ac:spMk id="7" creationId="{E165BACB-1EEE-C4DE-EBE4-DFE8199F35C3}"/>
          </ac:spMkLst>
        </pc:spChg>
        <pc:spChg chg="add mod ord">
          <ac:chgData name="Damian Gordon" userId="796278f3-970d-4a3b-8137-dc597a054133" providerId="ADAL" clId="{DA99A808-C433-4857-B48D-0541486B69EB}" dt="2025-01-30T15:25:26.726" v="448" actId="1035"/>
          <ac:spMkLst>
            <pc:docMk/>
            <pc:sldMk cId="334930050" sldId="672"/>
            <ac:spMk id="8" creationId="{77C5F916-981F-DAAE-661E-FD1BC5022A6E}"/>
          </ac:spMkLst>
        </pc:spChg>
        <pc:spChg chg="add mod">
          <ac:chgData name="Damian Gordon" userId="796278f3-970d-4a3b-8137-dc597a054133" providerId="ADAL" clId="{DA99A808-C433-4857-B48D-0541486B69EB}" dt="2025-01-30T15:25:06.088" v="436" actId="208"/>
          <ac:spMkLst>
            <pc:docMk/>
            <pc:sldMk cId="334930050" sldId="672"/>
            <ac:spMk id="9" creationId="{48ACEE5B-F396-6D52-BAEC-21B3FF7E49BC}"/>
          </ac:spMkLst>
        </pc:spChg>
      </pc:sldChg>
      <pc:sldChg chg="addSp delSp modSp add mod">
        <pc:chgData name="Damian Gordon" userId="796278f3-970d-4a3b-8137-dc597a054133" providerId="ADAL" clId="{DA99A808-C433-4857-B48D-0541486B69EB}" dt="2025-01-30T15:32:44.879" v="577" actId="113"/>
        <pc:sldMkLst>
          <pc:docMk/>
          <pc:sldMk cId="3457037014" sldId="673"/>
        </pc:sldMkLst>
      </pc:sldChg>
      <pc:sldChg chg="modSp add mod">
        <pc:chgData name="Damian Gordon" userId="796278f3-970d-4a3b-8137-dc597a054133" providerId="ADAL" clId="{DA99A808-C433-4857-B48D-0541486B69EB}" dt="2025-01-30T15:32:36.024" v="575" actId="113"/>
        <pc:sldMkLst>
          <pc:docMk/>
          <pc:sldMk cId="3491475978" sldId="674"/>
        </pc:sldMkLst>
      </pc:sldChg>
      <pc:sldChg chg="modSp add mod">
        <pc:chgData name="Damian Gordon" userId="796278f3-970d-4a3b-8137-dc597a054133" providerId="ADAL" clId="{DA99A808-C433-4857-B48D-0541486B69EB}" dt="2025-01-30T15:32:40.104" v="576" actId="113"/>
        <pc:sldMkLst>
          <pc:docMk/>
          <pc:sldMk cId="743993683" sldId="675"/>
        </pc:sldMkLst>
      </pc:sldChg>
      <pc:sldChg chg="addSp delSp modSp new mod setBg setClrOvrMap">
        <pc:chgData name="Damian Gordon" userId="796278f3-970d-4a3b-8137-dc597a054133" providerId="ADAL" clId="{DA99A808-C433-4857-B48D-0541486B69EB}" dt="2025-01-30T15:28:33.097" v="501" actId="20577"/>
        <pc:sldMkLst>
          <pc:docMk/>
          <pc:sldMk cId="1935817950" sldId="676"/>
        </pc:sldMkLst>
      </pc:sldChg>
      <pc:sldChg chg="addSp modSp add mod ord">
        <pc:chgData name="Damian Gordon" userId="796278f3-970d-4a3b-8137-dc597a054133" providerId="ADAL" clId="{DA99A808-C433-4857-B48D-0541486B69EB}" dt="2025-01-30T15:32:27.357" v="573" actId="113"/>
        <pc:sldMkLst>
          <pc:docMk/>
          <pc:sldMk cId="1216709341" sldId="677"/>
        </pc:sldMkLst>
      </pc:sldChg>
      <pc:sldChg chg="modSp add mod ord">
        <pc:chgData name="Damian Gordon" userId="796278f3-970d-4a3b-8137-dc597a054133" providerId="ADAL" clId="{DA99A808-C433-4857-B48D-0541486B69EB}" dt="2025-01-30T15:32:31.278" v="574" actId="113"/>
        <pc:sldMkLst>
          <pc:docMk/>
          <pc:sldMk cId="2008175593" sldId="678"/>
        </pc:sldMkLst>
      </pc:sldChg>
      <pc:sldChg chg="addSp modSp add mod">
        <pc:chgData name="Damian Gordon" userId="796278f3-970d-4a3b-8137-dc597a054133" providerId="ADAL" clId="{DA99A808-C433-4857-B48D-0541486B69EB}" dt="2025-01-30T15:33:51.532" v="589" actId="27636"/>
        <pc:sldMkLst>
          <pc:docMk/>
          <pc:sldMk cId="3270753802" sldId="679"/>
        </pc:sldMkLst>
      </pc:sldChg>
      <pc:sldChg chg="modSp add mod ord">
        <pc:chgData name="Damian Gordon" userId="796278f3-970d-4a3b-8137-dc597a054133" providerId="ADAL" clId="{DA99A808-C433-4857-B48D-0541486B69EB}" dt="2025-01-30T15:35:11.418" v="601"/>
        <pc:sldMkLst>
          <pc:docMk/>
          <pc:sldMk cId="365692125" sldId="680"/>
        </pc:sldMkLst>
      </pc:sldChg>
      <pc:sldChg chg="addSp delSp modSp add mod">
        <pc:chgData name="Damian Gordon" userId="796278f3-970d-4a3b-8137-dc597a054133" providerId="ADAL" clId="{DA99A808-C433-4857-B48D-0541486B69EB}" dt="2025-01-30T16:16:04.308" v="1481" actId="20577"/>
        <pc:sldMkLst>
          <pc:docMk/>
          <pc:sldMk cId="1886214053" sldId="681"/>
        </pc:sldMkLst>
      </pc:sldChg>
      <pc:sldChg chg="addSp delSp modSp add mod">
        <pc:chgData name="Damian Gordon" userId="796278f3-970d-4a3b-8137-dc597a054133" providerId="ADAL" clId="{DA99A808-C433-4857-B48D-0541486B69EB}" dt="2025-01-30T17:03:17.274" v="2241" actId="20577"/>
        <pc:sldMkLst>
          <pc:docMk/>
          <pc:sldMk cId="1209025461" sldId="682"/>
        </pc:sldMkLst>
      </pc:sldChg>
      <pc:sldChg chg="addSp delSp modSp add mod ord">
        <pc:chgData name="Damian Gordon" userId="796278f3-970d-4a3b-8137-dc597a054133" providerId="ADAL" clId="{DA99A808-C433-4857-B48D-0541486B69EB}" dt="2025-01-30T16:06:51.290" v="1385" actId="478"/>
        <pc:sldMkLst>
          <pc:docMk/>
          <pc:sldMk cId="2179747030" sldId="683"/>
        </pc:sldMkLst>
      </pc:sldChg>
      <pc:sldChg chg="add del">
        <pc:chgData name="Damian Gordon" userId="796278f3-970d-4a3b-8137-dc597a054133" providerId="ADAL" clId="{DA99A808-C433-4857-B48D-0541486B69EB}" dt="2025-01-30T15:56:57.810" v="1187" actId="47"/>
        <pc:sldMkLst>
          <pc:docMk/>
          <pc:sldMk cId="3581809177" sldId="683"/>
        </pc:sldMkLst>
      </pc:sldChg>
      <pc:sldChg chg="addSp modSp add del mod">
        <pc:chgData name="Damian Gordon" userId="796278f3-970d-4a3b-8137-dc597a054133" providerId="ADAL" clId="{DA99A808-C433-4857-B48D-0541486B69EB}" dt="2025-01-30T16:04:12.365" v="1337" actId="47"/>
        <pc:sldMkLst>
          <pc:docMk/>
          <pc:sldMk cId="3936062144" sldId="684"/>
        </pc:sldMkLst>
      </pc:sldChg>
      <pc:sldChg chg="addSp modSp add del mod">
        <pc:chgData name="Damian Gordon" userId="796278f3-970d-4a3b-8137-dc597a054133" providerId="ADAL" clId="{DA99A808-C433-4857-B48D-0541486B69EB}" dt="2025-01-30T16:04:10.428" v="1336" actId="47"/>
        <pc:sldMkLst>
          <pc:docMk/>
          <pc:sldMk cId="3407105248" sldId="685"/>
        </pc:sldMkLst>
      </pc:sldChg>
      <pc:sldChg chg="addSp delSp modSp add mod">
        <pc:chgData name="Damian Gordon" userId="796278f3-970d-4a3b-8137-dc597a054133" providerId="ADAL" clId="{DA99A808-C433-4857-B48D-0541486B69EB}" dt="2025-01-30T16:06:39.178" v="1383" actId="478"/>
        <pc:sldMkLst>
          <pc:docMk/>
          <pc:sldMk cId="3755462999" sldId="686"/>
        </pc:sldMkLst>
      </pc:sldChg>
      <pc:sldChg chg="addSp delSp modSp add mod">
        <pc:chgData name="Damian Gordon" userId="796278f3-970d-4a3b-8137-dc597a054133" providerId="ADAL" clId="{DA99A808-C433-4857-B48D-0541486B69EB}" dt="2025-01-30T17:05:04.418" v="2265" actId="1035"/>
        <pc:sldMkLst>
          <pc:docMk/>
          <pc:sldMk cId="4226681106" sldId="687"/>
        </pc:sldMkLst>
      </pc:sldChg>
      <pc:sldChg chg="addSp delSp modSp add mod">
        <pc:chgData name="Damian Gordon" userId="796278f3-970d-4a3b-8137-dc597a054133" providerId="ADAL" clId="{DA99A808-C433-4857-B48D-0541486B69EB}" dt="2025-01-30T16:06:36.228" v="1382" actId="478"/>
        <pc:sldMkLst>
          <pc:docMk/>
          <pc:sldMk cId="1523053559" sldId="688"/>
        </pc:sldMkLst>
      </pc:sldChg>
      <pc:sldChg chg="addSp delSp modSp add mod">
        <pc:chgData name="Damian Gordon" userId="796278f3-970d-4a3b-8137-dc597a054133" providerId="ADAL" clId="{DA99A808-C433-4857-B48D-0541486B69EB}" dt="2025-01-30T16:06:32.409" v="1381" actId="478"/>
        <pc:sldMkLst>
          <pc:docMk/>
          <pc:sldMk cId="4002406144" sldId="689"/>
        </pc:sldMkLst>
      </pc:sldChg>
      <pc:sldChg chg="addSp delSp modSp add mod ord">
        <pc:chgData name="Damian Gordon" userId="796278f3-970d-4a3b-8137-dc597a054133" providerId="ADAL" clId="{DA99A808-C433-4857-B48D-0541486B69EB}" dt="2025-01-30T17:05:12.950" v="2267"/>
        <pc:sldMkLst>
          <pc:docMk/>
          <pc:sldMk cId="33447620" sldId="690"/>
        </pc:sldMkLst>
      </pc:sldChg>
      <pc:sldChg chg="addSp delSp modSp add mod ord">
        <pc:chgData name="Damian Gordon" userId="796278f3-970d-4a3b-8137-dc597a054133" providerId="ADAL" clId="{DA99A808-C433-4857-B48D-0541486B69EB}" dt="2025-01-30T16:19:45.258" v="1586" actId="22"/>
        <pc:sldMkLst>
          <pc:docMk/>
          <pc:sldMk cId="2970361150" sldId="691"/>
        </pc:sldMkLst>
      </pc:sldChg>
      <pc:sldChg chg="addSp modSp add mod ord">
        <pc:chgData name="Damian Gordon" userId="796278f3-970d-4a3b-8137-dc597a054133" providerId="ADAL" clId="{DA99A808-C433-4857-B48D-0541486B69EB}" dt="2025-01-30T16:22:27.902" v="1698" actId="20577"/>
        <pc:sldMkLst>
          <pc:docMk/>
          <pc:sldMk cId="1369926104" sldId="692"/>
        </pc:sldMkLst>
      </pc:sldChg>
      <pc:sldChg chg="addSp delSp modSp add mod ord">
        <pc:chgData name="Damian Gordon" userId="796278f3-970d-4a3b-8137-dc597a054133" providerId="ADAL" clId="{DA99A808-C433-4857-B48D-0541486B69EB}" dt="2025-01-30T16:23:01.777" v="1720" actId="20577"/>
        <pc:sldMkLst>
          <pc:docMk/>
          <pc:sldMk cId="1527665" sldId="693"/>
        </pc:sldMkLst>
      </pc:sldChg>
      <pc:sldChg chg="addSp delSp modSp add mod">
        <pc:chgData name="Damian Gordon" userId="796278f3-970d-4a3b-8137-dc597a054133" providerId="ADAL" clId="{DA99A808-C433-4857-B48D-0541486B69EB}" dt="2025-01-30T16:25:01.223" v="1821"/>
        <pc:sldMkLst>
          <pc:docMk/>
          <pc:sldMk cId="878025474" sldId="694"/>
        </pc:sldMkLst>
      </pc:sldChg>
      <pc:sldChg chg="addSp modSp add mod">
        <pc:chgData name="Damian Gordon" userId="796278f3-970d-4a3b-8137-dc597a054133" providerId="ADAL" clId="{DA99A808-C433-4857-B48D-0541486B69EB}" dt="2025-01-30T16:25:36.763" v="1866" actId="113"/>
        <pc:sldMkLst>
          <pc:docMk/>
          <pc:sldMk cId="4181188032" sldId="695"/>
        </pc:sldMkLst>
      </pc:sldChg>
      <pc:sldChg chg="addSp delSp modSp add mod">
        <pc:chgData name="Damian Gordon" userId="796278f3-970d-4a3b-8137-dc597a054133" providerId="ADAL" clId="{DA99A808-C433-4857-B48D-0541486B69EB}" dt="2025-01-30T16:33:05.056" v="2092" actId="21"/>
        <pc:sldMkLst>
          <pc:docMk/>
          <pc:sldMk cId="758750130" sldId="696"/>
        </pc:sldMkLst>
      </pc:sldChg>
      <pc:sldChg chg="addSp delSp modSp add mod">
        <pc:chgData name="Damian Gordon" userId="796278f3-970d-4a3b-8137-dc597a054133" providerId="ADAL" clId="{DA99A808-C433-4857-B48D-0541486B69EB}" dt="2025-01-30T16:30:03.073" v="2028" actId="20577"/>
        <pc:sldMkLst>
          <pc:docMk/>
          <pc:sldMk cId="2901335358" sldId="697"/>
        </pc:sldMkLst>
      </pc:sldChg>
      <pc:sldChg chg="addSp modSp add mod">
        <pc:chgData name="Damian Gordon" userId="796278f3-970d-4a3b-8137-dc597a054133" providerId="ADAL" clId="{DA99A808-C433-4857-B48D-0541486B69EB}" dt="2025-01-30T16:30:34.201" v="2032" actId="14100"/>
        <pc:sldMkLst>
          <pc:docMk/>
          <pc:sldMk cId="994927710" sldId="698"/>
        </pc:sldMkLst>
      </pc:sldChg>
      <pc:sldChg chg="addSp modSp add mod">
        <pc:chgData name="Damian Gordon" userId="796278f3-970d-4a3b-8137-dc597a054133" providerId="ADAL" clId="{DA99A808-C433-4857-B48D-0541486B69EB}" dt="2025-01-30T16:31:28.717" v="2080" actId="20577"/>
        <pc:sldMkLst>
          <pc:docMk/>
          <pc:sldMk cId="1328828659" sldId="699"/>
        </pc:sldMkLst>
      </pc:sldChg>
      <pc:sldChg chg="addSp delSp modSp add mod">
        <pc:chgData name="Damian Gordon" userId="796278f3-970d-4a3b-8137-dc597a054133" providerId="ADAL" clId="{DA99A808-C433-4857-B48D-0541486B69EB}" dt="2025-01-30T16:36:02.833" v="2133" actId="1076"/>
        <pc:sldMkLst>
          <pc:docMk/>
          <pc:sldMk cId="741086103" sldId="700"/>
        </pc:sldMkLst>
      </pc:sldChg>
      <pc:sldChg chg="addSp delSp modSp add mod">
        <pc:chgData name="Damian Gordon" userId="796278f3-970d-4a3b-8137-dc597a054133" providerId="ADAL" clId="{DA99A808-C433-4857-B48D-0541486B69EB}" dt="2025-01-30T16:36:12.571" v="2135" actId="14100"/>
        <pc:sldMkLst>
          <pc:docMk/>
          <pc:sldMk cId="2825014557" sldId="701"/>
        </pc:sldMkLst>
      </pc:sldChg>
      <pc:sldChg chg="addSp modSp add mod">
        <pc:chgData name="Damian Gordon" userId="796278f3-970d-4a3b-8137-dc597a054133" providerId="ADAL" clId="{DA99A808-C433-4857-B48D-0541486B69EB}" dt="2025-01-30T16:36:42.907" v="2155" actId="1076"/>
        <pc:sldMkLst>
          <pc:docMk/>
          <pc:sldMk cId="1457274105" sldId="702"/>
        </pc:sldMkLst>
      </pc:sldChg>
      <pc:sldChg chg="addSp delSp modSp add del mod">
        <pc:chgData name="Damian Gordon" userId="796278f3-970d-4a3b-8137-dc597a054133" providerId="ADAL" clId="{DA99A808-C433-4857-B48D-0541486B69EB}" dt="2025-01-30T17:28:01.014" v="2350" actId="47"/>
        <pc:sldMkLst>
          <pc:docMk/>
          <pc:sldMk cId="3076493362" sldId="703"/>
        </pc:sldMkLst>
      </pc:sldChg>
      <pc:sldChg chg="modSp add">
        <pc:chgData name="Damian Gordon" userId="796278f3-970d-4a3b-8137-dc597a054133" providerId="ADAL" clId="{DA99A808-C433-4857-B48D-0541486B69EB}" dt="2025-01-30T17:32:35.646" v="2389" actId="1076"/>
        <pc:sldMkLst>
          <pc:docMk/>
          <pc:sldMk cId="240552690" sldId="704"/>
        </pc:sldMkLst>
      </pc:sldChg>
      <pc:sldChg chg="addSp delSp modSp add mod">
        <pc:chgData name="Damian Gordon" userId="796278f3-970d-4a3b-8137-dc597a054133" providerId="ADAL" clId="{DA99A808-C433-4857-B48D-0541486B69EB}" dt="2025-01-30T17:33:15.887" v="2412" actId="20577"/>
        <pc:sldMkLst>
          <pc:docMk/>
          <pc:sldMk cId="1908221910" sldId="705"/>
        </pc:sldMkLst>
      </pc:sldChg>
      <pc:sldChg chg="addSp delSp modSp add mod ord">
        <pc:chgData name="Damian Gordon" userId="796278f3-970d-4a3b-8137-dc597a054133" providerId="ADAL" clId="{DA99A808-C433-4857-B48D-0541486B69EB}" dt="2025-01-30T17:40:03.705" v="2585" actId="14100"/>
        <pc:sldMkLst>
          <pc:docMk/>
          <pc:sldMk cId="610627379" sldId="706"/>
        </pc:sldMkLst>
      </pc:sldChg>
      <pc:sldChg chg="addSp delSp modSp add mod">
        <pc:chgData name="Damian Gordon" userId="796278f3-970d-4a3b-8137-dc597a054133" providerId="ADAL" clId="{DA99A808-C433-4857-B48D-0541486B69EB}" dt="2025-01-30T17:44:38.565" v="2658" actId="1038"/>
        <pc:sldMkLst>
          <pc:docMk/>
          <pc:sldMk cId="1680705233" sldId="707"/>
        </pc:sldMkLst>
      </pc:sldChg>
      <pc:sldChg chg="addSp delSp modSp add">
        <pc:chgData name="Damian Gordon" userId="796278f3-970d-4a3b-8137-dc597a054133" providerId="ADAL" clId="{DA99A808-C433-4857-B48D-0541486B69EB}" dt="2025-01-30T17:50:54.363" v="2704" actId="1035"/>
        <pc:sldMkLst>
          <pc:docMk/>
          <pc:sldMk cId="2314870149" sldId="708"/>
        </pc:sldMkLst>
      </pc:sldChg>
      <pc:sldChg chg="addSp delSp modSp add">
        <pc:chgData name="Damian Gordon" userId="796278f3-970d-4a3b-8137-dc597a054133" providerId="ADAL" clId="{DA99A808-C433-4857-B48D-0541486B69EB}" dt="2025-01-30T18:02:02.009" v="2772" actId="1038"/>
        <pc:sldMkLst>
          <pc:docMk/>
          <pc:sldMk cId="2301353627" sldId="709"/>
        </pc:sldMkLst>
      </pc:sldChg>
      <pc:sldChg chg="addSp delSp modSp add mod ord setBg setClrOvrMap delDesignElem">
        <pc:chgData name="Damian Gordon" userId="796278f3-970d-4a3b-8137-dc597a054133" providerId="ADAL" clId="{DA99A808-C433-4857-B48D-0541486B69EB}" dt="2025-01-30T18:06:35.738" v="2824" actId="20577"/>
        <pc:sldMkLst>
          <pc:docMk/>
          <pc:sldMk cId="3855399301" sldId="710"/>
        </pc:sldMkLst>
      </pc:sldChg>
      <pc:sldChg chg="addSp modSp add mod ord setBg">
        <pc:chgData name="Damian Gordon" userId="796278f3-970d-4a3b-8137-dc597a054133" providerId="ADAL" clId="{DA99A808-C433-4857-B48D-0541486B69EB}" dt="2025-01-30T19:53:45.413" v="3142" actId="14100"/>
        <pc:sldMkLst>
          <pc:docMk/>
          <pc:sldMk cId="1914316946" sldId="711"/>
        </pc:sldMkLst>
      </pc:sldChg>
      <pc:sldChg chg="delSp add ord setBg">
        <pc:chgData name="Damian Gordon" userId="796278f3-970d-4a3b-8137-dc597a054133" providerId="ADAL" clId="{DA99A808-C433-4857-B48D-0541486B69EB}" dt="2025-01-30T20:02:11.925" v="3147"/>
        <pc:sldMkLst>
          <pc:docMk/>
          <pc:sldMk cId="309238067" sldId="712"/>
        </pc:sldMkLst>
      </pc:sldChg>
      <pc:sldChg chg="addSp modSp add mod ord">
        <pc:chgData name="Damian Gordon" userId="796278f3-970d-4a3b-8137-dc597a054133" providerId="ADAL" clId="{DA99A808-C433-4857-B48D-0541486B69EB}" dt="2025-01-30T20:09:50.919" v="3348" actId="20577"/>
        <pc:sldMkLst>
          <pc:docMk/>
          <pc:sldMk cId="3366209758" sldId="713"/>
        </pc:sldMkLst>
      </pc:sldChg>
      <pc:sldChg chg="addSp delSp modSp add mod">
        <pc:chgData name="Damian Gordon" userId="796278f3-970d-4a3b-8137-dc597a054133" providerId="ADAL" clId="{DA99A808-C433-4857-B48D-0541486B69EB}" dt="2025-01-30T21:00:00.651" v="3640" actId="20577"/>
        <pc:sldMkLst>
          <pc:docMk/>
          <pc:sldMk cId="284852541" sldId="714"/>
        </pc:sldMkLst>
      </pc:sldChg>
      <pc:sldChg chg="add del">
        <pc:chgData name="Damian Gordon" userId="796278f3-970d-4a3b-8137-dc597a054133" providerId="ADAL" clId="{DA99A808-C433-4857-B48D-0541486B69EB}" dt="2025-01-30T20:15:15.648" v="3443" actId="47"/>
        <pc:sldMkLst>
          <pc:docMk/>
          <pc:sldMk cId="2754479842" sldId="715"/>
        </pc:sldMkLst>
      </pc:sldChg>
      <pc:sldChg chg="add del">
        <pc:chgData name="Damian Gordon" userId="796278f3-970d-4a3b-8137-dc597a054133" providerId="ADAL" clId="{DA99A808-C433-4857-B48D-0541486B69EB}" dt="2025-01-30T20:11:46.106" v="3413"/>
        <pc:sldMkLst>
          <pc:docMk/>
          <pc:sldMk cId="376159877" sldId="716"/>
        </pc:sldMkLst>
      </pc:sldChg>
      <pc:sldChg chg="addSp delSp modSp add mod">
        <pc:chgData name="Damian Gordon" userId="796278f3-970d-4a3b-8137-dc597a054133" providerId="ADAL" clId="{DA99A808-C433-4857-B48D-0541486B69EB}" dt="2025-01-30T21:27:07.227" v="4196" actId="20577"/>
        <pc:sldMkLst>
          <pc:docMk/>
          <pc:sldMk cId="517089005" sldId="716"/>
        </pc:sldMkLst>
      </pc:sldChg>
      <pc:sldChg chg="modSp add mod">
        <pc:chgData name="Damian Gordon" userId="796278f3-970d-4a3b-8137-dc597a054133" providerId="ADAL" clId="{DA99A808-C433-4857-B48D-0541486B69EB}" dt="2025-01-30T21:19:40.597" v="4097" actId="20577"/>
        <pc:sldMkLst>
          <pc:docMk/>
          <pc:sldMk cId="2409609985" sldId="717"/>
        </pc:sldMkLst>
      </pc:sldChg>
      <pc:sldChg chg="modSp add mod">
        <pc:chgData name="Damian Gordon" userId="796278f3-970d-4a3b-8137-dc597a054133" providerId="ADAL" clId="{DA99A808-C433-4857-B48D-0541486B69EB}" dt="2025-01-30T21:19:25.711" v="4095" actId="20577"/>
        <pc:sldMkLst>
          <pc:docMk/>
          <pc:sldMk cId="2997956555" sldId="718"/>
        </pc:sldMkLst>
      </pc:sldChg>
      <pc:sldChg chg="modSp add mod">
        <pc:chgData name="Damian Gordon" userId="796278f3-970d-4a3b-8137-dc597a054133" providerId="ADAL" clId="{DA99A808-C433-4857-B48D-0541486B69EB}" dt="2025-01-30T21:17:31.108" v="4089"/>
        <pc:sldMkLst>
          <pc:docMk/>
          <pc:sldMk cId="2305611061" sldId="719"/>
        </pc:sldMkLst>
      </pc:sldChg>
      <pc:sldChg chg="modSp add mod">
        <pc:chgData name="Damian Gordon" userId="796278f3-970d-4a3b-8137-dc597a054133" providerId="ADAL" clId="{DA99A808-C433-4857-B48D-0541486B69EB}" dt="2025-01-30T21:21:16.698" v="4114" actId="20577"/>
        <pc:sldMkLst>
          <pc:docMk/>
          <pc:sldMk cId="4276385087" sldId="720"/>
        </pc:sldMkLst>
      </pc:sldChg>
      <pc:sldChg chg="addSp delSp modSp add mod">
        <pc:chgData name="Damian Gordon" userId="796278f3-970d-4a3b-8137-dc597a054133" providerId="ADAL" clId="{DA99A808-C433-4857-B48D-0541486B69EB}" dt="2025-01-30T23:13:19.483" v="4282" actId="20577"/>
        <pc:sldMkLst>
          <pc:docMk/>
          <pc:sldMk cId="829843242" sldId="721"/>
        </pc:sldMkLst>
      </pc:sldChg>
      <pc:sldChg chg="addSp delSp modSp add del mod ord">
        <pc:chgData name="Damian Gordon" userId="796278f3-970d-4a3b-8137-dc597a054133" providerId="ADAL" clId="{DA99A808-C433-4857-B48D-0541486B69EB}" dt="2025-01-30T23:30:04.519" v="4412" actId="114"/>
        <pc:sldMkLst>
          <pc:docMk/>
          <pc:sldMk cId="1227440304" sldId="722"/>
        </pc:sldMkLst>
      </pc:sldChg>
      <pc:sldChg chg="addSp delSp modSp add del mod ord">
        <pc:chgData name="Damian Gordon" userId="796278f3-970d-4a3b-8137-dc597a054133" providerId="ADAL" clId="{DA99A808-C433-4857-B48D-0541486B69EB}" dt="2025-01-30T23:39:17.685" v="4545" actId="47"/>
        <pc:sldMkLst>
          <pc:docMk/>
          <pc:sldMk cId="1686817567" sldId="723"/>
        </pc:sldMkLst>
      </pc:sldChg>
      <pc:sldChg chg="addSp delSp modSp add del mod">
        <pc:chgData name="Damian Gordon" userId="796278f3-970d-4a3b-8137-dc597a054133" providerId="ADAL" clId="{DA99A808-C433-4857-B48D-0541486B69EB}" dt="2025-01-30T23:29:30.931" v="4356" actId="47"/>
        <pc:sldMkLst>
          <pc:docMk/>
          <pc:sldMk cId="737774253" sldId="724"/>
        </pc:sldMkLst>
      </pc:sldChg>
      <pc:sldChg chg="delSp modSp add del">
        <pc:chgData name="Damian Gordon" userId="796278f3-970d-4a3b-8137-dc597a054133" providerId="ADAL" clId="{DA99A808-C433-4857-B48D-0541486B69EB}" dt="2025-01-30T23:35:06.049" v="4424" actId="47"/>
        <pc:sldMkLst>
          <pc:docMk/>
          <pc:sldMk cId="3630306861" sldId="725"/>
        </pc:sldMkLst>
      </pc:sldChg>
      <pc:sldChg chg="addSp modSp add mod">
        <pc:chgData name="Damian Gordon" userId="796278f3-970d-4a3b-8137-dc597a054133" providerId="ADAL" clId="{DA99A808-C433-4857-B48D-0541486B69EB}" dt="2025-01-30T23:35:04.335" v="4423" actId="1076"/>
        <pc:sldMkLst>
          <pc:docMk/>
          <pc:sldMk cId="1370382378" sldId="726"/>
        </pc:sldMkLst>
      </pc:sldChg>
      <pc:sldChg chg="addSp modSp new mod">
        <pc:chgData name="Damian Gordon" userId="796278f3-970d-4a3b-8137-dc597a054133" providerId="ADAL" clId="{DA99A808-C433-4857-B48D-0541486B69EB}" dt="2025-01-30T23:39:08.419" v="4544" actId="27636"/>
        <pc:sldMkLst>
          <pc:docMk/>
          <pc:sldMk cId="140862812" sldId="727"/>
        </pc:sldMkLst>
      </pc:sldChg>
      <pc:sldChg chg="add del">
        <pc:chgData name="Damian Gordon" userId="796278f3-970d-4a3b-8137-dc597a054133" providerId="ADAL" clId="{DA99A808-C433-4857-B48D-0541486B69EB}" dt="2025-01-30T23:34:38.246" v="4417"/>
        <pc:sldMkLst>
          <pc:docMk/>
          <pc:sldMk cId="967003010" sldId="727"/>
        </pc:sldMkLst>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ldChg>
      <pc:sldChg chg="modSp mod">
        <pc:chgData name="Damian Gordon" userId="796278f3-970d-4a3b-8137-dc597a054133" providerId="ADAL" clId="{7FEC25F7-A39A-4170-82F0-81AE16918F0E}" dt="2024-07-09T13:29:12.180" v="5518" actId="20577"/>
        <pc:sldMkLst>
          <pc:docMk/>
          <pc:sldMk cId="4095918154" sldId="474"/>
        </pc:sldMkLst>
      </pc:sldChg>
      <pc:sldChg chg="modSp mod ord">
        <pc:chgData name="Damian Gordon" userId="796278f3-970d-4a3b-8137-dc597a054133" providerId="ADAL" clId="{7FEC25F7-A39A-4170-82F0-81AE16918F0E}" dt="2024-07-06T14:15:10.250" v="2423"/>
        <pc:sldMkLst>
          <pc:docMk/>
          <pc:sldMk cId="4201349747" sldId="488"/>
        </pc:sldMkLst>
      </pc:sldChg>
      <pc:sldChg chg="addSp delSp modSp mod">
        <pc:chgData name="Damian Gordon" userId="796278f3-970d-4a3b-8137-dc597a054133" providerId="ADAL" clId="{7FEC25F7-A39A-4170-82F0-81AE16918F0E}" dt="2024-07-05T13:34:12.565" v="276" actId="478"/>
        <pc:sldMkLst>
          <pc:docMk/>
          <pc:sldMk cId="4253531965" sldId="489"/>
        </pc:sldMkLst>
      </pc:sldChg>
      <pc:sldChg chg="modSp mod">
        <pc:chgData name="Damian Gordon" userId="796278f3-970d-4a3b-8137-dc597a054133" providerId="ADAL" clId="{7FEC25F7-A39A-4170-82F0-81AE16918F0E}" dt="2024-07-09T12:30:27.313" v="5125" actId="20577"/>
        <pc:sldMkLst>
          <pc:docMk/>
          <pc:sldMk cId="1380855924" sldId="490"/>
        </pc:sldMkLst>
      </pc:sldChg>
      <pc:sldChg chg="modSp mod">
        <pc:chgData name="Damian Gordon" userId="796278f3-970d-4a3b-8137-dc597a054133" providerId="ADAL" clId="{7FEC25F7-A39A-4170-82F0-81AE16918F0E}" dt="2024-07-08T12:54:47.955" v="3352" actId="20577"/>
        <pc:sldMkLst>
          <pc:docMk/>
          <pc:sldMk cId="2042089025" sldId="493"/>
        </pc:sldMkLst>
      </pc:sldChg>
      <pc:sldChg chg="modSp mod">
        <pc:chgData name="Damian Gordon" userId="796278f3-970d-4a3b-8137-dc597a054133" providerId="ADAL" clId="{7FEC25F7-A39A-4170-82F0-81AE16918F0E}" dt="2024-07-09T13:29:25.748" v="5519" actId="113"/>
        <pc:sldMkLst>
          <pc:docMk/>
          <pc:sldMk cId="916282007" sldId="496"/>
        </pc:sldMkLst>
      </pc:sldChg>
      <pc:sldChg chg="modSp mod">
        <pc:chgData name="Damian Gordon" userId="796278f3-970d-4a3b-8137-dc597a054133" providerId="ADAL" clId="{7FEC25F7-A39A-4170-82F0-81AE16918F0E}" dt="2024-07-09T13:28:08.571" v="5464" actId="20577"/>
        <pc:sldMkLst>
          <pc:docMk/>
          <pc:sldMk cId="1870675293" sldId="505"/>
        </pc:sldMkLst>
      </pc:sldChg>
      <pc:sldChg chg="addSp modSp add mod">
        <pc:chgData name="Damian Gordon" userId="796278f3-970d-4a3b-8137-dc597a054133" providerId="ADAL" clId="{7FEC25F7-A39A-4170-82F0-81AE16918F0E}" dt="2024-07-05T11:53:29.262" v="73" actId="1076"/>
        <pc:sldMkLst>
          <pc:docMk/>
          <pc:sldMk cId="1721466139" sldId="508"/>
        </pc:sldMkLst>
      </pc:sldChg>
      <pc:sldChg chg="addSp delSp modSp add mod ord">
        <pc:chgData name="Damian Gordon" userId="796278f3-970d-4a3b-8137-dc597a054133" providerId="ADAL" clId="{7FEC25F7-A39A-4170-82F0-81AE16918F0E}" dt="2024-07-06T14:16:00.176" v="2425"/>
        <pc:sldMkLst>
          <pc:docMk/>
          <pc:sldMk cId="2822760810" sldId="509"/>
        </pc:sldMkLst>
      </pc:sldChg>
      <pc:sldChg chg="addSp delSp modSp add mod">
        <pc:chgData name="Damian Gordon" userId="796278f3-970d-4a3b-8137-dc597a054133" providerId="ADAL" clId="{7FEC25F7-A39A-4170-82F0-81AE16918F0E}" dt="2024-07-05T14:53:28.828" v="976" actId="20577"/>
        <pc:sldMkLst>
          <pc:docMk/>
          <pc:sldMk cId="4265199667" sldId="510"/>
        </pc:sldMkLst>
      </pc:sldChg>
      <pc:sldChg chg="addSp delSp modSp add mod ord">
        <pc:chgData name="Damian Gordon" userId="796278f3-970d-4a3b-8137-dc597a054133" providerId="ADAL" clId="{7FEC25F7-A39A-4170-82F0-81AE16918F0E}" dt="2024-07-09T13:50:45.291" v="5992" actId="20577"/>
        <pc:sldMkLst>
          <pc:docMk/>
          <pc:sldMk cId="2228028331" sldId="511"/>
        </pc:sldMkLst>
      </pc:sldChg>
      <pc:sldChg chg="addSp delSp modSp add mod ord">
        <pc:chgData name="Damian Gordon" userId="796278f3-970d-4a3b-8137-dc597a054133" providerId="ADAL" clId="{7FEC25F7-A39A-4170-82F0-81AE16918F0E}" dt="2024-07-06T14:16:09.908" v="2427"/>
        <pc:sldMkLst>
          <pc:docMk/>
          <pc:sldMk cId="432110398" sldId="512"/>
        </pc:sldMkLst>
      </pc:sldChg>
      <pc:sldChg chg="addSp delSp modSp add mod setBg">
        <pc:chgData name="Damian Gordon" userId="796278f3-970d-4a3b-8137-dc597a054133" providerId="ADAL" clId="{7FEC25F7-A39A-4170-82F0-81AE16918F0E}" dt="2024-07-09T12:24:09.198" v="4705" actId="26606"/>
        <pc:sldMkLst>
          <pc:docMk/>
          <pc:sldMk cId="1333166156" sldId="513"/>
        </pc:sldMkLst>
      </pc:sldChg>
      <pc:sldChg chg="modSp add mod ord">
        <pc:chgData name="Damian Gordon" userId="796278f3-970d-4a3b-8137-dc597a054133" providerId="ADAL" clId="{7FEC25F7-A39A-4170-82F0-81AE16918F0E}" dt="2024-07-06T14:16:09.908" v="2427"/>
        <pc:sldMkLst>
          <pc:docMk/>
          <pc:sldMk cId="2619792849" sldId="514"/>
        </pc:sldMkLst>
      </pc:sldChg>
      <pc:sldChg chg="modSp add mod ord">
        <pc:chgData name="Damian Gordon" userId="796278f3-970d-4a3b-8137-dc597a054133" providerId="ADAL" clId="{7FEC25F7-A39A-4170-82F0-81AE16918F0E}" dt="2024-07-06T14:16:09.908" v="2427"/>
        <pc:sldMkLst>
          <pc:docMk/>
          <pc:sldMk cId="2361069070" sldId="515"/>
        </pc:sldMkLst>
      </pc:sldChg>
      <pc:sldChg chg="modSp add mod ord">
        <pc:chgData name="Damian Gordon" userId="796278f3-970d-4a3b-8137-dc597a054133" providerId="ADAL" clId="{7FEC25F7-A39A-4170-82F0-81AE16918F0E}" dt="2024-07-06T14:17:46.113" v="2428" actId="20577"/>
        <pc:sldMkLst>
          <pc:docMk/>
          <pc:sldMk cId="3330554156" sldId="516"/>
        </pc:sldMkLst>
      </pc:sldChg>
      <pc:sldChg chg="modSp add mod ord">
        <pc:chgData name="Damian Gordon" userId="796278f3-970d-4a3b-8137-dc597a054133" providerId="ADAL" clId="{7FEC25F7-A39A-4170-82F0-81AE16918F0E}" dt="2024-07-06T14:14:06.748" v="2417" actId="20577"/>
        <pc:sldMkLst>
          <pc:docMk/>
          <pc:sldMk cId="2356892724" sldId="517"/>
        </pc:sldMkLst>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ldChg>
      <pc:sldChg chg="addSp delSp modSp add mod ord">
        <pc:chgData name="Damian Gordon" userId="796278f3-970d-4a3b-8137-dc597a054133" providerId="ADAL" clId="{7FEC25F7-A39A-4170-82F0-81AE16918F0E}" dt="2024-08-02T14:28:58.969" v="6629" actId="20577"/>
        <pc:sldMkLst>
          <pc:docMk/>
          <pc:sldMk cId="1392760388" sldId="520"/>
        </pc:sldMkLst>
      </pc:sldChg>
      <pc:sldChg chg="addSp delSp modSp add mod ord">
        <pc:chgData name="Damian Gordon" userId="796278f3-970d-4a3b-8137-dc597a054133" providerId="ADAL" clId="{7FEC25F7-A39A-4170-82F0-81AE16918F0E}" dt="2024-07-06T18:28:39.723" v="3318"/>
        <pc:sldMkLst>
          <pc:docMk/>
          <pc:sldMk cId="90912281" sldId="521"/>
        </pc:sldMkLst>
      </pc:sldChg>
      <pc:sldChg chg="addSp delSp modSp add mod">
        <pc:chgData name="Damian Gordon" userId="796278f3-970d-4a3b-8137-dc597a054133" providerId="ADAL" clId="{7FEC25F7-A39A-4170-82F0-81AE16918F0E}" dt="2024-07-09T12:08:35.460" v="3887" actId="27636"/>
        <pc:sldMkLst>
          <pc:docMk/>
          <pc:sldMk cId="3759057335" sldId="522"/>
        </pc:sldMkLst>
      </pc:sldChg>
      <pc:sldChg chg="addSp delSp modSp add mod">
        <pc:chgData name="Damian Gordon" userId="796278f3-970d-4a3b-8137-dc597a054133" providerId="ADAL" clId="{7FEC25F7-A39A-4170-82F0-81AE16918F0E}" dt="2024-07-09T12:08:58.753" v="3890" actId="27636"/>
        <pc:sldMkLst>
          <pc:docMk/>
          <pc:sldMk cId="1480789399" sldId="523"/>
        </pc:sldMkLst>
      </pc:sldChg>
      <pc:sldChg chg="modSp add mod">
        <pc:chgData name="Damian Gordon" userId="796278f3-970d-4a3b-8137-dc597a054133" providerId="ADAL" clId="{7FEC25F7-A39A-4170-82F0-81AE16918F0E}" dt="2024-07-09T12:28:53.861" v="5082" actId="20577"/>
        <pc:sldMkLst>
          <pc:docMk/>
          <pc:sldMk cId="3150756904" sldId="524"/>
        </pc:sldMkLst>
      </pc:sldChg>
      <pc:sldChg chg="modSp add mod">
        <pc:chgData name="Damian Gordon" userId="796278f3-970d-4a3b-8137-dc597a054133" providerId="ADAL" clId="{7FEC25F7-A39A-4170-82F0-81AE16918F0E}" dt="2024-07-09T12:16:48.333" v="4584" actId="27636"/>
        <pc:sldMkLst>
          <pc:docMk/>
          <pc:sldMk cId="168884867" sldId="525"/>
        </pc:sldMkLst>
      </pc:sldChg>
      <pc:sldChg chg="addSp delSp modSp add mod setBg">
        <pc:chgData name="Damian Gordon" userId="796278f3-970d-4a3b-8137-dc597a054133" providerId="ADAL" clId="{7FEC25F7-A39A-4170-82F0-81AE16918F0E}" dt="2024-07-09T12:17:43.964" v="4589" actId="26606"/>
        <pc:sldMkLst>
          <pc:docMk/>
          <pc:sldMk cId="2598802286" sldId="526"/>
        </pc:sldMkLst>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ldChg>
      <pc:sldChg chg="delSp add mod ord">
        <pc:chgData name="Damian Gordon" userId="796278f3-970d-4a3b-8137-dc597a054133" providerId="ADAL" clId="{7FEC25F7-A39A-4170-82F0-81AE16918F0E}" dt="2024-07-09T14:07:21.316" v="6189"/>
        <pc:sldMkLst>
          <pc:docMk/>
          <pc:sldMk cId="1092859899" sldId="533"/>
        </pc:sldMkLst>
      </pc:sldChg>
      <pc:sldChg chg="addSp modSp add mod">
        <pc:chgData name="Damian Gordon" userId="796278f3-970d-4a3b-8137-dc597a054133" providerId="ADAL" clId="{7FEC25F7-A39A-4170-82F0-81AE16918F0E}" dt="2024-08-02T14:27:58.284" v="6600" actId="1076"/>
        <pc:sldMkLst>
          <pc:docMk/>
          <pc:sldMk cId="2813614338" sldId="534"/>
        </pc:sldMkLst>
      </pc:sldChg>
      <pc:sldChg chg="modSp add mod ord">
        <pc:chgData name="Damian Gordon" userId="796278f3-970d-4a3b-8137-dc597a054133" providerId="ADAL" clId="{7FEC25F7-A39A-4170-82F0-81AE16918F0E}" dt="2024-07-09T14:11:25.664" v="6541" actId="20577"/>
        <pc:sldMkLst>
          <pc:docMk/>
          <pc:sldMk cId="1876897265" sldId="535"/>
        </pc:sldMkLst>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ldChg>
      <pc:sldChg chg="addSp modSp add mod">
        <pc:chgData name="Damian Gordon" userId="796278f3-970d-4a3b-8137-dc597a054133" providerId="ADAL" clId="{7FEC25F7-A39A-4170-82F0-81AE16918F0E}" dt="2024-08-02T14:28:10.849" v="6620" actId="20577"/>
        <pc:sldMkLst>
          <pc:docMk/>
          <pc:sldMk cId="572223339" sldId="541"/>
        </pc:sldMkLst>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sldChg>
      <pc:sldChg chg="addSp delSp modSp mod">
        <pc:chgData name="Damian Gordon" userId="796278f3-970d-4a3b-8137-dc597a054133" providerId="ADAL" clId="{51C9C497-AE05-44AC-9738-DACC3ED90E3A}" dt="2024-09-17T09:58:01.593" v="319"/>
        <pc:sldMkLst>
          <pc:docMk/>
          <pc:sldMk cId="1721466139" sldId="508"/>
        </pc:sldMkLst>
      </pc:sldChg>
      <pc:sldChg chg="addSp delSp modSp add mod">
        <pc:chgData name="Damian Gordon" userId="796278f3-970d-4a3b-8137-dc597a054133" providerId="ADAL" clId="{51C9C497-AE05-44AC-9738-DACC3ED90E3A}" dt="2024-09-17T09:44:14.798" v="135" actId="1076"/>
        <pc:sldMkLst>
          <pc:docMk/>
          <pc:sldMk cId="4109757825" sldId="542"/>
        </pc:sldMkLst>
      </pc:sldChg>
      <pc:sldChg chg="addSp delSp modSp add mod">
        <pc:chgData name="Damian Gordon" userId="796278f3-970d-4a3b-8137-dc597a054133" providerId="ADAL" clId="{51C9C497-AE05-44AC-9738-DACC3ED90E3A}" dt="2024-09-17T09:46:30.867" v="223" actId="478"/>
        <pc:sldMkLst>
          <pc:docMk/>
          <pc:sldMk cId="1741549133" sldId="543"/>
        </pc:sldMkLst>
      </pc:sldChg>
      <pc:sldChg chg="addSp delSp modSp add del mod">
        <pc:chgData name="Damian Gordon" userId="796278f3-970d-4a3b-8137-dc597a054133" providerId="ADAL" clId="{51C9C497-AE05-44AC-9738-DACC3ED90E3A}" dt="2024-09-17T09:49:43.985" v="280" actId="47"/>
        <pc:sldMkLst>
          <pc:docMk/>
          <pc:sldMk cId="3072973736" sldId="544"/>
        </pc:sldMkLst>
      </pc:sldChg>
      <pc:sldChg chg="addSp delSp modSp add mod">
        <pc:chgData name="Damian Gordon" userId="796278f3-970d-4a3b-8137-dc597a054133" providerId="ADAL" clId="{51C9C497-AE05-44AC-9738-DACC3ED90E3A}" dt="2024-09-17T09:49:29.398" v="279" actId="20577"/>
        <pc:sldMkLst>
          <pc:docMk/>
          <pc:sldMk cId="1275048363" sldId="545"/>
        </pc:sldMkLst>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ldChg>
      <pc:sldChg chg="addSp delSp modSp add mod setBg">
        <pc:chgData name="Damian Gordon" userId="796278f3-970d-4a3b-8137-dc597a054133" providerId="ADAL" clId="{51C9C497-AE05-44AC-9738-DACC3ED90E3A}" dt="2024-09-17T09:54:32.414" v="300" actId="26606"/>
        <pc:sldMkLst>
          <pc:docMk/>
          <pc:sldMk cId="194116933" sldId="548"/>
        </pc:sldMkLst>
      </pc:sldChg>
      <pc:sldChg chg="addSp delSp modSp add mod">
        <pc:chgData name="Damian Gordon" userId="796278f3-970d-4a3b-8137-dc597a054133" providerId="ADAL" clId="{51C9C497-AE05-44AC-9738-DACC3ED90E3A}" dt="2024-09-17T09:57:58.188" v="318" actId="21"/>
        <pc:sldMkLst>
          <pc:docMk/>
          <pc:sldMk cId="3284315641" sldId="549"/>
        </pc:sldMkLst>
      </pc:sldChg>
      <pc:sldChg chg="modSp add mod">
        <pc:chgData name="Damian Gordon" userId="796278f3-970d-4a3b-8137-dc597a054133" providerId="ADAL" clId="{51C9C497-AE05-44AC-9738-DACC3ED90E3A}" dt="2024-09-17T09:58:33.779" v="323" actId="27636"/>
        <pc:sldMkLst>
          <pc:docMk/>
          <pc:sldMk cId="2068285729" sldId="550"/>
        </pc:sldMkLst>
      </pc:sldChg>
      <pc:sldChg chg="addSp delSp modSp add mod modNotesTx">
        <pc:chgData name="Damian Gordon" userId="796278f3-970d-4a3b-8137-dc597a054133" providerId="ADAL" clId="{51C9C497-AE05-44AC-9738-DACC3ED90E3A}" dt="2024-09-17T10:01:14.340" v="451" actId="167"/>
        <pc:sldMkLst>
          <pc:docMk/>
          <pc:sldMk cId="4132202039" sldId="551"/>
        </pc:sldMkLst>
      </pc:sldChg>
      <pc:sldChg chg="delSp modSp add mod">
        <pc:chgData name="Damian Gordon" userId="796278f3-970d-4a3b-8137-dc597a054133" providerId="ADAL" clId="{51C9C497-AE05-44AC-9738-DACC3ED90E3A}" dt="2024-09-17T10:12:45.200" v="489" actId="20577"/>
        <pc:sldMkLst>
          <pc:docMk/>
          <pc:sldMk cId="1868398000" sldId="552"/>
        </pc:sldMkLst>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ldChg>
      <pc:sldChg chg="modSp add mod">
        <pc:chgData name="Damian Gordon" userId="796278f3-970d-4a3b-8137-dc597a054133" providerId="ADAL" clId="{51C9C497-AE05-44AC-9738-DACC3ED90E3A}" dt="2024-09-17T10:16:30.861" v="602" actId="20577"/>
        <pc:sldMkLst>
          <pc:docMk/>
          <pc:sldMk cId="1314442596" sldId="554"/>
        </pc:sldMkLst>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ldChg>
      <pc:sldChg chg="modSp add mod">
        <pc:chgData name="Damian Gordon" userId="796278f3-970d-4a3b-8137-dc597a054133" providerId="ADAL" clId="{51C9C497-AE05-44AC-9738-DACC3ED90E3A}" dt="2024-09-17T10:15:04.638" v="590" actId="20577"/>
        <pc:sldMkLst>
          <pc:docMk/>
          <pc:sldMk cId="3337860375" sldId="558"/>
        </pc:sldMkLst>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ldChg>
      <pc:sldChg chg="modSp add mod">
        <pc:chgData name="Damian Gordon" userId="796278f3-970d-4a3b-8137-dc597a054133" providerId="ADAL" clId="{51C9C497-AE05-44AC-9738-DACC3ED90E3A}" dt="2024-09-17T10:18:12.938" v="611" actId="403"/>
        <pc:sldMkLst>
          <pc:docMk/>
          <pc:sldMk cId="104314410" sldId="565"/>
        </pc:sldMkLst>
      </pc:sldChg>
      <pc:sldChg chg="modSp add mod">
        <pc:chgData name="Damian Gordon" userId="796278f3-970d-4a3b-8137-dc597a054133" providerId="ADAL" clId="{51C9C497-AE05-44AC-9738-DACC3ED90E3A}" dt="2024-09-17T10:18:33.214" v="615" actId="403"/>
        <pc:sldMkLst>
          <pc:docMk/>
          <pc:sldMk cId="1651527110" sldId="566"/>
        </pc:sldMkLst>
      </pc:sldChg>
      <pc:sldChg chg="modSp add mod">
        <pc:chgData name="Damian Gordon" userId="796278f3-970d-4a3b-8137-dc597a054133" providerId="ADAL" clId="{51C9C497-AE05-44AC-9738-DACC3ED90E3A}" dt="2024-09-17T10:18:51.431" v="619" actId="403"/>
        <pc:sldMkLst>
          <pc:docMk/>
          <pc:sldMk cId="1041985867" sldId="567"/>
        </pc:sldMkLst>
      </pc:sldChg>
      <pc:sldChg chg="modSp add mod">
        <pc:chgData name="Damian Gordon" userId="796278f3-970d-4a3b-8137-dc597a054133" providerId="ADAL" clId="{51C9C497-AE05-44AC-9738-DACC3ED90E3A}" dt="2024-09-17T10:19:11.544" v="623" actId="403"/>
        <pc:sldMkLst>
          <pc:docMk/>
          <pc:sldMk cId="1049163361" sldId="568"/>
        </pc:sldMkLst>
      </pc:sldChg>
      <pc:sldChg chg="modSp add mod">
        <pc:chgData name="Damian Gordon" userId="796278f3-970d-4a3b-8137-dc597a054133" providerId="ADAL" clId="{51C9C497-AE05-44AC-9738-DACC3ED90E3A}" dt="2024-09-17T10:19:49.115" v="651" actId="403"/>
        <pc:sldMkLst>
          <pc:docMk/>
          <pc:sldMk cId="3455537879" sldId="569"/>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ldChg>
      <pc:sldChg chg="addSp delSp modSp mod ord">
        <pc:chgData name="Damian Gordon" userId="796278f3-970d-4a3b-8137-dc597a054133" providerId="ADAL" clId="{45BE5AB9-231A-4059-8C30-6EA104990523}" dt="2024-07-05T00:14:00.740" v="9574"/>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mod ord">
        <pc:chgData name="Damian Gordon" userId="796278f3-970d-4a3b-8137-dc597a054133" providerId="ADAL" clId="{45BE5AB9-231A-4059-8C30-6EA104990523}" dt="2024-07-03T02:06:30.287" v="5951" actId="20577"/>
        <pc:sldMkLst>
          <pc:docMk/>
          <pc:sldMk cId="3316991471" sldId="453"/>
        </pc:sldMkLst>
      </pc:sldChg>
      <pc:sldChg chg="addSp delSp mod">
        <pc:chgData name="Damian Gordon" userId="796278f3-970d-4a3b-8137-dc597a054133" providerId="ADAL" clId="{45BE5AB9-231A-4059-8C30-6EA104990523}" dt="2024-07-02T19:32:58.157" v="933" actId="22"/>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ord setBg delDesignElem">
        <pc:chgData name="Damian Gordon" userId="796278f3-970d-4a3b-8137-dc597a054133" providerId="ADAL" clId="{45BE5AB9-231A-4059-8C30-6EA104990523}" dt="2024-07-02T22:22:46.034" v="4430"/>
        <pc:sldMkLst>
          <pc:docMk/>
          <pc:sldMk cId="2123894225" sldId="458"/>
        </pc:sldMkLst>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mod">
        <pc:chgData name="Damian Gordon" userId="796278f3-970d-4a3b-8137-dc597a054133" providerId="ADAL" clId="{45BE5AB9-231A-4059-8C30-6EA104990523}" dt="2024-07-02T17:34:31.512" v="724"/>
        <pc:sldMkLst>
          <pc:docMk/>
          <pc:sldMk cId="1223211032" sldId="460"/>
        </pc:sldMkLst>
      </pc:sldChg>
      <pc:sldChg chg="modSp add mod">
        <pc:chgData name="Damian Gordon" userId="796278f3-970d-4a3b-8137-dc597a054133" providerId="ADAL" clId="{45BE5AB9-231A-4059-8C30-6EA104990523}" dt="2024-07-02T18:36:21.607" v="931" actId="20577"/>
        <pc:sldMkLst>
          <pc:docMk/>
          <pc:sldMk cId="3805323869" sldId="461"/>
        </pc:sldMkLst>
      </pc:sldChg>
      <pc:sldChg chg="addSp modSp add mod">
        <pc:chgData name="Damian Gordon" userId="796278f3-970d-4a3b-8137-dc597a054133" providerId="ADAL" clId="{45BE5AB9-231A-4059-8C30-6EA104990523}" dt="2024-07-03T02:05:05.381" v="5862" actId="1076"/>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mod ord">
        <pc:chgData name="Damian Gordon" userId="796278f3-970d-4a3b-8137-dc597a054133" providerId="ADAL" clId="{45BE5AB9-231A-4059-8C30-6EA104990523}" dt="2024-07-02T19:51:15.532" v="1584" actId="2057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ldChg>
      <pc:sldChg chg="addSp delSp modSp add mod setBg">
        <pc:chgData name="Damian Gordon" userId="796278f3-970d-4a3b-8137-dc597a054133" providerId="ADAL" clId="{45BE5AB9-231A-4059-8C30-6EA104990523}" dt="2024-07-02T20:04:12.217" v="1977" actId="26606"/>
        <pc:sldMkLst>
          <pc:docMk/>
          <pc:sldMk cId="1257956994" sldId="466"/>
        </pc:sldMkLst>
      </pc:sldChg>
      <pc:sldChg chg="modSp add mod">
        <pc:chgData name="Damian Gordon" userId="796278f3-970d-4a3b-8137-dc597a054133" providerId="ADAL" clId="{45BE5AB9-231A-4059-8C30-6EA104990523}" dt="2024-07-02T20:45:20.738" v="2205" actId="113"/>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ldChg>
      <pc:sldChg chg="addSp delSp modSp add mod">
        <pc:chgData name="Damian Gordon" userId="796278f3-970d-4a3b-8137-dc597a054133" providerId="ADAL" clId="{45BE5AB9-231A-4059-8C30-6EA104990523}" dt="2024-07-02T20:04:16.101" v="1979"/>
        <pc:sldMkLst>
          <pc:docMk/>
          <pc:sldMk cId="2479653310" sldId="469"/>
        </pc:sldMkLst>
      </pc:sldChg>
      <pc:sldChg chg="addSp delSp modSp add mod">
        <pc:chgData name="Damian Gordon" userId="796278f3-970d-4a3b-8137-dc597a054133" providerId="ADAL" clId="{45BE5AB9-231A-4059-8C30-6EA104990523}" dt="2024-07-02T20:45:54.715" v="2208" actId="113"/>
        <pc:sldMkLst>
          <pc:docMk/>
          <pc:sldMk cId="3367475694" sldId="470"/>
        </pc:sldMkLst>
      </pc:sldChg>
      <pc:sldChg chg="modSp add mod">
        <pc:chgData name="Damian Gordon" userId="796278f3-970d-4a3b-8137-dc597a054133" providerId="ADAL" clId="{45BE5AB9-231A-4059-8C30-6EA104990523}" dt="2024-07-02T20:50:02.730" v="2219" actId="20577"/>
        <pc:sldMkLst>
          <pc:docMk/>
          <pc:sldMk cId="2270169773" sldId="471"/>
        </pc:sldMkLst>
      </pc:sldChg>
      <pc:sldChg chg="addSp delSp modSp add mod">
        <pc:chgData name="Damian Gordon" userId="796278f3-970d-4a3b-8137-dc597a054133" providerId="ADAL" clId="{45BE5AB9-231A-4059-8C30-6EA104990523}" dt="2024-07-02T21:02:44.411" v="2561" actId="20577"/>
        <pc:sldMkLst>
          <pc:docMk/>
          <pc:sldMk cId="771842511" sldId="472"/>
        </pc:sldMkLst>
      </pc:sldChg>
      <pc:sldChg chg="addSp delSp modSp add mod ord">
        <pc:chgData name="Damian Gordon" userId="796278f3-970d-4a3b-8137-dc597a054133" providerId="ADAL" clId="{45BE5AB9-231A-4059-8C30-6EA104990523}" dt="2024-07-02T20:57:07.806" v="2442" actId="14100"/>
        <pc:sldMkLst>
          <pc:docMk/>
          <pc:sldMk cId="242179878" sldId="473"/>
        </pc:sldMkLst>
      </pc:sldChg>
      <pc:sldChg chg="modSp add mod">
        <pc:chgData name="Damian Gordon" userId="796278f3-970d-4a3b-8137-dc597a054133" providerId="ADAL" clId="{45BE5AB9-231A-4059-8C30-6EA104990523}" dt="2024-07-04T22:23:09.666" v="7541" actId="20577"/>
        <pc:sldMkLst>
          <pc:docMk/>
          <pc:sldMk cId="4095918154" sldId="474"/>
        </pc:sldMkLst>
      </pc:sldChg>
      <pc:sldChg chg="addSp delSp modSp add mod">
        <pc:chgData name="Damian Gordon" userId="796278f3-970d-4a3b-8137-dc597a054133" providerId="ADAL" clId="{45BE5AB9-231A-4059-8C30-6EA104990523}" dt="2024-07-02T22:19:00.676" v="4426" actId="166"/>
        <pc:sldMkLst>
          <pc:docMk/>
          <pc:sldMk cId="1680599265" sldId="475"/>
        </pc:sldMkLst>
      </pc:sldChg>
      <pc:sldChg chg="addSp delSp modSp add mod ord">
        <pc:chgData name="Damian Gordon" userId="796278f3-970d-4a3b-8137-dc597a054133" providerId="ADAL" clId="{45BE5AB9-231A-4059-8C30-6EA104990523}" dt="2024-07-02T22:12:18.576" v="4286" actId="20577"/>
        <pc:sldMkLst>
          <pc:docMk/>
          <pc:sldMk cId="726544470" sldId="476"/>
        </pc:sldMkLst>
      </pc:sldChg>
      <pc:sldChg chg="addSp modSp add mod">
        <pc:chgData name="Damian Gordon" userId="796278f3-970d-4a3b-8137-dc597a054133" providerId="ADAL" clId="{45BE5AB9-231A-4059-8C30-6EA104990523}" dt="2024-07-02T22:15:19.097" v="4417" actId="20577"/>
        <pc:sldMkLst>
          <pc:docMk/>
          <pc:sldMk cId="3244980195" sldId="477"/>
        </pc:sldMkLst>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ldChg>
      <pc:sldChg chg="delSp add setBg delDesignElem">
        <pc:chgData name="Damian Gordon" userId="796278f3-970d-4a3b-8137-dc597a054133" providerId="ADAL" clId="{45BE5AB9-231A-4059-8C30-6EA104990523}" dt="2024-07-02T23:12:55.511" v="4898"/>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mod ord">
        <pc:chgData name="Damian Gordon" userId="796278f3-970d-4a3b-8137-dc597a054133" providerId="ADAL" clId="{45BE5AB9-231A-4059-8C30-6EA104990523}" dt="2024-07-04T21:30:37.751" v="6802" actId="20577"/>
        <pc:sldMkLst>
          <pc:docMk/>
          <pc:sldMk cId="3206431685" sldId="481"/>
        </pc:sldMkLst>
      </pc:sldChg>
      <pc:sldChg chg="modSp add mod ord">
        <pc:chgData name="Damian Gordon" userId="796278f3-970d-4a3b-8137-dc597a054133" providerId="ADAL" clId="{45BE5AB9-231A-4059-8C30-6EA104990523}" dt="2024-07-05T00:13:02.846" v="9570"/>
        <pc:sldMkLst>
          <pc:docMk/>
          <pc:sldMk cId="3546274248" sldId="482"/>
        </pc:sldMkLst>
      </pc:sldChg>
      <pc:sldChg chg="modSp add mod setBg">
        <pc:chgData name="Damian Gordon" userId="796278f3-970d-4a3b-8137-dc597a054133" providerId="ADAL" clId="{45BE5AB9-231A-4059-8C30-6EA104990523}" dt="2024-07-03T02:12:00.308" v="6086" actId="20577"/>
        <pc:sldMkLst>
          <pc:docMk/>
          <pc:sldMk cId="379198112" sldId="483"/>
        </pc:sldMkLst>
      </pc:sldChg>
      <pc:sldChg chg="addSp delSp modSp add mod ord">
        <pc:chgData name="Damian Gordon" userId="796278f3-970d-4a3b-8137-dc597a054133" providerId="ADAL" clId="{45BE5AB9-231A-4059-8C30-6EA104990523}" dt="2024-07-03T01:29:09.101" v="5807"/>
        <pc:sldMkLst>
          <pc:docMk/>
          <pc:sldMk cId="984733568" sldId="484"/>
        </pc:sldMkLst>
      </pc:sldChg>
      <pc:sldChg chg="modSp add mod ord">
        <pc:chgData name="Damian Gordon" userId="796278f3-970d-4a3b-8137-dc597a054133" providerId="ADAL" clId="{45BE5AB9-231A-4059-8C30-6EA104990523}" dt="2024-07-03T02:06:44.188" v="5961" actId="20577"/>
        <pc:sldMkLst>
          <pc:docMk/>
          <pc:sldMk cId="2307912514" sldId="485"/>
        </pc:sldMkLst>
      </pc:sldChg>
      <pc:sldChg chg="modSp add mod ord">
        <pc:chgData name="Damian Gordon" userId="796278f3-970d-4a3b-8137-dc597a054133" providerId="ADAL" clId="{45BE5AB9-231A-4059-8C30-6EA104990523}" dt="2024-07-04T13:26:57.278" v="6137" actId="20577"/>
        <pc:sldMkLst>
          <pc:docMk/>
          <pc:sldMk cId="1380855924" sldId="490"/>
        </pc:sldMkLst>
      </pc:sldChg>
      <pc:sldChg chg="addSp delSp modSp add mod ord">
        <pc:chgData name="Damian Gordon" userId="796278f3-970d-4a3b-8137-dc597a054133" providerId="ADAL" clId="{45BE5AB9-231A-4059-8C30-6EA104990523}" dt="2024-07-04T21:34:14.129" v="6892" actId="20577"/>
        <pc:sldMkLst>
          <pc:docMk/>
          <pc:sldMk cId="2429902519" sldId="491"/>
        </pc:sldMkLst>
      </pc:sldChg>
      <pc:sldChg chg="addSp delSp modSp add mod">
        <pc:chgData name="Damian Gordon" userId="796278f3-970d-4a3b-8137-dc597a054133" providerId="ADAL" clId="{45BE5AB9-231A-4059-8C30-6EA104990523}" dt="2024-07-04T21:40:27.632" v="7230" actId="164"/>
        <pc:sldMkLst>
          <pc:docMk/>
          <pc:sldMk cId="604262449" sldId="492"/>
        </pc:sldMkLst>
      </pc:sldChg>
      <pc:sldChg chg="delSp modSp add mod ord">
        <pc:chgData name="Damian Gordon" userId="796278f3-970d-4a3b-8137-dc597a054133" providerId="ADAL" clId="{45BE5AB9-231A-4059-8C30-6EA104990523}" dt="2024-07-04T22:16:07.130" v="7290" actId="20577"/>
        <pc:sldMkLst>
          <pc:docMk/>
          <pc:sldMk cId="2042089025" sldId="493"/>
        </pc:sldMkLst>
      </pc:sldChg>
      <pc:sldChg chg="addSp delSp modSp add mod ord">
        <pc:chgData name="Damian Gordon" userId="796278f3-970d-4a3b-8137-dc597a054133" providerId="ADAL" clId="{45BE5AB9-231A-4059-8C30-6EA104990523}" dt="2024-07-04T22:18:40.425" v="7347" actId="1076"/>
        <pc:sldMkLst>
          <pc:docMk/>
          <pc:sldMk cId="3013569237" sldId="494"/>
        </pc:sldMkLst>
      </pc:sldChg>
      <pc:sldChg chg="modSp add mod ord">
        <pc:chgData name="Damian Gordon" userId="796278f3-970d-4a3b-8137-dc597a054133" providerId="ADAL" clId="{45BE5AB9-231A-4059-8C30-6EA104990523}" dt="2024-07-05T00:13:06.866" v="9572"/>
        <pc:sldMkLst>
          <pc:docMk/>
          <pc:sldMk cId="2129605758"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ldChg>
      <pc:sldChg chg="addSp delSp modSp add del mod">
        <pc:chgData name="Damian Gordon" userId="796278f3-970d-4a3b-8137-dc597a054133" providerId="ADAL" clId="{45BE5AB9-231A-4059-8C30-6EA104990523}" dt="2024-07-04T23:18:48.750" v="8540"/>
        <pc:sldMkLst>
          <pc:docMk/>
          <pc:sldMk cId="1714894558" sldId="497"/>
        </pc:sldMkLst>
      </pc:sldChg>
      <pc:sldChg chg="addSp delSp modSp add mod">
        <pc:chgData name="Damian Gordon" userId="796278f3-970d-4a3b-8137-dc597a054133" providerId="ADAL" clId="{45BE5AB9-231A-4059-8C30-6EA104990523}" dt="2024-07-04T23:18:16.914" v="8539" actId="1038"/>
        <pc:sldMkLst>
          <pc:docMk/>
          <pc:sldMk cId="3235607215" sldId="498"/>
        </pc:sldMkLst>
      </pc:sldChg>
      <pc:sldChg chg="addSp modSp add mod">
        <pc:chgData name="Damian Gordon" userId="796278f3-970d-4a3b-8137-dc597a054133" providerId="ADAL" clId="{45BE5AB9-231A-4059-8C30-6EA104990523}" dt="2024-07-04T23:18:55.483" v="8541"/>
        <pc:sldMkLst>
          <pc:docMk/>
          <pc:sldMk cId="1002063520" sldId="499"/>
        </pc:sldMkLst>
      </pc:sldChg>
      <pc:sldChg chg="modSp add mod">
        <pc:chgData name="Damian Gordon" userId="796278f3-970d-4a3b-8137-dc597a054133" providerId="ADAL" clId="{45BE5AB9-231A-4059-8C30-6EA104990523}" dt="2024-07-04T23:32:28.927" v="8774" actId="20577"/>
        <pc:sldMkLst>
          <pc:docMk/>
          <pc:sldMk cId="1877588735" sldId="500"/>
        </pc:sldMkLst>
      </pc:sldChg>
      <pc:sldChg chg="addSp delSp modSp add mod">
        <pc:chgData name="Damian Gordon" userId="796278f3-970d-4a3b-8137-dc597a054133" providerId="ADAL" clId="{45BE5AB9-231A-4059-8C30-6EA104990523}" dt="2024-07-05T00:21:41.922" v="9610" actId="27636"/>
        <pc:sldMkLst>
          <pc:docMk/>
          <pc:sldMk cId="3745148219" sldId="501"/>
        </pc:sldMkLst>
      </pc:sldChg>
      <pc:sldChg chg="addSp delSp modSp add mod">
        <pc:chgData name="Damian Gordon" userId="796278f3-970d-4a3b-8137-dc597a054133" providerId="ADAL" clId="{45BE5AB9-231A-4059-8C30-6EA104990523}" dt="2024-07-04T23:47:32.931" v="9122" actId="1076"/>
        <pc:sldMkLst>
          <pc:docMk/>
          <pc:sldMk cId="845731733" sldId="502"/>
        </pc:sldMkLst>
      </pc:sldChg>
      <pc:sldChg chg="addSp delSp modSp add mod ord setBg">
        <pc:chgData name="Damian Gordon" userId="796278f3-970d-4a3b-8137-dc597a054133" providerId="ADAL" clId="{45BE5AB9-231A-4059-8C30-6EA104990523}" dt="2024-07-04T23:47:52.970" v="9125"/>
        <pc:sldMkLst>
          <pc:docMk/>
          <pc:sldMk cId="4159563849" sldId="503"/>
        </pc:sldMkLst>
      </pc:sldChg>
      <pc:sldChg chg="delSp modSp add mod">
        <pc:chgData name="Damian Gordon" userId="796278f3-970d-4a3b-8137-dc597a054133" providerId="ADAL" clId="{45BE5AB9-231A-4059-8C30-6EA104990523}" dt="2024-07-05T00:12:19.429" v="9568" actId="20577"/>
        <pc:sldMkLst>
          <pc:docMk/>
          <pc:sldMk cId="2602717721" sldId="504"/>
        </pc:sldMkLst>
      </pc:sldChg>
      <pc:sldChg chg="addSp delSp modSp add mod ord">
        <pc:chgData name="Damian Gordon" userId="796278f3-970d-4a3b-8137-dc597a054133" providerId="ADAL" clId="{45BE5AB9-231A-4059-8C30-6EA104990523}" dt="2024-07-05T00:14:00.740" v="9574"/>
        <pc:sldMkLst>
          <pc:docMk/>
          <pc:sldMk cId="1870675293" sldId="505"/>
        </pc:sldMkLst>
      </pc:sldChg>
      <pc:sldChg chg="modSp add mod ord">
        <pc:chgData name="Damian Gordon" userId="796278f3-970d-4a3b-8137-dc597a054133" providerId="ADAL" clId="{45BE5AB9-231A-4059-8C30-6EA104990523}" dt="2024-07-05T00:29:52.330" v="9651" actId="20577"/>
        <pc:sldMkLst>
          <pc:docMk/>
          <pc:sldMk cId="1322034671" sldId="506"/>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E11DB362-EE92-45F0-8898-436E8D5B1720}"/>
    <pc:docChg chg="custSel addSld delSld modSld">
      <pc:chgData name="Damian Gordon" userId="796278f3-970d-4a3b-8137-dc597a054133" providerId="ADAL" clId="{E11DB362-EE92-45F0-8898-436E8D5B1720}" dt="2024-10-08T16:04:38.265" v="71" actId="207"/>
      <pc:docMkLst>
        <pc:docMk/>
      </pc:docMkLst>
      <pc:sldChg chg="modSp add del mod setBg">
        <pc:chgData name="Damian Gordon" userId="796278f3-970d-4a3b-8137-dc597a054133" providerId="ADAL" clId="{E11DB362-EE92-45F0-8898-436E8D5B1720}" dt="2024-10-08T16:01:42.750" v="51" actId="20577"/>
        <pc:sldMkLst>
          <pc:docMk/>
          <pc:sldMk cId="1941464876" sldId="256"/>
        </pc:sldMkLst>
      </pc:sldChg>
      <pc:sldChg chg="delSp add del mod">
        <pc:chgData name="Damian Gordon" userId="796278f3-970d-4a3b-8137-dc597a054133" providerId="ADAL" clId="{E11DB362-EE92-45F0-8898-436E8D5B1720}" dt="2024-10-08T16:01:52.492" v="52" actId="478"/>
        <pc:sldMkLst>
          <pc:docMk/>
          <pc:sldMk cId="321388942" sldId="259"/>
        </pc:sldMkLst>
      </pc:sldChg>
      <pc:sldChg chg="add del">
        <pc:chgData name="Damian Gordon" userId="796278f3-970d-4a3b-8137-dc597a054133" providerId="ADAL" clId="{E11DB362-EE92-45F0-8898-436E8D5B1720}" dt="2024-10-08T16:02:19.152" v="67"/>
        <pc:sldMkLst>
          <pc:docMk/>
          <pc:sldMk cId="1282645631" sldId="275"/>
        </pc:sldMkLst>
      </pc:sldChg>
      <pc:sldChg chg="add del">
        <pc:chgData name="Damian Gordon" userId="796278f3-970d-4a3b-8137-dc597a054133" providerId="ADAL" clId="{E11DB362-EE92-45F0-8898-436E8D5B1720}" dt="2024-10-08T16:02:19.152" v="67"/>
        <pc:sldMkLst>
          <pc:docMk/>
          <pc:sldMk cId="1622898926" sldId="284"/>
        </pc:sldMkLst>
      </pc:sldChg>
      <pc:sldChg chg="add del">
        <pc:chgData name="Damian Gordon" userId="796278f3-970d-4a3b-8137-dc597a054133" providerId="ADAL" clId="{E11DB362-EE92-45F0-8898-436E8D5B1720}" dt="2024-10-08T16:02:19.152" v="67"/>
        <pc:sldMkLst>
          <pc:docMk/>
          <pc:sldMk cId="2975598866" sldId="287"/>
        </pc:sldMkLst>
      </pc:sldChg>
      <pc:sldChg chg="add del">
        <pc:chgData name="Damian Gordon" userId="796278f3-970d-4a3b-8137-dc597a054133" providerId="ADAL" clId="{E11DB362-EE92-45F0-8898-436E8D5B1720}" dt="2024-10-08T16:02:19.152" v="67"/>
        <pc:sldMkLst>
          <pc:docMk/>
          <pc:sldMk cId="3430019511" sldId="296"/>
        </pc:sldMkLst>
      </pc:sldChg>
      <pc:sldChg chg="add del">
        <pc:chgData name="Damian Gordon" userId="796278f3-970d-4a3b-8137-dc597a054133" providerId="ADAL" clId="{E11DB362-EE92-45F0-8898-436E8D5B1720}" dt="2024-10-08T16:02:19.152" v="67"/>
        <pc:sldMkLst>
          <pc:docMk/>
          <pc:sldMk cId="1515287571" sldId="297"/>
        </pc:sldMkLst>
      </pc:sldChg>
      <pc:sldChg chg="delSp add del setBg delDesignElem">
        <pc:chgData name="Damian Gordon" userId="796278f3-970d-4a3b-8137-dc597a054133" providerId="ADAL" clId="{E11DB362-EE92-45F0-8898-436E8D5B1720}" dt="2024-10-08T16:01:37.469" v="42"/>
        <pc:sldMkLst>
          <pc:docMk/>
          <pc:sldMk cId="1898965013" sldId="426"/>
        </pc:sldMkLst>
      </pc:sldChg>
      <pc:sldChg chg="delSp add del setBg delDesignElem">
        <pc:chgData name="Damian Gordon" userId="796278f3-970d-4a3b-8137-dc597a054133" providerId="ADAL" clId="{E11DB362-EE92-45F0-8898-436E8D5B1720}" dt="2024-10-08T16:02:19.152" v="67"/>
        <pc:sldMkLst>
          <pc:docMk/>
          <pc:sldMk cId="2126172313" sldId="427"/>
        </pc:sldMkLst>
      </pc:sldChg>
      <pc:sldChg chg="delSp modSp add del setBg delDesignElem">
        <pc:chgData name="Damian Gordon" userId="796278f3-970d-4a3b-8137-dc597a054133" providerId="ADAL" clId="{E11DB362-EE92-45F0-8898-436E8D5B1720}" dt="2024-10-08T16:04:38.265" v="71" actId="207"/>
        <pc:sldMkLst>
          <pc:docMk/>
          <pc:sldMk cId="3444012768" sldId="428"/>
        </pc:sldMkLst>
      </pc:sldChg>
      <pc:sldChg chg="add del">
        <pc:chgData name="Damian Gordon" userId="796278f3-970d-4a3b-8137-dc597a054133" providerId="ADAL" clId="{E11DB362-EE92-45F0-8898-436E8D5B1720}" dt="2024-10-08T16:01:37.469" v="42"/>
        <pc:sldMkLst>
          <pc:docMk/>
          <pc:sldMk cId="3735875418" sldId="430"/>
        </pc:sldMkLst>
      </pc:sldChg>
      <pc:sldChg chg="add del">
        <pc:chgData name="Damian Gordon" userId="796278f3-970d-4a3b-8137-dc597a054133" providerId="ADAL" clId="{E11DB362-EE92-45F0-8898-436E8D5B1720}" dt="2024-10-08T16:01:37.469" v="42"/>
        <pc:sldMkLst>
          <pc:docMk/>
          <pc:sldMk cId="1233871246" sldId="431"/>
        </pc:sldMkLst>
      </pc:sldChg>
      <pc:sldChg chg="add del">
        <pc:chgData name="Damian Gordon" userId="796278f3-970d-4a3b-8137-dc597a054133" providerId="ADAL" clId="{E11DB362-EE92-45F0-8898-436E8D5B1720}" dt="2024-10-08T16:01:37.469" v="42"/>
        <pc:sldMkLst>
          <pc:docMk/>
          <pc:sldMk cId="3316991471" sldId="453"/>
        </pc:sldMkLst>
      </pc:sldChg>
      <pc:sldChg chg="add del">
        <pc:chgData name="Damian Gordon" userId="796278f3-970d-4a3b-8137-dc597a054133" providerId="ADAL" clId="{E11DB362-EE92-45F0-8898-436E8D5B1720}" dt="2024-10-08T16:01:37.469" v="42"/>
        <pc:sldMkLst>
          <pc:docMk/>
          <pc:sldMk cId="730100669" sldId="454"/>
        </pc:sldMkLst>
      </pc:sldChg>
      <pc:sldChg chg="delSp add del setBg delDesignElem">
        <pc:chgData name="Damian Gordon" userId="796278f3-970d-4a3b-8137-dc597a054133" providerId="ADAL" clId="{E11DB362-EE92-45F0-8898-436E8D5B1720}" dt="2024-10-08T16:01:37.469" v="42"/>
        <pc:sldMkLst>
          <pc:docMk/>
          <pc:sldMk cId="2603971186" sldId="457"/>
        </pc:sldMkLst>
      </pc:sldChg>
      <pc:sldChg chg="add del">
        <pc:chgData name="Damian Gordon" userId="796278f3-970d-4a3b-8137-dc597a054133" providerId="ADAL" clId="{E11DB362-EE92-45F0-8898-436E8D5B1720}" dt="2024-10-08T16:01:37.469" v="42"/>
        <pc:sldMkLst>
          <pc:docMk/>
          <pc:sldMk cId="2123894225" sldId="458"/>
        </pc:sldMkLst>
      </pc:sldChg>
      <pc:sldChg chg="add del">
        <pc:chgData name="Damian Gordon" userId="796278f3-970d-4a3b-8137-dc597a054133" providerId="ADAL" clId="{E11DB362-EE92-45F0-8898-436E8D5B1720}" dt="2024-10-08T16:01:37.469" v="42"/>
        <pc:sldMkLst>
          <pc:docMk/>
          <pc:sldMk cId="535991383" sldId="459"/>
        </pc:sldMkLst>
      </pc:sldChg>
      <pc:sldChg chg="add del">
        <pc:chgData name="Damian Gordon" userId="796278f3-970d-4a3b-8137-dc597a054133" providerId="ADAL" clId="{E11DB362-EE92-45F0-8898-436E8D5B1720}" dt="2024-10-08T16:01:37.469" v="42"/>
        <pc:sldMkLst>
          <pc:docMk/>
          <pc:sldMk cId="3805323869" sldId="461"/>
        </pc:sldMkLst>
      </pc:sldChg>
      <pc:sldChg chg="add del">
        <pc:chgData name="Damian Gordon" userId="796278f3-970d-4a3b-8137-dc597a054133" providerId="ADAL" clId="{E11DB362-EE92-45F0-8898-436E8D5B1720}" dt="2024-10-08T16:01:37.469" v="42"/>
        <pc:sldMkLst>
          <pc:docMk/>
          <pc:sldMk cId="904566246" sldId="462"/>
        </pc:sldMkLst>
      </pc:sldChg>
      <pc:sldChg chg="add del">
        <pc:chgData name="Damian Gordon" userId="796278f3-970d-4a3b-8137-dc597a054133" providerId="ADAL" clId="{E11DB362-EE92-45F0-8898-436E8D5B1720}" dt="2024-10-08T16:01:37.469" v="42"/>
        <pc:sldMkLst>
          <pc:docMk/>
          <pc:sldMk cId="1192466586" sldId="464"/>
        </pc:sldMkLst>
      </pc:sldChg>
      <pc:sldChg chg="add del">
        <pc:chgData name="Damian Gordon" userId="796278f3-970d-4a3b-8137-dc597a054133" providerId="ADAL" clId="{E11DB362-EE92-45F0-8898-436E8D5B1720}" dt="2024-10-08T16:01:37.469" v="42"/>
        <pc:sldMkLst>
          <pc:docMk/>
          <pc:sldMk cId="1760058381" sldId="465"/>
        </pc:sldMkLst>
      </pc:sldChg>
      <pc:sldChg chg="add del">
        <pc:chgData name="Damian Gordon" userId="796278f3-970d-4a3b-8137-dc597a054133" providerId="ADAL" clId="{E11DB362-EE92-45F0-8898-436E8D5B1720}" dt="2024-10-08T16:01:37.469" v="42"/>
        <pc:sldMkLst>
          <pc:docMk/>
          <pc:sldMk cId="1257956994" sldId="466"/>
        </pc:sldMkLst>
      </pc:sldChg>
      <pc:sldChg chg="add del">
        <pc:chgData name="Damian Gordon" userId="796278f3-970d-4a3b-8137-dc597a054133" providerId="ADAL" clId="{E11DB362-EE92-45F0-8898-436E8D5B1720}" dt="2024-10-08T16:01:37.469" v="42"/>
        <pc:sldMkLst>
          <pc:docMk/>
          <pc:sldMk cId="2442904923" sldId="467"/>
        </pc:sldMkLst>
      </pc:sldChg>
      <pc:sldChg chg="add del">
        <pc:chgData name="Damian Gordon" userId="796278f3-970d-4a3b-8137-dc597a054133" providerId="ADAL" clId="{E11DB362-EE92-45F0-8898-436E8D5B1720}" dt="2024-10-08T16:01:37.469" v="42"/>
        <pc:sldMkLst>
          <pc:docMk/>
          <pc:sldMk cId="4229316256" sldId="468"/>
        </pc:sldMkLst>
      </pc:sldChg>
      <pc:sldChg chg="add del">
        <pc:chgData name="Damian Gordon" userId="796278f3-970d-4a3b-8137-dc597a054133" providerId="ADAL" clId="{E11DB362-EE92-45F0-8898-436E8D5B1720}" dt="2024-10-08T16:01:37.469" v="42"/>
        <pc:sldMkLst>
          <pc:docMk/>
          <pc:sldMk cId="2479653310" sldId="469"/>
        </pc:sldMkLst>
      </pc:sldChg>
      <pc:sldChg chg="add del">
        <pc:chgData name="Damian Gordon" userId="796278f3-970d-4a3b-8137-dc597a054133" providerId="ADAL" clId="{E11DB362-EE92-45F0-8898-436E8D5B1720}" dt="2024-10-08T16:01:37.469" v="42"/>
        <pc:sldMkLst>
          <pc:docMk/>
          <pc:sldMk cId="3367475694" sldId="470"/>
        </pc:sldMkLst>
      </pc:sldChg>
      <pc:sldChg chg="add del">
        <pc:chgData name="Damian Gordon" userId="796278f3-970d-4a3b-8137-dc597a054133" providerId="ADAL" clId="{E11DB362-EE92-45F0-8898-436E8D5B1720}" dt="2024-10-08T16:01:37.469" v="42"/>
        <pc:sldMkLst>
          <pc:docMk/>
          <pc:sldMk cId="2270169773" sldId="471"/>
        </pc:sldMkLst>
      </pc:sldChg>
      <pc:sldChg chg="add del">
        <pc:chgData name="Damian Gordon" userId="796278f3-970d-4a3b-8137-dc597a054133" providerId="ADAL" clId="{E11DB362-EE92-45F0-8898-436E8D5B1720}" dt="2024-10-08T16:01:37.469" v="42"/>
        <pc:sldMkLst>
          <pc:docMk/>
          <pc:sldMk cId="771842511" sldId="472"/>
        </pc:sldMkLst>
      </pc:sldChg>
      <pc:sldChg chg="add del">
        <pc:chgData name="Damian Gordon" userId="796278f3-970d-4a3b-8137-dc597a054133" providerId="ADAL" clId="{E11DB362-EE92-45F0-8898-436E8D5B1720}" dt="2024-10-08T16:01:37.469" v="42"/>
        <pc:sldMkLst>
          <pc:docMk/>
          <pc:sldMk cId="242179878" sldId="473"/>
        </pc:sldMkLst>
      </pc:sldChg>
      <pc:sldChg chg="add del">
        <pc:chgData name="Damian Gordon" userId="796278f3-970d-4a3b-8137-dc597a054133" providerId="ADAL" clId="{E11DB362-EE92-45F0-8898-436E8D5B1720}" dt="2024-10-08T16:01:37.469" v="42"/>
        <pc:sldMkLst>
          <pc:docMk/>
          <pc:sldMk cId="4095918154" sldId="474"/>
        </pc:sldMkLst>
      </pc:sldChg>
      <pc:sldChg chg="add del">
        <pc:chgData name="Damian Gordon" userId="796278f3-970d-4a3b-8137-dc597a054133" providerId="ADAL" clId="{E11DB362-EE92-45F0-8898-436E8D5B1720}" dt="2024-10-08T16:01:37.469" v="42"/>
        <pc:sldMkLst>
          <pc:docMk/>
          <pc:sldMk cId="1680599265" sldId="475"/>
        </pc:sldMkLst>
      </pc:sldChg>
      <pc:sldChg chg="add del">
        <pc:chgData name="Damian Gordon" userId="796278f3-970d-4a3b-8137-dc597a054133" providerId="ADAL" clId="{E11DB362-EE92-45F0-8898-436E8D5B1720}" dt="2024-10-08T16:01:37.469" v="42"/>
        <pc:sldMkLst>
          <pc:docMk/>
          <pc:sldMk cId="726544470" sldId="476"/>
        </pc:sldMkLst>
      </pc:sldChg>
      <pc:sldChg chg="add del">
        <pc:chgData name="Damian Gordon" userId="796278f3-970d-4a3b-8137-dc597a054133" providerId="ADAL" clId="{E11DB362-EE92-45F0-8898-436E8D5B1720}" dt="2024-10-08T16:01:37.469" v="42"/>
        <pc:sldMkLst>
          <pc:docMk/>
          <pc:sldMk cId="3244980195" sldId="477"/>
        </pc:sldMkLst>
      </pc:sldChg>
      <pc:sldChg chg="add del setBg">
        <pc:chgData name="Damian Gordon" userId="796278f3-970d-4a3b-8137-dc597a054133" providerId="ADAL" clId="{E11DB362-EE92-45F0-8898-436E8D5B1720}" dt="2024-10-08T16:01:37.469" v="42"/>
        <pc:sldMkLst>
          <pc:docMk/>
          <pc:sldMk cId="1250634738" sldId="478"/>
        </pc:sldMkLst>
      </pc:sldChg>
      <pc:sldChg chg="add del">
        <pc:chgData name="Damian Gordon" userId="796278f3-970d-4a3b-8137-dc597a054133" providerId="ADAL" clId="{E11DB362-EE92-45F0-8898-436E8D5B1720}" dt="2024-10-08T16:01:37.469" v="42"/>
        <pc:sldMkLst>
          <pc:docMk/>
          <pc:sldMk cId="1806556789" sldId="479"/>
        </pc:sldMkLst>
      </pc:sldChg>
      <pc:sldChg chg="add del">
        <pc:chgData name="Damian Gordon" userId="796278f3-970d-4a3b-8137-dc597a054133" providerId="ADAL" clId="{E11DB362-EE92-45F0-8898-436E8D5B1720}" dt="2024-10-08T16:02:19.152" v="67"/>
        <pc:sldMkLst>
          <pc:docMk/>
          <pc:sldMk cId="349856633" sldId="480"/>
        </pc:sldMkLst>
      </pc:sldChg>
      <pc:sldChg chg="add del">
        <pc:chgData name="Damian Gordon" userId="796278f3-970d-4a3b-8137-dc597a054133" providerId="ADAL" clId="{E11DB362-EE92-45F0-8898-436E8D5B1720}" dt="2024-10-08T16:01:37.469" v="42"/>
        <pc:sldMkLst>
          <pc:docMk/>
          <pc:sldMk cId="3206431685" sldId="481"/>
        </pc:sldMkLst>
      </pc:sldChg>
      <pc:sldChg chg="add del">
        <pc:chgData name="Damian Gordon" userId="796278f3-970d-4a3b-8137-dc597a054133" providerId="ADAL" clId="{E11DB362-EE92-45F0-8898-436E8D5B1720}" dt="2024-10-08T16:01:37.469" v="42"/>
        <pc:sldMkLst>
          <pc:docMk/>
          <pc:sldMk cId="3546274248" sldId="482"/>
        </pc:sldMkLst>
      </pc:sldChg>
      <pc:sldChg chg="add del">
        <pc:chgData name="Damian Gordon" userId="796278f3-970d-4a3b-8137-dc597a054133" providerId="ADAL" clId="{E11DB362-EE92-45F0-8898-436E8D5B1720}" dt="2024-10-08T16:01:37.469" v="42"/>
        <pc:sldMkLst>
          <pc:docMk/>
          <pc:sldMk cId="379198112" sldId="483"/>
        </pc:sldMkLst>
      </pc:sldChg>
      <pc:sldChg chg="add del">
        <pc:chgData name="Damian Gordon" userId="796278f3-970d-4a3b-8137-dc597a054133" providerId="ADAL" clId="{E11DB362-EE92-45F0-8898-436E8D5B1720}" dt="2024-10-08T16:01:37.469" v="42"/>
        <pc:sldMkLst>
          <pc:docMk/>
          <pc:sldMk cId="984733568" sldId="484"/>
        </pc:sldMkLst>
      </pc:sldChg>
      <pc:sldChg chg="add del">
        <pc:chgData name="Damian Gordon" userId="796278f3-970d-4a3b-8137-dc597a054133" providerId="ADAL" clId="{E11DB362-EE92-45F0-8898-436E8D5B1720}" dt="2024-10-08T16:01:37.469" v="42"/>
        <pc:sldMkLst>
          <pc:docMk/>
          <pc:sldMk cId="2307912514" sldId="485"/>
        </pc:sldMkLst>
      </pc:sldChg>
      <pc:sldChg chg="add del">
        <pc:chgData name="Damian Gordon" userId="796278f3-970d-4a3b-8137-dc597a054133" providerId="ADAL" clId="{E11DB362-EE92-45F0-8898-436E8D5B1720}" dt="2024-10-08T16:02:19.152" v="67"/>
        <pc:sldMkLst>
          <pc:docMk/>
          <pc:sldMk cId="848709099" sldId="486"/>
        </pc:sldMkLst>
      </pc:sldChg>
      <pc:sldChg chg="add del">
        <pc:chgData name="Damian Gordon" userId="796278f3-970d-4a3b-8137-dc597a054133" providerId="ADAL" clId="{E11DB362-EE92-45F0-8898-436E8D5B1720}" dt="2024-10-08T16:02:19.152" v="67"/>
        <pc:sldMkLst>
          <pc:docMk/>
          <pc:sldMk cId="1679135151" sldId="487"/>
        </pc:sldMkLst>
      </pc:sldChg>
      <pc:sldChg chg="add del">
        <pc:chgData name="Damian Gordon" userId="796278f3-970d-4a3b-8137-dc597a054133" providerId="ADAL" clId="{E11DB362-EE92-45F0-8898-436E8D5B1720}" dt="2024-10-08T16:01:37.469" v="42"/>
        <pc:sldMkLst>
          <pc:docMk/>
          <pc:sldMk cId="4201349747" sldId="488"/>
        </pc:sldMkLst>
      </pc:sldChg>
      <pc:sldChg chg="add del">
        <pc:chgData name="Damian Gordon" userId="796278f3-970d-4a3b-8137-dc597a054133" providerId="ADAL" clId="{E11DB362-EE92-45F0-8898-436E8D5B1720}" dt="2024-10-08T16:01:37.469" v="42"/>
        <pc:sldMkLst>
          <pc:docMk/>
          <pc:sldMk cId="4253531965" sldId="489"/>
        </pc:sldMkLst>
      </pc:sldChg>
      <pc:sldChg chg="add del">
        <pc:chgData name="Damian Gordon" userId="796278f3-970d-4a3b-8137-dc597a054133" providerId="ADAL" clId="{E11DB362-EE92-45F0-8898-436E8D5B1720}" dt="2024-10-08T16:01:37.469" v="42"/>
        <pc:sldMkLst>
          <pc:docMk/>
          <pc:sldMk cId="1380855924" sldId="490"/>
        </pc:sldMkLst>
      </pc:sldChg>
      <pc:sldChg chg="add del">
        <pc:chgData name="Damian Gordon" userId="796278f3-970d-4a3b-8137-dc597a054133" providerId="ADAL" clId="{E11DB362-EE92-45F0-8898-436E8D5B1720}" dt="2024-10-08T16:01:37.469" v="42"/>
        <pc:sldMkLst>
          <pc:docMk/>
          <pc:sldMk cId="2429902519" sldId="491"/>
        </pc:sldMkLst>
      </pc:sldChg>
      <pc:sldChg chg="add del">
        <pc:chgData name="Damian Gordon" userId="796278f3-970d-4a3b-8137-dc597a054133" providerId="ADAL" clId="{E11DB362-EE92-45F0-8898-436E8D5B1720}" dt="2024-10-08T16:01:37.469" v="42"/>
        <pc:sldMkLst>
          <pc:docMk/>
          <pc:sldMk cId="604262449" sldId="492"/>
        </pc:sldMkLst>
      </pc:sldChg>
      <pc:sldChg chg="add del">
        <pc:chgData name="Damian Gordon" userId="796278f3-970d-4a3b-8137-dc597a054133" providerId="ADAL" clId="{E11DB362-EE92-45F0-8898-436E8D5B1720}" dt="2024-10-08T16:01:37.469" v="42"/>
        <pc:sldMkLst>
          <pc:docMk/>
          <pc:sldMk cId="2042089025" sldId="493"/>
        </pc:sldMkLst>
      </pc:sldChg>
      <pc:sldChg chg="add del">
        <pc:chgData name="Damian Gordon" userId="796278f3-970d-4a3b-8137-dc597a054133" providerId="ADAL" clId="{E11DB362-EE92-45F0-8898-436E8D5B1720}" dt="2024-10-08T16:01:37.469" v="42"/>
        <pc:sldMkLst>
          <pc:docMk/>
          <pc:sldMk cId="3013569237" sldId="494"/>
        </pc:sldMkLst>
      </pc:sldChg>
      <pc:sldChg chg="add del">
        <pc:chgData name="Damian Gordon" userId="796278f3-970d-4a3b-8137-dc597a054133" providerId="ADAL" clId="{E11DB362-EE92-45F0-8898-436E8D5B1720}" dt="2024-10-08T16:01:37.469" v="42"/>
        <pc:sldMkLst>
          <pc:docMk/>
          <pc:sldMk cId="2129605758" sldId="495"/>
        </pc:sldMkLst>
      </pc:sldChg>
      <pc:sldChg chg="add del">
        <pc:chgData name="Damian Gordon" userId="796278f3-970d-4a3b-8137-dc597a054133" providerId="ADAL" clId="{E11DB362-EE92-45F0-8898-436E8D5B1720}" dt="2024-10-08T16:01:37.469" v="42"/>
        <pc:sldMkLst>
          <pc:docMk/>
          <pc:sldMk cId="916282007" sldId="496"/>
        </pc:sldMkLst>
      </pc:sldChg>
      <pc:sldChg chg="add del">
        <pc:chgData name="Damian Gordon" userId="796278f3-970d-4a3b-8137-dc597a054133" providerId="ADAL" clId="{E11DB362-EE92-45F0-8898-436E8D5B1720}" dt="2024-10-08T16:01:37.469" v="42"/>
        <pc:sldMkLst>
          <pc:docMk/>
          <pc:sldMk cId="1714894558" sldId="497"/>
        </pc:sldMkLst>
      </pc:sldChg>
      <pc:sldChg chg="add del">
        <pc:chgData name="Damian Gordon" userId="796278f3-970d-4a3b-8137-dc597a054133" providerId="ADAL" clId="{E11DB362-EE92-45F0-8898-436E8D5B1720}" dt="2024-10-08T16:01:37.469" v="42"/>
        <pc:sldMkLst>
          <pc:docMk/>
          <pc:sldMk cId="3235607215" sldId="498"/>
        </pc:sldMkLst>
      </pc:sldChg>
      <pc:sldChg chg="add del">
        <pc:chgData name="Damian Gordon" userId="796278f3-970d-4a3b-8137-dc597a054133" providerId="ADAL" clId="{E11DB362-EE92-45F0-8898-436E8D5B1720}" dt="2024-10-08T16:01:37.469" v="42"/>
        <pc:sldMkLst>
          <pc:docMk/>
          <pc:sldMk cId="1002063520" sldId="499"/>
        </pc:sldMkLst>
      </pc:sldChg>
      <pc:sldChg chg="add del">
        <pc:chgData name="Damian Gordon" userId="796278f3-970d-4a3b-8137-dc597a054133" providerId="ADAL" clId="{E11DB362-EE92-45F0-8898-436E8D5B1720}" dt="2024-10-08T16:01:37.469" v="42"/>
        <pc:sldMkLst>
          <pc:docMk/>
          <pc:sldMk cId="1877588735" sldId="500"/>
        </pc:sldMkLst>
      </pc:sldChg>
      <pc:sldChg chg="add del">
        <pc:chgData name="Damian Gordon" userId="796278f3-970d-4a3b-8137-dc597a054133" providerId="ADAL" clId="{E11DB362-EE92-45F0-8898-436E8D5B1720}" dt="2024-10-08T16:01:37.469" v="42"/>
        <pc:sldMkLst>
          <pc:docMk/>
          <pc:sldMk cId="3745148219" sldId="501"/>
        </pc:sldMkLst>
      </pc:sldChg>
      <pc:sldChg chg="add del">
        <pc:chgData name="Damian Gordon" userId="796278f3-970d-4a3b-8137-dc597a054133" providerId="ADAL" clId="{E11DB362-EE92-45F0-8898-436E8D5B1720}" dt="2024-10-08T16:01:37.469" v="42"/>
        <pc:sldMkLst>
          <pc:docMk/>
          <pc:sldMk cId="845731733" sldId="502"/>
        </pc:sldMkLst>
      </pc:sldChg>
      <pc:sldChg chg="delSp add del setBg delDesignElem">
        <pc:chgData name="Damian Gordon" userId="796278f3-970d-4a3b-8137-dc597a054133" providerId="ADAL" clId="{E11DB362-EE92-45F0-8898-436E8D5B1720}" dt="2024-10-08T16:01:37.469" v="42"/>
        <pc:sldMkLst>
          <pc:docMk/>
          <pc:sldMk cId="4159563849" sldId="503"/>
        </pc:sldMkLst>
      </pc:sldChg>
      <pc:sldChg chg="add del">
        <pc:chgData name="Damian Gordon" userId="796278f3-970d-4a3b-8137-dc597a054133" providerId="ADAL" clId="{E11DB362-EE92-45F0-8898-436E8D5B1720}" dt="2024-10-08T16:01:37.469" v="42"/>
        <pc:sldMkLst>
          <pc:docMk/>
          <pc:sldMk cId="2602717721" sldId="504"/>
        </pc:sldMkLst>
      </pc:sldChg>
      <pc:sldChg chg="add del">
        <pc:chgData name="Damian Gordon" userId="796278f3-970d-4a3b-8137-dc597a054133" providerId="ADAL" clId="{E11DB362-EE92-45F0-8898-436E8D5B1720}" dt="2024-10-08T16:01:37.469" v="42"/>
        <pc:sldMkLst>
          <pc:docMk/>
          <pc:sldMk cId="1870675293" sldId="505"/>
        </pc:sldMkLst>
      </pc:sldChg>
      <pc:sldChg chg="add del">
        <pc:chgData name="Damian Gordon" userId="796278f3-970d-4a3b-8137-dc597a054133" providerId="ADAL" clId="{E11DB362-EE92-45F0-8898-436E8D5B1720}" dt="2024-10-08T16:01:37.469" v="42"/>
        <pc:sldMkLst>
          <pc:docMk/>
          <pc:sldMk cId="1322034671" sldId="506"/>
        </pc:sldMkLst>
      </pc:sldChg>
      <pc:sldChg chg="del">
        <pc:chgData name="Damian Gordon" userId="796278f3-970d-4a3b-8137-dc597a054133" providerId="ADAL" clId="{E11DB362-EE92-45F0-8898-436E8D5B1720}" dt="2024-10-05T01:15:13.064" v="13" actId="47"/>
        <pc:sldMkLst>
          <pc:docMk/>
          <pc:sldMk cId="734396448" sldId="507"/>
        </pc:sldMkLst>
      </pc:sldChg>
      <pc:sldChg chg="add del">
        <pc:chgData name="Damian Gordon" userId="796278f3-970d-4a3b-8137-dc597a054133" providerId="ADAL" clId="{E11DB362-EE92-45F0-8898-436E8D5B1720}" dt="2024-10-08T16:02:19.152" v="67"/>
        <pc:sldMkLst>
          <pc:docMk/>
          <pc:sldMk cId="3155610287" sldId="507"/>
        </pc:sldMkLst>
      </pc:sldChg>
      <pc:sldChg chg="add del">
        <pc:chgData name="Damian Gordon" userId="796278f3-970d-4a3b-8137-dc597a054133" providerId="ADAL" clId="{E11DB362-EE92-45F0-8898-436E8D5B1720}" dt="2024-10-08T16:01:37.469" v="42"/>
        <pc:sldMkLst>
          <pc:docMk/>
          <pc:sldMk cId="1721466139" sldId="508"/>
        </pc:sldMkLst>
      </pc:sldChg>
      <pc:sldChg chg="add del">
        <pc:chgData name="Damian Gordon" userId="796278f3-970d-4a3b-8137-dc597a054133" providerId="ADAL" clId="{E11DB362-EE92-45F0-8898-436E8D5B1720}" dt="2024-10-08T16:01:37.469" v="42"/>
        <pc:sldMkLst>
          <pc:docMk/>
          <pc:sldMk cId="2822760810" sldId="509"/>
        </pc:sldMkLst>
      </pc:sldChg>
      <pc:sldChg chg="add del">
        <pc:chgData name="Damian Gordon" userId="796278f3-970d-4a3b-8137-dc597a054133" providerId="ADAL" clId="{E11DB362-EE92-45F0-8898-436E8D5B1720}" dt="2024-10-08T16:01:37.469" v="42"/>
        <pc:sldMkLst>
          <pc:docMk/>
          <pc:sldMk cId="4265199667" sldId="510"/>
        </pc:sldMkLst>
      </pc:sldChg>
      <pc:sldChg chg="add del">
        <pc:chgData name="Damian Gordon" userId="796278f3-970d-4a3b-8137-dc597a054133" providerId="ADAL" clId="{E11DB362-EE92-45F0-8898-436E8D5B1720}" dt="2024-10-08T16:01:37.469" v="42"/>
        <pc:sldMkLst>
          <pc:docMk/>
          <pc:sldMk cId="2228028331" sldId="511"/>
        </pc:sldMkLst>
      </pc:sldChg>
      <pc:sldChg chg="add del">
        <pc:chgData name="Damian Gordon" userId="796278f3-970d-4a3b-8137-dc597a054133" providerId="ADAL" clId="{E11DB362-EE92-45F0-8898-436E8D5B1720}" dt="2024-10-08T16:01:37.469" v="42"/>
        <pc:sldMkLst>
          <pc:docMk/>
          <pc:sldMk cId="432110398" sldId="512"/>
        </pc:sldMkLst>
      </pc:sldChg>
      <pc:sldChg chg="delSp add del setBg delDesignElem">
        <pc:chgData name="Damian Gordon" userId="796278f3-970d-4a3b-8137-dc597a054133" providerId="ADAL" clId="{E11DB362-EE92-45F0-8898-436E8D5B1720}" dt="2024-10-08T16:01:37.469" v="42"/>
        <pc:sldMkLst>
          <pc:docMk/>
          <pc:sldMk cId="1333166156" sldId="513"/>
        </pc:sldMkLst>
      </pc:sldChg>
      <pc:sldChg chg="add del">
        <pc:chgData name="Damian Gordon" userId="796278f3-970d-4a3b-8137-dc597a054133" providerId="ADAL" clId="{E11DB362-EE92-45F0-8898-436E8D5B1720}" dt="2024-10-08T16:01:37.469" v="42"/>
        <pc:sldMkLst>
          <pc:docMk/>
          <pc:sldMk cId="2619792849" sldId="514"/>
        </pc:sldMkLst>
      </pc:sldChg>
      <pc:sldChg chg="add del">
        <pc:chgData name="Damian Gordon" userId="796278f3-970d-4a3b-8137-dc597a054133" providerId="ADAL" clId="{E11DB362-EE92-45F0-8898-436E8D5B1720}" dt="2024-10-08T16:01:37.469" v="42"/>
        <pc:sldMkLst>
          <pc:docMk/>
          <pc:sldMk cId="2361069070" sldId="515"/>
        </pc:sldMkLst>
      </pc:sldChg>
      <pc:sldChg chg="add del">
        <pc:chgData name="Damian Gordon" userId="796278f3-970d-4a3b-8137-dc597a054133" providerId="ADAL" clId="{E11DB362-EE92-45F0-8898-436E8D5B1720}" dt="2024-10-08T16:01:37.469" v="42"/>
        <pc:sldMkLst>
          <pc:docMk/>
          <pc:sldMk cId="3330554156" sldId="516"/>
        </pc:sldMkLst>
      </pc:sldChg>
      <pc:sldChg chg="add del">
        <pc:chgData name="Damian Gordon" userId="796278f3-970d-4a3b-8137-dc597a054133" providerId="ADAL" clId="{E11DB362-EE92-45F0-8898-436E8D5B1720}" dt="2024-10-08T16:01:37.469" v="42"/>
        <pc:sldMkLst>
          <pc:docMk/>
          <pc:sldMk cId="2356892724" sldId="517"/>
        </pc:sldMkLst>
      </pc:sldChg>
      <pc:sldChg chg="add del">
        <pc:chgData name="Damian Gordon" userId="796278f3-970d-4a3b-8137-dc597a054133" providerId="ADAL" clId="{E11DB362-EE92-45F0-8898-436E8D5B1720}" dt="2024-10-08T16:02:19.152" v="67"/>
        <pc:sldMkLst>
          <pc:docMk/>
          <pc:sldMk cId="2396756843" sldId="518"/>
        </pc:sldMkLst>
      </pc:sldChg>
      <pc:sldChg chg="add del">
        <pc:chgData name="Damian Gordon" userId="796278f3-970d-4a3b-8137-dc597a054133" providerId="ADAL" clId="{E11DB362-EE92-45F0-8898-436E8D5B1720}" dt="2024-10-08T16:01:37.469" v="42"/>
        <pc:sldMkLst>
          <pc:docMk/>
          <pc:sldMk cId="3900040505" sldId="519"/>
        </pc:sldMkLst>
      </pc:sldChg>
      <pc:sldChg chg="add del">
        <pc:chgData name="Damian Gordon" userId="796278f3-970d-4a3b-8137-dc597a054133" providerId="ADAL" clId="{E11DB362-EE92-45F0-8898-436E8D5B1720}" dt="2024-10-08T16:01:37.469" v="42"/>
        <pc:sldMkLst>
          <pc:docMk/>
          <pc:sldMk cId="1392760388" sldId="520"/>
        </pc:sldMkLst>
      </pc:sldChg>
      <pc:sldChg chg="add del">
        <pc:chgData name="Damian Gordon" userId="796278f3-970d-4a3b-8137-dc597a054133" providerId="ADAL" clId="{E11DB362-EE92-45F0-8898-436E8D5B1720}" dt="2024-10-08T16:01:37.469" v="42"/>
        <pc:sldMkLst>
          <pc:docMk/>
          <pc:sldMk cId="90912281" sldId="521"/>
        </pc:sldMkLst>
      </pc:sldChg>
      <pc:sldChg chg="add del">
        <pc:chgData name="Damian Gordon" userId="796278f3-970d-4a3b-8137-dc597a054133" providerId="ADAL" clId="{E11DB362-EE92-45F0-8898-436E8D5B1720}" dt="2024-10-08T16:01:37.469" v="42"/>
        <pc:sldMkLst>
          <pc:docMk/>
          <pc:sldMk cId="3759057335" sldId="522"/>
        </pc:sldMkLst>
      </pc:sldChg>
      <pc:sldChg chg="add del">
        <pc:chgData name="Damian Gordon" userId="796278f3-970d-4a3b-8137-dc597a054133" providerId="ADAL" clId="{E11DB362-EE92-45F0-8898-436E8D5B1720}" dt="2024-10-08T16:01:37.469" v="42"/>
        <pc:sldMkLst>
          <pc:docMk/>
          <pc:sldMk cId="1480789399" sldId="523"/>
        </pc:sldMkLst>
      </pc:sldChg>
      <pc:sldChg chg="add del">
        <pc:chgData name="Damian Gordon" userId="796278f3-970d-4a3b-8137-dc597a054133" providerId="ADAL" clId="{E11DB362-EE92-45F0-8898-436E8D5B1720}" dt="2024-10-08T16:01:37.469" v="42"/>
        <pc:sldMkLst>
          <pc:docMk/>
          <pc:sldMk cId="3150756904" sldId="524"/>
        </pc:sldMkLst>
      </pc:sldChg>
      <pc:sldChg chg="add del">
        <pc:chgData name="Damian Gordon" userId="796278f3-970d-4a3b-8137-dc597a054133" providerId="ADAL" clId="{E11DB362-EE92-45F0-8898-436E8D5B1720}" dt="2024-10-08T16:01:37.469" v="42"/>
        <pc:sldMkLst>
          <pc:docMk/>
          <pc:sldMk cId="168884867" sldId="525"/>
        </pc:sldMkLst>
      </pc:sldChg>
      <pc:sldChg chg="delSp add del setBg delDesignElem">
        <pc:chgData name="Damian Gordon" userId="796278f3-970d-4a3b-8137-dc597a054133" providerId="ADAL" clId="{E11DB362-EE92-45F0-8898-436E8D5B1720}" dt="2024-10-08T16:01:37.469" v="42"/>
        <pc:sldMkLst>
          <pc:docMk/>
          <pc:sldMk cId="2598802286" sldId="526"/>
        </pc:sldMkLst>
      </pc:sldChg>
      <pc:sldChg chg="add del">
        <pc:chgData name="Damian Gordon" userId="796278f3-970d-4a3b-8137-dc597a054133" providerId="ADAL" clId="{E11DB362-EE92-45F0-8898-436E8D5B1720}" dt="2024-10-08T16:02:19.152" v="67"/>
        <pc:sldMkLst>
          <pc:docMk/>
          <pc:sldMk cId="3893540225" sldId="527"/>
        </pc:sldMkLst>
      </pc:sldChg>
      <pc:sldChg chg="add del">
        <pc:chgData name="Damian Gordon" userId="796278f3-970d-4a3b-8137-dc597a054133" providerId="ADAL" clId="{E11DB362-EE92-45F0-8898-436E8D5B1720}" dt="2024-10-08T16:01:37.469" v="42"/>
        <pc:sldMkLst>
          <pc:docMk/>
          <pc:sldMk cId="2508920386" sldId="528"/>
        </pc:sldMkLst>
      </pc:sldChg>
      <pc:sldChg chg="add del">
        <pc:chgData name="Damian Gordon" userId="796278f3-970d-4a3b-8137-dc597a054133" providerId="ADAL" clId="{E11DB362-EE92-45F0-8898-436E8D5B1720}" dt="2024-10-08T16:01:37.469" v="42"/>
        <pc:sldMkLst>
          <pc:docMk/>
          <pc:sldMk cId="2648661551" sldId="529"/>
        </pc:sldMkLst>
      </pc:sldChg>
      <pc:sldChg chg="add del">
        <pc:chgData name="Damian Gordon" userId="796278f3-970d-4a3b-8137-dc597a054133" providerId="ADAL" clId="{E11DB362-EE92-45F0-8898-436E8D5B1720}" dt="2024-10-08T16:01:37.469" v="42"/>
        <pc:sldMkLst>
          <pc:docMk/>
          <pc:sldMk cId="1997344540" sldId="530"/>
        </pc:sldMkLst>
      </pc:sldChg>
      <pc:sldChg chg="add del">
        <pc:chgData name="Damian Gordon" userId="796278f3-970d-4a3b-8137-dc597a054133" providerId="ADAL" clId="{E11DB362-EE92-45F0-8898-436E8D5B1720}" dt="2024-10-08T16:02:19.152" v="67"/>
        <pc:sldMkLst>
          <pc:docMk/>
          <pc:sldMk cId="1762826304" sldId="531"/>
        </pc:sldMkLst>
      </pc:sldChg>
      <pc:sldChg chg="add del">
        <pc:chgData name="Damian Gordon" userId="796278f3-970d-4a3b-8137-dc597a054133" providerId="ADAL" clId="{E11DB362-EE92-45F0-8898-436E8D5B1720}" dt="2024-10-08T16:01:37.469" v="42"/>
        <pc:sldMkLst>
          <pc:docMk/>
          <pc:sldMk cId="14068166" sldId="532"/>
        </pc:sldMkLst>
      </pc:sldChg>
      <pc:sldChg chg="add del">
        <pc:chgData name="Damian Gordon" userId="796278f3-970d-4a3b-8137-dc597a054133" providerId="ADAL" clId="{E11DB362-EE92-45F0-8898-436E8D5B1720}" dt="2024-10-08T16:01:37.469" v="42"/>
        <pc:sldMkLst>
          <pc:docMk/>
          <pc:sldMk cId="1092859899" sldId="533"/>
        </pc:sldMkLst>
      </pc:sldChg>
      <pc:sldChg chg="add del">
        <pc:chgData name="Damian Gordon" userId="796278f3-970d-4a3b-8137-dc597a054133" providerId="ADAL" clId="{E11DB362-EE92-45F0-8898-436E8D5B1720}" dt="2024-10-08T16:01:37.469" v="42"/>
        <pc:sldMkLst>
          <pc:docMk/>
          <pc:sldMk cId="2813614338" sldId="534"/>
        </pc:sldMkLst>
      </pc:sldChg>
      <pc:sldChg chg="add del">
        <pc:chgData name="Damian Gordon" userId="796278f3-970d-4a3b-8137-dc597a054133" providerId="ADAL" clId="{E11DB362-EE92-45F0-8898-436E8D5B1720}" dt="2024-10-08T16:01:37.469" v="42"/>
        <pc:sldMkLst>
          <pc:docMk/>
          <pc:sldMk cId="1876897265" sldId="535"/>
        </pc:sldMkLst>
      </pc:sldChg>
      <pc:sldChg chg="add del">
        <pc:chgData name="Damian Gordon" userId="796278f3-970d-4a3b-8137-dc597a054133" providerId="ADAL" clId="{E11DB362-EE92-45F0-8898-436E8D5B1720}" dt="2024-10-08T16:01:37.469" v="42"/>
        <pc:sldMkLst>
          <pc:docMk/>
          <pc:sldMk cId="3619686503" sldId="536"/>
        </pc:sldMkLst>
      </pc:sldChg>
      <pc:sldChg chg="add del">
        <pc:chgData name="Damian Gordon" userId="796278f3-970d-4a3b-8137-dc597a054133" providerId="ADAL" clId="{E11DB362-EE92-45F0-8898-436E8D5B1720}" dt="2024-10-08T16:01:37.469" v="42"/>
        <pc:sldMkLst>
          <pc:docMk/>
          <pc:sldMk cId="3309501322" sldId="537"/>
        </pc:sldMkLst>
      </pc:sldChg>
      <pc:sldChg chg="add del">
        <pc:chgData name="Damian Gordon" userId="796278f3-970d-4a3b-8137-dc597a054133" providerId="ADAL" clId="{E11DB362-EE92-45F0-8898-436E8D5B1720}" dt="2024-10-08T16:01:37.469" v="42"/>
        <pc:sldMkLst>
          <pc:docMk/>
          <pc:sldMk cId="2418298055" sldId="538"/>
        </pc:sldMkLst>
      </pc:sldChg>
      <pc:sldChg chg="add del">
        <pc:chgData name="Damian Gordon" userId="796278f3-970d-4a3b-8137-dc597a054133" providerId="ADAL" clId="{E11DB362-EE92-45F0-8898-436E8D5B1720}" dt="2024-10-08T16:01:37.469" v="42"/>
        <pc:sldMkLst>
          <pc:docMk/>
          <pc:sldMk cId="4186948603" sldId="539"/>
        </pc:sldMkLst>
      </pc:sldChg>
      <pc:sldChg chg="add del">
        <pc:chgData name="Damian Gordon" userId="796278f3-970d-4a3b-8137-dc597a054133" providerId="ADAL" clId="{E11DB362-EE92-45F0-8898-436E8D5B1720}" dt="2024-10-08T16:01:37.469" v="42"/>
        <pc:sldMkLst>
          <pc:docMk/>
          <pc:sldMk cId="2787492798" sldId="540"/>
        </pc:sldMkLst>
      </pc:sldChg>
      <pc:sldChg chg="add del">
        <pc:chgData name="Damian Gordon" userId="796278f3-970d-4a3b-8137-dc597a054133" providerId="ADAL" clId="{E11DB362-EE92-45F0-8898-436E8D5B1720}" dt="2024-10-08T16:01:37.469" v="42"/>
        <pc:sldMkLst>
          <pc:docMk/>
          <pc:sldMk cId="572223339" sldId="541"/>
        </pc:sldMkLst>
      </pc:sldChg>
      <pc:sldChg chg="add del">
        <pc:chgData name="Damian Gordon" userId="796278f3-970d-4a3b-8137-dc597a054133" providerId="ADAL" clId="{E11DB362-EE92-45F0-8898-436E8D5B1720}" dt="2024-10-08T16:01:37.469" v="42"/>
        <pc:sldMkLst>
          <pc:docMk/>
          <pc:sldMk cId="4109757825" sldId="542"/>
        </pc:sldMkLst>
      </pc:sldChg>
      <pc:sldChg chg="add del">
        <pc:chgData name="Damian Gordon" userId="796278f3-970d-4a3b-8137-dc597a054133" providerId="ADAL" clId="{E11DB362-EE92-45F0-8898-436E8D5B1720}" dt="2024-10-08T16:01:37.469" v="42"/>
        <pc:sldMkLst>
          <pc:docMk/>
          <pc:sldMk cId="1741549133" sldId="543"/>
        </pc:sldMkLst>
      </pc:sldChg>
      <pc:sldChg chg="add del">
        <pc:chgData name="Damian Gordon" userId="796278f3-970d-4a3b-8137-dc597a054133" providerId="ADAL" clId="{E11DB362-EE92-45F0-8898-436E8D5B1720}" dt="2024-10-08T16:02:19.152" v="67"/>
        <pc:sldMkLst>
          <pc:docMk/>
          <pc:sldMk cId="1251934436" sldId="544"/>
        </pc:sldMkLst>
      </pc:sldChg>
      <pc:sldChg chg="add del">
        <pc:chgData name="Damian Gordon" userId="796278f3-970d-4a3b-8137-dc597a054133" providerId="ADAL" clId="{E11DB362-EE92-45F0-8898-436E8D5B1720}" dt="2024-10-08T16:01:37.469" v="42"/>
        <pc:sldMkLst>
          <pc:docMk/>
          <pc:sldMk cId="1275048363" sldId="545"/>
        </pc:sldMkLst>
      </pc:sldChg>
      <pc:sldChg chg="add del">
        <pc:chgData name="Damian Gordon" userId="796278f3-970d-4a3b-8137-dc597a054133" providerId="ADAL" clId="{E11DB362-EE92-45F0-8898-436E8D5B1720}" dt="2024-10-08T16:01:37.469" v="42"/>
        <pc:sldMkLst>
          <pc:docMk/>
          <pc:sldMk cId="3697168116" sldId="546"/>
        </pc:sldMkLst>
      </pc:sldChg>
      <pc:sldChg chg="add del">
        <pc:chgData name="Damian Gordon" userId="796278f3-970d-4a3b-8137-dc597a054133" providerId="ADAL" clId="{E11DB362-EE92-45F0-8898-436E8D5B1720}" dt="2024-10-08T16:01:37.469" v="42"/>
        <pc:sldMkLst>
          <pc:docMk/>
          <pc:sldMk cId="810842889" sldId="547"/>
        </pc:sldMkLst>
      </pc:sldChg>
      <pc:sldChg chg="delSp add del setBg delDesignElem">
        <pc:chgData name="Damian Gordon" userId="796278f3-970d-4a3b-8137-dc597a054133" providerId="ADAL" clId="{E11DB362-EE92-45F0-8898-436E8D5B1720}" dt="2024-10-08T16:01:37.469" v="42"/>
        <pc:sldMkLst>
          <pc:docMk/>
          <pc:sldMk cId="194116933" sldId="548"/>
        </pc:sldMkLst>
      </pc:sldChg>
      <pc:sldChg chg="add del">
        <pc:chgData name="Damian Gordon" userId="796278f3-970d-4a3b-8137-dc597a054133" providerId="ADAL" clId="{E11DB362-EE92-45F0-8898-436E8D5B1720}" dt="2024-10-08T16:01:37.469" v="42"/>
        <pc:sldMkLst>
          <pc:docMk/>
          <pc:sldMk cId="3284315641" sldId="549"/>
        </pc:sldMkLst>
      </pc:sldChg>
      <pc:sldChg chg="add del">
        <pc:chgData name="Damian Gordon" userId="796278f3-970d-4a3b-8137-dc597a054133" providerId="ADAL" clId="{E11DB362-EE92-45F0-8898-436E8D5B1720}" dt="2024-10-08T16:01:37.469" v="42"/>
        <pc:sldMkLst>
          <pc:docMk/>
          <pc:sldMk cId="2068285729" sldId="550"/>
        </pc:sldMkLst>
      </pc:sldChg>
      <pc:sldChg chg="add del">
        <pc:chgData name="Damian Gordon" userId="796278f3-970d-4a3b-8137-dc597a054133" providerId="ADAL" clId="{E11DB362-EE92-45F0-8898-436E8D5B1720}" dt="2024-10-08T16:01:37.469" v="42"/>
        <pc:sldMkLst>
          <pc:docMk/>
          <pc:sldMk cId="4132202039" sldId="551"/>
        </pc:sldMkLst>
      </pc:sldChg>
      <pc:sldChg chg="add del">
        <pc:chgData name="Damian Gordon" userId="796278f3-970d-4a3b-8137-dc597a054133" providerId="ADAL" clId="{E11DB362-EE92-45F0-8898-436E8D5B1720}" dt="2024-10-08T16:01:37.469" v="42"/>
        <pc:sldMkLst>
          <pc:docMk/>
          <pc:sldMk cId="1868398000" sldId="552"/>
        </pc:sldMkLst>
      </pc:sldChg>
      <pc:sldChg chg="add del">
        <pc:chgData name="Damian Gordon" userId="796278f3-970d-4a3b-8137-dc597a054133" providerId="ADAL" clId="{E11DB362-EE92-45F0-8898-436E8D5B1720}" dt="2024-10-08T16:01:37.469" v="42"/>
        <pc:sldMkLst>
          <pc:docMk/>
          <pc:sldMk cId="2363125076" sldId="553"/>
        </pc:sldMkLst>
      </pc:sldChg>
      <pc:sldChg chg="add del">
        <pc:chgData name="Damian Gordon" userId="796278f3-970d-4a3b-8137-dc597a054133" providerId="ADAL" clId="{E11DB362-EE92-45F0-8898-436E8D5B1720}" dt="2024-10-08T16:01:37.469" v="42"/>
        <pc:sldMkLst>
          <pc:docMk/>
          <pc:sldMk cId="1314442596" sldId="554"/>
        </pc:sldMkLst>
      </pc:sldChg>
      <pc:sldChg chg="add del">
        <pc:chgData name="Damian Gordon" userId="796278f3-970d-4a3b-8137-dc597a054133" providerId="ADAL" clId="{E11DB362-EE92-45F0-8898-436E8D5B1720}" dt="2024-10-08T16:01:37.469" v="42"/>
        <pc:sldMkLst>
          <pc:docMk/>
          <pc:sldMk cId="3826350951" sldId="555"/>
        </pc:sldMkLst>
      </pc:sldChg>
      <pc:sldChg chg="add del">
        <pc:chgData name="Damian Gordon" userId="796278f3-970d-4a3b-8137-dc597a054133" providerId="ADAL" clId="{E11DB362-EE92-45F0-8898-436E8D5B1720}" dt="2024-10-08T16:01:37.469" v="42"/>
        <pc:sldMkLst>
          <pc:docMk/>
          <pc:sldMk cId="2558959071" sldId="556"/>
        </pc:sldMkLst>
      </pc:sldChg>
      <pc:sldChg chg="add del">
        <pc:chgData name="Damian Gordon" userId="796278f3-970d-4a3b-8137-dc597a054133" providerId="ADAL" clId="{E11DB362-EE92-45F0-8898-436E8D5B1720}" dt="2024-10-08T16:01:37.469" v="42"/>
        <pc:sldMkLst>
          <pc:docMk/>
          <pc:sldMk cId="62470669" sldId="557"/>
        </pc:sldMkLst>
      </pc:sldChg>
      <pc:sldChg chg="add del">
        <pc:chgData name="Damian Gordon" userId="796278f3-970d-4a3b-8137-dc597a054133" providerId="ADAL" clId="{E11DB362-EE92-45F0-8898-436E8D5B1720}" dt="2024-10-08T16:01:37.469" v="42"/>
        <pc:sldMkLst>
          <pc:docMk/>
          <pc:sldMk cId="3337860375" sldId="558"/>
        </pc:sldMkLst>
      </pc:sldChg>
      <pc:sldChg chg="add del">
        <pc:chgData name="Damian Gordon" userId="796278f3-970d-4a3b-8137-dc597a054133" providerId="ADAL" clId="{E11DB362-EE92-45F0-8898-436E8D5B1720}" dt="2024-10-08T16:01:37.469" v="42"/>
        <pc:sldMkLst>
          <pc:docMk/>
          <pc:sldMk cId="1375753814" sldId="559"/>
        </pc:sldMkLst>
      </pc:sldChg>
      <pc:sldChg chg="add del">
        <pc:chgData name="Damian Gordon" userId="796278f3-970d-4a3b-8137-dc597a054133" providerId="ADAL" clId="{E11DB362-EE92-45F0-8898-436E8D5B1720}" dt="2024-10-08T16:01:37.469" v="42"/>
        <pc:sldMkLst>
          <pc:docMk/>
          <pc:sldMk cId="2845990101" sldId="560"/>
        </pc:sldMkLst>
      </pc:sldChg>
      <pc:sldChg chg="add del">
        <pc:chgData name="Damian Gordon" userId="796278f3-970d-4a3b-8137-dc597a054133" providerId="ADAL" clId="{E11DB362-EE92-45F0-8898-436E8D5B1720}" dt="2024-10-08T16:01:37.469" v="42"/>
        <pc:sldMkLst>
          <pc:docMk/>
          <pc:sldMk cId="4152644878" sldId="561"/>
        </pc:sldMkLst>
      </pc:sldChg>
      <pc:sldChg chg="add del">
        <pc:chgData name="Damian Gordon" userId="796278f3-970d-4a3b-8137-dc597a054133" providerId="ADAL" clId="{E11DB362-EE92-45F0-8898-436E8D5B1720}" dt="2024-10-08T16:01:37.469" v="42"/>
        <pc:sldMkLst>
          <pc:docMk/>
          <pc:sldMk cId="1655053635" sldId="562"/>
        </pc:sldMkLst>
      </pc:sldChg>
      <pc:sldChg chg="add del">
        <pc:chgData name="Damian Gordon" userId="796278f3-970d-4a3b-8137-dc597a054133" providerId="ADAL" clId="{E11DB362-EE92-45F0-8898-436E8D5B1720}" dt="2024-10-08T16:01:37.469" v="42"/>
        <pc:sldMkLst>
          <pc:docMk/>
          <pc:sldMk cId="1142153425" sldId="563"/>
        </pc:sldMkLst>
      </pc:sldChg>
      <pc:sldChg chg="add del">
        <pc:chgData name="Damian Gordon" userId="796278f3-970d-4a3b-8137-dc597a054133" providerId="ADAL" clId="{E11DB362-EE92-45F0-8898-436E8D5B1720}" dt="2024-10-08T16:01:37.469" v="42"/>
        <pc:sldMkLst>
          <pc:docMk/>
          <pc:sldMk cId="1023680307" sldId="564"/>
        </pc:sldMkLst>
      </pc:sldChg>
      <pc:sldChg chg="add del">
        <pc:chgData name="Damian Gordon" userId="796278f3-970d-4a3b-8137-dc597a054133" providerId="ADAL" clId="{E11DB362-EE92-45F0-8898-436E8D5B1720}" dt="2024-10-08T16:01:37.469" v="42"/>
        <pc:sldMkLst>
          <pc:docMk/>
          <pc:sldMk cId="104314410" sldId="565"/>
        </pc:sldMkLst>
      </pc:sldChg>
      <pc:sldChg chg="add del">
        <pc:chgData name="Damian Gordon" userId="796278f3-970d-4a3b-8137-dc597a054133" providerId="ADAL" clId="{E11DB362-EE92-45F0-8898-436E8D5B1720}" dt="2024-10-08T16:01:37.469" v="42"/>
        <pc:sldMkLst>
          <pc:docMk/>
          <pc:sldMk cId="1651527110" sldId="566"/>
        </pc:sldMkLst>
      </pc:sldChg>
      <pc:sldChg chg="add del">
        <pc:chgData name="Damian Gordon" userId="796278f3-970d-4a3b-8137-dc597a054133" providerId="ADAL" clId="{E11DB362-EE92-45F0-8898-436E8D5B1720}" dt="2024-10-08T16:01:37.469" v="42"/>
        <pc:sldMkLst>
          <pc:docMk/>
          <pc:sldMk cId="1041985867" sldId="567"/>
        </pc:sldMkLst>
      </pc:sldChg>
      <pc:sldChg chg="add del">
        <pc:chgData name="Damian Gordon" userId="796278f3-970d-4a3b-8137-dc597a054133" providerId="ADAL" clId="{E11DB362-EE92-45F0-8898-436E8D5B1720}" dt="2024-10-08T16:01:37.469" v="42"/>
        <pc:sldMkLst>
          <pc:docMk/>
          <pc:sldMk cId="1049163361" sldId="568"/>
        </pc:sldMkLst>
      </pc:sldChg>
      <pc:sldChg chg="add del">
        <pc:chgData name="Damian Gordon" userId="796278f3-970d-4a3b-8137-dc597a054133" providerId="ADAL" clId="{E11DB362-EE92-45F0-8898-436E8D5B1720}" dt="2024-10-08T16:01:37.469" v="42"/>
        <pc:sldMkLst>
          <pc:docMk/>
          <pc:sldMk cId="3455537879" sldId="569"/>
        </pc:sldMkLst>
      </pc:sldChg>
      <pc:sldChg chg="add del">
        <pc:chgData name="Damian Gordon" userId="796278f3-970d-4a3b-8137-dc597a054133" providerId="ADAL" clId="{E11DB362-EE92-45F0-8898-436E8D5B1720}" dt="2024-10-08T16:02:19.152" v="67"/>
        <pc:sldMkLst>
          <pc:docMk/>
          <pc:sldMk cId="2776212791" sldId="570"/>
        </pc:sldMkLst>
      </pc:sldChg>
      <pc:sldChg chg="add del">
        <pc:chgData name="Damian Gordon" userId="796278f3-970d-4a3b-8137-dc597a054133" providerId="ADAL" clId="{E11DB362-EE92-45F0-8898-436E8D5B1720}" dt="2024-10-08T16:02:19.152" v="67"/>
        <pc:sldMkLst>
          <pc:docMk/>
          <pc:sldMk cId="2594457080" sldId="571"/>
        </pc:sldMkLst>
      </pc:sldChg>
      <pc:sldChg chg="add del">
        <pc:chgData name="Damian Gordon" userId="796278f3-970d-4a3b-8137-dc597a054133" providerId="ADAL" clId="{E11DB362-EE92-45F0-8898-436E8D5B1720}" dt="2024-10-08T16:02:19.152" v="67"/>
        <pc:sldMkLst>
          <pc:docMk/>
          <pc:sldMk cId="2594675155" sldId="572"/>
        </pc:sldMkLst>
      </pc:sldChg>
      <pc:sldChg chg="add del">
        <pc:chgData name="Damian Gordon" userId="796278f3-970d-4a3b-8137-dc597a054133" providerId="ADAL" clId="{E11DB362-EE92-45F0-8898-436E8D5B1720}" dt="2024-10-08T16:02:19.152" v="67"/>
        <pc:sldMkLst>
          <pc:docMk/>
          <pc:sldMk cId="2688546140" sldId="573"/>
        </pc:sldMkLst>
      </pc:sldChg>
      <pc:sldChg chg="add del">
        <pc:chgData name="Damian Gordon" userId="796278f3-970d-4a3b-8137-dc597a054133" providerId="ADAL" clId="{E11DB362-EE92-45F0-8898-436E8D5B1720}" dt="2024-10-08T16:02:19.152" v="67"/>
        <pc:sldMkLst>
          <pc:docMk/>
          <pc:sldMk cId="2328414789" sldId="574"/>
        </pc:sldMkLst>
      </pc:sldChg>
      <pc:sldChg chg="add del">
        <pc:chgData name="Damian Gordon" userId="796278f3-970d-4a3b-8137-dc597a054133" providerId="ADAL" clId="{E11DB362-EE92-45F0-8898-436E8D5B1720}" dt="2024-10-08T16:02:19.152" v="67"/>
        <pc:sldMkLst>
          <pc:docMk/>
          <pc:sldMk cId="2937344328" sldId="575"/>
        </pc:sldMkLst>
      </pc:sldChg>
      <pc:sldChg chg="delSp add del setBg delDesignElem">
        <pc:chgData name="Damian Gordon" userId="796278f3-970d-4a3b-8137-dc597a054133" providerId="ADAL" clId="{E11DB362-EE92-45F0-8898-436E8D5B1720}" dt="2024-10-08T16:02:19.152" v="67"/>
        <pc:sldMkLst>
          <pc:docMk/>
          <pc:sldMk cId="2032234403" sldId="576"/>
        </pc:sldMkLst>
      </pc:sldChg>
      <pc:sldChg chg="add del">
        <pc:chgData name="Damian Gordon" userId="796278f3-970d-4a3b-8137-dc597a054133" providerId="ADAL" clId="{E11DB362-EE92-45F0-8898-436E8D5B1720}" dt="2024-10-08T16:02:19.152" v="67"/>
        <pc:sldMkLst>
          <pc:docMk/>
          <pc:sldMk cId="526580696" sldId="577"/>
        </pc:sldMkLst>
      </pc:sldChg>
      <pc:sldChg chg="add del setBg">
        <pc:chgData name="Damian Gordon" userId="796278f3-970d-4a3b-8137-dc597a054133" providerId="ADAL" clId="{E11DB362-EE92-45F0-8898-436E8D5B1720}" dt="2024-10-08T16:02:19.152" v="67"/>
        <pc:sldMkLst>
          <pc:docMk/>
          <pc:sldMk cId="2416151916" sldId="578"/>
        </pc:sldMkLst>
      </pc:sldChg>
      <pc:sldChg chg="add del">
        <pc:chgData name="Damian Gordon" userId="796278f3-970d-4a3b-8137-dc597a054133" providerId="ADAL" clId="{E11DB362-EE92-45F0-8898-436E8D5B1720}" dt="2024-10-08T16:02:19.152" v="67"/>
        <pc:sldMkLst>
          <pc:docMk/>
          <pc:sldMk cId="3875053995" sldId="579"/>
        </pc:sldMkLst>
      </pc:sldChg>
      <pc:sldChg chg="add del">
        <pc:chgData name="Damian Gordon" userId="796278f3-970d-4a3b-8137-dc597a054133" providerId="ADAL" clId="{E11DB362-EE92-45F0-8898-436E8D5B1720}" dt="2024-10-08T16:02:19.152" v="67"/>
        <pc:sldMkLst>
          <pc:docMk/>
          <pc:sldMk cId="2168346399" sldId="580"/>
        </pc:sldMkLst>
      </pc:sldChg>
      <pc:sldChg chg="add del">
        <pc:chgData name="Damian Gordon" userId="796278f3-970d-4a3b-8137-dc597a054133" providerId="ADAL" clId="{E11DB362-EE92-45F0-8898-436E8D5B1720}" dt="2024-10-08T16:02:19.152" v="67"/>
        <pc:sldMkLst>
          <pc:docMk/>
          <pc:sldMk cId="2805120833" sldId="581"/>
        </pc:sldMkLst>
      </pc:sldChg>
      <pc:sldChg chg="add del">
        <pc:chgData name="Damian Gordon" userId="796278f3-970d-4a3b-8137-dc597a054133" providerId="ADAL" clId="{E11DB362-EE92-45F0-8898-436E8D5B1720}" dt="2024-10-08T16:02:19.152" v="67"/>
        <pc:sldMkLst>
          <pc:docMk/>
          <pc:sldMk cId="3924567436" sldId="582"/>
        </pc:sldMkLst>
      </pc:sldChg>
      <pc:sldChg chg="add del setBg">
        <pc:chgData name="Damian Gordon" userId="796278f3-970d-4a3b-8137-dc597a054133" providerId="ADAL" clId="{E11DB362-EE92-45F0-8898-436E8D5B1720}" dt="2024-10-08T16:02:19.152" v="67"/>
        <pc:sldMkLst>
          <pc:docMk/>
          <pc:sldMk cId="3989274539" sldId="583"/>
        </pc:sldMkLst>
      </pc:sldChg>
      <pc:sldChg chg="delSp modSp add del setBg delDesignElem">
        <pc:chgData name="Damian Gordon" userId="796278f3-970d-4a3b-8137-dc597a054133" providerId="ADAL" clId="{E11DB362-EE92-45F0-8898-436E8D5B1720}" dt="2024-10-08T16:04:01.037" v="70" actId="207"/>
        <pc:sldMkLst>
          <pc:docMk/>
          <pc:sldMk cId="2347922812" sldId="584"/>
        </pc:sldMkLst>
      </pc:sldChg>
      <pc:sldChg chg="add del">
        <pc:chgData name="Damian Gordon" userId="796278f3-970d-4a3b-8137-dc597a054133" providerId="ADAL" clId="{E11DB362-EE92-45F0-8898-436E8D5B1720}" dt="2024-10-08T16:02:19.152" v="67"/>
        <pc:sldMkLst>
          <pc:docMk/>
          <pc:sldMk cId="41597393" sldId="585"/>
        </pc:sldMkLst>
      </pc:sldChg>
      <pc:sldChg chg="add del">
        <pc:chgData name="Damian Gordon" userId="796278f3-970d-4a3b-8137-dc597a054133" providerId="ADAL" clId="{E11DB362-EE92-45F0-8898-436E8D5B1720}" dt="2024-10-08T16:02:19.152" v="67"/>
        <pc:sldMkLst>
          <pc:docMk/>
          <pc:sldMk cId="1200837232" sldId="586"/>
        </pc:sldMkLst>
      </pc:sldChg>
      <pc:sldChg chg="add del">
        <pc:chgData name="Damian Gordon" userId="796278f3-970d-4a3b-8137-dc597a054133" providerId="ADAL" clId="{E11DB362-EE92-45F0-8898-436E8D5B1720}" dt="2024-10-08T16:02:19.152" v="67"/>
        <pc:sldMkLst>
          <pc:docMk/>
          <pc:sldMk cId="4224188240" sldId="587"/>
        </pc:sldMkLst>
      </pc:sldChg>
      <pc:sldChg chg="add del">
        <pc:chgData name="Damian Gordon" userId="796278f3-970d-4a3b-8137-dc597a054133" providerId="ADAL" clId="{E11DB362-EE92-45F0-8898-436E8D5B1720}" dt="2024-10-08T16:02:19.152" v="67"/>
        <pc:sldMkLst>
          <pc:docMk/>
          <pc:sldMk cId="1914458672" sldId="588"/>
        </pc:sldMkLst>
      </pc:sldChg>
      <pc:sldChg chg="add del">
        <pc:chgData name="Damian Gordon" userId="796278f3-970d-4a3b-8137-dc597a054133" providerId="ADAL" clId="{E11DB362-EE92-45F0-8898-436E8D5B1720}" dt="2024-10-08T16:02:19.152" v="67"/>
        <pc:sldMkLst>
          <pc:docMk/>
          <pc:sldMk cId="1210758149" sldId="589"/>
        </pc:sldMkLst>
      </pc:sldChg>
      <pc:sldChg chg="add del">
        <pc:chgData name="Damian Gordon" userId="796278f3-970d-4a3b-8137-dc597a054133" providerId="ADAL" clId="{E11DB362-EE92-45F0-8898-436E8D5B1720}" dt="2024-10-08T16:02:19.152" v="67"/>
        <pc:sldMkLst>
          <pc:docMk/>
          <pc:sldMk cId="3490883361" sldId="590"/>
        </pc:sldMkLst>
      </pc:sldChg>
      <pc:sldChg chg="add del">
        <pc:chgData name="Damian Gordon" userId="796278f3-970d-4a3b-8137-dc597a054133" providerId="ADAL" clId="{E11DB362-EE92-45F0-8898-436E8D5B1720}" dt="2024-10-08T16:02:19.152" v="67"/>
        <pc:sldMkLst>
          <pc:docMk/>
          <pc:sldMk cId="3685673864" sldId="591"/>
        </pc:sldMkLst>
      </pc:sldChg>
      <pc:sldChg chg="add del">
        <pc:chgData name="Damian Gordon" userId="796278f3-970d-4a3b-8137-dc597a054133" providerId="ADAL" clId="{E11DB362-EE92-45F0-8898-436E8D5B1720}" dt="2024-10-08T16:01:36.682" v="35" actId="47"/>
        <pc:sldMkLst>
          <pc:docMk/>
          <pc:sldMk cId="3585900418" sldId="592"/>
        </pc:sldMkLst>
      </pc:sldChg>
      <pc:sldChg chg="add">
        <pc:chgData name="Damian Gordon" userId="796278f3-970d-4a3b-8137-dc597a054133" providerId="ADAL" clId="{E11DB362-EE92-45F0-8898-436E8D5B1720}" dt="2024-10-08T16:02:19.152" v="67"/>
        <pc:sldMkLst>
          <pc:docMk/>
          <pc:sldMk cId="4222747186" sldId="592"/>
        </pc:sldMkLst>
      </pc:sldChg>
      <pc:sldChg chg="add">
        <pc:chgData name="Damian Gordon" userId="796278f3-970d-4a3b-8137-dc597a054133" providerId="ADAL" clId="{E11DB362-EE92-45F0-8898-436E8D5B1720}" dt="2024-10-08T16:02:19.152" v="67"/>
        <pc:sldMkLst>
          <pc:docMk/>
          <pc:sldMk cId="489123817" sldId="593"/>
        </pc:sldMkLst>
      </pc:sldChg>
      <pc:sldChg chg="add del">
        <pc:chgData name="Damian Gordon" userId="796278f3-970d-4a3b-8137-dc597a054133" providerId="ADAL" clId="{E11DB362-EE92-45F0-8898-436E8D5B1720}" dt="2024-10-08T16:01:36.682" v="35" actId="47"/>
        <pc:sldMkLst>
          <pc:docMk/>
          <pc:sldMk cId="2288423507" sldId="593"/>
        </pc:sldMkLst>
      </pc:sldChg>
      <pc:sldChg chg="delSp add del setBg delDesignElem">
        <pc:chgData name="Damian Gordon" userId="796278f3-970d-4a3b-8137-dc597a054133" providerId="ADAL" clId="{E11DB362-EE92-45F0-8898-436E8D5B1720}" dt="2024-10-08T16:01:36.682" v="35" actId="47"/>
        <pc:sldMkLst>
          <pc:docMk/>
          <pc:sldMk cId="2144767101" sldId="594"/>
        </pc:sldMkLst>
      </pc:sldChg>
      <pc:sldChg chg="add">
        <pc:chgData name="Damian Gordon" userId="796278f3-970d-4a3b-8137-dc597a054133" providerId="ADAL" clId="{E11DB362-EE92-45F0-8898-436E8D5B1720}" dt="2024-10-08T16:02:19.152" v="67"/>
        <pc:sldMkLst>
          <pc:docMk/>
          <pc:sldMk cId="2163810626" sldId="594"/>
        </pc:sldMkLst>
      </pc:sldChg>
      <pc:sldChg chg="add del setBg">
        <pc:chgData name="Damian Gordon" userId="796278f3-970d-4a3b-8137-dc597a054133" providerId="ADAL" clId="{E11DB362-EE92-45F0-8898-436E8D5B1720}" dt="2024-10-08T16:02:26.588" v="68" actId="47"/>
        <pc:sldMkLst>
          <pc:docMk/>
          <pc:sldMk cId="140867504" sldId="595"/>
        </pc:sldMkLst>
      </pc:sldChg>
      <pc:sldChg chg="add del">
        <pc:chgData name="Damian Gordon" userId="796278f3-970d-4a3b-8137-dc597a054133" providerId="ADAL" clId="{E11DB362-EE92-45F0-8898-436E8D5B1720}" dt="2024-10-08T16:01:36.682" v="35" actId="47"/>
        <pc:sldMkLst>
          <pc:docMk/>
          <pc:sldMk cId="321370623" sldId="595"/>
        </pc:sldMkLst>
      </pc:sldChg>
      <pc:sldChg chg="add del">
        <pc:chgData name="Damian Gordon" userId="796278f3-970d-4a3b-8137-dc597a054133" providerId="ADAL" clId="{E11DB362-EE92-45F0-8898-436E8D5B1720}" dt="2024-10-08T16:01:36.682" v="35" actId="47"/>
        <pc:sldMkLst>
          <pc:docMk/>
          <pc:sldMk cId="1973658102" sldId="596"/>
        </pc:sldMkLst>
      </pc:sldChg>
      <pc:sldChg chg="delSp add setBg delDesignElem">
        <pc:chgData name="Damian Gordon" userId="796278f3-970d-4a3b-8137-dc597a054133" providerId="ADAL" clId="{E11DB362-EE92-45F0-8898-436E8D5B1720}" dt="2024-10-08T16:02:42.411" v="69"/>
        <pc:sldMkLst>
          <pc:docMk/>
          <pc:sldMk cId="2144767101" sldId="596"/>
        </pc:sldMkLst>
      </pc:sldChg>
      <pc:sldChg chg="add">
        <pc:chgData name="Damian Gordon" userId="796278f3-970d-4a3b-8137-dc597a054133" providerId="ADAL" clId="{E11DB362-EE92-45F0-8898-436E8D5B1720}" dt="2024-10-08T16:02:19.152" v="67"/>
        <pc:sldMkLst>
          <pc:docMk/>
          <pc:sldMk cId="321370623" sldId="597"/>
        </pc:sldMkLst>
      </pc:sldChg>
      <pc:sldChg chg="add del">
        <pc:chgData name="Damian Gordon" userId="796278f3-970d-4a3b-8137-dc597a054133" providerId="ADAL" clId="{E11DB362-EE92-45F0-8898-436E8D5B1720}" dt="2024-10-08T16:01:36.682" v="35" actId="47"/>
        <pc:sldMkLst>
          <pc:docMk/>
          <pc:sldMk cId="1565139739" sldId="597"/>
        </pc:sldMkLst>
      </pc:sldChg>
      <pc:sldChg chg="add">
        <pc:chgData name="Damian Gordon" userId="796278f3-970d-4a3b-8137-dc597a054133" providerId="ADAL" clId="{E11DB362-EE92-45F0-8898-436E8D5B1720}" dt="2024-10-08T16:02:19.152" v="67"/>
        <pc:sldMkLst>
          <pc:docMk/>
          <pc:sldMk cId="1973658102" sldId="598"/>
        </pc:sldMkLst>
      </pc:sldChg>
      <pc:sldChg chg="delSp add del setBg delDesignElem">
        <pc:chgData name="Damian Gordon" userId="796278f3-970d-4a3b-8137-dc597a054133" providerId="ADAL" clId="{E11DB362-EE92-45F0-8898-436E8D5B1720}" dt="2024-10-08T16:01:36.682" v="35" actId="47"/>
        <pc:sldMkLst>
          <pc:docMk/>
          <pc:sldMk cId="4286275200" sldId="598"/>
        </pc:sldMkLst>
      </pc:sldChg>
      <pc:sldChg chg="add">
        <pc:chgData name="Damian Gordon" userId="796278f3-970d-4a3b-8137-dc597a054133" providerId="ADAL" clId="{E11DB362-EE92-45F0-8898-436E8D5B1720}" dt="2024-10-08T16:02:19.152" v="67"/>
        <pc:sldMkLst>
          <pc:docMk/>
          <pc:sldMk cId="1565139739" sldId="599"/>
        </pc:sldMkLst>
      </pc:sldChg>
      <pc:sldChg chg="add del">
        <pc:chgData name="Damian Gordon" userId="796278f3-970d-4a3b-8137-dc597a054133" providerId="ADAL" clId="{E11DB362-EE92-45F0-8898-436E8D5B1720}" dt="2024-10-08T16:01:36.682" v="35" actId="47"/>
        <pc:sldMkLst>
          <pc:docMk/>
          <pc:sldMk cId="2805823568" sldId="599"/>
        </pc:sldMkLst>
      </pc:sldChg>
      <pc:sldChg chg="add del">
        <pc:chgData name="Damian Gordon" userId="796278f3-970d-4a3b-8137-dc597a054133" providerId="ADAL" clId="{E11DB362-EE92-45F0-8898-436E8D5B1720}" dt="2024-10-08T16:01:36.682" v="35" actId="47"/>
        <pc:sldMkLst>
          <pc:docMk/>
          <pc:sldMk cId="1033895115" sldId="600"/>
        </pc:sldMkLst>
      </pc:sldChg>
      <pc:sldChg chg="delSp add setBg delDesignElem">
        <pc:chgData name="Damian Gordon" userId="796278f3-970d-4a3b-8137-dc597a054133" providerId="ADAL" clId="{E11DB362-EE92-45F0-8898-436E8D5B1720}" dt="2024-10-08T16:02:19.152" v="67"/>
        <pc:sldMkLst>
          <pc:docMk/>
          <pc:sldMk cId="4286275200" sldId="600"/>
        </pc:sldMkLst>
      </pc:sldChg>
      <pc:sldChg chg="add del">
        <pc:chgData name="Damian Gordon" userId="796278f3-970d-4a3b-8137-dc597a054133" providerId="ADAL" clId="{E11DB362-EE92-45F0-8898-436E8D5B1720}" dt="2024-10-08T16:01:36.682" v="35" actId="47"/>
        <pc:sldMkLst>
          <pc:docMk/>
          <pc:sldMk cId="198791789" sldId="601"/>
        </pc:sldMkLst>
      </pc:sldChg>
      <pc:sldChg chg="add">
        <pc:chgData name="Damian Gordon" userId="796278f3-970d-4a3b-8137-dc597a054133" providerId="ADAL" clId="{E11DB362-EE92-45F0-8898-436E8D5B1720}" dt="2024-10-08T16:02:19.152" v="67"/>
        <pc:sldMkLst>
          <pc:docMk/>
          <pc:sldMk cId="2805823568" sldId="601"/>
        </pc:sldMkLst>
      </pc:sldChg>
      <pc:sldChg chg="add">
        <pc:chgData name="Damian Gordon" userId="796278f3-970d-4a3b-8137-dc597a054133" providerId="ADAL" clId="{E11DB362-EE92-45F0-8898-436E8D5B1720}" dt="2024-10-08T16:02:19.152" v="67"/>
        <pc:sldMkLst>
          <pc:docMk/>
          <pc:sldMk cId="1033895115" sldId="602"/>
        </pc:sldMkLst>
      </pc:sldChg>
      <pc:sldChg chg="add del">
        <pc:chgData name="Damian Gordon" userId="796278f3-970d-4a3b-8137-dc597a054133" providerId="ADAL" clId="{E11DB362-EE92-45F0-8898-436E8D5B1720}" dt="2024-10-08T16:01:36.682" v="35" actId="47"/>
        <pc:sldMkLst>
          <pc:docMk/>
          <pc:sldMk cId="1691263524" sldId="602"/>
        </pc:sldMkLst>
      </pc:sldChg>
      <pc:sldChg chg="add">
        <pc:chgData name="Damian Gordon" userId="796278f3-970d-4a3b-8137-dc597a054133" providerId="ADAL" clId="{E11DB362-EE92-45F0-8898-436E8D5B1720}" dt="2024-10-08T16:02:19.152" v="67"/>
        <pc:sldMkLst>
          <pc:docMk/>
          <pc:sldMk cId="198791789" sldId="603"/>
        </pc:sldMkLst>
      </pc:sldChg>
      <pc:sldChg chg="add del">
        <pc:chgData name="Damian Gordon" userId="796278f3-970d-4a3b-8137-dc597a054133" providerId="ADAL" clId="{E11DB362-EE92-45F0-8898-436E8D5B1720}" dt="2024-10-08T16:01:36.682" v="35" actId="47"/>
        <pc:sldMkLst>
          <pc:docMk/>
          <pc:sldMk cId="3079019077" sldId="603"/>
        </pc:sldMkLst>
      </pc:sldChg>
      <pc:sldChg chg="add">
        <pc:chgData name="Damian Gordon" userId="796278f3-970d-4a3b-8137-dc597a054133" providerId="ADAL" clId="{E11DB362-EE92-45F0-8898-436E8D5B1720}" dt="2024-10-08T16:02:19.152" v="67"/>
        <pc:sldMkLst>
          <pc:docMk/>
          <pc:sldMk cId="1691263524" sldId="604"/>
        </pc:sldMkLst>
      </pc:sldChg>
      <pc:sldChg chg="delSp add del setBg delDesignElem">
        <pc:chgData name="Damian Gordon" userId="796278f3-970d-4a3b-8137-dc597a054133" providerId="ADAL" clId="{E11DB362-EE92-45F0-8898-436E8D5B1720}" dt="2024-10-08T16:01:36.682" v="35" actId="47"/>
        <pc:sldMkLst>
          <pc:docMk/>
          <pc:sldMk cId="4245555334" sldId="604"/>
        </pc:sldMkLst>
      </pc:sldChg>
      <pc:sldChg chg="add del">
        <pc:chgData name="Damian Gordon" userId="796278f3-970d-4a3b-8137-dc597a054133" providerId="ADAL" clId="{E11DB362-EE92-45F0-8898-436E8D5B1720}" dt="2024-10-08T16:01:36.682" v="35" actId="47"/>
        <pc:sldMkLst>
          <pc:docMk/>
          <pc:sldMk cId="2596279016" sldId="605"/>
        </pc:sldMkLst>
      </pc:sldChg>
      <pc:sldChg chg="add">
        <pc:chgData name="Damian Gordon" userId="796278f3-970d-4a3b-8137-dc597a054133" providerId="ADAL" clId="{E11DB362-EE92-45F0-8898-436E8D5B1720}" dt="2024-10-08T16:02:19.152" v="67"/>
        <pc:sldMkLst>
          <pc:docMk/>
          <pc:sldMk cId="3079019077" sldId="605"/>
        </pc:sldMkLst>
      </pc:sldChg>
      <pc:sldChg chg="add del">
        <pc:chgData name="Damian Gordon" userId="796278f3-970d-4a3b-8137-dc597a054133" providerId="ADAL" clId="{E11DB362-EE92-45F0-8898-436E8D5B1720}" dt="2024-10-08T16:01:36.682" v="35" actId="47"/>
        <pc:sldMkLst>
          <pc:docMk/>
          <pc:sldMk cId="1224993290" sldId="606"/>
        </pc:sldMkLst>
      </pc:sldChg>
      <pc:sldChg chg="delSp add setBg delDesignElem">
        <pc:chgData name="Damian Gordon" userId="796278f3-970d-4a3b-8137-dc597a054133" providerId="ADAL" clId="{E11DB362-EE92-45F0-8898-436E8D5B1720}" dt="2024-10-08T16:02:19.152" v="67"/>
        <pc:sldMkLst>
          <pc:docMk/>
          <pc:sldMk cId="4245555334" sldId="606"/>
        </pc:sldMkLst>
      </pc:sldChg>
      <pc:sldChg chg="add del">
        <pc:chgData name="Damian Gordon" userId="796278f3-970d-4a3b-8137-dc597a054133" providerId="ADAL" clId="{E11DB362-EE92-45F0-8898-436E8D5B1720}" dt="2024-10-08T16:01:36.682" v="35" actId="47"/>
        <pc:sldMkLst>
          <pc:docMk/>
          <pc:sldMk cId="2394449055" sldId="607"/>
        </pc:sldMkLst>
      </pc:sldChg>
      <pc:sldChg chg="add">
        <pc:chgData name="Damian Gordon" userId="796278f3-970d-4a3b-8137-dc597a054133" providerId="ADAL" clId="{E11DB362-EE92-45F0-8898-436E8D5B1720}" dt="2024-10-08T16:02:19.152" v="67"/>
        <pc:sldMkLst>
          <pc:docMk/>
          <pc:sldMk cId="2596279016" sldId="607"/>
        </pc:sldMkLst>
      </pc:sldChg>
      <pc:sldChg chg="add">
        <pc:chgData name="Damian Gordon" userId="796278f3-970d-4a3b-8137-dc597a054133" providerId="ADAL" clId="{E11DB362-EE92-45F0-8898-436E8D5B1720}" dt="2024-10-08T16:02:19.152" v="67"/>
        <pc:sldMkLst>
          <pc:docMk/>
          <pc:sldMk cId="1224993290" sldId="608"/>
        </pc:sldMkLst>
      </pc:sldChg>
      <pc:sldChg chg="add del">
        <pc:chgData name="Damian Gordon" userId="796278f3-970d-4a3b-8137-dc597a054133" providerId="ADAL" clId="{E11DB362-EE92-45F0-8898-436E8D5B1720}" dt="2024-10-08T16:01:36.682" v="35" actId="47"/>
        <pc:sldMkLst>
          <pc:docMk/>
          <pc:sldMk cId="3503270740" sldId="608"/>
        </pc:sldMkLst>
      </pc:sldChg>
      <pc:sldChg chg="add del">
        <pc:chgData name="Damian Gordon" userId="796278f3-970d-4a3b-8137-dc597a054133" providerId="ADAL" clId="{E11DB362-EE92-45F0-8898-436E8D5B1720}" dt="2024-10-08T16:01:36.682" v="35" actId="47"/>
        <pc:sldMkLst>
          <pc:docMk/>
          <pc:sldMk cId="1287606445" sldId="609"/>
        </pc:sldMkLst>
      </pc:sldChg>
      <pc:sldChg chg="add">
        <pc:chgData name="Damian Gordon" userId="796278f3-970d-4a3b-8137-dc597a054133" providerId="ADAL" clId="{E11DB362-EE92-45F0-8898-436E8D5B1720}" dt="2024-10-08T16:02:19.152" v="67"/>
        <pc:sldMkLst>
          <pc:docMk/>
          <pc:sldMk cId="3582766082" sldId="609"/>
        </pc:sldMkLst>
      </pc:sldChg>
      <pc:sldChg chg="delSp add setBg delDesignElem">
        <pc:chgData name="Damian Gordon" userId="796278f3-970d-4a3b-8137-dc597a054133" providerId="ADAL" clId="{E11DB362-EE92-45F0-8898-436E8D5B1720}" dt="2024-10-08T16:02:19.152" v="67"/>
        <pc:sldMkLst>
          <pc:docMk/>
          <pc:sldMk cId="662314059" sldId="610"/>
        </pc:sldMkLst>
      </pc:sldChg>
      <pc:sldChg chg="delSp add del setBg delDesignElem">
        <pc:chgData name="Damian Gordon" userId="796278f3-970d-4a3b-8137-dc597a054133" providerId="ADAL" clId="{E11DB362-EE92-45F0-8898-436E8D5B1720}" dt="2024-10-08T16:01:36.682" v="35" actId="47"/>
        <pc:sldMkLst>
          <pc:docMk/>
          <pc:sldMk cId="2611996078" sldId="610"/>
        </pc:sldMkLst>
      </pc:sldChg>
      <pc:sldChg chg="add">
        <pc:chgData name="Damian Gordon" userId="796278f3-970d-4a3b-8137-dc597a054133" providerId="ADAL" clId="{E11DB362-EE92-45F0-8898-436E8D5B1720}" dt="2024-10-08T16:02:19.152" v="67"/>
        <pc:sldMkLst>
          <pc:docMk/>
          <pc:sldMk cId="2394449055" sldId="611"/>
        </pc:sldMkLst>
      </pc:sldChg>
      <pc:sldChg chg="add del">
        <pc:chgData name="Damian Gordon" userId="796278f3-970d-4a3b-8137-dc597a054133" providerId="ADAL" clId="{E11DB362-EE92-45F0-8898-436E8D5B1720}" dt="2024-10-08T16:01:36.682" v="35" actId="47"/>
        <pc:sldMkLst>
          <pc:docMk/>
          <pc:sldMk cId="4035640068" sldId="611"/>
        </pc:sldMkLst>
      </pc:sldChg>
      <pc:sldChg chg="delSp add del setBg delDesignElem">
        <pc:chgData name="Damian Gordon" userId="796278f3-970d-4a3b-8137-dc597a054133" providerId="ADAL" clId="{E11DB362-EE92-45F0-8898-436E8D5B1720}" dt="2024-10-08T16:01:36.682" v="35" actId="47"/>
        <pc:sldMkLst>
          <pc:docMk/>
          <pc:sldMk cId="3029899255" sldId="612"/>
        </pc:sldMkLst>
      </pc:sldChg>
      <pc:sldChg chg="add">
        <pc:chgData name="Damian Gordon" userId="796278f3-970d-4a3b-8137-dc597a054133" providerId="ADAL" clId="{E11DB362-EE92-45F0-8898-436E8D5B1720}" dt="2024-10-08T16:02:19.152" v="67"/>
        <pc:sldMkLst>
          <pc:docMk/>
          <pc:sldMk cId="3503270740" sldId="612"/>
        </pc:sldMkLst>
      </pc:sldChg>
      <pc:sldChg chg="add del">
        <pc:chgData name="Damian Gordon" userId="796278f3-970d-4a3b-8137-dc597a054133" providerId="ADAL" clId="{E11DB362-EE92-45F0-8898-436E8D5B1720}" dt="2024-10-08T16:01:36.682" v="35" actId="47"/>
        <pc:sldMkLst>
          <pc:docMk/>
          <pc:sldMk cId="535749269" sldId="613"/>
        </pc:sldMkLst>
      </pc:sldChg>
      <pc:sldChg chg="add">
        <pc:chgData name="Damian Gordon" userId="796278f3-970d-4a3b-8137-dc597a054133" providerId="ADAL" clId="{E11DB362-EE92-45F0-8898-436E8D5B1720}" dt="2024-10-08T16:02:19.152" v="67"/>
        <pc:sldMkLst>
          <pc:docMk/>
          <pc:sldMk cId="1287606445" sldId="613"/>
        </pc:sldMkLst>
      </pc:sldChg>
      <pc:sldChg chg="add del">
        <pc:chgData name="Damian Gordon" userId="796278f3-970d-4a3b-8137-dc597a054133" providerId="ADAL" clId="{E11DB362-EE92-45F0-8898-436E8D5B1720}" dt="2024-10-08T16:01:36.682" v="35" actId="47"/>
        <pc:sldMkLst>
          <pc:docMk/>
          <pc:sldMk cId="55053776" sldId="614"/>
        </pc:sldMkLst>
      </pc:sldChg>
      <pc:sldChg chg="delSp add setBg delDesignElem">
        <pc:chgData name="Damian Gordon" userId="796278f3-970d-4a3b-8137-dc597a054133" providerId="ADAL" clId="{E11DB362-EE92-45F0-8898-436E8D5B1720}" dt="2024-10-08T16:02:19.152" v="67"/>
        <pc:sldMkLst>
          <pc:docMk/>
          <pc:sldMk cId="2611996078" sldId="614"/>
        </pc:sldMkLst>
      </pc:sldChg>
      <pc:sldChg chg="add del">
        <pc:chgData name="Damian Gordon" userId="796278f3-970d-4a3b-8137-dc597a054133" providerId="ADAL" clId="{E11DB362-EE92-45F0-8898-436E8D5B1720}" dt="2024-10-08T16:01:36.682" v="35" actId="47"/>
        <pc:sldMkLst>
          <pc:docMk/>
          <pc:sldMk cId="3644117154" sldId="615"/>
        </pc:sldMkLst>
      </pc:sldChg>
      <pc:sldChg chg="add">
        <pc:chgData name="Damian Gordon" userId="796278f3-970d-4a3b-8137-dc597a054133" providerId="ADAL" clId="{E11DB362-EE92-45F0-8898-436E8D5B1720}" dt="2024-10-08T16:02:19.152" v="67"/>
        <pc:sldMkLst>
          <pc:docMk/>
          <pc:sldMk cId="4035640068" sldId="615"/>
        </pc:sldMkLst>
      </pc:sldChg>
      <pc:sldChg chg="delSp add setBg delDesignElem">
        <pc:chgData name="Damian Gordon" userId="796278f3-970d-4a3b-8137-dc597a054133" providerId="ADAL" clId="{E11DB362-EE92-45F0-8898-436E8D5B1720}" dt="2024-10-08T16:02:19.152" v="67"/>
        <pc:sldMkLst>
          <pc:docMk/>
          <pc:sldMk cId="3029899255" sldId="616"/>
        </pc:sldMkLst>
      </pc:sldChg>
      <pc:sldChg chg="add del">
        <pc:chgData name="Damian Gordon" userId="796278f3-970d-4a3b-8137-dc597a054133" providerId="ADAL" clId="{E11DB362-EE92-45F0-8898-436E8D5B1720}" dt="2024-10-08T16:01:36.682" v="35" actId="47"/>
        <pc:sldMkLst>
          <pc:docMk/>
          <pc:sldMk cId="3742802754" sldId="616"/>
        </pc:sldMkLst>
      </pc:sldChg>
      <pc:sldChg chg="add">
        <pc:chgData name="Damian Gordon" userId="796278f3-970d-4a3b-8137-dc597a054133" providerId="ADAL" clId="{E11DB362-EE92-45F0-8898-436E8D5B1720}" dt="2024-10-08T16:02:19.152" v="67"/>
        <pc:sldMkLst>
          <pc:docMk/>
          <pc:sldMk cId="535749269" sldId="617"/>
        </pc:sldMkLst>
      </pc:sldChg>
      <pc:sldChg chg="add del">
        <pc:chgData name="Damian Gordon" userId="796278f3-970d-4a3b-8137-dc597a054133" providerId="ADAL" clId="{E11DB362-EE92-45F0-8898-436E8D5B1720}" dt="2024-10-08T16:01:36.682" v="35" actId="47"/>
        <pc:sldMkLst>
          <pc:docMk/>
          <pc:sldMk cId="3632979021" sldId="617"/>
        </pc:sldMkLst>
      </pc:sldChg>
      <pc:sldChg chg="add">
        <pc:chgData name="Damian Gordon" userId="796278f3-970d-4a3b-8137-dc597a054133" providerId="ADAL" clId="{E11DB362-EE92-45F0-8898-436E8D5B1720}" dt="2024-10-08T16:02:19.152" v="67"/>
        <pc:sldMkLst>
          <pc:docMk/>
          <pc:sldMk cId="55053776" sldId="618"/>
        </pc:sldMkLst>
      </pc:sldChg>
      <pc:sldChg chg="add del">
        <pc:chgData name="Damian Gordon" userId="796278f3-970d-4a3b-8137-dc597a054133" providerId="ADAL" clId="{E11DB362-EE92-45F0-8898-436E8D5B1720}" dt="2024-10-08T16:01:36.682" v="35" actId="47"/>
        <pc:sldMkLst>
          <pc:docMk/>
          <pc:sldMk cId="646872657" sldId="618"/>
        </pc:sldMkLst>
      </pc:sldChg>
      <pc:sldChg chg="add del">
        <pc:chgData name="Damian Gordon" userId="796278f3-970d-4a3b-8137-dc597a054133" providerId="ADAL" clId="{E11DB362-EE92-45F0-8898-436E8D5B1720}" dt="2024-10-08T16:01:36.682" v="35" actId="47"/>
        <pc:sldMkLst>
          <pc:docMk/>
          <pc:sldMk cId="2134427442" sldId="619"/>
        </pc:sldMkLst>
      </pc:sldChg>
      <pc:sldChg chg="add">
        <pc:chgData name="Damian Gordon" userId="796278f3-970d-4a3b-8137-dc597a054133" providerId="ADAL" clId="{E11DB362-EE92-45F0-8898-436E8D5B1720}" dt="2024-10-08T16:02:19.152" v="67"/>
        <pc:sldMkLst>
          <pc:docMk/>
          <pc:sldMk cId="3644117154" sldId="619"/>
        </pc:sldMkLst>
      </pc:sldChg>
      <pc:sldChg chg="add">
        <pc:chgData name="Damian Gordon" userId="796278f3-970d-4a3b-8137-dc597a054133" providerId="ADAL" clId="{E11DB362-EE92-45F0-8898-436E8D5B1720}" dt="2024-10-08T16:02:19.152" v="67"/>
        <pc:sldMkLst>
          <pc:docMk/>
          <pc:sldMk cId="3742802754" sldId="620"/>
        </pc:sldMkLst>
      </pc:sldChg>
      <pc:sldChg chg="add del">
        <pc:chgData name="Damian Gordon" userId="796278f3-970d-4a3b-8137-dc597a054133" providerId="ADAL" clId="{E11DB362-EE92-45F0-8898-436E8D5B1720}" dt="2024-10-08T16:01:36.682" v="35" actId="47"/>
        <pc:sldMkLst>
          <pc:docMk/>
          <pc:sldMk cId="3935890140" sldId="620"/>
        </pc:sldMkLst>
      </pc:sldChg>
      <pc:sldChg chg="add del">
        <pc:chgData name="Damian Gordon" userId="796278f3-970d-4a3b-8137-dc597a054133" providerId="ADAL" clId="{E11DB362-EE92-45F0-8898-436E8D5B1720}" dt="2024-10-08T16:01:36.682" v="35" actId="47"/>
        <pc:sldMkLst>
          <pc:docMk/>
          <pc:sldMk cId="436522494" sldId="621"/>
        </pc:sldMkLst>
      </pc:sldChg>
      <pc:sldChg chg="add">
        <pc:chgData name="Damian Gordon" userId="796278f3-970d-4a3b-8137-dc597a054133" providerId="ADAL" clId="{E11DB362-EE92-45F0-8898-436E8D5B1720}" dt="2024-10-08T16:02:19.152" v="67"/>
        <pc:sldMkLst>
          <pc:docMk/>
          <pc:sldMk cId="3632979021" sldId="621"/>
        </pc:sldMkLst>
      </pc:sldChg>
      <pc:sldChg chg="add">
        <pc:chgData name="Damian Gordon" userId="796278f3-970d-4a3b-8137-dc597a054133" providerId="ADAL" clId="{E11DB362-EE92-45F0-8898-436E8D5B1720}" dt="2024-10-08T16:02:19.152" v="67"/>
        <pc:sldMkLst>
          <pc:docMk/>
          <pc:sldMk cId="646872657" sldId="622"/>
        </pc:sldMkLst>
      </pc:sldChg>
      <pc:sldChg chg="delSp add del setBg delDesignElem">
        <pc:chgData name="Damian Gordon" userId="796278f3-970d-4a3b-8137-dc597a054133" providerId="ADAL" clId="{E11DB362-EE92-45F0-8898-436E8D5B1720}" dt="2024-10-08T16:01:36.682" v="35" actId="47"/>
        <pc:sldMkLst>
          <pc:docMk/>
          <pc:sldMk cId="2032805289" sldId="622"/>
        </pc:sldMkLst>
      </pc:sldChg>
      <pc:sldChg chg="add">
        <pc:chgData name="Damian Gordon" userId="796278f3-970d-4a3b-8137-dc597a054133" providerId="ADAL" clId="{E11DB362-EE92-45F0-8898-436E8D5B1720}" dt="2024-10-08T16:02:19.152" v="67"/>
        <pc:sldMkLst>
          <pc:docMk/>
          <pc:sldMk cId="2134427442" sldId="623"/>
        </pc:sldMkLst>
      </pc:sldChg>
      <pc:sldChg chg="add del">
        <pc:chgData name="Damian Gordon" userId="796278f3-970d-4a3b-8137-dc597a054133" providerId="ADAL" clId="{E11DB362-EE92-45F0-8898-436E8D5B1720}" dt="2024-10-08T16:01:36.682" v="35" actId="47"/>
        <pc:sldMkLst>
          <pc:docMk/>
          <pc:sldMk cId="3112372543" sldId="623"/>
        </pc:sldMkLst>
      </pc:sldChg>
      <pc:sldChg chg="add del">
        <pc:chgData name="Damian Gordon" userId="796278f3-970d-4a3b-8137-dc597a054133" providerId="ADAL" clId="{E11DB362-EE92-45F0-8898-436E8D5B1720}" dt="2024-10-08T16:01:36.682" v="35" actId="47"/>
        <pc:sldMkLst>
          <pc:docMk/>
          <pc:sldMk cId="2543198833" sldId="624"/>
        </pc:sldMkLst>
      </pc:sldChg>
      <pc:sldChg chg="add">
        <pc:chgData name="Damian Gordon" userId="796278f3-970d-4a3b-8137-dc597a054133" providerId="ADAL" clId="{E11DB362-EE92-45F0-8898-436E8D5B1720}" dt="2024-10-08T16:02:19.152" v="67"/>
        <pc:sldMkLst>
          <pc:docMk/>
          <pc:sldMk cId="3935890140" sldId="624"/>
        </pc:sldMkLst>
      </pc:sldChg>
      <pc:sldChg chg="add">
        <pc:chgData name="Damian Gordon" userId="796278f3-970d-4a3b-8137-dc597a054133" providerId="ADAL" clId="{E11DB362-EE92-45F0-8898-436E8D5B1720}" dt="2024-10-08T16:02:19.152" v="67"/>
        <pc:sldMkLst>
          <pc:docMk/>
          <pc:sldMk cId="436522494" sldId="625"/>
        </pc:sldMkLst>
      </pc:sldChg>
      <pc:sldChg chg="add del">
        <pc:chgData name="Damian Gordon" userId="796278f3-970d-4a3b-8137-dc597a054133" providerId="ADAL" clId="{E11DB362-EE92-45F0-8898-436E8D5B1720}" dt="2024-10-08T16:01:36.682" v="35" actId="47"/>
        <pc:sldMkLst>
          <pc:docMk/>
          <pc:sldMk cId="900451400" sldId="625"/>
        </pc:sldMkLst>
      </pc:sldChg>
      <pc:sldChg chg="delSp add setBg delDesignElem">
        <pc:chgData name="Damian Gordon" userId="796278f3-970d-4a3b-8137-dc597a054133" providerId="ADAL" clId="{E11DB362-EE92-45F0-8898-436E8D5B1720}" dt="2024-10-08T16:02:19.152" v="67"/>
        <pc:sldMkLst>
          <pc:docMk/>
          <pc:sldMk cId="2032805289" sldId="626"/>
        </pc:sldMkLst>
      </pc:sldChg>
      <pc:sldChg chg="add del">
        <pc:chgData name="Damian Gordon" userId="796278f3-970d-4a3b-8137-dc597a054133" providerId="ADAL" clId="{E11DB362-EE92-45F0-8898-436E8D5B1720}" dt="2024-10-08T16:01:36.682" v="35" actId="47"/>
        <pc:sldMkLst>
          <pc:docMk/>
          <pc:sldMk cId="2958111492" sldId="626"/>
        </pc:sldMkLst>
      </pc:sldChg>
      <pc:sldChg chg="add">
        <pc:chgData name="Damian Gordon" userId="796278f3-970d-4a3b-8137-dc597a054133" providerId="ADAL" clId="{E11DB362-EE92-45F0-8898-436E8D5B1720}" dt="2024-10-08T16:02:19.152" v="67"/>
        <pc:sldMkLst>
          <pc:docMk/>
          <pc:sldMk cId="3112372543" sldId="627"/>
        </pc:sldMkLst>
      </pc:sldChg>
      <pc:sldChg chg="add del">
        <pc:chgData name="Damian Gordon" userId="796278f3-970d-4a3b-8137-dc597a054133" providerId="ADAL" clId="{E11DB362-EE92-45F0-8898-436E8D5B1720}" dt="2024-10-08T16:01:36.682" v="35" actId="47"/>
        <pc:sldMkLst>
          <pc:docMk/>
          <pc:sldMk cId="3626197653" sldId="627"/>
        </pc:sldMkLst>
      </pc:sldChg>
      <pc:sldChg chg="add">
        <pc:chgData name="Damian Gordon" userId="796278f3-970d-4a3b-8137-dc597a054133" providerId="ADAL" clId="{E11DB362-EE92-45F0-8898-436E8D5B1720}" dt="2024-10-08T16:02:19.152" v="67"/>
        <pc:sldMkLst>
          <pc:docMk/>
          <pc:sldMk cId="2543198833" sldId="628"/>
        </pc:sldMkLst>
      </pc:sldChg>
      <pc:sldChg chg="add del">
        <pc:chgData name="Damian Gordon" userId="796278f3-970d-4a3b-8137-dc597a054133" providerId="ADAL" clId="{E11DB362-EE92-45F0-8898-436E8D5B1720}" dt="2024-10-08T16:01:36.682" v="35" actId="47"/>
        <pc:sldMkLst>
          <pc:docMk/>
          <pc:sldMk cId="2945392568" sldId="628"/>
        </pc:sldMkLst>
      </pc:sldChg>
      <pc:sldChg chg="add">
        <pc:chgData name="Damian Gordon" userId="796278f3-970d-4a3b-8137-dc597a054133" providerId="ADAL" clId="{E11DB362-EE92-45F0-8898-436E8D5B1720}" dt="2024-10-08T16:02:19.152" v="67"/>
        <pc:sldMkLst>
          <pc:docMk/>
          <pc:sldMk cId="900451400" sldId="629"/>
        </pc:sldMkLst>
      </pc:sldChg>
      <pc:sldChg chg="add del">
        <pc:chgData name="Damian Gordon" userId="796278f3-970d-4a3b-8137-dc597a054133" providerId="ADAL" clId="{E11DB362-EE92-45F0-8898-436E8D5B1720}" dt="2024-10-08T16:01:36.682" v="35" actId="47"/>
        <pc:sldMkLst>
          <pc:docMk/>
          <pc:sldMk cId="1342507811" sldId="629"/>
        </pc:sldMkLst>
      </pc:sldChg>
      <pc:sldChg chg="add del">
        <pc:chgData name="Damian Gordon" userId="796278f3-970d-4a3b-8137-dc597a054133" providerId="ADAL" clId="{E11DB362-EE92-45F0-8898-436E8D5B1720}" dt="2024-10-08T16:01:36.682" v="35" actId="47"/>
        <pc:sldMkLst>
          <pc:docMk/>
          <pc:sldMk cId="203496034" sldId="630"/>
        </pc:sldMkLst>
      </pc:sldChg>
      <pc:sldChg chg="add">
        <pc:chgData name="Damian Gordon" userId="796278f3-970d-4a3b-8137-dc597a054133" providerId="ADAL" clId="{E11DB362-EE92-45F0-8898-436E8D5B1720}" dt="2024-10-08T16:02:19.152" v="67"/>
        <pc:sldMkLst>
          <pc:docMk/>
          <pc:sldMk cId="2958111492" sldId="630"/>
        </pc:sldMkLst>
      </pc:sldChg>
      <pc:sldChg chg="add">
        <pc:chgData name="Damian Gordon" userId="796278f3-970d-4a3b-8137-dc597a054133" providerId="ADAL" clId="{E11DB362-EE92-45F0-8898-436E8D5B1720}" dt="2024-10-08T16:02:19.152" v="67"/>
        <pc:sldMkLst>
          <pc:docMk/>
          <pc:sldMk cId="3626197653" sldId="631"/>
        </pc:sldMkLst>
      </pc:sldChg>
      <pc:sldChg chg="add del">
        <pc:chgData name="Damian Gordon" userId="796278f3-970d-4a3b-8137-dc597a054133" providerId="ADAL" clId="{E11DB362-EE92-45F0-8898-436E8D5B1720}" dt="2024-10-08T16:01:36.682" v="35" actId="47"/>
        <pc:sldMkLst>
          <pc:docMk/>
          <pc:sldMk cId="3739348518" sldId="631"/>
        </pc:sldMkLst>
      </pc:sldChg>
      <pc:sldChg chg="delSp add del setBg delDesignElem">
        <pc:chgData name="Damian Gordon" userId="796278f3-970d-4a3b-8137-dc597a054133" providerId="ADAL" clId="{E11DB362-EE92-45F0-8898-436E8D5B1720}" dt="2024-10-08T16:01:36.682" v="35" actId="47"/>
        <pc:sldMkLst>
          <pc:docMk/>
          <pc:sldMk cId="2358207514" sldId="632"/>
        </pc:sldMkLst>
      </pc:sldChg>
      <pc:sldChg chg="add">
        <pc:chgData name="Damian Gordon" userId="796278f3-970d-4a3b-8137-dc597a054133" providerId="ADAL" clId="{E11DB362-EE92-45F0-8898-436E8D5B1720}" dt="2024-10-08T16:02:19.152" v="67"/>
        <pc:sldMkLst>
          <pc:docMk/>
          <pc:sldMk cId="2945392568" sldId="632"/>
        </pc:sldMkLst>
      </pc:sldChg>
      <pc:sldChg chg="add del">
        <pc:chgData name="Damian Gordon" userId="796278f3-970d-4a3b-8137-dc597a054133" providerId="ADAL" clId="{E11DB362-EE92-45F0-8898-436E8D5B1720}" dt="2024-10-08T16:01:36.682" v="35" actId="47"/>
        <pc:sldMkLst>
          <pc:docMk/>
          <pc:sldMk cId="51356831" sldId="633"/>
        </pc:sldMkLst>
      </pc:sldChg>
      <pc:sldChg chg="add">
        <pc:chgData name="Damian Gordon" userId="796278f3-970d-4a3b-8137-dc597a054133" providerId="ADAL" clId="{E11DB362-EE92-45F0-8898-436E8D5B1720}" dt="2024-10-08T16:02:19.152" v="67"/>
        <pc:sldMkLst>
          <pc:docMk/>
          <pc:sldMk cId="1342507811" sldId="633"/>
        </pc:sldMkLst>
      </pc:sldChg>
      <pc:sldChg chg="add">
        <pc:chgData name="Damian Gordon" userId="796278f3-970d-4a3b-8137-dc597a054133" providerId="ADAL" clId="{E11DB362-EE92-45F0-8898-436E8D5B1720}" dt="2024-10-08T16:02:19.152" v="67"/>
        <pc:sldMkLst>
          <pc:docMk/>
          <pc:sldMk cId="203496034" sldId="634"/>
        </pc:sldMkLst>
      </pc:sldChg>
      <pc:sldChg chg="add del">
        <pc:chgData name="Damian Gordon" userId="796278f3-970d-4a3b-8137-dc597a054133" providerId="ADAL" clId="{E11DB362-EE92-45F0-8898-436E8D5B1720}" dt="2024-10-08T16:01:36.682" v="35" actId="47"/>
        <pc:sldMkLst>
          <pc:docMk/>
          <pc:sldMk cId="3654113776" sldId="634"/>
        </pc:sldMkLst>
      </pc:sldChg>
      <pc:sldChg chg="add del">
        <pc:chgData name="Damian Gordon" userId="796278f3-970d-4a3b-8137-dc597a054133" providerId="ADAL" clId="{E11DB362-EE92-45F0-8898-436E8D5B1720}" dt="2024-10-08T16:01:36.682" v="35" actId="47"/>
        <pc:sldMkLst>
          <pc:docMk/>
          <pc:sldMk cId="3501501749" sldId="635"/>
        </pc:sldMkLst>
      </pc:sldChg>
      <pc:sldChg chg="add">
        <pc:chgData name="Damian Gordon" userId="796278f3-970d-4a3b-8137-dc597a054133" providerId="ADAL" clId="{E11DB362-EE92-45F0-8898-436E8D5B1720}" dt="2024-10-08T16:02:19.152" v="67"/>
        <pc:sldMkLst>
          <pc:docMk/>
          <pc:sldMk cId="3739348518" sldId="635"/>
        </pc:sldMkLst>
      </pc:sldChg>
      <pc:sldChg chg="delSp add setBg delDesignElem">
        <pc:chgData name="Damian Gordon" userId="796278f3-970d-4a3b-8137-dc597a054133" providerId="ADAL" clId="{E11DB362-EE92-45F0-8898-436E8D5B1720}" dt="2024-10-08T16:02:19.152" v="67"/>
        <pc:sldMkLst>
          <pc:docMk/>
          <pc:sldMk cId="2358207514" sldId="636"/>
        </pc:sldMkLst>
      </pc:sldChg>
      <pc:sldChg chg="add del">
        <pc:chgData name="Damian Gordon" userId="796278f3-970d-4a3b-8137-dc597a054133" providerId="ADAL" clId="{E11DB362-EE92-45F0-8898-436E8D5B1720}" dt="2024-10-08T16:01:36.682" v="35" actId="47"/>
        <pc:sldMkLst>
          <pc:docMk/>
          <pc:sldMk cId="4225522652" sldId="636"/>
        </pc:sldMkLst>
      </pc:sldChg>
      <pc:sldChg chg="add">
        <pc:chgData name="Damian Gordon" userId="796278f3-970d-4a3b-8137-dc597a054133" providerId="ADAL" clId="{E11DB362-EE92-45F0-8898-436E8D5B1720}" dt="2024-10-08T16:02:19.152" v="67"/>
        <pc:sldMkLst>
          <pc:docMk/>
          <pc:sldMk cId="51356831" sldId="637"/>
        </pc:sldMkLst>
      </pc:sldChg>
      <pc:sldChg chg="add del setBg">
        <pc:chgData name="Damian Gordon" userId="796278f3-970d-4a3b-8137-dc597a054133" providerId="ADAL" clId="{E11DB362-EE92-45F0-8898-436E8D5B1720}" dt="2024-10-08T16:01:36.682" v="35" actId="47"/>
        <pc:sldMkLst>
          <pc:docMk/>
          <pc:sldMk cId="1065427732" sldId="637"/>
        </pc:sldMkLst>
      </pc:sldChg>
      <pc:sldChg chg="add del">
        <pc:chgData name="Damian Gordon" userId="796278f3-970d-4a3b-8137-dc597a054133" providerId="ADAL" clId="{E11DB362-EE92-45F0-8898-436E8D5B1720}" dt="2024-10-08T16:01:36.682" v="35" actId="47"/>
        <pc:sldMkLst>
          <pc:docMk/>
          <pc:sldMk cId="580184904" sldId="638"/>
        </pc:sldMkLst>
      </pc:sldChg>
      <pc:sldChg chg="add">
        <pc:chgData name="Damian Gordon" userId="796278f3-970d-4a3b-8137-dc597a054133" providerId="ADAL" clId="{E11DB362-EE92-45F0-8898-436E8D5B1720}" dt="2024-10-08T16:02:19.152" v="67"/>
        <pc:sldMkLst>
          <pc:docMk/>
          <pc:sldMk cId="3654113776" sldId="638"/>
        </pc:sldMkLst>
      </pc:sldChg>
      <pc:sldChg chg="add del">
        <pc:chgData name="Damian Gordon" userId="796278f3-970d-4a3b-8137-dc597a054133" providerId="ADAL" clId="{E11DB362-EE92-45F0-8898-436E8D5B1720}" dt="2024-10-08T16:01:36.682" v="35" actId="47"/>
        <pc:sldMkLst>
          <pc:docMk/>
          <pc:sldMk cId="1239030630" sldId="639"/>
        </pc:sldMkLst>
      </pc:sldChg>
      <pc:sldChg chg="add">
        <pc:chgData name="Damian Gordon" userId="796278f3-970d-4a3b-8137-dc597a054133" providerId="ADAL" clId="{E11DB362-EE92-45F0-8898-436E8D5B1720}" dt="2024-10-08T16:02:19.152" v="67"/>
        <pc:sldMkLst>
          <pc:docMk/>
          <pc:sldMk cId="3501501749" sldId="639"/>
        </pc:sldMkLst>
      </pc:sldChg>
      <pc:sldChg chg="add del">
        <pc:chgData name="Damian Gordon" userId="796278f3-970d-4a3b-8137-dc597a054133" providerId="ADAL" clId="{E11DB362-EE92-45F0-8898-436E8D5B1720}" dt="2024-10-08T16:01:36.682" v="35" actId="47"/>
        <pc:sldMkLst>
          <pc:docMk/>
          <pc:sldMk cId="288856822" sldId="640"/>
        </pc:sldMkLst>
      </pc:sldChg>
      <pc:sldChg chg="add">
        <pc:chgData name="Damian Gordon" userId="796278f3-970d-4a3b-8137-dc597a054133" providerId="ADAL" clId="{E11DB362-EE92-45F0-8898-436E8D5B1720}" dt="2024-10-08T16:02:19.152" v="67"/>
        <pc:sldMkLst>
          <pc:docMk/>
          <pc:sldMk cId="4225522652" sldId="640"/>
        </pc:sldMkLst>
      </pc:sldChg>
      <pc:sldChg chg="add setBg">
        <pc:chgData name="Damian Gordon" userId="796278f3-970d-4a3b-8137-dc597a054133" providerId="ADAL" clId="{E11DB362-EE92-45F0-8898-436E8D5B1720}" dt="2024-10-08T16:02:19.152" v="67"/>
        <pc:sldMkLst>
          <pc:docMk/>
          <pc:sldMk cId="1065427732" sldId="641"/>
        </pc:sldMkLst>
      </pc:sldChg>
      <pc:sldChg chg="add del">
        <pc:chgData name="Damian Gordon" userId="796278f3-970d-4a3b-8137-dc597a054133" providerId="ADAL" clId="{E11DB362-EE92-45F0-8898-436E8D5B1720}" dt="2024-10-08T16:01:36.682" v="35" actId="47"/>
        <pc:sldMkLst>
          <pc:docMk/>
          <pc:sldMk cId="1675270746" sldId="641"/>
        </pc:sldMkLst>
      </pc:sldChg>
      <pc:sldChg chg="add">
        <pc:chgData name="Damian Gordon" userId="796278f3-970d-4a3b-8137-dc597a054133" providerId="ADAL" clId="{E11DB362-EE92-45F0-8898-436E8D5B1720}" dt="2024-10-08T16:02:19.152" v="67"/>
        <pc:sldMkLst>
          <pc:docMk/>
          <pc:sldMk cId="580184904" sldId="642"/>
        </pc:sldMkLst>
      </pc:sldChg>
      <pc:sldChg chg="add del">
        <pc:chgData name="Damian Gordon" userId="796278f3-970d-4a3b-8137-dc597a054133" providerId="ADAL" clId="{E11DB362-EE92-45F0-8898-436E8D5B1720}" dt="2024-10-08T16:01:36.682" v="35" actId="47"/>
        <pc:sldMkLst>
          <pc:docMk/>
          <pc:sldMk cId="1660847515" sldId="642"/>
        </pc:sldMkLst>
      </pc:sldChg>
      <pc:sldChg chg="add">
        <pc:chgData name="Damian Gordon" userId="796278f3-970d-4a3b-8137-dc597a054133" providerId="ADAL" clId="{E11DB362-EE92-45F0-8898-436E8D5B1720}" dt="2024-10-08T16:02:19.152" v="67"/>
        <pc:sldMkLst>
          <pc:docMk/>
          <pc:sldMk cId="1239030630" sldId="643"/>
        </pc:sldMkLst>
      </pc:sldChg>
      <pc:sldChg chg="add del">
        <pc:chgData name="Damian Gordon" userId="796278f3-970d-4a3b-8137-dc597a054133" providerId="ADAL" clId="{E11DB362-EE92-45F0-8898-436E8D5B1720}" dt="2024-10-08T16:01:36.682" v="35" actId="47"/>
        <pc:sldMkLst>
          <pc:docMk/>
          <pc:sldMk cId="1724087362" sldId="643"/>
        </pc:sldMkLst>
      </pc:sldChg>
      <pc:sldChg chg="add">
        <pc:chgData name="Damian Gordon" userId="796278f3-970d-4a3b-8137-dc597a054133" providerId="ADAL" clId="{E11DB362-EE92-45F0-8898-436E8D5B1720}" dt="2024-10-08T16:02:19.152" v="67"/>
        <pc:sldMkLst>
          <pc:docMk/>
          <pc:sldMk cId="288856822" sldId="644"/>
        </pc:sldMkLst>
      </pc:sldChg>
      <pc:sldChg chg="add del">
        <pc:chgData name="Damian Gordon" userId="796278f3-970d-4a3b-8137-dc597a054133" providerId="ADAL" clId="{E11DB362-EE92-45F0-8898-436E8D5B1720}" dt="2024-10-08T16:01:36.682" v="35" actId="47"/>
        <pc:sldMkLst>
          <pc:docMk/>
          <pc:sldMk cId="751576470" sldId="644"/>
        </pc:sldMkLst>
      </pc:sldChg>
      <pc:sldChg chg="add">
        <pc:chgData name="Damian Gordon" userId="796278f3-970d-4a3b-8137-dc597a054133" providerId="ADAL" clId="{E11DB362-EE92-45F0-8898-436E8D5B1720}" dt="2024-10-08T16:02:19.152" v="67"/>
        <pc:sldMkLst>
          <pc:docMk/>
          <pc:sldMk cId="1675270746" sldId="645"/>
        </pc:sldMkLst>
      </pc:sldChg>
      <pc:sldChg chg="add del">
        <pc:chgData name="Damian Gordon" userId="796278f3-970d-4a3b-8137-dc597a054133" providerId="ADAL" clId="{E11DB362-EE92-45F0-8898-436E8D5B1720}" dt="2024-10-08T16:01:36.682" v="35" actId="47"/>
        <pc:sldMkLst>
          <pc:docMk/>
          <pc:sldMk cId="3084326706" sldId="645"/>
        </pc:sldMkLst>
      </pc:sldChg>
      <pc:sldChg chg="add del">
        <pc:chgData name="Damian Gordon" userId="796278f3-970d-4a3b-8137-dc597a054133" providerId="ADAL" clId="{E11DB362-EE92-45F0-8898-436E8D5B1720}" dt="2024-10-08T16:01:36.682" v="35" actId="47"/>
        <pc:sldMkLst>
          <pc:docMk/>
          <pc:sldMk cId="1027778201" sldId="646"/>
        </pc:sldMkLst>
      </pc:sldChg>
      <pc:sldChg chg="add">
        <pc:chgData name="Damian Gordon" userId="796278f3-970d-4a3b-8137-dc597a054133" providerId="ADAL" clId="{E11DB362-EE92-45F0-8898-436E8D5B1720}" dt="2024-10-08T16:02:19.152" v="67"/>
        <pc:sldMkLst>
          <pc:docMk/>
          <pc:sldMk cId="1660847515" sldId="646"/>
        </pc:sldMkLst>
      </pc:sldChg>
      <pc:sldChg chg="add del">
        <pc:chgData name="Damian Gordon" userId="796278f3-970d-4a3b-8137-dc597a054133" providerId="ADAL" clId="{E11DB362-EE92-45F0-8898-436E8D5B1720}" dt="2024-10-08T16:01:36.682" v="35" actId="47"/>
        <pc:sldMkLst>
          <pc:docMk/>
          <pc:sldMk cId="1255027423" sldId="647"/>
        </pc:sldMkLst>
      </pc:sldChg>
      <pc:sldChg chg="add">
        <pc:chgData name="Damian Gordon" userId="796278f3-970d-4a3b-8137-dc597a054133" providerId="ADAL" clId="{E11DB362-EE92-45F0-8898-436E8D5B1720}" dt="2024-10-08T16:02:19.152" v="67"/>
        <pc:sldMkLst>
          <pc:docMk/>
          <pc:sldMk cId="1724087362" sldId="647"/>
        </pc:sldMkLst>
      </pc:sldChg>
      <pc:sldChg chg="delSp add del setBg delDesignElem">
        <pc:chgData name="Damian Gordon" userId="796278f3-970d-4a3b-8137-dc597a054133" providerId="ADAL" clId="{E11DB362-EE92-45F0-8898-436E8D5B1720}" dt="2024-10-08T16:01:36.682" v="35" actId="47"/>
        <pc:sldMkLst>
          <pc:docMk/>
          <pc:sldMk cId="105297568" sldId="648"/>
        </pc:sldMkLst>
      </pc:sldChg>
      <pc:sldChg chg="add">
        <pc:chgData name="Damian Gordon" userId="796278f3-970d-4a3b-8137-dc597a054133" providerId="ADAL" clId="{E11DB362-EE92-45F0-8898-436E8D5B1720}" dt="2024-10-08T16:02:19.152" v="67"/>
        <pc:sldMkLst>
          <pc:docMk/>
          <pc:sldMk cId="751576470" sldId="648"/>
        </pc:sldMkLst>
      </pc:sldChg>
      <pc:sldChg chg="add">
        <pc:chgData name="Damian Gordon" userId="796278f3-970d-4a3b-8137-dc597a054133" providerId="ADAL" clId="{E11DB362-EE92-45F0-8898-436E8D5B1720}" dt="2024-10-08T16:02:19.152" v="67"/>
        <pc:sldMkLst>
          <pc:docMk/>
          <pc:sldMk cId="3084326706" sldId="649"/>
        </pc:sldMkLst>
      </pc:sldChg>
      <pc:sldChg chg="add del setBg">
        <pc:chgData name="Damian Gordon" userId="796278f3-970d-4a3b-8137-dc597a054133" providerId="ADAL" clId="{E11DB362-EE92-45F0-8898-436E8D5B1720}" dt="2024-10-08T16:01:36.682" v="35" actId="47"/>
        <pc:sldMkLst>
          <pc:docMk/>
          <pc:sldMk cId="3252471190" sldId="649"/>
        </pc:sldMkLst>
      </pc:sldChg>
      <pc:sldChg chg="add del">
        <pc:chgData name="Damian Gordon" userId="796278f3-970d-4a3b-8137-dc597a054133" providerId="ADAL" clId="{E11DB362-EE92-45F0-8898-436E8D5B1720}" dt="2024-10-08T16:01:36.682" v="35" actId="47"/>
        <pc:sldMkLst>
          <pc:docMk/>
          <pc:sldMk cId="468201085" sldId="650"/>
        </pc:sldMkLst>
      </pc:sldChg>
      <pc:sldChg chg="add">
        <pc:chgData name="Damian Gordon" userId="796278f3-970d-4a3b-8137-dc597a054133" providerId="ADAL" clId="{E11DB362-EE92-45F0-8898-436E8D5B1720}" dt="2024-10-08T16:02:19.152" v="67"/>
        <pc:sldMkLst>
          <pc:docMk/>
          <pc:sldMk cId="1027778201" sldId="650"/>
        </pc:sldMkLst>
      </pc:sldChg>
      <pc:sldChg chg="add del">
        <pc:chgData name="Damian Gordon" userId="796278f3-970d-4a3b-8137-dc597a054133" providerId="ADAL" clId="{E11DB362-EE92-45F0-8898-436E8D5B1720}" dt="2024-10-08T16:01:36.682" v="35" actId="47"/>
        <pc:sldMkLst>
          <pc:docMk/>
          <pc:sldMk cId="1189190211" sldId="651"/>
        </pc:sldMkLst>
      </pc:sldChg>
      <pc:sldChg chg="add">
        <pc:chgData name="Damian Gordon" userId="796278f3-970d-4a3b-8137-dc597a054133" providerId="ADAL" clId="{E11DB362-EE92-45F0-8898-436E8D5B1720}" dt="2024-10-08T16:02:19.152" v="67"/>
        <pc:sldMkLst>
          <pc:docMk/>
          <pc:sldMk cId="1255027423" sldId="651"/>
        </pc:sldMkLst>
      </pc:sldChg>
      <pc:sldChg chg="delSp add setBg delDesignElem">
        <pc:chgData name="Damian Gordon" userId="796278f3-970d-4a3b-8137-dc597a054133" providerId="ADAL" clId="{E11DB362-EE92-45F0-8898-436E8D5B1720}" dt="2024-10-08T16:02:19.152" v="67"/>
        <pc:sldMkLst>
          <pc:docMk/>
          <pc:sldMk cId="105297568" sldId="652"/>
        </pc:sldMkLst>
      </pc:sldChg>
      <pc:sldChg chg="modSp add del mod">
        <pc:chgData name="Damian Gordon" userId="796278f3-970d-4a3b-8137-dc597a054133" providerId="ADAL" clId="{E11DB362-EE92-45F0-8898-436E8D5B1720}" dt="2024-10-08T16:01:36.682" v="35" actId="47"/>
        <pc:sldMkLst>
          <pc:docMk/>
          <pc:sldMk cId="3993176113" sldId="652"/>
        </pc:sldMkLst>
      </pc:sldChg>
      <pc:sldChg chg="add del">
        <pc:chgData name="Damian Gordon" userId="796278f3-970d-4a3b-8137-dc597a054133" providerId="ADAL" clId="{E11DB362-EE92-45F0-8898-436E8D5B1720}" dt="2024-10-08T16:01:36.682" v="35" actId="47"/>
        <pc:sldMkLst>
          <pc:docMk/>
          <pc:sldMk cId="629788340" sldId="653"/>
        </pc:sldMkLst>
      </pc:sldChg>
      <pc:sldChg chg="add setBg">
        <pc:chgData name="Damian Gordon" userId="796278f3-970d-4a3b-8137-dc597a054133" providerId="ADAL" clId="{E11DB362-EE92-45F0-8898-436E8D5B1720}" dt="2024-10-08T16:02:19.152" v="67"/>
        <pc:sldMkLst>
          <pc:docMk/>
          <pc:sldMk cId="3252471190" sldId="653"/>
        </pc:sldMkLst>
      </pc:sldChg>
      <pc:sldChg chg="add">
        <pc:chgData name="Damian Gordon" userId="796278f3-970d-4a3b-8137-dc597a054133" providerId="ADAL" clId="{E11DB362-EE92-45F0-8898-436E8D5B1720}" dt="2024-10-08T16:02:19.152" v="67"/>
        <pc:sldMkLst>
          <pc:docMk/>
          <pc:sldMk cId="468201085" sldId="654"/>
        </pc:sldMkLst>
      </pc:sldChg>
      <pc:sldChg chg="add del">
        <pc:chgData name="Damian Gordon" userId="796278f3-970d-4a3b-8137-dc597a054133" providerId="ADAL" clId="{E11DB362-EE92-45F0-8898-436E8D5B1720}" dt="2024-10-08T16:01:36.682" v="35" actId="47"/>
        <pc:sldMkLst>
          <pc:docMk/>
          <pc:sldMk cId="808008926" sldId="654"/>
        </pc:sldMkLst>
      </pc:sldChg>
      <pc:sldChg chg="add">
        <pc:chgData name="Damian Gordon" userId="796278f3-970d-4a3b-8137-dc597a054133" providerId="ADAL" clId="{E11DB362-EE92-45F0-8898-436E8D5B1720}" dt="2024-10-08T16:02:19.152" v="67"/>
        <pc:sldMkLst>
          <pc:docMk/>
          <pc:sldMk cId="1189190211" sldId="655"/>
        </pc:sldMkLst>
      </pc:sldChg>
      <pc:sldChg chg="delSp add del setBg delDesignElem">
        <pc:chgData name="Damian Gordon" userId="796278f3-970d-4a3b-8137-dc597a054133" providerId="ADAL" clId="{E11DB362-EE92-45F0-8898-436E8D5B1720}" dt="2024-10-08T16:01:36.682" v="35" actId="47"/>
        <pc:sldMkLst>
          <pc:docMk/>
          <pc:sldMk cId="2069081566" sldId="655"/>
        </pc:sldMkLst>
      </pc:sldChg>
      <pc:sldChg chg="add del">
        <pc:chgData name="Damian Gordon" userId="796278f3-970d-4a3b-8137-dc597a054133" providerId="ADAL" clId="{E11DB362-EE92-45F0-8898-436E8D5B1720}" dt="2024-10-08T16:01:36.682" v="35" actId="47"/>
        <pc:sldMkLst>
          <pc:docMk/>
          <pc:sldMk cId="550738726" sldId="656"/>
        </pc:sldMkLst>
      </pc:sldChg>
      <pc:sldChg chg="add">
        <pc:chgData name="Damian Gordon" userId="796278f3-970d-4a3b-8137-dc597a054133" providerId="ADAL" clId="{E11DB362-EE92-45F0-8898-436E8D5B1720}" dt="2024-10-08T16:02:19.152" v="67"/>
        <pc:sldMkLst>
          <pc:docMk/>
          <pc:sldMk cId="3993176113" sldId="656"/>
        </pc:sldMkLst>
      </pc:sldChg>
      <pc:sldChg chg="add">
        <pc:chgData name="Damian Gordon" userId="796278f3-970d-4a3b-8137-dc597a054133" providerId="ADAL" clId="{E11DB362-EE92-45F0-8898-436E8D5B1720}" dt="2024-10-08T16:02:19.152" v="67"/>
        <pc:sldMkLst>
          <pc:docMk/>
          <pc:sldMk cId="629788340" sldId="657"/>
        </pc:sldMkLst>
      </pc:sldChg>
      <pc:sldChg chg="add del">
        <pc:chgData name="Damian Gordon" userId="796278f3-970d-4a3b-8137-dc597a054133" providerId="ADAL" clId="{E11DB362-EE92-45F0-8898-436E8D5B1720}" dt="2024-10-08T16:01:36.682" v="35" actId="47"/>
        <pc:sldMkLst>
          <pc:docMk/>
          <pc:sldMk cId="1268440970" sldId="657"/>
        </pc:sldMkLst>
      </pc:sldChg>
      <pc:sldChg chg="add del">
        <pc:chgData name="Damian Gordon" userId="796278f3-970d-4a3b-8137-dc597a054133" providerId="ADAL" clId="{E11DB362-EE92-45F0-8898-436E8D5B1720}" dt="2024-10-08T16:01:36.682" v="35" actId="47"/>
        <pc:sldMkLst>
          <pc:docMk/>
          <pc:sldMk cId="154579201" sldId="658"/>
        </pc:sldMkLst>
      </pc:sldChg>
      <pc:sldChg chg="add">
        <pc:chgData name="Damian Gordon" userId="796278f3-970d-4a3b-8137-dc597a054133" providerId="ADAL" clId="{E11DB362-EE92-45F0-8898-436E8D5B1720}" dt="2024-10-08T16:02:19.152" v="67"/>
        <pc:sldMkLst>
          <pc:docMk/>
          <pc:sldMk cId="808008926" sldId="658"/>
        </pc:sldMkLst>
      </pc:sldChg>
      <pc:sldChg chg="delSp add setBg delDesignElem">
        <pc:chgData name="Damian Gordon" userId="796278f3-970d-4a3b-8137-dc597a054133" providerId="ADAL" clId="{E11DB362-EE92-45F0-8898-436E8D5B1720}" dt="2024-10-08T16:02:19.152" v="67"/>
        <pc:sldMkLst>
          <pc:docMk/>
          <pc:sldMk cId="2069081566" sldId="659"/>
        </pc:sldMkLst>
      </pc:sldChg>
      <pc:sldChg chg="add">
        <pc:chgData name="Damian Gordon" userId="796278f3-970d-4a3b-8137-dc597a054133" providerId="ADAL" clId="{E11DB362-EE92-45F0-8898-436E8D5B1720}" dt="2024-10-08T16:02:19.152" v="67"/>
        <pc:sldMkLst>
          <pc:docMk/>
          <pc:sldMk cId="550738726" sldId="660"/>
        </pc:sldMkLst>
      </pc:sldChg>
      <pc:sldChg chg="add">
        <pc:chgData name="Damian Gordon" userId="796278f3-970d-4a3b-8137-dc597a054133" providerId="ADAL" clId="{E11DB362-EE92-45F0-8898-436E8D5B1720}" dt="2024-10-08T16:02:19.152" v="67"/>
        <pc:sldMkLst>
          <pc:docMk/>
          <pc:sldMk cId="1268440970" sldId="661"/>
        </pc:sldMkLst>
      </pc:sldChg>
      <pc:sldChg chg="add">
        <pc:chgData name="Damian Gordon" userId="796278f3-970d-4a3b-8137-dc597a054133" providerId="ADAL" clId="{E11DB362-EE92-45F0-8898-436E8D5B1720}" dt="2024-10-08T16:02:19.152" v="67"/>
        <pc:sldMkLst>
          <pc:docMk/>
          <pc:sldMk cId="154579201" sldId="662"/>
        </pc:sldMkLst>
      </pc:sldChg>
    </pc:docChg>
  </pc:docChgLst>
  <pc:docChgLst>
    <pc:chgData name="Damian Gordon" userId="796278f3-970d-4a3b-8137-dc597a054133" providerId="ADAL" clId="{7CCB2453-B988-4C8A-BC5C-4BF3F9838CCC}"/>
    <pc:docChg chg="undo custSel addSld delSld modSld sldOrd">
      <pc:chgData name="Damian Gordon" userId="796278f3-970d-4a3b-8137-dc597a054133" providerId="ADAL" clId="{7CCB2453-B988-4C8A-BC5C-4BF3F9838CCC}" dt="2025-02-13T21:59:05.874" v="2021" actId="1076"/>
      <pc:docMkLst>
        <pc:docMk/>
      </pc:docMkLst>
      <pc:sldChg chg="modSp">
        <pc:chgData name="Damian Gordon" userId="796278f3-970d-4a3b-8137-dc597a054133" providerId="ADAL" clId="{7CCB2453-B988-4C8A-BC5C-4BF3F9838CCC}" dt="2025-02-12T23:23:13.030" v="10" actId="20577"/>
        <pc:sldMkLst>
          <pc:docMk/>
          <pc:sldMk cId="1941464876" sldId="256"/>
        </pc:sldMkLst>
        <pc:spChg chg="mod">
          <ac:chgData name="Damian Gordon" userId="796278f3-970d-4a3b-8137-dc597a054133" providerId="ADAL" clId="{7CCB2453-B988-4C8A-BC5C-4BF3F9838CCC}" dt="2025-02-12T23:23:13.030" v="10" actId="20577"/>
          <ac:spMkLst>
            <pc:docMk/>
            <pc:sldMk cId="1941464876" sldId="256"/>
            <ac:spMk id="2" creationId="{2AFAF802-1FD5-1E70-940A-2DF641692805}"/>
          </ac:spMkLst>
        </pc:spChg>
      </pc:sldChg>
      <pc:sldChg chg="del">
        <pc:chgData name="Damian Gordon" userId="796278f3-970d-4a3b-8137-dc597a054133" providerId="ADAL" clId="{7CCB2453-B988-4C8A-BC5C-4BF3F9838CCC}" dt="2025-02-12T23:23:46.068" v="40" actId="47"/>
        <pc:sldMkLst>
          <pc:docMk/>
          <pc:sldMk cId="321388942" sldId="259"/>
        </pc:sldMkLst>
      </pc:sldChg>
      <pc:sldChg chg="del">
        <pc:chgData name="Damian Gordon" userId="796278f3-970d-4a3b-8137-dc597a054133" providerId="ADAL" clId="{7CCB2453-B988-4C8A-BC5C-4BF3F9838CCC}" dt="2025-02-12T23:24:10.591" v="47" actId="47"/>
        <pc:sldMkLst>
          <pc:docMk/>
          <pc:sldMk cId="0" sldId="265"/>
        </pc:sldMkLst>
      </pc:sldChg>
      <pc:sldChg chg="add">
        <pc:chgData name="Damian Gordon" userId="796278f3-970d-4a3b-8137-dc597a054133" providerId="ADAL" clId="{7CCB2453-B988-4C8A-BC5C-4BF3F9838CCC}" dt="2025-02-13T21:30:31.062" v="1896"/>
        <pc:sldMkLst>
          <pc:docMk/>
          <pc:sldMk cId="2245174951" sldId="315"/>
        </pc:sldMkLst>
      </pc:sldChg>
      <pc:sldChg chg="add">
        <pc:chgData name="Damian Gordon" userId="796278f3-970d-4a3b-8137-dc597a054133" providerId="ADAL" clId="{7CCB2453-B988-4C8A-BC5C-4BF3F9838CCC}" dt="2025-02-13T21:30:31.062" v="1896"/>
        <pc:sldMkLst>
          <pc:docMk/>
          <pc:sldMk cId="1347375194" sldId="316"/>
        </pc:sldMkLst>
      </pc:sldChg>
      <pc:sldChg chg="add">
        <pc:chgData name="Damian Gordon" userId="796278f3-970d-4a3b-8137-dc597a054133" providerId="ADAL" clId="{7CCB2453-B988-4C8A-BC5C-4BF3F9838CCC}" dt="2025-02-13T21:30:31.062" v="1896"/>
        <pc:sldMkLst>
          <pc:docMk/>
          <pc:sldMk cId="447646541" sldId="317"/>
        </pc:sldMkLst>
      </pc:sldChg>
      <pc:sldChg chg="add">
        <pc:chgData name="Damian Gordon" userId="796278f3-970d-4a3b-8137-dc597a054133" providerId="ADAL" clId="{7CCB2453-B988-4C8A-BC5C-4BF3F9838CCC}" dt="2025-02-13T21:30:31.062" v="1896"/>
        <pc:sldMkLst>
          <pc:docMk/>
          <pc:sldMk cId="3508484149" sldId="318"/>
        </pc:sldMkLst>
      </pc:sldChg>
      <pc:sldChg chg="add">
        <pc:chgData name="Damian Gordon" userId="796278f3-970d-4a3b-8137-dc597a054133" providerId="ADAL" clId="{7CCB2453-B988-4C8A-BC5C-4BF3F9838CCC}" dt="2025-02-13T21:30:31.062" v="1896"/>
        <pc:sldMkLst>
          <pc:docMk/>
          <pc:sldMk cId="95807881" sldId="319"/>
        </pc:sldMkLst>
      </pc:sldChg>
      <pc:sldChg chg="add">
        <pc:chgData name="Damian Gordon" userId="796278f3-970d-4a3b-8137-dc597a054133" providerId="ADAL" clId="{7CCB2453-B988-4C8A-BC5C-4BF3F9838CCC}" dt="2025-02-13T21:30:31.062" v="1896"/>
        <pc:sldMkLst>
          <pc:docMk/>
          <pc:sldMk cId="1954704544" sldId="320"/>
        </pc:sldMkLst>
      </pc:sldChg>
      <pc:sldChg chg="add">
        <pc:chgData name="Damian Gordon" userId="796278f3-970d-4a3b-8137-dc597a054133" providerId="ADAL" clId="{7CCB2453-B988-4C8A-BC5C-4BF3F9838CCC}" dt="2025-02-13T21:30:31.062" v="1896"/>
        <pc:sldMkLst>
          <pc:docMk/>
          <pc:sldMk cId="4151453086" sldId="321"/>
        </pc:sldMkLst>
      </pc:sldChg>
      <pc:sldChg chg="add">
        <pc:chgData name="Damian Gordon" userId="796278f3-970d-4a3b-8137-dc597a054133" providerId="ADAL" clId="{7CCB2453-B988-4C8A-BC5C-4BF3F9838CCC}" dt="2025-02-13T21:30:31.062" v="1896"/>
        <pc:sldMkLst>
          <pc:docMk/>
          <pc:sldMk cId="76522904" sldId="322"/>
        </pc:sldMkLst>
      </pc:sldChg>
      <pc:sldChg chg="add">
        <pc:chgData name="Damian Gordon" userId="796278f3-970d-4a3b-8137-dc597a054133" providerId="ADAL" clId="{7CCB2453-B988-4C8A-BC5C-4BF3F9838CCC}" dt="2025-02-13T21:30:31.062" v="1896"/>
        <pc:sldMkLst>
          <pc:docMk/>
          <pc:sldMk cId="2133708640" sldId="323"/>
        </pc:sldMkLst>
      </pc:sldChg>
      <pc:sldChg chg="modSp add mod">
        <pc:chgData name="Damian Gordon" userId="796278f3-970d-4a3b-8137-dc597a054133" providerId="ADAL" clId="{7CCB2453-B988-4C8A-BC5C-4BF3F9838CCC}" dt="2025-02-12T23:24:26.492" v="52" actId="27636"/>
        <pc:sldMkLst>
          <pc:docMk/>
          <pc:sldMk cId="1604970633" sldId="324"/>
        </pc:sldMkLst>
        <pc:spChg chg="mod">
          <ac:chgData name="Damian Gordon" userId="796278f3-970d-4a3b-8137-dc597a054133" providerId="ADAL" clId="{7CCB2453-B988-4C8A-BC5C-4BF3F9838CCC}" dt="2025-02-12T23:24:26.492" v="52" actId="27636"/>
          <ac:spMkLst>
            <pc:docMk/>
            <pc:sldMk cId="1604970633" sldId="324"/>
            <ac:spMk id="3" creationId="{00000000-0000-0000-0000-000000000000}"/>
          </ac:spMkLst>
        </pc:spChg>
      </pc:sldChg>
      <pc:sldChg chg="modSp add mod">
        <pc:chgData name="Damian Gordon" userId="796278f3-970d-4a3b-8137-dc597a054133" providerId="ADAL" clId="{7CCB2453-B988-4C8A-BC5C-4BF3F9838CCC}" dt="2025-02-12T23:24:26.486" v="51" actId="27636"/>
        <pc:sldMkLst>
          <pc:docMk/>
          <pc:sldMk cId="991057636" sldId="325"/>
        </pc:sldMkLst>
        <pc:spChg chg="mod">
          <ac:chgData name="Damian Gordon" userId="796278f3-970d-4a3b-8137-dc597a054133" providerId="ADAL" clId="{7CCB2453-B988-4C8A-BC5C-4BF3F9838CCC}" dt="2025-02-12T23:24:26.486" v="51" actId="27636"/>
          <ac:spMkLst>
            <pc:docMk/>
            <pc:sldMk cId="991057636" sldId="325"/>
            <ac:spMk id="3" creationId="{00000000-0000-0000-0000-000000000000}"/>
          </ac:spMkLst>
        </pc:spChg>
      </pc:sldChg>
      <pc:sldChg chg="add">
        <pc:chgData name="Damian Gordon" userId="796278f3-970d-4a3b-8137-dc597a054133" providerId="ADAL" clId="{7CCB2453-B988-4C8A-BC5C-4BF3F9838CCC}" dt="2025-02-13T21:30:31.062" v="1896"/>
        <pc:sldMkLst>
          <pc:docMk/>
          <pc:sldMk cId="2071386191" sldId="326"/>
        </pc:sldMkLst>
      </pc:sldChg>
      <pc:sldChg chg="delSp add del mod">
        <pc:chgData name="Damian Gordon" userId="796278f3-970d-4a3b-8137-dc597a054133" providerId="ADAL" clId="{7CCB2453-B988-4C8A-BC5C-4BF3F9838CCC}" dt="2025-02-12T23:24:49.549" v="57" actId="47"/>
        <pc:sldMkLst>
          <pc:docMk/>
          <pc:sldMk cId="4282770937" sldId="326"/>
        </pc:sldMkLst>
        <pc:picChg chg="del">
          <ac:chgData name="Damian Gordon" userId="796278f3-970d-4a3b-8137-dc597a054133" providerId="ADAL" clId="{7CCB2453-B988-4C8A-BC5C-4BF3F9838CCC}" dt="2025-02-12T23:24:31.363" v="54" actId="21"/>
          <ac:picMkLst>
            <pc:docMk/>
            <pc:sldMk cId="4282770937" sldId="326"/>
            <ac:picMk id="6" creationId="{00000000-0000-0000-0000-000000000000}"/>
          </ac:picMkLst>
        </pc:picChg>
      </pc:sldChg>
      <pc:sldChg chg="addSp modSp add mod">
        <pc:chgData name="Damian Gordon" userId="796278f3-970d-4a3b-8137-dc597a054133" providerId="ADAL" clId="{7CCB2453-B988-4C8A-BC5C-4BF3F9838CCC}" dt="2025-02-13T12:05:15.150" v="860" actId="20577"/>
        <pc:sldMkLst>
          <pc:docMk/>
          <pc:sldMk cId="2265576516" sldId="327"/>
        </pc:sldMkLst>
        <pc:spChg chg="mod">
          <ac:chgData name="Damian Gordon" userId="796278f3-970d-4a3b-8137-dc597a054133" providerId="ADAL" clId="{7CCB2453-B988-4C8A-BC5C-4BF3F9838CCC}" dt="2025-02-13T12:05:15.150" v="860" actId="20577"/>
          <ac:spMkLst>
            <pc:docMk/>
            <pc:sldMk cId="2265576516" sldId="327"/>
            <ac:spMk id="3" creationId="{00000000-0000-0000-0000-000000000000}"/>
          </ac:spMkLst>
        </pc:spChg>
        <pc:picChg chg="add mod">
          <ac:chgData name="Damian Gordon" userId="796278f3-970d-4a3b-8137-dc597a054133" providerId="ADAL" clId="{7CCB2453-B988-4C8A-BC5C-4BF3F9838CCC}" dt="2025-02-13T12:03:42.615" v="818"/>
          <ac:picMkLst>
            <pc:docMk/>
            <pc:sldMk cId="2265576516" sldId="327"/>
            <ac:picMk id="5" creationId="{B717E453-F6E0-D285-8CE7-DBA3CABF267B}"/>
          </ac:picMkLst>
        </pc:picChg>
      </pc:sldChg>
      <pc:sldChg chg="addSp modSp add">
        <pc:chgData name="Damian Gordon" userId="796278f3-970d-4a3b-8137-dc597a054133" providerId="ADAL" clId="{7CCB2453-B988-4C8A-BC5C-4BF3F9838CCC}" dt="2025-02-13T12:03:47.253" v="820" actId="167"/>
        <pc:sldMkLst>
          <pc:docMk/>
          <pc:sldMk cId="942181218" sldId="328"/>
        </pc:sldMkLst>
        <pc:picChg chg="add mod">
          <ac:chgData name="Damian Gordon" userId="796278f3-970d-4a3b-8137-dc597a054133" providerId="ADAL" clId="{7CCB2453-B988-4C8A-BC5C-4BF3F9838CCC}" dt="2025-02-13T12:03:47.253" v="820" actId="167"/>
          <ac:picMkLst>
            <pc:docMk/>
            <pc:sldMk cId="942181218" sldId="328"/>
            <ac:picMk id="6" creationId="{9B96D0AF-41F1-5B76-3B0C-C12782F42903}"/>
          </ac:picMkLst>
        </pc:picChg>
      </pc:sldChg>
      <pc:sldChg chg="add">
        <pc:chgData name="Damian Gordon" userId="796278f3-970d-4a3b-8137-dc597a054133" providerId="ADAL" clId="{7CCB2453-B988-4C8A-BC5C-4BF3F9838CCC}" dt="2025-02-13T21:30:31.062" v="1896"/>
        <pc:sldMkLst>
          <pc:docMk/>
          <pc:sldMk cId="883800957" sldId="329"/>
        </pc:sldMkLst>
      </pc:sldChg>
      <pc:sldChg chg="add">
        <pc:chgData name="Damian Gordon" userId="796278f3-970d-4a3b-8137-dc597a054133" providerId="ADAL" clId="{7CCB2453-B988-4C8A-BC5C-4BF3F9838CCC}" dt="2025-02-13T21:30:31.062" v="1896"/>
        <pc:sldMkLst>
          <pc:docMk/>
          <pc:sldMk cId="1227864695" sldId="330"/>
        </pc:sldMkLst>
      </pc:sldChg>
      <pc:sldChg chg="add del">
        <pc:chgData name="Damian Gordon" userId="796278f3-970d-4a3b-8137-dc597a054133" providerId="ADAL" clId="{7CCB2453-B988-4C8A-BC5C-4BF3F9838CCC}" dt="2025-02-12T23:27:04.433" v="160" actId="47"/>
        <pc:sldMkLst>
          <pc:docMk/>
          <pc:sldMk cId="1490925107" sldId="330"/>
        </pc:sldMkLst>
      </pc:sldChg>
      <pc:sldChg chg="add">
        <pc:chgData name="Damian Gordon" userId="796278f3-970d-4a3b-8137-dc597a054133" providerId="ADAL" clId="{7CCB2453-B988-4C8A-BC5C-4BF3F9838CCC}" dt="2025-02-13T21:30:31.062" v="1896"/>
        <pc:sldMkLst>
          <pc:docMk/>
          <pc:sldMk cId="890239170" sldId="331"/>
        </pc:sldMkLst>
      </pc:sldChg>
      <pc:sldChg chg="delSp add del mod">
        <pc:chgData name="Damian Gordon" userId="796278f3-970d-4a3b-8137-dc597a054133" providerId="ADAL" clId="{7CCB2453-B988-4C8A-BC5C-4BF3F9838CCC}" dt="2025-02-12T23:24:55.526" v="59" actId="47"/>
        <pc:sldMkLst>
          <pc:docMk/>
          <pc:sldMk cId="4217484956" sldId="331"/>
        </pc:sldMkLst>
        <pc:picChg chg="del">
          <ac:chgData name="Damian Gordon" userId="796278f3-970d-4a3b-8137-dc597a054133" providerId="ADAL" clId="{7CCB2453-B988-4C8A-BC5C-4BF3F9838CCC}" dt="2025-02-12T23:24:53.155" v="58" actId="21"/>
          <ac:picMkLst>
            <pc:docMk/>
            <pc:sldMk cId="4217484956" sldId="331"/>
            <ac:picMk id="3" creationId="{00000000-0000-0000-0000-000000000000}"/>
          </ac:picMkLst>
        </pc:picChg>
      </pc:sldChg>
      <pc:sldChg chg="delSp add del mod">
        <pc:chgData name="Damian Gordon" userId="796278f3-970d-4a3b-8137-dc597a054133" providerId="ADAL" clId="{7CCB2453-B988-4C8A-BC5C-4BF3F9838CCC}" dt="2025-02-12T23:26:57.789" v="159" actId="47"/>
        <pc:sldMkLst>
          <pc:docMk/>
          <pc:sldMk cId="1177481959" sldId="332"/>
        </pc:sldMkLst>
        <pc:picChg chg="del">
          <ac:chgData name="Damian Gordon" userId="796278f3-970d-4a3b-8137-dc597a054133" providerId="ADAL" clId="{7CCB2453-B988-4C8A-BC5C-4BF3F9838CCC}" dt="2025-02-12T23:26:15.290" v="116" actId="21"/>
          <ac:picMkLst>
            <pc:docMk/>
            <pc:sldMk cId="1177481959" sldId="332"/>
            <ac:picMk id="5" creationId="{00000000-0000-0000-0000-000000000000}"/>
          </ac:picMkLst>
        </pc:picChg>
      </pc:sldChg>
      <pc:sldChg chg="addSp modSp add">
        <pc:chgData name="Damian Gordon" userId="796278f3-970d-4a3b-8137-dc597a054133" providerId="ADAL" clId="{7CCB2453-B988-4C8A-BC5C-4BF3F9838CCC}" dt="2025-02-13T12:03:30.986" v="810" actId="167"/>
        <pc:sldMkLst>
          <pc:docMk/>
          <pc:sldMk cId="259505143" sldId="334"/>
        </pc:sldMkLst>
        <pc:picChg chg="add mod">
          <ac:chgData name="Damian Gordon" userId="796278f3-970d-4a3b-8137-dc597a054133" providerId="ADAL" clId="{7CCB2453-B988-4C8A-BC5C-4BF3F9838CCC}" dt="2025-02-13T12:03:30.986" v="810" actId="167"/>
          <ac:picMkLst>
            <pc:docMk/>
            <pc:sldMk cId="259505143" sldId="334"/>
            <ac:picMk id="1026" creationId="{D390AD71-E1C1-8E98-AD7C-3982B4F26304}"/>
          </ac:picMkLst>
        </pc:picChg>
      </pc:sldChg>
      <pc:sldChg chg="addSp modSp add">
        <pc:chgData name="Damian Gordon" userId="796278f3-970d-4a3b-8137-dc597a054133" providerId="ADAL" clId="{7CCB2453-B988-4C8A-BC5C-4BF3F9838CCC}" dt="2025-02-13T12:03:33.672" v="811"/>
        <pc:sldMkLst>
          <pc:docMk/>
          <pc:sldMk cId="3790258557" sldId="335"/>
        </pc:sldMkLst>
        <pc:picChg chg="add mod">
          <ac:chgData name="Damian Gordon" userId="796278f3-970d-4a3b-8137-dc597a054133" providerId="ADAL" clId="{7CCB2453-B988-4C8A-BC5C-4BF3F9838CCC}" dt="2025-02-13T12:03:33.672" v="811"/>
          <ac:picMkLst>
            <pc:docMk/>
            <pc:sldMk cId="3790258557" sldId="335"/>
            <ac:picMk id="5" creationId="{18064750-016F-237E-85CA-04E25AB39691}"/>
          </ac:picMkLst>
        </pc:picChg>
      </pc:sldChg>
      <pc:sldChg chg="addSp modSp add">
        <pc:chgData name="Damian Gordon" userId="796278f3-970d-4a3b-8137-dc597a054133" providerId="ADAL" clId="{7CCB2453-B988-4C8A-BC5C-4BF3F9838CCC}" dt="2025-02-13T12:03:36.018" v="813"/>
        <pc:sldMkLst>
          <pc:docMk/>
          <pc:sldMk cId="2922974100" sldId="336"/>
        </pc:sldMkLst>
        <pc:picChg chg="add mod">
          <ac:chgData name="Damian Gordon" userId="796278f3-970d-4a3b-8137-dc597a054133" providerId="ADAL" clId="{7CCB2453-B988-4C8A-BC5C-4BF3F9838CCC}" dt="2025-02-13T12:03:36.018" v="813"/>
          <ac:picMkLst>
            <pc:docMk/>
            <pc:sldMk cId="2922974100" sldId="336"/>
            <ac:picMk id="5" creationId="{536C40F6-A5AF-B6A5-0A81-F2BC69959467}"/>
          </ac:picMkLst>
        </pc:picChg>
      </pc:sldChg>
      <pc:sldChg chg="addSp modSp add">
        <pc:chgData name="Damian Gordon" userId="796278f3-970d-4a3b-8137-dc597a054133" providerId="ADAL" clId="{7CCB2453-B988-4C8A-BC5C-4BF3F9838CCC}" dt="2025-02-13T12:03:38.575" v="815"/>
        <pc:sldMkLst>
          <pc:docMk/>
          <pc:sldMk cId="491459929" sldId="337"/>
        </pc:sldMkLst>
        <pc:picChg chg="add mod">
          <ac:chgData name="Damian Gordon" userId="796278f3-970d-4a3b-8137-dc597a054133" providerId="ADAL" clId="{7CCB2453-B988-4C8A-BC5C-4BF3F9838CCC}" dt="2025-02-13T12:03:38.575" v="815"/>
          <ac:picMkLst>
            <pc:docMk/>
            <pc:sldMk cId="491459929" sldId="337"/>
            <ac:picMk id="5" creationId="{FC3D5746-4A67-237C-3D73-C7CD812F6F60}"/>
          </ac:picMkLst>
        </pc:picChg>
      </pc:sldChg>
      <pc:sldChg chg="addSp modSp add">
        <pc:chgData name="Damian Gordon" userId="796278f3-970d-4a3b-8137-dc597a054133" providerId="ADAL" clId="{7CCB2453-B988-4C8A-BC5C-4BF3F9838CCC}" dt="2025-02-13T12:03:39.941" v="816"/>
        <pc:sldMkLst>
          <pc:docMk/>
          <pc:sldMk cId="3497857478" sldId="338"/>
        </pc:sldMkLst>
        <pc:picChg chg="add mod">
          <ac:chgData name="Damian Gordon" userId="796278f3-970d-4a3b-8137-dc597a054133" providerId="ADAL" clId="{7CCB2453-B988-4C8A-BC5C-4BF3F9838CCC}" dt="2025-02-13T12:03:39.941" v="816"/>
          <ac:picMkLst>
            <pc:docMk/>
            <pc:sldMk cId="3497857478" sldId="338"/>
            <ac:picMk id="5" creationId="{8A6537F3-AF63-F3A1-40BE-847776EB95C0}"/>
          </ac:picMkLst>
        </pc:picChg>
      </pc:sldChg>
      <pc:sldChg chg="addSp modSp add">
        <pc:chgData name="Damian Gordon" userId="796278f3-970d-4a3b-8137-dc597a054133" providerId="ADAL" clId="{7CCB2453-B988-4C8A-BC5C-4BF3F9838CCC}" dt="2025-02-13T12:03:41.273" v="817"/>
        <pc:sldMkLst>
          <pc:docMk/>
          <pc:sldMk cId="3602018350" sldId="339"/>
        </pc:sldMkLst>
        <pc:picChg chg="add mod">
          <ac:chgData name="Damian Gordon" userId="796278f3-970d-4a3b-8137-dc597a054133" providerId="ADAL" clId="{7CCB2453-B988-4C8A-BC5C-4BF3F9838CCC}" dt="2025-02-13T12:03:41.273" v="817"/>
          <ac:picMkLst>
            <pc:docMk/>
            <pc:sldMk cId="3602018350" sldId="339"/>
            <ac:picMk id="5" creationId="{A9842ADD-43DE-D19B-42C5-81F9C69C4464}"/>
          </ac:picMkLst>
        </pc:picChg>
      </pc:sldChg>
      <pc:sldChg chg="addSp modSp add">
        <pc:chgData name="Damian Gordon" userId="796278f3-970d-4a3b-8137-dc597a054133" providerId="ADAL" clId="{7CCB2453-B988-4C8A-BC5C-4BF3F9838CCC}" dt="2025-02-13T12:03:49.122" v="821"/>
        <pc:sldMkLst>
          <pc:docMk/>
          <pc:sldMk cId="3687689588" sldId="340"/>
        </pc:sldMkLst>
        <pc:picChg chg="add mod">
          <ac:chgData name="Damian Gordon" userId="796278f3-970d-4a3b-8137-dc597a054133" providerId="ADAL" clId="{7CCB2453-B988-4C8A-BC5C-4BF3F9838CCC}" dt="2025-02-13T12:03:49.122" v="821"/>
          <ac:picMkLst>
            <pc:docMk/>
            <pc:sldMk cId="3687689588" sldId="340"/>
            <ac:picMk id="5" creationId="{4BB80B27-B272-58EE-9319-7AFAB959702D}"/>
          </ac:picMkLst>
        </pc:picChg>
      </pc:sldChg>
      <pc:sldChg chg="addSp modSp add mod">
        <pc:chgData name="Damian Gordon" userId="796278f3-970d-4a3b-8137-dc597a054133" providerId="ADAL" clId="{7CCB2453-B988-4C8A-BC5C-4BF3F9838CCC}" dt="2025-02-13T12:03:53.385" v="823" actId="167"/>
        <pc:sldMkLst>
          <pc:docMk/>
          <pc:sldMk cId="4236122561" sldId="341"/>
        </pc:sldMkLst>
        <pc:spChg chg="mod">
          <ac:chgData name="Damian Gordon" userId="796278f3-970d-4a3b-8137-dc597a054133" providerId="ADAL" clId="{7CCB2453-B988-4C8A-BC5C-4BF3F9838CCC}" dt="2025-02-12T23:24:26.466" v="49" actId="27636"/>
          <ac:spMkLst>
            <pc:docMk/>
            <pc:sldMk cId="4236122561" sldId="341"/>
            <ac:spMk id="3" creationId="{00000000-0000-0000-0000-000000000000}"/>
          </ac:spMkLst>
        </pc:spChg>
        <pc:picChg chg="add mod">
          <ac:chgData name="Damian Gordon" userId="796278f3-970d-4a3b-8137-dc597a054133" providerId="ADAL" clId="{7CCB2453-B988-4C8A-BC5C-4BF3F9838CCC}" dt="2025-02-13T12:03:53.385" v="823" actId="167"/>
          <ac:picMkLst>
            <pc:docMk/>
            <pc:sldMk cId="4236122561" sldId="341"/>
            <ac:picMk id="6" creationId="{39FF3B64-3BF0-9B71-E39F-089314330E4E}"/>
          </ac:picMkLst>
        </pc:picChg>
      </pc:sldChg>
      <pc:sldChg chg="addSp modSp add mod ord">
        <pc:chgData name="Damian Gordon" userId="796278f3-970d-4a3b-8137-dc597a054133" providerId="ADAL" clId="{7CCB2453-B988-4C8A-BC5C-4BF3F9838CCC}" dt="2025-02-13T13:39:55.023" v="1177"/>
        <pc:sldMkLst>
          <pc:docMk/>
          <pc:sldMk cId="1410523894" sldId="342"/>
        </pc:sldMkLst>
        <pc:spChg chg="mod">
          <ac:chgData name="Damian Gordon" userId="796278f3-970d-4a3b-8137-dc597a054133" providerId="ADAL" clId="{7CCB2453-B988-4C8A-BC5C-4BF3F9838CCC}" dt="2025-02-12T23:24:26.471" v="50" actId="27636"/>
          <ac:spMkLst>
            <pc:docMk/>
            <pc:sldMk cId="1410523894" sldId="342"/>
            <ac:spMk id="11" creationId="{00000000-0000-0000-0000-000000000000}"/>
          </ac:spMkLst>
        </pc:spChg>
        <pc:spChg chg="mod">
          <ac:chgData name="Damian Gordon" userId="796278f3-970d-4a3b-8137-dc597a054133" providerId="ADAL" clId="{7CCB2453-B988-4C8A-BC5C-4BF3F9838CCC}" dt="2025-02-13T12:00:12.295" v="802" actId="1035"/>
          <ac:spMkLst>
            <pc:docMk/>
            <pc:sldMk cId="1410523894" sldId="342"/>
            <ac:spMk id="13" creationId="{00000000-0000-0000-0000-000000000000}"/>
          </ac:spMkLst>
        </pc:spChg>
        <pc:picChg chg="add mod">
          <ac:chgData name="Damian Gordon" userId="796278f3-970d-4a3b-8137-dc597a054133" providerId="ADAL" clId="{7CCB2453-B988-4C8A-BC5C-4BF3F9838CCC}" dt="2025-02-13T12:03:57.136" v="825" actId="167"/>
          <ac:picMkLst>
            <pc:docMk/>
            <pc:sldMk cId="1410523894" sldId="342"/>
            <ac:picMk id="3" creationId="{A04D2138-41B3-629F-63ED-393D44670A28}"/>
          </ac:picMkLst>
        </pc:picChg>
      </pc:sldChg>
      <pc:sldChg chg="addSp modSp add">
        <pc:chgData name="Damian Gordon" userId="796278f3-970d-4a3b-8137-dc597a054133" providerId="ADAL" clId="{7CCB2453-B988-4C8A-BC5C-4BF3F9838CCC}" dt="2025-02-13T12:03:34.832" v="812"/>
        <pc:sldMkLst>
          <pc:docMk/>
          <pc:sldMk cId="2256061644" sldId="343"/>
        </pc:sldMkLst>
        <pc:picChg chg="add mod">
          <ac:chgData name="Damian Gordon" userId="796278f3-970d-4a3b-8137-dc597a054133" providerId="ADAL" clId="{7CCB2453-B988-4C8A-BC5C-4BF3F9838CCC}" dt="2025-02-13T12:03:34.832" v="812"/>
          <ac:picMkLst>
            <pc:docMk/>
            <pc:sldMk cId="2256061644" sldId="343"/>
            <ac:picMk id="5" creationId="{87987A08-4B1C-C78A-7DD1-A00FF874057D}"/>
          </ac:picMkLst>
        </pc:picChg>
      </pc:sldChg>
      <pc:sldChg chg="addSp modSp add">
        <pc:chgData name="Damian Gordon" userId="796278f3-970d-4a3b-8137-dc597a054133" providerId="ADAL" clId="{7CCB2453-B988-4C8A-BC5C-4BF3F9838CCC}" dt="2025-02-13T12:03:37.214" v="814"/>
        <pc:sldMkLst>
          <pc:docMk/>
          <pc:sldMk cId="4168867785" sldId="344"/>
        </pc:sldMkLst>
        <pc:picChg chg="add mod">
          <ac:chgData name="Damian Gordon" userId="796278f3-970d-4a3b-8137-dc597a054133" providerId="ADAL" clId="{7CCB2453-B988-4C8A-BC5C-4BF3F9838CCC}" dt="2025-02-13T12:03:37.214" v="814"/>
          <ac:picMkLst>
            <pc:docMk/>
            <pc:sldMk cId="4168867785" sldId="344"/>
            <ac:picMk id="5" creationId="{3E4BB048-D47E-0C91-05DB-974D1E69A242}"/>
          </ac:picMkLst>
        </pc:picChg>
      </pc:sldChg>
      <pc:sldChg chg="addSp modSp add">
        <pc:chgData name="Damian Gordon" userId="796278f3-970d-4a3b-8137-dc597a054133" providerId="ADAL" clId="{7CCB2453-B988-4C8A-BC5C-4BF3F9838CCC}" dt="2025-02-13T12:03:58.810" v="826"/>
        <pc:sldMkLst>
          <pc:docMk/>
          <pc:sldMk cId="3114977760" sldId="345"/>
        </pc:sldMkLst>
        <pc:picChg chg="add mod">
          <ac:chgData name="Damian Gordon" userId="796278f3-970d-4a3b-8137-dc597a054133" providerId="ADAL" clId="{7CCB2453-B988-4C8A-BC5C-4BF3F9838CCC}" dt="2025-02-13T12:03:58.810" v="826"/>
          <ac:picMkLst>
            <pc:docMk/>
            <pc:sldMk cId="3114977760" sldId="345"/>
            <ac:picMk id="5" creationId="{52910DA1-2AED-9FDD-893D-7C33F14A5358}"/>
          </ac:picMkLst>
        </pc:picChg>
      </pc:sldChg>
      <pc:sldChg chg="addSp modSp add">
        <pc:chgData name="Damian Gordon" userId="796278f3-970d-4a3b-8137-dc597a054133" providerId="ADAL" clId="{7CCB2453-B988-4C8A-BC5C-4BF3F9838CCC}" dt="2025-02-13T12:04:00.112" v="827"/>
        <pc:sldMkLst>
          <pc:docMk/>
          <pc:sldMk cId="178678050" sldId="347"/>
        </pc:sldMkLst>
        <pc:picChg chg="add mod">
          <ac:chgData name="Damian Gordon" userId="796278f3-970d-4a3b-8137-dc597a054133" providerId="ADAL" clId="{7CCB2453-B988-4C8A-BC5C-4BF3F9838CCC}" dt="2025-02-13T12:04:00.112" v="827"/>
          <ac:picMkLst>
            <pc:docMk/>
            <pc:sldMk cId="178678050" sldId="347"/>
            <ac:picMk id="5" creationId="{17F21581-402B-06F7-AD60-71545780BEFA}"/>
          </ac:picMkLst>
        </pc:picChg>
      </pc:sldChg>
      <pc:sldChg chg="addSp modSp add">
        <pc:chgData name="Damian Gordon" userId="796278f3-970d-4a3b-8137-dc597a054133" providerId="ADAL" clId="{7CCB2453-B988-4C8A-BC5C-4BF3F9838CCC}" dt="2025-02-13T12:04:01.404" v="828"/>
        <pc:sldMkLst>
          <pc:docMk/>
          <pc:sldMk cId="1609356679" sldId="348"/>
        </pc:sldMkLst>
        <pc:picChg chg="add mod">
          <ac:chgData name="Damian Gordon" userId="796278f3-970d-4a3b-8137-dc597a054133" providerId="ADAL" clId="{7CCB2453-B988-4C8A-BC5C-4BF3F9838CCC}" dt="2025-02-13T12:04:01.404" v="828"/>
          <ac:picMkLst>
            <pc:docMk/>
            <pc:sldMk cId="1609356679" sldId="348"/>
            <ac:picMk id="5" creationId="{FC28048E-FC4F-95DF-0AFD-05751BF8C99D}"/>
          </ac:picMkLst>
        </pc:picChg>
      </pc:sldChg>
      <pc:sldChg chg="addSp modSp add">
        <pc:chgData name="Damian Gordon" userId="796278f3-970d-4a3b-8137-dc597a054133" providerId="ADAL" clId="{7CCB2453-B988-4C8A-BC5C-4BF3F9838CCC}" dt="2025-02-13T12:04:02.972" v="829"/>
        <pc:sldMkLst>
          <pc:docMk/>
          <pc:sldMk cId="3980841605" sldId="349"/>
        </pc:sldMkLst>
        <pc:picChg chg="add mod">
          <ac:chgData name="Damian Gordon" userId="796278f3-970d-4a3b-8137-dc597a054133" providerId="ADAL" clId="{7CCB2453-B988-4C8A-BC5C-4BF3F9838CCC}" dt="2025-02-13T12:04:02.972" v="829"/>
          <ac:picMkLst>
            <pc:docMk/>
            <pc:sldMk cId="3980841605" sldId="349"/>
            <ac:picMk id="5" creationId="{CD0B78BF-594A-FA29-E6BF-15971601F308}"/>
          </ac:picMkLst>
        </pc:picChg>
      </pc:sldChg>
      <pc:sldChg chg="addSp modSp add">
        <pc:chgData name="Damian Gordon" userId="796278f3-970d-4a3b-8137-dc597a054133" providerId="ADAL" clId="{7CCB2453-B988-4C8A-BC5C-4BF3F9838CCC}" dt="2025-02-13T12:04:04.167" v="830"/>
        <pc:sldMkLst>
          <pc:docMk/>
          <pc:sldMk cId="1928687620" sldId="350"/>
        </pc:sldMkLst>
        <pc:picChg chg="add mod">
          <ac:chgData name="Damian Gordon" userId="796278f3-970d-4a3b-8137-dc597a054133" providerId="ADAL" clId="{7CCB2453-B988-4C8A-BC5C-4BF3F9838CCC}" dt="2025-02-13T12:04:04.167" v="830"/>
          <ac:picMkLst>
            <pc:docMk/>
            <pc:sldMk cId="1928687620" sldId="350"/>
            <ac:picMk id="5" creationId="{47E60B72-1CC6-4967-B437-E16442F2ED9F}"/>
          </ac:picMkLst>
        </pc:picChg>
      </pc:sldChg>
      <pc:sldChg chg="addSp modSp add">
        <pc:chgData name="Damian Gordon" userId="796278f3-970d-4a3b-8137-dc597a054133" providerId="ADAL" clId="{7CCB2453-B988-4C8A-BC5C-4BF3F9838CCC}" dt="2025-02-13T12:04:05.381" v="831"/>
        <pc:sldMkLst>
          <pc:docMk/>
          <pc:sldMk cId="3263305038" sldId="351"/>
        </pc:sldMkLst>
        <pc:picChg chg="add mod">
          <ac:chgData name="Damian Gordon" userId="796278f3-970d-4a3b-8137-dc597a054133" providerId="ADAL" clId="{7CCB2453-B988-4C8A-BC5C-4BF3F9838CCC}" dt="2025-02-13T12:04:05.381" v="831"/>
          <ac:picMkLst>
            <pc:docMk/>
            <pc:sldMk cId="3263305038" sldId="351"/>
            <ac:picMk id="5" creationId="{6C188B35-6E3E-2B43-8C6F-0B493B73FAA5}"/>
          </ac:picMkLst>
        </pc:picChg>
      </pc:sldChg>
      <pc:sldChg chg="del">
        <pc:chgData name="Damian Gordon" userId="796278f3-970d-4a3b-8137-dc597a054133" providerId="ADAL" clId="{7CCB2453-B988-4C8A-BC5C-4BF3F9838CCC}" dt="2025-02-12T23:24:10.591" v="47" actId="47"/>
        <pc:sldMkLst>
          <pc:docMk/>
          <pc:sldMk cId="0" sldId="352"/>
        </pc:sldMkLst>
      </pc:sldChg>
      <pc:sldChg chg="addSp modSp add">
        <pc:chgData name="Damian Gordon" userId="796278f3-970d-4a3b-8137-dc597a054133" providerId="ADAL" clId="{7CCB2453-B988-4C8A-BC5C-4BF3F9838CCC}" dt="2025-02-13T12:04:06.527" v="832"/>
        <pc:sldMkLst>
          <pc:docMk/>
          <pc:sldMk cId="1320874784" sldId="352"/>
        </pc:sldMkLst>
        <pc:picChg chg="add mod">
          <ac:chgData name="Damian Gordon" userId="796278f3-970d-4a3b-8137-dc597a054133" providerId="ADAL" clId="{7CCB2453-B988-4C8A-BC5C-4BF3F9838CCC}" dt="2025-02-13T12:04:06.527" v="832"/>
          <ac:picMkLst>
            <pc:docMk/>
            <pc:sldMk cId="1320874784" sldId="352"/>
            <ac:picMk id="5" creationId="{2FE6BA0F-9DCE-0E44-DD0F-154CFF3393F2}"/>
          </ac:picMkLst>
        </pc:picChg>
      </pc:sldChg>
      <pc:sldChg chg="addSp modSp add">
        <pc:chgData name="Damian Gordon" userId="796278f3-970d-4a3b-8137-dc597a054133" providerId="ADAL" clId="{7CCB2453-B988-4C8A-BC5C-4BF3F9838CCC}" dt="2025-02-13T12:04:07.634" v="833"/>
        <pc:sldMkLst>
          <pc:docMk/>
          <pc:sldMk cId="1552866751" sldId="353"/>
        </pc:sldMkLst>
        <pc:picChg chg="add mod">
          <ac:chgData name="Damian Gordon" userId="796278f3-970d-4a3b-8137-dc597a054133" providerId="ADAL" clId="{7CCB2453-B988-4C8A-BC5C-4BF3F9838CCC}" dt="2025-02-13T12:04:07.634" v="833"/>
          <ac:picMkLst>
            <pc:docMk/>
            <pc:sldMk cId="1552866751" sldId="353"/>
            <ac:picMk id="5" creationId="{CB784E7C-34E4-A994-A93E-6B494D717B9D}"/>
          </ac:picMkLst>
        </pc:picChg>
      </pc:sldChg>
      <pc:sldChg chg="modSp add mod">
        <pc:chgData name="Damian Gordon" userId="796278f3-970d-4a3b-8137-dc597a054133" providerId="ADAL" clId="{7CCB2453-B988-4C8A-BC5C-4BF3F9838CCC}" dt="2025-02-13T12:04:42.468" v="848" actId="20577"/>
        <pc:sldMkLst>
          <pc:docMk/>
          <pc:sldMk cId="583489073" sldId="354"/>
        </pc:sldMkLst>
        <pc:spChg chg="mod">
          <ac:chgData name="Damian Gordon" userId="796278f3-970d-4a3b-8137-dc597a054133" providerId="ADAL" clId="{7CCB2453-B988-4C8A-BC5C-4BF3F9838CCC}" dt="2025-02-13T12:04:42.468" v="848" actId="20577"/>
          <ac:spMkLst>
            <pc:docMk/>
            <pc:sldMk cId="583489073" sldId="354"/>
            <ac:spMk id="3" creationId="{00000000-0000-0000-0000-000000000000}"/>
          </ac:spMkLst>
        </pc:spChg>
      </pc:sldChg>
      <pc:sldChg chg="add">
        <pc:chgData name="Damian Gordon" userId="796278f3-970d-4a3b-8137-dc597a054133" providerId="ADAL" clId="{7CCB2453-B988-4C8A-BC5C-4BF3F9838CCC}" dt="2025-02-12T23:24:26.398" v="48"/>
        <pc:sldMkLst>
          <pc:docMk/>
          <pc:sldMk cId="1875159425" sldId="356"/>
        </pc:sldMkLst>
      </pc:sldChg>
      <pc:sldChg chg="del">
        <pc:chgData name="Damian Gordon" userId="796278f3-970d-4a3b-8137-dc597a054133" providerId="ADAL" clId="{7CCB2453-B988-4C8A-BC5C-4BF3F9838CCC}" dt="2025-02-12T23:24:10.591" v="47" actId="47"/>
        <pc:sldMkLst>
          <pc:docMk/>
          <pc:sldMk cId="0" sldId="357"/>
        </pc:sldMkLst>
      </pc:sldChg>
      <pc:sldChg chg="add">
        <pc:chgData name="Damian Gordon" userId="796278f3-970d-4a3b-8137-dc597a054133" providerId="ADAL" clId="{7CCB2453-B988-4C8A-BC5C-4BF3F9838CCC}" dt="2025-02-12T23:24:26.398" v="48"/>
        <pc:sldMkLst>
          <pc:docMk/>
          <pc:sldMk cId="2921658840" sldId="357"/>
        </pc:sldMkLst>
      </pc:sldChg>
      <pc:sldChg chg="add">
        <pc:chgData name="Damian Gordon" userId="796278f3-970d-4a3b-8137-dc597a054133" providerId="ADAL" clId="{7CCB2453-B988-4C8A-BC5C-4BF3F9838CCC}" dt="2025-02-12T23:24:26.398" v="48"/>
        <pc:sldMkLst>
          <pc:docMk/>
          <pc:sldMk cId="3728578933" sldId="358"/>
        </pc:sldMkLst>
      </pc:sldChg>
      <pc:sldChg chg="add">
        <pc:chgData name="Damian Gordon" userId="796278f3-970d-4a3b-8137-dc597a054133" providerId="ADAL" clId="{7CCB2453-B988-4C8A-BC5C-4BF3F9838CCC}" dt="2025-02-12T23:24:26.398" v="48"/>
        <pc:sldMkLst>
          <pc:docMk/>
          <pc:sldMk cId="412617498" sldId="359"/>
        </pc:sldMkLst>
      </pc:sldChg>
      <pc:sldChg chg="add">
        <pc:chgData name="Damian Gordon" userId="796278f3-970d-4a3b-8137-dc597a054133" providerId="ADAL" clId="{7CCB2453-B988-4C8A-BC5C-4BF3F9838CCC}" dt="2025-02-12T23:24:26.398" v="48"/>
        <pc:sldMkLst>
          <pc:docMk/>
          <pc:sldMk cId="113646607" sldId="360"/>
        </pc:sldMkLst>
      </pc:sldChg>
      <pc:sldChg chg="add">
        <pc:chgData name="Damian Gordon" userId="796278f3-970d-4a3b-8137-dc597a054133" providerId="ADAL" clId="{7CCB2453-B988-4C8A-BC5C-4BF3F9838CCC}" dt="2025-02-12T23:24:26.398" v="48"/>
        <pc:sldMkLst>
          <pc:docMk/>
          <pc:sldMk cId="378193085" sldId="361"/>
        </pc:sldMkLst>
      </pc:sldChg>
      <pc:sldChg chg="add">
        <pc:chgData name="Damian Gordon" userId="796278f3-970d-4a3b-8137-dc597a054133" providerId="ADAL" clId="{7CCB2453-B988-4C8A-BC5C-4BF3F9838CCC}" dt="2025-02-12T23:24:26.398" v="48"/>
        <pc:sldMkLst>
          <pc:docMk/>
          <pc:sldMk cId="4130866318" sldId="362"/>
        </pc:sldMkLst>
      </pc:sldChg>
      <pc:sldChg chg="add">
        <pc:chgData name="Damian Gordon" userId="796278f3-970d-4a3b-8137-dc597a054133" providerId="ADAL" clId="{7CCB2453-B988-4C8A-BC5C-4BF3F9838CCC}" dt="2025-02-12T23:24:26.398" v="48"/>
        <pc:sldMkLst>
          <pc:docMk/>
          <pc:sldMk cId="2078398219" sldId="363"/>
        </pc:sldMkLst>
      </pc:sldChg>
      <pc:sldChg chg="del">
        <pc:chgData name="Damian Gordon" userId="796278f3-970d-4a3b-8137-dc597a054133" providerId="ADAL" clId="{7CCB2453-B988-4C8A-BC5C-4BF3F9838CCC}" dt="2025-02-12T23:24:10.591" v="47" actId="47"/>
        <pc:sldMkLst>
          <pc:docMk/>
          <pc:sldMk cId="0" sldId="364"/>
        </pc:sldMkLst>
      </pc:sldChg>
      <pc:sldChg chg="add">
        <pc:chgData name="Damian Gordon" userId="796278f3-970d-4a3b-8137-dc597a054133" providerId="ADAL" clId="{7CCB2453-B988-4C8A-BC5C-4BF3F9838CCC}" dt="2025-02-12T23:24:26.398" v="48"/>
        <pc:sldMkLst>
          <pc:docMk/>
          <pc:sldMk cId="3026811102" sldId="364"/>
        </pc:sldMkLst>
      </pc:sldChg>
      <pc:sldChg chg="del">
        <pc:chgData name="Damian Gordon" userId="796278f3-970d-4a3b-8137-dc597a054133" providerId="ADAL" clId="{7CCB2453-B988-4C8A-BC5C-4BF3F9838CCC}" dt="2025-02-12T23:24:10.591" v="47" actId="47"/>
        <pc:sldMkLst>
          <pc:docMk/>
          <pc:sldMk cId="0" sldId="365"/>
        </pc:sldMkLst>
      </pc:sldChg>
      <pc:sldChg chg="add">
        <pc:chgData name="Damian Gordon" userId="796278f3-970d-4a3b-8137-dc597a054133" providerId="ADAL" clId="{7CCB2453-B988-4C8A-BC5C-4BF3F9838CCC}" dt="2025-02-12T23:24:26.398" v="48"/>
        <pc:sldMkLst>
          <pc:docMk/>
          <pc:sldMk cId="524008479" sldId="365"/>
        </pc:sldMkLst>
      </pc:sldChg>
      <pc:sldChg chg="add">
        <pc:chgData name="Damian Gordon" userId="796278f3-970d-4a3b-8137-dc597a054133" providerId="ADAL" clId="{7CCB2453-B988-4C8A-BC5C-4BF3F9838CCC}" dt="2025-02-12T23:24:26.398" v="48"/>
        <pc:sldMkLst>
          <pc:docMk/>
          <pc:sldMk cId="2352665669" sldId="366"/>
        </pc:sldMkLst>
      </pc:sldChg>
      <pc:sldChg chg="del">
        <pc:chgData name="Damian Gordon" userId="796278f3-970d-4a3b-8137-dc597a054133" providerId="ADAL" clId="{7CCB2453-B988-4C8A-BC5C-4BF3F9838CCC}" dt="2025-02-12T23:24:10.591" v="47" actId="47"/>
        <pc:sldMkLst>
          <pc:docMk/>
          <pc:sldMk cId="0" sldId="367"/>
        </pc:sldMkLst>
      </pc:sldChg>
      <pc:sldChg chg="add">
        <pc:chgData name="Damian Gordon" userId="796278f3-970d-4a3b-8137-dc597a054133" providerId="ADAL" clId="{7CCB2453-B988-4C8A-BC5C-4BF3F9838CCC}" dt="2025-02-12T23:24:26.398" v="48"/>
        <pc:sldMkLst>
          <pc:docMk/>
          <pc:sldMk cId="2427527981" sldId="367"/>
        </pc:sldMkLst>
      </pc:sldChg>
      <pc:sldChg chg="del">
        <pc:chgData name="Damian Gordon" userId="796278f3-970d-4a3b-8137-dc597a054133" providerId="ADAL" clId="{7CCB2453-B988-4C8A-BC5C-4BF3F9838CCC}" dt="2025-02-12T23:24:10.591" v="47" actId="47"/>
        <pc:sldMkLst>
          <pc:docMk/>
          <pc:sldMk cId="0" sldId="368"/>
        </pc:sldMkLst>
      </pc:sldChg>
      <pc:sldChg chg="modSp add mod ord">
        <pc:chgData name="Damian Gordon" userId="796278f3-970d-4a3b-8137-dc597a054133" providerId="ADAL" clId="{7CCB2453-B988-4C8A-BC5C-4BF3F9838CCC}" dt="2025-02-12T23:40:36.393" v="345"/>
        <pc:sldMkLst>
          <pc:docMk/>
          <pc:sldMk cId="4287632402" sldId="368"/>
        </pc:sldMkLst>
        <pc:spChg chg="mod">
          <ac:chgData name="Damian Gordon" userId="796278f3-970d-4a3b-8137-dc597a054133" providerId="ADAL" clId="{7CCB2453-B988-4C8A-BC5C-4BF3F9838CCC}" dt="2025-02-12T23:24:26.494" v="53" actId="27636"/>
          <ac:spMkLst>
            <pc:docMk/>
            <pc:sldMk cId="4287632402" sldId="368"/>
            <ac:spMk id="5" creationId="{00000000-0000-0000-0000-000000000000}"/>
          </ac:spMkLst>
        </pc:spChg>
      </pc:sldChg>
      <pc:sldChg chg="del">
        <pc:chgData name="Damian Gordon" userId="796278f3-970d-4a3b-8137-dc597a054133" providerId="ADAL" clId="{7CCB2453-B988-4C8A-BC5C-4BF3F9838CCC}" dt="2025-02-12T23:24:10.591" v="47" actId="47"/>
        <pc:sldMkLst>
          <pc:docMk/>
          <pc:sldMk cId="0" sldId="369"/>
        </pc:sldMkLst>
      </pc:sldChg>
      <pc:sldChg chg="add ord modNotes">
        <pc:chgData name="Damian Gordon" userId="796278f3-970d-4a3b-8137-dc597a054133" providerId="ADAL" clId="{7CCB2453-B988-4C8A-BC5C-4BF3F9838CCC}" dt="2025-02-12T23:40:36.393" v="345"/>
        <pc:sldMkLst>
          <pc:docMk/>
          <pc:sldMk cId="66276450" sldId="369"/>
        </pc:sldMkLst>
      </pc:sldChg>
      <pc:sldChg chg="del">
        <pc:chgData name="Damian Gordon" userId="796278f3-970d-4a3b-8137-dc597a054133" providerId="ADAL" clId="{7CCB2453-B988-4C8A-BC5C-4BF3F9838CCC}" dt="2025-02-12T23:24:10.591" v="47" actId="47"/>
        <pc:sldMkLst>
          <pc:docMk/>
          <pc:sldMk cId="0" sldId="371"/>
        </pc:sldMkLst>
      </pc:sldChg>
      <pc:sldChg chg="del">
        <pc:chgData name="Damian Gordon" userId="796278f3-970d-4a3b-8137-dc597a054133" providerId="ADAL" clId="{7CCB2453-B988-4C8A-BC5C-4BF3F9838CCC}" dt="2025-02-12T23:24:10.591" v="47" actId="47"/>
        <pc:sldMkLst>
          <pc:docMk/>
          <pc:sldMk cId="0" sldId="375"/>
        </pc:sldMkLst>
      </pc:sldChg>
      <pc:sldChg chg="del">
        <pc:chgData name="Damian Gordon" userId="796278f3-970d-4a3b-8137-dc597a054133" providerId="ADAL" clId="{7CCB2453-B988-4C8A-BC5C-4BF3F9838CCC}" dt="2025-02-12T23:24:10.591" v="47" actId="47"/>
        <pc:sldMkLst>
          <pc:docMk/>
          <pc:sldMk cId="0" sldId="376"/>
        </pc:sldMkLst>
      </pc:sldChg>
      <pc:sldChg chg="add ord">
        <pc:chgData name="Damian Gordon" userId="796278f3-970d-4a3b-8137-dc597a054133" providerId="ADAL" clId="{7CCB2453-B988-4C8A-BC5C-4BF3F9838CCC}" dt="2025-02-12T23:40:36.393" v="345"/>
        <pc:sldMkLst>
          <pc:docMk/>
          <pc:sldMk cId="2013949430" sldId="376"/>
        </pc:sldMkLst>
      </pc:sldChg>
      <pc:sldChg chg="add ord">
        <pc:chgData name="Damian Gordon" userId="796278f3-970d-4a3b-8137-dc597a054133" providerId="ADAL" clId="{7CCB2453-B988-4C8A-BC5C-4BF3F9838CCC}" dt="2025-02-12T23:40:36.393" v="345"/>
        <pc:sldMkLst>
          <pc:docMk/>
          <pc:sldMk cId="2873733511" sldId="378"/>
        </pc:sldMkLst>
      </pc:sldChg>
      <pc:sldChg chg="del">
        <pc:chgData name="Damian Gordon" userId="796278f3-970d-4a3b-8137-dc597a054133" providerId="ADAL" clId="{7CCB2453-B988-4C8A-BC5C-4BF3F9838CCC}" dt="2025-02-12T23:24:10.591" v="47" actId="47"/>
        <pc:sldMkLst>
          <pc:docMk/>
          <pc:sldMk cId="0" sldId="379"/>
        </pc:sldMkLst>
      </pc:sldChg>
      <pc:sldChg chg="add ord">
        <pc:chgData name="Damian Gordon" userId="796278f3-970d-4a3b-8137-dc597a054133" providerId="ADAL" clId="{7CCB2453-B988-4C8A-BC5C-4BF3F9838CCC}" dt="2025-02-12T23:40:36.393" v="345"/>
        <pc:sldMkLst>
          <pc:docMk/>
          <pc:sldMk cId="3793113557" sldId="379"/>
        </pc:sldMkLst>
      </pc:sldChg>
      <pc:sldChg chg="del">
        <pc:chgData name="Damian Gordon" userId="796278f3-970d-4a3b-8137-dc597a054133" providerId="ADAL" clId="{7CCB2453-B988-4C8A-BC5C-4BF3F9838CCC}" dt="2025-02-12T23:24:10.591" v="47" actId="47"/>
        <pc:sldMkLst>
          <pc:docMk/>
          <pc:sldMk cId="0" sldId="380"/>
        </pc:sldMkLst>
      </pc:sldChg>
      <pc:sldChg chg="add ord">
        <pc:chgData name="Damian Gordon" userId="796278f3-970d-4a3b-8137-dc597a054133" providerId="ADAL" clId="{7CCB2453-B988-4C8A-BC5C-4BF3F9838CCC}" dt="2025-02-12T23:40:36.393" v="345"/>
        <pc:sldMkLst>
          <pc:docMk/>
          <pc:sldMk cId="424043180" sldId="380"/>
        </pc:sldMkLst>
      </pc:sldChg>
      <pc:sldChg chg="del">
        <pc:chgData name="Damian Gordon" userId="796278f3-970d-4a3b-8137-dc597a054133" providerId="ADAL" clId="{7CCB2453-B988-4C8A-BC5C-4BF3F9838CCC}" dt="2025-02-12T23:24:10.591" v="47" actId="47"/>
        <pc:sldMkLst>
          <pc:docMk/>
          <pc:sldMk cId="0" sldId="381"/>
        </pc:sldMkLst>
      </pc:sldChg>
      <pc:sldChg chg="add ord">
        <pc:chgData name="Damian Gordon" userId="796278f3-970d-4a3b-8137-dc597a054133" providerId="ADAL" clId="{7CCB2453-B988-4C8A-BC5C-4BF3F9838CCC}" dt="2025-02-12T23:40:36.393" v="345"/>
        <pc:sldMkLst>
          <pc:docMk/>
          <pc:sldMk cId="1582200655" sldId="381"/>
        </pc:sldMkLst>
      </pc:sldChg>
      <pc:sldChg chg="del">
        <pc:chgData name="Damian Gordon" userId="796278f3-970d-4a3b-8137-dc597a054133" providerId="ADAL" clId="{7CCB2453-B988-4C8A-BC5C-4BF3F9838CCC}" dt="2025-02-12T23:24:10.591" v="47" actId="47"/>
        <pc:sldMkLst>
          <pc:docMk/>
          <pc:sldMk cId="0" sldId="382"/>
        </pc:sldMkLst>
      </pc:sldChg>
      <pc:sldChg chg="add ord">
        <pc:chgData name="Damian Gordon" userId="796278f3-970d-4a3b-8137-dc597a054133" providerId="ADAL" clId="{7CCB2453-B988-4C8A-BC5C-4BF3F9838CCC}" dt="2025-02-12T23:40:36.393" v="345"/>
        <pc:sldMkLst>
          <pc:docMk/>
          <pc:sldMk cId="3706646146" sldId="382"/>
        </pc:sldMkLst>
      </pc:sldChg>
      <pc:sldChg chg="del">
        <pc:chgData name="Damian Gordon" userId="796278f3-970d-4a3b-8137-dc597a054133" providerId="ADAL" clId="{7CCB2453-B988-4C8A-BC5C-4BF3F9838CCC}" dt="2025-02-12T23:24:10.591" v="47" actId="47"/>
        <pc:sldMkLst>
          <pc:docMk/>
          <pc:sldMk cId="0" sldId="383"/>
        </pc:sldMkLst>
      </pc:sldChg>
      <pc:sldChg chg="add ord">
        <pc:chgData name="Damian Gordon" userId="796278f3-970d-4a3b-8137-dc597a054133" providerId="ADAL" clId="{7CCB2453-B988-4C8A-BC5C-4BF3F9838CCC}" dt="2025-02-12T23:40:36.393" v="345"/>
        <pc:sldMkLst>
          <pc:docMk/>
          <pc:sldMk cId="612883609" sldId="383"/>
        </pc:sldMkLst>
      </pc:sldChg>
      <pc:sldChg chg="del">
        <pc:chgData name="Damian Gordon" userId="796278f3-970d-4a3b-8137-dc597a054133" providerId="ADAL" clId="{7CCB2453-B988-4C8A-BC5C-4BF3F9838CCC}" dt="2025-02-12T23:24:10.591" v="47" actId="47"/>
        <pc:sldMkLst>
          <pc:docMk/>
          <pc:sldMk cId="0" sldId="384"/>
        </pc:sldMkLst>
      </pc:sldChg>
      <pc:sldChg chg="add ord modNotes">
        <pc:chgData name="Damian Gordon" userId="796278f3-970d-4a3b-8137-dc597a054133" providerId="ADAL" clId="{7CCB2453-B988-4C8A-BC5C-4BF3F9838CCC}" dt="2025-02-12T23:40:36.393" v="345"/>
        <pc:sldMkLst>
          <pc:docMk/>
          <pc:sldMk cId="3654849151" sldId="384"/>
        </pc:sldMkLst>
      </pc:sldChg>
      <pc:sldChg chg="del">
        <pc:chgData name="Damian Gordon" userId="796278f3-970d-4a3b-8137-dc597a054133" providerId="ADAL" clId="{7CCB2453-B988-4C8A-BC5C-4BF3F9838CCC}" dt="2025-02-12T23:24:10.591" v="47" actId="47"/>
        <pc:sldMkLst>
          <pc:docMk/>
          <pc:sldMk cId="0" sldId="385"/>
        </pc:sldMkLst>
      </pc:sldChg>
      <pc:sldChg chg="add ord">
        <pc:chgData name="Damian Gordon" userId="796278f3-970d-4a3b-8137-dc597a054133" providerId="ADAL" clId="{7CCB2453-B988-4C8A-BC5C-4BF3F9838CCC}" dt="2025-02-12T23:40:36.393" v="345"/>
        <pc:sldMkLst>
          <pc:docMk/>
          <pc:sldMk cId="1623467072" sldId="385"/>
        </pc:sldMkLst>
      </pc:sldChg>
      <pc:sldChg chg="del">
        <pc:chgData name="Damian Gordon" userId="796278f3-970d-4a3b-8137-dc597a054133" providerId="ADAL" clId="{7CCB2453-B988-4C8A-BC5C-4BF3F9838CCC}" dt="2025-02-12T23:24:10.591" v="47" actId="47"/>
        <pc:sldMkLst>
          <pc:docMk/>
          <pc:sldMk cId="0" sldId="386"/>
        </pc:sldMkLst>
      </pc:sldChg>
      <pc:sldChg chg="add ord modNotes">
        <pc:chgData name="Damian Gordon" userId="796278f3-970d-4a3b-8137-dc597a054133" providerId="ADAL" clId="{7CCB2453-B988-4C8A-BC5C-4BF3F9838CCC}" dt="2025-02-12T23:40:36.393" v="345"/>
        <pc:sldMkLst>
          <pc:docMk/>
          <pc:sldMk cId="543252841" sldId="386"/>
        </pc:sldMkLst>
      </pc:sldChg>
      <pc:sldChg chg="del">
        <pc:chgData name="Damian Gordon" userId="796278f3-970d-4a3b-8137-dc597a054133" providerId="ADAL" clId="{7CCB2453-B988-4C8A-BC5C-4BF3F9838CCC}" dt="2025-02-12T23:24:10.591" v="47" actId="47"/>
        <pc:sldMkLst>
          <pc:docMk/>
          <pc:sldMk cId="0" sldId="387"/>
        </pc:sldMkLst>
      </pc:sldChg>
      <pc:sldChg chg="add ord">
        <pc:chgData name="Damian Gordon" userId="796278f3-970d-4a3b-8137-dc597a054133" providerId="ADAL" clId="{7CCB2453-B988-4C8A-BC5C-4BF3F9838CCC}" dt="2025-02-12T23:40:36.393" v="345"/>
        <pc:sldMkLst>
          <pc:docMk/>
          <pc:sldMk cId="2593185041" sldId="387"/>
        </pc:sldMkLst>
      </pc:sldChg>
      <pc:sldChg chg="del">
        <pc:chgData name="Damian Gordon" userId="796278f3-970d-4a3b-8137-dc597a054133" providerId="ADAL" clId="{7CCB2453-B988-4C8A-BC5C-4BF3F9838CCC}" dt="2025-02-12T23:24:10.591" v="47" actId="47"/>
        <pc:sldMkLst>
          <pc:docMk/>
          <pc:sldMk cId="0" sldId="388"/>
        </pc:sldMkLst>
      </pc:sldChg>
      <pc:sldChg chg="add ord modNotes">
        <pc:chgData name="Damian Gordon" userId="796278f3-970d-4a3b-8137-dc597a054133" providerId="ADAL" clId="{7CCB2453-B988-4C8A-BC5C-4BF3F9838CCC}" dt="2025-02-12T23:40:36.393" v="345"/>
        <pc:sldMkLst>
          <pc:docMk/>
          <pc:sldMk cId="1499993736" sldId="388"/>
        </pc:sldMkLst>
      </pc:sldChg>
      <pc:sldChg chg="del">
        <pc:chgData name="Damian Gordon" userId="796278f3-970d-4a3b-8137-dc597a054133" providerId="ADAL" clId="{7CCB2453-B988-4C8A-BC5C-4BF3F9838CCC}" dt="2025-02-12T23:24:10.591" v="47" actId="47"/>
        <pc:sldMkLst>
          <pc:docMk/>
          <pc:sldMk cId="0" sldId="389"/>
        </pc:sldMkLst>
      </pc:sldChg>
      <pc:sldChg chg="add ord">
        <pc:chgData name="Damian Gordon" userId="796278f3-970d-4a3b-8137-dc597a054133" providerId="ADAL" clId="{7CCB2453-B988-4C8A-BC5C-4BF3F9838CCC}" dt="2025-02-12T23:40:36.393" v="345"/>
        <pc:sldMkLst>
          <pc:docMk/>
          <pc:sldMk cId="3008411992" sldId="389"/>
        </pc:sldMkLst>
      </pc:sldChg>
      <pc:sldChg chg="del">
        <pc:chgData name="Damian Gordon" userId="796278f3-970d-4a3b-8137-dc597a054133" providerId="ADAL" clId="{7CCB2453-B988-4C8A-BC5C-4BF3F9838CCC}" dt="2025-02-12T23:24:10.591" v="47" actId="47"/>
        <pc:sldMkLst>
          <pc:docMk/>
          <pc:sldMk cId="0" sldId="390"/>
        </pc:sldMkLst>
      </pc:sldChg>
      <pc:sldChg chg="add ord modNotes">
        <pc:chgData name="Damian Gordon" userId="796278f3-970d-4a3b-8137-dc597a054133" providerId="ADAL" clId="{7CCB2453-B988-4C8A-BC5C-4BF3F9838CCC}" dt="2025-02-12T23:40:36.393" v="345"/>
        <pc:sldMkLst>
          <pc:docMk/>
          <pc:sldMk cId="3420144071" sldId="390"/>
        </pc:sldMkLst>
      </pc:sldChg>
      <pc:sldChg chg="del">
        <pc:chgData name="Damian Gordon" userId="796278f3-970d-4a3b-8137-dc597a054133" providerId="ADAL" clId="{7CCB2453-B988-4C8A-BC5C-4BF3F9838CCC}" dt="2025-02-12T23:24:10.591" v="47" actId="47"/>
        <pc:sldMkLst>
          <pc:docMk/>
          <pc:sldMk cId="0" sldId="391"/>
        </pc:sldMkLst>
      </pc:sldChg>
      <pc:sldChg chg="add ord">
        <pc:chgData name="Damian Gordon" userId="796278f3-970d-4a3b-8137-dc597a054133" providerId="ADAL" clId="{7CCB2453-B988-4C8A-BC5C-4BF3F9838CCC}" dt="2025-02-12T23:40:36.393" v="345"/>
        <pc:sldMkLst>
          <pc:docMk/>
          <pc:sldMk cId="3808261308" sldId="391"/>
        </pc:sldMkLst>
      </pc:sldChg>
      <pc:sldChg chg="del">
        <pc:chgData name="Damian Gordon" userId="796278f3-970d-4a3b-8137-dc597a054133" providerId="ADAL" clId="{7CCB2453-B988-4C8A-BC5C-4BF3F9838CCC}" dt="2025-02-12T23:24:10.591" v="47" actId="47"/>
        <pc:sldMkLst>
          <pc:docMk/>
          <pc:sldMk cId="0" sldId="392"/>
        </pc:sldMkLst>
      </pc:sldChg>
      <pc:sldChg chg="del">
        <pc:chgData name="Damian Gordon" userId="796278f3-970d-4a3b-8137-dc597a054133" providerId="ADAL" clId="{7CCB2453-B988-4C8A-BC5C-4BF3F9838CCC}" dt="2025-02-12T23:24:10.591" v="47" actId="47"/>
        <pc:sldMkLst>
          <pc:docMk/>
          <pc:sldMk cId="0" sldId="393"/>
        </pc:sldMkLst>
      </pc:sldChg>
      <pc:sldChg chg="del">
        <pc:chgData name="Damian Gordon" userId="796278f3-970d-4a3b-8137-dc597a054133" providerId="ADAL" clId="{7CCB2453-B988-4C8A-BC5C-4BF3F9838CCC}" dt="2025-02-12T23:24:10.591" v="47" actId="47"/>
        <pc:sldMkLst>
          <pc:docMk/>
          <pc:sldMk cId="0" sldId="394"/>
        </pc:sldMkLst>
      </pc:sldChg>
      <pc:sldChg chg="del">
        <pc:chgData name="Damian Gordon" userId="796278f3-970d-4a3b-8137-dc597a054133" providerId="ADAL" clId="{7CCB2453-B988-4C8A-BC5C-4BF3F9838CCC}" dt="2025-02-12T23:24:10.591" v="47" actId="47"/>
        <pc:sldMkLst>
          <pc:docMk/>
          <pc:sldMk cId="154579201" sldId="662"/>
        </pc:sldMkLst>
      </pc:sldChg>
      <pc:sldChg chg="del">
        <pc:chgData name="Damian Gordon" userId="796278f3-970d-4a3b-8137-dc597a054133" providerId="ADAL" clId="{7CCB2453-B988-4C8A-BC5C-4BF3F9838CCC}" dt="2025-02-12T23:23:48.833" v="42" actId="47"/>
        <pc:sldMkLst>
          <pc:docMk/>
          <pc:sldMk cId="3491475978" sldId="674"/>
        </pc:sldMkLst>
      </pc:sldChg>
      <pc:sldChg chg="del">
        <pc:chgData name="Damian Gordon" userId="796278f3-970d-4a3b-8137-dc597a054133" providerId="ADAL" clId="{7CCB2453-B988-4C8A-BC5C-4BF3F9838CCC}" dt="2025-02-12T23:23:47.664" v="41" actId="47"/>
        <pc:sldMkLst>
          <pc:docMk/>
          <pc:sldMk cId="743993683" sldId="675"/>
        </pc:sldMkLst>
      </pc:sldChg>
      <pc:sldChg chg="del">
        <pc:chgData name="Damian Gordon" userId="796278f3-970d-4a3b-8137-dc597a054133" providerId="ADAL" clId="{7CCB2453-B988-4C8A-BC5C-4BF3F9838CCC}" dt="2025-02-12T23:24:10.591" v="47" actId="47"/>
        <pc:sldMkLst>
          <pc:docMk/>
          <pc:sldMk cId="3855399301" sldId="710"/>
        </pc:sldMkLst>
      </pc:sldChg>
      <pc:sldChg chg="del">
        <pc:chgData name="Damian Gordon" userId="796278f3-970d-4a3b-8137-dc597a054133" providerId="ADAL" clId="{7CCB2453-B988-4C8A-BC5C-4BF3F9838CCC}" dt="2025-02-12T23:24:10.591" v="47" actId="47"/>
        <pc:sldMkLst>
          <pc:docMk/>
          <pc:sldMk cId="1914316946" sldId="711"/>
        </pc:sldMkLst>
      </pc:sldChg>
      <pc:sldChg chg="del">
        <pc:chgData name="Damian Gordon" userId="796278f3-970d-4a3b-8137-dc597a054133" providerId="ADAL" clId="{7CCB2453-B988-4C8A-BC5C-4BF3F9838CCC}" dt="2025-02-12T23:24:10.591" v="47" actId="47"/>
        <pc:sldMkLst>
          <pc:docMk/>
          <pc:sldMk cId="309238067" sldId="712"/>
        </pc:sldMkLst>
      </pc:sldChg>
      <pc:sldChg chg="del">
        <pc:chgData name="Damian Gordon" userId="796278f3-970d-4a3b-8137-dc597a054133" providerId="ADAL" clId="{7CCB2453-B988-4C8A-BC5C-4BF3F9838CCC}" dt="2025-02-12T23:24:10.591" v="47" actId="47"/>
        <pc:sldMkLst>
          <pc:docMk/>
          <pc:sldMk cId="3366209758" sldId="713"/>
        </pc:sldMkLst>
      </pc:sldChg>
      <pc:sldChg chg="del">
        <pc:chgData name="Damian Gordon" userId="796278f3-970d-4a3b-8137-dc597a054133" providerId="ADAL" clId="{7CCB2453-B988-4C8A-BC5C-4BF3F9838CCC}" dt="2025-02-12T23:24:10.591" v="47" actId="47"/>
        <pc:sldMkLst>
          <pc:docMk/>
          <pc:sldMk cId="284852541" sldId="714"/>
        </pc:sldMkLst>
      </pc:sldChg>
      <pc:sldChg chg="del">
        <pc:chgData name="Damian Gordon" userId="796278f3-970d-4a3b-8137-dc597a054133" providerId="ADAL" clId="{7CCB2453-B988-4C8A-BC5C-4BF3F9838CCC}" dt="2025-02-12T23:24:10.591" v="47" actId="47"/>
        <pc:sldMkLst>
          <pc:docMk/>
          <pc:sldMk cId="517089005" sldId="716"/>
        </pc:sldMkLst>
      </pc:sldChg>
      <pc:sldChg chg="del">
        <pc:chgData name="Damian Gordon" userId="796278f3-970d-4a3b-8137-dc597a054133" providerId="ADAL" clId="{7CCB2453-B988-4C8A-BC5C-4BF3F9838CCC}" dt="2025-02-12T23:24:10.591" v="47" actId="47"/>
        <pc:sldMkLst>
          <pc:docMk/>
          <pc:sldMk cId="2409609985" sldId="717"/>
        </pc:sldMkLst>
      </pc:sldChg>
      <pc:sldChg chg="del">
        <pc:chgData name="Damian Gordon" userId="796278f3-970d-4a3b-8137-dc597a054133" providerId="ADAL" clId="{7CCB2453-B988-4C8A-BC5C-4BF3F9838CCC}" dt="2025-02-12T23:24:10.591" v="47" actId="47"/>
        <pc:sldMkLst>
          <pc:docMk/>
          <pc:sldMk cId="2997956555" sldId="718"/>
        </pc:sldMkLst>
      </pc:sldChg>
      <pc:sldChg chg="del">
        <pc:chgData name="Damian Gordon" userId="796278f3-970d-4a3b-8137-dc597a054133" providerId="ADAL" clId="{7CCB2453-B988-4C8A-BC5C-4BF3F9838CCC}" dt="2025-02-12T23:24:10.591" v="47" actId="47"/>
        <pc:sldMkLst>
          <pc:docMk/>
          <pc:sldMk cId="2305611061" sldId="719"/>
        </pc:sldMkLst>
      </pc:sldChg>
      <pc:sldChg chg="del">
        <pc:chgData name="Damian Gordon" userId="796278f3-970d-4a3b-8137-dc597a054133" providerId="ADAL" clId="{7CCB2453-B988-4C8A-BC5C-4BF3F9838CCC}" dt="2025-02-12T23:24:10.591" v="47" actId="47"/>
        <pc:sldMkLst>
          <pc:docMk/>
          <pc:sldMk cId="4276385087" sldId="720"/>
        </pc:sldMkLst>
      </pc:sldChg>
      <pc:sldChg chg="del">
        <pc:chgData name="Damian Gordon" userId="796278f3-970d-4a3b-8137-dc597a054133" providerId="ADAL" clId="{7CCB2453-B988-4C8A-BC5C-4BF3F9838CCC}" dt="2025-02-12T23:24:10.591" v="47" actId="47"/>
        <pc:sldMkLst>
          <pc:docMk/>
          <pc:sldMk cId="829843242" sldId="721"/>
        </pc:sldMkLst>
      </pc:sldChg>
      <pc:sldChg chg="del">
        <pc:chgData name="Damian Gordon" userId="796278f3-970d-4a3b-8137-dc597a054133" providerId="ADAL" clId="{7CCB2453-B988-4C8A-BC5C-4BF3F9838CCC}" dt="2025-02-12T23:23:49.770" v="43" actId="47"/>
        <pc:sldMkLst>
          <pc:docMk/>
          <pc:sldMk cId="3106525926" sldId="728"/>
        </pc:sldMkLst>
      </pc:sldChg>
      <pc:sldChg chg="del">
        <pc:chgData name="Damian Gordon" userId="796278f3-970d-4a3b-8137-dc597a054133" providerId="ADAL" clId="{7CCB2453-B988-4C8A-BC5C-4BF3F9838CCC}" dt="2025-02-12T23:23:50.787" v="44" actId="47"/>
        <pc:sldMkLst>
          <pc:docMk/>
          <pc:sldMk cId="3435914397" sldId="729"/>
        </pc:sldMkLst>
      </pc:sldChg>
      <pc:sldChg chg="del">
        <pc:chgData name="Damian Gordon" userId="796278f3-970d-4a3b-8137-dc597a054133" providerId="ADAL" clId="{7CCB2453-B988-4C8A-BC5C-4BF3F9838CCC}" dt="2025-02-12T23:24:10.591" v="47" actId="47"/>
        <pc:sldMkLst>
          <pc:docMk/>
          <pc:sldMk cId="3398991832" sldId="730"/>
        </pc:sldMkLst>
      </pc:sldChg>
      <pc:sldChg chg="del">
        <pc:chgData name="Damian Gordon" userId="796278f3-970d-4a3b-8137-dc597a054133" providerId="ADAL" clId="{7CCB2453-B988-4C8A-BC5C-4BF3F9838CCC}" dt="2025-02-12T23:24:10.591" v="47" actId="47"/>
        <pc:sldMkLst>
          <pc:docMk/>
          <pc:sldMk cId="1531752897" sldId="731"/>
        </pc:sldMkLst>
      </pc:sldChg>
      <pc:sldChg chg="del">
        <pc:chgData name="Damian Gordon" userId="796278f3-970d-4a3b-8137-dc597a054133" providerId="ADAL" clId="{7CCB2453-B988-4C8A-BC5C-4BF3F9838CCC}" dt="2025-02-12T23:24:10.591" v="47" actId="47"/>
        <pc:sldMkLst>
          <pc:docMk/>
          <pc:sldMk cId="403527331" sldId="732"/>
        </pc:sldMkLst>
      </pc:sldChg>
      <pc:sldChg chg="del">
        <pc:chgData name="Damian Gordon" userId="796278f3-970d-4a3b-8137-dc597a054133" providerId="ADAL" clId="{7CCB2453-B988-4C8A-BC5C-4BF3F9838CCC}" dt="2025-02-12T23:24:10.591" v="47" actId="47"/>
        <pc:sldMkLst>
          <pc:docMk/>
          <pc:sldMk cId="3098856293" sldId="734"/>
        </pc:sldMkLst>
      </pc:sldChg>
      <pc:sldChg chg="del">
        <pc:chgData name="Damian Gordon" userId="796278f3-970d-4a3b-8137-dc597a054133" providerId="ADAL" clId="{7CCB2453-B988-4C8A-BC5C-4BF3F9838CCC}" dt="2025-02-12T23:24:10.591" v="47" actId="47"/>
        <pc:sldMkLst>
          <pc:docMk/>
          <pc:sldMk cId="2454201824" sldId="735"/>
        </pc:sldMkLst>
      </pc:sldChg>
      <pc:sldChg chg="del">
        <pc:chgData name="Damian Gordon" userId="796278f3-970d-4a3b-8137-dc597a054133" providerId="ADAL" clId="{7CCB2453-B988-4C8A-BC5C-4BF3F9838CCC}" dt="2025-02-12T23:24:10.591" v="47" actId="47"/>
        <pc:sldMkLst>
          <pc:docMk/>
          <pc:sldMk cId="172122874" sldId="736"/>
        </pc:sldMkLst>
      </pc:sldChg>
      <pc:sldChg chg="del">
        <pc:chgData name="Damian Gordon" userId="796278f3-970d-4a3b-8137-dc597a054133" providerId="ADAL" clId="{7CCB2453-B988-4C8A-BC5C-4BF3F9838CCC}" dt="2025-02-12T23:24:10.591" v="47" actId="47"/>
        <pc:sldMkLst>
          <pc:docMk/>
          <pc:sldMk cId="3629971872" sldId="737"/>
        </pc:sldMkLst>
      </pc:sldChg>
      <pc:sldChg chg="del">
        <pc:chgData name="Damian Gordon" userId="796278f3-970d-4a3b-8137-dc597a054133" providerId="ADAL" clId="{7CCB2453-B988-4C8A-BC5C-4BF3F9838CCC}" dt="2025-02-12T23:24:10.591" v="47" actId="47"/>
        <pc:sldMkLst>
          <pc:docMk/>
          <pc:sldMk cId="2884888909" sldId="738"/>
        </pc:sldMkLst>
      </pc:sldChg>
      <pc:sldChg chg="del">
        <pc:chgData name="Damian Gordon" userId="796278f3-970d-4a3b-8137-dc597a054133" providerId="ADAL" clId="{7CCB2453-B988-4C8A-BC5C-4BF3F9838CCC}" dt="2025-02-12T23:24:10.591" v="47" actId="47"/>
        <pc:sldMkLst>
          <pc:docMk/>
          <pc:sldMk cId="2678541372" sldId="739"/>
        </pc:sldMkLst>
      </pc:sldChg>
      <pc:sldChg chg="del">
        <pc:chgData name="Damian Gordon" userId="796278f3-970d-4a3b-8137-dc597a054133" providerId="ADAL" clId="{7CCB2453-B988-4C8A-BC5C-4BF3F9838CCC}" dt="2025-02-12T23:24:10.591" v="47" actId="47"/>
        <pc:sldMkLst>
          <pc:docMk/>
          <pc:sldMk cId="3892722695" sldId="740"/>
        </pc:sldMkLst>
      </pc:sldChg>
      <pc:sldChg chg="del">
        <pc:chgData name="Damian Gordon" userId="796278f3-970d-4a3b-8137-dc597a054133" providerId="ADAL" clId="{7CCB2453-B988-4C8A-BC5C-4BF3F9838CCC}" dt="2025-02-12T23:24:10.591" v="47" actId="47"/>
        <pc:sldMkLst>
          <pc:docMk/>
          <pc:sldMk cId="250654358" sldId="741"/>
        </pc:sldMkLst>
      </pc:sldChg>
      <pc:sldChg chg="del">
        <pc:chgData name="Damian Gordon" userId="796278f3-970d-4a3b-8137-dc597a054133" providerId="ADAL" clId="{7CCB2453-B988-4C8A-BC5C-4BF3F9838CCC}" dt="2025-02-12T23:24:10.591" v="47" actId="47"/>
        <pc:sldMkLst>
          <pc:docMk/>
          <pc:sldMk cId="1609051355" sldId="742"/>
        </pc:sldMkLst>
      </pc:sldChg>
      <pc:sldChg chg="del">
        <pc:chgData name="Damian Gordon" userId="796278f3-970d-4a3b-8137-dc597a054133" providerId="ADAL" clId="{7CCB2453-B988-4C8A-BC5C-4BF3F9838CCC}" dt="2025-02-12T23:24:10.591" v="47" actId="47"/>
        <pc:sldMkLst>
          <pc:docMk/>
          <pc:sldMk cId="2355566663" sldId="743"/>
        </pc:sldMkLst>
      </pc:sldChg>
      <pc:sldChg chg="del">
        <pc:chgData name="Damian Gordon" userId="796278f3-970d-4a3b-8137-dc597a054133" providerId="ADAL" clId="{7CCB2453-B988-4C8A-BC5C-4BF3F9838CCC}" dt="2025-02-12T23:24:10.591" v="47" actId="47"/>
        <pc:sldMkLst>
          <pc:docMk/>
          <pc:sldMk cId="3826130402" sldId="745"/>
        </pc:sldMkLst>
      </pc:sldChg>
      <pc:sldChg chg="del">
        <pc:chgData name="Damian Gordon" userId="796278f3-970d-4a3b-8137-dc597a054133" providerId="ADAL" clId="{7CCB2453-B988-4C8A-BC5C-4BF3F9838CCC}" dt="2025-02-12T23:24:10.591" v="47" actId="47"/>
        <pc:sldMkLst>
          <pc:docMk/>
          <pc:sldMk cId="822008767" sldId="748"/>
        </pc:sldMkLst>
      </pc:sldChg>
      <pc:sldChg chg="del">
        <pc:chgData name="Damian Gordon" userId="796278f3-970d-4a3b-8137-dc597a054133" providerId="ADAL" clId="{7CCB2453-B988-4C8A-BC5C-4BF3F9838CCC}" dt="2025-02-12T23:24:10.591" v="47" actId="47"/>
        <pc:sldMkLst>
          <pc:docMk/>
          <pc:sldMk cId="3004662865" sldId="749"/>
        </pc:sldMkLst>
      </pc:sldChg>
      <pc:sldChg chg="del">
        <pc:chgData name="Damian Gordon" userId="796278f3-970d-4a3b-8137-dc597a054133" providerId="ADAL" clId="{7CCB2453-B988-4C8A-BC5C-4BF3F9838CCC}" dt="2025-02-12T23:24:10.591" v="47" actId="47"/>
        <pc:sldMkLst>
          <pc:docMk/>
          <pc:sldMk cId="427252544" sldId="750"/>
        </pc:sldMkLst>
      </pc:sldChg>
      <pc:sldChg chg="del">
        <pc:chgData name="Damian Gordon" userId="796278f3-970d-4a3b-8137-dc597a054133" providerId="ADAL" clId="{7CCB2453-B988-4C8A-BC5C-4BF3F9838CCC}" dt="2025-02-12T23:24:10.591" v="47" actId="47"/>
        <pc:sldMkLst>
          <pc:docMk/>
          <pc:sldMk cId="1961461948" sldId="751"/>
        </pc:sldMkLst>
      </pc:sldChg>
      <pc:sldChg chg="del">
        <pc:chgData name="Damian Gordon" userId="796278f3-970d-4a3b-8137-dc597a054133" providerId="ADAL" clId="{7CCB2453-B988-4C8A-BC5C-4BF3F9838CCC}" dt="2025-02-12T23:24:10.591" v="47" actId="47"/>
        <pc:sldMkLst>
          <pc:docMk/>
          <pc:sldMk cId="50646391" sldId="752"/>
        </pc:sldMkLst>
      </pc:sldChg>
      <pc:sldChg chg="del">
        <pc:chgData name="Damian Gordon" userId="796278f3-970d-4a3b-8137-dc597a054133" providerId="ADAL" clId="{7CCB2453-B988-4C8A-BC5C-4BF3F9838CCC}" dt="2025-02-12T23:24:10.591" v="47" actId="47"/>
        <pc:sldMkLst>
          <pc:docMk/>
          <pc:sldMk cId="3693855139" sldId="753"/>
        </pc:sldMkLst>
      </pc:sldChg>
      <pc:sldChg chg="del">
        <pc:chgData name="Damian Gordon" userId="796278f3-970d-4a3b-8137-dc597a054133" providerId="ADAL" clId="{7CCB2453-B988-4C8A-BC5C-4BF3F9838CCC}" dt="2025-02-12T23:24:10.591" v="47" actId="47"/>
        <pc:sldMkLst>
          <pc:docMk/>
          <pc:sldMk cId="1107060141" sldId="754"/>
        </pc:sldMkLst>
      </pc:sldChg>
      <pc:sldChg chg="del">
        <pc:chgData name="Damian Gordon" userId="796278f3-970d-4a3b-8137-dc597a054133" providerId="ADAL" clId="{7CCB2453-B988-4C8A-BC5C-4BF3F9838CCC}" dt="2025-02-12T23:24:10.591" v="47" actId="47"/>
        <pc:sldMkLst>
          <pc:docMk/>
          <pc:sldMk cId="1387665616" sldId="755"/>
        </pc:sldMkLst>
      </pc:sldChg>
      <pc:sldChg chg="del">
        <pc:chgData name="Damian Gordon" userId="796278f3-970d-4a3b-8137-dc597a054133" providerId="ADAL" clId="{7CCB2453-B988-4C8A-BC5C-4BF3F9838CCC}" dt="2025-02-12T23:24:10.591" v="47" actId="47"/>
        <pc:sldMkLst>
          <pc:docMk/>
          <pc:sldMk cId="291946082" sldId="756"/>
        </pc:sldMkLst>
      </pc:sldChg>
      <pc:sldChg chg="del">
        <pc:chgData name="Damian Gordon" userId="796278f3-970d-4a3b-8137-dc597a054133" providerId="ADAL" clId="{7CCB2453-B988-4C8A-BC5C-4BF3F9838CCC}" dt="2025-02-12T23:24:10.591" v="47" actId="47"/>
        <pc:sldMkLst>
          <pc:docMk/>
          <pc:sldMk cId="1929606429" sldId="758"/>
        </pc:sldMkLst>
      </pc:sldChg>
      <pc:sldChg chg="addSp delSp modSp new mod setBg">
        <pc:chgData name="Damian Gordon" userId="796278f3-970d-4a3b-8137-dc597a054133" providerId="ADAL" clId="{7CCB2453-B988-4C8A-BC5C-4BF3F9838CCC}" dt="2025-02-13T16:25:14.629" v="1671" actId="1076"/>
        <pc:sldMkLst>
          <pc:docMk/>
          <pc:sldMk cId="2643554280" sldId="759"/>
        </pc:sldMkLst>
        <pc:spChg chg="mod">
          <ac:chgData name="Damian Gordon" userId="796278f3-970d-4a3b-8137-dc597a054133" providerId="ADAL" clId="{7CCB2453-B988-4C8A-BC5C-4BF3F9838CCC}" dt="2025-02-12T23:24:42.922" v="56" actId="26606"/>
          <ac:spMkLst>
            <pc:docMk/>
            <pc:sldMk cId="2643554280" sldId="759"/>
            <ac:spMk id="2" creationId="{77E76427-2E25-5167-B56E-A8874A213A72}"/>
          </ac:spMkLst>
        </pc:spChg>
        <pc:spChg chg="mod">
          <ac:chgData name="Damian Gordon" userId="796278f3-970d-4a3b-8137-dc597a054133" providerId="ADAL" clId="{7CCB2453-B988-4C8A-BC5C-4BF3F9838CCC}" dt="2025-02-13T16:24:41.005" v="1664" actId="20577"/>
          <ac:spMkLst>
            <pc:docMk/>
            <pc:sldMk cId="2643554280" sldId="759"/>
            <ac:spMk id="3" creationId="{CC0B1536-7A87-4A86-4330-AAD31A33C5A5}"/>
          </ac:spMkLst>
        </pc:spChg>
        <pc:spChg chg="add">
          <ac:chgData name="Damian Gordon" userId="796278f3-970d-4a3b-8137-dc597a054133" providerId="ADAL" clId="{7CCB2453-B988-4C8A-BC5C-4BF3F9838CCC}" dt="2025-02-12T23:24:42.922" v="56" actId="26606"/>
          <ac:spMkLst>
            <pc:docMk/>
            <pc:sldMk cId="2643554280" sldId="759"/>
            <ac:spMk id="11" creationId="{F13C74B1-5B17-4795-BED0-7140497B445A}"/>
          </ac:spMkLst>
        </pc:spChg>
        <pc:spChg chg="add">
          <ac:chgData name="Damian Gordon" userId="796278f3-970d-4a3b-8137-dc597a054133" providerId="ADAL" clId="{7CCB2453-B988-4C8A-BC5C-4BF3F9838CCC}" dt="2025-02-12T23:24:42.922" v="56" actId="26606"/>
          <ac:spMkLst>
            <pc:docMk/>
            <pc:sldMk cId="2643554280" sldId="759"/>
            <ac:spMk id="13" creationId="{D4974D33-8DC5-464E-8C6D-BE58F0669C17}"/>
          </ac:spMkLst>
        </pc:spChg>
        <pc:picChg chg="add mod">
          <ac:chgData name="Damian Gordon" userId="796278f3-970d-4a3b-8137-dc597a054133" providerId="ADAL" clId="{7CCB2453-B988-4C8A-BC5C-4BF3F9838CCC}" dt="2025-02-13T16:25:14.629" v="1671" actId="1076"/>
          <ac:picMkLst>
            <pc:docMk/>
            <pc:sldMk cId="2643554280" sldId="759"/>
            <ac:picMk id="4" creationId="{926381C3-C7D6-E463-66B7-DAAE8D821C5F}"/>
          </ac:picMkLst>
        </pc:picChg>
        <pc:picChg chg="add del mod">
          <ac:chgData name="Damian Gordon" userId="796278f3-970d-4a3b-8137-dc597a054133" providerId="ADAL" clId="{7CCB2453-B988-4C8A-BC5C-4BF3F9838CCC}" dt="2025-02-13T16:24:43.530" v="1665" actId="478"/>
          <ac:picMkLst>
            <pc:docMk/>
            <pc:sldMk cId="2643554280" sldId="759"/>
            <ac:picMk id="6" creationId="{00000000-0000-0000-0000-000000000000}"/>
          </ac:picMkLst>
        </pc:picChg>
      </pc:sldChg>
      <pc:sldChg chg="addSp delSp modSp add mod setBg">
        <pc:chgData name="Damian Gordon" userId="796278f3-970d-4a3b-8137-dc597a054133" providerId="ADAL" clId="{7CCB2453-B988-4C8A-BC5C-4BF3F9838CCC}" dt="2025-02-13T13:34:38.188" v="1100" actId="1036"/>
        <pc:sldMkLst>
          <pc:docMk/>
          <pc:sldMk cId="2763319627" sldId="760"/>
        </pc:sldMkLst>
        <pc:spChg chg="mod">
          <ac:chgData name="Damian Gordon" userId="796278f3-970d-4a3b-8137-dc597a054133" providerId="ADAL" clId="{7CCB2453-B988-4C8A-BC5C-4BF3F9838CCC}" dt="2025-02-13T13:34:38.188" v="1100" actId="1036"/>
          <ac:spMkLst>
            <pc:docMk/>
            <pc:sldMk cId="2763319627" sldId="760"/>
            <ac:spMk id="2" creationId="{355D2547-B382-18E9-C44E-1E536FAE3741}"/>
          </ac:spMkLst>
        </pc:spChg>
        <pc:spChg chg="mod">
          <ac:chgData name="Damian Gordon" userId="796278f3-970d-4a3b-8137-dc597a054133" providerId="ADAL" clId="{7CCB2453-B988-4C8A-BC5C-4BF3F9838CCC}" dt="2025-02-13T13:34:07.064" v="1071" actId="20577"/>
          <ac:spMkLst>
            <pc:docMk/>
            <pc:sldMk cId="2763319627" sldId="760"/>
            <ac:spMk id="3" creationId="{CA054A98-B1E1-13C9-9CF8-15C47CE74E14}"/>
          </ac:spMkLst>
        </pc:spChg>
        <pc:grpChg chg="add del">
          <ac:chgData name="Damian Gordon" userId="796278f3-970d-4a3b-8137-dc597a054133" providerId="ADAL" clId="{7CCB2453-B988-4C8A-BC5C-4BF3F9838CCC}" dt="2025-02-12T23:26:48.582" v="158" actId="26606"/>
          <ac:grpSpMkLst>
            <pc:docMk/>
            <pc:sldMk cId="2763319627" sldId="760"/>
            <ac:grpSpMk id="9" creationId="{114ED94A-C85D-4CD3-4205-438D21CE6B38}"/>
          </ac:grpSpMkLst>
        </pc:grpChg>
        <pc:grpChg chg="add">
          <ac:chgData name="Damian Gordon" userId="796278f3-970d-4a3b-8137-dc597a054133" providerId="ADAL" clId="{7CCB2453-B988-4C8A-BC5C-4BF3F9838CCC}" dt="2025-02-12T23:26:48.582" v="158" actId="26606"/>
          <ac:grpSpMkLst>
            <pc:docMk/>
            <pc:sldMk cId="2763319627" sldId="760"/>
            <ac:grpSpMk id="18" creationId="{C54A2A4D-19EF-3552-F383-6AD9587C8AFC}"/>
          </ac:grpSpMkLst>
        </pc:grpChg>
        <pc:picChg chg="add mod ord">
          <ac:chgData name="Damian Gordon" userId="796278f3-970d-4a3b-8137-dc597a054133" providerId="ADAL" clId="{7CCB2453-B988-4C8A-BC5C-4BF3F9838CCC}" dt="2025-02-13T13:33:29.490" v="1048" actId="167"/>
          <ac:picMkLst>
            <pc:docMk/>
            <pc:sldMk cId="2763319627" sldId="760"/>
            <ac:picMk id="4" creationId="{00000000-0000-0000-0000-000000000000}"/>
          </ac:picMkLst>
        </pc:picChg>
      </pc:sldChg>
      <pc:sldChg chg="addSp delSp modSp add mod setBg">
        <pc:chgData name="Damian Gordon" userId="796278f3-970d-4a3b-8137-dc597a054133" providerId="ADAL" clId="{7CCB2453-B988-4C8A-BC5C-4BF3F9838CCC}" dt="2025-02-13T20:20:31.944" v="1696" actId="20577"/>
        <pc:sldMkLst>
          <pc:docMk/>
          <pc:sldMk cId="1854702643" sldId="761"/>
        </pc:sldMkLst>
        <pc:spChg chg="del mod">
          <ac:chgData name="Damian Gordon" userId="796278f3-970d-4a3b-8137-dc597a054133" providerId="ADAL" clId="{7CCB2453-B988-4C8A-BC5C-4BF3F9838CCC}" dt="2025-02-13T13:35:31.445" v="1104" actId="478"/>
          <ac:spMkLst>
            <pc:docMk/>
            <pc:sldMk cId="1854702643" sldId="761"/>
            <ac:spMk id="2" creationId="{F3807BA1-3BF8-B925-0F74-50FD4EF9F62B}"/>
          </ac:spMkLst>
        </pc:spChg>
        <pc:spChg chg="del mod">
          <ac:chgData name="Damian Gordon" userId="796278f3-970d-4a3b-8137-dc597a054133" providerId="ADAL" clId="{7CCB2453-B988-4C8A-BC5C-4BF3F9838CCC}" dt="2025-02-13T13:35:24.045" v="1102" actId="478"/>
          <ac:spMkLst>
            <pc:docMk/>
            <pc:sldMk cId="1854702643" sldId="761"/>
            <ac:spMk id="3" creationId="{2C04AB60-0C4C-0206-98FD-4E809961C69E}"/>
          </ac:spMkLst>
        </pc:spChg>
        <pc:spChg chg="add del mod">
          <ac:chgData name="Damian Gordon" userId="796278f3-970d-4a3b-8137-dc597a054133" providerId="ADAL" clId="{7CCB2453-B988-4C8A-BC5C-4BF3F9838CCC}" dt="2025-02-13T13:35:26.488" v="1103" actId="478"/>
          <ac:spMkLst>
            <pc:docMk/>
            <pc:sldMk cId="1854702643" sldId="761"/>
            <ac:spMk id="6" creationId="{F905B5FF-E0AE-C4A4-DD57-75A82DFAD5B6}"/>
          </ac:spMkLst>
        </pc:spChg>
        <pc:spChg chg="add del mod">
          <ac:chgData name="Damian Gordon" userId="796278f3-970d-4a3b-8137-dc597a054133" providerId="ADAL" clId="{7CCB2453-B988-4C8A-BC5C-4BF3F9838CCC}" dt="2025-02-13T13:35:34.843" v="1105" actId="478"/>
          <ac:spMkLst>
            <pc:docMk/>
            <pc:sldMk cId="1854702643" sldId="761"/>
            <ac:spMk id="8" creationId="{FEE4652E-DE31-38A1-1988-865579405CB7}"/>
          </ac:spMkLst>
        </pc:spChg>
        <pc:spChg chg="add del">
          <ac:chgData name="Damian Gordon" userId="796278f3-970d-4a3b-8137-dc597a054133" providerId="ADAL" clId="{7CCB2453-B988-4C8A-BC5C-4BF3F9838CCC}" dt="2025-02-13T13:36:04.104" v="1108" actId="478"/>
          <ac:spMkLst>
            <pc:docMk/>
            <pc:sldMk cId="1854702643" sldId="761"/>
            <ac:spMk id="13" creationId="{D07D8EF8-D5F2-28CD-8141-6A9050A63C2F}"/>
          </ac:spMkLst>
        </pc:spChg>
        <pc:spChg chg="add mod">
          <ac:chgData name="Damian Gordon" userId="796278f3-970d-4a3b-8137-dc597a054133" providerId="ADAL" clId="{7CCB2453-B988-4C8A-BC5C-4BF3F9838CCC}" dt="2025-02-13T13:35:45.123" v="1107"/>
          <ac:spMkLst>
            <pc:docMk/>
            <pc:sldMk cId="1854702643" sldId="761"/>
            <ac:spMk id="14" creationId="{9D42814B-9903-6C86-32FD-3FF156DC4F4D}"/>
          </ac:spMkLst>
        </pc:spChg>
        <pc:spChg chg="add mod">
          <ac:chgData name="Damian Gordon" userId="796278f3-970d-4a3b-8137-dc597a054133" providerId="ADAL" clId="{7CCB2453-B988-4C8A-BC5C-4BF3F9838CCC}" dt="2025-02-13T20:20:31.944" v="1696" actId="20577"/>
          <ac:spMkLst>
            <pc:docMk/>
            <pc:sldMk cId="1854702643" sldId="761"/>
            <ac:spMk id="15" creationId="{C0CD9C7F-D487-43E5-7FD2-AF2723F21DDE}"/>
          </ac:spMkLst>
        </pc:spChg>
        <pc:grpChg chg="add">
          <ac:chgData name="Damian Gordon" userId="796278f3-970d-4a3b-8137-dc597a054133" providerId="ADAL" clId="{7CCB2453-B988-4C8A-BC5C-4BF3F9838CCC}" dt="2025-02-12T23:26:33.991" v="157" actId="26606"/>
          <ac:grpSpMkLst>
            <pc:docMk/>
            <pc:sldMk cId="1854702643" sldId="761"/>
            <ac:grpSpMk id="10" creationId="{6258F736-B256-8039-9DC6-F4E49A5C5AD5}"/>
          </ac:grpSpMkLst>
        </pc:grpChg>
        <pc:picChg chg="add del mod ord">
          <ac:chgData name="Damian Gordon" userId="796278f3-970d-4a3b-8137-dc597a054133" providerId="ADAL" clId="{7CCB2453-B988-4C8A-BC5C-4BF3F9838CCC}" dt="2025-02-13T13:37:01.614" v="1141" actId="478"/>
          <ac:picMkLst>
            <pc:docMk/>
            <pc:sldMk cId="1854702643" sldId="761"/>
            <ac:picMk id="5" creationId="{00000000-0000-0000-0000-000000000000}"/>
          </ac:picMkLst>
        </pc:picChg>
      </pc:sldChg>
      <pc:sldChg chg="addSp delSp modSp new mod setBg">
        <pc:chgData name="Damian Gordon" userId="796278f3-970d-4a3b-8137-dc597a054133" providerId="ADAL" clId="{7CCB2453-B988-4C8A-BC5C-4BF3F9838CCC}" dt="2025-02-13T00:56:06.813" v="529" actId="20577"/>
        <pc:sldMkLst>
          <pc:docMk/>
          <pc:sldMk cId="805255204" sldId="762"/>
        </pc:sldMkLst>
        <pc:spChg chg="del mod">
          <ac:chgData name="Damian Gordon" userId="796278f3-970d-4a3b-8137-dc597a054133" providerId="ADAL" clId="{7CCB2453-B988-4C8A-BC5C-4BF3F9838CCC}" dt="2025-02-12T23:30:48.296" v="183" actId="478"/>
          <ac:spMkLst>
            <pc:docMk/>
            <pc:sldMk cId="805255204" sldId="762"/>
            <ac:spMk id="2" creationId="{18CD51B4-8FF6-BFC0-E823-96E88E8FD1BD}"/>
          </ac:spMkLst>
        </pc:spChg>
        <pc:spChg chg="del mod">
          <ac:chgData name="Damian Gordon" userId="796278f3-970d-4a3b-8137-dc597a054133" providerId="ADAL" clId="{7CCB2453-B988-4C8A-BC5C-4BF3F9838CCC}" dt="2025-02-12T23:30:33.928" v="180" actId="478"/>
          <ac:spMkLst>
            <pc:docMk/>
            <pc:sldMk cId="805255204" sldId="762"/>
            <ac:spMk id="3" creationId="{2F3B0C99-5EAB-3EE3-59E9-67DB037E97FA}"/>
          </ac:spMkLst>
        </pc:spChg>
        <pc:spChg chg="del">
          <ac:chgData name="Damian Gordon" userId="796278f3-970d-4a3b-8137-dc597a054133" providerId="ADAL" clId="{7CCB2453-B988-4C8A-BC5C-4BF3F9838CCC}" dt="2025-02-12T23:30:12.985" v="176" actId="931"/>
          <ac:spMkLst>
            <pc:docMk/>
            <pc:sldMk cId="805255204" sldId="762"/>
            <ac:spMk id="4" creationId="{0E03DAC0-EF5C-79A6-23FA-2007822CDF1F}"/>
          </ac:spMkLst>
        </pc:spChg>
        <pc:spChg chg="add mod">
          <ac:chgData name="Damian Gordon" userId="796278f3-970d-4a3b-8137-dc597a054133" providerId="ADAL" clId="{7CCB2453-B988-4C8A-BC5C-4BF3F9838CCC}" dt="2025-02-13T00:56:06.813" v="529" actId="20577"/>
          <ac:spMkLst>
            <pc:docMk/>
            <pc:sldMk cId="805255204" sldId="762"/>
            <ac:spMk id="7" creationId="{B5536EEE-B437-6663-9F5B-090DFD478B19}"/>
          </ac:spMkLst>
        </pc:spChg>
        <pc:spChg chg="add mod">
          <ac:chgData name="Damian Gordon" userId="796278f3-970d-4a3b-8137-dc597a054133" providerId="ADAL" clId="{7CCB2453-B988-4C8A-BC5C-4BF3F9838CCC}" dt="2025-02-12T23:31:05.553" v="184"/>
          <ac:spMkLst>
            <pc:docMk/>
            <pc:sldMk cId="805255204" sldId="762"/>
            <ac:spMk id="9" creationId="{528A8682-44B3-9E0E-9DBC-BA1009C590F2}"/>
          </ac:spMkLst>
        </pc:spChg>
        <pc:spChg chg="add">
          <ac:chgData name="Damian Gordon" userId="796278f3-970d-4a3b-8137-dc597a054133" providerId="ADAL" clId="{7CCB2453-B988-4C8A-BC5C-4BF3F9838CCC}" dt="2025-02-12T23:30:26.821" v="179" actId="26606"/>
          <ac:spMkLst>
            <pc:docMk/>
            <pc:sldMk cId="805255204" sldId="762"/>
            <ac:spMk id="11" creationId="{9F7D5CDA-D291-4307-BF55-1381FED29634}"/>
          </ac:spMkLst>
        </pc:spChg>
        <pc:picChg chg="add mod">
          <ac:chgData name="Damian Gordon" userId="796278f3-970d-4a3b-8137-dc597a054133" providerId="ADAL" clId="{7CCB2453-B988-4C8A-BC5C-4BF3F9838CCC}" dt="2025-02-12T23:30:26.821" v="179" actId="26606"/>
          <ac:picMkLst>
            <pc:docMk/>
            <pc:sldMk cId="805255204" sldId="762"/>
            <ac:picMk id="6" creationId="{E735633D-9D47-148F-3AD5-2930BF689369}"/>
          </ac:picMkLst>
        </pc:picChg>
      </pc:sldChg>
      <pc:sldChg chg="new del">
        <pc:chgData name="Damian Gordon" userId="796278f3-970d-4a3b-8137-dc597a054133" providerId="ADAL" clId="{7CCB2453-B988-4C8A-BC5C-4BF3F9838CCC}" dt="2025-02-12T23:42:26.852" v="366" actId="47"/>
        <pc:sldMkLst>
          <pc:docMk/>
          <pc:sldMk cId="3896452509" sldId="763"/>
        </pc:sldMkLst>
      </pc:sldChg>
      <pc:sldChg chg="addSp delSp modSp new mod modMedia setBg">
        <pc:chgData name="Damian Gordon" userId="796278f3-970d-4a3b-8137-dc597a054133" providerId="ADAL" clId="{7CCB2453-B988-4C8A-BC5C-4BF3F9838CCC}" dt="2025-02-12T23:41:28.752" v="365" actId="14100"/>
        <pc:sldMkLst>
          <pc:docMk/>
          <pc:sldMk cId="20019602" sldId="764"/>
        </pc:sldMkLst>
        <pc:spChg chg="mod">
          <ac:chgData name="Damian Gordon" userId="796278f3-970d-4a3b-8137-dc597a054133" providerId="ADAL" clId="{7CCB2453-B988-4C8A-BC5C-4BF3F9838CCC}" dt="2025-02-12T23:41:28.752" v="365" actId="14100"/>
          <ac:spMkLst>
            <pc:docMk/>
            <pc:sldMk cId="20019602" sldId="764"/>
            <ac:spMk id="2" creationId="{A2132175-B373-D5DA-85C8-E5D8458D1073}"/>
          </ac:spMkLst>
        </pc:spChg>
        <pc:spChg chg="del">
          <ac:chgData name="Damian Gordon" userId="796278f3-970d-4a3b-8137-dc597a054133" providerId="ADAL" clId="{7CCB2453-B988-4C8A-BC5C-4BF3F9838CCC}" dt="2025-02-12T23:40:52.964" v="347" actId="478"/>
          <ac:spMkLst>
            <pc:docMk/>
            <pc:sldMk cId="20019602" sldId="764"/>
            <ac:spMk id="3" creationId="{A7CC6C19-EA76-A1EC-7E57-B9D74F3445CE}"/>
          </ac:spMkLst>
        </pc:spChg>
        <pc:spChg chg="add">
          <ac:chgData name="Damian Gordon" userId="796278f3-970d-4a3b-8137-dc597a054133" providerId="ADAL" clId="{7CCB2453-B988-4C8A-BC5C-4BF3F9838CCC}" dt="2025-02-12T23:41:15.778" v="351" actId="26606"/>
          <ac:spMkLst>
            <pc:docMk/>
            <pc:sldMk cId="20019602" sldId="764"/>
            <ac:spMk id="8" creationId="{C1DD1A8A-57D5-4A81-AD04-532B043C5611}"/>
          </ac:spMkLst>
        </pc:spChg>
        <pc:spChg chg="add">
          <ac:chgData name="Damian Gordon" userId="796278f3-970d-4a3b-8137-dc597a054133" providerId="ADAL" clId="{7CCB2453-B988-4C8A-BC5C-4BF3F9838CCC}" dt="2025-02-12T23:41:15.778" v="351" actId="26606"/>
          <ac:spMkLst>
            <pc:docMk/>
            <pc:sldMk cId="20019602" sldId="764"/>
            <ac:spMk id="10" creationId="{007891EC-4501-44ED-A8C8-B11B6DB767AB}"/>
          </ac:spMkLst>
        </pc:spChg>
        <pc:picChg chg="add mod">
          <ac:chgData name="Damian Gordon" userId="796278f3-970d-4a3b-8137-dc597a054133" providerId="ADAL" clId="{7CCB2453-B988-4C8A-BC5C-4BF3F9838CCC}" dt="2025-02-12T23:41:16.447" v="353"/>
          <ac:picMkLst>
            <pc:docMk/>
            <pc:sldMk cId="20019602" sldId="764"/>
            <ac:picMk id="4" creationId="{BEDE01F3-C71D-9E7B-2EB5-C3EC547E23E6}"/>
          </ac:picMkLst>
        </pc:picChg>
      </pc:sldChg>
      <pc:sldChg chg="addSp delSp modSp new mod ord">
        <pc:chgData name="Damian Gordon" userId="796278f3-970d-4a3b-8137-dc597a054133" providerId="ADAL" clId="{7CCB2453-B988-4C8A-BC5C-4BF3F9838CCC}" dt="2025-02-13T21:14:41.665" v="1801" actId="1076"/>
        <pc:sldMkLst>
          <pc:docMk/>
          <pc:sldMk cId="1200048685" sldId="765"/>
        </pc:sldMkLst>
        <pc:spChg chg="mod">
          <ac:chgData name="Damian Gordon" userId="796278f3-970d-4a3b-8137-dc597a054133" providerId="ADAL" clId="{7CCB2453-B988-4C8A-BC5C-4BF3F9838CCC}" dt="2025-02-13T21:12:56.442" v="1791" actId="20577"/>
          <ac:spMkLst>
            <pc:docMk/>
            <pc:sldMk cId="1200048685" sldId="765"/>
            <ac:spMk id="2" creationId="{87347760-031B-AB57-74EF-E1F6EBEEB23D}"/>
          </ac:spMkLst>
        </pc:spChg>
        <pc:spChg chg="del mod">
          <ac:chgData name="Damian Gordon" userId="796278f3-970d-4a3b-8137-dc597a054133" providerId="ADAL" clId="{7CCB2453-B988-4C8A-BC5C-4BF3F9838CCC}" dt="2025-02-13T21:14:29.566" v="1796" actId="478"/>
          <ac:spMkLst>
            <pc:docMk/>
            <pc:sldMk cId="1200048685" sldId="765"/>
            <ac:spMk id="3" creationId="{29096480-44BE-4202-626A-D458CD58F89B}"/>
          </ac:spMkLst>
        </pc:spChg>
        <pc:spChg chg="add del mod">
          <ac:chgData name="Damian Gordon" userId="796278f3-970d-4a3b-8137-dc597a054133" providerId="ADAL" clId="{7CCB2453-B988-4C8A-BC5C-4BF3F9838CCC}" dt="2025-02-13T21:14:33.180" v="1798" actId="478"/>
          <ac:spMkLst>
            <pc:docMk/>
            <pc:sldMk cId="1200048685" sldId="765"/>
            <ac:spMk id="5" creationId="{5DB69708-C0BF-2721-52F5-ACF611726620}"/>
          </ac:spMkLst>
        </pc:spChg>
        <pc:picChg chg="add mod">
          <ac:chgData name="Damian Gordon" userId="796278f3-970d-4a3b-8137-dc597a054133" providerId="ADAL" clId="{7CCB2453-B988-4C8A-BC5C-4BF3F9838CCC}" dt="2025-02-13T21:14:41.665" v="1801" actId="1076"/>
          <ac:picMkLst>
            <pc:docMk/>
            <pc:sldMk cId="1200048685" sldId="765"/>
            <ac:picMk id="8194" creationId="{E3138CE7-3EEA-DDEB-A019-E766B3C96199}"/>
          </ac:picMkLst>
        </pc:picChg>
      </pc:sldChg>
      <pc:sldChg chg="addSp delSp modSp add mod setBg delDesignElem">
        <pc:chgData name="Damian Gordon" userId="796278f3-970d-4a3b-8137-dc597a054133" providerId="ADAL" clId="{7CCB2453-B988-4C8A-BC5C-4BF3F9838CCC}" dt="2025-02-13T00:56:01.419" v="527" actId="20577"/>
        <pc:sldMkLst>
          <pc:docMk/>
          <pc:sldMk cId="1430998324" sldId="766"/>
        </pc:sldMkLst>
        <pc:spChg chg="add del mod">
          <ac:chgData name="Damian Gordon" userId="796278f3-970d-4a3b-8137-dc597a054133" providerId="ADAL" clId="{7CCB2453-B988-4C8A-BC5C-4BF3F9838CCC}" dt="2025-02-12T23:45:53.477" v="377" actId="478"/>
          <ac:spMkLst>
            <pc:docMk/>
            <pc:sldMk cId="1430998324" sldId="766"/>
            <ac:spMk id="5" creationId="{51927EF9-ED28-C084-9277-F78C9C967652}"/>
          </ac:spMkLst>
        </pc:spChg>
        <pc:spChg chg="mod">
          <ac:chgData name="Damian Gordon" userId="796278f3-970d-4a3b-8137-dc597a054133" providerId="ADAL" clId="{7CCB2453-B988-4C8A-BC5C-4BF3F9838CCC}" dt="2025-02-13T00:56:01.419" v="527" actId="20577"/>
          <ac:spMkLst>
            <pc:docMk/>
            <pc:sldMk cId="1430998324" sldId="766"/>
            <ac:spMk id="7" creationId="{F58D8F32-986E-BF87-5D3C-93F90682D096}"/>
          </ac:spMkLst>
        </pc:spChg>
        <pc:spChg chg="mod">
          <ac:chgData name="Damian Gordon" userId="796278f3-970d-4a3b-8137-dc597a054133" providerId="ADAL" clId="{7CCB2453-B988-4C8A-BC5C-4BF3F9838CCC}" dt="2025-02-12T23:47:28.612" v="390"/>
          <ac:spMkLst>
            <pc:docMk/>
            <pc:sldMk cId="1430998324" sldId="766"/>
            <ac:spMk id="9" creationId="{76BAB1FC-9DE4-1AA5-612F-2265CFD3ED6C}"/>
          </ac:spMkLst>
        </pc:spChg>
        <pc:spChg chg="del">
          <ac:chgData name="Damian Gordon" userId="796278f3-970d-4a3b-8137-dc597a054133" providerId="ADAL" clId="{7CCB2453-B988-4C8A-BC5C-4BF3F9838CCC}" dt="2025-02-12T23:42:41.164" v="370"/>
          <ac:spMkLst>
            <pc:docMk/>
            <pc:sldMk cId="1430998324" sldId="766"/>
            <ac:spMk id="11" creationId="{721C1C97-54AD-3085-6603-F0816FF006EF}"/>
          </ac:spMkLst>
        </pc:spChg>
        <pc:picChg chg="add mod">
          <ac:chgData name="Damian Gordon" userId="796278f3-970d-4a3b-8137-dc597a054133" providerId="ADAL" clId="{7CCB2453-B988-4C8A-BC5C-4BF3F9838CCC}" dt="2025-02-12T23:45:57.454" v="378" actId="1076"/>
          <ac:picMkLst>
            <pc:docMk/>
            <pc:sldMk cId="1430998324" sldId="766"/>
            <ac:picMk id="3" creationId="{BC50AF3D-7461-16BA-C949-DC1A19E0AFAE}"/>
          </ac:picMkLst>
        </pc:picChg>
        <pc:picChg chg="del">
          <ac:chgData name="Damian Gordon" userId="796278f3-970d-4a3b-8137-dc597a054133" providerId="ADAL" clId="{7CCB2453-B988-4C8A-BC5C-4BF3F9838CCC}" dt="2025-02-12T23:45:50.550" v="376" actId="478"/>
          <ac:picMkLst>
            <pc:docMk/>
            <pc:sldMk cId="1430998324" sldId="766"/>
            <ac:picMk id="6" creationId="{92DF5975-5E1C-2D55-F8E5-0AE55CD7C058}"/>
          </ac:picMkLst>
        </pc:picChg>
      </pc:sldChg>
      <pc:sldChg chg="addSp delSp modSp new del mod setBg">
        <pc:chgData name="Damian Gordon" userId="796278f3-970d-4a3b-8137-dc597a054133" providerId="ADAL" clId="{7CCB2453-B988-4C8A-BC5C-4BF3F9838CCC}" dt="2025-02-12T23:52:21.871" v="422" actId="47"/>
        <pc:sldMkLst>
          <pc:docMk/>
          <pc:sldMk cId="3846207099" sldId="767"/>
        </pc:sldMkLst>
        <pc:spChg chg="add">
          <ac:chgData name="Damian Gordon" userId="796278f3-970d-4a3b-8137-dc597a054133" providerId="ADAL" clId="{7CCB2453-B988-4C8A-BC5C-4BF3F9838CCC}" dt="2025-02-12T23:51:23.183" v="416" actId="26606"/>
          <ac:spMkLst>
            <pc:docMk/>
            <pc:sldMk cId="3846207099" sldId="767"/>
            <ac:spMk id="1031" creationId="{AB8C311F-7253-4AED-9701-7FC0708C41C7}"/>
          </ac:spMkLst>
        </pc:spChg>
        <pc:spChg chg="add">
          <ac:chgData name="Damian Gordon" userId="796278f3-970d-4a3b-8137-dc597a054133" providerId="ADAL" clId="{7CCB2453-B988-4C8A-BC5C-4BF3F9838CCC}" dt="2025-02-12T23:51:23.183" v="416" actId="26606"/>
          <ac:spMkLst>
            <pc:docMk/>
            <pc:sldMk cId="3846207099" sldId="767"/>
            <ac:spMk id="1033" creationId="{E2384209-CB15-4CDF-9D31-C44FD9A3F20D}"/>
          </ac:spMkLst>
        </pc:spChg>
        <pc:spChg chg="add">
          <ac:chgData name="Damian Gordon" userId="796278f3-970d-4a3b-8137-dc597a054133" providerId="ADAL" clId="{7CCB2453-B988-4C8A-BC5C-4BF3F9838CCC}" dt="2025-02-12T23:51:23.183" v="416" actId="26606"/>
          <ac:spMkLst>
            <pc:docMk/>
            <pc:sldMk cId="3846207099" sldId="767"/>
            <ac:spMk id="1035" creationId="{2633B3B5-CC90-43F0-8714-D31D1F3F0209}"/>
          </ac:spMkLst>
        </pc:spChg>
        <pc:spChg chg="add">
          <ac:chgData name="Damian Gordon" userId="796278f3-970d-4a3b-8137-dc597a054133" providerId="ADAL" clId="{7CCB2453-B988-4C8A-BC5C-4BF3F9838CCC}" dt="2025-02-12T23:51:23.183" v="416" actId="26606"/>
          <ac:spMkLst>
            <pc:docMk/>
            <pc:sldMk cId="3846207099" sldId="767"/>
            <ac:spMk id="1037" creationId="{A8D57A06-A426-446D-B02C-A2DC6B62E45E}"/>
          </ac:spMkLst>
        </pc:spChg>
        <pc:picChg chg="add del mod">
          <ac:chgData name="Damian Gordon" userId="796278f3-970d-4a3b-8137-dc597a054133" providerId="ADAL" clId="{7CCB2453-B988-4C8A-BC5C-4BF3F9838CCC}" dt="2025-02-12T23:52:14.490" v="419" actId="21"/>
          <ac:picMkLst>
            <pc:docMk/>
            <pc:sldMk cId="3846207099" sldId="767"/>
            <ac:picMk id="1026" creationId="{BB51851E-EC5B-7680-139E-152988A2675E}"/>
          </ac:picMkLst>
        </pc:picChg>
      </pc:sldChg>
      <pc:sldChg chg="addSp delSp modSp new mod ord modNotesTx">
        <pc:chgData name="Damian Gordon" userId="796278f3-970d-4a3b-8137-dc597a054133" providerId="ADAL" clId="{7CCB2453-B988-4C8A-BC5C-4BF3F9838CCC}" dt="2025-02-13T12:00:54.245" v="804" actId="20577"/>
        <pc:sldMkLst>
          <pc:docMk/>
          <pc:sldMk cId="1632879836" sldId="768"/>
        </pc:sldMkLst>
        <pc:spChg chg="add del">
          <ac:chgData name="Damian Gordon" userId="796278f3-970d-4a3b-8137-dc597a054133" providerId="ADAL" clId="{7CCB2453-B988-4C8A-BC5C-4BF3F9838CCC}" dt="2025-02-12T23:56:41.190" v="430" actId="22"/>
          <ac:spMkLst>
            <pc:docMk/>
            <pc:sldMk cId="1632879836" sldId="768"/>
            <ac:spMk id="3" creationId="{1C7C32BB-6905-06CB-0A94-0C24A45D5FE5}"/>
          </ac:spMkLst>
        </pc:spChg>
        <pc:spChg chg="add del mod">
          <ac:chgData name="Damian Gordon" userId="796278f3-970d-4a3b-8137-dc597a054133" providerId="ADAL" clId="{7CCB2453-B988-4C8A-BC5C-4BF3F9838CCC}" dt="2025-02-12T23:56:59.018" v="433" actId="478"/>
          <ac:spMkLst>
            <pc:docMk/>
            <pc:sldMk cId="1632879836" sldId="768"/>
            <ac:spMk id="5" creationId="{69131AE3-357E-2471-A5DB-65ADA59C1AD5}"/>
          </ac:spMkLst>
        </pc:spChg>
        <pc:picChg chg="add mod">
          <ac:chgData name="Damian Gordon" userId="796278f3-970d-4a3b-8137-dc597a054133" providerId="ADAL" clId="{7CCB2453-B988-4C8A-BC5C-4BF3F9838CCC}" dt="2025-02-12T23:52:18.935" v="421" actId="1035"/>
          <ac:picMkLst>
            <pc:docMk/>
            <pc:sldMk cId="1632879836" sldId="768"/>
            <ac:picMk id="1026" creationId="{BB51851E-EC5B-7680-139E-152988A2675E}"/>
          </ac:picMkLst>
        </pc:picChg>
      </pc:sldChg>
      <pc:sldChg chg="addSp modSp new mod setBg modNotesTx">
        <pc:chgData name="Damian Gordon" userId="796278f3-970d-4a3b-8137-dc597a054133" providerId="ADAL" clId="{7CCB2453-B988-4C8A-BC5C-4BF3F9838CCC}" dt="2025-02-13T00:01:27.774" v="457" actId="20577"/>
        <pc:sldMkLst>
          <pc:docMk/>
          <pc:sldMk cId="1297215937" sldId="769"/>
        </pc:sldMkLst>
        <pc:spChg chg="add">
          <ac:chgData name="Damian Gordon" userId="796278f3-970d-4a3b-8137-dc597a054133" providerId="ADAL" clId="{7CCB2453-B988-4C8A-BC5C-4BF3F9838CCC}" dt="2025-02-12T23:53:16.319" v="425" actId="26606"/>
          <ac:spMkLst>
            <pc:docMk/>
            <pc:sldMk cId="1297215937" sldId="769"/>
            <ac:spMk id="2055" creationId="{42A4FC2C-047E-45A5-965D-8E1E3BF09BC6}"/>
          </ac:spMkLst>
        </pc:spChg>
        <pc:picChg chg="add mod">
          <ac:chgData name="Damian Gordon" userId="796278f3-970d-4a3b-8137-dc597a054133" providerId="ADAL" clId="{7CCB2453-B988-4C8A-BC5C-4BF3F9838CCC}" dt="2025-02-12T23:53:16.319" v="425" actId="26606"/>
          <ac:picMkLst>
            <pc:docMk/>
            <pc:sldMk cId="1297215937" sldId="769"/>
            <ac:picMk id="2050" creationId="{255C0935-259D-9AE0-1072-1CFE29962DDD}"/>
          </ac:picMkLst>
        </pc:picChg>
      </pc:sldChg>
      <pc:sldChg chg="addSp modSp new modNotesTx">
        <pc:chgData name="Damian Gordon" userId="796278f3-970d-4a3b-8137-dc597a054133" providerId="ADAL" clId="{7CCB2453-B988-4C8A-BC5C-4BF3F9838CCC}" dt="2025-02-13T00:00:23.161" v="453" actId="20577"/>
        <pc:sldMkLst>
          <pc:docMk/>
          <pc:sldMk cId="3646861843" sldId="770"/>
        </pc:sldMkLst>
        <pc:picChg chg="add mod">
          <ac:chgData name="Damian Gordon" userId="796278f3-970d-4a3b-8137-dc597a054133" providerId="ADAL" clId="{7CCB2453-B988-4C8A-BC5C-4BF3F9838CCC}" dt="2025-02-12T23:59:55.359" v="448" actId="1076"/>
          <ac:picMkLst>
            <pc:docMk/>
            <pc:sldMk cId="3646861843" sldId="770"/>
            <ac:picMk id="4098" creationId="{78309C30-5345-315A-9492-A5F6EF6373BF}"/>
          </ac:picMkLst>
        </pc:picChg>
      </pc:sldChg>
      <pc:sldChg chg="addSp modSp add mod setBg">
        <pc:chgData name="Damian Gordon" userId="796278f3-970d-4a3b-8137-dc597a054133" providerId="ADAL" clId="{7CCB2453-B988-4C8A-BC5C-4BF3F9838CCC}" dt="2025-02-13T20:22:19.232" v="1705" actId="26606"/>
        <pc:sldMkLst>
          <pc:docMk/>
          <pc:sldMk cId="382703640" sldId="771"/>
        </pc:sldMkLst>
        <pc:spChg chg="add">
          <ac:chgData name="Damian Gordon" userId="796278f3-970d-4a3b-8137-dc597a054133" providerId="ADAL" clId="{7CCB2453-B988-4C8A-BC5C-4BF3F9838CCC}" dt="2025-02-13T20:22:19.232" v="1705" actId="26606"/>
          <ac:spMkLst>
            <pc:docMk/>
            <pc:sldMk cId="382703640" sldId="771"/>
            <ac:spMk id="2057" creationId="{11BE3FA7-0D70-4431-814F-D8C40576EA93}"/>
          </ac:spMkLst>
        </pc:spChg>
        <pc:picChg chg="add mod">
          <ac:chgData name="Damian Gordon" userId="796278f3-970d-4a3b-8137-dc597a054133" providerId="ADAL" clId="{7CCB2453-B988-4C8A-BC5C-4BF3F9838CCC}" dt="2025-02-13T20:22:19.232" v="1705" actId="26606"/>
          <ac:picMkLst>
            <pc:docMk/>
            <pc:sldMk cId="382703640" sldId="771"/>
            <ac:picMk id="2050" creationId="{F4488CB0-158B-ACF6-7DE9-730B62D52D52}"/>
          </ac:picMkLst>
        </pc:picChg>
        <pc:picChg chg="add mod">
          <ac:chgData name="Damian Gordon" userId="796278f3-970d-4a3b-8137-dc597a054133" providerId="ADAL" clId="{7CCB2453-B988-4C8A-BC5C-4BF3F9838CCC}" dt="2025-02-13T20:22:19.232" v="1705" actId="26606"/>
          <ac:picMkLst>
            <pc:docMk/>
            <pc:sldMk cId="382703640" sldId="771"/>
            <ac:picMk id="2052" creationId="{FEAB86D4-F2B7-12D1-C7CD-6D1A268E278C}"/>
          </ac:picMkLst>
        </pc:picChg>
      </pc:sldChg>
      <pc:sldChg chg="addSp delSp modSp add mod ord setBg">
        <pc:chgData name="Damian Gordon" userId="796278f3-970d-4a3b-8137-dc597a054133" providerId="ADAL" clId="{7CCB2453-B988-4C8A-BC5C-4BF3F9838CCC}" dt="2025-02-13T00:59:47.633" v="567" actId="26606"/>
        <pc:sldMkLst>
          <pc:docMk/>
          <pc:sldMk cId="1521273238" sldId="772"/>
        </pc:sldMkLst>
        <pc:spChg chg="mod ord">
          <ac:chgData name="Damian Gordon" userId="796278f3-970d-4a3b-8137-dc597a054133" providerId="ADAL" clId="{7CCB2453-B988-4C8A-BC5C-4BF3F9838CCC}" dt="2025-02-13T00:59:47.633" v="567" actId="26606"/>
          <ac:spMkLst>
            <pc:docMk/>
            <pc:sldMk cId="1521273238" sldId="772"/>
            <ac:spMk id="7" creationId="{74A5ED48-1E54-6428-5676-1429CCD5E414}"/>
          </ac:spMkLst>
        </pc:spChg>
        <pc:spChg chg="mod">
          <ac:chgData name="Damian Gordon" userId="796278f3-970d-4a3b-8137-dc597a054133" providerId="ADAL" clId="{7CCB2453-B988-4C8A-BC5C-4BF3F9838CCC}" dt="2025-02-13T00:59:47.633" v="567" actId="26606"/>
          <ac:spMkLst>
            <pc:docMk/>
            <pc:sldMk cId="1521273238" sldId="772"/>
            <ac:spMk id="9" creationId="{036D3C64-B67F-C2AD-4D9F-D0D15BC32D38}"/>
          </ac:spMkLst>
        </pc:spChg>
        <pc:spChg chg="add del">
          <ac:chgData name="Damian Gordon" userId="796278f3-970d-4a3b-8137-dc597a054133" providerId="ADAL" clId="{7CCB2453-B988-4C8A-BC5C-4BF3F9838CCC}" dt="2025-02-13T00:59:47.633" v="567" actId="26606"/>
          <ac:spMkLst>
            <pc:docMk/>
            <pc:sldMk cId="1521273238" sldId="772"/>
            <ac:spMk id="14" creationId="{F13C74B1-5B17-4795-BED0-7140497B445A}"/>
          </ac:spMkLst>
        </pc:spChg>
        <pc:spChg chg="add del">
          <ac:chgData name="Damian Gordon" userId="796278f3-970d-4a3b-8137-dc597a054133" providerId="ADAL" clId="{7CCB2453-B988-4C8A-BC5C-4BF3F9838CCC}" dt="2025-02-13T00:59:47.633" v="567" actId="26606"/>
          <ac:spMkLst>
            <pc:docMk/>
            <pc:sldMk cId="1521273238" sldId="772"/>
            <ac:spMk id="16" creationId="{D4974D33-8DC5-464E-8C6D-BE58F0669C17}"/>
          </ac:spMkLst>
        </pc:spChg>
        <pc:picChg chg="del">
          <ac:chgData name="Damian Gordon" userId="796278f3-970d-4a3b-8137-dc597a054133" providerId="ADAL" clId="{7CCB2453-B988-4C8A-BC5C-4BF3F9838CCC}" dt="2025-02-13T00:59:08.326" v="563" actId="478"/>
          <ac:picMkLst>
            <pc:docMk/>
            <pc:sldMk cId="1521273238" sldId="772"/>
            <ac:picMk id="3" creationId="{0AC5C7FC-CAAD-90DF-2791-D25BD1298EB5}"/>
          </ac:picMkLst>
        </pc:picChg>
        <pc:picChg chg="add mod">
          <ac:chgData name="Damian Gordon" userId="796278f3-970d-4a3b-8137-dc597a054133" providerId="ADAL" clId="{7CCB2453-B988-4C8A-BC5C-4BF3F9838CCC}" dt="2025-02-13T00:59:47.633" v="567" actId="26606"/>
          <ac:picMkLst>
            <pc:docMk/>
            <pc:sldMk cId="1521273238" sldId="772"/>
            <ac:picMk id="4" creationId="{C1F0926A-E5A6-B2C3-EB0E-8C9EDC3AFBB6}"/>
          </ac:picMkLst>
        </pc:picChg>
      </pc:sldChg>
      <pc:sldChg chg="addSp delSp modSp new mod setBg">
        <pc:chgData name="Damian Gordon" userId="796278f3-970d-4a3b-8137-dc597a054133" providerId="ADAL" clId="{7CCB2453-B988-4C8A-BC5C-4BF3F9838CCC}" dt="2025-02-13T00:02:46.143" v="477" actId="26606"/>
        <pc:sldMkLst>
          <pc:docMk/>
          <pc:sldMk cId="2066693633" sldId="773"/>
        </pc:sldMkLst>
        <pc:spChg chg="mod">
          <ac:chgData name="Damian Gordon" userId="796278f3-970d-4a3b-8137-dc597a054133" providerId="ADAL" clId="{7CCB2453-B988-4C8A-BC5C-4BF3F9838CCC}" dt="2025-02-13T00:02:46.143" v="477" actId="26606"/>
          <ac:spMkLst>
            <pc:docMk/>
            <pc:sldMk cId="2066693633" sldId="773"/>
            <ac:spMk id="2" creationId="{3862D4EA-78A0-ECFF-B8EC-D983278DD1E9}"/>
          </ac:spMkLst>
        </pc:spChg>
        <pc:spChg chg="del">
          <ac:chgData name="Damian Gordon" userId="796278f3-970d-4a3b-8137-dc597a054133" providerId="ADAL" clId="{7CCB2453-B988-4C8A-BC5C-4BF3F9838CCC}" dt="2025-02-13T00:02:16.692" v="462" actId="478"/>
          <ac:spMkLst>
            <pc:docMk/>
            <pc:sldMk cId="2066693633" sldId="773"/>
            <ac:spMk id="3" creationId="{1D720936-F225-1B4A-E843-9F775094710F}"/>
          </ac:spMkLst>
        </pc:spChg>
        <pc:spChg chg="add">
          <ac:chgData name="Damian Gordon" userId="796278f3-970d-4a3b-8137-dc597a054133" providerId="ADAL" clId="{7CCB2453-B988-4C8A-BC5C-4BF3F9838CCC}" dt="2025-02-13T00:02:46.143" v="477" actId="26606"/>
          <ac:spMkLst>
            <pc:docMk/>
            <pc:sldMk cId="2066693633" sldId="773"/>
            <ac:spMk id="7" creationId="{FB5B0058-AF13-4859-B429-4EDDE2A26F7F}"/>
          </ac:spMkLst>
        </pc:spChg>
        <pc:spChg chg="add">
          <ac:chgData name="Damian Gordon" userId="796278f3-970d-4a3b-8137-dc597a054133" providerId="ADAL" clId="{7CCB2453-B988-4C8A-BC5C-4BF3F9838CCC}" dt="2025-02-13T00:02:46.143" v="477" actId="26606"/>
          <ac:spMkLst>
            <pc:docMk/>
            <pc:sldMk cId="2066693633" sldId="773"/>
            <ac:spMk id="9" creationId="{81BD432D-FAB3-4B5D-BF27-4DA7C75B3238}"/>
          </ac:spMkLst>
        </pc:spChg>
        <pc:cxnChg chg="add">
          <ac:chgData name="Damian Gordon" userId="796278f3-970d-4a3b-8137-dc597a054133" providerId="ADAL" clId="{7CCB2453-B988-4C8A-BC5C-4BF3F9838CCC}" dt="2025-02-13T00:02:46.143" v="477" actId="26606"/>
          <ac:cxnSpMkLst>
            <pc:docMk/>
            <pc:sldMk cId="2066693633" sldId="773"/>
            <ac:cxnSpMk id="11" creationId="{E6D6B450-4278-45B8-88C7-C061710E3C7E}"/>
          </ac:cxnSpMkLst>
        </pc:cxnChg>
        <pc:cxnChg chg="add">
          <ac:chgData name="Damian Gordon" userId="796278f3-970d-4a3b-8137-dc597a054133" providerId="ADAL" clId="{7CCB2453-B988-4C8A-BC5C-4BF3F9838CCC}" dt="2025-02-13T00:02:46.143" v="477" actId="26606"/>
          <ac:cxnSpMkLst>
            <pc:docMk/>
            <pc:sldMk cId="2066693633" sldId="773"/>
            <ac:cxnSpMk id="13" creationId="{74234A4C-A256-4139-A5F4-27078F0D6796}"/>
          </ac:cxnSpMkLst>
        </pc:cxnChg>
      </pc:sldChg>
      <pc:sldChg chg="addSp modSp new mod">
        <pc:chgData name="Damian Gordon" userId="796278f3-970d-4a3b-8137-dc597a054133" providerId="ADAL" clId="{7CCB2453-B988-4C8A-BC5C-4BF3F9838CCC}" dt="2025-02-13T01:23:11.498" v="790" actId="1076"/>
        <pc:sldMkLst>
          <pc:docMk/>
          <pc:sldMk cId="366492619" sldId="774"/>
        </pc:sldMkLst>
        <pc:spChg chg="mod">
          <ac:chgData name="Damian Gordon" userId="796278f3-970d-4a3b-8137-dc597a054133" providerId="ADAL" clId="{7CCB2453-B988-4C8A-BC5C-4BF3F9838CCC}" dt="2025-02-13T01:15:44.038" v="726"/>
          <ac:spMkLst>
            <pc:docMk/>
            <pc:sldMk cId="366492619" sldId="774"/>
            <ac:spMk id="2" creationId="{87D1C007-3B3E-BBCE-CB22-39B662832B4D}"/>
          </ac:spMkLst>
        </pc:spChg>
        <pc:spChg chg="mod">
          <ac:chgData name="Damian Gordon" userId="796278f3-970d-4a3b-8137-dc597a054133" providerId="ADAL" clId="{7CCB2453-B988-4C8A-BC5C-4BF3F9838CCC}" dt="2025-02-13T01:22:38.003" v="783" actId="20577"/>
          <ac:spMkLst>
            <pc:docMk/>
            <pc:sldMk cId="366492619" sldId="774"/>
            <ac:spMk id="3" creationId="{A674A4F9-5691-925D-FA8D-05A00D1C5F85}"/>
          </ac:spMkLst>
        </pc:spChg>
        <pc:picChg chg="add mod">
          <ac:chgData name="Damian Gordon" userId="796278f3-970d-4a3b-8137-dc597a054133" providerId="ADAL" clId="{7CCB2453-B988-4C8A-BC5C-4BF3F9838CCC}" dt="2025-02-13T01:23:11.498" v="790" actId="1076"/>
          <ac:picMkLst>
            <pc:docMk/>
            <pc:sldMk cId="366492619" sldId="774"/>
            <ac:picMk id="6146" creationId="{13CFD111-C800-EDBF-48D9-75A7047BF80C}"/>
          </ac:picMkLst>
        </pc:picChg>
      </pc:sldChg>
      <pc:sldChg chg="addSp delSp modSp new mod setBg">
        <pc:chgData name="Damian Gordon" userId="796278f3-970d-4a3b-8137-dc597a054133" providerId="ADAL" clId="{7CCB2453-B988-4C8A-BC5C-4BF3F9838CCC}" dt="2025-02-13T01:12:00.332" v="725" actId="1076"/>
        <pc:sldMkLst>
          <pc:docMk/>
          <pc:sldMk cId="3443675200" sldId="775"/>
        </pc:sldMkLst>
        <pc:spChg chg="add mod">
          <ac:chgData name="Damian Gordon" userId="796278f3-970d-4a3b-8137-dc597a054133" providerId="ADAL" clId="{7CCB2453-B988-4C8A-BC5C-4BF3F9838CCC}" dt="2025-02-13T01:11:38.013" v="721" actId="20577"/>
          <ac:spMkLst>
            <pc:docMk/>
            <pc:sldMk cId="3443675200" sldId="775"/>
            <ac:spMk id="3" creationId="{20A646E6-AE1F-4295-B1C7-E870E044F0B5}"/>
          </ac:spMkLst>
        </pc:spChg>
        <pc:spChg chg="add">
          <ac:chgData name="Damian Gordon" userId="796278f3-970d-4a3b-8137-dc597a054133" providerId="ADAL" clId="{7CCB2453-B988-4C8A-BC5C-4BF3F9838CCC}" dt="2025-02-13T01:07:47.951" v="625" actId="26606"/>
          <ac:spMkLst>
            <pc:docMk/>
            <pc:sldMk cId="3443675200" sldId="775"/>
            <ac:spMk id="5129" creationId="{FB5B0058-AF13-4859-B429-4EDDE2A26F7F}"/>
          </ac:spMkLst>
        </pc:spChg>
        <pc:spChg chg="add">
          <ac:chgData name="Damian Gordon" userId="796278f3-970d-4a3b-8137-dc597a054133" providerId="ADAL" clId="{7CCB2453-B988-4C8A-BC5C-4BF3F9838CCC}" dt="2025-02-13T01:07:47.951" v="625" actId="26606"/>
          <ac:spMkLst>
            <pc:docMk/>
            <pc:sldMk cId="3443675200" sldId="775"/>
            <ac:spMk id="5133" creationId="{81BD432D-FAB3-4B5D-BF27-4DA7C75B3238}"/>
          </ac:spMkLst>
        </pc:spChg>
        <pc:picChg chg="add del mod">
          <ac:chgData name="Damian Gordon" userId="796278f3-970d-4a3b-8137-dc597a054133" providerId="ADAL" clId="{7CCB2453-B988-4C8A-BC5C-4BF3F9838CCC}" dt="2025-02-13T01:11:33.643" v="719" actId="478"/>
          <ac:picMkLst>
            <pc:docMk/>
            <pc:sldMk cId="3443675200" sldId="775"/>
            <ac:picMk id="5" creationId="{39382601-BBF8-0880-32D7-6E2E8C1C8DB3}"/>
          </ac:picMkLst>
        </pc:picChg>
        <pc:picChg chg="add mod">
          <ac:chgData name="Damian Gordon" userId="796278f3-970d-4a3b-8137-dc597a054133" providerId="ADAL" clId="{7CCB2453-B988-4C8A-BC5C-4BF3F9838CCC}" dt="2025-02-13T01:12:00.332" v="725" actId="1076"/>
          <ac:picMkLst>
            <pc:docMk/>
            <pc:sldMk cId="3443675200" sldId="775"/>
            <ac:picMk id="7" creationId="{CBEFEC1E-5C29-BE09-C377-E00FF5948703}"/>
          </ac:picMkLst>
        </pc:picChg>
        <pc:picChg chg="add mod ord">
          <ac:chgData name="Damian Gordon" userId="796278f3-970d-4a3b-8137-dc597a054133" providerId="ADAL" clId="{7CCB2453-B988-4C8A-BC5C-4BF3F9838CCC}" dt="2025-02-13T01:08:09.863" v="632" actId="1076"/>
          <ac:picMkLst>
            <pc:docMk/>
            <pc:sldMk cId="3443675200" sldId="775"/>
            <ac:picMk id="5122" creationId="{119F90D5-4C31-90F6-CAB2-37484CE2BD59}"/>
          </ac:picMkLst>
        </pc:picChg>
        <pc:picChg chg="add mod ord">
          <ac:chgData name="Damian Gordon" userId="796278f3-970d-4a3b-8137-dc597a054133" providerId="ADAL" clId="{7CCB2453-B988-4C8A-BC5C-4BF3F9838CCC}" dt="2025-02-13T01:08:25.913" v="665" actId="1076"/>
          <ac:picMkLst>
            <pc:docMk/>
            <pc:sldMk cId="3443675200" sldId="775"/>
            <ac:picMk id="5124" creationId="{18BA5943-D95A-C9F1-CE9D-C13D309639DF}"/>
          </ac:picMkLst>
        </pc:picChg>
        <pc:picChg chg="add del mod">
          <ac:chgData name="Damian Gordon" userId="796278f3-970d-4a3b-8137-dc597a054133" providerId="ADAL" clId="{7CCB2453-B988-4C8A-BC5C-4BF3F9838CCC}" dt="2025-02-13T01:05:22.380" v="621" actId="21"/>
          <ac:picMkLst>
            <pc:docMk/>
            <pc:sldMk cId="3443675200" sldId="775"/>
            <ac:picMk id="5126" creationId="{65480744-36B9-D59A-41A0-CD5855D9E895}"/>
          </ac:picMkLst>
        </pc:picChg>
        <pc:cxnChg chg="add">
          <ac:chgData name="Damian Gordon" userId="796278f3-970d-4a3b-8137-dc597a054133" providerId="ADAL" clId="{7CCB2453-B988-4C8A-BC5C-4BF3F9838CCC}" dt="2025-02-13T01:07:47.951" v="625" actId="26606"/>
          <ac:cxnSpMkLst>
            <pc:docMk/>
            <pc:sldMk cId="3443675200" sldId="775"/>
            <ac:cxnSpMk id="5131" creationId="{07A9243D-8FC3-4B36-874B-55906B03F484}"/>
          </ac:cxnSpMkLst>
        </pc:cxnChg>
      </pc:sldChg>
      <pc:sldChg chg="addSp delSp modSp add mod">
        <pc:chgData name="Damian Gordon" userId="796278f3-970d-4a3b-8137-dc597a054133" providerId="ADAL" clId="{7CCB2453-B988-4C8A-BC5C-4BF3F9838CCC}" dt="2025-02-13T21:28:30.015" v="1892" actId="1076"/>
        <pc:sldMkLst>
          <pc:docMk/>
          <pc:sldMk cId="2738204639" sldId="776"/>
        </pc:sldMkLst>
        <pc:spChg chg="mod">
          <ac:chgData name="Damian Gordon" userId="796278f3-970d-4a3b-8137-dc597a054133" providerId="ADAL" clId="{7CCB2453-B988-4C8A-BC5C-4BF3F9838CCC}" dt="2025-02-13T13:45:28.850" v="1295" actId="14100"/>
          <ac:spMkLst>
            <pc:docMk/>
            <pc:sldMk cId="2738204639" sldId="776"/>
            <ac:spMk id="3" creationId="{891E8D9F-6F9E-ADF5-C655-0358115C9DD3}"/>
          </ac:spMkLst>
        </pc:spChg>
        <pc:spChg chg="del mod">
          <ac:chgData name="Damian Gordon" userId="796278f3-970d-4a3b-8137-dc597a054133" providerId="ADAL" clId="{7CCB2453-B988-4C8A-BC5C-4BF3F9838CCC}" dt="2025-02-13T13:45:24.107" v="1294" actId="478"/>
          <ac:spMkLst>
            <pc:docMk/>
            <pc:sldMk cId="2738204639" sldId="776"/>
            <ac:spMk id="4" creationId="{060CA5D1-4CA5-953F-26CF-02BA0F9265FC}"/>
          </ac:spMkLst>
        </pc:spChg>
        <pc:spChg chg="add mod">
          <ac:chgData name="Damian Gordon" userId="796278f3-970d-4a3b-8137-dc597a054133" providerId="ADAL" clId="{7CCB2453-B988-4C8A-BC5C-4BF3F9838CCC}" dt="2025-02-13T21:27:26.804" v="1879" actId="1076"/>
          <ac:spMkLst>
            <pc:docMk/>
            <pc:sldMk cId="2738204639" sldId="776"/>
            <ac:spMk id="4" creationId="{E746659B-C118-0E12-0F72-2723482F9A6A}"/>
          </ac:spMkLst>
        </pc:spChg>
        <pc:spChg chg="add mod">
          <ac:chgData name="Damian Gordon" userId="796278f3-970d-4a3b-8137-dc597a054133" providerId="ADAL" clId="{7CCB2453-B988-4C8A-BC5C-4BF3F9838CCC}" dt="2025-02-13T21:28:30.015" v="1892" actId="1076"/>
          <ac:spMkLst>
            <pc:docMk/>
            <pc:sldMk cId="2738204639" sldId="776"/>
            <ac:spMk id="6" creationId="{E439FD1D-00BE-15A3-6759-B622650E32D3}"/>
          </ac:spMkLst>
        </pc:spChg>
        <pc:spChg chg="add mod ord">
          <ac:chgData name="Damian Gordon" userId="796278f3-970d-4a3b-8137-dc597a054133" providerId="ADAL" clId="{7CCB2453-B988-4C8A-BC5C-4BF3F9838CCC}" dt="2025-02-13T13:46:06.406" v="1344" actId="14100"/>
          <ac:spMkLst>
            <pc:docMk/>
            <pc:sldMk cId="2738204639" sldId="776"/>
            <ac:spMk id="7" creationId="{516BDAF4-B431-F736-675D-D8B659426573}"/>
          </ac:spMkLst>
        </pc:spChg>
        <pc:spChg chg="add mod ord">
          <ac:chgData name="Damian Gordon" userId="796278f3-970d-4a3b-8137-dc597a054133" providerId="ADAL" clId="{7CCB2453-B988-4C8A-BC5C-4BF3F9838CCC}" dt="2025-02-13T13:48:16.985" v="1359" actId="14100"/>
          <ac:spMkLst>
            <pc:docMk/>
            <pc:sldMk cId="2738204639" sldId="776"/>
            <ac:spMk id="8" creationId="{D9B78667-E45D-FF43-49C7-AEC4B45840C4}"/>
          </ac:spMkLst>
        </pc:spChg>
        <pc:picChg chg="del">
          <ac:chgData name="Damian Gordon" userId="796278f3-970d-4a3b-8137-dc597a054133" providerId="ADAL" clId="{7CCB2453-B988-4C8A-BC5C-4BF3F9838CCC}" dt="2025-02-13T13:40:38.045" v="1203" actId="478"/>
          <ac:picMkLst>
            <pc:docMk/>
            <pc:sldMk cId="2738204639" sldId="776"/>
            <ac:picMk id="6" creationId="{338FDEEA-5C13-6736-7136-075E9EEBF9F2}"/>
          </ac:picMkLst>
        </pc:picChg>
      </pc:sldChg>
      <pc:sldChg chg="add del">
        <pc:chgData name="Damian Gordon" userId="796278f3-970d-4a3b-8137-dc597a054133" providerId="ADAL" clId="{7CCB2453-B988-4C8A-BC5C-4BF3F9838CCC}" dt="2025-02-13T13:39:47.877" v="1174" actId="47"/>
        <pc:sldMkLst>
          <pc:docMk/>
          <pc:sldMk cId="4167163047" sldId="776"/>
        </pc:sldMkLst>
      </pc:sldChg>
      <pc:sldChg chg="addSp delSp modSp add mod">
        <pc:chgData name="Damian Gordon" userId="796278f3-970d-4a3b-8137-dc597a054133" providerId="ADAL" clId="{7CCB2453-B988-4C8A-BC5C-4BF3F9838CCC}" dt="2025-02-13T21:28:33.148" v="1893"/>
        <pc:sldMkLst>
          <pc:docMk/>
          <pc:sldMk cId="403413178" sldId="777"/>
        </pc:sldMkLst>
        <pc:spChg chg="mod">
          <ac:chgData name="Damian Gordon" userId="796278f3-970d-4a3b-8137-dc597a054133" providerId="ADAL" clId="{7CCB2453-B988-4C8A-BC5C-4BF3F9838CCC}" dt="2025-02-13T13:48:43.847" v="1388" actId="14100"/>
          <ac:spMkLst>
            <pc:docMk/>
            <pc:sldMk cId="403413178" sldId="777"/>
            <ac:spMk id="3" creationId="{50B8469A-EAF3-8F63-BC03-7F80A0CC05F4}"/>
          </ac:spMkLst>
        </pc:spChg>
        <pc:spChg chg="del mod">
          <ac:chgData name="Damian Gordon" userId="796278f3-970d-4a3b-8137-dc597a054133" providerId="ADAL" clId="{7CCB2453-B988-4C8A-BC5C-4BF3F9838CCC}" dt="2025-02-13T13:46:11.345" v="1345" actId="478"/>
          <ac:spMkLst>
            <pc:docMk/>
            <pc:sldMk cId="403413178" sldId="777"/>
            <ac:spMk id="4" creationId="{3323480E-8DEB-07F4-519A-3E52CF433DC8}"/>
          </ac:spMkLst>
        </pc:spChg>
        <pc:spChg chg="add mod">
          <ac:chgData name="Damian Gordon" userId="796278f3-970d-4a3b-8137-dc597a054133" providerId="ADAL" clId="{7CCB2453-B988-4C8A-BC5C-4BF3F9838CCC}" dt="2025-02-13T21:27:30.198" v="1880"/>
          <ac:spMkLst>
            <pc:docMk/>
            <pc:sldMk cId="403413178" sldId="777"/>
            <ac:spMk id="4" creationId="{5145A048-012A-A7E9-97DF-274AD58F6E8E}"/>
          </ac:spMkLst>
        </pc:spChg>
        <pc:spChg chg="add mod ord">
          <ac:chgData name="Damian Gordon" userId="796278f3-970d-4a3b-8137-dc597a054133" providerId="ADAL" clId="{7CCB2453-B988-4C8A-BC5C-4BF3F9838CCC}" dt="2025-02-13T13:48:30.606" v="1362" actId="167"/>
          <ac:spMkLst>
            <pc:docMk/>
            <pc:sldMk cId="403413178" sldId="777"/>
            <ac:spMk id="6" creationId="{57EC2063-2748-A60D-D089-CFBAD3108CE3}"/>
          </ac:spMkLst>
        </pc:spChg>
        <pc:spChg chg="add mod ord">
          <ac:chgData name="Damian Gordon" userId="796278f3-970d-4a3b-8137-dc597a054133" providerId="ADAL" clId="{7CCB2453-B988-4C8A-BC5C-4BF3F9838CCC}" dt="2025-02-13T13:48:26.542" v="1361" actId="167"/>
          <ac:spMkLst>
            <pc:docMk/>
            <pc:sldMk cId="403413178" sldId="777"/>
            <ac:spMk id="7" creationId="{0DC652CD-A20E-7AE6-F9CB-029E15330F17}"/>
          </ac:spMkLst>
        </pc:spChg>
        <pc:spChg chg="add mod">
          <ac:chgData name="Damian Gordon" userId="796278f3-970d-4a3b-8137-dc597a054133" providerId="ADAL" clId="{7CCB2453-B988-4C8A-BC5C-4BF3F9838CCC}" dt="2025-02-13T21:28:33.148" v="1893"/>
          <ac:spMkLst>
            <pc:docMk/>
            <pc:sldMk cId="403413178" sldId="777"/>
            <ac:spMk id="8" creationId="{57419214-C010-FE46-8084-AE49285D9AE9}"/>
          </ac:spMkLst>
        </pc:spChg>
      </pc:sldChg>
      <pc:sldChg chg="addSp modSp add mod">
        <pc:chgData name="Damian Gordon" userId="796278f3-970d-4a3b-8137-dc597a054133" providerId="ADAL" clId="{7CCB2453-B988-4C8A-BC5C-4BF3F9838CCC}" dt="2025-02-13T21:28:34.658" v="1894"/>
        <pc:sldMkLst>
          <pc:docMk/>
          <pc:sldMk cId="293012773" sldId="778"/>
        </pc:sldMkLst>
        <pc:spChg chg="mod">
          <ac:chgData name="Damian Gordon" userId="796278f3-970d-4a3b-8137-dc597a054133" providerId="ADAL" clId="{7CCB2453-B988-4C8A-BC5C-4BF3F9838CCC}" dt="2025-02-13T13:50:54.044" v="1468" actId="20577"/>
          <ac:spMkLst>
            <pc:docMk/>
            <pc:sldMk cId="293012773" sldId="778"/>
            <ac:spMk id="3" creationId="{AA4F0B8C-CB89-C84E-2C48-1ABE69BA5F6A}"/>
          </ac:spMkLst>
        </pc:spChg>
        <pc:spChg chg="add mod">
          <ac:chgData name="Damian Gordon" userId="796278f3-970d-4a3b-8137-dc597a054133" providerId="ADAL" clId="{7CCB2453-B988-4C8A-BC5C-4BF3F9838CCC}" dt="2025-02-13T21:27:31.752" v="1881"/>
          <ac:spMkLst>
            <pc:docMk/>
            <pc:sldMk cId="293012773" sldId="778"/>
            <ac:spMk id="4" creationId="{1F1F36DD-5695-90A9-759E-5C40967EC441}"/>
          </ac:spMkLst>
        </pc:spChg>
        <pc:spChg chg="add mod">
          <ac:chgData name="Damian Gordon" userId="796278f3-970d-4a3b-8137-dc597a054133" providerId="ADAL" clId="{7CCB2453-B988-4C8A-BC5C-4BF3F9838CCC}" dt="2025-02-13T21:28:34.658" v="1894"/>
          <ac:spMkLst>
            <pc:docMk/>
            <pc:sldMk cId="293012773" sldId="778"/>
            <ac:spMk id="6" creationId="{C4AF76BE-3EBA-FC62-12A0-6DA70695D69B}"/>
          </ac:spMkLst>
        </pc:spChg>
        <pc:spChg chg="mod">
          <ac:chgData name="Damian Gordon" userId="796278f3-970d-4a3b-8137-dc597a054133" providerId="ADAL" clId="{7CCB2453-B988-4C8A-BC5C-4BF3F9838CCC}" dt="2025-02-13T13:49:04.982" v="1390" actId="207"/>
          <ac:spMkLst>
            <pc:docMk/>
            <pc:sldMk cId="293012773" sldId="778"/>
            <ac:spMk id="8" creationId="{450C7FFD-FBC1-E4F2-A5A8-ED8621C3835D}"/>
          </ac:spMkLst>
        </pc:spChg>
      </pc:sldChg>
      <pc:sldChg chg="addSp modSp add mod">
        <pc:chgData name="Damian Gordon" userId="796278f3-970d-4a3b-8137-dc597a054133" providerId="ADAL" clId="{7CCB2453-B988-4C8A-BC5C-4BF3F9838CCC}" dt="2025-02-13T21:28:36.054" v="1895"/>
        <pc:sldMkLst>
          <pc:docMk/>
          <pc:sldMk cId="1196760950" sldId="779"/>
        </pc:sldMkLst>
        <pc:spChg chg="mod">
          <ac:chgData name="Damian Gordon" userId="796278f3-970d-4a3b-8137-dc597a054133" providerId="ADAL" clId="{7CCB2453-B988-4C8A-BC5C-4BF3F9838CCC}" dt="2025-02-13T13:52:08.494" v="1565" actId="27636"/>
          <ac:spMkLst>
            <pc:docMk/>
            <pc:sldMk cId="1196760950" sldId="779"/>
            <ac:spMk id="3" creationId="{C529D95A-96D0-A86C-69EC-1E07A2613281}"/>
          </ac:spMkLst>
        </pc:spChg>
        <pc:spChg chg="add mod">
          <ac:chgData name="Damian Gordon" userId="796278f3-970d-4a3b-8137-dc597a054133" providerId="ADAL" clId="{7CCB2453-B988-4C8A-BC5C-4BF3F9838CCC}" dt="2025-02-13T21:27:33.173" v="1882"/>
          <ac:spMkLst>
            <pc:docMk/>
            <pc:sldMk cId="1196760950" sldId="779"/>
            <ac:spMk id="4" creationId="{52238EEE-2ED7-8063-D294-A4E023458380}"/>
          </ac:spMkLst>
        </pc:spChg>
        <pc:spChg chg="mod">
          <ac:chgData name="Damian Gordon" userId="796278f3-970d-4a3b-8137-dc597a054133" providerId="ADAL" clId="{7CCB2453-B988-4C8A-BC5C-4BF3F9838CCC}" dt="2025-02-13T13:49:16.245" v="1391" actId="207"/>
          <ac:spMkLst>
            <pc:docMk/>
            <pc:sldMk cId="1196760950" sldId="779"/>
            <ac:spMk id="7" creationId="{C6DEBF26-73F7-3244-962B-C8755BF8E258}"/>
          </ac:spMkLst>
        </pc:spChg>
        <pc:spChg chg="add mod">
          <ac:chgData name="Damian Gordon" userId="796278f3-970d-4a3b-8137-dc597a054133" providerId="ADAL" clId="{7CCB2453-B988-4C8A-BC5C-4BF3F9838CCC}" dt="2025-02-13T21:28:36.054" v="1895"/>
          <ac:spMkLst>
            <pc:docMk/>
            <pc:sldMk cId="1196760950" sldId="779"/>
            <ac:spMk id="8" creationId="{6872065F-D34D-8779-6F5D-B1FC3537EFBD}"/>
          </ac:spMkLst>
        </pc:spChg>
      </pc:sldChg>
      <pc:sldChg chg="delSp modSp add mod ord setBg delDesignElem">
        <pc:chgData name="Damian Gordon" userId="796278f3-970d-4a3b-8137-dc597a054133" providerId="ADAL" clId="{7CCB2453-B988-4C8A-BC5C-4BF3F9838CCC}" dt="2025-02-13T16:24:31.871" v="1650"/>
        <pc:sldMkLst>
          <pc:docMk/>
          <pc:sldMk cId="2352174187" sldId="780"/>
        </pc:sldMkLst>
        <pc:spChg chg="mod">
          <ac:chgData name="Damian Gordon" userId="796278f3-970d-4a3b-8137-dc597a054133" providerId="ADAL" clId="{7CCB2453-B988-4C8A-BC5C-4BF3F9838CCC}" dt="2025-02-13T16:24:24.546" v="1648" actId="20577"/>
          <ac:spMkLst>
            <pc:docMk/>
            <pc:sldMk cId="2352174187" sldId="780"/>
            <ac:spMk id="3" creationId="{29FA413F-16FC-6A87-2761-DCCB1ADE917B}"/>
          </ac:spMkLst>
        </pc:spChg>
        <pc:spChg chg="del">
          <ac:chgData name="Damian Gordon" userId="796278f3-970d-4a3b-8137-dc597a054133" providerId="ADAL" clId="{7CCB2453-B988-4C8A-BC5C-4BF3F9838CCC}" dt="2025-02-13T16:06:15.481" v="1567"/>
          <ac:spMkLst>
            <pc:docMk/>
            <pc:sldMk cId="2352174187" sldId="780"/>
            <ac:spMk id="11" creationId="{9E95CAEB-7335-9491-DF19-9DB39D6221F2}"/>
          </ac:spMkLst>
        </pc:spChg>
        <pc:spChg chg="del">
          <ac:chgData name="Damian Gordon" userId="796278f3-970d-4a3b-8137-dc597a054133" providerId="ADAL" clId="{7CCB2453-B988-4C8A-BC5C-4BF3F9838CCC}" dt="2025-02-13T16:06:15.481" v="1567"/>
          <ac:spMkLst>
            <pc:docMk/>
            <pc:sldMk cId="2352174187" sldId="780"/>
            <ac:spMk id="13" creationId="{DA62F0C7-9A0B-DA3B-0EF2-922334AFB066}"/>
          </ac:spMkLst>
        </pc:spChg>
      </pc:sldChg>
      <pc:sldChg chg="addSp delSp modSp new mod setBg">
        <pc:chgData name="Damian Gordon" userId="796278f3-970d-4a3b-8137-dc597a054133" providerId="ADAL" clId="{7CCB2453-B988-4C8A-BC5C-4BF3F9838CCC}" dt="2025-02-13T20:18:56.696" v="1694"/>
        <pc:sldMkLst>
          <pc:docMk/>
          <pc:sldMk cId="3012014138" sldId="781"/>
        </pc:sldMkLst>
        <pc:spChg chg="add mod">
          <ac:chgData name="Damian Gordon" userId="796278f3-970d-4a3b-8137-dc597a054133" providerId="ADAL" clId="{7CCB2453-B988-4C8A-BC5C-4BF3F9838CCC}" dt="2025-02-13T20:18:56.696" v="1694"/>
          <ac:spMkLst>
            <pc:docMk/>
            <pc:sldMk cId="3012014138" sldId="781"/>
            <ac:spMk id="6" creationId="{1F0E718D-F264-9A31-E3AF-00ECF991D432}"/>
          </ac:spMkLst>
        </pc:spChg>
        <pc:picChg chg="add del mod ord">
          <ac:chgData name="Damian Gordon" userId="796278f3-970d-4a3b-8137-dc597a054133" providerId="ADAL" clId="{7CCB2453-B988-4C8A-BC5C-4BF3F9838CCC}" dt="2025-02-13T20:15:39.578" v="1679" actId="478"/>
          <ac:picMkLst>
            <pc:docMk/>
            <pc:sldMk cId="3012014138" sldId="781"/>
            <ac:picMk id="3" creationId="{43041887-0449-3565-962D-80189AE552BE}"/>
          </ac:picMkLst>
        </pc:picChg>
        <pc:picChg chg="add del mod">
          <ac:chgData name="Damian Gordon" userId="796278f3-970d-4a3b-8137-dc597a054133" providerId="ADAL" clId="{7CCB2453-B988-4C8A-BC5C-4BF3F9838CCC}" dt="2025-02-13T20:17:06.791" v="1686" actId="478"/>
          <ac:picMkLst>
            <pc:docMk/>
            <pc:sldMk cId="3012014138" sldId="781"/>
            <ac:picMk id="5" creationId="{B7E7AC89-F6DF-0703-C711-7D4B59D3DC53}"/>
          </ac:picMkLst>
        </pc:picChg>
        <pc:picChg chg="add mod">
          <ac:chgData name="Damian Gordon" userId="796278f3-970d-4a3b-8137-dc597a054133" providerId="ADAL" clId="{7CCB2453-B988-4C8A-BC5C-4BF3F9838CCC}" dt="2025-02-13T20:15:04.932" v="1675" actId="1076"/>
          <ac:picMkLst>
            <pc:docMk/>
            <pc:sldMk cId="3012014138" sldId="781"/>
            <ac:picMk id="1026" creationId="{660830DF-9759-D95E-4F95-C8CC5AA0B4F8}"/>
          </ac:picMkLst>
        </pc:picChg>
      </pc:sldChg>
      <pc:sldChg chg="addSp modSp add mod setBg">
        <pc:chgData name="Damian Gordon" userId="796278f3-970d-4a3b-8137-dc597a054133" providerId="ADAL" clId="{7CCB2453-B988-4C8A-BC5C-4BF3F9838CCC}" dt="2025-02-13T20:18:47.025" v="1692" actId="1076"/>
        <pc:sldMkLst>
          <pc:docMk/>
          <pc:sldMk cId="2347686841" sldId="782"/>
        </pc:sldMkLst>
        <pc:spChg chg="add mod">
          <ac:chgData name="Damian Gordon" userId="796278f3-970d-4a3b-8137-dc597a054133" providerId="ADAL" clId="{7CCB2453-B988-4C8A-BC5C-4BF3F9838CCC}" dt="2025-02-13T20:18:47.025" v="1692" actId="1076"/>
          <ac:spMkLst>
            <pc:docMk/>
            <pc:sldMk cId="2347686841" sldId="782"/>
            <ac:spMk id="4" creationId="{B431BA48-8995-7C13-FB7C-D4171E764B3C}"/>
          </ac:spMkLst>
        </pc:spChg>
        <pc:picChg chg="add mod">
          <ac:chgData name="Damian Gordon" userId="796278f3-970d-4a3b-8137-dc597a054133" providerId="ADAL" clId="{7CCB2453-B988-4C8A-BC5C-4BF3F9838CCC}" dt="2025-02-13T20:16:50.725" v="1684" actId="1076"/>
          <ac:picMkLst>
            <pc:docMk/>
            <pc:sldMk cId="2347686841" sldId="782"/>
            <ac:picMk id="3" creationId="{36AF0552-4B24-533E-63E4-E61C9811728A}"/>
          </ac:picMkLst>
        </pc:picChg>
      </pc:sldChg>
      <pc:sldChg chg="addSp modSp add setBg">
        <pc:chgData name="Damian Gordon" userId="796278f3-970d-4a3b-8137-dc597a054133" providerId="ADAL" clId="{7CCB2453-B988-4C8A-BC5C-4BF3F9838CCC}" dt="2025-02-13T20:18:52.923" v="1693"/>
        <pc:sldMkLst>
          <pc:docMk/>
          <pc:sldMk cId="3004427231" sldId="783"/>
        </pc:sldMkLst>
        <pc:spChg chg="add mod">
          <ac:chgData name="Damian Gordon" userId="796278f3-970d-4a3b-8137-dc597a054133" providerId="ADAL" clId="{7CCB2453-B988-4C8A-BC5C-4BF3F9838CCC}" dt="2025-02-13T20:18:52.923" v="1693"/>
          <ac:spMkLst>
            <pc:docMk/>
            <pc:sldMk cId="3004427231" sldId="783"/>
            <ac:spMk id="2" creationId="{B71A34DE-B98E-EBCE-BCF0-F1B5E7D933AB}"/>
          </ac:spMkLst>
        </pc:spChg>
      </pc:sldChg>
      <pc:sldChg chg="addSp delSp modSp new mod setBg">
        <pc:chgData name="Damian Gordon" userId="796278f3-970d-4a3b-8137-dc597a054133" providerId="ADAL" clId="{7CCB2453-B988-4C8A-BC5C-4BF3F9838CCC}" dt="2025-02-13T20:40:14.681" v="1762" actId="26606"/>
        <pc:sldMkLst>
          <pc:docMk/>
          <pc:sldMk cId="2675863467" sldId="784"/>
        </pc:sldMkLst>
        <pc:spChg chg="del">
          <ac:chgData name="Damian Gordon" userId="796278f3-970d-4a3b-8137-dc597a054133" providerId="ADAL" clId="{7CCB2453-B988-4C8A-BC5C-4BF3F9838CCC}" dt="2025-02-13T20:32:17.547" v="1719" actId="21"/>
          <ac:spMkLst>
            <pc:docMk/>
            <pc:sldMk cId="2675863467" sldId="784"/>
            <ac:spMk id="2" creationId="{C14D457C-AF99-FF9D-51B8-C506E508C154}"/>
          </ac:spMkLst>
        </pc:spChg>
        <pc:spChg chg="del">
          <ac:chgData name="Damian Gordon" userId="796278f3-970d-4a3b-8137-dc597a054133" providerId="ADAL" clId="{7CCB2453-B988-4C8A-BC5C-4BF3F9838CCC}" dt="2025-02-13T20:32:17.547" v="1719" actId="21"/>
          <ac:spMkLst>
            <pc:docMk/>
            <pc:sldMk cId="2675863467" sldId="784"/>
            <ac:spMk id="3" creationId="{41E0B425-B603-0409-9CB2-E9B44B718301}"/>
          </ac:spMkLst>
        </pc:spChg>
        <pc:spChg chg="del">
          <ac:chgData name="Damian Gordon" userId="796278f3-970d-4a3b-8137-dc597a054133" providerId="ADAL" clId="{7CCB2453-B988-4C8A-BC5C-4BF3F9838CCC}" dt="2025-02-13T20:32:17.547" v="1719" actId="21"/>
          <ac:spMkLst>
            <pc:docMk/>
            <pc:sldMk cId="2675863467" sldId="784"/>
            <ac:spMk id="4" creationId="{7FA7EF11-1E06-0FB6-7B9A-148EFF208375}"/>
          </ac:spMkLst>
        </pc:spChg>
        <pc:spChg chg="add">
          <ac:chgData name="Damian Gordon" userId="796278f3-970d-4a3b-8137-dc597a054133" providerId="ADAL" clId="{7CCB2453-B988-4C8A-BC5C-4BF3F9838CCC}" dt="2025-02-13T20:40:14.681" v="1762" actId="26606"/>
          <ac:spMkLst>
            <pc:docMk/>
            <pc:sldMk cId="2675863467" sldId="784"/>
            <ac:spMk id="7175" creationId="{69D184B2-2226-4E31-BCCB-444330767440}"/>
          </ac:spMkLst>
        </pc:spChg>
        <pc:spChg chg="add">
          <ac:chgData name="Damian Gordon" userId="796278f3-970d-4a3b-8137-dc597a054133" providerId="ADAL" clId="{7CCB2453-B988-4C8A-BC5C-4BF3F9838CCC}" dt="2025-02-13T20:40:14.681" v="1762" actId="26606"/>
          <ac:spMkLst>
            <pc:docMk/>
            <pc:sldMk cId="2675863467" sldId="784"/>
            <ac:spMk id="7177" creationId="{1AC4D4E3-486A-464A-8EC8-D44881097267}"/>
          </ac:spMkLst>
        </pc:spChg>
        <pc:spChg chg="add">
          <ac:chgData name="Damian Gordon" userId="796278f3-970d-4a3b-8137-dc597a054133" providerId="ADAL" clId="{7CCB2453-B988-4C8A-BC5C-4BF3F9838CCC}" dt="2025-02-13T20:40:14.681" v="1762" actId="26606"/>
          <ac:spMkLst>
            <pc:docMk/>
            <pc:sldMk cId="2675863467" sldId="784"/>
            <ac:spMk id="7179" creationId="{864DE13E-58EB-4475-B79C-0D4FC651239B}"/>
          </ac:spMkLst>
        </pc:spChg>
        <pc:picChg chg="add mod">
          <ac:chgData name="Damian Gordon" userId="796278f3-970d-4a3b-8137-dc597a054133" providerId="ADAL" clId="{7CCB2453-B988-4C8A-BC5C-4BF3F9838CCC}" dt="2025-02-13T20:40:14.681" v="1762" actId="26606"/>
          <ac:picMkLst>
            <pc:docMk/>
            <pc:sldMk cId="2675863467" sldId="784"/>
            <ac:picMk id="7170" creationId="{15B5F105-6C8D-F250-7662-D9251E0C19AC}"/>
          </ac:picMkLst>
        </pc:picChg>
      </pc:sldChg>
      <pc:sldChg chg="addSp modSp new ord modNotesTx">
        <pc:chgData name="Damian Gordon" userId="796278f3-970d-4a3b-8137-dc597a054133" providerId="ADAL" clId="{7CCB2453-B988-4C8A-BC5C-4BF3F9838CCC}" dt="2025-02-13T21:56:33.384" v="1910"/>
        <pc:sldMkLst>
          <pc:docMk/>
          <pc:sldMk cId="1948380531" sldId="785"/>
        </pc:sldMkLst>
        <pc:picChg chg="add mod">
          <ac:chgData name="Damian Gordon" userId="796278f3-970d-4a3b-8137-dc597a054133" providerId="ADAL" clId="{7CCB2453-B988-4C8A-BC5C-4BF3F9838CCC}" dt="2025-02-13T20:25:34.709" v="1709" actId="1076"/>
          <ac:picMkLst>
            <pc:docMk/>
            <pc:sldMk cId="1948380531" sldId="785"/>
            <ac:picMk id="5122" creationId="{BC47D387-4E86-A44A-DA25-2DB220782DA3}"/>
          </ac:picMkLst>
        </pc:picChg>
        <pc:picChg chg="add mod">
          <ac:chgData name="Damian Gordon" userId="796278f3-970d-4a3b-8137-dc597a054133" providerId="ADAL" clId="{7CCB2453-B988-4C8A-BC5C-4BF3F9838CCC}" dt="2025-02-13T20:26:30.254" v="1716" actId="166"/>
          <ac:picMkLst>
            <pc:docMk/>
            <pc:sldMk cId="1948380531" sldId="785"/>
            <ac:picMk id="5124" creationId="{0B2C0240-153A-FB40-9150-2C7AAA103D7A}"/>
          </ac:picMkLst>
        </pc:picChg>
        <pc:picChg chg="add mod">
          <ac:chgData name="Damian Gordon" userId="796278f3-970d-4a3b-8137-dc597a054133" providerId="ADAL" clId="{7CCB2453-B988-4C8A-BC5C-4BF3F9838CCC}" dt="2025-02-13T20:26:34.368" v="1717" actId="1076"/>
          <ac:picMkLst>
            <pc:docMk/>
            <pc:sldMk cId="1948380531" sldId="785"/>
            <ac:picMk id="5126" creationId="{1F7D3DE5-B0C9-01C6-45F5-160ED17D3021}"/>
          </ac:picMkLst>
        </pc:picChg>
      </pc:sldChg>
      <pc:sldChg chg="addSp delSp modSp new mod">
        <pc:chgData name="Damian Gordon" userId="796278f3-970d-4a3b-8137-dc597a054133" providerId="ADAL" clId="{7CCB2453-B988-4C8A-BC5C-4BF3F9838CCC}" dt="2025-02-13T20:39:14.629" v="1760" actId="1036"/>
        <pc:sldMkLst>
          <pc:docMk/>
          <pc:sldMk cId="2625053115" sldId="786"/>
        </pc:sldMkLst>
        <pc:spChg chg="del">
          <ac:chgData name="Damian Gordon" userId="796278f3-970d-4a3b-8137-dc597a054133" providerId="ADAL" clId="{7CCB2453-B988-4C8A-BC5C-4BF3F9838CCC}" dt="2025-02-13T20:35:11.148" v="1728" actId="478"/>
          <ac:spMkLst>
            <pc:docMk/>
            <pc:sldMk cId="2625053115" sldId="786"/>
            <ac:spMk id="2" creationId="{DF207932-9613-4469-26ED-B314408D240C}"/>
          </ac:spMkLst>
        </pc:spChg>
        <pc:spChg chg="del">
          <ac:chgData name="Damian Gordon" userId="796278f3-970d-4a3b-8137-dc597a054133" providerId="ADAL" clId="{7CCB2453-B988-4C8A-BC5C-4BF3F9838CCC}" dt="2025-02-13T20:35:43.511" v="1731" actId="478"/>
          <ac:spMkLst>
            <pc:docMk/>
            <pc:sldMk cId="2625053115" sldId="786"/>
            <ac:spMk id="3" creationId="{81F0DED2-7021-10C3-736F-6620E0C9B9E9}"/>
          </ac:spMkLst>
        </pc:spChg>
        <pc:picChg chg="add del mod">
          <ac:chgData name="Damian Gordon" userId="796278f3-970d-4a3b-8137-dc597a054133" providerId="ADAL" clId="{7CCB2453-B988-4C8A-BC5C-4BF3F9838CCC}" dt="2025-02-13T20:34:02.885" v="1723" actId="478"/>
          <ac:picMkLst>
            <pc:docMk/>
            <pc:sldMk cId="2625053115" sldId="786"/>
            <ac:picMk id="6146" creationId="{92F2EE23-7CB9-3F0C-901A-B13C27310C6A}"/>
          </ac:picMkLst>
        </pc:picChg>
        <pc:picChg chg="add mod">
          <ac:chgData name="Damian Gordon" userId="796278f3-970d-4a3b-8137-dc597a054133" providerId="ADAL" clId="{7CCB2453-B988-4C8A-BC5C-4BF3F9838CCC}" dt="2025-02-13T20:36:21.209" v="1738" actId="14100"/>
          <ac:picMkLst>
            <pc:docMk/>
            <pc:sldMk cId="2625053115" sldId="786"/>
            <ac:picMk id="6148" creationId="{A9BCD593-F66C-DD4E-328F-32B71B527E35}"/>
          </ac:picMkLst>
        </pc:picChg>
        <pc:picChg chg="add mod">
          <ac:chgData name="Damian Gordon" userId="796278f3-970d-4a3b-8137-dc597a054133" providerId="ADAL" clId="{7CCB2453-B988-4C8A-BC5C-4BF3F9838CCC}" dt="2025-02-13T20:39:14.629" v="1760" actId="1036"/>
          <ac:picMkLst>
            <pc:docMk/>
            <pc:sldMk cId="2625053115" sldId="786"/>
            <ac:picMk id="6150" creationId="{B8327A16-6C1B-2FF3-7D8A-553621500C43}"/>
          </ac:picMkLst>
        </pc:picChg>
        <pc:picChg chg="add mod">
          <ac:chgData name="Damian Gordon" userId="796278f3-970d-4a3b-8137-dc597a054133" providerId="ADAL" clId="{7CCB2453-B988-4C8A-BC5C-4BF3F9838CCC}" dt="2025-02-13T20:39:14.629" v="1760" actId="1036"/>
          <ac:picMkLst>
            <pc:docMk/>
            <pc:sldMk cId="2625053115" sldId="786"/>
            <ac:picMk id="6152" creationId="{764DE095-F182-4814-7977-6F14F2582A1A}"/>
          </ac:picMkLst>
        </pc:picChg>
      </pc:sldChg>
      <pc:sldChg chg="add del">
        <pc:chgData name="Damian Gordon" userId="796278f3-970d-4a3b-8137-dc597a054133" providerId="ADAL" clId="{7CCB2453-B988-4C8A-BC5C-4BF3F9838CCC}" dt="2025-02-13T21:14:20.910" v="1794" actId="47"/>
        <pc:sldMkLst>
          <pc:docMk/>
          <pc:sldMk cId="633651012" sldId="787"/>
        </pc:sldMkLst>
      </pc:sldChg>
      <pc:sldChg chg="addSp delSp modSp add mod">
        <pc:chgData name="Damian Gordon" userId="796278f3-970d-4a3b-8137-dc597a054133" providerId="ADAL" clId="{7CCB2453-B988-4C8A-BC5C-4BF3F9838CCC}" dt="2025-02-13T21:18:12.296" v="1845" actId="1076"/>
        <pc:sldMkLst>
          <pc:docMk/>
          <pc:sldMk cId="2539994942" sldId="787"/>
        </pc:sldMkLst>
        <pc:spChg chg="mod">
          <ac:chgData name="Damian Gordon" userId="796278f3-970d-4a3b-8137-dc597a054133" providerId="ADAL" clId="{7CCB2453-B988-4C8A-BC5C-4BF3F9838CCC}" dt="2025-02-13T21:18:02.473" v="1840" actId="14100"/>
          <ac:spMkLst>
            <pc:docMk/>
            <pc:sldMk cId="2539994942" sldId="787"/>
            <ac:spMk id="3" creationId="{F4C5073E-92D8-5BF3-9A33-B433EE758ABD}"/>
          </ac:spMkLst>
        </pc:spChg>
        <pc:picChg chg="del">
          <ac:chgData name="Damian Gordon" userId="796278f3-970d-4a3b-8137-dc597a054133" providerId="ADAL" clId="{7CCB2453-B988-4C8A-BC5C-4BF3F9838CCC}" dt="2025-02-13T21:14:45.468" v="1802" actId="478"/>
          <ac:picMkLst>
            <pc:docMk/>
            <pc:sldMk cId="2539994942" sldId="787"/>
            <ac:picMk id="8194" creationId="{22EFE069-26B3-283D-3BCE-AA8C5C87AE25}"/>
          </ac:picMkLst>
        </pc:picChg>
        <pc:picChg chg="add mod">
          <ac:chgData name="Damian Gordon" userId="796278f3-970d-4a3b-8137-dc597a054133" providerId="ADAL" clId="{7CCB2453-B988-4C8A-BC5C-4BF3F9838CCC}" dt="2025-02-13T21:16:39.876" v="1814" actId="14100"/>
          <ac:picMkLst>
            <pc:docMk/>
            <pc:sldMk cId="2539994942" sldId="787"/>
            <ac:picMk id="9218" creationId="{921464EB-672B-5D87-5699-5428084375D8}"/>
          </ac:picMkLst>
        </pc:picChg>
        <pc:picChg chg="add mod">
          <ac:chgData name="Damian Gordon" userId="796278f3-970d-4a3b-8137-dc597a054133" providerId="ADAL" clId="{7CCB2453-B988-4C8A-BC5C-4BF3F9838CCC}" dt="2025-02-13T21:18:12.296" v="1845" actId="1076"/>
          <ac:picMkLst>
            <pc:docMk/>
            <pc:sldMk cId="2539994942" sldId="787"/>
            <ac:picMk id="9220" creationId="{5EF76432-D922-3082-3CD5-B3B1933AFFF6}"/>
          </ac:picMkLst>
        </pc:picChg>
      </pc:sldChg>
      <pc:sldChg chg="delSp modSp add mod">
        <pc:chgData name="Damian Gordon" userId="796278f3-970d-4a3b-8137-dc597a054133" providerId="ADAL" clId="{7CCB2453-B988-4C8A-BC5C-4BF3F9838CCC}" dt="2025-02-13T21:19:24.401" v="1857" actId="113"/>
        <pc:sldMkLst>
          <pc:docMk/>
          <pc:sldMk cId="1329249865" sldId="788"/>
        </pc:sldMkLst>
        <pc:spChg chg="mod">
          <ac:chgData name="Damian Gordon" userId="796278f3-970d-4a3b-8137-dc597a054133" providerId="ADAL" clId="{7CCB2453-B988-4C8A-BC5C-4BF3F9838CCC}" dt="2025-02-13T21:19:24.401" v="1857" actId="113"/>
          <ac:spMkLst>
            <pc:docMk/>
            <pc:sldMk cId="1329249865" sldId="788"/>
            <ac:spMk id="3" creationId="{4227FCF6-08FC-B2AD-F5DD-EA775244C785}"/>
          </ac:spMkLst>
        </pc:spChg>
        <pc:picChg chg="del">
          <ac:chgData name="Damian Gordon" userId="796278f3-970d-4a3b-8137-dc597a054133" providerId="ADAL" clId="{7CCB2453-B988-4C8A-BC5C-4BF3F9838CCC}" dt="2025-02-13T21:19:07.697" v="1851" actId="478"/>
          <ac:picMkLst>
            <pc:docMk/>
            <pc:sldMk cId="1329249865" sldId="788"/>
            <ac:picMk id="9220" creationId="{543E2A83-7D4C-1CEB-15BC-7DBB74F67D76}"/>
          </ac:picMkLst>
        </pc:picChg>
      </pc:sldChg>
      <pc:sldChg chg="modSp add mod">
        <pc:chgData name="Damian Gordon" userId="796278f3-970d-4a3b-8137-dc597a054133" providerId="ADAL" clId="{7CCB2453-B988-4C8A-BC5C-4BF3F9838CCC}" dt="2025-02-13T21:20:33.827" v="1865" actId="27636"/>
        <pc:sldMkLst>
          <pc:docMk/>
          <pc:sldMk cId="3568119990" sldId="789"/>
        </pc:sldMkLst>
        <pc:spChg chg="mod">
          <ac:chgData name="Damian Gordon" userId="796278f3-970d-4a3b-8137-dc597a054133" providerId="ADAL" clId="{7CCB2453-B988-4C8A-BC5C-4BF3F9838CCC}" dt="2025-02-13T21:20:33.827" v="1865" actId="27636"/>
          <ac:spMkLst>
            <pc:docMk/>
            <pc:sldMk cId="3568119990" sldId="789"/>
            <ac:spMk id="3" creationId="{B4D69F06-D242-9643-8231-4A901D8CCD0C}"/>
          </ac:spMkLst>
        </pc:spChg>
      </pc:sldChg>
      <pc:sldChg chg="modSp add mod">
        <pc:chgData name="Damian Gordon" userId="796278f3-970d-4a3b-8137-dc597a054133" providerId="ADAL" clId="{7CCB2453-B988-4C8A-BC5C-4BF3F9838CCC}" dt="2025-02-13T21:21:29.125" v="1870"/>
        <pc:sldMkLst>
          <pc:docMk/>
          <pc:sldMk cId="2487440206" sldId="790"/>
        </pc:sldMkLst>
        <pc:spChg chg="mod">
          <ac:chgData name="Damian Gordon" userId="796278f3-970d-4a3b-8137-dc597a054133" providerId="ADAL" clId="{7CCB2453-B988-4C8A-BC5C-4BF3F9838CCC}" dt="2025-02-13T21:21:29.125" v="1870"/>
          <ac:spMkLst>
            <pc:docMk/>
            <pc:sldMk cId="2487440206" sldId="790"/>
            <ac:spMk id="3" creationId="{C97FC32D-BD87-2FF5-85A0-69B562EEF1D4}"/>
          </ac:spMkLst>
        </pc:spChg>
      </pc:sldChg>
      <pc:sldChg chg="add">
        <pc:chgData name="Damian Gordon" userId="796278f3-970d-4a3b-8137-dc597a054133" providerId="ADAL" clId="{7CCB2453-B988-4C8A-BC5C-4BF3F9838CCC}" dt="2025-02-13T21:30:31.062" v="1896"/>
        <pc:sldMkLst>
          <pc:docMk/>
          <pc:sldMk cId="556087311" sldId="791"/>
        </pc:sldMkLst>
      </pc:sldChg>
      <pc:sldChg chg="add">
        <pc:chgData name="Damian Gordon" userId="796278f3-970d-4a3b-8137-dc597a054133" providerId="ADAL" clId="{7CCB2453-B988-4C8A-BC5C-4BF3F9838CCC}" dt="2025-02-13T21:30:31.062" v="1896"/>
        <pc:sldMkLst>
          <pc:docMk/>
          <pc:sldMk cId="1155638921" sldId="792"/>
        </pc:sldMkLst>
      </pc:sldChg>
      <pc:sldChg chg="add">
        <pc:chgData name="Damian Gordon" userId="796278f3-970d-4a3b-8137-dc597a054133" providerId="ADAL" clId="{7CCB2453-B988-4C8A-BC5C-4BF3F9838CCC}" dt="2025-02-13T21:30:31.062" v="1896"/>
        <pc:sldMkLst>
          <pc:docMk/>
          <pc:sldMk cId="344089410" sldId="793"/>
        </pc:sldMkLst>
      </pc:sldChg>
      <pc:sldChg chg="add">
        <pc:chgData name="Damian Gordon" userId="796278f3-970d-4a3b-8137-dc597a054133" providerId="ADAL" clId="{7CCB2453-B988-4C8A-BC5C-4BF3F9838CCC}" dt="2025-02-13T21:30:31.062" v="1896"/>
        <pc:sldMkLst>
          <pc:docMk/>
          <pc:sldMk cId="231224713" sldId="794"/>
        </pc:sldMkLst>
      </pc:sldChg>
      <pc:sldChg chg="add">
        <pc:chgData name="Damian Gordon" userId="796278f3-970d-4a3b-8137-dc597a054133" providerId="ADAL" clId="{7CCB2453-B988-4C8A-BC5C-4BF3F9838CCC}" dt="2025-02-13T21:30:31.062" v="1896"/>
        <pc:sldMkLst>
          <pc:docMk/>
          <pc:sldMk cId="2752975132" sldId="795"/>
        </pc:sldMkLst>
      </pc:sldChg>
      <pc:sldChg chg="add">
        <pc:chgData name="Damian Gordon" userId="796278f3-970d-4a3b-8137-dc597a054133" providerId="ADAL" clId="{7CCB2453-B988-4C8A-BC5C-4BF3F9838CCC}" dt="2025-02-13T21:30:31.062" v="1896"/>
        <pc:sldMkLst>
          <pc:docMk/>
          <pc:sldMk cId="2785045463" sldId="796"/>
        </pc:sldMkLst>
      </pc:sldChg>
      <pc:sldChg chg="add">
        <pc:chgData name="Damian Gordon" userId="796278f3-970d-4a3b-8137-dc597a054133" providerId="ADAL" clId="{7CCB2453-B988-4C8A-BC5C-4BF3F9838CCC}" dt="2025-02-13T21:30:31.062" v="1896"/>
        <pc:sldMkLst>
          <pc:docMk/>
          <pc:sldMk cId="974238216" sldId="797"/>
        </pc:sldMkLst>
      </pc:sldChg>
      <pc:sldChg chg="modSp add mod">
        <pc:chgData name="Damian Gordon" userId="796278f3-970d-4a3b-8137-dc597a054133" providerId="ADAL" clId="{7CCB2453-B988-4C8A-BC5C-4BF3F9838CCC}" dt="2025-02-13T21:31:04.800" v="1900" actId="20577"/>
        <pc:sldMkLst>
          <pc:docMk/>
          <pc:sldMk cId="1590361451" sldId="798"/>
        </pc:sldMkLst>
        <pc:spChg chg="mod">
          <ac:chgData name="Damian Gordon" userId="796278f3-970d-4a3b-8137-dc597a054133" providerId="ADAL" clId="{7CCB2453-B988-4C8A-BC5C-4BF3F9838CCC}" dt="2025-02-13T21:31:04.800" v="1900" actId="20577"/>
          <ac:spMkLst>
            <pc:docMk/>
            <pc:sldMk cId="1590361451" sldId="798"/>
            <ac:spMk id="5" creationId="{00000000-0000-0000-0000-000000000000}"/>
          </ac:spMkLst>
        </pc:spChg>
      </pc:sldChg>
      <pc:sldChg chg="addSp delSp modSp new mod setBg">
        <pc:chgData name="Damian Gordon" userId="796278f3-970d-4a3b-8137-dc597a054133" providerId="ADAL" clId="{7CCB2453-B988-4C8A-BC5C-4BF3F9838CCC}" dt="2025-02-13T21:59:05.874" v="2021" actId="1076"/>
        <pc:sldMkLst>
          <pc:docMk/>
          <pc:sldMk cId="3301536886" sldId="799"/>
        </pc:sldMkLst>
        <pc:spChg chg="add mod">
          <ac:chgData name="Damian Gordon" userId="796278f3-970d-4a3b-8137-dc597a054133" providerId="ADAL" clId="{7CCB2453-B988-4C8A-BC5C-4BF3F9838CCC}" dt="2025-02-13T21:59:05.874" v="2021" actId="1076"/>
          <ac:spMkLst>
            <pc:docMk/>
            <pc:sldMk cId="3301536886" sldId="799"/>
            <ac:spMk id="2" creationId="{DC948F25-D4F5-EC85-A708-2B0693306799}"/>
          </ac:spMkLst>
        </pc:spChg>
        <pc:spChg chg="add del">
          <ac:chgData name="Damian Gordon" userId="796278f3-970d-4a3b-8137-dc597a054133" providerId="ADAL" clId="{7CCB2453-B988-4C8A-BC5C-4BF3F9838CCC}" dt="2025-02-13T21:56:18.239" v="1907" actId="26606"/>
          <ac:spMkLst>
            <pc:docMk/>
            <pc:sldMk cId="3301536886" sldId="799"/>
            <ac:spMk id="1033" creationId="{42A4FC2C-047E-45A5-965D-8E1E3BF09BC6}"/>
          </ac:spMkLst>
        </pc:spChg>
        <pc:picChg chg="add del mod">
          <ac:chgData name="Damian Gordon" userId="796278f3-970d-4a3b-8137-dc597a054133" providerId="ADAL" clId="{7CCB2453-B988-4C8A-BC5C-4BF3F9838CCC}" dt="2025-02-13T21:56:10.964" v="1904" actId="478"/>
          <ac:picMkLst>
            <pc:docMk/>
            <pc:sldMk cId="3301536886" sldId="799"/>
            <ac:picMk id="1026" creationId="{3E718400-6A57-1E66-796D-3B54F9D455EB}"/>
          </ac:picMkLst>
        </pc:picChg>
        <pc:picChg chg="add mod">
          <ac:chgData name="Damian Gordon" userId="796278f3-970d-4a3b-8137-dc597a054133" providerId="ADAL" clId="{7CCB2453-B988-4C8A-BC5C-4BF3F9838CCC}" dt="2025-02-13T21:57:47.784" v="1924" actId="1076"/>
          <ac:picMkLst>
            <pc:docMk/>
            <pc:sldMk cId="3301536886" sldId="799"/>
            <ac:picMk id="1028" creationId="{128D97E4-ECDD-0DD1-5517-FF67A656C4FA}"/>
          </ac:picMkLst>
        </pc:picChg>
      </pc:sld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ldChg>
      <pc:sldChg chg="modSp mod">
        <pc:chgData name="Damian Gordon" userId="796278f3-970d-4a3b-8137-dc597a054133" providerId="ADAL" clId="{753F0878-E1D3-4609-BBF3-01F704C2291E}" dt="2024-10-04T17:52:00.191" v="7" actId="114"/>
        <pc:sldMkLst>
          <pc:docMk/>
          <pc:sldMk cId="1760058381" sldId="465"/>
        </pc:sldMkLst>
      </pc:sldChg>
      <pc:sldChg chg="modSp mod">
        <pc:chgData name="Damian Gordon" userId="796278f3-970d-4a3b-8137-dc597a054133" providerId="ADAL" clId="{753F0878-E1D3-4609-BBF3-01F704C2291E}" dt="2024-10-04T17:53:24.782" v="11" actId="27636"/>
        <pc:sldMkLst>
          <pc:docMk/>
          <pc:sldMk cId="2356892724" sldId="517"/>
        </pc:sldMkLst>
      </pc:sldChg>
    </pc:docChg>
  </pc:docChgLst>
  <pc:docChgLst>
    <pc:chgData name="Damian Gordon" userId="796278f3-970d-4a3b-8137-dc597a054133" providerId="ADAL" clId="{B02DC808-18BA-42CA-BB83-A35DC28F7966}"/>
    <pc:docChg chg="undo custSel addSld delSld modSld sldOrd">
      <pc:chgData name="Damian Gordon" userId="796278f3-970d-4a3b-8137-dc597a054133" providerId="ADAL" clId="{B02DC808-18BA-42CA-BB83-A35DC28F7966}" dt="2025-02-07T01:10:18.436" v="2096" actId="403"/>
      <pc:docMkLst>
        <pc:docMk/>
      </pc:docMkLst>
      <pc:sldChg chg="addSp delSp modSp mod">
        <pc:chgData name="Damian Gordon" userId="796278f3-970d-4a3b-8137-dc597a054133" providerId="ADAL" clId="{B02DC808-18BA-42CA-BB83-A35DC28F7966}" dt="2025-02-06T21:23:20.003" v="905" actId="22"/>
        <pc:sldMkLst>
          <pc:docMk/>
          <pc:sldMk cId="1941464876" sldId="256"/>
        </pc:sldMkLst>
        <pc:spChg chg="mod">
          <ac:chgData name="Damian Gordon" userId="796278f3-970d-4a3b-8137-dc597a054133" providerId="ADAL" clId="{B02DC808-18BA-42CA-BB83-A35DC28F7966}" dt="2025-02-05T15:59:47.849" v="18" actId="20577"/>
          <ac:spMkLst>
            <pc:docMk/>
            <pc:sldMk cId="1941464876" sldId="256"/>
            <ac:spMk id="2" creationId="{2AFAF802-1FD5-1E70-940A-2DF641692805}"/>
          </ac:spMkLst>
        </pc:spChg>
      </pc:sldChg>
      <pc:sldChg chg="addSp modSp mod setBg">
        <pc:chgData name="Damian Gordon" userId="796278f3-970d-4a3b-8137-dc597a054133" providerId="ADAL" clId="{B02DC808-18BA-42CA-BB83-A35DC28F7966}" dt="2025-02-05T16:25:18.014" v="509" actId="403"/>
        <pc:sldMkLst>
          <pc:docMk/>
          <pc:sldMk cId="321388942" sldId="259"/>
        </pc:sldMkLst>
      </pc:sldChg>
      <pc:sldChg chg="add del">
        <pc:chgData name="Damian Gordon" userId="796278f3-970d-4a3b-8137-dc597a054133" providerId="ADAL" clId="{B02DC808-18BA-42CA-BB83-A35DC28F7966}" dt="2025-02-02T23:23:31.732" v="2"/>
        <pc:sldMkLst>
          <pc:docMk/>
          <pc:sldMk cId="0" sldId="265"/>
        </pc:sldMkLst>
      </pc:sldChg>
      <pc:sldChg chg="del">
        <pc:chgData name="Damian Gordon" userId="796278f3-970d-4a3b-8137-dc597a054133" providerId="ADAL" clId="{B02DC808-18BA-42CA-BB83-A35DC28F7966}" dt="2025-02-05T16:38:56.414" v="593" actId="47"/>
        <pc:sldMkLst>
          <pc:docMk/>
          <pc:sldMk cId="2698957122" sldId="315"/>
        </pc:sldMkLst>
      </pc:sldChg>
      <pc:sldChg chg="del">
        <pc:chgData name="Damian Gordon" userId="796278f3-970d-4a3b-8137-dc597a054133" providerId="ADAL" clId="{B02DC808-18BA-42CA-BB83-A35DC28F7966}" dt="2025-02-05T16:38:56.414" v="593" actId="47"/>
        <pc:sldMkLst>
          <pc:docMk/>
          <pc:sldMk cId="2692037909" sldId="316"/>
        </pc:sldMkLst>
      </pc:sldChg>
      <pc:sldChg chg="del">
        <pc:chgData name="Damian Gordon" userId="796278f3-970d-4a3b-8137-dc597a054133" providerId="ADAL" clId="{B02DC808-18BA-42CA-BB83-A35DC28F7966}" dt="2025-02-05T16:38:56.414" v="593" actId="47"/>
        <pc:sldMkLst>
          <pc:docMk/>
          <pc:sldMk cId="1725129782" sldId="326"/>
        </pc:sldMkLst>
      </pc:sldChg>
      <pc:sldChg chg="del">
        <pc:chgData name="Damian Gordon" userId="796278f3-970d-4a3b-8137-dc597a054133" providerId="ADAL" clId="{B02DC808-18BA-42CA-BB83-A35DC28F7966}" dt="2025-02-05T16:38:56.414" v="593" actId="47"/>
        <pc:sldMkLst>
          <pc:docMk/>
          <pc:sldMk cId="918911296" sldId="327"/>
        </pc:sldMkLst>
      </pc:sldChg>
      <pc:sldChg chg="add del">
        <pc:chgData name="Damian Gordon" userId="796278f3-970d-4a3b-8137-dc597a054133" providerId="ADAL" clId="{B02DC808-18BA-42CA-BB83-A35DC28F7966}" dt="2025-02-02T23:23:31.732" v="2"/>
        <pc:sldMkLst>
          <pc:docMk/>
          <pc:sldMk cId="0" sldId="352"/>
        </pc:sldMkLst>
      </pc:sldChg>
      <pc:sldChg chg="add del">
        <pc:chgData name="Damian Gordon" userId="796278f3-970d-4a3b-8137-dc597a054133" providerId="ADAL" clId="{B02DC808-18BA-42CA-BB83-A35DC28F7966}" dt="2025-02-02T23:23:31.732" v="2"/>
        <pc:sldMkLst>
          <pc:docMk/>
          <pc:sldMk cId="0" sldId="357"/>
        </pc:sldMkLst>
      </pc:sldChg>
      <pc:sldChg chg="add del setBg">
        <pc:chgData name="Damian Gordon" userId="796278f3-970d-4a3b-8137-dc597a054133" providerId="ADAL" clId="{B02DC808-18BA-42CA-BB83-A35DC28F7966}" dt="2025-02-02T23:23:55.998" v="4"/>
        <pc:sldMkLst>
          <pc:docMk/>
          <pc:sldMk cId="0" sldId="364"/>
        </pc:sldMkLst>
      </pc:sldChg>
      <pc:sldChg chg="add del setBg">
        <pc:chgData name="Damian Gordon" userId="796278f3-970d-4a3b-8137-dc597a054133" providerId="ADAL" clId="{B02DC808-18BA-42CA-BB83-A35DC28F7966}" dt="2025-02-02T23:23:55.998" v="4"/>
        <pc:sldMkLst>
          <pc:docMk/>
          <pc:sldMk cId="0" sldId="365"/>
        </pc:sldMkLst>
      </pc:sldChg>
      <pc:sldChg chg="add del setBg">
        <pc:chgData name="Damian Gordon" userId="796278f3-970d-4a3b-8137-dc597a054133" providerId="ADAL" clId="{B02DC808-18BA-42CA-BB83-A35DC28F7966}" dt="2025-02-02T23:23:55.998" v="4"/>
        <pc:sldMkLst>
          <pc:docMk/>
          <pc:sldMk cId="0" sldId="367"/>
        </pc:sldMkLst>
      </pc:sldChg>
      <pc:sldChg chg="add del setBg">
        <pc:chgData name="Damian Gordon" userId="796278f3-970d-4a3b-8137-dc597a054133" providerId="ADAL" clId="{B02DC808-18BA-42CA-BB83-A35DC28F7966}" dt="2025-02-02T23:23:55.998" v="4"/>
        <pc:sldMkLst>
          <pc:docMk/>
          <pc:sldMk cId="0" sldId="368"/>
        </pc:sldMkLst>
      </pc:sldChg>
      <pc:sldChg chg="add del setBg">
        <pc:chgData name="Damian Gordon" userId="796278f3-970d-4a3b-8137-dc597a054133" providerId="ADAL" clId="{B02DC808-18BA-42CA-BB83-A35DC28F7966}" dt="2025-02-02T23:23:55.998" v="4"/>
        <pc:sldMkLst>
          <pc:docMk/>
          <pc:sldMk cId="0" sldId="369"/>
        </pc:sldMkLst>
      </pc:sldChg>
      <pc:sldChg chg="add del setBg">
        <pc:chgData name="Damian Gordon" userId="796278f3-970d-4a3b-8137-dc597a054133" providerId="ADAL" clId="{B02DC808-18BA-42CA-BB83-A35DC28F7966}" dt="2025-02-02T23:23:55.998" v="4"/>
        <pc:sldMkLst>
          <pc:docMk/>
          <pc:sldMk cId="0" sldId="371"/>
        </pc:sldMkLst>
      </pc:sldChg>
      <pc:sldChg chg="add del setBg">
        <pc:chgData name="Damian Gordon" userId="796278f3-970d-4a3b-8137-dc597a054133" providerId="ADAL" clId="{B02DC808-18BA-42CA-BB83-A35DC28F7966}" dt="2025-02-02T23:23:55.998" v="4"/>
        <pc:sldMkLst>
          <pc:docMk/>
          <pc:sldMk cId="0" sldId="375"/>
        </pc:sldMkLst>
      </pc:sldChg>
      <pc:sldChg chg="add del setBg">
        <pc:chgData name="Damian Gordon" userId="796278f3-970d-4a3b-8137-dc597a054133" providerId="ADAL" clId="{B02DC808-18BA-42CA-BB83-A35DC28F7966}" dt="2025-02-02T23:23:55.998" v="4"/>
        <pc:sldMkLst>
          <pc:docMk/>
          <pc:sldMk cId="0" sldId="376"/>
        </pc:sldMkLst>
      </pc:sldChg>
      <pc:sldChg chg="add del setBg">
        <pc:chgData name="Damian Gordon" userId="796278f3-970d-4a3b-8137-dc597a054133" providerId="ADAL" clId="{B02DC808-18BA-42CA-BB83-A35DC28F7966}" dt="2025-02-02T23:23:40.498" v="3"/>
        <pc:sldMkLst>
          <pc:docMk/>
          <pc:sldMk cId="0" sldId="379"/>
        </pc:sldMkLst>
      </pc:sldChg>
      <pc:sldChg chg="add del setBg">
        <pc:chgData name="Damian Gordon" userId="796278f3-970d-4a3b-8137-dc597a054133" providerId="ADAL" clId="{B02DC808-18BA-42CA-BB83-A35DC28F7966}" dt="2025-02-02T23:23:55.998" v="4"/>
        <pc:sldMkLst>
          <pc:docMk/>
          <pc:sldMk cId="0" sldId="380"/>
        </pc:sldMkLst>
      </pc:sldChg>
      <pc:sldChg chg="add del setBg">
        <pc:chgData name="Damian Gordon" userId="796278f3-970d-4a3b-8137-dc597a054133" providerId="ADAL" clId="{B02DC808-18BA-42CA-BB83-A35DC28F7966}" dt="2025-02-02T23:23:55.998" v="4"/>
        <pc:sldMkLst>
          <pc:docMk/>
          <pc:sldMk cId="0" sldId="381"/>
        </pc:sldMkLst>
      </pc:sldChg>
      <pc:sldChg chg="add del setBg">
        <pc:chgData name="Damian Gordon" userId="796278f3-970d-4a3b-8137-dc597a054133" providerId="ADAL" clId="{B02DC808-18BA-42CA-BB83-A35DC28F7966}" dt="2025-02-02T23:23:55.998" v="4"/>
        <pc:sldMkLst>
          <pc:docMk/>
          <pc:sldMk cId="0" sldId="382"/>
        </pc:sldMkLst>
      </pc:sldChg>
      <pc:sldChg chg="add del setBg">
        <pc:chgData name="Damian Gordon" userId="796278f3-970d-4a3b-8137-dc597a054133" providerId="ADAL" clId="{B02DC808-18BA-42CA-BB83-A35DC28F7966}" dt="2025-02-02T23:23:55.998" v="4"/>
        <pc:sldMkLst>
          <pc:docMk/>
          <pc:sldMk cId="0" sldId="383"/>
        </pc:sldMkLst>
      </pc:sldChg>
      <pc:sldChg chg="add del setBg">
        <pc:chgData name="Damian Gordon" userId="796278f3-970d-4a3b-8137-dc597a054133" providerId="ADAL" clId="{B02DC808-18BA-42CA-BB83-A35DC28F7966}" dt="2025-02-02T23:23:55.998" v="4"/>
        <pc:sldMkLst>
          <pc:docMk/>
          <pc:sldMk cId="0" sldId="384"/>
        </pc:sldMkLst>
      </pc:sldChg>
      <pc:sldChg chg="add del setBg">
        <pc:chgData name="Damian Gordon" userId="796278f3-970d-4a3b-8137-dc597a054133" providerId="ADAL" clId="{B02DC808-18BA-42CA-BB83-A35DC28F7966}" dt="2025-02-02T23:23:55.998" v="4"/>
        <pc:sldMkLst>
          <pc:docMk/>
          <pc:sldMk cId="0" sldId="385"/>
        </pc:sldMkLst>
      </pc:sldChg>
      <pc:sldChg chg="add del setBg">
        <pc:chgData name="Damian Gordon" userId="796278f3-970d-4a3b-8137-dc597a054133" providerId="ADAL" clId="{B02DC808-18BA-42CA-BB83-A35DC28F7966}" dt="2025-02-02T23:23:55.998" v="4"/>
        <pc:sldMkLst>
          <pc:docMk/>
          <pc:sldMk cId="0" sldId="386"/>
        </pc:sldMkLst>
      </pc:sldChg>
      <pc:sldChg chg="add del setBg">
        <pc:chgData name="Damian Gordon" userId="796278f3-970d-4a3b-8137-dc597a054133" providerId="ADAL" clId="{B02DC808-18BA-42CA-BB83-A35DC28F7966}" dt="2025-02-02T23:23:55.998" v="4"/>
        <pc:sldMkLst>
          <pc:docMk/>
          <pc:sldMk cId="0" sldId="387"/>
        </pc:sldMkLst>
      </pc:sldChg>
      <pc:sldChg chg="add del setBg">
        <pc:chgData name="Damian Gordon" userId="796278f3-970d-4a3b-8137-dc597a054133" providerId="ADAL" clId="{B02DC808-18BA-42CA-BB83-A35DC28F7966}" dt="2025-02-02T23:23:55.998" v="4"/>
        <pc:sldMkLst>
          <pc:docMk/>
          <pc:sldMk cId="0" sldId="388"/>
        </pc:sldMkLst>
      </pc:sldChg>
      <pc:sldChg chg="add del setBg">
        <pc:chgData name="Damian Gordon" userId="796278f3-970d-4a3b-8137-dc597a054133" providerId="ADAL" clId="{B02DC808-18BA-42CA-BB83-A35DC28F7966}" dt="2025-02-02T23:23:55.998" v="4"/>
        <pc:sldMkLst>
          <pc:docMk/>
          <pc:sldMk cId="0" sldId="389"/>
        </pc:sldMkLst>
      </pc:sldChg>
      <pc:sldChg chg="add del">
        <pc:chgData name="Damian Gordon" userId="796278f3-970d-4a3b-8137-dc597a054133" providerId="ADAL" clId="{B02DC808-18BA-42CA-BB83-A35DC28F7966}" dt="2025-02-02T23:23:31.732" v="2"/>
        <pc:sldMkLst>
          <pc:docMk/>
          <pc:sldMk cId="0" sldId="390"/>
        </pc:sldMkLst>
      </pc:sldChg>
      <pc:sldChg chg="add del setBg">
        <pc:chgData name="Damian Gordon" userId="796278f3-970d-4a3b-8137-dc597a054133" providerId="ADAL" clId="{B02DC808-18BA-42CA-BB83-A35DC28F7966}" dt="2025-02-02T23:23:55.998" v="4"/>
        <pc:sldMkLst>
          <pc:docMk/>
          <pc:sldMk cId="0" sldId="391"/>
        </pc:sldMkLst>
      </pc:sldChg>
      <pc:sldChg chg="add del setBg">
        <pc:chgData name="Damian Gordon" userId="796278f3-970d-4a3b-8137-dc597a054133" providerId="ADAL" clId="{B02DC808-18BA-42CA-BB83-A35DC28F7966}" dt="2025-02-02T23:23:55.998" v="4"/>
        <pc:sldMkLst>
          <pc:docMk/>
          <pc:sldMk cId="0" sldId="392"/>
        </pc:sldMkLst>
      </pc:sldChg>
      <pc:sldChg chg="add del setBg">
        <pc:chgData name="Damian Gordon" userId="796278f3-970d-4a3b-8137-dc597a054133" providerId="ADAL" clId="{B02DC808-18BA-42CA-BB83-A35DC28F7966}" dt="2025-02-02T23:23:55.998" v="4"/>
        <pc:sldMkLst>
          <pc:docMk/>
          <pc:sldMk cId="0" sldId="393"/>
        </pc:sldMkLst>
      </pc:sldChg>
      <pc:sldChg chg="add del setBg">
        <pc:chgData name="Damian Gordon" userId="796278f3-970d-4a3b-8137-dc597a054133" providerId="ADAL" clId="{B02DC808-18BA-42CA-BB83-A35DC28F7966}" dt="2025-02-02T23:23:55.998" v="4"/>
        <pc:sldMkLst>
          <pc:docMk/>
          <pc:sldMk cId="0" sldId="394"/>
        </pc:sldMkLst>
      </pc:sldChg>
      <pc:sldChg chg="del">
        <pc:chgData name="Damian Gordon" userId="796278f3-970d-4a3b-8137-dc597a054133" providerId="ADAL" clId="{B02DC808-18BA-42CA-BB83-A35DC28F7966}" dt="2025-02-05T16:38:56.414" v="593" actId="47"/>
        <pc:sldMkLst>
          <pc:docMk/>
          <pc:sldMk cId="1898965013" sldId="426"/>
        </pc:sldMkLst>
      </pc:sldChg>
      <pc:sldChg chg="ord">
        <pc:chgData name="Damian Gordon" userId="796278f3-970d-4a3b-8137-dc597a054133" providerId="ADAL" clId="{B02DC808-18BA-42CA-BB83-A35DC28F7966}" dt="2025-02-05T16:37:37.400" v="592"/>
        <pc:sldMkLst>
          <pc:docMk/>
          <pc:sldMk cId="154579201" sldId="662"/>
        </pc:sldMkLst>
      </pc:sldChg>
      <pc:sldChg chg="del">
        <pc:chgData name="Damian Gordon" userId="796278f3-970d-4a3b-8137-dc597a054133" providerId="ADAL" clId="{B02DC808-18BA-42CA-BB83-A35DC28F7966}" dt="2025-02-05T16:38:56.414" v="593" actId="47"/>
        <pc:sldMkLst>
          <pc:docMk/>
          <pc:sldMk cId="1245215892" sldId="663"/>
        </pc:sldMkLst>
      </pc:sldChg>
      <pc:sldChg chg="del">
        <pc:chgData name="Damian Gordon" userId="796278f3-970d-4a3b-8137-dc597a054133" providerId="ADAL" clId="{B02DC808-18BA-42CA-BB83-A35DC28F7966}" dt="2025-02-05T16:38:56.414" v="593" actId="47"/>
        <pc:sldMkLst>
          <pc:docMk/>
          <pc:sldMk cId="731414068" sldId="664"/>
        </pc:sldMkLst>
      </pc:sldChg>
      <pc:sldChg chg="del">
        <pc:chgData name="Damian Gordon" userId="796278f3-970d-4a3b-8137-dc597a054133" providerId="ADAL" clId="{B02DC808-18BA-42CA-BB83-A35DC28F7966}" dt="2025-02-05T16:38:56.414" v="593" actId="47"/>
        <pc:sldMkLst>
          <pc:docMk/>
          <pc:sldMk cId="1509869422" sldId="665"/>
        </pc:sldMkLst>
      </pc:sldChg>
      <pc:sldChg chg="del">
        <pc:chgData name="Damian Gordon" userId="796278f3-970d-4a3b-8137-dc597a054133" providerId="ADAL" clId="{B02DC808-18BA-42CA-BB83-A35DC28F7966}" dt="2025-02-05T16:38:56.414" v="593" actId="47"/>
        <pc:sldMkLst>
          <pc:docMk/>
          <pc:sldMk cId="2818247604" sldId="666"/>
        </pc:sldMkLst>
      </pc:sldChg>
      <pc:sldChg chg="del">
        <pc:chgData name="Damian Gordon" userId="796278f3-970d-4a3b-8137-dc597a054133" providerId="ADAL" clId="{B02DC808-18BA-42CA-BB83-A35DC28F7966}" dt="2025-02-05T16:38:56.414" v="593" actId="47"/>
        <pc:sldMkLst>
          <pc:docMk/>
          <pc:sldMk cId="4124248971" sldId="667"/>
        </pc:sldMkLst>
      </pc:sldChg>
      <pc:sldChg chg="del">
        <pc:chgData name="Damian Gordon" userId="796278f3-970d-4a3b-8137-dc597a054133" providerId="ADAL" clId="{B02DC808-18BA-42CA-BB83-A35DC28F7966}" dt="2025-02-05T16:38:56.414" v="593" actId="47"/>
        <pc:sldMkLst>
          <pc:docMk/>
          <pc:sldMk cId="3201619287" sldId="668"/>
        </pc:sldMkLst>
      </pc:sldChg>
      <pc:sldChg chg="del">
        <pc:chgData name="Damian Gordon" userId="796278f3-970d-4a3b-8137-dc597a054133" providerId="ADAL" clId="{B02DC808-18BA-42CA-BB83-A35DC28F7966}" dt="2025-02-05T16:06:03.161" v="23" actId="47"/>
        <pc:sldMkLst>
          <pc:docMk/>
          <pc:sldMk cId="2773212245" sldId="669"/>
        </pc:sldMkLst>
      </pc:sldChg>
      <pc:sldChg chg="del">
        <pc:chgData name="Damian Gordon" userId="796278f3-970d-4a3b-8137-dc597a054133" providerId="ADAL" clId="{B02DC808-18BA-42CA-BB83-A35DC28F7966}" dt="2025-02-05T16:38:56.414" v="593" actId="47"/>
        <pc:sldMkLst>
          <pc:docMk/>
          <pc:sldMk cId="716705958" sldId="670"/>
        </pc:sldMkLst>
      </pc:sldChg>
      <pc:sldChg chg="ord">
        <pc:chgData name="Damian Gordon" userId="796278f3-970d-4a3b-8137-dc597a054133" providerId="ADAL" clId="{B02DC808-18BA-42CA-BB83-A35DC28F7966}" dt="2025-02-05T16:36:24.939" v="590"/>
        <pc:sldMkLst>
          <pc:docMk/>
          <pc:sldMk cId="334930050" sldId="672"/>
        </pc:sldMkLst>
      </pc:sldChg>
      <pc:sldChg chg="del">
        <pc:chgData name="Damian Gordon" userId="796278f3-970d-4a3b-8137-dc597a054133" providerId="ADAL" clId="{B02DC808-18BA-42CA-BB83-A35DC28F7966}" dt="2025-02-05T16:06:04.135" v="24" actId="47"/>
        <pc:sldMkLst>
          <pc:docMk/>
          <pc:sldMk cId="3457037014" sldId="673"/>
        </pc:sldMkLst>
      </pc:sldChg>
      <pc:sldChg chg="addSp modSp mod setBg">
        <pc:chgData name="Damian Gordon" userId="796278f3-970d-4a3b-8137-dc597a054133" providerId="ADAL" clId="{B02DC808-18BA-42CA-BB83-A35DC28F7966}" dt="2025-02-05T16:14:23.724" v="146" actId="1036"/>
        <pc:sldMkLst>
          <pc:docMk/>
          <pc:sldMk cId="3491475978" sldId="674"/>
        </pc:sldMkLst>
      </pc:sldChg>
      <pc:sldChg chg="addSp delSp modSp mod setBg">
        <pc:chgData name="Damian Gordon" userId="796278f3-970d-4a3b-8137-dc597a054133" providerId="ADAL" clId="{B02DC808-18BA-42CA-BB83-A35DC28F7966}" dt="2025-02-05T16:11:37.865" v="81" actId="22"/>
        <pc:sldMkLst>
          <pc:docMk/>
          <pc:sldMk cId="743993683" sldId="675"/>
        </pc:sldMkLst>
      </pc:sldChg>
      <pc:sldChg chg="del">
        <pc:chgData name="Damian Gordon" userId="796278f3-970d-4a3b-8137-dc597a054133" providerId="ADAL" clId="{B02DC808-18BA-42CA-BB83-A35DC28F7966}" dt="2025-02-05T17:09:16.844" v="824" actId="47"/>
        <pc:sldMkLst>
          <pc:docMk/>
          <pc:sldMk cId="1935817950" sldId="676"/>
        </pc:sldMkLst>
      </pc:sldChg>
      <pc:sldChg chg="del">
        <pc:chgData name="Damian Gordon" userId="796278f3-970d-4a3b-8137-dc597a054133" providerId="ADAL" clId="{B02DC808-18BA-42CA-BB83-A35DC28F7966}" dt="2025-02-05T16:38:56.414" v="593" actId="47"/>
        <pc:sldMkLst>
          <pc:docMk/>
          <pc:sldMk cId="1216709341" sldId="677"/>
        </pc:sldMkLst>
      </pc:sldChg>
      <pc:sldChg chg="del">
        <pc:chgData name="Damian Gordon" userId="796278f3-970d-4a3b-8137-dc597a054133" providerId="ADAL" clId="{B02DC808-18BA-42CA-BB83-A35DC28F7966}" dt="2025-02-05T17:09:19.132" v="825" actId="47"/>
        <pc:sldMkLst>
          <pc:docMk/>
          <pc:sldMk cId="2008175593" sldId="678"/>
        </pc:sldMkLst>
      </pc:sldChg>
      <pc:sldChg chg="del">
        <pc:chgData name="Damian Gordon" userId="796278f3-970d-4a3b-8137-dc597a054133" providerId="ADAL" clId="{B02DC808-18BA-42CA-BB83-A35DC28F7966}" dt="2025-02-05T16:38:56.414" v="593" actId="47"/>
        <pc:sldMkLst>
          <pc:docMk/>
          <pc:sldMk cId="3270753802" sldId="679"/>
        </pc:sldMkLst>
      </pc:sldChg>
      <pc:sldChg chg="del">
        <pc:chgData name="Damian Gordon" userId="796278f3-970d-4a3b-8137-dc597a054133" providerId="ADAL" clId="{B02DC808-18BA-42CA-BB83-A35DC28F7966}" dt="2025-02-05T16:38:56.414" v="593" actId="47"/>
        <pc:sldMkLst>
          <pc:docMk/>
          <pc:sldMk cId="365692125" sldId="680"/>
        </pc:sldMkLst>
      </pc:sldChg>
      <pc:sldChg chg="del">
        <pc:chgData name="Damian Gordon" userId="796278f3-970d-4a3b-8137-dc597a054133" providerId="ADAL" clId="{B02DC808-18BA-42CA-BB83-A35DC28F7966}" dt="2025-02-05T16:38:56.414" v="593" actId="47"/>
        <pc:sldMkLst>
          <pc:docMk/>
          <pc:sldMk cId="1886214053" sldId="681"/>
        </pc:sldMkLst>
      </pc:sldChg>
      <pc:sldChg chg="del">
        <pc:chgData name="Damian Gordon" userId="796278f3-970d-4a3b-8137-dc597a054133" providerId="ADAL" clId="{B02DC808-18BA-42CA-BB83-A35DC28F7966}" dt="2025-02-05T16:38:56.414" v="593" actId="47"/>
        <pc:sldMkLst>
          <pc:docMk/>
          <pc:sldMk cId="1209025461" sldId="682"/>
        </pc:sldMkLst>
      </pc:sldChg>
      <pc:sldChg chg="del">
        <pc:chgData name="Damian Gordon" userId="796278f3-970d-4a3b-8137-dc597a054133" providerId="ADAL" clId="{B02DC808-18BA-42CA-BB83-A35DC28F7966}" dt="2025-02-05T16:38:56.414" v="593" actId="47"/>
        <pc:sldMkLst>
          <pc:docMk/>
          <pc:sldMk cId="2179747030" sldId="683"/>
        </pc:sldMkLst>
      </pc:sldChg>
      <pc:sldChg chg="del">
        <pc:chgData name="Damian Gordon" userId="796278f3-970d-4a3b-8137-dc597a054133" providerId="ADAL" clId="{B02DC808-18BA-42CA-BB83-A35DC28F7966}" dt="2025-02-05T16:38:56.414" v="593" actId="47"/>
        <pc:sldMkLst>
          <pc:docMk/>
          <pc:sldMk cId="3755462999" sldId="686"/>
        </pc:sldMkLst>
      </pc:sldChg>
      <pc:sldChg chg="del">
        <pc:chgData name="Damian Gordon" userId="796278f3-970d-4a3b-8137-dc597a054133" providerId="ADAL" clId="{B02DC808-18BA-42CA-BB83-A35DC28F7966}" dt="2025-02-05T16:38:56.414" v="593" actId="47"/>
        <pc:sldMkLst>
          <pc:docMk/>
          <pc:sldMk cId="4226681106" sldId="687"/>
        </pc:sldMkLst>
      </pc:sldChg>
      <pc:sldChg chg="del">
        <pc:chgData name="Damian Gordon" userId="796278f3-970d-4a3b-8137-dc597a054133" providerId="ADAL" clId="{B02DC808-18BA-42CA-BB83-A35DC28F7966}" dt="2025-02-05T16:38:56.414" v="593" actId="47"/>
        <pc:sldMkLst>
          <pc:docMk/>
          <pc:sldMk cId="1523053559" sldId="688"/>
        </pc:sldMkLst>
      </pc:sldChg>
      <pc:sldChg chg="del">
        <pc:chgData name="Damian Gordon" userId="796278f3-970d-4a3b-8137-dc597a054133" providerId="ADAL" clId="{B02DC808-18BA-42CA-BB83-A35DC28F7966}" dt="2025-02-05T16:38:56.414" v="593" actId="47"/>
        <pc:sldMkLst>
          <pc:docMk/>
          <pc:sldMk cId="4002406144" sldId="689"/>
        </pc:sldMkLst>
      </pc:sldChg>
      <pc:sldChg chg="del">
        <pc:chgData name="Damian Gordon" userId="796278f3-970d-4a3b-8137-dc597a054133" providerId="ADAL" clId="{B02DC808-18BA-42CA-BB83-A35DC28F7966}" dt="2025-02-05T16:38:56.414" v="593" actId="47"/>
        <pc:sldMkLst>
          <pc:docMk/>
          <pc:sldMk cId="33447620" sldId="690"/>
        </pc:sldMkLst>
      </pc:sldChg>
      <pc:sldChg chg="del">
        <pc:chgData name="Damian Gordon" userId="796278f3-970d-4a3b-8137-dc597a054133" providerId="ADAL" clId="{B02DC808-18BA-42CA-BB83-A35DC28F7966}" dt="2025-02-05T16:38:56.414" v="593" actId="47"/>
        <pc:sldMkLst>
          <pc:docMk/>
          <pc:sldMk cId="2970361150" sldId="691"/>
        </pc:sldMkLst>
      </pc:sldChg>
      <pc:sldChg chg="del">
        <pc:chgData name="Damian Gordon" userId="796278f3-970d-4a3b-8137-dc597a054133" providerId="ADAL" clId="{B02DC808-18BA-42CA-BB83-A35DC28F7966}" dt="2025-02-05T16:38:56.414" v="593" actId="47"/>
        <pc:sldMkLst>
          <pc:docMk/>
          <pc:sldMk cId="1369926104" sldId="692"/>
        </pc:sldMkLst>
      </pc:sldChg>
      <pc:sldChg chg="del">
        <pc:chgData name="Damian Gordon" userId="796278f3-970d-4a3b-8137-dc597a054133" providerId="ADAL" clId="{B02DC808-18BA-42CA-BB83-A35DC28F7966}" dt="2025-02-05T16:38:56.414" v="593" actId="47"/>
        <pc:sldMkLst>
          <pc:docMk/>
          <pc:sldMk cId="1527665" sldId="693"/>
        </pc:sldMkLst>
      </pc:sldChg>
      <pc:sldChg chg="del">
        <pc:chgData name="Damian Gordon" userId="796278f3-970d-4a3b-8137-dc597a054133" providerId="ADAL" clId="{B02DC808-18BA-42CA-BB83-A35DC28F7966}" dt="2025-02-05T16:38:56.414" v="593" actId="47"/>
        <pc:sldMkLst>
          <pc:docMk/>
          <pc:sldMk cId="878025474" sldId="694"/>
        </pc:sldMkLst>
      </pc:sldChg>
      <pc:sldChg chg="del">
        <pc:chgData name="Damian Gordon" userId="796278f3-970d-4a3b-8137-dc597a054133" providerId="ADAL" clId="{B02DC808-18BA-42CA-BB83-A35DC28F7966}" dt="2025-02-05T16:38:56.414" v="593" actId="47"/>
        <pc:sldMkLst>
          <pc:docMk/>
          <pc:sldMk cId="4181188032" sldId="695"/>
        </pc:sldMkLst>
      </pc:sldChg>
      <pc:sldChg chg="del">
        <pc:chgData name="Damian Gordon" userId="796278f3-970d-4a3b-8137-dc597a054133" providerId="ADAL" clId="{B02DC808-18BA-42CA-BB83-A35DC28F7966}" dt="2025-02-05T16:38:56.414" v="593" actId="47"/>
        <pc:sldMkLst>
          <pc:docMk/>
          <pc:sldMk cId="758750130" sldId="696"/>
        </pc:sldMkLst>
      </pc:sldChg>
      <pc:sldChg chg="del">
        <pc:chgData name="Damian Gordon" userId="796278f3-970d-4a3b-8137-dc597a054133" providerId="ADAL" clId="{B02DC808-18BA-42CA-BB83-A35DC28F7966}" dt="2025-02-05T16:38:56.414" v="593" actId="47"/>
        <pc:sldMkLst>
          <pc:docMk/>
          <pc:sldMk cId="2901335358" sldId="697"/>
        </pc:sldMkLst>
      </pc:sldChg>
      <pc:sldChg chg="del">
        <pc:chgData name="Damian Gordon" userId="796278f3-970d-4a3b-8137-dc597a054133" providerId="ADAL" clId="{B02DC808-18BA-42CA-BB83-A35DC28F7966}" dt="2025-02-05T16:38:56.414" v="593" actId="47"/>
        <pc:sldMkLst>
          <pc:docMk/>
          <pc:sldMk cId="994927710" sldId="698"/>
        </pc:sldMkLst>
      </pc:sldChg>
      <pc:sldChg chg="del">
        <pc:chgData name="Damian Gordon" userId="796278f3-970d-4a3b-8137-dc597a054133" providerId="ADAL" clId="{B02DC808-18BA-42CA-BB83-A35DC28F7966}" dt="2025-02-05T16:38:56.414" v="593" actId="47"/>
        <pc:sldMkLst>
          <pc:docMk/>
          <pc:sldMk cId="1328828659" sldId="699"/>
        </pc:sldMkLst>
      </pc:sldChg>
      <pc:sldChg chg="del">
        <pc:chgData name="Damian Gordon" userId="796278f3-970d-4a3b-8137-dc597a054133" providerId="ADAL" clId="{B02DC808-18BA-42CA-BB83-A35DC28F7966}" dt="2025-02-05T16:38:56.414" v="593" actId="47"/>
        <pc:sldMkLst>
          <pc:docMk/>
          <pc:sldMk cId="741086103" sldId="700"/>
        </pc:sldMkLst>
      </pc:sldChg>
      <pc:sldChg chg="del">
        <pc:chgData name="Damian Gordon" userId="796278f3-970d-4a3b-8137-dc597a054133" providerId="ADAL" clId="{B02DC808-18BA-42CA-BB83-A35DC28F7966}" dt="2025-02-05T16:38:56.414" v="593" actId="47"/>
        <pc:sldMkLst>
          <pc:docMk/>
          <pc:sldMk cId="2825014557" sldId="701"/>
        </pc:sldMkLst>
      </pc:sldChg>
      <pc:sldChg chg="del">
        <pc:chgData name="Damian Gordon" userId="796278f3-970d-4a3b-8137-dc597a054133" providerId="ADAL" clId="{B02DC808-18BA-42CA-BB83-A35DC28F7966}" dt="2025-02-05T16:38:56.414" v="593" actId="47"/>
        <pc:sldMkLst>
          <pc:docMk/>
          <pc:sldMk cId="1457274105" sldId="702"/>
        </pc:sldMkLst>
      </pc:sldChg>
      <pc:sldChg chg="del">
        <pc:chgData name="Damian Gordon" userId="796278f3-970d-4a3b-8137-dc597a054133" providerId="ADAL" clId="{B02DC808-18BA-42CA-BB83-A35DC28F7966}" dt="2025-02-05T16:38:56.414" v="593" actId="47"/>
        <pc:sldMkLst>
          <pc:docMk/>
          <pc:sldMk cId="240552690" sldId="704"/>
        </pc:sldMkLst>
      </pc:sldChg>
      <pc:sldChg chg="del">
        <pc:chgData name="Damian Gordon" userId="796278f3-970d-4a3b-8137-dc597a054133" providerId="ADAL" clId="{B02DC808-18BA-42CA-BB83-A35DC28F7966}" dt="2025-02-05T16:38:56.414" v="593" actId="47"/>
        <pc:sldMkLst>
          <pc:docMk/>
          <pc:sldMk cId="1908221910" sldId="705"/>
        </pc:sldMkLst>
      </pc:sldChg>
      <pc:sldChg chg="del">
        <pc:chgData name="Damian Gordon" userId="796278f3-970d-4a3b-8137-dc597a054133" providerId="ADAL" clId="{B02DC808-18BA-42CA-BB83-A35DC28F7966}" dt="2025-02-05T16:38:56.414" v="593" actId="47"/>
        <pc:sldMkLst>
          <pc:docMk/>
          <pc:sldMk cId="610627379" sldId="706"/>
        </pc:sldMkLst>
      </pc:sldChg>
      <pc:sldChg chg="del">
        <pc:chgData name="Damian Gordon" userId="796278f3-970d-4a3b-8137-dc597a054133" providerId="ADAL" clId="{B02DC808-18BA-42CA-BB83-A35DC28F7966}" dt="2025-02-05T16:38:56.414" v="593" actId="47"/>
        <pc:sldMkLst>
          <pc:docMk/>
          <pc:sldMk cId="1680705233" sldId="707"/>
        </pc:sldMkLst>
      </pc:sldChg>
      <pc:sldChg chg="del">
        <pc:chgData name="Damian Gordon" userId="796278f3-970d-4a3b-8137-dc597a054133" providerId="ADAL" clId="{B02DC808-18BA-42CA-BB83-A35DC28F7966}" dt="2025-02-05T16:38:56.414" v="593" actId="47"/>
        <pc:sldMkLst>
          <pc:docMk/>
          <pc:sldMk cId="2314870149" sldId="708"/>
        </pc:sldMkLst>
      </pc:sldChg>
      <pc:sldChg chg="del">
        <pc:chgData name="Damian Gordon" userId="796278f3-970d-4a3b-8137-dc597a054133" providerId="ADAL" clId="{B02DC808-18BA-42CA-BB83-A35DC28F7966}" dt="2025-02-05T16:38:56.414" v="593" actId="47"/>
        <pc:sldMkLst>
          <pc:docMk/>
          <pc:sldMk cId="2301353627" sldId="709"/>
        </pc:sldMkLst>
      </pc:sldChg>
      <pc:sldChg chg="ord">
        <pc:chgData name="Damian Gordon" userId="796278f3-970d-4a3b-8137-dc597a054133" providerId="ADAL" clId="{B02DC808-18BA-42CA-BB83-A35DC28F7966}" dt="2025-02-05T16:37:37.400" v="592"/>
        <pc:sldMkLst>
          <pc:docMk/>
          <pc:sldMk cId="3855399301" sldId="710"/>
        </pc:sldMkLst>
      </pc:sldChg>
      <pc:sldChg chg="ord">
        <pc:chgData name="Damian Gordon" userId="796278f3-970d-4a3b-8137-dc597a054133" providerId="ADAL" clId="{B02DC808-18BA-42CA-BB83-A35DC28F7966}" dt="2025-02-05T16:37:37.400" v="592"/>
        <pc:sldMkLst>
          <pc:docMk/>
          <pc:sldMk cId="1914316946" sldId="711"/>
        </pc:sldMkLst>
      </pc:sldChg>
      <pc:sldChg chg="ord">
        <pc:chgData name="Damian Gordon" userId="796278f3-970d-4a3b-8137-dc597a054133" providerId="ADAL" clId="{B02DC808-18BA-42CA-BB83-A35DC28F7966}" dt="2025-02-05T16:37:37.400" v="592"/>
        <pc:sldMkLst>
          <pc:docMk/>
          <pc:sldMk cId="309238067" sldId="712"/>
        </pc:sldMkLst>
      </pc:sldChg>
      <pc:sldChg chg="ord">
        <pc:chgData name="Damian Gordon" userId="796278f3-970d-4a3b-8137-dc597a054133" providerId="ADAL" clId="{B02DC808-18BA-42CA-BB83-A35DC28F7966}" dt="2025-02-05T16:37:37.400" v="592"/>
        <pc:sldMkLst>
          <pc:docMk/>
          <pc:sldMk cId="3366209758" sldId="713"/>
        </pc:sldMkLst>
      </pc:sldChg>
      <pc:sldChg chg="ord">
        <pc:chgData name="Damian Gordon" userId="796278f3-970d-4a3b-8137-dc597a054133" providerId="ADAL" clId="{B02DC808-18BA-42CA-BB83-A35DC28F7966}" dt="2025-02-05T16:37:37.400" v="592"/>
        <pc:sldMkLst>
          <pc:docMk/>
          <pc:sldMk cId="284852541" sldId="714"/>
        </pc:sldMkLst>
      </pc:sldChg>
      <pc:sldChg chg="ord">
        <pc:chgData name="Damian Gordon" userId="796278f3-970d-4a3b-8137-dc597a054133" providerId="ADAL" clId="{B02DC808-18BA-42CA-BB83-A35DC28F7966}" dt="2025-02-05T16:37:37.400" v="592"/>
        <pc:sldMkLst>
          <pc:docMk/>
          <pc:sldMk cId="517089005" sldId="716"/>
        </pc:sldMkLst>
      </pc:sldChg>
      <pc:sldChg chg="ord">
        <pc:chgData name="Damian Gordon" userId="796278f3-970d-4a3b-8137-dc597a054133" providerId="ADAL" clId="{B02DC808-18BA-42CA-BB83-A35DC28F7966}" dt="2025-02-05T16:37:37.400" v="592"/>
        <pc:sldMkLst>
          <pc:docMk/>
          <pc:sldMk cId="2409609985" sldId="717"/>
        </pc:sldMkLst>
      </pc:sldChg>
      <pc:sldChg chg="ord">
        <pc:chgData name="Damian Gordon" userId="796278f3-970d-4a3b-8137-dc597a054133" providerId="ADAL" clId="{B02DC808-18BA-42CA-BB83-A35DC28F7966}" dt="2025-02-05T16:37:37.400" v="592"/>
        <pc:sldMkLst>
          <pc:docMk/>
          <pc:sldMk cId="2997956555" sldId="718"/>
        </pc:sldMkLst>
      </pc:sldChg>
      <pc:sldChg chg="ord">
        <pc:chgData name="Damian Gordon" userId="796278f3-970d-4a3b-8137-dc597a054133" providerId="ADAL" clId="{B02DC808-18BA-42CA-BB83-A35DC28F7966}" dt="2025-02-05T16:37:37.400" v="592"/>
        <pc:sldMkLst>
          <pc:docMk/>
          <pc:sldMk cId="2305611061" sldId="719"/>
        </pc:sldMkLst>
      </pc:sldChg>
      <pc:sldChg chg="ord">
        <pc:chgData name="Damian Gordon" userId="796278f3-970d-4a3b-8137-dc597a054133" providerId="ADAL" clId="{B02DC808-18BA-42CA-BB83-A35DC28F7966}" dt="2025-02-05T16:37:37.400" v="592"/>
        <pc:sldMkLst>
          <pc:docMk/>
          <pc:sldMk cId="4276385087" sldId="720"/>
        </pc:sldMkLst>
      </pc:sldChg>
      <pc:sldChg chg="ord">
        <pc:chgData name="Damian Gordon" userId="796278f3-970d-4a3b-8137-dc597a054133" providerId="ADAL" clId="{B02DC808-18BA-42CA-BB83-A35DC28F7966}" dt="2025-02-05T16:37:37.400" v="592"/>
        <pc:sldMkLst>
          <pc:docMk/>
          <pc:sldMk cId="829843242" sldId="721"/>
        </pc:sldMkLst>
      </pc:sldChg>
      <pc:sldChg chg="del">
        <pc:chgData name="Damian Gordon" userId="796278f3-970d-4a3b-8137-dc597a054133" providerId="ADAL" clId="{B02DC808-18BA-42CA-BB83-A35DC28F7966}" dt="2025-02-05T16:38:56.414" v="593" actId="47"/>
        <pc:sldMkLst>
          <pc:docMk/>
          <pc:sldMk cId="1227440304" sldId="722"/>
        </pc:sldMkLst>
      </pc:sldChg>
      <pc:sldChg chg="del">
        <pc:chgData name="Damian Gordon" userId="796278f3-970d-4a3b-8137-dc597a054133" providerId="ADAL" clId="{B02DC808-18BA-42CA-BB83-A35DC28F7966}" dt="2025-02-05T16:38:56.414" v="593" actId="47"/>
        <pc:sldMkLst>
          <pc:docMk/>
          <pc:sldMk cId="1370382378" sldId="726"/>
        </pc:sldMkLst>
      </pc:sldChg>
      <pc:sldChg chg="del">
        <pc:chgData name="Damian Gordon" userId="796278f3-970d-4a3b-8137-dc597a054133" providerId="ADAL" clId="{B02DC808-18BA-42CA-BB83-A35DC28F7966}" dt="2025-02-05T16:38:56.414" v="593" actId="47"/>
        <pc:sldMkLst>
          <pc:docMk/>
          <pc:sldMk cId="140862812" sldId="727"/>
        </pc:sldMkLst>
      </pc:sldChg>
      <pc:sldChg chg="addSp delSp modSp add mod setBg delDesignElem">
        <pc:chgData name="Damian Gordon" userId="796278f3-970d-4a3b-8137-dc597a054133" providerId="ADAL" clId="{B02DC808-18BA-42CA-BB83-A35DC28F7966}" dt="2025-02-05T16:18:38.307" v="289" actId="20577"/>
        <pc:sldMkLst>
          <pc:docMk/>
          <pc:sldMk cId="3106525926" sldId="728"/>
        </pc:sldMkLst>
      </pc:sldChg>
      <pc:sldChg chg="addSp delSp modSp new mod setBg">
        <pc:chgData name="Damian Gordon" userId="796278f3-970d-4a3b-8137-dc597a054133" providerId="ADAL" clId="{B02DC808-18BA-42CA-BB83-A35DC28F7966}" dt="2025-02-05T16:25:28.201" v="511" actId="404"/>
        <pc:sldMkLst>
          <pc:docMk/>
          <pc:sldMk cId="3435914397" sldId="729"/>
        </pc:sldMkLst>
      </pc:sldChg>
      <pc:sldChg chg="addSp modSp new mod setBg">
        <pc:chgData name="Damian Gordon" userId="796278f3-970d-4a3b-8137-dc597a054133" providerId="ADAL" clId="{B02DC808-18BA-42CA-BB83-A35DC28F7966}" dt="2025-02-06T23:13:52.987" v="1343" actId="1036"/>
        <pc:sldMkLst>
          <pc:docMk/>
          <pc:sldMk cId="3398991832" sldId="730"/>
        </pc:sldMkLst>
      </pc:sldChg>
      <pc:sldChg chg="addSp delSp modSp new mod setBg">
        <pc:chgData name="Damian Gordon" userId="796278f3-970d-4a3b-8137-dc597a054133" providerId="ADAL" clId="{B02DC808-18BA-42CA-BB83-A35DC28F7966}" dt="2025-02-05T16:35:40.840" v="588" actId="14100"/>
        <pc:sldMkLst>
          <pc:docMk/>
          <pc:sldMk cId="1531752897" sldId="731"/>
        </pc:sldMkLst>
      </pc:sldChg>
      <pc:sldChg chg="addSp delSp modSp new mod">
        <pc:chgData name="Damian Gordon" userId="796278f3-970d-4a3b-8137-dc597a054133" providerId="ADAL" clId="{B02DC808-18BA-42CA-BB83-A35DC28F7966}" dt="2025-02-05T16:56:10.597" v="651" actId="1076"/>
        <pc:sldMkLst>
          <pc:docMk/>
          <pc:sldMk cId="403527331" sldId="732"/>
        </pc:sldMkLst>
      </pc:sldChg>
      <pc:sldChg chg="new del">
        <pc:chgData name="Damian Gordon" userId="796278f3-970d-4a3b-8137-dc597a054133" providerId="ADAL" clId="{B02DC808-18BA-42CA-BB83-A35DC28F7966}" dt="2025-02-05T16:39:11.488" v="595" actId="47"/>
        <pc:sldMkLst>
          <pc:docMk/>
          <pc:sldMk cId="3810808799" sldId="732"/>
        </pc:sldMkLst>
      </pc:sldChg>
      <pc:sldChg chg="delSp add del mod">
        <pc:chgData name="Damian Gordon" userId="796278f3-970d-4a3b-8137-dc597a054133" providerId="ADAL" clId="{B02DC808-18BA-42CA-BB83-A35DC28F7966}" dt="2025-02-05T16:53:43.757" v="644" actId="47"/>
        <pc:sldMkLst>
          <pc:docMk/>
          <pc:sldMk cId="2210053833" sldId="733"/>
        </pc:sldMkLst>
      </pc:sldChg>
      <pc:sldChg chg="addSp delSp modSp new mod">
        <pc:chgData name="Damian Gordon" userId="796278f3-970d-4a3b-8137-dc597a054133" providerId="ADAL" clId="{B02DC808-18BA-42CA-BB83-A35DC28F7966}" dt="2025-02-05T17:15:36.939" v="827" actId="1076"/>
        <pc:sldMkLst>
          <pc:docMk/>
          <pc:sldMk cId="3098856293" sldId="734"/>
        </pc:sldMkLst>
      </pc:sldChg>
      <pc:sldChg chg="add del">
        <pc:chgData name="Damian Gordon" userId="796278f3-970d-4a3b-8137-dc597a054133" providerId="ADAL" clId="{B02DC808-18BA-42CA-BB83-A35DC28F7966}" dt="2025-02-05T16:53:41.937" v="643" actId="47"/>
        <pc:sldMkLst>
          <pc:docMk/>
          <pc:sldMk cId="705511185" sldId="735"/>
        </pc:sldMkLst>
      </pc:sldChg>
      <pc:sldChg chg="delSp modSp add mod">
        <pc:chgData name="Damian Gordon" userId="796278f3-970d-4a3b-8137-dc597a054133" providerId="ADAL" clId="{B02DC808-18BA-42CA-BB83-A35DC28F7966}" dt="2025-02-05T17:16:31.355" v="838" actId="166"/>
        <pc:sldMkLst>
          <pc:docMk/>
          <pc:sldMk cId="2454201824" sldId="735"/>
        </pc:sldMkLst>
      </pc:sldChg>
      <pc:sldChg chg="addSp delSp modSp new mod ord setBg">
        <pc:chgData name="Damian Gordon" userId="796278f3-970d-4a3b-8137-dc597a054133" providerId="ADAL" clId="{B02DC808-18BA-42CA-BB83-A35DC28F7966}" dt="2025-02-06T22:57:53.673" v="1219" actId="27636"/>
        <pc:sldMkLst>
          <pc:docMk/>
          <pc:sldMk cId="172122874" sldId="736"/>
        </pc:sldMkLst>
      </pc:sldChg>
      <pc:sldChg chg="addSp delSp modSp add mod">
        <pc:chgData name="Damian Gordon" userId="796278f3-970d-4a3b-8137-dc597a054133" providerId="ADAL" clId="{B02DC808-18BA-42CA-BB83-A35DC28F7966}" dt="2025-02-07T00:45:25.489" v="1940" actId="1036"/>
        <pc:sldMkLst>
          <pc:docMk/>
          <pc:sldMk cId="3629971872" sldId="737"/>
        </pc:sldMkLst>
      </pc:sldChg>
      <pc:sldChg chg="addSp modSp add mod">
        <pc:chgData name="Damian Gordon" userId="796278f3-970d-4a3b-8137-dc597a054133" providerId="ADAL" clId="{B02DC808-18BA-42CA-BB83-A35DC28F7966}" dt="2025-02-07T00:52:41.432" v="1979" actId="1076"/>
        <pc:sldMkLst>
          <pc:docMk/>
          <pc:sldMk cId="2884888909" sldId="738"/>
        </pc:sldMkLst>
      </pc:sldChg>
      <pc:sldChg chg="addSp modSp add mod">
        <pc:chgData name="Damian Gordon" userId="796278f3-970d-4a3b-8137-dc597a054133" providerId="ADAL" clId="{B02DC808-18BA-42CA-BB83-A35DC28F7966}" dt="2025-02-07T01:03:39.537" v="1990" actId="1076"/>
        <pc:sldMkLst>
          <pc:docMk/>
          <pc:sldMk cId="2678541372" sldId="739"/>
        </pc:sldMkLst>
      </pc:sldChg>
      <pc:sldChg chg="addSp modSp add mod">
        <pc:chgData name="Damian Gordon" userId="796278f3-970d-4a3b-8137-dc597a054133" providerId="ADAL" clId="{B02DC808-18BA-42CA-BB83-A35DC28F7966}" dt="2025-02-07T01:05:54.209" v="1999" actId="1076"/>
        <pc:sldMkLst>
          <pc:docMk/>
          <pc:sldMk cId="3892722695" sldId="740"/>
        </pc:sldMkLst>
      </pc:sldChg>
      <pc:sldChg chg="modSp add mod">
        <pc:chgData name="Damian Gordon" userId="796278f3-970d-4a3b-8137-dc597a054133" providerId="ADAL" clId="{B02DC808-18BA-42CA-BB83-A35DC28F7966}" dt="2025-02-07T01:07:01.793" v="2010" actId="404"/>
        <pc:sldMkLst>
          <pc:docMk/>
          <pc:sldMk cId="250654358" sldId="741"/>
        </pc:sldMkLst>
      </pc:sldChg>
      <pc:sldChg chg="addSp delSp modSp add mod">
        <pc:chgData name="Damian Gordon" userId="796278f3-970d-4a3b-8137-dc597a054133" providerId="ADAL" clId="{B02DC808-18BA-42CA-BB83-A35DC28F7966}" dt="2025-02-07T01:07:26.952" v="2015" actId="20577"/>
        <pc:sldMkLst>
          <pc:docMk/>
          <pc:sldMk cId="1609051355" sldId="742"/>
        </pc:sldMkLst>
      </pc:sldChg>
      <pc:sldChg chg="addSp delSp modSp add mod">
        <pc:chgData name="Damian Gordon" userId="796278f3-970d-4a3b-8137-dc597a054133" providerId="ADAL" clId="{B02DC808-18BA-42CA-BB83-A35DC28F7966}" dt="2025-02-06T23:18:58.202" v="1590" actId="27636"/>
        <pc:sldMkLst>
          <pc:docMk/>
          <pc:sldMk cId="2355566663" sldId="743"/>
        </pc:sldMkLst>
      </pc:sldChg>
      <pc:sldChg chg="addSp delSp modSp add del mod">
        <pc:chgData name="Damian Gordon" userId="796278f3-970d-4a3b-8137-dc597a054133" providerId="ADAL" clId="{B02DC808-18BA-42CA-BB83-A35DC28F7966}" dt="2025-02-06T23:02:45.935" v="1340" actId="47"/>
        <pc:sldMkLst>
          <pc:docMk/>
          <pc:sldMk cId="1937995116" sldId="744"/>
        </pc:sldMkLst>
      </pc:sldChg>
      <pc:sldChg chg="addSp modSp add mod ord">
        <pc:chgData name="Damian Gordon" userId="796278f3-970d-4a3b-8137-dc597a054133" providerId="ADAL" clId="{B02DC808-18BA-42CA-BB83-A35DC28F7966}" dt="2025-02-06T23:02:59.137" v="1342" actId="1076"/>
        <pc:sldMkLst>
          <pc:docMk/>
          <pc:sldMk cId="3826130402" sldId="745"/>
        </pc:sldMkLst>
      </pc:sldChg>
      <pc:sldChg chg="add del">
        <pc:chgData name="Damian Gordon" userId="796278f3-970d-4a3b-8137-dc597a054133" providerId="ADAL" clId="{B02DC808-18BA-42CA-BB83-A35DC28F7966}" dt="2025-02-06T23:02:42.375" v="1339" actId="47"/>
        <pc:sldMkLst>
          <pc:docMk/>
          <pc:sldMk cId="3175164332" sldId="746"/>
        </pc:sldMkLst>
      </pc:sldChg>
      <pc:sldChg chg="add del">
        <pc:chgData name="Damian Gordon" userId="796278f3-970d-4a3b-8137-dc597a054133" providerId="ADAL" clId="{B02DC808-18BA-42CA-BB83-A35DC28F7966}" dt="2025-02-06T23:15:02.920" v="1346" actId="47"/>
        <pc:sldMkLst>
          <pc:docMk/>
          <pc:sldMk cId="190164126" sldId="747"/>
        </pc:sldMkLst>
      </pc:sldChg>
      <pc:sldChg chg="addSp delSp modSp add mod">
        <pc:chgData name="Damian Gordon" userId="796278f3-970d-4a3b-8137-dc597a054133" providerId="ADAL" clId="{B02DC808-18BA-42CA-BB83-A35DC28F7966}" dt="2025-02-06T23:02:38.298" v="1338"/>
        <pc:sldMkLst>
          <pc:docMk/>
          <pc:sldMk cId="822008767" sldId="748"/>
        </pc:sldMkLst>
      </pc:sldChg>
      <pc:sldChg chg="addSp delSp modSp add mod setBg">
        <pc:chgData name="Damian Gordon" userId="796278f3-970d-4a3b-8137-dc597a054133" providerId="ADAL" clId="{B02DC808-18BA-42CA-BB83-A35DC28F7966}" dt="2025-02-06T23:21:37.981" v="1721" actId="27636"/>
        <pc:sldMkLst>
          <pc:docMk/>
          <pc:sldMk cId="3004662865" sldId="749"/>
        </pc:sldMkLst>
      </pc:sldChg>
      <pc:sldChg chg="addSp delSp modSp add mod">
        <pc:chgData name="Damian Gordon" userId="796278f3-970d-4a3b-8137-dc597a054133" providerId="ADAL" clId="{B02DC808-18BA-42CA-BB83-A35DC28F7966}" dt="2025-02-07T00:33:06.842" v="1886" actId="1076"/>
        <pc:sldMkLst>
          <pc:docMk/>
          <pc:sldMk cId="427252544" sldId="750"/>
        </pc:sldMkLst>
      </pc:sldChg>
      <pc:sldChg chg="addSp modSp new del mod">
        <pc:chgData name="Damian Gordon" userId="796278f3-970d-4a3b-8137-dc597a054133" providerId="ADAL" clId="{B02DC808-18BA-42CA-BB83-A35DC28F7966}" dt="2025-02-06T23:49:48.094" v="1878" actId="47"/>
        <pc:sldMkLst>
          <pc:docMk/>
          <pc:sldMk cId="3274547642" sldId="750"/>
        </pc:sldMkLst>
      </pc:sldChg>
      <pc:sldChg chg="add ord">
        <pc:chgData name="Damian Gordon" userId="796278f3-970d-4a3b-8137-dc597a054133" providerId="ADAL" clId="{B02DC808-18BA-42CA-BB83-A35DC28F7966}" dt="2025-02-07T00:41:32.552" v="1930"/>
        <pc:sldMkLst>
          <pc:docMk/>
          <pc:sldMk cId="1961461948" sldId="751"/>
        </pc:sldMkLst>
      </pc:sldChg>
      <pc:sldChg chg="addSp delSp modSp add mod">
        <pc:chgData name="Damian Gordon" userId="796278f3-970d-4a3b-8137-dc597a054133" providerId="ADAL" clId="{B02DC808-18BA-42CA-BB83-A35DC28F7966}" dt="2025-02-07T00:49:51.608" v="1966" actId="20577"/>
        <pc:sldMkLst>
          <pc:docMk/>
          <pc:sldMk cId="50646391" sldId="752"/>
        </pc:sldMkLst>
      </pc:sldChg>
      <pc:sldChg chg="addSp delSp modSp add del mod ord">
        <pc:chgData name="Damian Gordon" userId="796278f3-970d-4a3b-8137-dc597a054133" providerId="ADAL" clId="{B02DC808-18BA-42CA-BB83-A35DC28F7966}" dt="2025-02-07T00:41:28.389" v="1928" actId="47"/>
        <pc:sldMkLst>
          <pc:docMk/>
          <pc:sldMk cId="1459195808" sldId="752"/>
        </pc:sldMkLst>
      </pc:sldChg>
      <pc:sldChg chg="add">
        <pc:chgData name="Damian Gordon" userId="796278f3-970d-4a3b-8137-dc597a054133" providerId="ADAL" clId="{B02DC808-18BA-42CA-BB83-A35DC28F7966}" dt="2025-02-07T00:45:04.818" v="1933"/>
        <pc:sldMkLst>
          <pc:docMk/>
          <pc:sldMk cId="3693855139" sldId="753"/>
        </pc:sldMkLst>
      </pc:sldChg>
      <pc:sldChg chg="addSp delSp modSp add del mod">
        <pc:chgData name="Damian Gordon" userId="796278f3-970d-4a3b-8137-dc597a054133" providerId="ADAL" clId="{B02DC808-18BA-42CA-BB83-A35DC28F7966}" dt="2025-02-07T01:07:46.256" v="2022" actId="2696"/>
        <pc:sldMkLst>
          <pc:docMk/>
          <pc:sldMk cId="1107060141" sldId="754"/>
        </pc:sldMkLst>
      </pc:sldChg>
      <pc:sldChg chg="addSp delSp modSp add">
        <pc:chgData name="Damian Gordon" userId="796278f3-970d-4a3b-8137-dc597a054133" providerId="ADAL" clId="{B02DC808-18BA-42CA-BB83-A35DC28F7966}" dt="2025-02-07T01:08:18.080" v="2029" actId="478"/>
        <pc:sldMkLst>
          <pc:docMk/>
          <pc:sldMk cId="1387665616" sldId="755"/>
        </pc:sldMkLst>
      </pc:sldChg>
      <pc:sldChg chg="addSp delSp modSp add mod">
        <pc:chgData name="Damian Gordon" userId="796278f3-970d-4a3b-8137-dc597a054133" providerId="ADAL" clId="{B02DC808-18BA-42CA-BB83-A35DC28F7966}" dt="2025-02-07T01:09:21.597" v="2040" actId="1076"/>
        <pc:sldMkLst>
          <pc:docMk/>
          <pc:sldMk cId="291946082" sldId="756"/>
        </pc:sldMkLst>
      </pc:sldChg>
      <pc:sldChg chg="new del">
        <pc:chgData name="Damian Gordon" userId="796278f3-970d-4a3b-8137-dc597a054133" providerId="ADAL" clId="{B02DC808-18BA-42CA-BB83-A35DC28F7966}" dt="2025-02-07T01:09:40.684" v="2043" actId="47"/>
        <pc:sldMkLst>
          <pc:docMk/>
          <pc:sldMk cId="663962678" sldId="757"/>
        </pc:sldMkLst>
      </pc:sldChg>
      <pc:sldChg chg="addSp delSp modSp new mod modMedia setBg">
        <pc:chgData name="Damian Gordon" userId="796278f3-970d-4a3b-8137-dc597a054133" providerId="ADAL" clId="{B02DC808-18BA-42CA-BB83-A35DC28F7966}" dt="2025-02-07T01:10:18.436" v="2096" actId="403"/>
        <pc:sldMkLst>
          <pc:docMk/>
          <pc:sldMk cId="1929606429" sldId="758"/>
        </pc:sldMkLst>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13/02/2025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https://tumamocsketchbook.com/2021/07/drawing-a-tree-like-leonardo.html</a:t>
            </a:r>
          </a:p>
        </p:txBody>
      </p:sp>
      <p:sp>
        <p:nvSpPr>
          <p:cNvPr id="4" name="Slide Number Placeholder 3"/>
          <p:cNvSpPr>
            <a:spLocks noGrp="1"/>
          </p:cNvSpPr>
          <p:nvPr>
            <p:ph type="sldNum" sz="quarter" idx="5"/>
          </p:nvPr>
        </p:nvSpPr>
        <p:spPr/>
        <p:txBody>
          <a:bodyPr/>
          <a:lstStyle/>
          <a:p>
            <a:fld id="{B1C2C7E2-A38D-4063-B2B8-A2A9C0F33D9F}" type="slidenum">
              <a:rPr lang="en-IE" smtClean="0"/>
              <a:t>7</a:t>
            </a:fld>
            <a:endParaRPr lang="en-IE"/>
          </a:p>
        </p:txBody>
      </p:sp>
    </p:spTree>
    <p:extLst>
      <p:ext uri="{BB962C8B-B14F-4D97-AF65-F5344CB8AC3E}">
        <p14:creationId xmlns:p14="http://schemas.microsoft.com/office/powerpoint/2010/main" val="47095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20</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21</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22</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23</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24</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7E4E-BA26-B410-3F41-18A73C54A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44E47-BC7C-1F5F-A4CB-B05415846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AF558-F42D-B9F1-114A-C28AEF6F76AE}"/>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B1839854-C141-1B38-EE61-26FF6E130DC7}"/>
              </a:ext>
            </a:extLst>
          </p:cNvPr>
          <p:cNvSpPr>
            <a:spLocks noGrp="1"/>
          </p:cNvSpPr>
          <p:nvPr>
            <p:ph type="sldNum" sz="quarter" idx="10"/>
          </p:nvPr>
        </p:nvSpPr>
        <p:spPr/>
        <p:txBody>
          <a:bodyPr/>
          <a:lstStyle/>
          <a:p>
            <a:fld id="{38BC2457-0B7C-48B9-BDD1-92A4A044B45F}" type="slidenum">
              <a:rPr lang="en-IE" smtClean="0"/>
              <a:t>25</a:t>
            </a:fld>
            <a:endParaRPr lang="en-IE"/>
          </a:p>
        </p:txBody>
      </p:sp>
    </p:spTree>
    <p:extLst>
      <p:ext uri="{BB962C8B-B14F-4D97-AF65-F5344CB8AC3E}">
        <p14:creationId xmlns:p14="http://schemas.microsoft.com/office/powerpoint/2010/main" val="4175670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FB688-023A-4482-620E-FD9631A57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91C71-B4AA-149E-E49C-FD366A9A0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B5A6-B207-3401-7EA0-6696191CCA2E}"/>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E8E7385A-C0C8-4EB8-E1E1-A54461C12ABC}"/>
              </a:ext>
            </a:extLst>
          </p:cNvPr>
          <p:cNvSpPr>
            <a:spLocks noGrp="1"/>
          </p:cNvSpPr>
          <p:nvPr>
            <p:ph type="sldNum" sz="quarter" idx="10"/>
          </p:nvPr>
        </p:nvSpPr>
        <p:spPr/>
        <p:txBody>
          <a:bodyPr/>
          <a:lstStyle/>
          <a:p>
            <a:fld id="{38BC2457-0B7C-48B9-BDD1-92A4A044B45F}" type="slidenum">
              <a:rPr lang="en-IE" smtClean="0"/>
              <a:t>26</a:t>
            </a:fld>
            <a:endParaRPr lang="en-IE"/>
          </a:p>
        </p:txBody>
      </p:sp>
    </p:spTree>
    <p:extLst>
      <p:ext uri="{BB962C8B-B14F-4D97-AF65-F5344CB8AC3E}">
        <p14:creationId xmlns:p14="http://schemas.microsoft.com/office/powerpoint/2010/main" val="3098143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9B49-5073-ECC5-D969-6EBFC1184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89201-80FF-425F-16E6-F20D99D68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FBAD0-BE19-E541-6FC0-A79ED9A84BA9}"/>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469789FB-68BA-70E4-AC8C-B4ADB3448CB1}"/>
              </a:ext>
            </a:extLst>
          </p:cNvPr>
          <p:cNvSpPr>
            <a:spLocks noGrp="1"/>
          </p:cNvSpPr>
          <p:nvPr>
            <p:ph type="sldNum" sz="quarter" idx="10"/>
          </p:nvPr>
        </p:nvSpPr>
        <p:spPr/>
        <p:txBody>
          <a:bodyPr/>
          <a:lstStyle/>
          <a:p>
            <a:fld id="{38BC2457-0B7C-48B9-BDD1-92A4A044B45F}" type="slidenum">
              <a:rPr lang="en-IE" smtClean="0"/>
              <a:t>27</a:t>
            </a:fld>
            <a:endParaRPr lang="en-IE"/>
          </a:p>
        </p:txBody>
      </p:sp>
    </p:spTree>
    <p:extLst>
      <p:ext uri="{BB962C8B-B14F-4D97-AF65-F5344CB8AC3E}">
        <p14:creationId xmlns:p14="http://schemas.microsoft.com/office/powerpoint/2010/main" val="2513682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513C4-75FA-856E-6BEA-E91178690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3943D-6440-AA10-7497-F729D48CD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83AE9-58A9-5819-4BA6-CCF94996CEB8}"/>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D2220A44-85C6-ED17-BA98-337DF6592E77}"/>
              </a:ext>
            </a:extLst>
          </p:cNvPr>
          <p:cNvSpPr>
            <a:spLocks noGrp="1"/>
          </p:cNvSpPr>
          <p:nvPr>
            <p:ph type="sldNum" sz="quarter" idx="10"/>
          </p:nvPr>
        </p:nvSpPr>
        <p:spPr/>
        <p:txBody>
          <a:bodyPr/>
          <a:lstStyle/>
          <a:p>
            <a:fld id="{38BC2457-0B7C-48B9-BDD1-92A4A044B45F}" type="slidenum">
              <a:rPr lang="en-IE" smtClean="0"/>
              <a:t>28</a:t>
            </a:fld>
            <a:endParaRPr lang="en-IE"/>
          </a:p>
        </p:txBody>
      </p:sp>
    </p:spTree>
    <p:extLst>
      <p:ext uri="{BB962C8B-B14F-4D97-AF65-F5344CB8AC3E}">
        <p14:creationId xmlns:p14="http://schemas.microsoft.com/office/powerpoint/2010/main" val="2626336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29</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12</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30</a:t>
            </a:fld>
            <a:endParaRPr lang="en-I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31</a:t>
            </a:fld>
            <a:endParaRPr lang="en-I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32</a:t>
            </a:fld>
            <a:endParaRPr lang="en-I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33</a:t>
            </a:fld>
            <a:endParaRPr lang="en-I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34</a:t>
            </a:fld>
            <a:endParaRPr lang="en-I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35</a:t>
            </a:fld>
            <a:endParaRPr lang="en-I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36</a:t>
            </a:fld>
            <a:endParaRPr lang="en-I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37</a:t>
            </a:fld>
            <a:endParaRPr lang="en-I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38</a:t>
            </a:fld>
            <a:endParaRPr lang="en-I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39</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13</a:t>
            </a:fld>
            <a:endParaRPr lang="en-I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40</a:t>
            </a:fld>
            <a:endParaRPr lang="en-I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41</a:t>
            </a:fld>
            <a:endParaRPr lang="en-I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42</a:t>
            </a:fld>
            <a:endParaRPr lang="en-I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43</a:t>
            </a:fld>
            <a:endParaRPr lang="en-I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44</a:t>
            </a:fld>
            <a:endParaRPr lang="en-I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45</a:t>
            </a:fld>
            <a:endParaRPr lang="en-I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46</a:t>
            </a:fld>
            <a:endParaRPr lang="en-I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47</a:t>
            </a:fld>
            <a:endParaRPr lang="en-I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48</a:t>
            </a:fld>
            <a:endParaRPr lang="en-I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49</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14</a:t>
            </a:fld>
            <a:endParaRPr lang="en-I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50</a:t>
            </a:fld>
            <a:endParaRPr lang="en-I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51</a:t>
            </a:fld>
            <a:endParaRPr lang="en-I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Swan, 1956.</a:t>
            </a:r>
          </a:p>
        </p:txBody>
      </p:sp>
      <p:sp>
        <p:nvSpPr>
          <p:cNvPr id="4" name="Slide Number Placeholder 3"/>
          <p:cNvSpPr>
            <a:spLocks noGrp="1"/>
          </p:cNvSpPr>
          <p:nvPr>
            <p:ph type="sldNum" sz="quarter" idx="5"/>
          </p:nvPr>
        </p:nvSpPr>
        <p:spPr/>
        <p:txBody>
          <a:bodyPr/>
          <a:lstStyle/>
          <a:p>
            <a:fld id="{B1C2C7E2-A38D-4063-B2B8-A2A9C0F33D9F}" type="slidenum">
              <a:rPr lang="en-IE" smtClean="0"/>
              <a:t>61</a:t>
            </a:fld>
            <a:endParaRPr lang="en-IE"/>
          </a:p>
        </p:txBody>
      </p:sp>
    </p:spTree>
    <p:extLst>
      <p:ext uri="{BB962C8B-B14F-4D97-AF65-F5344CB8AC3E}">
        <p14:creationId xmlns:p14="http://schemas.microsoft.com/office/powerpoint/2010/main" val="3293274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Hands, 1948.</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62</a:t>
            </a:fld>
            <a:endParaRPr lang="en-IE"/>
          </a:p>
        </p:txBody>
      </p:sp>
    </p:spTree>
    <p:extLst>
      <p:ext uri="{BB962C8B-B14F-4D97-AF65-F5344CB8AC3E}">
        <p14:creationId xmlns:p14="http://schemas.microsoft.com/office/powerpoint/2010/main" val="4112580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 Division of the Plane, 1936.</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63</a:t>
            </a:fld>
            <a:endParaRPr lang="en-IE"/>
          </a:p>
        </p:txBody>
      </p:sp>
    </p:spTree>
    <p:extLst>
      <p:ext uri="{BB962C8B-B14F-4D97-AF65-F5344CB8AC3E}">
        <p14:creationId xmlns:p14="http://schemas.microsoft.com/office/powerpoint/2010/main" val="1576121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38BC2457-0B7C-48B9-BDD1-92A4A044B45F}" type="slidenum">
              <a:rPr lang="en-IE" smtClean="0"/>
              <a:t>92</a:t>
            </a:fld>
            <a:endParaRPr lang="en-IE"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38BC2457-0B7C-48B9-BDD1-92A4A044B45F}" type="slidenum">
              <a:rPr lang="en-IE" smtClean="0"/>
              <a:t>100</a:t>
            </a:fld>
            <a:endParaRPr lang="en-I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38BC2457-0B7C-48B9-BDD1-92A4A044B45F}" type="slidenum">
              <a:rPr lang="en-IE" smtClean="0"/>
              <a:t>102</a:t>
            </a:fld>
            <a:endParaRPr lang="en-I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38BC2457-0B7C-48B9-BDD1-92A4A044B45F}" type="slidenum">
              <a:rPr lang="en-IE" smtClean="0"/>
              <a:t>104</a:t>
            </a:fld>
            <a:endParaRPr lang="en-I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38BC2457-0B7C-48B9-BDD1-92A4A044B45F}" type="slidenum">
              <a:rPr lang="en-IE" smtClean="0"/>
              <a:t>106</a:t>
            </a:fld>
            <a:endParaRPr lang="en-I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15</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16</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17</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18</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19</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13/02/2025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13/02/2025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5297762" y="640080"/>
            <a:ext cx="6251110" cy="3566160"/>
          </a:xfrm>
        </p:spPr>
        <p:txBody>
          <a:bodyPr anchor="b">
            <a:normAutofit/>
          </a:bodyPr>
          <a:lstStyle/>
          <a:p>
            <a:pPr algn="l"/>
            <a:r>
              <a:rPr lang="en-IE" sz="5400" b="1" dirty="0"/>
              <a:t>Recursion</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5297760" y="4636008"/>
            <a:ext cx="6251111" cy="1572768"/>
          </a:xfrm>
        </p:spPr>
        <p:txBody>
          <a:bodyPr>
            <a:normAutofit/>
          </a:bodyPr>
          <a:lstStyle/>
          <a:p>
            <a:pPr algn="l"/>
            <a:endParaRPr lang="en-IE" b="1"/>
          </a:p>
          <a:p>
            <a:pPr algn="l"/>
            <a:r>
              <a:rPr lang="en-IE" b="1" i="1"/>
              <a:t>Damian Gordon</a:t>
            </a:r>
          </a:p>
        </p:txBody>
      </p:sp>
      <p:pic>
        <p:nvPicPr>
          <p:cNvPr id="20" name="Picture 19" descr="Computer script on a screen">
            <a:extLst>
              <a:ext uri="{FF2B5EF4-FFF2-40B4-BE49-F238E27FC236}">
                <a16:creationId xmlns:a16="http://schemas.microsoft.com/office/drawing/2014/main" id="{65E8A76B-89BE-1085-877A-29A93E07C244}"/>
              </a:ext>
            </a:extLst>
          </p:cNvPr>
          <p:cNvPicPr>
            <a:picLocks noChangeAspect="1"/>
          </p:cNvPicPr>
          <p:nvPr/>
        </p:nvPicPr>
        <p:blipFill>
          <a:blip r:embed="rId2"/>
          <a:srcRect l="7448" r="4722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A479-4EEE-660B-B3FA-A02FB37E35A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623A732-2AF5-3A0B-9CA8-7D3292AA7F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372" y="643466"/>
            <a:ext cx="6224655" cy="5571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4B063A-2402-779B-3CEF-43E6257B0A58}"/>
              </a:ext>
            </a:extLst>
          </p:cNvPr>
          <p:cNvPicPr>
            <a:picLocks noChangeAspect="1"/>
          </p:cNvPicPr>
          <p:nvPr/>
        </p:nvPicPr>
        <p:blipFill>
          <a:blip r:embed="rId3"/>
          <a:stretch>
            <a:fillRect/>
          </a:stretch>
        </p:blipFill>
        <p:spPr>
          <a:xfrm>
            <a:off x="6198638" y="666363"/>
            <a:ext cx="3315163" cy="2762636"/>
          </a:xfrm>
          <a:prstGeom prst="rect">
            <a:avLst/>
          </a:prstGeom>
        </p:spPr>
      </p:pic>
      <p:pic>
        <p:nvPicPr>
          <p:cNvPr id="3" name="Picture 2">
            <a:extLst>
              <a:ext uri="{FF2B5EF4-FFF2-40B4-BE49-F238E27FC236}">
                <a16:creationId xmlns:a16="http://schemas.microsoft.com/office/drawing/2014/main" id="{36AF0552-4B24-533E-63E4-E61C9811728A}"/>
              </a:ext>
            </a:extLst>
          </p:cNvPr>
          <p:cNvPicPr>
            <a:picLocks noChangeAspect="1"/>
          </p:cNvPicPr>
          <p:nvPr/>
        </p:nvPicPr>
        <p:blipFill>
          <a:blip r:embed="rId4"/>
          <a:stretch>
            <a:fillRect/>
          </a:stretch>
        </p:blipFill>
        <p:spPr>
          <a:xfrm>
            <a:off x="9865310" y="643466"/>
            <a:ext cx="1743318" cy="1305107"/>
          </a:xfrm>
          <a:prstGeom prst="rect">
            <a:avLst/>
          </a:prstGeom>
        </p:spPr>
      </p:pic>
      <p:sp>
        <p:nvSpPr>
          <p:cNvPr id="4" name="Rectangle 3">
            <a:extLst>
              <a:ext uri="{FF2B5EF4-FFF2-40B4-BE49-F238E27FC236}">
                <a16:creationId xmlns:a16="http://schemas.microsoft.com/office/drawing/2014/main" id="{B431BA48-8995-7C13-FB7C-D4171E764B3C}"/>
              </a:ext>
            </a:extLst>
          </p:cNvPr>
          <p:cNvSpPr/>
          <p:nvPr/>
        </p:nvSpPr>
        <p:spPr>
          <a:xfrm>
            <a:off x="8200431" y="4178915"/>
            <a:ext cx="3329758"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Sierpinski</a:t>
            </a:r>
            <a:endParaRPr lang="en-US" sz="5400" b="1" dirty="0">
              <a:ln/>
              <a:solidFill>
                <a:schemeClr val="accent4"/>
              </a:solidFill>
            </a:endParaRPr>
          </a:p>
          <a:p>
            <a:pPr algn="ctr"/>
            <a:r>
              <a:rPr lang="en-US" sz="5400" b="1" cap="none" spc="0" dirty="0">
                <a:ln/>
                <a:solidFill>
                  <a:schemeClr val="accent4"/>
                </a:solidFill>
                <a:effectLst/>
              </a:rPr>
              <a:t>Triangle</a:t>
            </a:r>
          </a:p>
        </p:txBody>
      </p:sp>
    </p:spTree>
    <p:extLst>
      <p:ext uri="{BB962C8B-B14F-4D97-AF65-F5344CB8AC3E}">
        <p14:creationId xmlns:p14="http://schemas.microsoft.com/office/powerpoint/2010/main" val="2347686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sz="6600" dirty="0" err="1">
                <a:latin typeface="Courier New" panose="02070309020205020404" pitchFamily="49" charset="0"/>
                <a:cs typeface="Courier New" panose="02070309020205020404" pitchFamily="49" charset="0"/>
              </a:rPr>
              <a:t>RecursivePrint</a:t>
            </a:r>
            <a:r>
              <a:rPr lang="en-IE" sz="6600" dirty="0">
                <a:latin typeface="Courier New" panose="02070309020205020404" pitchFamily="49" charset="0"/>
                <a:cs typeface="Courier New" panose="02070309020205020404" pitchFamily="49" charset="0"/>
              </a:rPr>
              <a:t>()</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654849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352" y="1268760"/>
            <a:ext cx="11593289" cy="3744416"/>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Content Placeholder 4"/>
          <p:cNvSpPr>
            <a:spLocks noGrp="1"/>
          </p:cNvSpPr>
          <p:nvPr>
            <p:ph idx="1"/>
          </p:nvPr>
        </p:nvSpPr>
        <p:spPr>
          <a:xfrm>
            <a:off x="610315" y="1412777"/>
            <a:ext cx="11580892" cy="4525963"/>
          </a:xfrm>
        </p:spPr>
        <p:txBody>
          <a:bodyPr>
            <a:noAutofit/>
          </a:bodyPr>
          <a:lstStyle/>
          <a:p>
            <a:pPr marL="57150" indent="0">
              <a:buNone/>
            </a:pPr>
            <a:r>
              <a:rPr lang="en-IE" sz="2600" b="1" dirty="0">
                <a:latin typeface="Courier New" panose="02070309020205020404" pitchFamily="49" charset="0"/>
                <a:cs typeface="Courier New" panose="02070309020205020404" pitchFamily="49" charset="0"/>
              </a:rPr>
              <a:t>MODULE </a:t>
            </a:r>
            <a:r>
              <a:rPr lang="en-IE" sz="2600" dirty="0" err="1">
                <a:latin typeface="Courier New" panose="02070309020205020404" pitchFamily="49" charset="0"/>
                <a:cs typeface="Courier New" panose="02070309020205020404" pitchFamily="49" charset="0"/>
              </a:rPr>
              <a:t>RecursivePrint</a:t>
            </a:r>
            <a:r>
              <a:rPr lang="en-IE" sz="2600" dirty="0">
                <a:latin typeface="Courier New" panose="02070309020205020404" pitchFamily="49" charset="0"/>
                <a:cs typeface="Courier New" panose="02070309020205020404" pitchFamily="49" charset="0"/>
              </a:rPr>
              <a:t>(Current):</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IF</a:t>
            </a:r>
            <a:r>
              <a:rPr lang="en-IE" sz="2600" dirty="0">
                <a:latin typeface="Courier New" panose="02070309020205020404" pitchFamily="49" charset="0"/>
                <a:cs typeface="Courier New" panose="02070309020205020404" pitchFamily="49" charset="0"/>
              </a:rPr>
              <a:t> (Current == NULL)</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THEN RETURN</a:t>
            </a:r>
            <a:r>
              <a:rPr lang="en-IE" sz="2600" dirty="0">
                <a:latin typeface="Courier New" panose="02070309020205020404" pitchFamily="49" charset="0"/>
                <a:cs typeface="Courier New" panose="02070309020205020404" pitchFamily="49" charset="0"/>
              </a:rPr>
              <a:t> 0;</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ELSE PRINT </a:t>
            </a:r>
            <a:r>
              <a:rPr lang="en-IE" sz="2600" dirty="0" err="1">
                <a:latin typeface="Courier New" panose="02070309020205020404" pitchFamily="49" charset="0"/>
                <a:cs typeface="Courier New" panose="02070309020205020404" pitchFamily="49" charset="0"/>
              </a:rPr>
              <a:t>Current.value</a:t>
            </a:r>
            <a:r>
              <a:rPr lang="en-IE" sz="2600" dirty="0">
                <a:latin typeface="Courier New" panose="02070309020205020404" pitchFamily="49" charset="0"/>
                <a:cs typeface="Courier New" panose="02070309020205020404" pitchFamily="49" charset="0"/>
              </a:rPr>
              <a:t>;</a:t>
            </a:r>
          </a:p>
          <a:p>
            <a:pPr marL="57150" indent="0">
              <a:buNone/>
            </a:pPr>
            <a:r>
              <a:rPr lang="en-IE" sz="2600" dirty="0">
                <a:latin typeface="Courier New" panose="02070309020205020404" pitchFamily="49" charset="0"/>
                <a:cs typeface="Courier New" panose="02070309020205020404" pitchFamily="49" charset="0"/>
              </a:rPr>
              <a:t>             </a:t>
            </a:r>
            <a:r>
              <a:rPr lang="en-IE" sz="2600" dirty="0" err="1">
                <a:latin typeface="Courier New" panose="02070309020205020404" pitchFamily="49" charset="0"/>
                <a:cs typeface="Courier New" panose="02070309020205020404" pitchFamily="49" charset="0"/>
              </a:rPr>
              <a:t>RecursivePrint</a:t>
            </a:r>
            <a:r>
              <a:rPr lang="en-IE" sz="2600" dirty="0">
                <a:latin typeface="Courier New" panose="02070309020205020404" pitchFamily="49" charset="0"/>
                <a:cs typeface="Courier New" panose="02070309020205020404" pitchFamily="49" charset="0"/>
              </a:rPr>
              <a:t>(</a:t>
            </a:r>
            <a:r>
              <a:rPr lang="en-IE" sz="2600" dirty="0" err="1">
                <a:latin typeface="Courier New" panose="02070309020205020404" pitchFamily="49" charset="0"/>
                <a:cs typeface="Courier New" panose="02070309020205020404" pitchFamily="49" charset="0"/>
              </a:rPr>
              <a:t>Current.pointer</a:t>
            </a:r>
            <a:r>
              <a:rPr lang="en-IE" sz="2600" dirty="0">
                <a:latin typeface="Courier New" panose="02070309020205020404" pitchFamily="49" charset="0"/>
                <a:cs typeface="Courier New" panose="02070309020205020404" pitchFamily="49" charset="0"/>
              </a:rPr>
              <a:t>);</a:t>
            </a:r>
          </a:p>
          <a:p>
            <a:pPr marL="57150" indent="0">
              <a:buNone/>
            </a:pPr>
            <a:r>
              <a:rPr lang="en-IE" sz="2600" b="1" dirty="0">
                <a:latin typeface="Courier New" panose="02070309020205020404" pitchFamily="49" charset="0"/>
                <a:cs typeface="Courier New" panose="02070309020205020404" pitchFamily="49" charset="0"/>
              </a:rPr>
              <a:t>    ENDIF;</a:t>
            </a:r>
            <a:endParaRPr lang="en-IE" sz="2600" dirty="0">
              <a:latin typeface="Courier New" panose="02070309020205020404" pitchFamily="49" charset="0"/>
              <a:cs typeface="Courier New" panose="02070309020205020404" pitchFamily="49" charset="0"/>
            </a:endParaRPr>
          </a:p>
          <a:p>
            <a:pPr marL="57150" indent="0">
              <a:buNone/>
            </a:pPr>
            <a:r>
              <a:rPr lang="en-IE" sz="2600" b="1" dirty="0">
                <a:latin typeface="Courier New" panose="02070309020205020404" pitchFamily="49" charset="0"/>
                <a:cs typeface="Courier New" panose="02070309020205020404" pitchFamily="49" charset="0"/>
              </a:rPr>
              <a:t>END.</a:t>
            </a:r>
          </a:p>
        </p:txBody>
      </p:sp>
      <p:sp>
        <p:nvSpPr>
          <p:cNvPr id="2" name="Title 1"/>
          <p:cNvSpPr>
            <a:spLocks noGrp="1"/>
          </p:cNvSpPr>
          <p:nvPr>
            <p:ph type="title"/>
          </p:nvPr>
        </p:nvSpPr>
        <p:spPr/>
        <p:txBody>
          <a:bodyPr>
            <a:normAutofit/>
          </a:bodyPr>
          <a:lstStyle/>
          <a:p>
            <a:r>
              <a:rPr lang="en-GB" dirty="0"/>
              <a:t>Linked Lists: Recursive Print</a:t>
            </a:r>
            <a:endParaRPr lang="en-IE" dirty="0"/>
          </a:p>
        </p:txBody>
      </p:sp>
    </p:spTree>
    <p:extLst>
      <p:ext uri="{BB962C8B-B14F-4D97-AF65-F5344CB8AC3E}">
        <p14:creationId xmlns:p14="http://schemas.microsoft.com/office/powerpoint/2010/main" val="16234670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sz="6600" dirty="0" err="1">
                <a:latin typeface="Courier New" panose="02070309020205020404" pitchFamily="49" charset="0"/>
                <a:cs typeface="Courier New" panose="02070309020205020404" pitchFamily="49" charset="0"/>
              </a:rPr>
              <a:t>FindANode</a:t>
            </a:r>
            <a:r>
              <a:rPr lang="en-IE" sz="6600" dirty="0">
                <a:latin typeface="Courier New" panose="02070309020205020404" pitchFamily="49" charset="0"/>
                <a:cs typeface="Courier New" panose="02070309020205020404" pitchFamily="49" charset="0"/>
              </a:rPr>
              <a:t>()</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543252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352" y="1268760"/>
            <a:ext cx="11593289" cy="432048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Content Placeholder 4"/>
          <p:cNvSpPr>
            <a:spLocks noGrp="1"/>
          </p:cNvSpPr>
          <p:nvPr>
            <p:ph idx="1"/>
          </p:nvPr>
        </p:nvSpPr>
        <p:spPr>
          <a:xfrm>
            <a:off x="432842" y="1412777"/>
            <a:ext cx="12071871" cy="4525963"/>
          </a:xfrm>
        </p:spPr>
        <p:txBody>
          <a:bodyPr>
            <a:noAutofit/>
          </a:bodyPr>
          <a:lstStyle/>
          <a:p>
            <a:pPr marL="57150" indent="0">
              <a:buNone/>
            </a:pPr>
            <a:r>
              <a:rPr lang="en-IE" sz="2400" b="1" dirty="0">
                <a:latin typeface="Courier New" panose="02070309020205020404" pitchFamily="49" charset="0"/>
                <a:cs typeface="Courier New" panose="02070309020205020404" pitchFamily="49" charset="0"/>
              </a:rPr>
              <a:t>MODULE </a:t>
            </a:r>
            <a:r>
              <a:rPr lang="en-IE" sz="2400" dirty="0" err="1">
                <a:latin typeface="Courier New" panose="02070309020205020404" pitchFamily="49" charset="0"/>
                <a:cs typeface="Courier New" panose="02070309020205020404" pitchFamily="49" charset="0"/>
              </a:rPr>
              <a:t>FindANode</a:t>
            </a:r>
            <a:r>
              <a:rPr lang="en-IE" sz="2400" dirty="0">
                <a:latin typeface="Courier New" panose="02070309020205020404" pitchFamily="49" charset="0"/>
                <a:cs typeface="Courier New" panose="02070309020205020404" pitchFamily="49" charset="0"/>
              </a:rPr>
              <a:t>(Current, N):</a:t>
            </a:r>
          </a:p>
          <a:p>
            <a:pPr marL="5715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IF</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Current.pointer</a:t>
            </a:r>
            <a:r>
              <a:rPr lang="en-IE" sz="2400" dirty="0">
                <a:latin typeface="Courier New" panose="02070309020205020404" pitchFamily="49" charset="0"/>
                <a:cs typeface="Courier New" panose="02070309020205020404" pitchFamily="49" charset="0"/>
              </a:rPr>
              <a:t> == NULL)</a:t>
            </a:r>
          </a:p>
          <a:p>
            <a:pPr marL="5715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THEN RETURN</a:t>
            </a:r>
            <a:r>
              <a:rPr lang="en-IE" sz="2400" dirty="0">
                <a:latin typeface="Courier New" panose="02070309020205020404" pitchFamily="49" charset="0"/>
                <a:cs typeface="Courier New" panose="02070309020205020404" pitchFamily="49" charset="0"/>
              </a:rPr>
              <a:t> NULL;</a:t>
            </a:r>
          </a:p>
          <a:p>
            <a:pPr marL="5715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ELSE IF </a:t>
            </a:r>
            <a:r>
              <a:rPr lang="en-IE" sz="2400" dirty="0">
                <a:latin typeface="Courier New" panose="02070309020205020404" pitchFamily="49" charset="0"/>
                <a:cs typeface="Courier New" panose="02070309020205020404" pitchFamily="49" charset="0"/>
              </a:rPr>
              <a:t>(</a:t>
            </a:r>
            <a:r>
              <a:rPr lang="en-IE" sz="2400" dirty="0" err="1">
                <a:latin typeface="Courier New" panose="02070309020205020404" pitchFamily="49" charset="0"/>
                <a:cs typeface="Courier New" panose="02070309020205020404" pitchFamily="49" charset="0"/>
              </a:rPr>
              <a:t>Current.value</a:t>
            </a:r>
            <a:r>
              <a:rPr lang="en-IE" sz="2400" dirty="0">
                <a:latin typeface="Courier New" panose="02070309020205020404" pitchFamily="49" charset="0"/>
                <a:cs typeface="Courier New" panose="02070309020205020404" pitchFamily="49" charset="0"/>
              </a:rPr>
              <a:t> == N)</a:t>
            </a:r>
          </a:p>
          <a:p>
            <a:pPr marL="57150" indent="0">
              <a:buNone/>
            </a:pPr>
            <a:r>
              <a:rPr lang="en-IE" sz="2400" b="1" dirty="0">
                <a:latin typeface="Courier New" panose="02070309020205020404" pitchFamily="49" charset="0"/>
                <a:cs typeface="Courier New" panose="02070309020205020404" pitchFamily="49" charset="0"/>
              </a:rPr>
              <a:t>                 THEN PRINT</a:t>
            </a:r>
            <a:r>
              <a:rPr lang="en-IE" sz="2400" dirty="0">
                <a:latin typeface="Courier New" panose="02070309020205020404" pitchFamily="49" charset="0"/>
                <a:cs typeface="Courier New" panose="02070309020205020404" pitchFamily="49" charset="0"/>
              </a:rPr>
              <a:t> N “was found”;</a:t>
            </a:r>
          </a:p>
          <a:p>
            <a:pPr marL="5715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ELSE RETURN </a:t>
            </a:r>
            <a:r>
              <a:rPr lang="en-IE" sz="2400" dirty="0" err="1">
                <a:latin typeface="Courier New" panose="02070309020205020404" pitchFamily="49" charset="0"/>
                <a:cs typeface="Courier New" panose="02070309020205020404" pitchFamily="49" charset="0"/>
              </a:rPr>
              <a:t>FindANode</a:t>
            </a:r>
            <a:r>
              <a:rPr lang="en-IE" sz="2400" dirty="0">
                <a:latin typeface="Courier New" panose="02070309020205020404" pitchFamily="49" charset="0"/>
                <a:cs typeface="Courier New" panose="02070309020205020404" pitchFamily="49" charset="0"/>
              </a:rPr>
              <a:t>(</a:t>
            </a:r>
            <a:r>
              <a:rPr lang="en-IE" sz="2400" dirty="0" err="1">
                <a:latin typeface="Courier New" panose="02070309020205020404" pitchFamily="49" charset="0"/>
                <a:cs typeface="Courier New" panose="02070309020205020404" pitchFamily="49" charset="0"/>
              </a:rPr>
              <a:t>Current.pointer</a:t>
            </a:r>
            <a:r>
              <a:rPr lang="en-IE" sz="2400" dirty="0">
                <a:latin typeface="Courier New" panose="02070309020205020404" pitchFamily="49" charset="0"/>
                <a:cs typeface="Courier New" panose="02070309020205020404" pitchFamily="49" charset="0"/>
              </a:rPr>
              <a:t>, N)</a:t>
            </a:r>
          </a:p>
          <a:p>
            <a:pPr marL="57150" indent="0">
              <a:buNone/>
            </a:pPr>
            <a:r>
              <a:rPr lang="en-IE" sz="2400" b="1" dirty="0">
                <a:latin typeface="Courier New" panose="02070309020205020404" pitchFamily="49" charset="0"/>
                <a:cs typeface="Courier New" panose="02070309020205020404" pitchFamily="49" charset="0"/>
              </a:rPr>
              <a:t>             ENDIF;</a:t>
            </a:r>
          </a:p>
          <a:p>
            <a:pPr marL="57150" indent="0">
              <a:buNone/>
            </a:pPr>
            <a:r>
              <a:rPr lang="en-IE" sz="2400" b="1" dirty="0">
                <a:latin typeface="Courier New" panose="02070309020205020404" pitchFamily="49" charset="0"/>
                <a:cs typeface="Courier New" panose="02070309020205020404" pitchFamily="49" charset="0"/>
              </a:rPr>
              <a:t>    ENDIF;</a:t>
            </a:r>
            <a:endParaRPr lang="en-IE" sz="2400" dirty="0">
              <a:latin typeface="Courier New" panose="02070309020205020404" pitchFamily="49" charset="0"/>
              <a:cs typeface="Courier New" panose="02070309020205020404" pitchFamily="49" charset="0"/>
            </a:endParaRPr>
          </a:p>
          <a:p>
            <a:pPr marL="57150" indent="0">
              <a:buNone/>
            </a:pPr>
            <a:r>
              <a:rPr lang="en-IE" sz="2400" b="1" dirty="0">
                <a:latin typeface="Courier New" panose="02070309020205020404" pitchFamily="49" charset="0"/>
                <a:cs typeface="Courier New" panose="02070309020205020404" pitchFamily="49" charset="0"/>
              </a:rPr>
              <a:t>END.</a:t>
            </a:r>
          </a:p>
        </p:txBody>
      </p:sp>
      <p:sp>
        <p:nvSpPr>
          <p:cNvPr id="2" name="Title 1"/>
          <p:cNvSpPr>
            <a:spLocks noGrp="1"/>
          </p:cNvSpPr>
          <p:nvPr>
            <p:ph type="title"/>
          </p:nvPr>
        </p:nvSpPr>
        <p:spPr/>
        <p:txBody>
          <a:bodyPr>
            <a:normAutofit/>
          </a:bodyPr>
          <a:lstStyle/>
          <a:p>
            <a:r>
              <a:rPr lang="en-GB" dirty="0"/>
              <a:t>Linked Lists: Find a node</a:t>
            </a:r>
            <a:endParaRPr lang="en-IE" dirty="0"/>
          </a:p>
        </p:txBody>
      </p:sp>
    </p:spTree>
    <p:extLst>
      <p:ext uri="{BB962C8B-B14F-4D97-AF65-F5344CB8AC3E}">
        <p14:creationId xmlns:p14="http://schemas.microsoft.com/office/powerpoint/2010/main" val="2593185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sz="6600" dirty="0" err="1">
                <a:latin typeface="Courier New" panose="02070309020205020404" pitchFamily="49" charset="0"/>
                <a:cs typeface="Courier New" panose="02070309020205020404" pitchFamily="49" charset="0"/>
              </a:rPr>
              <a:t>InsertANode</a:t>
            </a:r>
            <a:r>
              <a:rPr lang="en-IE" sz="6600" dirty="0">
                <a:latin typeface="Courier New" panose="02070309020205020404" pitchFamily="49" charset="0"/>
                <a:cs typeface="Courier New" panose="02070309020205020404" pitchFamily="49" charset="0"/>
              </a:rPr>
              <a:t>()</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4999937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352" y="1268760"/>
            <a:ext cx="11593289" cy="4968552"/>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Content Placeholder 4"/>
          <p:cNvSpPr>
            <a:spLocks noGrp="1"/>
          </p:cNvSpPr>
          <p:nvPr>
            <p:ph idx="1"/>
          </p:nvPr>
        </p:nvSpPr>
        <p:spPr>
          <a:xfrm>
            <a:off x="432842" y="1412777"/>
            <a:ext cx="12071871" cy="4525963"/>
          </a:xfrm>
        </p:spPr>
        <p:txBody>
          <a:bodyPr>
            <a:noAutofit/>
          </a:bodyPr>
          <a:lstStyle/>
          <a:p>
            <a:pPr marL="57150" indent="0">
              <a:buNone/>
            </a:pPr>
            <a:r>
              <a:rPr lang="en-IE" sz="2200" b="1" dirty="0">
                <a:latin typeface="Courier New" panose="02070309020205020404" pitchFamily="49" charset="0"/>
                <a:cs typeface="Courier New" panose="02070309020205020404" pitchFamily="49" charset="0"/>
              </a:rPr>
              <a:t>MODULE </a:t>
            </a:r>
            <a:r>
              <a:rPr lang="en-IE" sz="2200" dirty="0" err="1">
                <a:latin typeface="Courier New" panose="02070309020205020404" pitchFamily="49" charset="0"/>
                <a:cs typeface="Courier New" panose="02070309020205020404" pitchFamily="49" charset="0"/>
              </a:rPr>
              <a:t>InsertANode</a:t>
            </a:r>
            <a:r>
              <a:rPr lang="en-IE" sz="2200" dirty="0">
                <a:latin typeface="Courier New" panose="02070309020205020404" pitchFamily="49" charset="0"/>
                <a:cs typeface="Courier New" panose="02070309020205020404" pitchFamily="49" charset="0"/>
              </a:rPr>
              <a:t>(Current, </a:t>
            </a:r>
            <a:r>
              <a:rPr lang="en-IE" sz="2200" dirty="0" err="1">
                <a:latin typeface="Courier New" panose="02070309020205020404" pitchFamily="49" charset="0"/>
                <a:cs typeface="Courier New" panose="02070309020205020404" pitchFamily="49" charset="0"/>
              </a:rPr>
              <a:t>Pos</a:t>
            </a:r>
            <a:r>
              <a:rPr lang="en-IE" sz="2200" dirty="0">
                <a:latin typeface="Courier New" panose="02070309020205020404" pitchFamily="49" charset="0"/>
                <a:cs typeface="Courier New" panose="02070309020205020404" pitchFamily="49" charset="0"/>
              </a:rPr>
              <a:t>, N):</a:t>
            </a:r>
          </a:p>
          <a:p>
            <a:pPr marL="57150" indent="0">
              <a:buNone/>
            </a:pPr>
            <a:r>
              <a:rPr lang="en-IE" sz="2200" dirty="0">
                <a:latin typeface="Courier New" panose="02070309020205020404" pitchFamily="49" charset="0"/>
                <a:cs typeface="Courier New" panose="02070309020205020404" pitchFamily="49" charset="0"/>
              </a:rPr>
              <a:t>    </a:t>
            </a:r>
            <a:r>
              <a:rPr lang="en-IE" sz="2200" b="1" dirty="0">
                <a:latin typeface="Courier New" panose="02070309020205020404" pitchFamily="49" charset="0"/>
                <a:cs typeface="Courier New" panose="02070309020205020404" pitchFamily="49" charset="0"/>
              </a:rPr>
              <a:t>IF</a:t>
            </a:r>
            <a:r>
              <a:rPr lang="en-IE" sz="2200" dirty="0">
                <a:latin typeface="Courier New" panose="02070309020205020404" pitchFamily="49" charset="0"/>
                <a:cs typeface="Courier New" panose="02070309020205020404" pitchFamily="49" charset="0"/>
              </a:rPr>
              <a:t> (</a:t>
            </a:r>
            <a:r>
              <a:rPr lang="en-IE" sz="2200" dirty="0" err="1">
                <a:latin typeface="Courier New" panose="02070309020205020404" pitchFamily="49" charset="0"/>
                <a:cs typeface="Courier New" panose="02070309020205020404" pitchFamily="49" charset="0"/>
              </a:rPr>
              <a:t>Current.pointer</a:t>
            </a:r>
            <a:r>
              <a:rPr lang="en-IE" sz="2200" dirty="0">
                <a:latin typeface="Courier New" panose="02070309020205020404" pitchFamily="49" charset="0"/>
                <a:cs typeface="Courier New" panose="02070309020205020404" pitchFamily="49" charset="0"/>
              </a:rPr>
              <a:t> == NULL)</a:t>
            </a:r>
          </a:p>
          <a:p>
            <a:pPr marL="57150" indent="0">
              <a:buNone/>
            </a:pPr>
            <a:r>
              <a:rPr lang="en-IE" sz="2200" dirty="0">
                <a:latin typeface="Courier New" panose="02070309020205020404" pitchFamily="49" charset="0"/>
                <a:cs typeface="Courier New" panose="02070309020205020404" pitchFamily="49" charset="0"/>
              </a:rPr>
              <a:t>        </a:t>
            </a:r>
            <a:r>
              <a:rPr lang="en-IE" sz="2200" b="1" dirty="0">
                <a:latin typeface="Courier New" panose="02070309020205020404" pitchFamily="49" charset="0"/>
                <a:cs typeface="Courier New" panose="02070309020205020404" pitchFamily="49" charset="0"/>
              </a:rPr>
              <a:t>THEN RETURN</a:t>
            </a:r>
            <a:r>
              <a:rPr lang="en-IE" sz="2200" dirty="0">
                <a:latin typeface="Courier New" panose="02070309020205020404" pitchFamily="49" charset="0"/>
                <a:cs typeface="Courier New" panose="02070309020205020404" pitchFamily="49" charset="0"/>
              </a:rPr>
              <a:t> NULL;</a:t>
            </a:r>
          </a:p>
          <a:p>
            <a:pPr marL="57150" indent="0">
              <a:buNone/>
            </a:pPr>
            <a:r>
              <a:rPr lang="en-IE" sz="2200" dirty="0">
                <a:latin typeface="Courier New" panose="02070309020205020404" pitchFamily="49" charset="0"/>
                <a:cs typeface="Courier New" panose="02070309020205020404" pitchFamily="49" charset="0"/>
              </a:rPr>
              <a:t>        </a:t>
            </a:r>
            <a:r>
              <a:rPr lang="en-IE" sz="2200" b="1" dirty="0">
                <a:latin typeface="Courier New" panose="02070309020205020404" pitchFamily="49" charset="0"/>
                <a:cs typeface="Courier New" panose="02070309020205020404" pitchFamily="49" charset="0"/>
              </a:rPr>
              <a:t>ELSE IF </a:t>
            </a:r>
            <a:r>
              <a:rPr lang="en-IE" sz="2200" dirty="0">
                <a:latin typeface="Courier New" panose="02070309020205020404" pitchFamily="49" charset="0"/>
                <a:cs typeface="Courier New" panose="02070309020205020404" pitchFamily="49" charset="0"/>
              </a:rPr>
              <a:t>(</a:t>
            </a:r>
            <a:r>
              <a:rPr lang="en-IE" sz="2200" dirty="0" err="1">
                <a:latin typeface="Courier New" panose="02070309020205020404" pitchFamily="49" charset="0"/>
                <a:cs typeface="Courier New" panose="02070309020205020404" pitchFamily="49" charset="0"/>
              </a:rPr>
              <a:t>Current.value</a:t>
            </a:r>
            <a:r>
              <a:rPr lang="en-IE" sz="2200" dirty="0">
                <a:latin typeface="Courier New" panose="02070309020205020404" pitchFamily="49" charset="0"/>
                <a:cs typeface="Courier New" panose="02070309020205020404" pitchFamily="49" charset="0"/>
              </a:rPr>
              <a:t> == </a:t>
            </a:r>
            <a:r>
              <a:rPr lang="en-IE" sz="2200" dirty="0" err="1">
                <a:latin typeface="Courier New" panose="02070309020205020404" pitchFamily="49" charset="0"/>
                <a:cs typeface="Courier New" panose="02070309020205020404" pitchFamily="49" charset="0"/>
              </a:rPr>
              <a:t>Pos</a:t>
            </a:r>
            <a:r>
              <a:rPr lang="en-IE" sz="2200" dirty="0">
                <a:latin typeface="Courier New" panose="02070309020205020404" pitchFamily="49" charset="0"/>
                <a:cs typeface="Courier New" panose="02070309020205020404" pitchFamily="49" charset="0"/>
              </a:rPr>
              <a:t>)</a:t>
            </a:r>
          </a:p>
          <a:p>
            <a:pPr marL="57150" indent="0">
              <a:buNone/>
            </a:pPr>
            <a:r>
              <a:rPr lang="en-IE" sz="2200" b="1" dirty="0">
                <a:latin typeface="Courier New" panose="02070309020205020404" pitchFamily="49" charset="0"/>
                <a:cs typeface="Courier New" panose="02070309020205020404" pitchFamily="49" charset="0"/>
              </a:rPr>
              <a:t>                 THEN </a:t>
            </a:r>
            <a:r>
              <a:rPr lang="en-IE" sz="2200" dirty="0" err="1">
                <a:latin typeface="Courier New" panose="02070309020205020404" pitchFamily="49" charset="0"/>
                <a:cs typeface="Courier New" panose="02070309020205020404" pitchFamily="49" charset="0"/>
              </a:rPr>
              <a:t>Nnode</a:t>
            </a:r>
            <a:r>
              <a:rPr lang="en-IE" sz="2200" dirty="0">
                <a:latin typeface="Courier New" panose="02070309020205020404" pitchFamily="49" charset="0"/>
                <a:cs typeface="Courier New" panose="02070309020205020404" pitchFamily="49" charset="0"/>
              </a:rPr>
              <a:t> &lt;-  </a:t>
            </a:r>
            <a:r>
              <a:rPr lang="en-IE" sz="2200" b="1" dirty="0">
                <a:latin typeface="Courier New" panose="02070309020205020404" pitchFamily="49" charset="0"/>
                <a:cs typeface="Courier New" panose="02070309020205020404" pitchFamily="49" charset="0"/>
              </a:rPr>
              <a:t>NEW </a:t>
            </a:r>
            <a:r>
              <a:rPr lang="en-IE" sz="2200" dirty="0">
                <a:latin typeface="Courier New" panose="02070309020205020404" pitchFamily="49" charset="0"/>
                <a:cs typeface="Courier New" panose="02070309020205020404" pitchFamily="49" charset="0"/>
              </a:rPr>
              <a:t>Node(N, NULL);</a:t>
            </a:r>
          </a:p>
          <a:p>
            <a:pPr marL="57150" indent="0">
              <a:buNone/>
            </a:pPr>
            <a:r>
              <a:rPr lang="en-IE" sz="2200" dirty="0">
                <a:latin typeface="Courier New" panose="02070309020205020404" pitchFamily="49" charset="0"/>
                <a:cs typeface="Courier New" panose="02070309020205020404" pitchFamily="49" charset="0"/>
              </a:rPr>
              <a:t>                      </a:t>
            </a:r>
            <a:r>
              <a:rPr lang="en-IE" sz="2200" dirty="0" err="1">
                <a:latin typeface="Courier New" panose="02070309020205020404" pitchFamily="49" charset="0"/>
                <a:cs typeface="Courier New" panose="02070309020205020404" pitchFamily="49" charset="0"/>
              </a:rPr>
              <a:t>Nnode.pointer</a:t>
            </a:r>
            <a:r>
              <a:rPr lang="en-IE" sz="2200" dirty="0">
                <a:latin typeface="Courier New" panose="02070309020205020404" pitchFamily="49" charset="0"/>
                <a:cs typeface="Courier New" panose="02070309020205020404" pitchFamily="49" charset="0"/>
              </a:rPr>
              <a:t> &lt;- </a:t>
            </a:r>
            <a:r>
              <a:rPr lang="en-IE" sz="2200" dirty="0" err="1">
                <a:latin typeface="Courier New" panose="02070309020205020404" pitchFamily="49" charset="0"/>
                <a:cs typeface="Courier New" panose="02070309020205020404" pitchFamily="49" charset="0"/>
              </a:rPr>
              <a:t>Current.pointer</a:t>
            </a:r>
            <a:r>
              <a:rPr lang="en-IE" sz="2200" dirty="0">
                <a:latin typeface="Courier New" panose="02070309020205020404" pitchFamily="49" charset="0"/>
                <a:cs typeface="Courier New" panose="02070309020205020404" pitchFamily="49" charset="0"/>
              </a:rPr>
              <a:t>;</a:t>
            </a:r>
          </a:p>
          <a:p>
            <a:pPr marL="57150" indent="0">
              <a:buNone/>
            </a:pPr>
            <a:r>
              <a:rPr lang="en-IE" sz="2200" dirty="0">
                <a:latin typeface="Courier New" panose="02070309020205020404" pitchFamily="49" charset="0"/>
                <a:cs typeface="Courier New" panose="02070309020205020404" pitchFamily="49" charset="0"/>
              </a:rPr>
              <a:t>                      </a:t>
            </a:r>
            <a:r>
              <a:rPr lang="en-IE" sz="2200" dirty="0" err="1">
                <a:latin typeface="Courier New" panose="02070309020205020404" pitchFamily="49" charset="0"/>
                <a:cs typeface="Courier New" panose="02070309020205020404" pitchFamily="49" charset="0"/>
              </a:rPr>
              <a:t>Current.pointer</a:t>
            </a:r>
            <a:r>
              <a:rPr lang="en-IE" sz="2200" dirty="0">
                <a:latin typeface="Courier New" panose="02070309020205020404" pitchFamily="49" charset="0"/>
                <a:cs typeface="Courier New" panose="02070309020205020404" pitchFamily="49" charset="0"/>
              </a:rPr>
              <a:t> &lt;- </a:t>
            </a:r>
            <a:r>
              <a:rPr lang="en-IE" sz="2200" dirty="0" err="1">
                <a:latin typeface="Courier New" panose="02070309020205020404" pitchFamily="49" charset="0"/>
                <a:cs typeface="Courier New" panose="02070309020205020404" pitchFamily="49" charset="0"/>
              </a:rPr>
              <a:t>Nnode</a:t>
            </a:r>
            <a:r>
              <a:rPr lang="en-IE" sz="2200" dirty="0">
                <a:latin typeface="Courier New" panose="02070309020205020404" pitchFamily="49" charset="0"/>
                <a:cs typeface="Courier New" panose="02070309020205020404" pitchFamily="49" charset="0"/>
              </a:rPr>
              <a:t>;</a:t>
            </a:r>
          </a:p>
          <a:p>
            <a:pPr marL="57150" indent="0">
              <a:buNone/>
            </a:pPr>
            <a:r>
              <a:rPr lang="en-IE" sz="2200" dirty="0">
                <a:latin typeface="Courier New" panose="02070309020205020404" pitchFamily="49" charset="0"/>
                <a:cs typeface="Courier New" panose="02070309020205020404" pitchFamily="49" charset="0"/>
              </a:rPr>
              <a:t>                 </a:t>
            </a:r>
            <a:r>
              <a:rPr lang="en-IE" sz="2200" b="1" dirty="0">
                <a:latin typeface="Courier New" panose="02070309020205020404" pitchFamily="49" charset="0"/>
                <a:cs typeface="Courier New" panose="02070309020205020404" pitchFamily="49" charset="0"/>
              </a:rPr>
              <a:t>ELSE RETURN </a:t>
            </a:r>
            <a:r>
              <a:rPr lang="en-IE" sz="2200" dirty="0" err="1">
                <a:latin typeface="Courier New" panose="02070309020205020404" pitchFamily="49" charset="0"/>
                <a:cs typeface="Courier New" panose="02070309020205020404" pitchFamily="49" charset="0"/>
              </a:rPr>
              <a:t>InsertANode</a:t>
            </a:r>
            <a:r>
              <a:rPr lang="en-IE" sz="2200" dirty="0">
                <a:latin typeface="Courier New" panose="02070309020205020404" pitchFamily="49" charset="0"/>
                <a:cs typeface="Courier New" panose="02070309020205020404" pitchFamily="49" charset="0"/>
              </a:rPr>
              <a:t>(</a:t>
            </a:r>
            <a:r>
              <a:rPr lang="en-IE" sz="2200" dirty="0" err="1">
                <a:latin typeface="Courier New" panose="02070309020205020404" pitchFamily="49" charset="0"/>
                <a:cs typeface="Courier New" panose="02070309020205020404" pitchFamily="49" charset="0"/>
              </a:rPr>
              <a:t>Current.pointer</a:t>
            </a:r>
            <a:r>
              <a:rPr lang="en-IE" sz="2200" dirty="0">
                <a:latin typeface="Courier New" panose="02070309020205020404" pitchFamily="49" charset="0"/>
                <a:cs typeface="Courier New" panose="02070309020205020404" pitchFamily="49" charset="0"/>
              </a:rPr>
              <a:t>, </a:t>
            </a:r>
            <a:r>
              <a:rPr lang="en-IE" sz="2200" dirty="0" err="1">
                <a:latin typeface="Courier New" panose="02070309020205020404" pitchFamily="49" charset="0"/>
                <a:cs typeface="Courier New" panose="02070309020205020404" pitchFamily="49" charset="0"/>
              </a:rPr>
              <a:t>Pos</a:t>
            </a:r>
            <a:r>
              <a:rPr lang="en-IE" sz="2200" dirty="0">
                <a:latin typeface="Courier New" panose="02070309020205020404" pitchFamily="49" charset="0"/>
                <a:cs typeface="Courier New" panose="02070309020205020404" pitchFamily="49" charset="0"/>
              </a:rPr>
              <a:t>, N);</a:t>
            </a:r>
          </a:p>
          <a:p>
            <a:pPr marL="57150" indent="0">
              <a:buNone/>
            </a:pPr>
            <a:r>
              <a:rPr lang="en-IE" sz="2200" b="1" dirty="0">
                <a:latin typeface="Courier New" panose="02070309020205020404" pitchFamily="49" charset="0"/>
                <a:cs typeface="Courier New" panose="02070309020205020404" pitchFamily="49" charset="0"/>
              </a:rPr>
              <a:t>             ENDIF;</a:t>
            </a:r>
          </a:p>
          <a:p>
            <a:pPr marL="57150" indent="0">
              <a:buNone/>
            </a:pPr>
            <a:r>
              <a:rPr lang="en-IE" sz="2200" b="1" dirty="0">
                <a:latin typeface="Courier New" panose="02070309020205020404" pitchFamily="49" charset="0"/>
                <a:cs typeface="Courier New" panose="02070309020205020404" pitchFamily="49" charset="0"/>
              </a:rPr>
              <a:t>    ENDIF;</a:t>
            </a:r>
            <a:endParaRPr lang="en-IE" sz="2200" dirty="0">
              <a:latin typeface="Courier New" panose="02070309020205020404" pitchFamily="49" charset="0"/>
              <a:cs typeface="Courier New" panose="02070309020205020404" pitchFamily="49" charset="0"/>
            </a:endParaRPr>
          </a:p>
          <a:p>
            <a:pPr marL="57150" indent="0">
              <a:buNone/>
            </a:pPr>
            <a:r>
              <a:rPr lang="en-IE" sz="2200" b="1" dirty="0">
                <a:latin typeface="Courier New" panose="02070309020205020404" pitchFamily="49" charset="0"/>
                <a:cs typeface="Courier New" panose="02070309020205020404" pitchFamily="49" charset="0"/>
              </a:rPr>
              <a:t>END.</a:t>
            </a:r>
          </a:p>
        </p:txBody>
      </p:sp>
      <p:sp>
        <p:nvSpPr>
          <p:cNvPr id="2" name="Title 1"/>
          <p:cNvSpPr>
            <a:spLocks noGrp="1"/>
          </p:cNvSpPr>
          <p:nvPr>
            <p:ph type="title"/>
          </p:nvPr>
        </p:nvSpPr>
        <p:spPr/>
        <p:txBody>
          <a:bodyPr>
            <a:normAutofit/>
          </a:bodyPr>
          <a:lstStyle/>
          <a:p>
            <a:r>
              <a:rPr lang="en-GB" dirty="0"/>
              <a:t>Linked Lists: Insert a node</a:t>
            </a:r>
            <a:endParaRPr lang="en-IE" dirty="0"/>
          </a:p>
        </p:txBody>
      </p:sp>
    </p:spTree>
    <p:extLst>
      <p:ext uri="{BB962C8B-B14F-4D97-AF65-F5344CB8AC3E}">
        <p14:creationId xmlns:p14="http://schemas.microsoft.com/office/powerpoint/2010/main" val="3008411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sz="6600" dirty="0" err="1">
                <a:latin typeface="Courier New" panose="02070309020205020404" pitchFamily="49" charset="0"/>
                <a:cs typeface="Courier New" panose="02070309020205020404" pitchFamily="49" charset="0"/>
              </a:rPr>
              <a:t>DeleteANode</a:t>
            </a:r>
            <a:r>
              <a:rPr lang="en-IE" sz="6600" dirty="0">
                <a:latin typeface="Courier New" panose="02070309020205020404" pitchFamily="49" charset="0"/>
                <a:cs typeface="Courier New" panose="02070309020205020404" pitchFamily="49" charset="0"/>
              </a:rPr>
              <a:t>()</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4201440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5360" y="1268760"/>
            <a:ext cx="11593289" cy="3456384"/>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Content Placeholder 4"/>
          <p:cNvSpPr>
            <a:spLocks noGrp="1"/>
          </p:cNvSpPr>
          <p:nvPr>
            <p:ph idx="1"/>
          </p:nvPr>
        </p:nvSpPr>
        <p:spPr>
          <a:xfrm>
            <a:off x="432842" y="1412777"/>
            <a:ext cx="12071871" cy="4525963"/>
          </a:xfrm>
        </p:spPr>
        <p:txBody>
          <a:bodyPr>
            <a:noAutofit/>
          </a:bodyPr>
          <a:lstStyle/>
          <a:p>
            <a:pPr marL="57150" indent="0">
              <a:buNone/>
            </a:pPr>
            <a:r>
              <a:rPr lang="en-IE" sz="2000" b="1" dirty="0">
                <a:latin typeface="Courier New" panose="02070309020205020404" pitchFamily="49" charset="0"/>
                <a:cs typeface="Courier New" panose="02070309020205020404" pitchFamily="49" charset="0"/>
              </a:rPr>
              <a:t>MODULE </a:t>
            </a:r>
            <a:r>
              <a:rPr lang="en-IE" sz="2000" dirty="0" err="1">
                <a:latin typeface="Courier New" panose="02070309020205020404" pitchFamily="49" charset="0"/>
                <a:cs typeface="Courier New" panose="02070309020205020404" pitchFamily="49" charset="0"/>
              </a:rPr>
              <a:t>DeleteANode</a:t>
            </a:r>
            <a:r>
              <a:rPr lang="en-IE" sz="2000" dirty="0">
                <a:latin typeface="Courier New" panose="02070309020205020404" pitchFamily="49" charset="0"/>
                <a:cs typeface="Courier New" panose="02070309020205020404" pitchFamily="49" charset="0"/>
              </a:rPr>
              <a:t>(Current, N):</a:t>
            </a:r>
          </a:p>
          <a:p>
            <a:pPr marL="57150" indent="0">
              <a:buNone/>
            </a:pPr>
            <a:r>
              <a:rPr lang="en-IE" sz="2000" dirty="0">
                <a:latin typeface="Courier New" panose="02070309020205020404" pitchFamily="49" charset="0"/>
                <a:cs typeface="Courier New" panose="02070309020205020404" pitchFamily="49" charset="0"/>
              </a:rPr>
              <a:t>    </a:t>
            </a:r>
            <a:r>
              <a:rPr lang="en-IE" sz="2000" b="1" dirty="0">
                <a:latin typeface="Courier New" panose="02070309020205020404" pitchFamily="49" charset="0"/>
                <a:cs typeface="Courier New" panose="02070309020205020404" pitchFamily="49" charset="0"/>
              </a:rPr>
              <a:t>IF</a:t>
            </a:r>
            <a:r>
              <a:rPr lang="en-IE" sz="2000" dirty="0">
                <a:latin typeface="Courier New" panose="02070309020205020404" pitchFamily="49" charset="0"/>
                <a:cs typeface="Courier New" panose="02070309020205020404" pitchFamily="49" charset="0"/>
              </a:rPr>
              <a:t> (</a:t>
            </a:r>
            <a:r>
              <a:rPr lang="en-IE" sz="2000" dirty="0" err="1">
                <a:latin typeface="Courier New" panose="02070309020205020404" pitchFamily="49" charset="0"/>
                <a:cs typeface="Courier New" panose="02070309020205020404" pitchFamily="49" charset="0"/>
              </a:rPr>
              <a:t>Current.pointer</a:t>
            </a:r>
            <a:r>
              <a:rPr lang="en-IE" sz="2000" dirty="0">
                <a:latin typeface="Courier New" panose="02070309020205020404" pitchFamily="49" charset="0"/>
                <a:cs typeface="Courier New" panose="02070309020205020404" pitchFamily="49" charset="0"/>
              </a:rPr>
              <a:t> != NULL)</a:t>
            </a:r>
          </a:p>
          <a:p>
            <a:pPr marL="57150" indent="0">
              <a:buNone/>
            </a:pPr>
            <a:r>
              <a:rPr lang="en-IE" sz="2000" dirty="0">
                <a:latin typeface="Courier New" panose="02070309020205020404" pitchFamily="49" charset="0"/>
                <a:cs typeface="Courier New" panose="02070309020205020404" pitchFamily="49" charset="0"/>
              </a:rPr>
              <a:t>        </a:t>
            </a:r>
            <a:r>
              <a:rPr lang="en-IE" sz="2000" b="1" dirty="0">
                <a:latin typeface="Courier New" panose="02070309020205020404" pitchFamily="49" charset="0"/>
                <a:cs typeface="Courier New" panose="02070309020205020404" pitchFamily="49" charset="0"/>
              </a:rPr>
              <a:t>THEN IF </a:t>
            </a:r>
            <a:r>
              <a:rPr lang="en-IE" sz="2000" dirty="0">
                <a:latin typeface="Courier New" panose="02070309020205020404" pitchFamily="49" charset="0"/>
                <a:cs typeface="Courier New" panose="02070309020205020404" pitchFamily="49" charset="0"/>
              </a:rPr>
              <a:t>(</a:t>
            </a:r>
            <a:r>
              <a:rPr lang="en-IE" sz="2000" dirty="0" err="1">
                <a:latin typeface="Courier New" panose="02070309020205020404" pitchFamily="49" charset="0"/>
                <a:cs typeface="Courier New" panose="02070309020205020404" pitchFamily="49" charset="0"/>
              </a:rPr>
              <a:t>Current.value</a:t>
            </a:r>
            <a:r>
              <a:rPr lang="en-IE" sz="2000" dirty="0">
                <a:latin typeface="Courier New" panose="02070309020205020404" pitchFamily="49" charset="0"/>
                <a:cs typeface="Courier New" panose="02070309020205020404" pitchFamily="49" charset="0"/>
              </a:rPr>
              <a:t> == N)</a:t>
            </a:r>
          </a:p>
          <a:p>
            <a:pPr marL="57150" indent="0">
              <a:buNone/>
            </a:pPr>
            <a:r>
              <a:rPr lang="en-IE" sz="2000" b="1" dirty="0">
                <a:latin typeface="Courier New" panose="02070309020205020404" pitchFamily="49" charset="0"/>
                <a:cs typeface="Courier New" panose="02070309020205020404" pitchFamily="49" charset="0"/>
              </a:rPr>
              <a:t>                 THEN </a:t>
            </a:r>
            <a:r>
              <a:rPr lang="en-IE" sz="2000" dirty="0">
                <a:latin typeface="Courier New" panose="02070309020205020404" pitchFamily="49" charset="0"/>
                <a:cs typeface="Courier New" panose="02070309020205020404" pitchFamily="49" charset="0"/>
              </a:rPr>
              <a:t>Current &lt;- </a:t>
            </a:r>
            <a:r>
              <a:rPr lang="en-IE" sz="2000" dirty="0" err="1">
                <a:latin typeface="Courier New" panose="02070309020205020404" pitchFamily="49" charset="0"/>
                <a:cs typeface="Courier New" panose="02070309020205020404" pitchFamily="49" charset="0"/>
              </a:rPr>
              <a:t>Current.pointer</a:t>
            </a:r>
            <a:r>
              <a:rPr lang="en-IE" sz="2000" dirty="0">
                <a:latin typeface="Courier New" panose="02070309020205020404" pitchFamily="49" charset="0"/>
                <a:cs typeface="Courier New" panose="02070309020205020404" pitchFamily="49" charset="0"/>
              </a:rPr>
              <a:t>;</a:t>
            </a:r>
          </a:p>
          <a:p>
            <a:pPr marL="57150" indent="0">
              <a:buNone/>
            </a:pPr>
            <a:r>
              <a:rPr lang="en-IE" sz="2000" b="1" dirty="0">
                <a:latin typeface="Courier New" panose="02070309020205020404" pitchFamily="49" charset="0"/>
                <a:cs typeface="Courier New" panose="02070309020205020404" pitchFamily="49" charset="0"/>
              </a:rPr>
              <a:t>                 ELSE </a:t>
            </a:r>
            <a:r>
              <a:rPr lang="en-IE" sz="2000" dirty="0" err="1">
                <a:latin typeface="Courier New" panose="02070309020205020404" pitchFamily="49" charset="0"/>
                <a:cs typeface="Courier New" panose="02070309020205020404" pitchFamily="49" charset="0"/>
              </a:rPr>
              <a:t>Current.pointer</a:t>
            </a:r>
            <a:r>
              <a:rPr lang="en-IE" sz="2000" dirty="0">
                <a:latin typeface="Courier New" panose="02070309020205020404" pitchFamily="49" charset="0"/>
                <a:cs typeface="Courier New" panose="02070309020205020404" pitchFamily="49" charset="0"/>
              </a:rPr>
              <a:t> &lt;- </a:t>
            </a:r>
            <a:r>
              <a:rPr lang="en-IE" sz="2000" dirty="0" err="1">
                <a:latin typeface="Courier New" panose="02070309020205020404" pitchFamily="49" charset="0"/>
                <a:cs typeface="Courier New" panose="02070309020205020404" pitchFamily="49" charset="0"/>
              </a:rPr>
              <a:t>DeleteANode</a:t>
            </a:r>
            <a:r>
              <a:rPr lang="en-IE" sz="2000" dirty="0">
                <a:latin typeface="Courier New" panose="02070309020205020404" pitchFamily="49" charset="0"/>
                <a:cs typeface="Courier New" panose="02070309020205020404" pitchFamily="49" charset="0"/>
              </a:rPr>
              <a:t>(</a:t>
            </a:r>
            <a:r>
              <a:rPr lang="en-IE" sz="2000" dirty="0" err="1">
                <a:latin typeface="Courier New" panose="02070309020205020404" pitchFamily="49" charset="0"/>
                <a:cs typeface="Courier New" panose="02070309020205020404" pitchFamily="49" charset="0"/>
              </a:rPr>
              <a:t>Current.pointer</a:t>
            </a:r>
            <a:r>
              <a:rPr lang="en-IE" sz="2000" dirty="0">
                <a:latin typeface="Courier New" panose="02070309020205020404" pitchFamily="49" charset="0"/>
                <a:cs typeface="Courier New" panose="02070309020205020404" pitchFamily="49" charset="0"/>
              </a:rPr>
              <a:t>, N);</a:t>
            </a:r>
          </a:p>
          <a:p>
            <a:pPr marL="57150" indent="0">
              <a:buNone/>
            </a:pPr>
            <a:r>
              <a:rPr lang="en-IE" sz="2000" b="1" dirty="0">
                <a:latin typeface="Courier New" panose="02070309020205020404" pitchFamily="49" charset="0"/>
                <a:cs typeface="Courier New" panose="02070309020205020404" pitchFamily="49" charset="0"/>
              </a:rPr>
              <a:t>             ENDIF;</a:t>
            </a:r>
          </a:p>
          <a:p>
            <a:pPr marL="57150" indent="0">
              <a:buNone/>
            </a:pPr>
            <a:r>
              <a:rPr lang="en-IE" sz="2000" b="1" dirty="0">
                <a:latin typeface="Courier New" panose="02070309020205020404" pitchFamily="49" charset="0"/>
                <a:cs typeface="Courier New" panose="02070309020205020404" pitchFamily="49" charset="0"/>
              </a:rPr>
              <a:t>    ENDIF;</a:t>
            </a:r>
            <a:endParaRPr lang="en-IE" sz="2000" dirty="0">
              <a:latin typeface="Courier New" panose="02070309020205020404" pitchFamily="49" charset="0"/>
              <a:cs typeface="Courier New" panose="02070309020205020404" pitchFamily="49" charset="0"/>
            </a:endParaRPr>
          </a:p>
          <a:p>
            <a:pPr marL="57150" indent="0">
              <a:buNone/>
            </a:pPr>
            <a:r>
              <a:rPr lang="en-IE" sz="2000" b="1" dirty="0">
                <a:latin typeface="Courier New" panose="02070309020205020404" pitchFamily="49" charset="0"/>
                <a:cs typeface="Courier New" panose="02070309020205020404" pitchFamily="49" charset="0"/>
              </a:rPr>
              <a:t>END.</a:t>
            </a:r>
          </a:p>
        </p:txBody>
      </p:sp>
      <p:sp>
        <p:nvSpPr>
          <p:cNvPr id="2" name="Title 1"/>
          <p:cNvSpPr>
            <a:spLocks noGrp="1"/>
          </p:cNvSpPr>
          <p:nvPr>
            <p:ph type="title"/>
          </p:nvPr>
        </p:nvSpPr>
        <p:spPr/>
        <p:txBody>
          <a:bodyPr>
            <a:normAutofit/>
          </a:bodyPr>
          <a:lstStyle/>
          <a:p>
            <a:r>
              <a:rPr lang="en-GB" dirty="0"/>
              <a:t>Linked Lists: Delete a node</a:t>
            </a:r>
            <a:endParaRPr lang="en-IE" dirty="0"/>
          </a:p>
        </p:txBody>
      </p:sp>
    </p:spTree>
    <p:extLst>
      <p:ext uri="{BB962C8B-B14F-4D97-AF65-F5344CB8AC3E}">
        <p14:creationId xmlns:p14="http://schemas.microsoft.com/office/powerpoint/2010/main" val="380826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8E7389-36B3-D4FB-F08A-C78061B0A00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9D42814B-9903-6C86-32FD-3FF156DC4F4D}"/>
              </a:ext>
            </a:extLst>
          </p:cNvPr>
          <p:cNvSpPr>
            <a:spLocks noGrp="1"/>
          </p:cNvSpPr>
          <p:nvPr>
            <p:ph type="title"/>
          </p:nvPr>
        </p:nvSpPr>
        <p:spPr>
          <a:xfrm>
            <a:off x="876693" y="445770"/>
            <a:ext cx="5219307" cy="1328894"/>
          </a:xfrm>
        </p:spPr>
        <p:txBody>
          <a:bodyPr anchor="b">
            <a:normAutofit/>
          </a:bodyPr>
          <a:lstStyle/>
          <a:p>
            <a:r>
              <a:rPr lang="en-US" b="1" dirty="0"/>
              <a:t>Recursion:</a:t>
            </a:r>
            <a:br>
              <a:rPr lang="en-US" b="1" dirty="0"/>
            </a:br>
            <a:r>
              <a:rPr lang="en-US" b="1" dirty="0"/>
              <a:t>Overview</a:t>
            </a:r>
            <a:endParaRPr lang="en-IE" b="1" dirty="0"/>
          </a:p>
        </p:txBody>
      </p:sp>
      <p:sp>
        <p:nvSpPr>
          <p:cNvPr id="15" name="Rounded Rectangle 3">
            <a:extLst>
              <a:ext uri="{FF2B5EF4-FFF2-40B4-BE49-F238E27FC236}">
                <a16:creationId xmlns:a16="http://schemas.microsoft.com/office/drawing/2014/main" id="{C0CD9C7F-D487-43E5-7FD2-AF2723F21DDE}"/>
              </a:ext>
            </a:extLst>
          </p:cNvPr>
          <p:cNvSpPr/>
          <p:nvPr/>
        </p:nvSpPr>
        <p:spPr>
          <a:xfrm>
            <a:off x="1005840" y="2004163"/>
            <a:ext cx="9272098" cy="434660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IE" sz="2800" b="1" dirty="0">
                <a:solidFill>
                  <a:schemeClr val="tx1"/>
                </a:solidFill>
                <a:latin typeface="Courier New" pitchFamily="49" charset="0"/>
                <a:cs typeface="Courier New" pitchFamily="49" charset="0"/>
              </a:rPr>
              <a:t>MODULE</a:t>
            </a:r>
            <a:r>
              <a:rPr lang="en-IE" sz="2800" dirty="0">
                <a:solidFill>
                  <a:schemeClr val="tx1"/>
                </a:solidFill>
                <a:latin typeface="Courier New" pitchFamily="49" charset="0"/>
                <a:cs typeface="Courier New" pitchFamily="49" charset="0"/>
              </a:rPr>
              <a:t> Recursive(N):</a:t>
            </a:r>
          </a:p>
          <a:p>
            <a:pPr>
              <a:buNone/>
            </a:pPr>
            <a:r>
              <a:rPr lang="en-IE" sz="2800" dirty="0">
                <a:solidFill>
                  <a:schemeClr val="tx1"/>
                </a:solidFill>
                <a:latin typeface="Courier New" pitchFamily="49" charset="0"/>
                <a:cs typeface="Courier New" pitchFamily="49" charset="0"/>
              </a:rPr>
              <a:t>    </a:t>
            </a:r>
            <a:r>
              <a:rPr lang="en-IE" sz="2800" b="1" dirty="0">
                <a:solidFill>
                  <a:schemeClr val="tx1"/>
                </a:solidFill>
                <a:latin typeface="Courier New" pitchFamily="49" charset="0"/>
                <a:cs typeface="Courier New" pitchFamily="49" charset="0"/>
              </a:rPr>
              <a:t>IF</a:t>
            </a:r>
            <a:r>
              <a:rPr lang="en-IE" sz="2800" dirty="0">
                <a:solidFill>
                  <a:schemeClr val="tx1"/>
                </a:solidFill>
                <a:latin typeface="Courier New" pitchFamily="49" charset="0"/>
                <a:cs typeface="Courier New" pitchFamily="49" charset="0"/>
              </a:rPr>
              <a:t> (N &lt;= 0)</a:t>
            </a:r>
          </a:p>
          <a:p>
            <a:pPr>
              <a:buNone/>
            </a:pPr>
            <a:r>
              <a:rPr lang="en-IE" sz="2800" dirty="0">
                <a:solidFill>
                  <a:schemeClr val="tx1"/>
                </a:solidFill>
                <a:latin typeface="Courier New" pitchFamily="49" charset="0"/>
                <a:cs typeface="Courier New" pitchFamily="49" charset="0"/>
              </a:rPr>
              <a:t>        </a:t>
            </a:r>
            <a:r>
              <a:rPr lang="en-IE" sz="2800" b="1" dirty="0">
                <a:solidFill>
                  <a:schemeClr val="tx1"/>
                </a:solidFill>
                <a:latin typeface="Courier New" pitchFamily="49" charset="0"/>
                <a:cs typeface="Courier New" pitchFamily="49" charset="0"/>
              </a:rPr>
              <a:t>THEN RETURN</a:t>
            </a:r>
            <a:r>
              <a:rPr lang="en-IE" sz="2800" dirty="0">
                <a:solidFill>
                  <a:schemeClr val="tx1"/>
                </a:solidFill>
                <a:latin typeface="Courier New" pitchFamily="49" charset="0"/>
                <a:cs typeface="Courier New" pitchFamily="49" charset="0"/>
              </a:rPr>
              <a:t> 1;</a:t>
            </a:r>
          </a:p>
          <a:p>
            <a:pPr>
              <a:buNone/>
            </a:pPr>
            <a:r>
              <a:rPr lang="en-IE" sz="2800" dirty="0">
                <a:solidFill>
                  <a:schemeClr val="tx1"/>
                </a:solidFill>
                <a:latin typeface="Courier New" pitchFamily="49" charset="0"/>
                <a:cs typeface="Courier New" pitchFamily="49" charset="0"/>
              </a:rPr>
              <a:t>        </a:t>
            </a:r>
            <a:r>
              <a:rPr lang="en-IE" sz="2800" b="1" dirty="0">
                <a:solidFill>
                  <a:schemeClr val="tx1"/>
                </a:solidFill>
                <a:latin typeface="Courier New" pitchFamily="49" charset="0"/>
                <a:cs typeface="Courier New" pitchFamily="49" charset="0"/>
              </a:rPr>
              <a:t>ELSE RETURN</a:t>
            </a:r>
            <a:r>
              <a:rPr lang="en-IE" sz="2800" dirty="0">
                <a:solidFill>
                  <a:schemeClr val="tx1"/>
                </a:solidFill>
                <a:latin typeface="Courier New" pitchFamily="49" charset="0"/>
                <a:cs typeface="Courier New" pitchFamily="49" charset="0"/>
              </a:rPr>
              <a:t> N ? Recursive(N-1);</a:t>
            </a:r>
          </a:p>
          <a:p>
            <a:pPr>
              <a:buNone/>
            </a:pPr>
            <a:r>
              <a:rPr lang="en-IE" sz="2800" b="1" dirty="0">
                <a:solidFill>
                  <a:schemeClr val="tx1"/>
                </a:solidFill>
                <a:latin typeface="Courier New" pitchFamily="49" charset="0"/>
                <a:cs typeface="Courier New" pitchFamily="49" charset="0"/>
              </a:rPr>
              <a:t>    ENDIF;</a:t>
            </a:r>
          </a:p>
          <a:p>
            <a:pPr>
              <a:buNone/>
            </a:pPr>
            <a:r>
              <a:rPr lang="en-IE" sz="2800" b="1" dirty="0">
                <a:solidFill>
                  <a:schemeClr val="tx1"/>
                </a:solidFill>
                <a:latin typeface="Courier New" pitchFamily="49" charset="0"/>
                <a:cs typeface="Courier New" pitchFamily="49" charset="0"/>
              </a:rPr>
              <a:t>END.</a:t>
            </a:r>
          </a:p>
        </p:txBody>
      </p:sp>
    </p:spTree>
    <p:extLst>
      <p:ext uri="{BB962C8B-B14F-4D97-AF65-F5344CB8AC3E}">
        <p14:creationId xmlns:p14="http://schemas.microsoft.com/office/powerpoint/2010/main" val="1854702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100+ Red Exclamation Mark Stock Photos, Pictures &amp; Royalty-Free Images -  iStock | Warning sign, Question mark">
            <a:extLst>
              <a:ext uri="{FF2B5EF4-FFF2-40B4-BE49-F238E27FC236}">
                <a16:creationId xmlns:a16="http://schemas.microsoft.com/office/drawing/2014/main" id="{D390AD71-E1C1-8E98-AD7C-3982B4F2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Recursion is a feature of modularisation, when a module can call itself to complete a solution.</a:t>
            </a:r>
          </a:p>
          <a:p>
            <a:endParaRPr lang="en-IE" dirty="0"/>
          </a:p>
          <a:p>
            <a:r>
              <a:rPr lang="en-IE" dirty="0"/>
              <a:t>Let’s remember factorial:</a:t>
            </a:r>
          </a:p>
          <a:p>
            <a:r>
              <a:rPr lang="en-IE" dirty="0"/>
              <a:t>7! = 7 * 6 * 5 * 4 * 3 * 2 * 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5950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Recursion is a feature of modularisation, when a module can call itself to complete a solution.</a:t>
            </a:r>
          </a:p>
          <a:p>
            <a:endParaRPr lang="en-IE" dirty="0"/>
          </a:p>
          <a:p>
            <a:r>
              <a:rPr lang="en-IE" dirty="0"/>
              <a:t>Let’s remember factorial:</a:t>
            </a:r>
          </a:p>
          <a:p>
            <a:r>
              <a:rPr lang="en-IE" dirty="0"/>
              <a:t>7! = 7 * 6 * 5 * 4 * 3 * 2 * 1</a:t>
            </a:r>
          </a:p>
          <a:p>
            <a:r>
              <a:rPr lang="en-IE" dirty="0"/>
              <a:t>and</a:t>
            </a:r>
          </a:p>
          <a:p>
            <a:r>
              <a:rPr lang="en-IE" dirty="0"/>
              <a:t>6! = 6 * 5 * 4 * 3 * 2 * 1</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18064750-016F-237E-85CA-04E25AB39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58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a:t>
            </a:r>
          </a:p>
          <a:p>
            <a:r>
              <a:rPr lang="en-IE" dirty="0"/>
              <a:t>7! = 7 * (6 * 5 * 4 * 3 * 2 * 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87987A08-4B1C-C78A-7DD1-A00FF8740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61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a:t>
            </a:r>
          </a:p>
          <a:p>
            <a:r>
              <a:rPr lang="en-IE" dirty="0"/>
              <a:t>7! = 7 * (6 * 5 * 4 * 3 * 2 * 1)</a:t>
            </a:r>
          </a:p>
          <a:p>
            <a:r>
              <a:rPr lang="en-IE" dirty="0"/>
              <a:t>is </a:t>
            </a:r>
          </a:p>
          <a:p>
            <a:r>
              <a:rPr lang="en-IE" dirty="0"/>
              <a:t>7! = 7 * 6!</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536C40F6-A5AF-B6A5-0A81-F2BC69959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7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a:t>
            </a:r>
          </a:p>
          <a:p>
            <a:r>
              <a:rPr lang="en-IE" dirty="0"/>
              <a:t>7! = 7 * (6 * 5 * 4 * 3 * 2 * 1)</a:t>
            </a:r>
          </a:p>
          <a:p>
            <a:r>
              <a:rPr lang="en-IE" dirty="0"/>
              <a:t>is </a:t>
            </a:r>
          </a:p>
          <a:p>
            <a:r>
              <a:rPr lang="en-IE" dirty="0"/>
              <a:t>7! = 7 * 6!</a:t>
            </a:r>
          </a:p>
          <a:p>
            <a:r>
              <a:rPr lang="en-IE" dirty="0"/>
              <a:t>and</a:t>
            </a:r>
          </a:p>
          <a:p>
            <a:r>
              <a:rPr lang="en-IE" dirty="0"/>
              <a:t>9! = 9 * 8 * 7 * 6 * 5 * 4 * 3 * 2 * 1</a:t>
            </a:r>
          </a:p>
          <a:p>
            <a:r>
              <a:rPr lang="en-IE" dirty="0"/>
              <a:t>9!=  9 * (8 * 7 * 6 * 5 * 4 * 3 * 2 * 1)</a:t>
            </a:r>
          </a:p>
          <a:p>
            <a:r>
              <a:rPr lang="en-IE" dirty="0"/>
              <a:t>9! = 9 * 8!</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3E4BB048-D47E-0C91-05DB-974D1E69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867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Or, in general:</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FC3D5746-4A67-237C-3D73-C7CD812F6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5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Or, in general:</a:t>
            </a:r>
          </a:p>
          <a:p>
            <a:endParaRPr lang="en-IE" dirty="0"/>
          </a:p>
          <a:p>
            <a:r>
              <a:rPr lang="en-IE" dirty="0"/>
              <a:t>N! = N * (N-1)!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8A6537F3-AF63-F3A1-40BE-847776EB9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857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Or, in general:</a:t>
            </a:r>
          </a:p>
          <a:p>
            <a:endParaRPr lang="en-IE" dirty="0"/>
          </a:p>
          <a:p>
            <a:r>
              <a:rPr lang="en-IE" dirty="0"/>
              <a:t>N! = N * (N-1)!</a:t>
            </a:r>
          </a:p>
          <a:p>
            <a:endParaRPr lang="en-IE" dirty="0"/>
          </a:p>
          <a:p>
            <a:r>
              <a:rPr lang="en-IE" dirty="0"/>
              <a:t>or</a:t>
            </a:r>
          </a:p>
          <a:p>
            <a:endParaRPr lang="en-IE" dirty="0"/>
          </a:p>
          <a:p>
            <a:r>
              <a:rPr lang="en-IE" dirty="0"/>
              <a:t>Factorial(N) = N * Factorial(N-1)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A9842ADD-43DE-D19B-42C5-81F9C69C4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01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61D7E-61AD-ED2B-A5E4-3E83161329CD}"/>
              </a:ext>
            </a:extLst>
          </p:cNvPr>
          <p:cNvSpPr>
            <a:spLocks noGrp="1"/>
          </p:cNvSpPr>
          <p:nvPr>
            <p:ph sz="half" idx="1"/>
          </p:nvPr>
        </p:nvSpPr>
        <p:spPr>
          <a:xfrm>
            <a:off x="1197430" y="686821"/>
            <a:ext cx="9372599" cy="5735750"/>
          </a:xfrm>
        </p:spPr>
        <p:txBody>
          <a:bodyPr>
            <a:normAutofit/>
          </a:bodyPr>
          <a:lstStyle/>
          <a:p>
            <a:r>
              <a:rPr lang="en-US" sz="3200" dirty="0"/>
              <a:t>1st Art - Architecture</a:t>
            </a:r>
          </a:p>
          <a:p>
            <a:r>
              <a:rPr lang="en-US" sz="3200" dirty="0"/>
              <a:t>2nd Art - Sculpture</a:t>
            </a:r>
          </a:p>
          <a:p>
            <a:r>
              <a:rPr lang="en-US" sz="3200" dirty="0"/>
              <a:t>3rd Art - Painting and Drawing</a:t>
            </a:r>
          </a:p>
          <a:p>
            <a:r>
              <a:rPr lang="en-US" sz="3200" dirty="0"/>
              <a:t>4th Art - Music</a:t>
            </a:r>
          </a:p>
          <a:p>
            <a:r>
              <a:rPr lang="en-US" sz="3200" dirty="0"/>
              <a:t>5th Art - Literature and Poetry</a:t>
            </a:r>
          </a:p>
          <a:p>
            <a:r>
              <a:rPr lang="en-US" sz="3200" dirty="0"/>
              <a:t>6th Art - Dance, Mime, theatre, opera &amp; circus</a:t>
            </a:r>
          </a:p>
          <a:p>
            <a:r>
              <a:rPr lang="en-US" sz="3200" dirty="0"/>
              <a:t>7th Art - Cinema</a:t>
            </a:r>
          </a:p>
          <a:p>
            <a:r>
              <a:rPr lang="en-US" sz="3200" dirty="0"/>
              <a:t>8th Art - Radio, TV, and photography</a:t>
            </a:r>
          </a:p>
          <a:p>
            <a:r>
              <a:rPr lang="en-US" sz="3200" dirty="0"/>
              <a:t>9th Art - Comics</a:t>
            </a:r>
          </a:p>
          <a:p>
            <a:r>
              <a:rPr lang="en-US" sz="3200" dirty="0"/>
              <a:t>10th Art - Video games and digital Art</a:t>
            </a:r>
          </a:p>
          <a:p>
            <a:endParaRPr lang="en-US" sz="3200" dirty="0"/>
          </a:p>
        </p:txBody>
      </p:sp>
      <p:sp>
        <p:nvSpPr>
          <p:cNvPr id="9" name="Rectangle: Rounded Corners 8">
            <a:extLst>
              <a:ext uri="{FF2B5EF4-FFF2-40B4-BE49-F238E27FC236}">
                <a16:creationId xmlns:a16="http://schemas.microsoft.com/office/drawing/2014/main" id="{48ACEE5B-F396-6D52-BAEC-21B3FF7E49BC}"/>
              </a:ext>
            </a:extLst>
          </p:cNvPr>
          <p:cNvSpPr/>
          <p:nvPr/>
        </p:nvSpPr>
        <p:spPr>
          <a:xfrm>
            <a:off x="391886" y="534422"/>
            <a:ext cx="10822352" cy="5997007"/>
          </a:xfrm>
          <a:prstGeom prst="round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7C5F916-981F-DAAE-661E-FD1BC5022A6E}"/>
              </a:ext>
            </a:extLst>
          </p:cNvPr>
          <p:cNvSpPr/>
          <p:nvPr/>
        </p:nvSpPr>
        <p:spPr>
          <a:xfrm rot="2746018">
            <a:off x="7255501" y="1342145"/>
            <a:ext cx="4878134" cy="1571976"/>
          </a:xfrm>
          <a:prstGeom prst="ellipse">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E165BACB-1EEE-C4DE-EBE4-DFE8199F35C3}"/>
              </a:ext>
            </a:extLst>
          </p:cNvPr>
          <p:cNvSpPr/>
          <p:nvPr/>
        </p:nvSpPr>
        <p:spPr>
          <a:xfrm rot="2895939">
            <a:off x="7967982" y="1680086"/>
            <a:ext cx="34841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10 Arts</a:t>
            </a:r>
          </a:p>
        </p:txBody>
      </p:sp>
    </p:spTree>
    <p:extLst>
      <p:ext uri="{BB962C8B-B14F-4D97-AF65-F5344CB8AC3E}">
        <p14:creationId xmlns:p14="http://schemas.microsoft.com/office/powerpoint/2010/main" val="33493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We can do </a:t>
            </a:r>
            <a:r>
              <a:rPr lang="en-IE" b="1" dirty="0"/>
              <a:t>Factorial</a:t>
            </a:r>
            <a:r>
              <a:rPr lang="en-IE" dirty="0"/>
              <a:t> iteratively:</a:t>
            </a:r>
            <a:endParaRPr lang="en-IE" sz="2000" i="1"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B717E453-F6E0-D285-8CE7-DBA3CABF2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7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4,100+ Red Exclamation Mark Stock Photos, Pictures &amp; Royalty-Free Images -  iStock | Warning sign, Question mark">
            <a:extLst>
              <a:ext uri="{FF2B5EF4-FFF2-40B4-BE49-F238E27FC236}">
                <a16:creationId xmlns:a16="http://schemas.microsoft.com/office/drawing/2014/main" id="{9B96D0AF-41F1-5B76-3B0C-C12782F42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36112" y="1412776"/>
            <a:ext cx="8735833" cy="4392488"/>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lstStyle/>
          <a:p>
            <a:pPr>
              <a:buNone/>
            </a:pPr>
            <a:r>
              <a:rPr lang="en-IE" sz="2400" b="1" dirty="0">
                <a:latin typeface="Courier New" pitchFamily="49" charset="0"/>
                <a:cs typeface="Courier New" pitchFamily="49" charset="0"/>
              </a:rPr>
              <a:t>PROGRAM</a:t>
            </a:r>
            <a:r>
              <a:rPr lang="en-IE" sz="2400" dirty="0">
                <a:latin typeface="Courier New" pitchFamily="49" charset="0"/>
                <a:cs typeface="Courier New" pitchFamily="49" charset="0"/>
              </a:rPr>
              <a:t> Factorial:</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READ</a:t>
            </a:r>
            <a:r>
              <a:rPr lang="en-IE" sz="2400" dirty="0">
                <a:latin typeface="Courier New" pitchFamily="49" charset="0"/>
                <a:cs typeface="Courier New" pitchFamily="49" charset="0"/>
              </a:rPr>
              <a:t> Value; </a:t>
            </a:r>
          </a:p>
          <a:p>
            <a:pPr>
              <a:buNone/>
            </a:pPr>
            <a:r>
              <a:rPr lang="en-IE" sz="2400" dirty="0">
                <a:latin typeface="Courier New" pitchFamily="49" charset="0"/>
                <a:cs typeface="Courier New" pitchFamily="49" charset="0"/>
              </a:rPr>
              <a:t>    Total &lt;- 1;</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WHILE</a:t>
            </a:r>
            <a:r>
              <a:rPr lang="en-IE" sz="2400" dirty="0">
                <a:latin typeface="Courier New" pitchFamily="49" charset="0"/>
                <a:cs typeface="Courier New" pitchFamily="49" charset="0"/>
              </a:rPr>
              <a:t> (Value != 0)</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DO</a:t>
            </a:r>
            <a:r>
              <a:rPr lang="en-IE" sz="2400" dirty="0">
                <a:latin typeface="Courier New" pitchFamily="49" charset="0"/>
                <a:cs typeface="Courier New" pitchFamily="49" charset="0"/>
              </a:rPr>
              <a:t>  Total &lt;- Value * Total;</a:t>
            </a:r>
          </a:p>
          <a:p>
            <a:pPr>
              <a:buNone/>
            </a:pPr>
            <a:r>
              <a:rPr lang="en-IE" sz="2400" dirty="0">
                <a:latin typeface="Courier New" pitchFamily="49" charset="0"/>
                <a:cs typeface="Courier New" pitchFamily="49" charset="0"/>
              </a:rPr>
              <a:t>        Value &lt;- Value - 1;</a:t>
            </a:r>
          </a:p>
          <a:p>
            <a:pPr>
              <a:buNone/>
            </a:pPr>
            <a:r>
              <a:rPr lang="en-IE" sz="2400" b="1" dirty="0">
                <a:latin typeface="Courier New" pitchFamily="49" charset="0"/>
                <a:cs typeface="Courier New" pitchFamily="49" charset="0"/>
              </a:rPr>
              <a:t>    ENDWHILE;</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PRINT</a:t>
            </a:r>
            <a:r>
              <a:rPr lang="en-IE" sz="2400" dirty="0">
                <a:latin typeface="Courier New" pitchFamily="49" charset="0"/>
                <a:cs typeface="Courier New" pitchFamily="49" charset="0"/>
              </a:rPr>
              <a:t> Total;</a:t>
            </a:r>
          </a:p>
          <a:p>
            <a:pPr>
              <a:buNone/>
            </a:pPr>
            <a:r>
              <a:rPr lang="en-IE" sz="2400" b="1" dirty="0">
                <a:latin typeface="Courier New" pitchFamily="49" charset="0"/>
                <a:cs typeface="Courier New" pitchFamily="49" charset="0"/>
              </a:rPr>
              <a:t>END.</a:t>
            </a:r>
          </a:p>
          <a:p>
            <a:pPr>
              <a:buNone/>
            </a:pPr>
            <a:endParaRPr lang="en-IE" sz="2000" i="1" dirty="0"/>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94218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Now this is how we implement the following:</a:t>
            </a:r>
          </a:p>
          <a:p>
            <a:endParaRPr lang="en-IE" dirty="0"/>
          </a:p>
          <a:p>
            <a:r>
              <a:rPr lang="en-IE" dirty="0"/>
              <a:t>Factorial(N) = N * Factorial(N-1)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4BB80B27-B272-58EE-9319-7AFAB9597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689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4,100+ Red Exclamation Mark Stock Photos, Pictures &amp; Royalty-Free Images -  iStock | Warning sign, Question mark">
            <a:extLst>
              <a:ext uri="{FF2B5EF4-FFF2-40B4-BE49-F238E27FC236}">
                <a16:creationId xmlns:a16="http://schemas.microsoft.com/office/drawing/2014/main" id="{39FF3B64-3BF0-9B71-E39F-089314330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36112" y="1412776"/>
            <a:ext cx="8735833" cy="4896544"/>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lnSpcReduction="10000"/>
          </a:bodyPr>
          <a:lstStyle/>
          <a:p>
            <a:pPr>
              <a:buNone/>
            </a:pPr>
            <a:r>
              <a:rPr lang="en-IE" sz="2400" b="1" dirty="0">
                <a:latin typeface="Courier New" pitchFamily="49" charset="0"/>
                <a:cs typeface="Courier New" pitchFamily="49" charset="0"/>
              </a:rPr>
              <a:t>MODULE</a:t>
            </a:r>
            <a:r>
              <a:rPr lang="en-IE" sz="2400" dirty="0">
                <a:latin typeface="Courier New" pitchFamily="49" charset="0"/>
                <a:cs typeface="Courier New" pitchFamily="49" charset="0"/>
              </a:rPr>
              <a:t> Fact(N):</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IF</a:t>
            </a:r>
            <a:r>
              <a:rPr lang="en-IE" sz="2400" dirty="0">
                <a:latin typeface="Courier New" pitchFamily="49" charset="0"/>
                <a:cs typeface="Courier New" pitchFamily="49" charset="0"/>
              </a:rPr>
              <a:t> (N &lt;= 0)</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THEN RETURN</a:t>
            </a:r>
            <a:r>
              <a:rPr lang="en-IE" sz="2400" dirty="0">
                <a:latin typeface="Courier New" pitchFamily="49" charset="0"/>
                <a:cs typeface="Courier New" pitchFamily="49" charset="0"/>
              </a:rPr>
              <a:t> 1;</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ELSE RETURN</a:t>
            </a:r>
            <a:r>
              <a:rPr lang="en-IE" sz="2400" dirty="0">
                <a:latin typeface="Courier New" pitchFamily="49" charset="0"/>
                <a:cs typeface="Courier New" pitchFamily="49" charset="0"/>
              </a:rPr>
              <a:t> N * Fact(N-1);</a:t>
            </a:r>
          </a:p>
          <a:p>
            <a:pPr>
              <a:buNone/>
            </a:pPr>
            <a:r>
              <a:rPr lang="en-IE" sz="2400" b="1" dirty="0">
                <a:latin typeface="Courier New" pitchFamily="49" charset="0"/>
                <a:cs typeface="Courier New" pitchFamily="49" charset="0"/>
              </a:rPr>
              <a:t>    ENDIF;</a:t>
            </a:r>
          </a:p>
          <a:p>
            <a:pPr>
              <a:buNone/>
            </a:pPr>
            <a:r>
              <a:rPr lang="en-IE" sz="2400" b="1" dirty="0">
                <a:latin typeface="Courier New" pitchFamily="49" charset="0"/>
                <a:cs typeface="Courier New" pitchFamily="49" charset="0"/>
              </a:rPr>
              <a:t>END.</a:t>
            </a:r>
          </a:p>
          <a:p>
            <a:pPr>
              <a:buNone/>
            </a:pPr>
            <a:r>
              <a:rPr lang="en-IE" sz="2400" b="1" dirty="0">
                <a:latin typeface="Courier New" pitchFamily="49" charset="0"/>
                <a:cs typeface="Courier New" pitchFamily="49" charset="0"/>
              </a:rPr>
              <a:t>PROGRAM </a:t>
            </a:r>
            <a:r>
              <a:rPr lang="en-IE" sz="2400" dirty="0">
                <a:latin typeface="Courier New" pitchFamily="49" charset="0"/>
                <a:cs typeface="Courier New" pitchFamily="49" charset="0"/>
              </a:rPr>
              <a:t>Factorial:</a:t>
            </a:r>
          </a:p>
          <a:p>
            <a:pPr>
              <a:buNone/>
            </a:pPr>
            <a:r>
              <a:rPr lang="en-IE" sz="2400" dirty="0">
                <a:latin typeface="Courier New" pitchFamily="49" charset="0"/>
                <a:cs typeface="Courier New" pitchFamily="49" charset="0"/>
              </a:rPr>
              <a:t>    Get Value; </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PRINT</a:t>
            </a:r>
            <a:r>
              <a:rPr lang="en-IE" sz="2400" dirty="0">
                <a:latin typeface="Courier New" pitchFamily="49" charset="0"/>
                <a:cs typeface="Courier New" pitchFamily="49" charset="0"/>
              </a:rPr>
              <a:t> Fact(Value);</a:t>
            </a:r>
          </a:p>
          <a:p>
            <a:pPr>
              <a:buNone/>
            </a:pPr>
            <a:r>
              <a:rPr lang="en-IE" sz="2400" b="1" dirty="0">
                <a:latin typeface="Courier New" pitchFamily="49" charset="0"/>
                <a:cs typeface="Courier New" pitchFamily="49" charset="0"/>
              </a:rPr>
              <a:t>END.</a:t>
            </a:r>
          </a:p>
          <a:p>
            <a:pPr>
              <a:buNone/>
            </a:pPr>
            <a:endParaRPr lang="en-IE" sz="2400" b="1" dirty="0">
              <a:latin typeface="Courier New" pitchFamily="49" charset="0"/>
              <a:cs typeface="Courier New" pitchFamily="49" charset="0"/>
            </a:endParaRPr>
          </a:p>
          <a:p>
            <a:pPr>
              <a:buNone/>
            </a:pPr>
            <a:endParaRPr lang="en-IE" sz="2000" i="1" dirty="0"/>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423612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100+ Red Exclamation Mark Stock Photos, Pictures &amp; Royalty-Free Images -  iStock | Warning sign, Question mark">
            <a:extLst>
              <a:ext uri="{FF2B5EF4-FFF2-40B4-BE49-F238E27FC236}">
                <a16:creationId xmlns:a16="http://schemas.microsoft.com/office/drawing/2014/main" id="{A04D2138-41B3-629F-63ED-393D44670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36112" y="1412776"/>
            <a:ext cx="8735833" cy="4896544"/>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Factorial</a:t>
            </a:r>
            <a:endParaRPr lang="en-IE" dirty="0"/>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6" name="Oval 5"/>
          <p:cNvSpPr/>
          <p:nvPr/>
        </p:nvSpPr>
        <p:spPr>
          <a:xfrm>
            <a:off x="5015880" y="2780928"/>
            <a:ext cx="936104" cy="576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p:cNvSpPr/>
          <p:nvPr/>
        </p:nvSpPr>
        <p:spPr>
          <a:xfrm>
            <a:off x="1919536" y="1556792"/>
            <a:ext cx="936104" cy="576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Elbow Connector 8"/>
          <p:cNvCxnSpPr>
            <a:stCxn id="6" idx="0"/>
            <a:endCxn id="7" idx="6"/>
          </p:cNvCxnSpPr>
          <p:nvPr/>
        </p:nvCxnSpPr>
        <p:spPr>
          <a:xfrm rot="16200000" flipV="1">
            <a:off x="3701734" y="998730"/>
            <a:ext cx="936104" cy="2628292"/>
          </a:xfrm>
          <a:prstGeom prst="bentConnector2">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
          </p:nvPr>
        </p:nvSpPr>
        <p:spPr>
          <a:xfrm>
            <a:off x="610315" y="1600202"/>
            <a:ext cx="10093598" cy="4525963"/>
          </a:xfrm>
        </p:spPr>
        <p:txBody>
          <a:bodyPr>
            <a:normAutofit lnSpcReduction="10000"/>
          </a:bodyPr>
          <a:lstStyle/>
          <a:p>
            <a:pPr>
              <a:buNone/>
            </a:pPr>
            <a:r>
              <a:rPr lang="en-IE" sz="2400" b="1" dirty="0">
                <a:latin typeface="Courier New" pitchFamily="49" charset="0"/>
                <a:cs typeface="Courier New" pitchFamily="49" charset="0"/>
              </a:rPr>
              <a:t>MODULE</a:t>
            </a:r>
            <a:r>
              <a:rPr lang="en-IE" sz="2400" dirty="0">
                <a:latin typeface="Courier New" pitchFamily="49" charset="0"/>
                <a:cs typeface="Courier New" pitchFamily="49" charset="0"/>
              </a:rPr>
              <a:t> Fact(N):</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IF</a:t>
            </a:r>
            <a:r>
              <a:rPr lang="en-IE" sz="2400" dirty="0">
                <a:latin typeface="Courier New" pitchFamily="49" charset="0"/>
                <a:cs typeface="Courier New" pitchFamily="49" charset="0"/>
              </a:rPr>
              <a:t> (N &lt;= 0)</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THEN RETURN</a:t>
            </a:r>
            <a:r>
              <a:rPr lang="en-IE" sz="2400" dirty="0">
                <a:latin typeface="Courier New" pitchFamily="49" charset="0"/>
                <a:cs typeface="Courier New" pitchFamily="49" charset="0"/>
              </a:rPr>
              <a:t> 1;</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ELSE RETURN</a:t>
            </a:r>
            <a:r>
              <a:rPr lang="en-IE" sz="2400" dirty="0">
                <a:latin typeface="Courier New" pitchFamily="49" charset="0"/>
                <a:cs typeface="Courier New" pitchFamily="49" charset="0"/>
              </a:rPr>
              <a:t> N * Fact(N-1);</a:t>
            </a:r>
          </a:p>
          <a:p>
            <a:pPr>
              <a:buNone/>
            </a:pPr>
            <a:r>
              <a:rPr lang="en-IE" sz="2400" b="1" dirty="0">
                <a:latin typeface="Courier New" pitchFamily="49" charset="0"/>
                <a:cs typeface="Courier New" pitchFamily="49" charset="0"/>
              </a:rPr>
              <a:t>    ENDIF;</a:t>
            </a:r>
          </a:p>
          <a:p>
            <a:pPr>
              <a:buNone/>
            </a:pPr>
            <a:r>
              <a:rPr lang="en-IE" sz="2400" b="1" dirty="0">
                <a:latin typeface="Courier New" pitchFamily="49" charset="0"/>
                <a:cs typeface="Courier New" pitchFamily="49" charset="0"/>
              </a:rPr>
              <a:t>END.</a:t>
            </a:r>
          </a:p>
          <a:p>
            <a:pPr>
              <a:buNone/>
            </a:pPr>
            <a:r>
              <a:rPr lang="en-IE" sz="2400" b="1" dirty="0">
                <a:latin typeface="Courier New" pitchFamily="49" charset="0"/>
                <a:cs typeface="Courier New" pitchFamily="49" charset="0"/>
              </a:rPr>
              <a:t>PROGRAM </a:t>
            </a:r>
            <a:r>
              <a:rPr lang="en-IE" sz="2400" dirty="0">
                <a:latin typeface="Courier New" pitchFamily="49" charset="0"/>
                <a:cs typeface="Courier New" pitchFamily="49" charset="0"/>
              </a:rPr>
              <a:t>Factorial:</a:t>
            </a:r>
          </a:p>
          <a:p>
            <a:pPr>
              <a:buNone/>
            </a:pPr>
            <a:r>
              <a:rPr lang="en-IE" sz="2400" dirty="0">
                <a:latin typeface="Courier New" pitchFamily="49" charset="0"/>
                <a:cs typeface="Courier New" pitchFamily="49" charset="0"/>
              </a:rPr>
              <a:t>    Get Value; </a:t>
            </a:r>
          </a:p>
          <a:p>
            <a:pPr>
              <a:buNone/>
            </a:pPr>
            <a:r>
              <a:rPr lang="en-IE" sz="2400" dirty="0">
                <a:latin typeface="Courier New" pitchFamily="49" charset="0"/>
                <a:cs typeface="Courier New" pitchFamily="49" charset="0"/>
              </a:rPr>
              <a:t>    </a:t>
            </a:r>
            <a:r>
              <a:rPr lang="en-IE" sz="2400" b="1" dirty="0">
                <a:latin typeface="Courier New" pitchFamily="49" charset="0"/>
                <a:cs typeface="Courier New" pitchFamily="49" charset="0"/>
              </a:rPr>
              <a:t>PRINT</a:t>
            </a:r>
            <a:r>
              <a:rPr lang="en-IE" sz="2400" dirty="0">
                <a:latin typeface="Courier New" pitchFamily="49" charset="0"/>
                <a:cs typeface="Courier New" pitchFamily="49" charset="0"/>
              </a:rPr>
              <a:t> Fact(Value);</a:t>
            </a:r>
          </a:p>
          <a:p>
            <a:pPr>
              <a:buNone/>
            </a:pPr>
            <a:r>
              <a:rPr lang="en-IE" sz="2400" b="1" dirty="0">
                <a:latin typeface="Courier New" pitchFamily="49" charset="0"/>
                <a:cs typeface="Courier New" pitchFamily="49" charset="0"/>
              </a:rPr>
              <a:t>END.</a:t>
            </a:r>
          </a:p>
          <a:p>
            <a:pPr>
              <a:buNone/>
            </a:pPr>
            <a:endParaRPr lang="en-IE" sz="2400" b="1" dirty="0">
              <a:latin typeface="Courier New" pitchFamily="49" charset="0"/>
              <a:cs typeface="Courier New" pitchFamily="49" charset="0"/>
            </a:endParaRPr>
          </a:p>
          <a:p>
            <a:pPr>
              <a:buNone/>
            </a:pPr>
            <a:endParaRPr lang="en-IE" sz="2000" i="1" dirty="0"/>
          </a:p>
        </p:txBody>
      </p:sp>
      <p:sp>
        <p:nvSpPr>
          <p:cNvPr id="13" name="Rounded Rectangle 12"/>
          <p:cNvSpPr/>
          <p:nvPr/>
        </p:nvSpPr>
        <p:spPr>
          <a:xfrm>
            <a:off x="2437448" y="4882872"/>
            <a:ext cx="2280435"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4105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BAA52-CA21-3F39-805B-E8876D4F35AB}"/>
            </a:ext>
          </a:extLst>
        </p:cNvPr>
        <p:cNvGrpSpPr/>
        <p:nvPr/>
      </p:nvGrpSpPr>
      <p:grpSpPr>
        <a:xfrm>
          <a:off x="0" y="0"/>
          <a:ext cx="0" cy="0"/>
          <a:chOff x="0" y="0"/>
          <a:chExt cx="0" cy="0"/>
        </a:xfrm>
      </p:grpSpPr>
      <p:sp>
        <p:nvSpPr>
          <p:cNvPr id="7" name="Rounded Rectangle 3">
            <a:extLst>
              <a:ext uri="{FF2B5EF4-FFF2-40B4-BE49-F238E27FC236}">
                <a16:creationId xmlns:a16="http://schemas.microsoft.com/office/drawing/2014/main" id="{516BDAF4-B431-F736-675D-D8B659426573}"/>
              </a:ext>
            </a:extLst>
          </p:cNvPr>
          <p:cNvSpPr/>
          <p:nvPr/>
        </p:nvSpPr>
        <p:spPr>
          <a:xfrm>
            <a:off x="259650" y="1254891"/>
            <a:ext cx="11661840" cy="523798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 name="Title 1">
            <a:extLst>
              <a:ext uri="{FF2B5EF4-FFF2-40B4-BE49-F238E27FC236}">
                <a16:creationId xmlns:a16="http://schemas.microsoft.com/office/drawing/2014/main" id="{63CCF0E1-28D2-B6C7-4FFB-E8AD3C3D8B1D}"/>
              </a:ext>
            </a:extLst>
          </p:cNvPr>
          <p:cNvSpPr>
            <a:spLocks noGrp="1"/>
          </p:cNvSpPr>
          <p:nvPr>
            <p:ph type="title"/>
          </p:nvPr>
        </p:nvSpPr>
        <p:spPr/>
        <p:txBody>
          <a:bodyPr/>
          <a:lstStyle/>
          <a:p>
            <a:r>
              <a:rPr lang="en-IE" altLang="en-US" dirty="0"/>
              <a:t>Recursion: Factorial</a:t>
            </a:r>
            <a:endParaRPr lang="en-IE" dirty="0"/>
          </a:p>
        </p:txBody>
      </p:sp>
      <p:sp>
        <p:nvSpPr>
          <p:cNvPr id="8" name="Rectangle 7">
            <a:extLst>
              <a:ext uri="{FF2B5EF4-FFF2-40B4-BE49-F238E27FC236}">
                <a16:creationId xmlns:a16="http://schemas.microsoft.com/office/drawing/2014/main" id="{D9B78667-E45D-FF43-49C7-AEC4B45840C4}"/>
              </a:ext>
            </a:extLst>
          </p:cNvPr>
          <p:cNvSpPr/>
          <p:nvPr/>
        </p:nvSpPr>
        <p:spPr>
          <a:xfrm>
            <a:off x="1016928" y="1497330"/>
            <a:ext cx="10013022" cy="4628834"/>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Content Placeholder 2">
            <a:extLst>
              <a:ext uri="{FF2B5EF4-FFF2-40B4-BE49-F238E27FC236}">
                <a16:creationId xmlns:a16="http://schemas.microsoft.com/office/drawing/2014/main" id="{891E8D9F-6F9E-ADF5-C655-0358115C9DD3}"/>
              </a:ext>
            </a:extLst>
          </p:cNvPr>
          <p:cNvSpPr>
            <a:spLocks noGrp="1"/>
          </p:cNvSpPr>
          <p:nvPr>
            <p:ph idx="1"/>
          </p:nvPr>
        </p:nvSpPr>
        <p:spPr>
          <a:xfrm>
            <a:off x="1016928" y="1600201"/>
            <a:ext cx="10013022" cy="4525963"/>
          </a:xfrm>
        </p:spPr>
        <p:txBody>
          <a:bodyPr>
            <a:normAutofit/>
          </a:bodyPr>
          <a:lstStyle/>
          <a:p>
            <a:pPr>
              <a:buNone/>
            </a:pPr>
            <a:r>
              <a:rPr lang="en-IE" sz="2400" b="1" dirty="0">
                <a:solidFill>
                  <a:schemeClr val="bg1"/>
                </a:solidFill>
                <a:latin typeface="Courier New" pitchFamily="49" charset="0"/>
                <a:cs typeface="Courier New" pitchFamily="49" charset="0"/>
              </a:rPr>
              <a:t>#include &lt;</a:t>
            </a:r>
            <a:r>
              <a:rPr lang="en-IE" sz="2400" b="1" dirty="0" err="1">
                <a:solidFill>
                  <a:schemeClr val="bg1"/>
                </a:solidFill>
                <a:latin typeface="Courier New" pitchFamily="49" charset="0"/>
                <a:cs typeface="Courier New" pitchFamily="49" charset="0"/>
              </a:rPr>
              <a:t>stdio.h</a:t>
            </a:r>
            <a:r>
              <a:rPr lang="en-IE" sz="2400" b="1" dirty="0">
                <a:solidFill>
                  <a:schemeClr val="bg1"/>
                </a:solidFill>
                <a:latin typeface="Courier New" pitchFamily="49" charset="0"/>
                <a:cs typeface="Courier New" pitchFamily="49" charset="0"/>
              </a:rPr>
              <a:t>&gt;</a:t>
            </a:r>
          </a:p>
          <a:p>
            <a:pPr>
              <a:buNone/>
            </a:pPr>
            <a:endParaRPr lang="en-IE" sz="2400" b="1" dirty="0">
              <a:solidFill>
                <a:schemeClr val="bg1"/>
              </a:solidFill>
              <a:latin typeface="Courier New" pitchFamily="49" charset="0"/>
              <a:cs typeface="Courier New" pitchFamily="49" charset="0"/>
            </a:endParaRPr>
          </a:p>
          <a:p>
            <a:pPr>
              <a:buNone/>
            </a:pPr>
            <a:r>
              <a:rPr lang="en-IE" sz="2400" b="1" dirty="0">
                <a:solidFill>
                  <a:schemeClr val="bg1"/>
                </a:solidFill>
                <a:latin typeface="Courier New" pitchFamily="49" charset="0"/>
                <a:cs typeface="Courier New" pitchFamily="49" charset="0"/>
              </a:rPr>
              <a:t>// Calculate factorial</a:t>
            </a:r>
          </a:p>
          <a:p>
            <a:pPr>
              <a:buNone/>
            </a:pPr>
            <a:r>
              <a:rPr lang="en-IE" sz="2400" b="1" dirty="0">
                <a:solidFill>
                  <a:schemeClr val="bg1"/>
                </a:solidFill>
                <a:latin typeface="Courier New" pitchFamily="49" charset="0"/>
                <a:cs typeface="Courier New" pitchFamily="49" charset="0"/>
              </a:rPr>
              <a:t>long </a:t>
            </a:r>
            <a:r>
              <a:rPr lang="en-IE" sz="2400" b="1" dirty="0" err="1">
                <a:solidFill>
                  <a:schemeClr val="bg1"/>
                </a:solidFill>
                <a:latin typeface="Courier New" pitchFamily="49" charset="0"/>
                <a:cs typeface="Courier New" pitchFamily="49" charset="0"/>
              </a:rPr>
              <a:t>long</a:t>
            </a:r>
            <a:r>
              <a:rPr lang="en-IE" sz="2400" b="1" dirty="0">
                <a:solidFill>
                  <a:schemeClr val="bg1"/>
                </a:solidFill>
                <a:latin typeface="Courier New" pitchFamily="49" charset="0"/>
                <a:cs typeface="Courier New" pitchFamily="49" charset="0"/>
              </a:rPr>
              <a:t> factorial(int n) {</a:t>
            </a:r>
          </a:p>
          <a:p>
            <a:pPr>
              <a:buNone/>
            </a:pPr>
            <a:r>
              <a:rPr lang="en-IE" sz="2400" b="1" dirty="0">
                <a:solidFill>
                  <a:schemeClr val="bg1"/>
                </a:solidFill>
                <a:latin typeface="Courier New" pitchFamily="49" charset="0"/>
                <a:cs typeface="Courier New" pitchFamily="49" charset="0"/>
              </a:rPr>
              <a:t>    if (n == 0)  // Base case</a:t>
            </a:r>
          </a:p>
          <a:p>
            <a:pPr>
              <a:buNone/>
            </a:pPr>
            <a:r>
              <a:rPr lang="en-IE" sz="2400" b="1" dirty="0">
                <a:solidFill>
                  <a:schemeClr val="bg1"/>
                </a:solidFill>
                <a:latin typeface="Courier New" pitchFamily="49" charset="0"/>
                <a:cs typeface="Courier New" pitchFamily="49" charset="0"/>
              </a:rPr>
              <a:t>        return 1;</a:t>
            </a:r>
          </a:p>
          <a:p>
            <a:pPr>
              <a:buNone/>
            </a:pPr>
            <a:r>
              <a:rPr lang="en-IE" sz="2400" b="1" dirty="0">
                <a:solidFill>
                  <a:schemeClr val="bg1"/>
                </a:solidFill>
                <a:latin typeface="Courier New" pitchFamily="49" charset="0"/>
                <a:cs typeface="Courier New" pitchFamily="49" charset="0"/>
              </a:rPr>
              <a:t>    else</a:t>
            </a:r>
          </a:p>
          <a:p>
            <a:pPr>
              <a:buNone/>
            </a:pPr>
            <a:r>
              <a:rPr lang="en-IE" sz="2400" b="1" dirty="0">
                <a:solidFill>
                  <a:schemeClr val="bg1"/>
                </a:solidFill>
                <a:latin typeface="Courier New" pitchFamily="49" charset="0"/>
                <a:cs typeface="Courier New" pitchFamily="49" charset="0"/>
              </a:rPr>
              <a:t>        return n * factorial(n - 1); </a:t>
            </a:r>
          </a:p>
          <a:p>
            <a:pPr>
              <a:buNone/>
            </a:pPr>
            <a:r>
              <a:rPr lang="en-IE" sz="2400" b="1" dirty="0">
                <a:solidFill>
                  <a:schemeClr val="bg1"/>
                </a:solidFill>
                <a:latin typeface="Courier New" pitchFamily="49" charset="0"/>
                <a:cs typeface="Courier New" pitchFamily="49" charset="0"/>
              </a:rPr>
              <a:t>}</a:t>
            </a:r>
          </a:p>
        </p:txBody>
      </p:sp>
      <p:sp>
        <p:nvSpPr>
          <p:cNvPr id="5" name="Rectangle 4">
            <a:extLst>
              <a:ext uri="{FF2B5EF4-FFF2-40B4-BE49-F238E27FC236}">
                <a16:creationId xmlns:a16="http://schemas.microsoft.com/office/drawing/2014/main" id="{2ECB5A67-D30D-C938-0737-E46F14AF4F0C}"/>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4" name="Rectangle: Rounded Corners 3">
            <a:extLst>
              <a:ext uri="{FF2B5EF4-FFF2-40B4-BE49-F238E27FC236}">
                <a16:creationId xmlns:a16="http://schemas.microsoft.com/office/drawing/2014/main" id="{E746659B-C118-0E12-0F72-2723482F9A6A}"/>
              </a:ext>
            </a:extLst>
          </p:cNvPr>
          <p:cNvSpPr/>
          <p:nvPr/>
        </p:nvSpPr>
        <p:spPr>
          <a:xfrm rot="5400000">
            <a:off x="10835640" y="3659122"/>
            <a:ext cx="1280160" cy="305250"/>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E439FD1D-00BE-15A3-6759-B622650E32D3}"/>
              </a:ext>
            </a:extLst>
          </p:cNvPr>
          <p:cNvSpPr/>
          <p:nvPr/>
        </p:nvSpPr>
        <p:spPr>
          <a:xfrm>
            <a:off x="360761" y="3639883"/>
            <a:ext cx="468000" cy="46800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3820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1787C-662A-4795-4F04-1FAE6A0022CF}"/>
            </a:ext>
          </a:extLst>
        </p:cNvPr>
        <p:cNvGrpSpPr/>
        <p:nvPr/>
      </p:nvGrpSpPr>
      <p:grpSpPr>
        <a:xfrm>
          <a:off x="0" y="0"/>
          <a:ext cx="0" cy="0"/>
          <a:chOff x="0" y="0"/>
          <a:chExt cx="0" cy="0"/>
        </a:xfrm>
      </p:grpSpPr>
      <p:sp>
        <p:nvSpPr>
          <p:cNvPr id="6" name="Rounded Rectangle 3">
            <a:extLst>
              <a:ext uri="{FF2B5EF4-FFF2-40B4-BE49-F238E27FC236}">
                <a16:creationId xmlns:a16="http://schemas.microsoft.com/office/drawing/2014/main" id="{57EC2063-2748-A60D-D089-CFBAD3108CE3}"/>
              </a:ext>
            </a:extLst>
          </p:cNvPr>
          <p:cNvSpPr/>
          <p:nvPr/>
        </p:nvSpPr>
        <p:spPr>
          <a:xfrm>
            <a:off x="259650" y="1254891"/>
            <a:ext cx="11661840" cy="523798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Rectangle 6">
            <a:extLst>
              <a:ext uri="{FF2B5EF4-FFF2-40B4-BE49-F238E27FC236}">
                <a16:creationId xmlns:a16="http://schemas.microsoft.com/office/drawing/2014/main" id="{0DC652CD-A20E-7AE6-F9CB-029E15330F17}"/>
              </a:ext>
            </a:extLst>
          </p:cNvPr>
          <p:cNvSpPr/>
          <p:nvPr/>
        </p:nvSpPr>
        <p:spPr>
          <a:xfrm>
            <a:off x="1016928" y="1497330"/>
            <a:ext cx="10013022" cy="4628834"/>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4067B2EB-2F44-EE89-F614-F37627401B3F}"/>
              </a:ext>
            </a:extLst>
          </p:cNvPr>
          <p:cNvSpPr>
            <a:spLocks noGrp="1"/>
          </p:cNvSpPr>
          <p:nvPr>
            <p:ph type="title"/>
          </p:nvPr>
        </p:nvSpPr>
        <p:spPr/>
        <p:txBody>
          <a:bodyPr/>
          <a:lstStyle/>
          <a:p>
            <a:r>
              <a:rPr lang="en-IE" altLang="en-US" dirty="0"/>
              <a:t>Recursion: Factorial</a:t>
            </a:r>
            <a:endParaRPr lang="en-IE" dirty="0"/>
          </a:p>
        </p:txBody>
      </p:sp>
      <p:sp>
        <p:nvSpPr>
          <p:cNvPr id="3" name="Content Placeholder 2">
            <a:extLst>
              <a:ext uri="{FF2B5EF4-FFF2-40B4-BE49-F238E27FC236}">
                <a16:creationId xmlns:a16="http://schemas.microsoft.com/office/drawing/2014/main" id="{50B8469A-EAF3-8F63-BC03-7F80A0CC05F4}"/>
              </a:ext>
            </a:extLst>
          </p:cNvPr>
          <p:cNvSpPr>
            <a:spLocks noGrp="1"/>
          </p:cNvSpPr>
          <p:nvPr>
            <p:ph idx="1"/>
          </p:nvPr>
        </p:nvSpPr>
        <p:spPr>
          <a:xfrm>
            <a:off x="1181099" y="1600201"/>
            <a:ext cx="9711691" cy="4525963"/>
          </a:xfrm>
        </p:spPr>
        <p:txBody>
          <a:bodyPr>
            <a:normAutofit lnSpcReduction="10000"/>
          </a:bodyPr>
          <a:lstStyle/>
          <a:p>
            <a:pPr>
              <a:buNone/>
            </a:pPr>
            <a:r>
              <a:rPr lang="en-IE" sz="2400" b="1" dirty="0">
                <a:solidFill>
                  <a:schemeClr val="bg1"/>
                </a:solidFill>
                <a:latin typeface="Courier New" pitchFamily="49" charset="0"/>
                <a:cs typeface="Courier New" pitchFamily="49" charset="0"/>
              </a:rPr>
              <a:t>int main() {</a:t>
            </a:r>
          </a:p>
          <a:p>
            <a:pPr>
              <a:buNone/>
            </a:pPr>
            <a:r>
              <a:rPr lang="en-IE" sz="2400" b="1" dirty="0">
                <a:solidFill>
                  <a:schemeClr val="bg1"/>
                </a:solidFill>
                <a:latin typeface="Courier New" pitchFamily="49" charset="0"/>
                <a:cs typeface="Courier New" pitchFamily="49" charset="0"/>
              </a:rPr>
              <a:t>    int </a:t>
            </a:r>
            <a:r>
              <a:rPr lang="en-IE" sz="2400" b="1" dirty="0" err="1">
                <a:solidFill>
                  <a:schemeClr val="bg1"/>
                </a:solidFill>
                <a:latin typeface="Courier New" pitchFamily="49" charset="0"/>
                <a:cs typeface="Courier New" pitchFamily="49" charset="0"/>
              </a:rPr>
              <a:t>num</a:t>
            </a:r>
            <a:r>
              <a:rPr lang="en-IE" sz="2400" b="1" dirty="0">
                <a:solidFill>
                  <a:schemeClr val="bg1"/>
                </a:solidFill>
                <a:latin typeface="Courier New" pitchFamily="49" charset="0"/>
                <a:cs typeface="Courier New" pitchFamily="49" charset="0"/>
              </a:rPr>
              <a:t>;</a:t>
            </a:r>
          </a:p>
          <a:p>
            <a:pPr>
              <a:buNone/>
            </a:pPr>
            <a:r>
              <a:rPr lang="en-IE" sz="2400" b="1" dirty="0">
                <a:solidFill>
                  <a:schemeClr val="bg1"/>
                </a:solidFill>
                <a:latin typeface="Courier New" pitchFamily="49" charset="0"/>
                <a:cs typeface="Courier New" pitchFamily="49" charset="0"/>
              </a:rPr>
              <a:t>    </a:t>
            </a:r>
            <a:r>
              <a:rPr lang="en-IE" sz="2400" b="1" dirty="0" err="1">
                <a:solidFill>
                  <a:schemeClr val="bg1"/>
                </a:solidFill>
                <a:latin typeface="Courier New" pitchFamily="49" charset="0"/>
                <a:cs typeface="Courier New" pitchFamily="49" charset="0"/>
              </a:rPr>
              <a:t>printf</a:t>
            </a:r>
            <a:r>
              <a:rPr lang="en-IE" sz="2400" b="1" dirty="0">
                <a:solidFill>
                  <a:schemeClr val="bg1"/>
                </a:solidFill>
                <a:latin typeface="Courier New" pitchFamily="49" charset="0"/>
                <a:cs typeface="Courier New" pitchFamily="49" charset="0"/>
              </a:rPr>
              <a:t>("Enter a number: ");</a:t>
            </a:r>
          </a:p>
          <a:p>
            <a:pPr>
              <a:buNone/>
            </a:pPr>
            <a:r>
              <a:rPr lang="en-IE" sz="2400" b="1" dirty="0">
                <a:solidFill>
                  <a:schemeClr val="bg1"/>
                </a:solidFill>
                <a:latin typeface="Courier New" pitchFamily="49" charset="0"/>
                <a:cs typeface="Courier New" pitchFamily="49" charset="0"/>
              </a:rPr>
              <a:t>    </a:t>
            </a:r>
            <a:r>
              <a:rPr lang="en-IE" sz="2400" b="1" dirty="0" err="1">
                <a:solidFill>
                  <a:schemeClr val="bg1"/>
                </a:solidFill>
                <a:latin typeface="Courier New" pitchFamily="49" charset="0"/>
                <a:cs typeface="Courier New" pitchFamily="49" charset="0"/>
              </a:rPr>
              <a:t>scanf</a:t>
            </a:r>
            <a:r>
              <a:rPr lang="en-IE" sz="2400" b="1" dirty="0">
                <a:solidFill>
                  <a:schemeClr val="bg1"/>
                </a:solidFill>
                <a:latin typeface="Courier New" pitchFamily="49" charset="0"/>
                <a:cs typeface="Courier New" pitchFamily="49" charset="0"/>
              </a:rPr>
              <a:t>("%d", &amp;</a:t>
            </a:r>
            <a:r>
              <a:rPr lang="en-IE" sz="2400" b="1" dirty="0" err="1">
                <a:solidFill>
                  <a:schemeClr val="bg1"/>
                </a:solidFill>
                <a:latin typeface="Courier New" pitchFamily="49" charset="0"/>
                <a:cs typeface="Courier New" pitchFamily="49" charset="0"/>
              </a:rPr>
              <a:t>num</a:t>
            </a:r>
            <a:r>
              <a:rPr lang="en-IE" sz="2400" b="1" dirty="0">
                <a:solidFill>
                  <a:schemeClr val="bg1"/>
                </a:solidFill>
                <a:latin typeface="Courier New" pitchFamily="49" charset="0"/>
                <a:cs typeface="Courier New" pitchFamily="49" charset="0"/>
              </a:rPr>
              <a:t>);</a:t>
            </a:r>
          </a:p>
          <a:p>
            <a:pPr>
              <a:buNone/>
            </a:pPr>
            <a:r>
              <a:rPr lang="en-IE" sz="2400" b="1" dirty="0">
                <a:solidFill>
                  <a:schemeClr val="bg1"/>
                </a:solidFill>
                <a:latin typeface="Courier New" pitchFamily="49" charset="0"/>
                <a:cs typeface="Courier New" pitchFamily="49" charset="0"/>
              </a:rPr>
              <a:t>    if (</a:t>
            </a:r>
            <a:r>
              <a:rPr lang="en-IE" sz="2400" b="1" dirty="0" err="1">
                <a:solidFill>
                  <a:schemeClr val="bg1"/>
                </a:solidFill>
                <a:latin typeface="Courier New" pitchFamily="49" charset="0"/>
                <a:cs typeface="Courier New" pitchFamily="49" charset="0"/>
              </a:rPr>
              <a:t>num</a:t>
            </a:r>
            <a:r>
              <a:rPr lang="en-IE" sz="2400" b="1" dirty="0">
                <a:solidFill>
                  <a:schemeClr val="bg1"/>
                </a:solidFill>
                <a:latin typeface="Courier New" pitchFamily="49" charset="0"/>
                <a:cs typeface="Courier New" pitchFamily="49" charset="0"/>
              </a:rPr>
              <a:t> &lt; 0)</a:t>
            </a:r>
          </a:p>
          <a:p>
            <a:pPr>
              <a:buNone/>
            </a:pPr>
            <a:r>
              <a:rPr lang="en-IE" sz="2400" b="1" dirty="0">
                <a:solidFill>
                  <a:schemeClr val="bg1"/>
                </a:solidFill>
                <a:latin typeface="Courier New" pitchFamily="49" charset="0"/>
                <a:cs typeface="Courier New" pitchFamily="49" charset="0"/>
              </a:rPr>
              <a:t>        </a:t>
            </a:r>
            <a:r>
              <a:rPr lang="en-IE" sz="2400" b="1" dirty="0" err="1">
                <a:solidFill>
                  <a:schemeClr val="bg1"/>
                </a:solidFill>
                <a:latin typeface="Courier New" pitchFamily="49" charset="0"/>
                <a:cs typeface="Courier New" pitchFamily="49" charset="0"/>
              </a:rPr>
              <a:t>printf</a:t>
            </a:r>
            <a:r>
              <a:rPr lang="en-IE" sz="2400" b="1" dirty="0">
                <a:solidFill>
                  <a:schemeClr val="bg1"/>
                </a:solidFill>
                <a:latin typeface="Courier New" pitchFamily="49" charset="0"/>
                <a:cs typeface="Courier New" pitchFamily="49" charset="0"/>
              </a:rPr>
              <a:t>(“Only positive numbers.\n");</a:t>
            </a:r>
          </a:p>
          <a:p>
            <a:pPr>
              <a:buNone/>
            </a:pPr>
            <a:r>
              <a:rPr lang="en-IE" sz="2400" b="1" dirty="0">
                <a:solidFill>
                  <a:schemeClr val="bg1"/>
                </a:solidFill>
                <a:latin typeface="Courier New" pitchFamily="49" charset="0"/>
                <a:cs typeface="Courier New" pitchFamily="49" charset="0"/>
              </a:rPr>
              <a:t>    else</a:t>
            </a:r>
          </a:p>
          <a:p>
            <a:pPr>
              <a:buNone/>
            </a:pPr>
            <a:r>
              <a:rPr lang="en-IE" sz="2400" b="1" dirty="0">
                <a:solidFill>
                  <a:schemeClr val="bg1"/>
                </a:solidFill>
                <a:latin typeface="Courier New" pitchFamily="49" charset="0"/>
                <a:cs typeface="Courier New" pitchFamily="49" charset="0"/>
              </a:rPr>
              <a:t>        </a:t>
            </a:r>
            <a:r>
              <a:rPr lang="en-IE" sz="2400" b="1" dirty="0" err="1">
                <a:solidFill>
                  <a:schemeClr val="bg1"/>
                </a:solidFill>
                <a:latin typeface="Courier New" pitchFamily="49" charset="0"/>
                <a:cs typeface="Courier New" pitchFamily="49" charset="0"/>
              </a:rPr>
              <a:t>printf</a:t>
            </a:r>
            <a:r>
              <a:rPr lang="en-IE" sz="2400" b="1" dirty="0">
                <a:solidFill>
                  <a:schemeClr val="bg1"/>
                </a:solidFill>
                <a:latin typeface="Courier New" pitchFamily="49" charset="0"/>
                <a:cs typeface="Courier New" pitchFamily="49" charset="0"/>
              </a:rPr>
              <a:t>("Factorial is %d\n", factorial(</a:t>
            </a:r>
            <a:r>
              <a:rPr lang="en-IE" sz="2400" b="1" dirty="0" err="1">
                <a:solidFill>
                  <a:schemeClr val="bg1"/>
                </a:solidFill>
                <a:latin typeface="Courier New" pitchFamily="49" charset="0"/>
                <a:cs typeface="Courier New" pitchFamily="49" charset="0"/>
              </a:rPr>
              <a:t>num</a:t>
            </a:r>
            <a:r>
              <a:rPr lang="en-IE" sz="2400" b="1" dirty="0">
                <a:solidFill>
                  <a:schemeClr val="bg1"/>
                </a:solidFill>
                <a:latin typeface="Courier New" pitchFamily="49" charset="0"/>
                <a:cs typeface="Courier New" pitchFamily="49" charset="0"/>
              </a:rPr>
              <a:t>));</a:t>
            </a:r>
          </a:p>
          <a:p>
            <a:pPr>
              <a:buNone/>
            </a:pPr>
            <a:r>
              <a:rPr lang="en-IE" sz="2400" b="1" dirty="0">
                <a:solidFill>
                  <a:schemeClr val="bg1"/>
                </a:solidFill>
                <a:latin typeface="Courier New" pitchFamily="49" charset="0"/>
                <a:cs typeface="Courier New" pitchFamily="49" charset="0"/>
              </a:rPr>
              <a:t>    return 0;</a:t>
            </a:r>
          </a:p>
          <a:p>
            <a:pPr>
              <a:buNone/>
            </a:pPr>
            <a:r>
              <a:rPr lang="en-IE" sz="2400" b="1" dirty="0">
                <a:solidFill>
                  <a:schemeClr val="bg1"/>
                </a:solidFill>
                <a:latin typeface="Courier New" pitchFamily="49" charset="0"/>
                <a:cs typeface="Courier New" pitchFamily="49" charset="0"/>
              </a:rPr>
              <a:t>}</a:t>
            </a:r>
          </a:p>
        </p:txBody>
      </p:sp>
      <p:sp>
        <p:nvSpPr>
          <p:cNvPr id="5" name="Rectangle 4">
            <a:extLst>
              <a:ext uri="{FF2B5EF4-FFF2-40B4-BE49-F238E27FC236}">
                <a16:creationId xmlns:a16="http://schemas.microsoft.com/office/drawing/2014/main" id="{A185DDE7-97A7-3B73-0AB4-C8C5B43CCF61}"/>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4" name="Rectangle: Rounded Corners 3">
            <a:extLst>
              <a:ext uri="{FF2B5EF4-FFF2-40B4-BE49-F238E27FC236}">
                <a16:creationId xmlns:a16="http://schemas.microsoft.com/office/drawing/2014/main" id="{5145A048-012A-A7E9-97DF-274AD58F6E8E}"/>
              </a:ext>
            </a:extLst>
          </p:cNvPr>
          <p:cNvSpPr/>
          <p:nvPr/>
        </p:nvSpPr>
        <p:spPr>
          <a:xfrm rot="5400000">
            <a:off x="10835640" y="3659122"/>
            <a:ext cx="1280160" cy="305250"/>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57419214-C010-FE46-8084-AE49285D9AE9}"/>
              </a:ext>
            </a:extLst>
          </p:cNvPr>
          <p:cNvSpPr/>
          <p:nvPr/>
        </p:nvSpPr>
        <p:spPr>
          <a:xfrm>
            <a:off x="360761" y="3639883"/>
            <a:ext cx="468000" cy="46800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0341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17A4-B1BB-3C3D-E862-1BA169D987E2}"/>
            </a:ext>
          </a:extLst>
        </p:cNvPr>
        <p:cNvGrpSpPr/>
        <p:nvPr/>
      </p:nvGrpSpPr>
      <p:grpSpPr>
        <a:xfrm>
          <a:off x="0" y="0"/>
          <a:ext cx="0" cy="0"/>
          <a:chOff x="0" y="0"/>
          <a:chExt cx="0" cy="0"/>
        </a:xfrm>
      </p:grpSpPr>
      <p:sp>
        <p:nvSpPr>
          <p:cNvPr id="7" name="Rounded Rectangle 3">
            <a:extLst>
              <a:ext uri="{FF2B5EF4-FFF2-40B4-BE49-F238E27FC236}">
                <a16:creationId xmlns:a16="http://schemas.microsoft.com/office/drawing/2014/main" id="{6BF30623-B5C2-CB7D-8CD5-CF725D47C1D8}"/>
              </a:ext>
            </a:extLst>
          </p:cNvPr>
          <p:cNvSpPr/>
          <p:nvPr/>
        </p:nvSpPr>
        <p:spPr>
          <a:xfrm>
            <a:off x="259650" y="1254891"/>
            <a:ext cx="11661840" cy="523798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 name="Title 1">
            <a:extLst>
              <a:ext uri="{FF2B5EF4-FFF2-40B4-BE49-F238E27FC236}">
                <a16:creationId xmlns:a16="http://schemas.microsoft.com/office/drawing/2014/main" id="{2B24887C-D41A-6AF1-B9DF-2CC6EE583BE9}"/>
              </a:ext>
            </a:extLst>
          </p:cNvPr>
          <p:cNvSpPr>
            <a:spLocks noGrp="1"/>
          </p:cNvSpPr>
          <p:nvPr>
            <p:ph type="title"/>
          </p:nvPr>
        </p:nvSpPr>
        <p:spPr/>
        <p:txBody>
          <a:bodyPr/>
          <a:lstStyle/>
          <a:p>
            <a:r>
              <a:rPr lang="en-IE" altLang="en-US" dirty="0"/>
              <a:t>Recursion: Factorial</a:t>
            </a:r>
            <a:endParaRPr lang="en-IE" dirty="0"/>
          </a:p>
        </p:txBody>
      </p:sp>
      <p:sp>
        <p:nvSpPr>
          <p:cNvPr id="8" name="Rectangle 7">
            <a:extLst>
              <a:ext uri="{FF2B5EF4-FFF2-40B4-BE49-F238E27FC236}">
                <a16:creationId xmlns:a16="http://schemas.microsoft.com/office/drawing/2014/main" id="{450C7FFD-FBC1-E4F2-A5A8-ED8621C3835D}"/>
              </a:ext>
            </a:extLst>
          </p:cNvPr>
          <p:cNvSpPr/>
          <p:nvPr/>
        </p:nvSpPr>
        <p:spPr>
          <a:xfrm>
            <a:off x="1016928" y="1497330"/>
            <a:ext cx="10013022" cy="462883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Content Placeholder 2">
            <a:extLst>
              <a:ext uri="{FF2B5EF4-FFF2-40B4-BE49-F238E27FC236}">
                <a16:creationId xmlns:a16="http://schemas.microsoft.com/office/drawing/2014/main" id="{AA4F0B8C-CB89-C84E-2C48-1ABE69BA5F6A}"/>
              </a:ext>
            </a:extLst>
          </p:cNvPr>
          <p:cNvSpPr>
            <a:spLocks noGrp="1"/>
          </p:cNvSpPr>
          <p:nvPr>
            <p:ph idx="1"/>
          </p:nvPr>
        </p:nvSpPr>
        <p:spPr>
          <a:xfrm>
            <a:off x="1016928" y="1600201"/>
            <a:ext cx="10013022" cy="4525963"/>
          </a:xfrm>
        </p:spPr>
        <p:txBody>
          <a:bodyPr>
            <a:normAutofit/>
          </a:bodyPr>
          <a:lstStyle/>
          <a:p>
            <a:pPr>
              <a:buNone/>
            </a:pPr>
            <a:r>
              <a:rPr lang="en-US" sz="2400" b="1" dirty="0">
                <a:solidFill>
                  <a:schemeClr val="bg1"/>
                </a:solidFill>
                <a:latin typeface="Courier New" pitchFamily="49" charset="0"/>
                <a:cs typeface="Courier New" pitchFamily="49" charset="0"/>
              </a:rPr>
              <a:t>def factorial(n):</a:t>
            </a:r>
          </a:p>
          <a:p>
            <a:pPr>
              <a:buNone/>
            </a:pPr>
            <a:endParaRPr lang="en-US" sz="2400" b="1" dirty="0">
              <a:solidFill>
                <a:schemeClr val="bg1"/>
              </a:solidFill>
              <a:latin typeface="Courier New" pitchFamily="49" charset="0"/>
              <a:cs typeface="Courier New" pitchFamily="49" charset="0"/>
            </a:endParaRPr>
          </a:p>
          <a:p>
            <a:pPr>
              <a:buNone/>
            </a:pPr>
            <a:r>
              <a:rPr lang="en-US" sz="2400" b="1" dirty="0">
                <a:solidFill>
                  <a:schemeClr val="bg1"/>
                </a:solidFill>
                <a:latin typeface="Courier New" pitchFamily="49" charset="0"/>
                <a:cs typeface="Courier New" pitchFamily="49" charset="0"/>
              </a:rPr>
              <a:t>    if n == 0:  # Base case</a:t>
            </a:r>
          </a:p>
          <a:p>
            <a:pPr>
              <a:buNone/>
            </a:pPr>
            <a:r>
              <a:rPr lang="en-US" sz="2400" b="1" dirty="0">
                <a:solidFill>
                  <a:schemeClr val="bg1"/>
                </a:solidFill>
                <a:latin typeface="Courier New" pitchFamily="49" charset="0"/>
                <a:cs typeface="Courier New" pitchFamily="49" charset="0"/>
              </a:rPr>
              <a:t>    # then</a:t>
            </a:r>
          </a:p>
          <a:p>
            <a:pPr>
              <a:buNone/>
            </a:pPr>
            <a:r>
              <a:rPr lang="en-US" sz="2400" b="1" dirty="0">
                <a:solidFill>
                  <a:schemeClr val="bg1"/>
                </a:solidFill>
                <a:latin typeface="Courier New" pitchFamily="49" charset="0"/>
                <a:cs typeface="Courier New" pitchFamily="49" charset="0"/>
              </a:rPr>
              <a:t>        return 1</a:t>
            </a:r>
          </a:p>
          <a:p>
            <a:pPr>
              <a:buNone/>
            </a:pPr>
            <a:r>
              <a:rPr lang="en-US" sz="2400" b="1" dirty="0">
                <a:solidFill>
                  <a:schemeClr val="bg1"/>
                </a:solidFill>
                <a:latin typeface="Courier New" pitchFamily="49" charset="0"/>
                <a:cs typeface="Courier New" pitchFamily="49" charset="0"/>
              </a:rPr>
              <a:t>    else:</a:t>
            </a:r>
          </a:p>
          <a:p>
            <a:pPr>
              <a:buNone/>
            </a:pPr>
            <a:r>
              <a:rPr lang="en-US" sz="2400" b="1" dirty="0">
                <a:solidFill>
                  <a:schemeClr val="bg1"/>
                </a:solidFill>
                <a:latin typeface="Courier New" pitchFamily="49" charset="0"/>
                <a:cs typeface="Courier New" pitchFamily="49" charset="0"/>
              </a:rPr>
              <a:t>        return n * factorial(n - 1)  # Recursive case</a:t>
            </a:r>
          </a:p>
          <a:p>
            <a:pPr>
              <a:buNone/>
            </a:pPr>
            <a:r>
              <a:rPr lang="en-US" sz="2400" b="1" dirty="0">
                <a:solidFill>
                  <a:schemeClr val="bg1"/>
                </a:solidFill>
                <a:latin typeface="Courier New" pitchFamily="49" charset="0"/>
                <a:cs typeface="Courier New" pitchFamily="49" charset="0"/>
              </a:rPr>
              <a:t>    # </a:t>
            </a:r>
            <a:r>
              <a:rPr lang="en-US" sz="2400" b="1" dirty="0" err="1">
                <a:solidFill>
                  <a:schemeClr val="bg1"/>
                </a:solidFill>
                <a:latin typeface="Courier New" pitchFamily="49" charset="0"/>
                <a:cs typeface="Courier New" pitchFamily="49" charset="0"/>
              </a:rPr>
              <a:t>EndIf</a:t>
            </a:r>
            <a:r>
              <a:rPr lang="en-US" sz="2400" b="1" dirty="0">
                <a:solidFill>
                  <a:schemeClr val="bg1"/>
                </a:solidFill>
                <a:latin typeface="Courier New" pitchFamily="49" charset="0"/>
                <a:cs typeface="Courier New" pitchFamily="49" charset="0"/>
              </a:rPr>
              <a:t>;</a:t>
            </a:r>
          </a:p>
          <a:p>
            <a:pPr>
              <a:buNone/>
            </a:pPr>
            <a:r>
              <a:rPr lang="en-US" sz="2400" b="1" dirty="0">
                <a:solidFill>
                  <a:schemeClr val="bg1"/>
                </a:solidFill>
                <a:latin typeface="Courier New" pitchFamily="49" charset="0"/>
                <a:cs typeface="Courier New" pitchFamily="49" charset="0"/>
              </a:rPr>
              <a:t># END factorial.</a:t>
            </a:r>
          </a:p>
          <a:p>
            <a:pPr>
              <a:buNone/>
            </a:pPr>
            <a:endParaRPr lang="en-US" sz="2400" b="1" dirty="0">
              <a:solidFill>
                <a:schemeClr val="bg1"/>
              </a:solidFill>
              <a:latin typeface="Courier New" pitchFamily="49" charset="0"/>
              <a:cs typeface="Courier New" pitchFamily="49" charset="0"/>
            </a:endParaRPr>
          </a:p>
        </p:txBody>
      </p:sp>
      <p:sp>
        <p:nvSpPr>
          <p:cNvPr id="5" name="Rectangle 4">
            <a:extLst>
              <a:ext uri="{FF2B5EF4-FFF2-40B4-BE49-F238E27FC236}">
                <a16:creationId xmlns:a16="http://schemas.microsoft.com/office/drawing/2014/main" id="{B0CCA429-B3E3-9632-FC6B-A68656CF417E}"/>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4" name="Rectangle: Rounded Corners 3">
            <a:extLst>
              <a:ext uri="{FF2B5EF4-FFF2-40B4-BE49-F238E27FC236}">
                <a16:creationId xmlns:a16="http://schemas.microsoft.com/office/drawing/2014/main" id="{1F1F36DD-5695-90A9-759E-5C40967EC441}"/>
              </a:ext>
            </a:extLst>
          </p:cNvPr>
          <p:cNvSpPr/>
          <p:nvPr/>
        </p:nvSpPr>
        <p:spPr>
          <a:xfrm rot="5400000">
            <a:off x="10835640" y="3659122"/>
            <a:ext cx="1280160" cy="305250"/>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C4AF76BE-3EBA-FC62-12A0-6DA70695D69B}"/>
              </a:ext>
            </a:extLst>
          </p:cNvPr>
          <p:cNvSpPr/>
          <p:nvPr/>
        </p:nvSpPr>
        <p:spPr>
          <a:xfrm>
            <a:off x="360761" y="3639883"/>
            <a:ext cx="468000" cy="46800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301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D6C2-3B30-6A1B-BD44-A9D7FAFD6E14}"/>
            </a:ext>
          </a:extLst>
        </p:cNvPr>
        <p:cNvGrpSpPr/>
        <p:nvPr/>
      </p:nvGrpSpPr>
      <p:grpSpPr>
        <a:xfrm>
          <a:off x="0" y="0"/>
          <a:ext cx="0" cy="0"/>
          <a:chOff x="0" y="0"/>
          <a:chExt cx="0" cy="0"/>
        </a:xfrm>
      </p:grpSpPr>
      <p:sp>
        <p:nvSpPr>
          <p:cNvPr id="6" name="Rounded Rectangle 3">
            <a:extLst>
              <a:ext uri="{FF2B5EF4-FFF2-40B4-BE49-F238E27FC236}">
                <a16:creationId xmlns:a16="http://schemas.microsoft.com/office/drawing/2014/main" id="{6FB81965-C803-D264-09A2-EAA1A59131A4}"/>
              </a:ext>
            </a:extLst>
          </p:cNvPr>
          <p:cNvSpPr/>
          <p:nvPr/>
        </p:nvSpPr>
        <p:spPr>
          <a:xfrm>
            <a:off x="259650" y="1254891"/>
            <a:ext cx="11661840" cy="523798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Rectangle 6">
            <a:extLst>
              <a:ext uri="{FF2B5EF4-FFF2-40B4-BE49-F238E27FC236}">
                <a16:creationId xmlns:a16="http://schemas.microsoft.com/office/drawing/2014/main" id="{C6DEBF26-73F7-3244-962B-C8755BF8E258}"/>
              </a:ext>
            </a:extLst>
          </p:cNvPr>
          <p:cNvSpPr/>
          <p:nvPr/>
        </p:nvSpPr>
        <p:spPr>
          <a:xfrm>
            <a:off x="1016928" y="1497330"/>
            <a:ext cx="10013022" cy="462883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1DA62794-0032-A08A-F0FB-19FBDFA6593B}"/>
              </a:ext>
            </a:extLst>
          </p:cNvPr>
          <p:cNvSpPr>
            <a:spLocks noGrp="1"/>
          </p:cNvSpPr>
          <p:nvPr>
            <p:ph type="title"/>
          </p:nvPr>
        </p:nvSpPr>
        <p:spPr/>
        <p:txBody>
          <a:bodyPr/>
          <a:lstStyle/>
          <a:p>
            <a:r>
              <a:rPr lang="en-IE" altLang="en-US" dirty="0"/>
              <a:t>Recursion: Factorial</a:t>
            </a:r>
            <a:endParaRPr lang="en-IE" dirty="0"/>
          </a:p>
        </p:txBody>
      </p:sp>
      <p:sp>
        <p:nvSpPr>
          <p:cNvPr id="3" name="Content Placeholder 2">
            <a:extLst>
              <a:ext uri="{FF2B5EF4-FFF2-40B4-BE49-F238E27FC236}">
                <a16:creationId xmlns:a16="http://schemas.microsoft.com/office/drawing/2014/main" id="{C529D95A-96D0-A86C-69EC-1E07A2613281}"/>
              </a:ext>
            </a:extLst>
          </p:cNvPr>
          <p:cNvSpPr>
            <a:spLocks noGrp="1"/>
          </p:cNvSpPr>
          <p:nvPr>
            <p:ph idx="1"/>
          </p:nvPr>
        </p:nvSpPr>
        <p:spPr>
          <a:xfrm>
            <a:off x="1181099" y="1600201"/>
            <a:ext cx="9711691" cy="4525963"/>
          </a:xfrm>
        </p:spPr>
        <p:txBody>
          <a:bodyPr>
            <a:normAutofit/>
          </a:bodyPr>
          <a:lstStyle/>
          <a:p>
            <a:pPr>
              <a:buNone/>
            </a:pPr>
            <a:r>
              <a:rPr lang="en-US" sz="2400" b="1" dirty="0">
                <a:solidFill>
                  <a:schemeClr val="bg1"/>
                </a:solidFill>
                <a:latin typeface="Courier New" pitchFamily="49" charset="0"/>
                <a:cs typeface="Courier New" pitchFamily="49" charset="0"/>
              </a:rPr>
              <a:t># MAIN Program</a:t>
            </a:r>
          </a:p>
          <a:p>
            <a:pPr>
              <a:buNone/>
            </a:pPr>
            <a:r>
              <a:rPr lang="en-US" sz="2400" b="1" dirty="0">
                <a:solidFill>
                  <a:schemeClr val="bg1"/>
                </a:solidFill>
                <a:latin typeface="Courier New" pitchFamily="49" charset="0"/>
                <a:cs typeface="Courier New" pitchFamily="49" charset="0"/>
              </a:rPr>
              <a:t>num = int(input("Enter a number: "))</a:t>
            </a:r>
          </a:p>
          <a:p>
            <a:pPr>
              <a:buNone/>
            </a:pPr>
            <a:r>
              <a:rPr lang="en-US" sz="2400" b="1" dirty="0">
                <a:solidFill>
                  <a:schemeClr val="bg1"/>
                </a:solidFill>
                <a:latin typeface="Courier New" pitchFamily="49" charset="0"/>
                <a:cs typeface="Courier New" pitchFamily="49" charset="0"/>
              </a:rPr>
              <a:t>if num &lt; 0:</a:t>
            </a:r>
          </a:p>
          <a:p>
            <a:pPr>
              <a:buNone/>
            </a:pPr>
            <a:r>
              <a:rPr lang="en-US" sz="2400" b="1" dirty="0">
                <a:solidFill>
                  <a:schemeClr val="bg1"/>
                </a:solidFill>
                <a:latin typeface="Courier New" pitchFamily="49" charset="0"/>
                <a:cs typeface="Courier New" pitchFamily="49" charset="0"/>
              </a:rPr>
              <a:t># then</a:t>
            </a:r>
          </a:p>
          <a:p>
            <a:pPr>
              <a:buNone/>
            </a:pPr>
            <a:r>
              <a:rPr lang="en-US" sz="2400" b="1" dirty="0">
                <a:solidFill>
                  <a:schemeClr val="bg1"/>
                </a:solidFill>
                <a:latin typeface="Courier New" pitchFamily="49" charset="0"/>
                <a:cs typeface="Courier New" pitchFamily="49" charset="0"/>
              </a:rPr>
              <a:t>    print(“Only positive numbers, please.")</a:t>
            </a:r>
          </a:p>
          <a:p>
            <a:pPr>
              <a:buNone/>
            </a:pPr>
            <a:r>
              <a:rPr lang="en-US" sz="2400" b="1" dirty="0">
                <a:solidFill>
                  <a:schemeClr val="bg1"/>
                </a:solidFill>
                <a:latin typeface="Courier New" pitchFamily="49" charset="0"/>
                <a:cs typeface="Courier New" pitchFamily="49" charset="0"/>
              </a:rPr>
              <a:t>else:</a:t>
            </a:r>
          </a:p>
          <a:p>
            <a:pPr>
              <a:buNone/>
            </a:pPr>
            <a:r>
              <a:rPr lang="en-US" sz="2400" b="1" dirty="0">
                <a:solidFill>
                  <a:schemeClr val="bg1"/>
                </a:solidFill>
                <a:latin typeface="Courier New" pitchFamily="49" charset="0"/>
                <a:cs typeface="Courier New" pitchFamily="49" charset="0"/>
              </a:rPr>
              <a:t>    print(</a:t>
            </a:r>
            <a:r>
              <a:rPr lang="en-US" sz="2400" b="1" dirty="0" err="1">
                <a:solidFill>
                  <a:schemeClr val="bg1"/>
                </a:solidFill>
                <a:latin typeface="Courier New" pitchFamily="49" charset="0"/>
                <a:cs typeface="Courier New" pitchFamily="49" charset="0"/>
              </a:rPr>
              <a:t>f"Factorial</a:t>
            </a:r>
            <a:r>
              <a:rPr lang="en-US" sz="2400" b="1" dirty="0">
                <a:solidFill>
                  <a:schemeClr val="bg1"/>
                </a:solidFill>
                <a:latin typeface="Courier New" pitchFamily="49" charset="0"/>
                <a:cs typeface="Courier New" pitchFamily="49" charset="0"/>
              </a:rPr>
              <a:t> of {num} is {factorial(num)}")</a:t>
            </a:r>
          </a:p>
          <a:p>
            <a:pPr>
              <a:buNone/>
            </a:pPr>
            <a:r>
              <a:rPr lang="en-US" sz="2400" b="1" dirty="0">
                <a:solidFill>
                  <a:schemeClr val="bg1"/>
                </a:solidFill>
                <a:latin typeface="Courier New" pitchFamily="49" charset="0"/>
                <a:cs typeface="Courier New" pitchFamily="49" charset="0"/>
              </a:rPr>
              <a:t># </a:t>
            </a:r>
            <a:r>
              <a:rPr lang="en-US" sz="2400" b="1" dirty="0" err="1">
                <a:solidFill>
                  <a:schemeClr val="bg1"/>
                </a:solidFill>
                <a:latin typeface="Courier New" pitchFamily="49" charset="0"/>
                <a:cs typeface="Courier New" pitchFamily="49" charset="0"/>
              </a:rPr>
              <a:t>EndIf</a:t>
            </a:r>
            <a:r>
              <a:rPr lang="en-US" sz="2400" b="1" dirty="0">
                <a:solidFill>
                  <a:schemeClr val="bg1"/>
                </a:solidFill>
                <a:latin typeface="Courier New" pitchFamily="49" charset="0"/>
                <a:cs typeface="Courier New" pitchFamily="49" charset="0"/>
              </a:rPr>
              <a:t>;</a:t>
            </a:r>
          </a:p>
          <a:p>
            <a:pPr>
              <a:buNone/>
            </a:pPr>
            <a:r>
              <a:rPr lang="en-US" sz="2400" b="1" dirty="0">
                <a:solidFill>
                  <a:schemeClr val="bg1"/>
                </a:solidFill>
                <a:latin typeface="Courier New" pitchFamily="49" charset="0"/>
                <a:cs typeface="Courier New" pitchFamily="49" charset="0"/>
              </a:rPr>
              <a:t># END.</a:t>
            </a:r>
          </a:p>
        </p:txBody>
      </p:sp>
      <p:sp>
        <p:nvSpPr>
          <p:cNvPr id="5" name="Rectangle 4">
            <a:extLst>
              <a:ext uri="{FF2B5EF4-FFF2-40B4-BE49-F238E27FC236}">
                <a16:creationId xmlns:a16="http://schemas.microsoft.com/office/drawing/2014/main" id="{746719B6-5440-419C-4DA0-F7347E5F6ACC}"/>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4" name="Rectangle: Rounded Corners 3">
            <a:extLst>
              <a:ext uri="{FF2B5EF4-FFF2-40B4-BE49-F238E27FC236}">
                <a16:creationId xmlns:a16="http://schemas.microsoft.com/office/drawing/2014/main" id="{52238EEE-2ED7-8063-D294-A4E023458380}"/>
              </a:ext>
            </a:extLst>
          </p:cNvPr>
          <p:cNvSpPr/>
          <p:nvPr/>
        </p:nvSpPr>
        <p:spPr>
          <a:xfrm rot="5400000">
            <a:off x="10835640" y="3659122"/>
            <a:ext cx="1280160" cy="305250"/>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6872065F-D34D-8779-6F5D-B1FC3537EFBD}"/>
              </a:ext>
            </a:extLst>
          </p:cNvPr>
          <p:cNvSpPr/>
          <p:nvPr/>
        </p:nvSpPr>
        <p:spPr>
          <a:xfrm>
            <a:off x="360761" y="3639883"/>
            <a:ext cx="468000" cy="46800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9676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52910DA1-2AED-9FDD-893D-7C33F14A5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7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4A73-9F93-A11B-A3B4-8A20CF8F1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396AD-FB7A-ED16-D473-609D834B1BCB}"/>
              </a:ext>
            </a:extLst>
          </p:cNvPr>
          <p:cNvSpPr>
            <a:spLocks noGrp="1"/>
          </p:cNvSpPr>
          <p:nvPr>
            <p:ph type="title"/>
          </p:nvPr>
        </p:nvSpPr>
        <p:spPr>
          <a:xfrm>
            <a:off x="640080" y="325369"/>
            <a:ext cx="4368602" cy="1956841"/>
          </a:xfrm>
        </p:spPr>
        <p:txBody>
          <a:bodyPr anchor="b">
            <a:normAutofit/>
          </a:bodyPr>
          <a:lstStyle/>
          <a:p>
            <a:r>
              <a:rPr lang="en-US" sz="5400"/>
              <a:t>Recursion: Overview</a:t>
            </a:r>
            <a:endParaRPr lang="en-IE" sz="5400"/>
          </a:p>
        </p:txBody>
      </p:sp>
      <p:sp>
        <p:nvSpPr>
          <p:cNvPr id="3" name="Content Placeholder 2">
            <a:extLst>
              <a:ext uri="{FF2B5EF4-FFF2-40B4-BE49-F238E27FC236}">
                <a16:creationId xmlns:a16="http://schemas.microsoft.com/office/drawing/2014/main" id="{29FA413F-16FC-6A87-2761-DCCB1ADE917B}"/>
              </a:ext>
            </a:extLst>
          </p:cNvPr>
          <p:cNvSpPr>
            <a:spLocks noGrp="1"/>
          </p:cNvSpPr>
          <p:nvPr>
            <p:ph idx="1"/>
          </p:nvPr>
        </p:nvSpPr>
        <p:spPr>
          <a:xfrm>
            <a:off x="640080" y="2891802"/>
            <a:ext cx="3931920" cy="3347463"/>
          </a:xfrm>
        </p:spPr>
        <p:txBody>
          <a:bodyPr>
            <a:normAutofit/>
          </a:bodyPr>
          <a:lstStyle/>
          <a:p>
            <a:r>
              <a:rPr lang="en-US" sz="3200" dirty="0"/>
              <a:t>Recursion is where we embed an entity inside itself, like the image here:</a:t>
            </a:r>
            <a:endParaRPr lang="en-IE" sz="3200" dirty="0"/>
          </a:p>
        </p:txBody>
      </p:sp>
      <p:pic>
        <p:nvPicPr>
          <p:cNvPr id="6" name="Picture 5">
            <a:extLst>
              <a:ext uri="{FF2B5EF4-FFF2-40B4-BE49-F238E27FC236}">
                <a16:creationId xmlns:a16="http://schemas.microsoft.com/office/drawing/2014/main" id="{D9ED856D-2B37-3F6E-9D14-4937E67A4CEB}"/>
              </a:ext>
            </a:extLst>
          </p:cNvPr>
          <p:cNvPicPr>
            <a:picLocks noChangeAspect="1"/>
          </p:cNvPicPr>
          <p:nvPr/>
        </p:nvPicPr>
        <p:blipFill>
          <a:blip r:embed="rId2">
            <a:extLst>
              <a:ext uri="{28A0092B-C50C-407E-A947-70E740481C1C}">
                <a14:useLocalDpi xmlns:a14="http://schemas.microsoft.com/office/drawing/2010/main" val="0"/>
              </a:ext>
            </a:extLst>
          </a:blip>
          <a:srcRect l="23046" r="87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2174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17F21581-402B-06F7-AD60-71545780B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8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FC28048E-FC4F-95DF-0AFD-05751BF8C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56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pPr lvl="1"/>
            <a:r>
              <a:rPr lang="en-IE" dirty="0"/>
              <a:t>5 * 4 * 3 * </a:t>
            </a:r>
            <a:r>
              <a:rPr lang="en-IE" b="1" dirty="0"/>
              <a:t>Fact</a:t>
            </a:r>
            <a:r>
              <a:rPr lang="en-IE" dirty="0"/>
              <a:t>(2)</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CD0B78BF-594A-FA29-E6BF-15971601F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41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pPr lvl="1"/>
            <a:r>
              <a:rPr lang="en-IE" dirty="0"/>
              <a:t>5 * 4 * 3 * </a:t>
            </a:r>
            <a:r>
              <a:rPr lang="en-IE" b="1" dirty="0"/>
              <a:t>Fact</a:t>
            </a:r>
            <a:r>
              <a:rPr lang="en-IE" dirty="0"/>
              <a:t>(2)</a:t>
            </a:r>
          </a:p>
          <a:p>
            <a:pPr lvl="1"/>
            <a:r>
              <a:rPr lang="en-IE" dirty="0"/>
              <a:t>5 * 4 * 3 * 2 * </a:t>
            </a:r>
            <a:r>
              <a:rPr lang="en-IE" b="1" dirty="0"/>
              <a:t>Fact</a:t>
            </a:r>
            <a:r>
              <a:rPr lang="en-IE" dirty="0"/>
              <a:t>(1)</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47E60B72-1CC6-4967-B437-E16442F2E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687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pPr lvl="1"/>
            <a:r>
              <a:rPr lang="en-IE" dirty="0"/>
              <a:t>5 * 4 * 3 * </a:t>
            </a:r>
            <a:r>
              <a:rPr lang="en-IE" b="1" dirty="0"/>
              <a:t>Fact</a:t>
            </a:r>
            <a:r>
              <a:rPr lang="en-IE" dirty="0"/>
              <a:t>(2)</a:t>
            </a:r>
          </a:p>
          <a:p>
            <a:pPr lvl="1"/>
            <a:r>
              <a:rPr lang="en-IE" dirty="0"/>
              <a:t>5 * 4 * 3 * 2 * </a:t>
            </a:r>
            <a:r>
              <a:rPr lang="en-IE" b="1" dirty="0"/>
              <a:t>Fact</a:t>
            </a:r>
            <a:r>
              <a:rPr lang="en-IE" dirty="0"/>
              <a:t>(1)</a:t>
            </a:r>
          </a:p>
          <a:p>
            <a:pPr lvl="1"/>
            <a:r>
              <a:rPr lang="en-IE" dirty="0"/>
              <a:t>5 * 4 * 3 * 2 * 1 * </a:t>
            </a:r>
            <a:r>
              <a:rPr lang="en-IE" b="1" dirty="0"/>
              <a:t>Fact</a:t>
            </a:r>
            <a:r>
              <a:rPr lang="en-IE" dirty="0"/>
              <a:t>(0)</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6C188B35-6E3E-2B43-8C6F-0B493B73F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05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pPr lvl="1"/>
            <a:r>
              <a:rPr lang="en-IE" dirty="0"/>
              <a:t>5 * 4 * 3 * </a:t>
            </a:r>
            <a:r>
              <a:rPr lang="en-IE" b="1" dirty="0"/>
              <a:t>Fact</a:t>
            </a:r>
            <a:r>
              <a:rPr lang="en-IE" dirty="0"/>
              <a:t>(2)</a:t>
            </a:r>
          </a:p>
          <a:p>
            <a:pPr lvl="1"/>
            <a:r>
              <a:rPr lang="en-IE" dirty="0"/>
              <a:t>5 * 4 * 3 * 2 * </a:t>
            </a:r>
            <a:r>
              <a:rPr lang="en-IE" b="1" dirty="0"/>
              <a:t>Fact</a:t>
            </a:r>
            <a:r>
              <a:rPr lang="en-IE" dirty="0"/>
              <a:t>(1)</a:t>
            </a:r>
          </a:p>
          <a:p>
            <a:pPr lvl="1"/>
            <a:r>
              <a:rPr lang="en-IE" dirty="0"/>
              <a:t>5 * 4 * 3 * 2 * 1 * </a:t>
            </a:r>
            <a:r>
              <a:rPr lang="en-IE" b="1" dirty="0"/>
              <a:t>Fact</a:t>
            </a:r>
            <a:r>
              <a:rPr lang="en-IE" dirty="0"/>
              <a:t>(0)</a:t>
            </a:r>
          </a:p>
          <a:p>
            <a:pPr lvl="1"/>
            <a:r>
              <a:rPr lang="en-IE" dirty="0"/>
              <a:t>5 * 4 * 3 * 2 * 1 * 1</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2FE6BA0F-9DCE-0E44-DD0F-154CFF339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874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Factorial</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So if N is 5</a:t>
            </a:r>
          </a:p>
          <a:p>
            <a:r>
              <a:rPr lang="en-IE" b="1" dirty="0"/>
              <a:t>MODULE Fact</a:t>
            </a:r>
            <a:r>
              <a:rPr lang="en-IE" dirty="0"/>
              <a:t>(5) returns </a:t>
            </a:r>
          </a:p>
          <a:p>
            <a:pPr lvl="1"/>
            <a:r>
              <a:rPr lang="en-IE" dirty="0"/>
              <a:t>5 * </a:t>
            </a:r>
            <a:r>
              <a:rPr lang="en-IE" b="1" dirty="0"/>
              <a:t>Fact</a:t>
            </a:r>
            <a:r>
              <a:rPr lang="en-IE" dirty="0"/>
              <a:t>(4)</a:t>
            </a:r>
          </a:p>
          <a:p>
            <a:pPr lvl="1"/>
            <a:r>
              <a:rPr lang="en-IE" dirty="0"/>
              <a:t>5 * 4 * </a:t>
            </a:r>
            <a:r>
              <a:rPr lang="en-IE" b="1" dirty="0"/>
              <a:t>Fact</a:t>
            </a:r>
            <a:r>
              <a:rPr lang="en-IE" dirty="0"/>
              <a:t>(3)</a:t>
            </a:r>
          </a:p>
          <a:p>
            <a:pPr lvl="1"/>
            <a:r>
              <a:rPr lang="en-IE" dirty="0"/>
              <a:t>5 * 4 * 3 * </a:t>
            </a:r>
            <a:r>
              <a:rPr lang="en-IE" b="1" dirty="0"/>
              <a:t>Fact</a:t>
            </a:r>
            <a:r>
              <a:rPr lang="en-IE" dirty="0"/>
              <a:t>(2)</a:t>
            </a:r>
          </a:p>
          <a:p>
            <a:pPr lvl="1"/>
            <a:r>
              <a:rPr lang="en-IE" dirty="0"/>
              <a:t>5 * 4 * 3 * 2 * </a:t>
            </a:r>
            <a:r>
              <a:rPr lang="en-IE" b="1" dirty="0"/>
              <a:t>Fact</a:t>
            </a:r>
            <a:r>
              <a:rPr lang="en-IE" dirty="0"/>
              <a:t>(1)</a:t>
            </a:r>
          </a:p>
          <a:p>
            <a:pPr lvl="1"/>
            <a:r>
              <a:rPr lang="en-IE" dirty="0"/>
              <a:t>5 * 4 * 3 * 2 * 1 * </a:t>
            </a:r>
            <a:r>
              <a:rPr lang="en-IE" b="1" dirty="0"/>
              <a:t>Fact</a:t>
            </a:r>
            <a:r>
              <a:rPr lang="en-IE" dirty="0"/>
              <a:t>(0)</a:t>
            </a:r>
          </a:p>
          <a:p>
            <a:pPr lvl="1"/>
            <a:r>
              <a:rPr lang="en-IE" dirty="0"/>
              <a:t>5 * 4 * 3 * 2 * 1 * 1</a:t>
            </a:r>
          </a:p>
          <a:p>
            <a:pPr lvl="1"/>
            <a:r>
              <a:rPr lang="en-IE" dirty="0"/>
              <a:t>120</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 name="Picture 2" descr="14,100+ Red Exclamation Mark Stock Photos, Pictures &amp; Royalty-Free Images -  iStock | Warning sign, Question mark">
            <a:extLst>
              <a:ext uri="{FF2B5EF4-FFF2-40B4-BE49-F238E27FC236}">
                <a16:creationId xmlns:a16="http://schemas.microsoft.com/office/drawing/2014/main" id="{CB784E7C-34E4-A994-A93E-6B494D717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342" y="2325371"/>
            <a:ext cx="3897945" cy="38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66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Fibonacci</a:t>
            </a:r>
            <a:endParaRPr lang="en-IE" dirty="0"/>
          </a:p>
        </p:txBody>
      </p:sp>
      <p:sp>
        <p:nvSpPr>
          <p:cNvPr id="3" name="Content Placeholder 2"/>
          <p:cNvSpPr>
            <a:spLocks noGrp="1"/>
          </p:cNvSpPr>
          <p:nvPr>
            <p:ph idx="1"/>
          </p:nvPr>
        </p:nvSpPr>
        <p:spPr>
          <a:xfrm>
            <a:off x="610316" y="1600202"/>
            <a:ext cx="5935735" cy="4525963"/>
          </a:xfrm>
        </p:spPr>
        <p:txBody>
          <a:bodyPr>
            <a:normAutofit lnSpcReduction="10000"/>
          </a:bodyPr>
          <a:lstStyle/>
          <a:p>
            <a:r>
              <a:rPr lang="en-IE" dirty="0"/>
              <a:t>The Fibonacci numbers are numbers where the next number in the sequence is the sum of the previous two.</a:t>
            </a:r>
          </a:p>
          <a:p>
            <a:r>
              <a:rPr lang="en-IE" dirty="0"/>
              <a:t>The sequence starts with 1, 1,</a:t>
            </a:r>
          </a:p>
          <a:p>
            <a:r>
              <a:rPr lang="en-IE" dirty="0"/>
              <a:t>And then it’s 2</a:t>
            </a:r>
          </a:p>
          <a:p>
            <a:r>
              <a:rPr lang="en-IE" dirty="0"/>
              <a:t>Then 3</a:t>
            </a:r>
          </a:p>
          <a:p>
            <a:r>
              <a:rPr lang="en-IE" dirty="0"/>
              <a:t>Then 5</a:t>
            </a:r>
          </a:p>
          <a:p>
            <a:r>
              <a:rPr lang="en-IE" dirty="0"/>
              <a:t>Then 8</a:t>
            </a:r>
          </a:p>
          <a:p>
            <a:r>
              <a:rPr lang="en-IE" dirty="0"/>
              <a:t>Then 13</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50" y="1196752"/>
            <a:ext cx="5238582" cy="5256584"/>
          </a:xfrm>
          <a:prstGeom prst="rect">
            <a:avLst/>
          </a:prstGeom>
        </p:spPr>
      </p:pic>
    </p:spTree>
    <p:extLst>
      <p:ext uri="{BB962C8B-B14F-4D97-AF65-F5344CB8AC3E}">
        <p14:creationId xmlns:p14="http://schemas.microsoft.com/office/powerpoint/2010/main" val="99105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Fibonacci</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We can do </a:t>
            </a:r>
            <a:r>
              <a:rPr lang="en-IE" b="1" dirty="0"/>
              <a:t>Fibonacci</a:t>
            </a:r>
            <a:r>
              <a:rPr lang="en-IE" dirty="0"/>
              <a:t> iteratively:</a:t>
            </a:r>
            <a:endParaRPr lang="en-IE" sz="2000" i="1"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583489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6112" y="1412776"/>
            <a:ext cx="9360289" cy="4824536"/>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Fibonacci</a:t>
            </a:r>
            <a:endParaRPr lang="en-IE" dirty="0"/>
          </a:p>
        </p:txBody>
      </p:sp>
      <p:sp>
        <p:nvSpPr>
          <p:cNvPr id="3" name="Content Placeholder 2"/>
          <p:cNvSpPr>
            <a:spLocks noGrp="1"/>
          </p:cNvSpPr>
          <p:nvPr>
            <p:ph idx="1"/>
          </p:nvPr>
        </p:nvSpPr>
        <p:spPr>
          <a:xfrm>
            <a:off x="610315" y="1600202"/>
            <a:ext cx="10093598" cy="4525963"/>
          </a:xfrm>
        </p:spPr>
        <p:txBody>
          <a:bodyPr>
            <a:normAutofit lnSpcReduction="10000"/>
          </a:bodyPr>
          <a:lstStyle/>
          <a:p>
            <a:pPr marL="400050" lvl="1" indent="0">
              <a:buNone/>
            </a:pPr>
            <a:r>
              <a:rPr lang="en-IE" b="1" dirty="0">
                <a:latin typeface="Courier New" panose="02070309020205020404" pitchFamily="49" charset="0"/>
                <a:cs typeface="Courier New" panose="02070309020205020404" pitchFamily="49" charset="0"/>
              </a:rPr>
              <a:t>PROGRAM</a:t>
            </a: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FibonacciNumbers</a:t>
            </a:r>
            <a:r>
              <a:rPr lang="en-IE" dirty="0">
                <a:latin typeface="Courier New" panose="02070309020205020404" pitchFamily="49" charset="0"/>
                <a:cs typeface="Courier New" panose="02070309020205020404" pitchFamily="49" charset="0"/>
              </a:rPr>
              <a:t>:</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 READ </a:t>
            </a:r>
            <a:r>
              <a:rPr lang="en-IE" dirty="0">
                <a:latin typeface="Courier New" panose="02070309020205020404" pitchFamily="49" charset="0"/>
                <a:cs typeface="Courier New" panose="02070309020205020404" pitchFamily="49" charset="0"/>
              </a:rPr>
              <a:t>A;</a:t>
            </a:r>
          </a:p>
          <a:p>
            <a:pPr marL="400050" lvl="1" indent="0">
              <a:buNone/>
            </a:pP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FirstNum</a:t>
            </a:r>
            <a:r>
              <a:rPr lang="en-IE" dirty="0">
                <a:latin typeface="Courier New" panose="02070309020205020404" pitchFamily="49" charset="0"/>
                <a:cs typeface="Courier New" panose="02070309020205020404" pitchFamily="49" charset="0"/>
              </a:rPr>
              <a:t> &lt;- 1;</a:t>
            </a:r>
          </a:p>
          <a:p>
            <a:pPr marL="400050" lvl="1" indent="0">
              <a:buNone/>
            </a:pP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SecondNum</a:t>
            </a:r>
            <a:r>
              <a:rPr lang="en-IE" dirty="0">
                <a:latin typeface="Courier New" panose="02070309020205020404" pitchFamily="49" charset="0"/>
                <a:cs typeface="Courier New" panose="02070309020205020404" pitchFamily="49" charset="0"/>
              </a:rPr>
              <a:t> &lt;- 1;</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WHILE</a:t>
            </a:r>
            <a:r>
              <a:rPr lang="en-IE" dirty="0">
                <a:latin typeface="Courier New" panose="02070309020205020404" pitchFamily="49" charset="0"/>
                <a:cs typeface="Courier New" panose="02070309020205020404" pitchFamily="49" charset="0"/>
              </a:rPr>
              <a:t> (A != 2)</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DO </a:t>
            </a:r>
            <a:r>
              <a:rPr lang="en-IE" dirty="0">
                <a:latin typeface="Courier New" panose="02070309020205020404" pitchFamily="49" charset="0"/>
                <a:cs typeface="Courier New" panose="02070309020205020404" pitchFamily="49" charset="0"/>
              </a:rPr>
              <a:t>Total &lt;- </a:t>
            </a:r>
            <a:r>
              <a:rPr lang="en-IE" dirty="0" err="1">
                <a:latin typeface="Courier New" panose="02070309020205020404" pitchFamily="49" charset="0"/>
                <a:cs typeface="Courier New" panose="02070309020205020404" pitchFamily="49" charset="0"/>
              </a:rPr>
              <a:t>SecondNum</a:t>
            </a:r>
            <a:r>
              <a:rPr lang="en-IE" dirty="0">
                <a:latin typeface="Courier New" panose="02070309020205020404" pitchFamily="49" charset="0"/>
                <a:cs typeface="Courier New" panose="02070309020205020404" pitchFamily="49" charset="0"/>
              </a:rPr>
              <a:t> + </a:t>
            </a:r>
            <a:r>
              <a:rPr lang="en-IE" dirty="0" err="1">
                <a:latin typeface="Courier New" panose="02070309020205020404" pitchFamily="49" charset="0"/>
                <a:cs typeface="Courier New" panose="02070309020205020404" pitchFamily="49" charset="0"/>
              </a:rPr>
              <a:t>FirstNum</a:t>
            </a:r>
            <a:r>
              <a:rPr lang="en-IE" dirty="0">
                <a:latin typeface="Courier New" panose="02070309020205020404" pitchFamily="49" charset="0"/>
                <a:cs typeface="Courier New" panose="02070309020205020404" pitchFamily="49" charset="0"/>
              </a:rPr>
              <a:t>;</a:t>
            </a:r>
          </a:p>
          <a:p>
            <a:pPr marL="400050" lvl="1" indent="0">
              <a:buNone/>
            </a:pP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FirstNum</a:t>
            </a:r>
            <a:r>
              <a:rPr lang="en-IE" dirty="0">
                <a:latin typeface="Courier New" panose="02070309020205020404" pitchFamily="49" charset="0"/>
                <a:cs typeface="Courier New" panose="02070309020205020404" pitchFamily="49" charset="0"/>
              </a:rPr>
              <a:t> &lt;- </a:t>
            </a:r>
            <a:r>
              <a:rPr lang="en-IE" dirty="0" err="1">
                <a:latin typeface="Courier New" panose="02070309020205020404" pitchFamily="49" charset="0"/>
                <a:cs typeface="Courier New" panose="02070309020205020404" pitchFamily="49" charset="0"/>
              </a:rPr>
              <a:t>SecondNum</a:t>
            </a:r>
            <a:r>
              <a:rPr lang="en-IE" dirty="0">
                <a:latin typeface="Courier New" panose="02070309020205020404" pitchFamily="49" charset="0"/>
                <a:cs typeface="Courier New" panose="02070309020205020404" pitchFamily="49" charset="0"/>
              </a:rPr>
              <a:t>;</a:t>
            </a:r>
          </a:p>
          <a:p>
            <a:pPr marL="400050" lvl="1" indent="0">
              <a:buNone/>
            </a:pPr>
            <a:r>
              <a:rPr lang="en-IE" b="1"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SecondNum</a:t>
            </a:r>
            <a:r>
              <a:rPr lang="en-IE" dirty="0">
                <a:latin typeface="Courier New" panose="02070309020205020404" pitchFamily="49" charset="0"/>
                <a:cs typeface="Courier New" panose="02070309020205020404" pitchFamily="49" charset="0"/>
              </a:rPr>
              <a:t> &lt;- Total;</a:t>
            </a:r>
            <a:endParaRPr lang="en-IE" b="1" dirty="0">
              <a:latin typeface="Courier New" panose="02070309020205020404" pitchFamily="49" charset="0"/>
              <a:cs typeface="Courier New" panose="02070309020205020404" pitchFamily="49" charset="0"/>
            </a:endParaRPr>
          </a:p>
          <a:p>
            <a:pPr marL="400050" lvl="1" indent="0">
              <a:buNone/>
            </a:pPr>
            <a:r>
              <a:rPr lang="en-IE" dirty="0">
                <a:latin typeface="Courier New" panose="02070309020205020404" pitchFamily="49" charset="0"/>
                <a:cs typeface="Courier New" panose="02070309020205020404" pitchFamily="49" charset="0"/>
              </a:rPr>
              <a:t>          A &lt;- A – 1;</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ENDWHILE</a:t>
            </a:r>
            <a:r>
              <a:rPr lang="en-IE" dirty="0">
                <a:latin typeface="Courier New" panose="02070309020205020404" pitchFamily="49" charset="0"/>
                <a:cs typeface="Courier New" panose="02070309020205020404" pitchFamily="49" charset="0"/>
              </a:rPr>
              <a:t>;</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PRINT</a:t>
            </a:r>
            <a:r>
              <a:rPr lang="en-IE" dirty="0">
                <a:latin typeface="Courier New" panose="02070309020205020404" pitchFamily="49" charset="0"/>
                <a:cs typeface="Courier New" panose="02070309020205020404" pitchFamily="49" charset="0"/>
              </a:rPr>
              <a:t> Total;</a:t>
            </a:r>
          </a:p>
          <a:p>
            <a:pPr marL="400050" lvl="1" indent="0">
              <a:buNone/>
            </a:pPr>
            <a:r>
              <a:rPr lang="en-IE" b="1" dirty="0">
                <a:latin typeface="Courier New" panose="02070309020205020404" pitchFamily="49" charset="0"/>
                <a:cs typeface="Courier New" panose="02070309020205020404" pitchFamily="49" charset="0"/>
              </a:rPr>
              <a:t>END.</a:t>
            </a:r>
          </a:p>
        </p:txBody>
      </p:sp>
      <p:sp>
        <p:nvSpPr>
          <p:cNvPr id="4" name="Rectangle 3"/>
          <p:cNvSpPr/>
          <p:nvPr/>
        </p:nvSpPr>
        <p:spPr>
          <a:xfrm>
            <a:off x="795" y="27384"/>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160497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76427-2E25-5167-B56E-A8874A213A72}"/>
              </a:ext>
            </a:extLst>
          </p:cNvPr>
          <p:cNvSpPr>
            <a:spLocks noGrp="1"/>
          </p:cNvSpPr>
          <p:nvPr>
            <p:ph type="title"/>
          </p:nvPr>
        </p:nvSpPr>
        <p:spPr>
          <a:xfrm>
            <a:off x="640080" y="325369"/>
            <a:ext cx="4368602" cy="1956841"/>
          </a:xfrm>
        </p:spPr>
        <p:txBody>
          <a:bodyPr anchor="b">
            <a:normAutofit/>
          </a:bodyPr>
          <a:lstStyle/>
          <a:p>
            <a:r>
              <a:rPr lang="en-US" sz="5400"/>
              <a:t>Recursion: Overview</a:t>
            </a:r>
            <a:endParaRPr lang="en-IE"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0B1536-7A87-4A86-4330-AAD31A33C5A5}"/>
              </a:ext>
            </a:extLst>
          </p:cNvPr>
          <p:cNvSpPr>
            <a:spLocks noGrp="1"/>
          </p:cNvSpPr>
          <p:nvPr>
            <p:ph idx="1"/>
          </p:nvPr>
        </p:nvSpPr>
        <p:spPr>
          <a:xfrm>
            <a:off x="640080" y="2891802"/>
            <a:ext cx="3931920" cy="3347463"/>
          </a:xfrm>
        </p:spPr>
        <p:txBody>
          <a:bodyPr>
            <a:normAutofit lnSpcReduction="10000"/>
          </a:bodyPr>
          <a:lstStyle/>
          <a:p>
            <a:r>
              <a:rPr lang="en-US" sz="3200" dirty="0"/>
              <a:t>Recursion in computers can be defined as a technique in programming where a function (method) calls itself to solve a problem.</a:t>
            </a:r>
            <a:endParaRPr lang="en-IE" sz="3200" dirty="0"/>
          </a:p>
        </p:txBody>
      </p:sp>
      <p:pic>
        <p:nvPicPr>
          <p:cNvPr id="4" name="Picture 3">
            <a:extLst>
              <a:ext uri="{FF2B5EF4-FFF2-40B4-BE49-F238E27FC236}">
                <a16:creationId xmlns:a16="http://schemas.microsoft.com/office/drawing/2014/main" id="{926381C3-C7D6-E463-66B7-DAAE8D821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70004"/>
            <a:ext cx="4690764" cy="5517992"/>
          </a:xfrm>
          <a:prstGeom prst="rect">
            <a:avLst/>
          </a:prstGeom>
        </p:spPr>
      </p:pic>
    </p:spTree>
    <p:extLst>
      <p:ext uri="{BB962C8B-B14F-4D97-AF65-F5344CB8AC3E}">
        <p14:creationId xmlns:p14="http://schemas.microsoft.com/office/powerpoint/2010/main" val="2643554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Fibonacci</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Now let’s look at the recursive version:</a:t>
            </a:r>
            <a:endParaRPr lang="en-IE" sz="2000" i="1"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352665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6112" y="1412776"/>
            <a:ext cx="10296393" cy="4824536"/>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Fibonacci</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pPr marL="400050" lvl="1" indent="0">
              <a:buNone/>
            </a:pPr>
            <a:r>
              <a:rPr lang="en-IE" b="1" dirty="0">
                <a:latin typeface="Courier New" panose="02070309020205020404" pitchFamily="49" charset="0"/>
                <a:cs typeface="Courier New" panose="02070309020205020404" pitchFamily="49" charset="0"/>
              </a:rPr>
              <a:t>MODULE</a:t>
            </a: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RecurFib</a:t>
            </a:r>
            <a:r>
              <a:rPr lang="en-IE" dirty="0">
                <a:latin typeface="Courier New" panose="02070309020205020404" pitchFamily="49" charset="0"/>
                <a:cs typeface="Courier New" panose="02070309020205020404" pitchFamily="49" charset="0"/>
              </a:rPr>
              <a:t>(N):</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IF</a:t>
            </a:r>
            <a:r>
              <a:rPr lang="en-IE" dirty="0">
                <a:latin typeface="Courier New" panose="02070309020205020404" pitchFamily="49" charset="0"/>
                <a:cs typeface="Courier New" panose="02070309020205020404" pitchFamily="49" charset="0"/>
              </a:rPr>
              <a:t> N == 1 </a:t>
            </a:r>
            <a:r>
              <a:rPr lang="en-IE" b="1" dirty="0">
                <a:latin typeface="Courier New" panose="02070309020205020404" pitchFamily="49" charset="0"/>
                <a:cs typeface="Courier New" panose="02070309020205020404" pitchFamily="49" charset="0"/>
              </a:rPr>
              <a:t>OR</a:t>
            </a:r>
            <a:r>
              <a:rPr lang="en-IE" dirty="0">
                <a:latin typeface="Courier New" panose="02070309020205020404" pitchFamily="49" charset="0"/>
                <a:cs typeface="Courier New" panose="02070309020205020404" pitchFamily="49" charset="0"/>
              </a:rPr>
              <a:t> N == 2:</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THEN RETURN </a:t>
            </a:r>
            <a:r>
              <a:rPr lang="en-IE" dirty="0">
                <a:latin typeface="Courier New" panose="02070309020205020404" pitchFamily="49" charset="0"/>
                <a:cs typeface="Courier New" panose="02070309020205020404" pitchFamily="49" charset="0"/>
              </a:rPr>
              <a:t>1;</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ELSE RETURN </a:t>
            </a:r>
            <a:r>
              <a:rPr lang="en-IE" dirty="0" err="1">
                <a:latin typeface="Courier New" panose="02070309020205020404" pitchFamily="49" charset="0"/>
                <a:cs typeface="Courier New" panose="02070309020205020404" pitchFamily="49" charset="0"/>
              </a:rPr>
              <a:t>RecurFib</a:t>
            </a:r>
            <a:r>
              <a:rPr lang="en-IE" dirty="0">
                <a:latin typeface="Courier New" panose="02070309020205020404" pitchFamily="49" charset="0"/>
                <a:cs typeface="Courier New" panose="02070309020205020404" pitchFamily="49" charset="0"/>
              </a:rPr>
              <a:t>(N-1) + </a:t>
            </a:r>
            <a:r>
              <a:rPr lang="en-IE" dirty="0" err="1">
                <a:latin typeface="Courier New" panose="02070309020205020404" pitchFamily="49" charset="0"/>
                <a:cs typeface="Courier New" panose="02070309020205020404" pitchFamily="49" charset="0"/>
              </a:rPr>
              <a:t>RecurFib</a:t>
            </a:r>
            <a:r>
              <a:rPr lang="en-IE" dirty="0">
                <a:latin typeface="Courier New" panose="02070309020205020404" pitchFamily="49" charset="0"/>
                <a:cs typeface="Courier New" panose="02070309020205020404" pitchFamily="49" charset="0"/>
              </a:rPr>
              <a:t>(N-2);</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 ENDIF;</a:t>
            </a:r>
          </a:p>
          <a:p>
            <a:pPr marL="400050" lvl="1" indent="0">
              <a:buNone/>
            </a:pPr>
            <a:r>
              <a:rPr lang="en-IE" b="1" dirty="0">
                <a:latin typeface="Courier New" panose="02070309020205020404" pitchFamily="49" charset="0"/>
                <a:cs typeface="Courier New" panose="02070309020205020404" pitchFamily="49" charset="0"/>
              </a:rPr>
              <a:t>END.</a:t>
            </a:r>
          </a:p>
          <a:p>
            <a:pPr marL="400050" lvl="1" indent="0">
              <a:buNone/>
            </a:pPr>
            <a:r>
              <a:rPr lang="en-IE" b="1" dirty="0">
                <a:latin typeface="Courier New" panose="02070309020205020404" pitchFamily="49" charset="0"/>
                <a:cs typeface="Courier New" panose="02070309020205020404" pitchFamily="49" charset="0"/>
              </a:rPr>
              <a:t>PROGRAM</a:t>
            </a: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FibonacciNumbers</a:t>
            </a:r>
            <a:r>
              <a:rPr lang="en-IE" dirty="0">
                <a:latin typeface="Courier New" panose="02070309020205020404" pitchFamily="49" charset="0"/>
                <a:cs typeface="Courier New" panose="02070309020205020404" pitchFamily="49" charset="0"/>
              </a:rPr>
              <a:t>:</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 READ </a:t>
            </a:r>
            <a:r>
              <a:rPr lang="en-IE" dirty="0">
                <a:latin typeface="Courier New" panose="02070309020205020404" pitchFamily="49" charset="0"/>
                <a:cs typeface="Courier New" panose="02070309020205020404" pitchFamily="49" charset="0"/>
              </a:rPr>
              <a:t>A;</a:t>
            </a:r>
          </a:p>
          <a:p>
            <a:pPr marL="400050" lvl="1" indent="0">
              <a:buNone/>
            </a:pPr>
            <a:r>
              <a:rPr lang="en-IE" dirty="0">
                <a:latin typeface="Courier New" panose="02070309020205020404" pitchFamily="49" charset="0"/>
                <a:cs typeface="Courier New" panose="02070309020205020404" pitchFamily="49" charset="0"/>
              </a:rPr>
              <a:t>   </a:t>
            </a:r>
            <a:r>
              <a:rPr lang="en-IE" b="1" dirty="0">
                <a:latin typeface="Courier New" panose="02070309020205020404" pitchFamily="49" charset="0"/>
                <a:cs typeface="Courier New" panose="02070309020205020404" pitchFamily="49" charset="0"/>
              </a:rPr>
              <a:t>PRINT</a:t>
            </a:r>
            <a:r>
              <a:rPr lang="en-IE" dirty="0">
                <a:latin typeface="Courier New" panose="02070309020205020404" pitchFamily="49" charset="0"/>
                <a:cs typeface="Courier New" panose="02070309020205020404" pitchFamily="49" charset="0"/>
              </a:rPr>
              <a:t> </a:t>
            </a:r>
            <a:r>
              <a:rPr lang="en-IE" dirty="0" err="1">
                <a:latin typeface="Courier New" panose="02070309020205020404" pitchFamily="49" charset="0"/>
                <a:cs typeface="Courier New" panose="02070309020205020404" pitchFamily="49" charset="0"/>
              </a:rPr>
              <a:t>RecurFib</a:t>
            </a:r>
            <a:r>
              <a:rPr lang="en-IE" dirty="0">
                <a:latin typeface="Courier New" panose="02070309020205020404" pitchFamily="49" charset="0"/>
                <a:cs typeface="Courier New" panose="02070309020205020404" pitchFamily="49" charset="0"/>
              </a:rPr>
              <a:t>(A);</a:t>
            </a:r>
          </a:p>
          <a:p>
            <a:pPr marL="400050" lvl="1" indent="0">
              <a:buNone/>
            </a:pPr>
            <a:r>
              <a:rPr lang="en-IE" b="1" dirty="0">
                <a:latin typeface="Courier New" panose="02070309020205020404" pitchFamily="49" charset="0"/>
                <a:cs typeface="Courier New" panose="02070309020205020404" pitchFamily="49" charset="0"/>
              </a:rPr>
              <a:t>END.</a:t>
            </a:r>
          </a:p>
        </p:txBody>
      </p:sp>
      <p:sp>
        <p:nvSpPr>
          <p:cNvPr id="4" name="Rectangle 3"/>
          <p:cNvSpPr/>
          <p:nvPr/>
        </p:nvSpPr>
        <p:spPr>
          <a:xfrm>
            <a:off x="795" y="27384"/>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427527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endParaRPr lang="en-IE" sz="2000" i="1"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921658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372857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a:p>
            <a:r>
              <a:rPr lang="en-IE" sz="2400" dirty="0"/>
              <a:t>23 / 2</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412617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a:p>
            <a:r>
              <a:rPr lang="en-IE" sz="2400" dirty="0"/>
              <a:t>23 / 2 = 11 and remainder is 1</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113646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a:p>
            <a:r>
              <a:rPr lang="en-IE" sz="2400" dirty="0"/>
              <a:t>23 / 2 = 11 and remainder is 1</a:t>
            </a:r>
          </a:p>
          <a:p>
            <a:r>
              <a:rPr lang="en-IE" sz="2400" dirty="0"/>
              <a:t>11/2 = 5 and remainder is 1</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378193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a:p>
            <a:r>
              <a:rPr lang="en-IE" sz="2400" dirty="0"/>
              <a:t>23 / 2 = 11 and remainder is 1</a:t>
            </a:r>
          </a:p>
          <a:p>
            <a:r>
              <a:rPr lang="en-IE" sz="2400" dirty="0"/>
              <a:t>11/2 = 5 and remainder is 1</a:t>
            </a:r>
          </a:p>
          <a:p>
            <a:r>
              <a:rPr lang="en-IE" sz="2400" dirty="0"/>
              <a:t>5/2 = 2 and remainder is 1</a:t>
            </a:r>
          </a:p>
          <a:p>
            <a:endParaRPr lang="en-IE" dirty="0"/>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4130866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lstStyle/>
          <a:p>
            <a:r>
              <a:rPr lang="en-IE" dirty="0"/>
              <a:t>How do we convert decimal numbers to binary?</a:t>
            </a:r>
          </a:p>
          <a:p>
            <a:endParaRPr lang="en-IE" dirty="0"/>
          </a:p>
          <a:p>
            <a:r>
              <a:rPr lang="en-IE" sz="2400" dirty="0"/>
              <a:t>Let’s try the number 23…</a:t>
            </a:r>
          </a:p>
          <a:p>
            <a:r>
              <a:rPr lang="en-IE" sz="2400" dirty="0"/>
              <a:t>23 / 2 = 11 and remainder is 1</a:t>
            </a:r>
          </a:p>
          <a:p>
            <a:r>
              <a:rPr lang="en-IE" sz="2400" dirty="0"/>
              <a:t>11/2 = 5 and remainder is 1</a:t>
            </a:r>
          </a:p>
          <a:p>
            <a:r>
              <a:rPr lang="en-IE" sz="2400" dirty="0"/>
              <a:t>5/2 = 2 and remainder is 1</a:t>
            </a:r>
          </a:p>
          <a:p>
            <a:r>
              <a:rPr lang="en-IE" sz="2400" dirty="0"/>
              <a:t>2/2 = 1 and remainder is 0</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078398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How do we convert decimal numbers to binary?</a:t>
            </a:r>
          </a:p>
          <a:p>
            <a:endParaRPr lang="en-IE" dirty="0"/>
          </a:p>
          <a:p>
            <a:r>
              <a:rPr lang="en-IE" sz="2400" dirty="0"/>
              <a:t>Let’s try the number 23…</a:t>
            </a:r>
          </a:p>
          <a:p>
            <a:r>
              <a:rPr lang="en-IE" sz="2400" dirty="0"/>
              <a:t>23 / 2 = 11 and remainder is 1</a:t>
            </a:r>
          </a:p>
          <a:p>
            <a:r>
              <a:rPr lang="en-IE" sz="2400" dirty="0"/>
              <a:t>11/2 = 5 and remainder is 1</a:t>
            </a:r>
          </a:p>
          <a:p>
            <a:r>
              <a:rPr lang="en-IE" sz="2400" dirty="0"/>
              <a:t>5/2 = 2 and remainder is 1</a:t>
            </a:r>
          </a:p>
          <a:p>
            <a:r>
              <a:rPr lang="en-IE" sz="2400" dirty="0"/>
              <a:t>2/2 = 1 and remainder is 0</a:t>
            </a:r>
          </a:p>
          <a:p>
            <a:r>
              <a:rPr lang="en-IE" sz="2400" dirty="0"/>
              <a:t>1/2 = 0 and remainder is 1</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302681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68E5E6-1585-7D9B-636B-70FA31C63320}"/>
            </a:ext>
          </a:extLst>
        </p:cNvPr>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619" y="0"/>
            <a:ext cx="4273463" cy="2834730"/>
          </a:xfrm>
          <a:prstGeom prst="rect">
            <a:avLst/>
          </a:prstGeom>
        </p:spPr>
      </p:pic>
      <p:sp>
        <p:nvSpPr>
          <p:cNvPr id="2" name="Title 1">
            <a:extLst>
              <a:ext uri="{FF2B5EF4-FFF2-40B4-BE49-F238E27FC236}">
                <a16:creationId xmlns:a16="http://schemas.microsoft.com/office/drawing/2014/main" id="{355D2547-B382-18E9-C44E-1E536FAE3741}"/>
              </a:ext>
            </a:extLst>
          </p:cNvPr>
          <p:cNvSpPr>
            <a:spLocks noGrp="1"/>
          </p:cNvSpPr>
          <p:nvPr>
            <p:ph type="title"/>
          </p:nvPr>
        </p:nvSpPr>
        <p:spPr>
          <a:xfrm>
            <a:off x="876693" y="445770"/>
            <a:ext cx="5219307" cy="1328894"/>
          </a:xfrm>
        </p:spPr>
        <p:txBody>
          <a:bodyPr anchor="b">
            <a:normAutofit/>
          </a:bodyPr>
          <a:lstStyle/>
          <a:p>
            <a:r>
              <a:rPr lang="en-US" b="1" dirty="0"/>
              <a:t>Recursion:</a:t>
            </a:r>
            <a:br>
              <a:rPr lang="en-US" b="1" dirty="0"/>
            </a:br>
            <a:r>
              <a:rPr lang="en-US" b="1" dirty="0"/>
              <a:t>Overview</a:t>
            </a:r>
            <a:endParaRPr lang="en-IE" b="1" dirty="0"/>
          </a:p>
        </p:txBody>
      </p:sp>
      <p:sp>
        <p:nvSpPr>
          <p:cNvPr id="3" name="Content Placeholder 2">
            <a:extLst>
              <a:ext uri="{FF2B5EF4-FFF2-40B4-BE49-F238E27FC236}">
                <a16:creationId xmlns:a16="http://schemas.microsoft.com/office/drawing/2014/main" id="{CA054A98-B1E1-13C9-9CF8-15C47CE74E14}"/>
              </a:ext>
            </a:extLst>
          </p:cNvPr>
          <p:cNvSpPr>
            <a:spLocks noGrp="1"/>
          </p:cNvSpPr>
          <p:nvPr>
            <p:ph idx="1"/>
          </p:nvPr>
        </p:nvSpPr>
        <p:spPr>
          <a:xfrm>
            <a:off x="876692" y="2533476"/>
            <a:ext cx="9821788" cy="3537410"/>
          </a:xfrm>
        </p:spPr>
        <p:txBody>
          <a:bodyPr anchor="t">
            <a:normAutofit/>
          </a:bodyPr>
          <a:lstStyle/>
          <a:p>
            <a:r>
              <a:rPr lang="en-US" sz="3200" dirty="0"/>
              <a:t>There are usually 2 components to the function:</a:t>
            </a:r>
          </a:p>
          <a:p>
            <a:endParaRPr lang="en-US" sz="3200" dirty="0"/>
          </a:p>
          <a:p>
            <a:pPr lvl="1"/>
            <a:r>
              <a:rPr lang="en-US" sz="3200" b="1" dirty="0"/>
              <a:t>Base Case</a:t>
            </a:r>
            <a:r>
              <a:rPr lang="en-US" sz="3200" dirty="0"/>
              <a:t>: A condition that stops the recursion to prevent infinite loops. </a:t>
            </a:r>
          </a:p>
          <a:p>
            <a:pPr lvl="1"/>
            <a:r>
              <a:rPr lang="en-US" sz="3200" b="1" dirty="0"/>
              <a:t>Recursive Case</a:t>
            </a:r>
            <a:r>
              <a:rPr lang="en-US" sz="3200" dirty="0"/>
              <a:t>: The function calls itself with a modified parameter to approach the base case.</a:t>
            </a:r>
            <a:endParaRPr lang="en-IE" sz="3200" dirty="0"/>
          </a:p>
        </p:txBody>
      </p:sp>
      <p:grpSp>
        <p:nvGrpSpPr>
          <p:cNvPr id="18" name="Group 17">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9" name="Rectangle 18">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3319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r>
              <a:rPr lang="en-IE" dirty="0"/>
              <a:t>How do we convert decimal numbers to binary?</a:t>
            </a:r>
          </a:p>
          <a:p>
            <a:endParaRPr lang="en-IE" dirty="0"/>
          </a:p>
          <a:p>
            <a:r>
              <a:rPr lang="en-IE" sz="2400" dirty="0"/>
              <a:t>Let’s try the number 23…</a:t>
            </a:r>
          </a:p>
          <a:p>
            <a:r>
              <a:rPr lang="en-IE" sz="2400" dirty="0"/>
              <a:t>23 / 2 = 11 and remainder is 1</a:t>
            </a:r>
          </a:p>
          <a:p>
            <a:r>
              <a:rPr lang="en-IE" sz="2400" dirty="0"/>
              <a:t>11/2 = 5 and remainder is 1</a:t>
            </a:r>
          </a:p>
          <a:p>
            <a:r>
              <a:rPr lang="en-IE" sz="2400" dirty="0"/>
              <a:t>5/2 = 2 and remainder is 1</a:t>
            </a:r>
          </a:p>
          <a:p>
            <a:r>
              <a:rPr lang="en-IE" sz="2400" dirty="0"/>
              <a:t>2/2 = 1 and remainder is 0</a:t>
            </a:r>
          </a:p>
          <a:p>
            <a:r>
              <a:rPr lang="en-IE" sz="2400" dirty="0"/>
              <a:t>1/2 = 0 and remainder is 1</a:t>
            </a:r>
          </a:p>
          <a:p>
            <a:r>
              <a:rPr lang="en-IE" sz="2400" dirty="0"/>
              <a:t>&gt;&gt; So DEC 23 is BIN 10111</a:t>
            </a:r>
          </a:p>
          <a:p>
            <a:endParaRPr lang="en-IE"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524008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6112" y="1412776"/>
            <a:ext cx="11304505" cy="4824536"/>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altLang="en-US" dirty="0"/>
              <a:t>Recursion: Decimal to Binary Conversion</a:t>
            </a:r>
            <a:endParaRPr lang="en-IE" dirty="0"/>
          </a:p>
        </p:txBody>
      </p:sp>
      <p:sp>
        <p:nvSpPr>
          <p:cNvPr id="3" name="Content Placeholder 2"/>
          <p:cNvSpPr>
            <a:spLocks noGrp="1"/>
          </p:cNvSpPr>
          <p:nvPr>
            <p:ph idx="1"/>
          </p:nvPr>
        </p:nvSpPr>
        <p:spPr>
          <a:xfrm>
            <a:off x="479376" y="1600202"/>
            <a:ext cx="11305256" cy="4525963"/>
          </a:xfrm>
        </p:spPr>
        <p:txBody>
          <a:bodyPr>
            <a:noAutofit/>
          </a:bodyPr>
          <a:lstStyle/>
          <a:p>
            <a:pPr marL="0" indent="0">
              <a:buNone/>
            </a:pPr>
            <a:r>
              <a:rPr lang="en-IE" sz="2400" b="1" dirty="0">
                <a:latin typeface="Courier New" panose="02070309020205020404" pitchFamily="49" charset="0"/>
                <a:cs typeface="Courier New" panose="02070309020205020404" pitchFamily="49" charset="0"/>
              </a:rPr>
              <a:t>MODULE </a:t>
            </a:r>
            <a:r>
              <a:rPr lang="en-IE" sz="2400" dirty="0" err="1">
                <a:latin typeface="Courier New" panose="02070309020205020404" pitchFamily="49" charset="0"/>
                <a:cs typeface="Courier New" panose="02070309020205020404" pitchFamily="49" charset="0"/>
              </a:rPr>
              <a:t>DecToBin</a:t>
            </a:r>
            <a:r>
              <a:rPr lang="en-IE" sz="2400" dirty="0">
                <a:latin typeface="Courier New" panose="02070309020205020404" pitchFamily="49" charset="0"/>
                <a:cs typeface="Courier New" panose="02070309020205020404" pitchFamily="49" charset="0"/>
              </a:rPr>
              <a:t>(N):</a:t>
            </a:r>
          </a:p>
          <a:p>
            <a:pPr marL="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IF</a:t>
            </a:r>
            <a:r>
              <a:rPr lang="en-IE" sz="2400" dirty="0">
                <a:latin typeface="Courier New" panose="02070309020205020404" pitchFamily="49" charset="0"/>
                <a:cs typeface="Courier New" panose="02070309020205020404" pitchFamily="49" charset="0"/>
              </a:rPr>
              <a:t> N == 0</a:t>
            </a:r>
          </a:p>
          <a:p>
            <a:pPr marL="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THEN</a:t>
            </a: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RETURN</a:t>
            </a:r>
            <a:r>
              <a:rPr lang="en-IE" sz="2400" dirty="0">
                <a:latin typeface="Courier New" panose="02070309020205020404" pitchFamily="49" charset="0"/>
                <a:cs typeface="Courier New" panose="02070309020205020404" pitchFamily="49" charset="0"/>
              </a:rPr>
              <a:t> ‘0’;</a:t>
            </a:r>
          </a:p>
          <a:p>
            <a:pPr marL="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ELSE</a:t>
            </a: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RETURN</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DecToBin</a:t>
            </a:r>
            <a:r>
              <a:rPr lang="en-IE" sz="2400" dirty="0">
                <a:latin typeface="Courier New" panose="02070309020205020404" pitchFamily="49" charset="0"/>
                <a:cs typeface="Courier New" panose="02070309020205020404" pitchFamily="49" charset="0"/>
              </a:rPr>
              <a:t>(N </a:t>
            </a:r>
            <a:r>
              <a:rPr lang="en-IE" sz="2400" b="1" dirty="0">
                <a:latin typeface="Courier New" panose="02070309020205020404" pitchFamily="49" charset="0"/>
                <a:cs typeface="Courier New" panose="02070309020205020404" pitchFamily="49" charset="0"/>
              </a:rPr>
              <a:t>DIV</a:t>
            </a:r>
            <a:r>
              <a:rPr lang="en-IE" sz="2400" dirty="0">
                <a:latin typeface="Courier New" panose="02070309020205020404" pitchFamily="49" charset="0"/>
                <a:cs typeface="Courier New" panose="02070309020205020404" pitchFamily="49" charset="0"/>
              </a:rPr>
              <a:t> 2) + String(N </a:t>
            </a:r>
            <a:r>
              <a:rPr lang="en-IE" sz="2400" b="1" dirty="0">
                <a:latin typeface="Courier New" panose="02070309020205020404" pitchFamily="49" charset="0"/>
                <a:cs typeface="Courier New" panose="02070309020205020404" pitchFamily="49" charset="0"/>
              </a:rPr>
              <a:t>MOD</a:t>
            </a:r>
            <a:r>
              <a:rPr lang="en-IE" sz="2400" dirty="0">
                <a:latin typeface="Courier New" panose="02070309020205020404" pitchFamily="49" charset="0"/>
                <a:cs typeface="Courier New" panose="02070309020205020404" pitchFamily="49" charset="0"/>
              </a:rPr>
              <a:t> 2);</a:t>
            </a:r>
          </a:p>
          <a:p>
            <a:pPr marL="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ENDIF;</a:t>
            </a:r>
          </a:p>
          <a:p>
            <a:pPr marL="0" indent="0">
              <a:buNone/>
            </a:pPr>
            <a:r>
              <a:rPr lang="en-IE" sz="2400" b="1" dirty="0">
                <a:latin typeface="Courier New" panose="02070309020205020404" pitchFamily="49" charset="0"/>
                <a:cs typeface="Courier New" panose="02070309020205020404" pitchFamily="49" charset="0"/>
              </a:rPr>
              <a:t>END.</a:t>
            </a:r>
          </a:p>
          <a:p>
            <a:pPr marL="0" indent="0">
              <a:buNone/>
            </a:pPr>
            <a:r>
              <a:rPr lang="en-IE" sz="2400" b="1" dirty="0">
                <a:latin typeface="Courier New" panose="02070309020205020404" pitchFamily="49" charset="0"/>
                <a:cs typeface="Courier New" panose="02070309020205020404" pitchFamily="49" charset="0"/>
              </a:rPr>
              <a:t>PROGRAM</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DecimalToBinary</a:t>
            </a:r>
            <a:r>
              <a:rPr lang="en-IE" sz="2400" dirty="0">
                <a:latin typeface="Courier New" panose="02070309020205020404" pitchFamily="49" charset="0"/>
                <a:cs typeface="Courier New" panose="02070309020205020404" pitchFamily="49" charset="0"/>
              </a:rPr>
              <a:t>:</a:t>
            </a:r>
          </a:p>
          <a:p>
            <a:pPr marL="0" indent="0">
              <a:buNone/>
            </a:pPr>
            <a:r>
              <a:rPr lang="en-IE" sz="2400" b="1" dirty="0">
                <a:latin typeface="Courier New" panose="02070309020205020404" pitchFamily="49" charset="0"/>
                <a:cs typeface="Courier New" panose="02070309020205020404" pitchFamily="49" charset="0"/>
              </a:rPr>
              <a:t>    READ</a:t>
            </a:r>
            <a:r>
              <a:rPr lang="en-IE" sz="2400" dirty="0">
                <a:latin typeface="Courier New" panose="02070309020205020404" pitchFamily="49" charset="0"/>
                <a:cs typeface="Courier New" panose="02070309020205020404" pitchFamily="49" charset="0"/>
              </a:rPr>
              <a:t> A;</a:t>
            </a:r>
          </a:p>
          <a:p>
            <a:pPr marL="0" indent="0">
              <a:buNone/>
            </a:pPr>
            <a:r>
              <a:rPr lang="en-IE" sz="2400" dirty="0">
                <a:latin typeface="Courier New" panose="02070309020205020404" pitchFamily="49" charset="0"/>
                <a:cs typeface="Courier New" panose="02070309020205020404" pitchFamily="49" charset="0"/>
              </a:rPr>
              <a:t>    </a:t>
            </a:r>
            <a:r>
              <a:rPr lang="en-IE" sz="2400" b="1" dirty="0">
                <a:latin typeface="Courier New" panose="02070309020205020404" pitchFamily="49" charset="0"/>
                <a:cs typeface="Courier New" panose="02070309020205020404" pitchFamily="49" charset="0"/>
              </a:rPr>
              <a:t>PRINT</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DecToBin</a:t>
            </a:r>
            <a:r>
              <a:rPr lang="en-IE" sz="2400" dirty="0">
                <a:latin typeface="Courier New" panose="02070309020205020404" pitchFamily="49" charset="0"/>
                <a:cs typeface="Courier New" panose="02070309020205020404" pitchFamily="49" charset="0"/>
              </a:rPr>
              <a:t>(A);</a:t>
            </a:r>
          </a:p>
          <a:p>
            <a:pPr marL="0" indent="0">
              <a:buNone/>
            </a:pPr>
            <a:r>
              <a:rPr lang="en-IE" sz="2400" b="1" dirty="0">
                <a:latin typeface="Courier New" panose="02070309020205020404" pitchFamily="49" charset="0"/>
                <a:cs typeface="Courier New" panose="02070309020205020404" pitchFamily="49" charset="0"/>
              </a:rPr>
              <a:t>END.</a:t>
            </a:r>
          </a:p>
        </p:txBody>
      </p:sp>
      <p:sp>
        <p:nvSpPr>
          <p:cNvPr id="4" name="Rectangle 3"/>
          <p:cNvSpPr/>
          <p:nvPr/>
        </p:nvSpPr>
        <p:spPr>
          <a:xfrm>
            <a:off x="795" y="27384"/>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
        <p:nvSpPr>
          <p:cNvPr id="5" name="Rectangle 4"/>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1875159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Time Laps Of Growing Plants">
            <a:extLst>
              <a:ext uri="{FF2B5EF4-FFF2-40B4-BE49-F238E27FC236}">
                <a16:creationId xmlns:a16="http://schemas.microsoft.com/office/drawing/2014/main" id="{BEDE01F3-C71D-9E7B-2EB5-C3EC547E23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32175-B373-D5DA-85C8-E5D8458D1073}"/>
              </a:ext>
            </a:extLst>
          </p:cNvPr>
          <p:cNvSpPr>
            <a:spLocks noGrp="1"/>
          </p:cNvSpPr>
          <p:nvPr>
            <p:ph type="ctrTitle"/>
          </p:nvPr>
        </p:nvSpPr>
        <p:spPr>
          <a:xfrm>
            <a:off x="1097280" y="325550"/>
            <a:ext cx="10058400" cy="4200730"/>
          </a:xfrm>
          <a:effectLst>
            <a:outerShdw blurRad="50800" dist="38100" dir="2700000" algn="tl" rotWithShape="0">
              <a:prstClr val="black">
                <a:alpha val="40000"/>
              </a:prstClr>
            </a:outerShdw>
          </a:effectLst>
        </p:spPr>
        <p:txBody>
          <a:bodyPr>
            <a:normAutofit/>
          </a:bodyPr>
          <a:lstStyle/>
          <a:p>
            <a:r>
              <a:rPr lang="en-US" sz="13800" dirty="0">
                <a:solidFill>
                  <a:srgbClr val="FFFFFF"/>
                </a:solidFill>
              </a:rPr>
              <a:t>GEB</a:t>
            </a:r>
            <a:endParaRPr lang="en-IE" sz="5200" dirty="0">
              <a:solidFill>
                <a:srgbClr val="FFFFFF"/>
              </a:solidFill>
            </a:endParaRPr>
          </a:p>
        </p:txBody>
      </p:sp>
    </p:spTree>
    <p:extLst>
      <p:ext uri="{BB962C8B-B14F-4D97-AF65-F5344CB8AC3E}">
        <p14:creationId xmlns:p14="http://schemas.microsoft.com/office/powerpoint/2010/main" val="200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earing glasses and a suit&#10;&#10;AI-generated content may be incorrect.">
            <a:extLst>
              <a:ext uri="{FF2B5EF4-FFF2-40B4-BE49-F238E27FC236}">
                <a16:creationId xmlns:a16="http://schemas.microsoft.com/office/drawing/2014/main" id="{E735633D-9D47-148F-3AD5-2930BF6893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5406" r="140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7" name="Content Placeholder 2">
            <a:extLst>
              <a:ext uri="{FF2B5EF4-FFF2-40B4-BE49-F238E27FC236}">
                <a16:creationId xmlns:a16="http://schemas.microsoft.com/office/drawing/2014/main" id="{B5536EEE-B437-6663-9F5B-090DFD478B19}"/>
              </a:ext>
            </a:extLst>
          </p:cNvPr>
          <p:cNvSpPr>
            <a:spLocks noGrp="1"/>
          </p:cNvSpPr>
          <p:nvPr>
            <p:ph sz="half" idx="1"/>
          </p:nvPr>
        </p:nvSpPr>
        <p:spPr>
          <a:xfrm>
            <a:off x="838200" y="1825625"/>
            <a:ext cx="5181600" cy="4351338"/>
          </a:xfrm>
        </p:spPr>
        <p:txBody>
          <a:bodyPr/>
          <a:lstStyle/>
          <a:p>
            <a:r>
              <a:rPr lang="en-IE" dirty="0"/>
              <a:t>Born: April 28, 1906 </a:t>
            </a:r>
          </a:p>
          <a:p>
            <a:r>
              <a:rPr lang="en-IE" dirty="0"/>
              <a:t>Born in Brno, Czech Republic</a:t>
            </a:r>
          </a:p>
          <a:p>
            <a:r>
              <a:rPr lang="en-IE" dirty="0"/>
              <a:t>Died: January 14, 1978</a:t>
            </a:r>
          </a:p>
          <a:p>
            <a:r>
              <a:rPr lang="en-IE" dirty="0"/>
              <a:t>One of the greatest logicians, mathematicians, and philosophers of all time</a:t>
            </a:r>
          </a:p>
          <a:p>
            <a:r>
              <a:rPr lang="en-IE" dirty="0"/>
              <a:t>His Incompleteness Theorem has profound implications for computer science and life</a:t>
            </a:r>
          </a:p>
        </p:txBody>
      </p:sp>
      <p:sp>
        <p:nvSpPr>
          <p:cNvPr id="9" name="Title 8">
            <a:extLst>
              <a:ext uri="{FF2B5EF4-FFF2-40B4-BE49-F238E27FC236}">
                <a16:creationId xmlns:a16="http://schemas.microsoft.com/office/drawing/2014/main" id="{528A8682-44B3-9E0E-9DBC-BA1009C590F2}"/>
              </a:ext>
            </a:extLst>
          </p:cNvPr>
          <p:cNvSpPr>
            <a:spLocks noGrp="1"/>
          </p:cNvSpPr>
          <p:nvPr>
            <p:ph type="title"/>
          </p:nvPr>
        </p:nvSpPr>
        <p:spPr/>
        <p:txBody>
          <a:bodyPr/>
          <a:lstStyle/>
          <a:p>
            <a:r>
              <a:rPr lang="en-IE" dirty="0"/>
              <a:t>Kurt Gödel</a:t>
            </a:r>
          </a:p>
        </p:txBody>
      </p:sp>
    </p:spTree>
    <p:extLst>
      <p:ext uri="{BB962C8B-B14F-4D97-AF65-F5344CB8AC3E}">
        <p14:creationId xmlns:p14="http://schemas.microsoft.com/office/powerpoint/2010/main" val="805255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7760-031B-AB57-74EF-E1F6EBEEB23D}"/>
              </a:ext>
            </a:extLst>
          </p:cNvPr>
          <p:cNvSpPr>
            <a:spLocks noGrp="1"/>
          </p:cNvSpPr>
          <p:nvPr>
            <p:ph type="title"/>
          </p:nvPr>
        </p:nvSpPr>
        <p:spPr/>
        <p:txBody>
          <a:bodyPr/>
          <a:lstStyle/>
          <a:p>
            <a:r>
              <a:rPr lang="en-US" dirty="0"/>
              <a:t>Gödel's Incompleteness Theorem</a:t>
            </a:r>
            <a:endParaRPr lang="en-IE" dirty="0"/>
          </a:p>
        </p:txBody>
      </p:sp>
      <p:pic>
        <p:nvPicPr>
          <p:cNvPr id="8194" name="Picture 2" descr="Gödel's Incompleteness Theorems — A ...">
            <a:extLst>
              <a:ext uri="{FF2B5EF4-FFF2-40B4-BE49-F238E27FC236}">
                <a16:creationId xmlns:a16="http://schemas.microsoft.com/office/drawing/2014/main" id="{E3138CE7-3EEA-DDEB-A019-E766B3C96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90" y="1690688"/>
            <a:ext cx="8237220" cy="427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48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43C1-9CDD-6B79-0216-6F75361D9C73}"/>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921464EB-672B-5D87-5699-542808437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530" y="0"/>
            <a:ext cx="2236470" cy="3007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1726A4-8F1A-45EE-3445-2982178F5104}"/>
              </a:ext>
            </a:extLst>
          </p:cNvPr>
          <p:cNvSpPr>
            <a:spLocks noGrp="1"/>
          </p:cNvSpPr>
          <p:nvPr>
            <p:ph type="title"/>
          </p:nvPr>
        </p:nvSpPr>
        <p:spPr/>
        <p:txBody>
          <a:bodyPr/>
          <a:lstStyle/>
          <a:p>
            <a:r>
              <a:rPr lang="en-US" dirty="0"/>
              <a:t>Gödel's Incompleteness Theorem</a:t>
            </a:r>
            <a:endParaRPr lang="en-IE" dirty="0"/>
          </a:p>
        </p:txBody>
      </p:sp>
      <p:sp>
        <p:nvSpPr>
          <p:cNvPr id="3" name="Content Placeholder 2">
            <a:extLst>
              <a:ext uri="{FF2B5EF4-FFF2-40B4-BE49-F238E27FC236}">
                <a16:creationId xmlns:a16="http://schemas.microsoft.com/office/drawing/2014/main" id="{F4C5073E-92D8-5BF3-9A33-B433EE758ABD}"/>
              </a:ext>
            </a:extLst>
          </p:cNvPr>
          <p:cNvSpPr>
            <a:spLocks noGrp="1"/>
          </p:cNvSpPr>
          <p:nvPr>
            <p:ph idx="1"/>
          </p:nvPr>
        </p:nvSpPr>
        <p:spPr>
          <a:xfrm>
            <a:off x="838200" y="1825625"/>
            <a:ext cx="9597390" cy="4351338"/>
          </a:xfrm>
        </p:spPr>
        <p:txBody>
          <a:bodyPr>
            <a:normAutofit/>
          </a:bodyPr>
          <a:lstStyle/>
          <a:p>
            <a:r>
              <a:rPr lang="en-US" sz="3600" b="1" dirty="0"/>
              <a:t>Step 1. Gödel Numbering</a:t>
            </a:r>
          </a:p>
          <a:p>
            <a:r>
              <a:rPr lang="en-US" sz="3200" dirty="0"/>
              <a:t>Gödel developed a way to assign unique numbers (Gödel numbers) to mathematical statements and proofs. This turned mathematical logic into a mechanical, recursive system, where statements could refer to other statements numerically.</a:t>
            </a:r>
            <a:endParaRPr lang="en-IE" sz="3200" dirty="0"/>
          </a:p>
        </p:txBody>
      </p:sp>
      <p:pic>
        <p:nvPicPr>
          <p:cNvPr id="9220" name="Picture 4" descr="Numbering with Easy-ISLisp ...">
            <a:extLst>
              <a:ext uri="{FF2B5EF4-FFF2-40B4-BE49-F238E27FC236}">
                <a16:creationId xmlns:a16="http://schemas.microsoft.com/office/drawing/2014/main" id="{5EF76432-D922-3082-3CD5-B3B1933AF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7" y="4735514"/>
            <a:ext cx="5238746" cy="200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94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D6778-3551-F57E-072A-DC6A2641C88B}"/>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EE061479-C7D7-A39C-0F62-432EEA228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530" y="0"/>
            <a:ext cx="2236470" cy="3007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F7DB67-20B2-EA5B-72DB-9DD3C45C7D44}"/>
              </a:ext>
            </a:extLst>
          </p:cNvPr>
          <p:cNvSpPr>
            <a:spLocks noGrp="1"/>
          </p:cNvSpPr>
          <p:nvPr>
            <p:ph type="title"/>
          </p:nvPr>
        </p:nvSpPr>
        <p:spPr/>
        <p:txBody>
          <a:bodyPr/>
          <a:lstStyle/>
          <a:p>
            <a:r>
              <a:rPr lang="en-US" dirty="0"/>
              <a:t>Gödel's Incompleteness Theorem</a:t>
            </a:r>
            <a:endParaRPr lang="en-IE" dirty="0"/>
          </a:p>
        </p:txBody>
      </p:sp>
      <p:sp>
        <p:nvSpPr>
          <p:cNvPr id="3" name="Content Placeholder 2">
            <a:extLst>
              <a:ext uri="{FF2B5EF4-FFF2-40B4-BE49-F238E27FC236}">
                <a16:creationId xmlns:a16="http://schemas.microsoft.com/office/drawing/2014/main" id="{4227FCF6-08FC-B2AD-F5DD-EA775244C785}"/>
              </a:ext>
            </a:extLst>
          </p:cNvPr>
          <p:cNvSpPr>
            <a:spLocks noGrp="1"/>
          </p:cNvSpPr>
          <p:nvPr>
            <p:ph idx="1"/>
          </p:nvPr>
        </p:nvSpPr>
        <p:spPr>
          <a:xfrm>
            <a:off x="838200" y="1825625"/>
            <a:ext cx="9597390" cy="4351338"/>
          </a:xfrm>
        </p:spPr>
        <p:txBody>
          <a:bodyPr>
            <a:normAutofit lnSpcReduction="10000"/>
          </a:bodyPr>
          <a:lstStyle/>
          <a:p>
            <a:r>
              <a:rPr lang="en-US" sz="3600" b="1" dirty="0"/>
              <a:t>Step 2. Self-Reference &amp; The Liar Paradox</a:t>
            </a:r>
          </a:p>
          <a:p>
            <a:r>
              <a:rPr lang="en-US" sz="3200" dirty="0"/>
              <a:t>Using this numbering, Gödel constructed a statement that essentially says: </a:t>
            </a:r>
          </a:p>
          <a:p>
            <a:r>
              <a:rPr lang="en-US" sz="3200" dirty="0"/>
              <a:t>"</a:t>
            </a:r>
            <a:r>
              <a:rPr lang="en-US" sz="3200" b="1" i="1" dirty="0"/>
              <a:t>This statement is unprovable within this system.</a:t>
            </a:r>
            <a:r>
              <a:rPr lang="en-US" sz="3200" dirty="0"/>
              <a:t>" </a:t>
            </a:r>
          </a:p>
          <a:p>
            <a:r>
              <a:rPr lang="en-US" sz="3200" dirty="0"/>
              <a:t>This is a recursive self-reference, similar to paradoxes like "This sentence is false." It loops back on itself in a way that can’t be resolved inside the system—just like how some recursive functions never reach a base case.</a:t>
            </a:r>
            <a:endParaRPr lang="en-IE" sz="3200" dirty="0"/>
          </a:p>
        </p:txBody>
      </p:sp>
    </p:spTree>
    <p:extLst>
      <p:ext uri="{BB962C8B-B14F-4D97-AF65-F5344CB8AC3E}">
        <p14:creationId xmlns:p14="http://schemas.microsoft.com/office/powerpoint/2010/main" val="1329249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48C41-7294-C3B2-14C1-5E1F8D0450BF}"/>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FC67AF25-823C-1CB9-9822-50756B403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530" y="0"/>
            <a:ext cx="2236470" cy="3007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DD41D-6431-230C-CDF8-746C0A1C9703}"/>
              </a:ext>
            </a:extLst>
          </p:cNvPr>
          <p:cNvSpPr>
            <a:spLocks noGrp="1"/>
          </p:cNvSpPr>
          <p:nvPr>
            <p:ph type="title"/>
          </p:nvPr>
        </p:nvSpPr>
        <p:spPr/>
        <p:txBody>
          <a:bodyPr/>
          <a:lstStyle/>
          <a:p>
            <a:r>
              <a:rPr lang="en-US" dirty="0"/>
              <a:t>Gödel's Incompleteness Theorem</a:t>
            </a:r>
            <a:endParaRPr lang="en-IE" dirty="0"/>
          </a:p>
        </p:txBody>
      </p:sp>
      <p:sp>
        <p:nvSpPr>
          <p:cNvPr id="3" name="Content Placeholder 2">
            <a:extLst>
              <a:ext uri="{FF2B5EF4-FFF2-40B4-BE49-F238E27FC236}">
                <a16:creationId xmlns:a16="http://schemas.microsoft.com/office/drawing/2014/main" id="{B4D69F06-D242-9643-8231-4A901D8CCD0C}"/>
              </a:ext>
            </a:extLst>
          </p:cNvPr>
          <p:cNvSpPr>
            <a:spLocks noGrp="1"/>
          </p:cNvSpPr>
          <p:nvPr>
            <p:ph idx="1"/>
          </p:nvPr>
        </p:nvSpPr>
        <p:spPr>
          <a:xfrm>
            <a:off x="838200" y="1825625"/>
            <a:ext cx="9597390" cy="4351338"/>
          </a:xfrm>
        </p:spPr>
        <p:txBody>
          <a:bodyPr>
            <a:normAutofit/>
          </a:bodyPr>
          <a:lstStyle/>
          <a:p>
            <a:r>
              <a:rPr lang="en-US" sz="3600" b="1" dirty="0"/>
              <a:t>Step 3. Recursion in Proof Theory</a:t>
            </a:r>
          </a:p>
          <a:p>
            <a:r>
              <a:rPr lang="en-US" sz="3200" dirty="0"/>
              <a:t>Many logical proofs use induction and recursion, which are fundamental to formal systems. Gödel’s proof technique involved constructing statements recursively—each step building upon the previous in a structured, self-referential way.</a:t>
            </a:r>
            <a:endParaRPr lang="en-IE" sz="3200" dirty="0"/>
          </a:p>
        </p:txBody>
      </p:sp>
    </p:spTree>
    <p:extLst>
      <p:ext uri="{BB962C8B-B14F-4D97-AF65-F5344CB8AC3E}">
        <p14:creationId xmlns:p14="http://schemas.microsoft.com/office/powerpoint/2010/main" val="3568119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ABEFE-3165-9526-DE9D-8F171FE23B6C}"/>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C0D5A128-EE31-DBD0-53C9-3A4F31ED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530" y="0"/>
            <a:ext cx="2236470" cy="3007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6B06DB-D123-101A-5476-5C2E9DFB6FC3}"/>
              </a:ext>
            </a:extLst>
          </p:cNvPr>
          <p:cNvSpPr>
            <a:spLocks noGrp="1"/>
          </p:cNvSpPr>
          <p:nvPr>
            <p:ph type="title"/>
          </p:nvPr>
        </p:nvSpPr>
        <p:spPr/>
        <p:txBody>
          <a:bodyPr/>
          <a:lstStyle/>
          <a:p>
            <a:r>
              <a:rPr lang="en-US" dirty="0"/>
              <a:t>Gödel's Incompleteness Theorem</a:t>
            </a:r>
            <a:endParaRPr lang="en-IE" dirty="0"/>
          </a:p>
        </p:txBody>
      </p:sp>
      <p:sp>
        <p:nvSpPr>
          <p:cNvPr id="3" name="Content Placeholder 2">
            <a:extLst>
              <a:ext uri="{FF2B5EF4-FFF2-40B4-BE49-F238E27FC236}">
                <a16:creationId xmlns:a16="http://schemas.microsoft.com/office/drawing/2014/main" id="{C97FC32D-BD87-2FF5-85A0-69B562EEF1D4}"/>
              </a:ext>
            </a:extLst>
          </p:cNvPr>
          <p:cNvSpPr>
            <a:spLocks noGrp="1"/>
          </p:cNvSpPr>
          <p:nvPr>
            <p:ph idx="1"/>
          </p:nvPr>
        </p:nvSpPr>
        <p:spPr>
          <a:xfrm>
            <a:off x="838200" y="1825625"/>
            <a:ext cx="9597390" cy="4351338"/>
          </a:xfrm>
        </p:spPr>
        <p:txBody>
          <a:bodyPr>
            <a:normAutofit/>
          </a:bodyPr>
          <a:lstStyle/>
          <a:p>
            <a:r>
              <a:rPr lang="en-US" sz="3600" b="1" dirty="0"/>
              <a:t>Step 4. Gödel and Computer Science</a:t>
            </a:r>
          </a:p>
          <a:p>
            <a:r>
              <a:rPr lang="en-US" sz="3200" dirty="0"/>
              <a:t>His ideas influenced recursively enumerable sets and Turing machines, which define computability in terms of recursion. Alan Turing later showed that certain problems (like the halting problem) are undecidable—mirroring Gödel’s idea that some truths in mathematics are unprovable.</a:t>
            </a:r>
            <a:endParaRPr lang="en-IE" sz="3200" dirty="0"/>
          </a:p>
        </p:txBody>
      </p:sp>
    </p:spTree>
    <p:extLst>
      <p:ext uri="{BB962C8B-B14F-4D97-AF65-F5344CB8AC3E}">
        <p14:creationId xmlns:p14="http://schemas.microsoft.com/office/powerpoint/2010/main" val="2487440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20A646E6-AE1F-4295-B1C7-E870E044F0B5}"/>
              </a:ext>
            </a:extLst>
          </p:cNvPr>
          <p:cNvSpPr txBox="1"/>
          <p:nvPr/>
        </p:nvSpPr>
        <p:spPr>
          <a:xfrm>
            <a:off x="126205" y="707132"/>
            <a:ext cx="11795285" cy="23876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b="1" dirty="0">
                <a:solidFill>
                  <a:schemeClr val="bg1"/>
                </a:solidFill>
                <a:latin typeface="+mj-lt"/>
                <a:ea typeface="+mj-ea"/>
                <a:cs typeface="+mj-cs"/>
              </a:rPr>
              <a:t>“</a:t>
            </a:r>
            <a:r>
              <a:rPr lang="en-US" sz="3200" b="1" i="1" dirty="0">
                <a:solidFill>
                  <a:schemeClr val="bg1"/>
                </a:solidFill>
                <a:effectLst/>
                <a:latin typeface="+mj-lt"/>
                <a:ea typeface="+mj-ea"/>
                <a:cs typeface="+mj-cs"/>
              </a:rPr>
              <a:t>Trees are the most inspiring structures</a:t>
            </a:r>
            <a:r>
              <a:rPr lang="en-US" sz="3200" b="1" dirty="0">
                <a:solidFill>
                  <a:schemeClr val="bg1"/>
                </a:solidFill>
                <a:latin typeface="+mj-lt"/>
                <a:ea typeface="+mj-ea"/>
                <a:cs typeface="+mj-cs"/>
              </a:rPr>
              <a:t>”</a:t>
            </a:r>
            <a:endParaRPr lang="en-US" sz="3200" b="1" i="0" dirty="0">
              <a:solidFill>
                <a:schemeClr val="bg1"/>
              </a:solidFill>
              <a:effectLst/>
              <a:latin typeface="+mj-lt"/>
              <a:ea typeface="+mj-ea"/>
              <a:cs typeface="+mj-cs"/>
            </a:endParaRPr>
          </a:p>
          <a:p>
            <a:pPr algn="ctr">
              <a:lnSpc>
                <a:spcPct val="90000"/>
              </a:lnSpc>
              <a:spcBef>
                <a:spcPct val="0"/>
              </a:spcBef>
              <a:spcAft>
                <a:spcPts val="600"/>
              </a:spcAft>
            </a:pPr>
            <a:r>
              <a:rPr lang="en-US" sz="3200" b="1" i="0" dirty="0">
                <a:solidFill>
                  <a:schemeClr val="bg1"/>
                </a:solidFill>
                <a:effectLst/>
                <a:latin typeface="+mj-lt"/>
                <a:ea typeface="+mj-ea"/>
                <a:cs typeface="+mj-cs"/>
              </a:rPr>
              <a:t>James Urbaniak as Kurt Gödel</a:t>
            </a:r>
            <a:endParaRPr lang="en-US" sz="3200" b="1" dirty="0">
              <a:solidFill>
                <a:schemeClr val="bg1"/>
              </a:solidFill>
              <a:latin typeface="+mj-lt"/>
              <a:ea typeface="+mj-ea"/>
              <a:cs typeface="+mj-cs"/>
            </a:endParaRPr>
          </a:p>
        </p:txBody>
      </p:sp>
      <p:pic>
        <p:nvPicPr>
          <p:cNvPr id="5122" name="Picture 2" descr="Image">
            <a:extLst>
              <a:ext uri="{FF2B5EF4-FFF2-40B4-BE49-F238E27FC236}">
                <a16:creationId xmlns:a16="http://schemas.microsoft.com/office/drawing/2014/main" id="{119F90D5-4C31-90F6-CAB2-37484CE2BD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0838" y="3648075"/>
            <a:ext cx="4800000" cy="2700000"/>
          </a:xfrm>
          <a:prstGeom prst="rect">
            <a:avLst/>
          </a:prstGeom>
          <a:noFill/>
          <a:extLst>
            <a:ext uri="{909E8E84-426E-40DD-AFC4-6F175D3DCCD1}">
              <a14:hiddenFill xmlns:a14="http://schemas.microsoft.com/office/drawing/2010/main">
                <a:solidFill>
                  <a:srgbClr val="FFFFFF"/>
                </a:solidFill>
              </a14:hiddenFill>
            </a:ext>
          </a:extLst>
        </p:spPr>
      </p:pic>
      <p:cxnSp>
        <p:nvCxnSpPr>
          <p:cNvPr id="5131" name="Straight Connector 5130">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00838" y="3209925"/>
            <a:ext cx="53649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4" name="Picture 4" descr="Image">
            <a:extLst>
              <a:ext uri="{FF2B5EF4-FFF2-40B4-BE49-F238E27FC236}">
                <a16:creationId xmlns:a16="http://schemas.microsoft.com/office/drawing/2014/main" id="{18BA5943-D95A-C9F1-CE9D-C13D309639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9714" y="3648075"/>
            <a:ext cx="4799999" cy="2700000"/>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EFEC1E-5C29-BE09-C377-E00FF5948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448" y="831968"/>
            <a:ext cx="8013104" cy="939681"/>
          </a:xfrm>
          <a:prstGeom prst="rect">
            <a:avLst/>
          </a:prstGeom>
        </p:spPr>
      </p:pic>
    </p:spTree>
    <p:extLst>
      <p:ext uri="{BB962C8B-B14F-4D97-AF65-F5344CB8AC3E}">
        <p14:creationId xmlns:p14="http://schemas.microsoft.com/office/powerpoint/2010/main" val="344367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28D97E4-ECDD-0DD1-5517-FF67A656C4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145" y="983244"/>
            <a:ext cx="6522015" cy="48915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948F25-D4F5-EC85-A708-2B0693306799}"/>
              </a:ext>
            </a:extLst>
          </p:cNvPr>
          <p:cNvSpPr/>
          <p:nvPr/>
        </p:nvSpPr>
        <p:spPr>
          <a:xfrm>
            <a:off x="7430945" y="983244"/>
            <a:ext cx="3769815" cy="4524315"/>
          </a:xfrm>
          <a:prstGeom prst="rect">
            <a:avLst/>
          </a:prstGeom>
          <a:noFill/>
        </p:spPr>
        <p:txBody>
          <a:bodyPr wrap="none" lIns="91440" tIns="45720" rIns="91440" bIns="45720">
            <a:spAutoFit/>
          </a:bodyPr>
          <a:lstStyle/>
          <a:p>
            <a:r>
              <a:rPr lang="en-US" sz="4800" b="0" cap="none" spc="0" dirty="0">
                <a:ln w="0"/>
                <a:solidFill>
                  <a:schemeClr val="tx1"/>
                </a:solidFill>
                <a:effectLst>
                  <a:outerShdw blurRad="38100" dist="19050" dir="2700000" algn="tl" rotWithShape="0">
                    <a:schemeClr val="dk1">
                      <a:alpha val="40000"/>
                    </a:schemeClr>
                  </a:outerShdw>
                </a:effectLst>
              </a:rPr>
              <a:t>Trees have</a:t>
            </a:r>
          </a:p>
          <a:p>
            <a:r>
              <a:rPr lang="en-US" sz="4800" dirty="0">
                <a:ln w="0"/>
                <a:effectLst>
                  <a:outerShdw blurRad="38100" dist="19050" dir="2700000" algn="tl" rotWithShape="0">
                    <a:schemeClr val="dk1">
                      <a:alpha val="40000"/>
                    </a:schemeClr>
                  </a:outerShdw>
                </a:effectLst>
              </a:rPr>
              <a:t>fractal </a:t>
            </a:r>
          </a:p>
          <a:p>
            <a:r>
              <a:rPr lang="en-US" sz="4800" dirty="0">
                <a:ln w="0"/>
                <a:effectLst>
                  <a:outerShdw blurRad="38100" dist="19050" dir="2700000" algn="tl" rotWithShape="0">
                    <a:schemeClr val="dk1">
                      <a:alpha val="40000"/>
                    </a:schemeClr>
                  </a:outerShdw>
                </a:effectLst>
              </a:rPr>
              <a:t>p</a:t>
            </a:r>
            <a:r>
              <a:rPr lang="en-US" sz="4800" b="0" cap="none" spc="0" dirty="0">
                <a:ln w="0"/>
                <a:solidFill>
                  <a:schemeClr val="tx1"/>
                </a:solidFill>
                <a:effectLst>
                  <a:outerShdw blurRad="38100" dist="19050" dir="2700000" algn="tl" rotWithShape="0">
                    <a:schemeClr val="dk1">
                      <a:alpha val="40000"/>
                    </a:schemeClr>
                  </a:outerShdw>
                </a:effectLst>
              </a:rPr>
              <a:t>ro</a:t>
            </a:r>
            <a:r>
              <a:rPr lang="en-US" sz="4800" dirty="0">
                <a:ln w="0"/>
                <a:effectLst>
                  <a:outerShdw blurRad="38100" dist="19050" dir="2700000" algn="tl" rotWithShape="0">
                    <a:schemeClr val="dk1">
                      <a:alpha val="40000"/>
                    </a:schemeClr>
                  </a:outerShdw>
                </a:effectLst>
              </a:rPr>
              <a:t>perties,</a:t>
            </a:r>
          </a:p>
          <a:p>
            <a:r>
              <a:rPr lang="en-US" sz="4800" dirty="0">
                <a:ln w="0"/>
                <a:effectLst>
                  <a:outerShdw blurRad="38100" dist="19050" dir="2700000" algn="tl" rotWithShape="0">
                    <a:schemeClr val="dk1">
                      <a:alpha val="40000"/>
                    </a:schemeClr>
                  </a:outerShdw>
                </a:effectLst>
              </a:rPr>
              <a:t>a</a:t>
            </a:r>
            <a:r>
              <a:rPr lang="en-US" sz="4800" b="0" cap="none" spc="0" dirty="0">
                <a:ln w="0"/>
                <a:solidFill>
                  <a:schemeClr val="tx1"/>
                </a:solidFill>
                <a:effectLst>
                  <a:outerShdw blurRad="38100" dist="19050" dir="2700000" algn="tl" rotWithShape="0">
                    <a:schemeClr val="dk1">
                      <a:alpha val="40000"/>
                    </a:schemeClr>
                  </a:outerShdw>
                </a:effectLst>
              </a:rPr>
              <a:t>nd can</a:t>
            </a:r>
            <a:r>
              <a:rPr lang="en-US" sz="4800" dirty="0">
                <a:ln w="0"/>
                <a:effectLst>
                  <a:outerShdw blurRad="38100" dist="19050" dir="2700000" algn="tl" rotWithShape="0">
                    <a:schemeClr val="dk1">
                      <a:alpha val="40000"/>
                    </a:schemeClr>
                  </a:outerShdw>
                </a:effectLst>
              </a:rPr>
              <a:t> be</a:t>
            </a:r>
          </a:p>
          <a:p>
            <a:r>
              <a:rPr lang="en-US" sz="4800" dirty="0">
                <a:ln w="0"/>
                <a:effectLst>
                  <a:outerShdw blurRad="38100" dist="19050" dir="2700000" algn="tl" rotWithShape="0">
                    <a:schemeClr val="dk1">
                      <a:alpha val="40000"/>
                    </a:schemeClr>
                  </a:outerShdw>
                </a:effectLst>
              </a:rPr>
              <a:t>c</a:t>
            </a:r>
            <a:r>
              <a:rPr lang="en-US" sz="4800" b="0" cap="none" spc="0" dirty="0">
                <a:ln w="0"/>
                <a:solidFill>
                  <a:schemeClr val="tx1"/>
                </a:solidFill>
                <a:effectLst>
                  <a:outerShdw blurRad="38100" dist="19050" dir="2700000" algn="tl" rotWithShape="0">
                    <a:schemeClr val="dk1">
                      <a:alpha val="40000"/>
                    </a:schemeClr>
                  </a:outerShdw>
                </a:effectLst>
              </a:rPr>
              <a:t>reated using</a:t>
            </a:r>
          </a:p>
          <a:p>
            <a:r>
              <a:rPr lang="en-US" sz="4800" dirty="0">
                <a:ln w="0"/>
                <a:effectLst>
                  <a:outerShdw blurRad="38100" dist="19050" dir="2700000" algn="tl" rotWithShape="0">
                    <a:schemeClr val="dk1">
                      <a:alpha val="40000"/>
                    </a:schemeClr>
                  </a:outerShdw>
                </a:effectLst>
              </a:rPr>
              <a:t>Recursion.</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1536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E1761-5396-A432-F504-3B4A0B881FFE}"/>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58D8F32-986E-BF87-5D3C-93F90682D096}"/>
              </a:ext>
            </a:extLst>
          </p:cNvPr>
          <p:cNvSpPr>
            <a:spLocks noGrp="1"/>
          </p:cNvSpPr>
          <p:nvPr>
            <p:ph sz="half" idx="1"/>
          </p:nvPr>
        </p:nvSpPr>
        <p:spPr>
          <a:xfrm>
            <a:off x="582930" y="1825625"/>
            <a:ext cx="5712472" cy="4351338"/>
          </a:xfrm>
        </p:spPr>
        <p:txBody>
          <a:bodyPr>
            <a:normAutofit lnSpcReduction="10000"/>
          </a:bodyPr>
          <a:lstStyle/>
          <a:p>
            <a:r>
              <a:rPr lang="en-IE" dirty="0"/>
              <a:t>Born: 17 June 1898</a:t>
            </a:r>
          </a:p>
          <a:p>
            <a:r>
              <a:rPr lang="en-IE" dirty="0"/>
              <a:t>Born in Leeuwarden, Netherlands</a:t>
            </a:r>
          </a:p>
          <a:p>
            <a:r>
              <a:rPr lang="en-IE" dirty="0"/>
              <a:t>Died: 27 March 1972</a:t>
            </a:r>
          </a:p>
          <a:p>
            <a:r>
              <a:rPr lang="en-IE" dirty="0"/>
              <a:t>A Master </a:t>
            </a:r>
            <a:r>
              <a:rPr lang="en-US" dirty="0"/>
              <a:t>Dutch graphic artist who made woodcuts, lithographs, and mezzotints</a:t>
            </a:r>
            <a:endParaRPr lang="en-IE" dirty="0"/>
          </a:p>
          <a:p>
            <a:r>
              <a:rPr lang="en-US" dirty="0"/>
              <a:t>His work features mathematical objects and operations including  reflection, symmetry, and tessellations</a:t>
            </a:r>
            <a:endParaRPr lang="en-IE" dirty="0"/>
          </a:p>
        </p:txBody>
      </p:sp>
      <p:sp>
        <p:nvSpPr>
          <p:cNvPr id="9" name="Title 8">
            <a:extLst>
              <a:ext uri="{FF2B5EF4-FFF2-40B4-BE49-F238E27FC236}">
                <a16:creationId xmlns:a16="http://schemas.microsoft.com/office/drawing/2014/main" id="{76BAB1FC-9DE4-1AA5-612F-2265CFD3ED6C}"/>
              </a:ext>
            </a:extLst>
          </p:cNvPr>
          <p:cNvSpPr>
            <a:spLocks noGrp="1"/>
          </p:cNvSpPr>
          <p:nvPr>
            <p:ph type="title"/>
          </p:nvPr>
        </p:nvSpPr>
        <p:spPr/>
        <p:txBody>
          <a:bodyPr/>
          <a:lstStyle/>
          <a:p>
            <a:r>
              <a:rPr lang="en-IE" dirty="0"/>
              <a:t>M. C. Escher</a:t>
            </a:r>
          </a:p>
        </p:txBody>
      </p:sp>
      <p:pic>
        <p:nvPicPr>
          <p:cNvPr id="3" name="Picture 2" descr="A person with a white beard&#10;&#10;AI-generated content may be incorrect.">
            <a:extLst>
              <a:ext uri="{FF2B5EF4-FFF2-40B4-BE49-F238E27FC236}">
                <a16:creationId xmlns:a16="http://schemas.microsoft.com/office/drawing/2014/main" id="{BC50AF3D-7461-16BA-C949-DC1A19E0A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402" y="0"/>
            <a:ext cx="5896598" cy="6858000"/>
          </a:xfrm>
          <a:prstGeom prst="rect">
            <a:avLst/>
          </a:prstGeom>
        </p:spPr>
      </p:pic>
    </p:spTree>
    <p:extLst>
      <p:ext uri="{BB962C8B-B14F-4D97-AF65-F5344CB8AC3E}">
        <p14:creationId xmlns:p14="http://schemas.microsoft.com/office/powerpoint/2010/main" val="1430998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he Recursions of Escher: Between Art and Science">
            <a:extLst>
              <a:ext uri="{FF2B5EF4-FFF2-40B4-BE49-F238E27FC236}">
                <a16:creationId xmlns:a16="http://schemas.microsoft.com/office/drawing/2014/main" id="{255C0935-259D-9AE0-1072-1CFE29962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88" b="80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15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rawing of hands and a pen&#10;&#10;AI-generated content may be incorrect.">
            <a:extLst>
              <a:ext uri="{FF2B5EF4-FFF2-40B4-BE49-F238E27FC236}">
                <a16:creationId xmlns:a16="http://schemas.microsoft.com/office/drawing/2014/main" id="{BB51851E-EC5B-7680-139E-152988A267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12243" y="445770"/>
            <a:ext cx="6567513"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79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8309C30-5345-315A-9492-A5F6EF637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309" y="118745"/>
            <a:ext cx="4965382" cy="662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61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F8C50C-9E22-35E6-D9F2-17B9FD8EE141}"/>
            </a:ext>
          </a:extLst>
        </p:cNvPr>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C. Escher and Tessellations">
            <a:extLst>
              <a:ext uri="{FF2B5EF4-FFF2-40B4-BE49-F238E27FC236}">
                <a16:creationId xmlns:a16="http://schemas.microsoft.com/office/drawing/2014/main" id="{F4488CB0-158B-ACF6-7DE9-730B62D52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4" r="2604" b="3"/>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rcle Limit III">
            <a:extLst>
              <a:ext uri="{FF2B5EF4-FFF2-40B4-BE49-F238E27FC236}">
                <a16:creationId xmlns:a16="http://schemas.microsoft.com/office/drawing/2014/main" id="{FEAB86D4-F2B7-12D1-C7CD-6D1A268E2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 r="1220"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3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7F3B-D152-EAF8-7E8A-4B19D02E1B8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4A5ED48-1E54-6428-5676-1429CCD5E414}"/>
              </a:ext>
            </a:extLst>
          </p:cNvPr>
          <p:cNvSpPr>
            <a:spLocks noGrp="1"/>
          </p:cNvSpPr>
          <p:nvPr>
            <p:ph sz="half" idx="1"/>
          </p:nvPr>
        </p:nvSpPr>
        <p:spPr>
          <a:xfrm>
            <a:off x="582930" y="1825625"/>
            <a:ext cx="5712472" cy="4351338"/>
          </a:xfrm>
        </p:spPr>
        <p:txBody>
          <a:bodyPr>
            <a:normAutofit fontScale="92500"/>
          </a:bodyPr>
          <a:lstStyle/>
          <a:p>
            <a:r>
              <a:rPr lang="en-IE"/>
              <a:t>Born: 31 March 1685</a:t>
            </a:r>
          </a:p>
          <a:p>
            <a:r>
              <a:rPr lang="en-IE"/>
              <a:t>Born in Eisenach, Germany</a:t>
            </a:r>
          </a:p>
          <a:p>
            <a:r>
              <a:rPr lang="en-IE"/>
              <a:t>Died: 28 July 1750</a:t>
            </a:r>
          </a:p>
          <a:p>
            <a:r>
              <a:rPr lang="en-US"/>
              <a:t>He is known for his work across a variety of instruments and forms, including orchestral, cello, violin, piano, organ works and choral works</a:t>
            </a:r>
          </a:p>
          <a:p>
            <a:r>
              <a:rPr lang="en-US"/>
              <a:t>He is considered one of the greatest composers in the history of Western music</a:t>
            </a:r>
            <a:endParaRPr lang="en-IE" dirty="0"/>
          </a:p>
        </p:txBody>
      </p:sp>
      <p:sp>
        <p:nvSpPr>
          <p:cNvPr id="9" name="Title 8">
            <a:extLst>
              <a:ext uri="{FF2B5EF4-FFF2-40B4-BE49-F238E27FC236}">
                <a16:creationId xmlns:a16="http://schemas.microsoft.com/office/drawing/2014/main" id="{036D3C64-B67F-C2AD-4D9F-D0D15BC32D38}"/>
              </a:ext>
            </a:extLst>
          </p:cNvPr>
          <p:cNvSpPr>
            <a:spLocks noGrp="1"/>
          </p:cNvSpPr>
          <p:nvPr>
            <p:ph type="title"/>
          </p:nvPr>
        </p:nvSpPr>
        <p:spPr/>
        <p:txBody>
          <a:bodyPr/>
          <a:lstStyle/>
          <a:p>
            <a:r>
              <a:rPr lang="en-IE" dirty="0"/>
              <a:t>J. S. Bach</a:t>
            </a:r>
          </a:p>
        </p:txBody>
      </p:sp>
      <p:pic>
        <p:nvPicPr>
          <p:cNvPr id="4" name="Picture 3">
            <a:extLst>
              <a:ext uri="{FF2B5EF4-FFF2-40B4-BE49-F238E27FC236}">
                <a16:creationId xmlns:a16="http://schemas.microsoft.com/office/drawing/2014/main" id="{C1F0926A-E5A6-B2C3-EB0E-8C9EDC3AFBB6}"/>
              </a:ext>
            </a:extLst>
          </p:cNvPr>
          <p:cNvPicPr>
            <a:picLocks noChangeAspect="1"/>
          </p:cNvPicPr>
          <p:nvPr/>
        </p:nvPicPr>
        <p:blipFill>
          <a:blip r:embed="rId2"/>
          <a:stretch>
            <a:fillRect/>
          </a:stretch>
        </p:blipFill>
        <p:spPr>
          <a:xfrm>
            <a:off x="6295402" y="-39717"/>
            <a:ext cx="5896598" cy="6897718"/>
          </a:xfrm>
          <a:prstGeom prst="rect">
            <a:avLst/>
          </a:prstGeom>
        </p:spPr>
      </p:pic>
    </p:spTree>
    <p:extLst>
      <p:ext uri="{BB962C8B-B14F-4D97-AF65-F5344CB8AC3E}">
        <p14:creationId xmlns:p14="http://schemas.microsoft.com/office/powerpoint/2010/main" val="1521273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y Johann Sebastian Bach : The Best Of ...">
            <a:extLst>
              <a:ext uri="{FF2B5EF4-FFF2-40B4-BE49-F238E27FC236}">
                <a16:creationId xmlns:a16="http://schemas.microsoft.com/office/drawing/2014/main" id="{13CFD111-C800-EDBF-48D9-75A7047BF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951" y="681037"/>
            <a:ext cx="5584019" cy="55098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D1C007-3B3E-BBCE-CB22-39B662832B4D}"/>
              </a:ext>
            </a:extLst>
          </p:cNvPr>
          <p:cNvSpPr>
            <a:spLocks noGrp="1"/>
          </p:cNvSpPr>
          <p:nvPr>
            <p:ph type="title"/>
          </p:nvPr>
        </p:nvSpPr>
        <p:spPr/>
        <p:txBody>
          <a:bodyPr/>
          <a:lstStyle/>
          <a:p>
            <a:r>
              <a:rPr lang="en-IE" dirty="0"/>
              <a:t>J. S. Bach</a:t>
            </a:r>
          </a:p>
        </p:txBody>
      </p:sp>
      <p:sp>
        <p:nvSpPr>
          <p:cNvPr id="3" name="Content Placeholder 2">
            <a:extLst>
              <a:ext uri="{FF2B5EF4-FFF2-40B4-BE49-F238E27FC236}">
                <a16:creationId xmlns:a16="http://schemas.microsoft.com/office/drawing/2014/main" id="{A674A4F9-5691-925D-FA8D-05A00D1C5F85}"/>
              </a:ext>
            </a:extLst>
          </p:cNvPr>
          <p:cNvSpPr>
            <a:spLocks noGrp="1"/>
          </p:cNvSpPr>
          <p:nvPr>
            <p:ph idx="1"/>
          </p:nvPr>
        </p:nvSpPr>
        <p:spPr/>
        <p:txBody>
          <a:bodyPr>
            <a:normAutofit lnSpcReduction="10000"/>
          </a:bodyPr>
          <a:lstStyle/>
          <a:p>
            <a:r>
              <a:rPr lang="en-US" i="1" dirty="0">
                <a:latin typeface="Eras Medium ITC" panose="020B0602030504020804" pitchFamily="34" charset="0"/>
              </a:rPr>
              <a:t>Brandenburg Concertos</a:t>
            </a:r>
          </a:p>
          <a:p>
            <a:r>
              <a:rPr lang="en-US" i="1" dirty="0">
                <a:latin typeface="Eras Medium ITC" panose="020B0602030504020804" pitchFamily="34" charset="0"/>
              </a:rPr>
              <a:t>Cello suites and sonatas </a:t>
            </a:r>
          </a:p>
          <a:p>
            <a:r>
              <a:rPr lang="en-US" i="1" dirty="0">
                <a:latin typeface="Eras Medium ITC" panose="020B0602030504020804" pitchFamily="34" charset="0"/>
              </a:rPr>
              <a:t>Partitas for solo violin</a:t>
            </a:r>
          </a:p>
          <a:p>
            <a:r>
              <a:rPr lang="en-US" i="1" dirty="0">
                <a:latin typeface="Eras Medium ITC" panose="020B0602030504020804" pitchFamily="34" charset="0"/>
              </a:rPr>
              <a:t>Goldberg Variations</a:t>
            </a:r>
          </a:p>
          <a:p>
            <a:r>
              <a:rPr lang="en-US" i="1" dirty="0">
                <a:latin typeface="Eras Medium ITC" panose="020B0602030504020804" pitchFamily="34" charset="0"/>
              </a:rPr>
              <a:t>The Well-Tempered Clavier</a:t>
            </a:r>
          </a:p>
          <a:p>
            <a:r>
              <a:rPr lang="en-US" i="1" dirty="0">
                <a:latin typeface="Eras Medium ITC" panose="020B0602030504020804" pitchFamily="34" charset="0"/>
              </a:rPr>
              <a:t>The </a:t>
            </a:r>
            <a:r>
              <a:rPr lang="en-US" i="1" dirty="0" err="1">
                <a:latin typeface="Eras Medium ITC" panose="020B0602030504020804" pitchFamily="34" charset="0"/>
              </a:rPr>
              <a:t>Schübler</a:t>
            </a:r>
            <a:r>
              <a:rPr lang="en-US" i="1" dirty="0">
                <a:latin typeface="Eras Medium ITC" panose="020B0602030504020804" pitchFamily="34" charset="0"/>
              </a:rPr>
              <a:t> Chorales</a:t>
            </a:r>
          </a:p>
          <a:p>
            <a:r>
              <a:rPr lang="en-US" i="1" dirty="0">
                <a:latin typeface="Eras Medium ITC" panose="020B0602030504020804" pitchFamily="34" charset="0"/>
              </a:rPr>
              <a:t>St Matthew Passion</a:t>
            </a:r>
          </a:p>
          <a:p>
            <a:r>
              <a:rPr lang="en-US" i="1" dirty="0">
                <a:latin typeface="Eras Medium ITC" panose="020B0602030504020804" pitchFamily="34" charset="0"/>
              </a:rPr>
              <a:t>The Mass in B minor</a:t>
            </a:r>
          </a:p>
          <a:p>
            <a:r>
              <a:rPr lang="en-US" i="1" dirty="0">
                <a:latin typeface="Eras Medium ITC" panose="020B0602030504020804" pitchFamily="34" charset="0"/>
              </a:rPr>
              <a:t>The Toccata and Fugue in D minor</a:t>
            </a:r>
          </a:p>
          <a:p>
            <a:endParaRPr lang="en-IE" i="1" dirty="0">
              <a:latin typeface="Eras Medium ITC" panose="020B0602030504020804" pitchFamily="34" charset="0"/>
            </a:endParaRPr>
          </a:p>
        </p:txBody>
      </p:sp>
    </p:spTree>
    <p:extLst>
      <p:ext uri="{BB962C8B-B14F-4D97-AF65-F5344CB8AC3E}">
        <p14:creationId xmlns:p14="http://schemas.microsoft.com/office/powerpoint/2010/main" val="366492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7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79" name="Rectangle 717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7170" name="Picture 2" descr="Nestedly Recursive Functions—Stephen ...">
            <a:extLst>
              <a:ext uri="{FF2B5EF4-FFF2-40B4-BE49-F238E27FC236}">
                <a16:creationId xmlns:a16="http://schemas.microsoft.com/office/drawing/2014/main" id="{15B5F105-6C8D-F250-7662-D9251E0C19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4797" y="1286934"/>
            <a:ext cx="7882408" cy="410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63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DF) D. R. Hofstadter - Gödel, Escher, Bach An Eternal Golden Braid">
            <a:extLst>
              <a:ext uri="{FF2B5EF4-FFF2-40B4-BE49-F238E27FC236}">
                <a16:creationId xmlns:a16="http://schemas.microsoft.com/office/drawing/2014/main" id="{A9BCD593-F66C-DD4E-328F-32B71B527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900" y="240028"/>
            <a:ext cx="5146040" cy="66559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TH195: Gödel, Escher, and Bach">
            <a:extLst>
              <a:ext uri="{FF2B5EF4-FFF2-40B4-BE49-F238E27FC236}">
                <a16:creationId xmlns:a16="http://schemas.microsoft.com/office/drawing/2014/main" id="{B8327A16-6C1B-2FF3-7D8A-553621500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28" y="4006486"/>
            <a:ext cx="5643843" cy="220094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E.B. – Gödel, Escher, Bach by ...">
            <a:extLst>
              <a:ext uri="{FF2B5EF4-FFF2-40B4-BE49-F238E27FC236}">
                <a16:creationId xmlns:a16="http://schemas.microsoft.com/office/drawing/2014/main" id="{764DE095-F182-4814-7977-6F14F2582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901" y="539115"/>
            <a:ext cx="4281099" cy="320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53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862D4EA-78A0-ECFF-B8EC-D983278DD1E9}"/>
              </a:ext>
            </a:extLst>
          </p:cNvPr>
          <p:cNvSpPr>
            <a:spLocks noGrp="1"/>
          </p:cNvSpPr>
          <p:nvPr>
            <p:ph type="ctrTitle"/>
          </p:nvPr>
        </p:nvSpPr>
        <p:spPr>
          <a:xfrm>
            <a:off x="2399234" y="2073715"/>
            <a:ext cx="6935759" cy="2993042"/>
          </a:xfrm>
        </p:spPr>
        <p:txBody>
          <a:bodyPr anchor="ctr">
            <a:normAutofit/>
          </a:bodyPr>
          <a:lstStyle/>
          <a:p>
            <a:r>
              <a:rPr lang="en-US" sz="8800">
                <a:solidFill>
                  <a:schemeClr val="bg1"/>
                </a:solidFill>
              </a:rPr>
              <a:t>Linked Lists</a:t>
            </a:r>
            <a:endParaRPr lang="en-IE" sz="8800">
              <a:solidFill>
                <a:schemeClr val="bg1"/>
              </a:solidFill>
            </a:endParaRPr>
          </a:p>
        </p:txBody>
      </p:sp>
      <p:sp>
        <p:nvSpPr>
          <p:cNvPr id="9" name="Rectangle 8">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693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eonardo's Rule and the Geometry of Nature - Tumamoc Sketchbook">
            <a:extLst>
              <a:ext uri="{FF2B5EF4-FFF2-40B4-BE49-F238E27FC236}">
                <a16:creationId xmlns:a16="http://schemas.microsoft.com/office/drawing/2014/main" id="{BC47D387-4E86-A44A-DA25-2DB220782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 y="571500"/>
            <a:ext cx="6191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1F7D3DE5-B0C9-01C6-45F5-160ED17D3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415" y="3142774"/>
            <a:ext cx="5444490" cy="35144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ght) A sketch from Leonardo da Vinci's notebook [2] depicting his... |  Download Scientific Diagram">
            <a:extLst>
              <a:ext uri="{FF2B5EF4-FFF2-40B4-BE49-F238E27FC236}">
                <a16:creationId xmlns:a16="http://schemas.microsoft.com/office/drawing/2014/main" id="{0B2C0240-153A-FB40-9150-2C7AAA103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685" y="418624"/>
            <a:ext cx="375285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80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Imagine we wanted to have an array where we can dynamically add elements into it, and take them away.</a:t>
            </a:r>
          </a:p>
          <a:p>
            <a:endParaRPr lang="en-IE" dirty="0"/>
          </a:p>
          <a:p>
            <a:r>
              <a:rPr lang="en-IE" dirty="0"/>
              <a:t>We can do this with a linked list.</a:t>
            </a:r>
          </a:p>
        </p:txBody>
      </p:sp>
    </p:spTree>
    <p:extLst>
      <p:ext uri="{BB962C8B-B14F-4D97-AF65-F5344CB8AC3E}">
        <p14:creationId xmlns:p14="http://schemas.microsoft.com/office/powerpoint/2010/main" val="55608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A linked list is made up of nodes.</a:t>
            </a:r>
          </a:p>
          <a:p>
            <a:endParaRPr lang="en-IE" dirty="0"/>
          </a:p>
        </p:txBody>
      </p:sp>
    </p:spTree>
    <p:extLst>
      <p:ext uri="{BB962C8B-B14F-4D97-AF65-F5344CB8AC3E}">
        <p14:creationId xmlns:p14="http://schemas.microsoft.com/office/powerpoint/2010/main" val="2245174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A linked list is made up of nodes.</a:t>
            </a:r>
          </a:p>
          <a:p>
            <a:endParaRPr lang="en-IE" dirty="0"/>
          </a:p>
          <a:p>
            <a:r>
              <a:rPr lang="en-IE" dirty="0"/>
              <a:t>Each node has two parts to it:</a:t>
            </a:r>
          </a:p>
          <a:p>
            <a:endParaRPr lang="en-IE" dirty="0"/>
          </a:p>
        </p:txBody>
      </p:sp>
    </p:spTree>
    <p:extLst>
      <p:ext uri="{BB962C8B-B14F-4D97-AF65-F5344CB8AC3E}">
        <p14:creationId xmlns:p14="http://schemas.microsoft.com/office/powerpoint/2010/main" val="447646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A linked list is made up of nodes.</a:t>
            </a:r>
          </a:p>
          <a:p>
            <a:endParaRPr lang="en-IE" dirty="0"/>
          </a:p>
          <a:p>
            <a:r>
              <a:rPr lang="en-IE" dirty="0"/>
              <a:t>Each node has two parts to it:</a:t>
            </a:r>
          </a:p>
          <a:p>
            <a:endParaRPr lang="en-IE" dirty="0"/>
          </a:p>
        </p:txBody>
      </p:sp>
      <p:sp>
        <p:nvSpPr>
          <p:cNvPr id="4" name="Right Arrow Callout 3"/>
          <p:cNvSpPr/>
          <p:nvPr/>
        </p:nvSpPr>
        <p:spPr>
          <a:xfrm>
            <a:off x="4979876" y="4005144"/>
            <a:ext cx="2268252" cy="1440080"/>
          </a:xfrm>
          <a:prstGeom prst="right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solidFill>
                  <a:schemeClr val="tx1"/>
                </a:solidFill>
              </a:rPr>
              <a:t>Pointer</a:t>
            </a:r>
          </a:p>
        </p:txBody>
      </p:sp>
      <p:sp>
        <p:nvSpPr>
          <p:cNvPr id="6" name="Rectangle 5"/>
          <p:cNvSpPr/>
          <p:nvPr/>
        </p:nvSpPr>
        <p:spPr>
          <a:xfrm>
            <a:off x="3467708" y="4005144"/>
            <a:ext cx="1512168" cy="144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solidFill>
                  <a:schemeClr val="tx1"/>
                </a:solidFill>
              </a:rPr>
              <a:t>Value</a:t>
            </a:r>
          </a:p>
        </p:txBody>
      </p:sp>
    </p:spTree>
    <p:extLst>
      <p:ext uri="{BB962C8B-B14F-4D97-AF65-F5344CB8AC3E}">
        <p14:creationId xmlns:p14="http://schemas.microsoft.com/office/powerpoint/2010/main" val="1347375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Tree>
    <p:extLst>
      <p:ext uri="{BB962C8B-B14F-4D97-AF65-F5344CB8AC3E}">
        <p14:creationId xmlns:p14="http://schemas.microsoft.com/office/powerpoint/2010/main" val="3508484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95807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1954704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2133708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76522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Tree>
    <p:extLst>
      <p:ext uri="{BB962C8B-B14F-4D97-AF65-F5344CB8AC3E}">
        <p14:creationId xmlns:p14="http://schemas.microsoft.com/office/powerpoint/2010/main" val="415145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0830DF-9759-D95E-4F95-C8CC5AA0B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372" y="643466"/>
            <a:ext cx="6224655" cy="55710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F0E718D-F264-9A31-E3AF-00ECF991D432}"/>
              </a:ext>
            </a:extLst>
          </p:cNvPr>
          <p:cNvSpPr/>
          <p:nvPr/>
        </p:nvSpPr>
        <p:spPr>
          <a:xfrm>
            <a:off x="8200431" y="4178915"/>
            <a:ext cx="3329758"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Sierpinski</a:t>
            </a:r>
            <a:endParaRPr lang="en-US" sz="5400" b="1" dirty="0">
              <a:ln/>
              <a:solidFill>
                <a:schemeClr val="accent4"/>
              </a:solidFill>
            </a:endParaRPr>
          </a:p>
          <a:p>
            <a:pPr algn="ctr"/>
            <a:r>
              <a:rPr lang="en-US" sz="5400" b="1" cap="none" spc="0" dirty="0">
                <a:ln/>
                <a:solidFill>
                  <a:schemeClr val="accent4"/>
                </a:solidFill>
                <a:effectLst/>
              </a:rPr>
              <a:t>Triangle</a:t>
            </a:r>
          </a:p>
        </p:txBody>
      </p:sp>
    </p:spTree>
    <p:extLst>
      <p:ext uri="{BB962C8B-B14F-4D97-AF65-F5344CB8AC3E}">
        <p14:creationId xmlns:p14="http://schemas.microsoft.com/office/powerpoint/2010/main" val="3012014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For example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7" name="Up Arrow 6"/>
          <p:cNvSpPr/>
          <p:nvPr/>
        </p:nvSpPr>
        <p:spPr>
          <a:xfrm>
            <a:off x="1127448" y="4077072"/>
            <a:ext cx="648072" cy="122413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p:cNvSpPr txBox="1"/>
          <p:nvPr/>
        </p:nvSpPr>
        <p:spPr>
          <a:xfrm>
            <a:off x="861989" y="5229201"/>
            <a:ext cx="1175579" cy="954107"/>
          </a:xfrm>
          <a:prstGeom prst="rect">
            <a:avLst/>
          </a:prstGeom>
          <a:noFill/>
        </p:spPr>
        <p:txBody>
          <a:bodyPr wrap="none" rtlCol="0">
            <a:spAutoFit/>
          </a:bodyPr>
          <a:lstStyle/>
          <a:p>
            <a:pPr algn="ctr"/>
            <a:r>
              <a:rPr lang="en-IE" sz="2800" b="1" dirty="0"/>
              <a:t>Start</a:t>
            </a:r>
          </a:p>
          <a:p>
            <a:pPr algn="ctr"/>
            <a:r>
              <a:rPr lang="en-IE" sz="2800" b="1" dirty="0"/>
              <a:t>of List</a:t>
            </a:r>
          </a:p>
        </p:txBody>
      </p:sp>
      <p:sp>
        <p:nvSpPr>
          <p:cNvPr id="24" name="Up Arrow 23"/>
          <p:cNvSpPr/>
          <p:nvPr/>
        </p:nvSpPr>
        <p:spPr>
          <a:xfrm>
            <a:off x="8547686" y="4077072"/>
            <a:ext cx="648072" cy="122413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p:cNvSpPr txBox="1"/>
          <p:nvPr/>
        </p:nvSpPr>
        <p:spPr>
          <a:xfrm>
            <a:off x="8282227" y="5229201"/>
            <a:ext cx="1175579" cy="954107"/>
          </a:xfrm>
          <a:prstGeom prst="rect">
            <a:avLst/>
          </a:prstGeom>
          <a:noFill/>
        </p:spPr>
        <p:txBody>
          <a:bodyPr wrap="none" rtlCol="0">
            <a:spAutoFit/>
          </a:bodyPr>
          <a:lstStyle/>
          <a:p>
            <a:pPr algn="ctr"/>
            <a:r>
              <a:rPr lang="en-IE" sz="2800" b="1" dirty="0"/>
              <a:t>End</a:t>
            </a:r>
          </a:p>
          <a:p>
            <a:pPr algn="ctr"/>
            <a:r>
              <a:rPr lang="en-IE" sz="2800" b="1" dirty="0"/>
              <a:t>of List</a:t>
            </a:r>
          </a:p>
        </p:txBody>
      </p:sp>
    </p:spTree>
    <p:extLst>
      <p:ext uri="{BB962C8B-B14F-4D97-AF65-F5344CB8AC3E}">
        <p14:creationId xmlns:p14="http://schemas.microsoft.com/office/powerpoint/2010/main" val="1155638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add a value in:</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Tree>
    <p:extLst>
      <p:ext uri="{BB962C8B-B14F-4D97-AF65-F5344CB8AC3E}">
        <p14:creationId xmlns:p14="http://schemas.microsoft.com/office/powerpoint/2010/main" val="344089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add a value in:</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2" name="Straight Arrow Connector 11"/>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375580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4655840" y="4725144"/>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4" name="Straight Arrow Connector 23"/>
          <p:cNvCxnSpPr/>
          <p:nvPr/>
        </p:nvCxnSpPr>
        <p:spPr>
          <a:xfrm>
            <a:off x="4979936" y="4917690"/>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7596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231224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add a value in:</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375580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4655840" y="4725144"/>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4" name="Straight Arrow Connector 23"/>
          <p:cNvCxnSpPr/>
          <p:nvPr/>
        </p:nvCxnSpPr>
        <p:spPr>
          <a:xfrm>
            <a:off x="4979936" y="4917690"/>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7596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6" name="Curved Connector 25"/>
          <p:cNvCxnSpPr>
            <a:stCxn id="11" idx="6"/>
            <a:endCxn id="22" idx="1"/>
          </p:cNvCxnSpPr>
          <p:nvPr/>
        </p:nvCxnSpPr>
        <p:spPr>
          <a:xfrm flipH="1">
            <a:off x="3755800" y="3320988"/>
            <a:ext cx="360040" cy="1620140"/>
          </a:xfrm>
          <a:prstGeom prst="curvedConnector5">
            <a:avLst>
              <a:gd name="adj1" fmla="val -63493"/>
              <a:gd name="adj2" fmla="val 44446"/>
              <a:gd name="adj3" fmla="val 16349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86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add a value in:</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375580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4655840" y="4725144"/>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4475960" y="4581128"/>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6" name="Curved Connector 25"/>
          <p:cNvCxnSpPr>
            <a:stCxn id="11" idx="6"/>
            <a:endCxn id="22" idx="1"/>
          </p:cNvCxnSpPr>
          <p:nvPr/>
        </p:nvCxnSpPr>
        <p:spPr>
          <a:xfrm flipH="1">
            <a:off x="3755800" y="3320988"/>
            <a:ext cx="360040" cy="1620140"/>
          </a:xfrm>
          <a:prstGeom prst="curvedConnector5">
            <a:avLst>
              <a:gd name="adj1" fmla="val -63493"/>
              <a:gd name="adj2" fmla="val 44446"/>
              <a:gd name="adj3" fmla="val 16349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23" idx="6"/>
            <a:endCxn id="14" idx="1"/>
          </p:cNvCxnSpPr>
          <p:nvPr/>
        </p:nvCxnSpPr>
        <p:spPr>
          <a:xfrm flipH="1" flipV="1">
            <a:off x="4655840" y="3356952"/>
            <a:ext cx="324096" cy="1548212"/>
          </a:xfrm>
          <a:prstGeom prst="curvedConnector5">
            <a:avLst>
              <a:gd name="adj1" fmla="val -70535"/>
              <a:gd name="adj2" fmla="val 44187"/>
              <a:gd name="adj3" fmla="val 170535"/>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9751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add a value in:</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314104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3331940"/>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3356992"/>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045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delete a value: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314104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3331940"/>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3356992"/>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800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delete a value:</a:t>
            </a:r>
          </a:p>
          <a:p>
            <a:endParaRPr lang="en-IE" dirty="0"/>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314104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8" name="Straight Arrow Connector 27"/>
          <p:cNvCxnSpPr/>
          <p:nvPr/>
        </p:nvCxnSpPr>
        <p:spPr>
          <a:xfrm>
            <a:off x="5879976" y="3356992"/>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4096806" y="3331924"/>
            <a:ext cx="2354893" cy="1791281"/>
          </a:xfrm>
          <a:custGeom>
            <a:avLst/>
            <a:gdLst>
              <a:gd name="connsiteX0" fmla="*/ 0 w 2354893"/>
              <a:gd name="connsiteY0" fmla="*/ 0 h 1791281"/>
              <a:gd name="connsiteX1" fmla="*/ 1252603 w 2354893"/>
              <a:gd name="connsiteY1" fmla="*/ 1791222 h 1791281"/>
              <a:gd name="connsiteX2" fmla="*/ 2354893 w 2354893"/>
              <a:gd name="connsiteY2" fmla="*/ 50104 h 1791281"/>
            </a:gdLst>
            <a:ahLst/>
            <a:cxnLst>
              <a:cxn ang="0">
                <a:pos x="connsiteX0" y="connsiteY0"/>
              </a:cxn>
              <a:cxn ang="0">
                <a:pos x="connsiteX1" y="connsiteY1"/>
              </a:cxn>
              <a:cxn ang="0">
                <a:pos x="connsiteX2" y="connsiteY2"/>
              </a:cxn>
            </a:cxnLst>
            <a:rect l="l" t="t" r="r" b="b"/>
            <a:pathLst>
              <a:path w="2354893" h="1791281">
                <a:moveTo>
                  <a:pt x="0" y="0"/>
                </a:moveTo>
                <a:cubicBezTo>
                  <a:pt x="430060" y="891435"/>
                  <a:pt x="860121" y="1782871"/>
                  <a:pt x="1252603" y="1791222"/>
                </a:cubicBezTo>
                <a:cubicBezTo>
                  <a:pt x="1645085" y="1799573"/>
                  <a:pt x="1999989" y="924838"/>
                  <a:pt x="2354893" y="50104"/>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227864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To delete a value:</a:t>
            </a:r>
          </a:p>
          <a:p>
            <a:endParaRPr lang="en-IE" dirty="0"/>
          </a:p>
        </p:txBody>
      </p:sp>
      <p:sp>
        <p:nvSpPr>
          <p:cNvPr id="26" name="Rectangle 25"/>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27" name="Oval 26"/>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9" name="Straight Arrow Connector 28"/>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84760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31" name="Rectangle 30"/>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32" name="Oval 31"/>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3" name="Straight Arrow Connector 32"/>
          <p:cNvCxnSpPr/>
          <p:nvPr/>
        </p:nvCxnSpPr>
        <p:spPr>
          <a:xfrm>
            <a:off x="4115840"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35" name="Rectangle 34"/>
          <p:cNvSpPr/>
          <p:nvPr/>
        </p:nvSpPr>
        <p:spPr>
          <a:xfrm>
            <a:off x="46558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36" name="Oval 35"/>
          <p:cNvSpPr/>
          <p:nvPr/>
        </p:nvSpPr>
        <p:spPr>
          <a:xfrm>
            <a:off x="55558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7" name="Straight Arrow Connector 36"/>
          <p:cNvCxnSpPr/>
          <p:nvPr/>
        </p:nvCxnSpPr>
        <p:spPr>
          <a:xfrm>
            <a:off x="58799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3760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0" name="Rectangle 39"/>
          <p:cNvSpPr/>
          <p:nvPr/>
        </p:nvSpPr>
        <p:spPr>
          <a:xfrm>
            <a:off x="64200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41" name="Oval 40"/>
          <p:cNvSpPr/>
          <p:nvPr/>
        </p:nvSpPr>
        <p:spPr>
          <a:xfrm>
            <a:off x="73201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42" name="Straight Arrow Connector 41"/>
          <p:cNvCxnSpPr/>
          <p:nvPr/>
        </p:nvCxnSpPr>
        <p:spPr>
          <a:xfrm>
            <a:off x="76442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1402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4" name="Rectangle 43"/>
          <p:cNvSpPr/>
          <p:nvPr/>
        </p:nvSpPr>
        <p:spPr>
          <a:xfrm>
            <a:off x="79903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Tree>
    <p:extLst>
      <p:ext uri="{BB962C8B-B14F-4D97-AF65-F5344CB8AC3E}">
        <p14:creationId xmlns:p14="http://schemas.microsoft.com/office/powerpoint/2010/main" val="890239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r>
              <a:rPr lang="en-IE" dirty="0"/>
              <a:t>So a </a:t>
            </a:r>
            <a:r>
              <a:rPr lang="en-IE" b="1" dirty="0"/>
              <a:t>Linked List</a:t>
            </a:r>
            <a:r>
              <a:rPr lang="en-IE" dirty="0"/>
              <a:t> is a series of </a:t>
            </a:r>
            <a:r>
              <a:rPr lang="en-IE" b="1" dirty="0"/>
              <a:t>Nodes</a:t>
            </a:r>
          </a:p>
          <a:p>
            <a:r>
              <a:rPr lang="en-IE" dirty="0"/>
              <a:t>And a </a:t>
            </a:r>
            <a:r>
              <a:rPr lang="en-IE" b="1" dirty="0"/>
              <a:t>Node </a:t>
            </a:r>
            <a:r>
              <a:rPr lang="en-IE" dirty="0"/>
              <a:t>has two parts</a:t>
            </a:r>
          </a:p>
          <a:p>
            <a:pPr lvl="1"/>
            <a:r>
              <a:rPr lang="en-IE" b="1" dirty="0"/>
              <a:t>Value </a:t>
            </a:r>
          </a:p>
          <a:p>
            <a:pPr lvl="1"/>
            <a:r>
              <a:rPr lang="en-IE" b="1" dirty="0"/>
              <a:t>Pointer</a:t>
            </a:r>
          </a:p>
          <a:p>
            <a:r>
              <a:rPr lang="en-IE" dirty="0"/>
              <a:t>A Linked List has a pointer to the start of the list called </a:t>
            </a:r>
            <a:r>
              <a:rPr lang="en-IE" b="1" dirty="0"/>
              <a:t>Head</a:t>
            </a:r>
            <a:r>
              <a:rPr lang="en-IE" dirty="0"/>
              <a:t>.</a:t>
            </a:r>
          </a:p>
        </p:txBody>
      </p:sp>
    </p:spTree>
    <p:extLst>
      <p:ext uri="{BB962C8B-B14F-4D97-AF65-F5344CB8AC3E}">
        <p14:creationId xmlns:p14="http://schemas.microsoft.com/office/powerpoint/2010/main" val="97423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A4F7-66CD-1259-CEFC-0FA9F7BCAC1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2EA6A4A-7427-D72E-608B-14CD039B51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372" y="643466"/>
            <a:ext cx="6224655" cy="5571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E10AB5-5B7B-402D-0BC7-7CCB9FD213FD}"/>
              </a:ext>
            </a:extLst>
          </p:cNvPr>
          <p:cNvPicPr>
            <a:picLocks noChangeAspect="1"/>
          </p:cNvPicPr>
          <p:nvPr/>
        </p:nvPicPr>
        <p:blipFill>
          <a:blip r:embed="rId3"/>
          <a:stretch>
            <a:fillRect/>
          </a:stretch>
        </p:blipFill>
        <p:spPr>
          <a:xfrm>
            <a:off x="6198638" y="666363"/>
            <a:ext cx="3315163" cy="2762636"/>
          </a:xfrm>
          <a:prstGeom prst="rect">
            <a:avLst/>
          </a:prstGeom>
        </p:spPr>
      </p:pic>
      <p:sp>
        <p:nvSpPr>
          <p:cNvPr id="2" name="Rectangle 1">
            <a:extLst>
              <a:ext uri="{FF2B5EF4-FFF2-40B4-BE49-F238E27FC236}">
                <a16:creationId xmlns:a16="http://schemas.microsoft.com/office/drawing/2014/main" id="{B71A34DE-B98E-EBCE-BCF0-F1B5E7D933AB}"/>
              </a:ext>
            </a:extLst>
          </p:cNvPr>
          <p:cNvSpPr/>
          <p:nvPr/>
        </p:nvSpPr>
        <p:spPr>
          <a:xfrm>
            <a:off x="8200431" y="4178915"/>
            <a:ext cx="3329758"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Sierpinski</a:t>
            </a:r>
            <a:endParaRPr lang="en-US" sz="5400" b="1" dirty="0">
              <a:ln/>
              <a:solidFill>
                <a:schemeClr val="accent4"/>
              </a:solidFill>
            </a:endParaRPr>
          </a:p>
          <a:p>
            <a:pPr algn="ctr"/>
            <a:r>
              <a:rPr lang="en-US" sz="5400" b="1" cap="none" spc="0" dirty="0">
                <a:ln/>
                <a:solidFill>
                  <a:schemeClr val="accent4"/>
                </a:solidFill>
                <a:effectLst/>
              </a:rPr>
              <a:t>Triangle</a:t>
            </a:r>
          </a:p>
        </p:txBody>
      </p:sp>
    </p:spTree>
    <p:extLst>
      <p:ext uri="{BB962C8B-B14F-4D97-AF65-F5344CB8AC3E}">
        <p14:creationId xmlns:p14="http://schemas.microsoft.com/office/powerpoint/2010/main" val="3004427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Linked Lists</a:t>
            </a:r>
            <a:endParaRPr lang="en-IE" dirty="0"/>
          </a:p>
        </p:txBody>
      </p:sp>
      <p:sp>
        <p:nvSpPr>
          <p:cNvPr id="5" name="Content Placeholder 4"/>
          <p:cNvSpPr>
            <a:spLocks noGrp="1"/>
          </p:cNvSpPr>
          <p:nvPr>
            <p:ph idx="1"/>
          </p:nvPr>
        </p:nvSpPr>
        <p:spPr/>
        <p:txBody>
          <a:bodyPr>
            <a:normAutofit/>
          </a:bodyPr>
          <a:lstStyle/>
          <a:p>
            <a:pPr marL="0" indent="0">
              <a:buNone/>
            </a:pPr>
            <a:r>
              <a:rPr lang="en-IE" dirty="0"/>
              <a:t> </a:t>
            </a:r>
          </a:p>
        </p:txBody>
      </p:sp>
      <p:sp>
        <p:nvSpPr>
          <p:cNvPr id="8" name="Rectangle 7"/>
          <p:cNvSpPr/>
          <p:nvPr/>
        </p:nvSpPr>
        <p:spPr>
          <a:xfrm>
            <a:off x="1127448"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314096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333351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299695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2865710"/>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3141048"/>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2997032"/>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3331940"/>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3356992"/>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44771" y="5445224"/>
            <a:ext cx="200567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HEAD</a:t>
            </a:r>
          </a:p>
        </p:txBody>
      </p:sp>
      <p:sp>
        <p:nvSpPr>
          <p:cNvPr id="7" name="Up Arrow 6"/>
          <p:cNvSpPr/>
          <p:nvPr/>
        </p:nvSpPr>
        <p:spPr>
          <a:xfrm>
            <a:off x="1559496" y="4005064"/>
            <a:ext cx="558152" cy="151216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2891585" y="2627700"/>
            <a:ext cx="773417" cy="369332"/>
          </a:xfrm>
          <a:prstGeom prst="rect">
            <a:avLst/>
          </a:prstGeom>
        </p:spPr>
        <p:txBody>
          <a:bodyPr wrap="none">
            <a:spAutoFit/>
          </a:bodyPr>
          <a:lstStyle/>
          <a:p>
            <a:r>
              <a:rPr lang="en-IE" b="1" dirty="0"/>
              <a:t>Value</a:t>
            </a:r>
            <a:endParaRPr lang="en-IE" dirty="0"/>
          </a:p>
        </p:txBody>
      </p:sp>
      <p:sp>
        <p:nvSpPr>
          <p:cNvPr id="24" name="Rectangle 23"/>
          <p:cNvSpPr/>
          <p:nvPr/>
        </p:nvSpPr>
        <p:spPr>
          <a:xfrm>
            <a:off x="3071664" y="2627620"/>
            <a:ext cx="1400640" cy="369332"/>
          </a:xfrm>
          <a:prstGeom prst="rect">
            <a:avLst/>
          </a:prstGeom>
        </p:spPr>
        <p:txBody>
          <a:bodyPr wrap="none">
            <a:spAutoFit/>
          </a:bodyPr>
          <a:lstStyle/>
          <a:p>
            <a:pPr lvl="1"/>
            <a:r>
              <a:rPr lang="en-IE" b="1" dirty="0"/>
              <a:t>Pointer</a:t>
            </a:r>
          </a:p>
        </p:txBody>
      </p:sp>
    </p:spTree>
    <p:extLst>
      <p:ext uri="{BB962C8B-B14F-4D97-AF65-F5344CB8AC3E}">
        <p14:creationId xmlns:p14="http://schemas.microsoft.com/office/powerpoint/2010/main" val="15903614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Recursion: Linked Lists</a:t>
            </a:r>
            <a:endParaRPr lang="en-IE" dirty="0"/>
          </a:p>
        </p:txBody>
      </p:sp>
      <p:sp>
        <p:nvSpPr>
          <p:cNvPr id="5" name="Content Placeholder 4"/>
          <p:cNvSpPr>
            <a:spLocks noGrp="1"/>
          </p:cNvSpPr>
          <p:nvPr>
            <p:ph idx="1"/>
          </p:nvPr>
        </p:nvSpPr>
        <p:spPr/>
        <p:txBody>
          <a:bodyPr>
            <a:normAutofit/>
          </a:bodyPr>
          <a:lstStyle/>
          <a:p>
            <a:r>
              <a:rPr lang="en-IE" dirty="0"/>
              <a:t>A linked list is made up of nodes.</a:t>
            </a:r>
          </a:p>
          <a:p>
            <a:endParaRPr lang="en-IE" dirty="0"/>
          </a:p>
          <a:p>
            <a:r>
              <a:rPr lang="en-IE" dirty="0"/>
              <a:t>Each node has two parts to it:</a:t>
            </a:r>
          </a:p>
          <a:p>
            <a:endParaRPr lang="en-IE" dirty="0"/>
          </a:p>
          <a:p>
            <a:endParaRPr lang="en-IE" dirty="0"/>
          </a:p>
          <a:p>
            <a:endParaRPr lang="en-IE" dirty="0"/>
          </a:p>
          <a:p>
            <a:r>
              <a:rPr lang="en-IE" dirty="0"/>
              <a:t>The pointer points to another node of the same type (recursively)</a:t>
            </a:r>
          </a:p>
        </p:txBody>
      </p:sp>
      <p:sp>
        <p:nvSpPr>
          <p:cNvPr id="4" name="Right Arrow Callout 3"/>
          <p:cNvSpPr/>
          <p:nvPr/>
        </p:nvSpPr>
        <p:spPr>
          <a:xfrm>
            <a:off x="4979876" y="3357072"/>
            <a:ext cx="2268252" cy="1296064"/>
          </a:xfrm>
          <a:prstGeom prst="right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solidFill>
                  <a:schemeClr val="tx1"/>
                </a:solidFill>
              </a:rPr>
              <a:t>Pointer</a:t>
            </a:r>
          </a:p>
        </p:txBody>
      </p:sp>
      <p:sp>
        <p:nvSpPr>
          <p:cNvPr id="6" name="Rectangle 5"/>
          <p:cNvSpPr/>
          <p:nvPr/>
        </p:nvSpPr>
        <p:spPr>
          <a:xfrm>
            <a:off x="3467708" y="3357072"/>
            <a:ext cx="1512168" cy="1296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solidFill>
                  <a:schemeClr val="tx1"/>
                </a:solidFill>
              </a:rPr>
              <a:t>Value</a:t>
            </a:r>
          </a:p>
        </p:txBody>
      </p:sp>
    </p:spTree>
    <p:extLst>
      <p:ext uri="{BB962C8B-B14F-4D97-AF65-F5344CB8AC3E}">
        <p14:creationId xmlns:p14="http://schemas.microsoft.com/office/powerpoint/2010/main" val="4287632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sz="6600" dirty="0" err="1">
                <a:latin typeface="Courier New" panose="02070309020205020404" pitchFamily="49" charset="0"/>
                <a:cs typeface="Courier New" panose="02070309020205020404" pitchFamily="49" charset="0"/>
              </a:rPr>
              <a:t>RecursiveCount</a:t>
            </a:r>
            <a:r>
              <a:rPr lang="en-IE" sz="6600" dirty="0">
                <a:latin typeface="Courier New" panose="02070309020205020404" pitchFamily="49" charset="0"/>
                <a:cs typeface="Courier New" panose="02070309020205020404" pitchFamily="49" charset="0"/>
              </a:rPr>
              <a:t>()</a:t>
            </a:r>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66276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431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16200000">
            <a:off x="1487448" y="1061732"/>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Left Brace 30"/>
          <p:cNvSpPr/>
          <p:nvPr/>
        </p:nvSpPr>
        <p:spPr>
          <a:xfrm rot="16200000">
            <a:off x="5907004" y="-1638588"/>
            <a:ext cx="702088" cy="68048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2" name="Rectangle 31"/>
          <p:cNvSpPr/>
          <p:nvPr/>
        </p:nvSpPr>
        <p:spPr>
          <a:xfrm>
            <a:off x="1549878"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3" name="Rectangle 32"/>
          <p:cNvSpPr/>
          <p:nvPr/>
        </p:nvSpPr>
        <p:spPr>
          <a:xfrm>
            <a:off x="2454314"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4" name="Rectangle 33"/>
          <p:cNvSpPr/>
          <p:nvPr/>
        </p:nvSpPr>
        <p:spPr>
          <a:xfrm>
            <a:off x="4136308" y="197606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Tree>
    <p:extLst>
      <p:ext uri="{BB962C8B-B14F-4D97-AF65-F5344CB8AC3E}">
        <p14:creationId xmlns:p14="http://schemas.microsoft.com/office/powerpoint/2010/main" val="2873733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16200000">
            <a:off x="1487448" y="1061732"/>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Left Brace 30"/>
          <p:cNvSpPr/>
          <p:nvPr/>
        </p:nvSpPr>
        <p:spPr>
          <a:xfrm rot="16200000">
            <a:off x="5907004" y="-1638588"/>
            <a:ext cx="702088" cy="68048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2" name="Rectangle 31"/>
          <p:cNvSpPr/>
          <p:nvPr/>
        </p:nvSpPr>
        <p:spPr>
          <a:xfrm>
            <a:off x="1549878"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3" name="Rectangle 32"/>
          <p:cNvSpPr/>
          <p:nvPr/>
        </p:nvSpPr>
        <p:spPr>
          <a:xfrm>
            <a:off x="2454314"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4" name="Rectangle 33"/>
          <p:cNvSpPr/>
          <p:nvPr/>
        </p:nvSpPr>
        <p:spPr>
          <a:xfrm>
            <a:off x="4136308" y="197606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0" name="Left Brace 29"/>
          <p:cNvSpPr/>
          <p:nvPr/>
        </p:nvSpPr>
        <p:spPr>
          <a:xfrm rot="16200000">
            <a:off x="3249414" y="2327110"/>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5" name="Left Brace 34"/>
          <p:cNvSpPr/>
          <p:nvPr/>
        </p:nvSpPr>
        <p:spPr>
          <a:xfrm rot="16200000">
            <a:off x="6901276" y="603111"/>
            <a:ext cx="702088" cy="4888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6" name="Rectangle 35"/>
          <p:cNvSpPr/>
          <p:nvPr/>
        </p:nvSpPr>
        <p:spPr>
          <a:xfrm>
            <a:off x="3350078"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7" name="Rectangle 36"/>
          <p:cNvSpPr/>
          <p:nvPr/>
        </p:nvSpPr>
        <p:spPr>
          <a:xfrm>
            <a:off x="4254514"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8" name="Rectangle 37"/>
          <p:cNvSpPr/>
          <p:nvPr/>
        </p:nvSpPr>
        <p:spPr>
          <a:xfrm>
            <a:off x="5235621" y="32002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Tree>
    <p:extLst>
      <p:ext uri="{BB962C8B-B14F-4D97-AF65-F5344CB8AC3E}">
        <p14:creationId xmlns:p14="http://schemas.microsoft.com/office/powerpoint/2010/main" val="3793113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16200000">
            <a:off x="1487448" y="1061732"/>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Left Brace 30"/>
          <p:cNvSpPr/>
          <p:nvPr/>
        </p:nvSpPr>
        <p:spPr>
          <a:xfrm rot="16200000">
            <a:off x="5907004" y="-1638588"/>
            <a:ext cx="702088" cy="68048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2" name="Rectangle 31"/>
          <p:cNvSpPr/>
          <p:nvPr/>
        </p:nvSpPr>
        <p:spPr>
          <a:xfrm>
            <a:off x="1549878"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3" name="Rectangle 32"/>
          <p:cNvSpPr/>
          <p:nvPr/>
        </p:nvSpPr>
        <p:spPr>
          <a:xfrm>
            <a:off x="2454314"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4" name="Rectangle 33"/>
          <p:cNvSpPr/>
          <p:nvPr/>
        </p:nvSpPr>
        <p:spPr>
          <a:xfrm>
            <a:off x="4136308" y="197606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0" name="Left Brace 29"/>
          <p:cNvSpPr/>
          <p:nvPr/>
        </p:nvSpPr>
        <p:spPr>
          <a:xfrm rot="16200000">
            <a:off x="3249414" y="2327110"/>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5" name="Left Brace 34"/>
          <p:cNvSpPr/>
          <p:nvPr/>
        </p:nvSpPr>
        <p:spPr>
          <a:xfrm rot="16200000">
            <a:off x="6901276" y="603111"/>
            <a:ext cx="702088" cy="4888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8" name="Rectangle 37"/>
          <p:cNvSpPr/>
          <p:nvPr/>
        </p:nvSpPr>
        <p:spPr>
          <a:xfrm>
            <a:off x="5235621" y="32002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9" name="Left Brace 38"/>
          <p:cNvSpPr/>
          <p:nvPr/>
        </p:nvSpPr>
        <p:spPr>
          <a:xfrm rot="16200000">
            <a:off x="5240900" y="3726028"/>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0" name="Rectangle 39"/>
          <p:cNvSpPr/>
          <p:nvPr/>
        </p:nvSpPr>
        <p:spPr>
          <a:xfrm>
            <a:off x="5222286"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1" name="Rectangle 40"/>
          <p:cNvSpPr/>
          <p:nvPr/>
        </p:nvSpPr>
        <p:spPr>
          <a:xfrm>
            <a:off x="6014753"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42" name="Left Brace 41"/>
          <p:cNvSpPr/>
          <p:nvPr/>
        </p:nvSpPr>
        <p:spPr>
          <a:xfrm rot="16200000">
            <a:off x="7779212" y="2843900"/>
            <a:ext cx="702088" cy="30604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3" name="Rectangle 42"/>
          <p:cNvSpPr/>
          <p:nvPr/>
        </p:nvSpPr>
        <p:spPr>
          <a:xfrm>
            <a:off x="6388128" y="45939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44" name="Rectangle 43"/>
          <p:cNvSpPr/>
          <p:nvPr/>
        </p:nvSpPr>
        <p:spPr>
          <a:xfrm>
            <a:off x="3350078"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5" name="Rectangle 44"/>
          <p:cNvSpPr/>
          <p:nvPr/>
        </p:nvSpPr>
        <p:spPr>
          <a:xfrm>
            <a:off x="4254514"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Tree>
    <p:extLst>
      <p:ext uri="{BB962C8B-B14F-4D97-AF65-F5344CB8AC3E}">
        <p14:creationId xmlns:p14="http://schemas.microsoft.com/office/powerpoint/2010/main" val="1582200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16200000">
            <a:off x="1487448" y="1061732"/>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Left Brace 30"/>
          <p:cNvSpPr/>
          <p:nvPr/>
        </p:nvSpPr>
        <p:spPr>
          <a:xfrm rot="16200000">
            <a:off x="5907004" y="-1638588"/>
            <a:ext cx="702088" cy="68048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2" name="Rectangle 31"/>
          <p:cNvSpPr/>
          <p:nvPr/>
        </p:nvSpPr>
        <p:spPr>
          <a:xfrm>
            <a:off x="1549878"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3" name="Rectangle 32"/>
          <p:cNvSpPr/>
          <p:nvPr/>
        </p:nvSpPr>
        <p:spPr>
          <a:xfrm>
            <a:off x="2454314"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4" name="Rectangle 33"/>
          <p:cNvSpPr/>
          <p:nvPr/>
        </p:nvSpPr>
        <p:spPr>
          <a:xfrm>
            <a:off x="4136308" y="197606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0" name="Left Brace 29"/>
          <p:cNvSpPr/>
          <p:nvPr/>
        </p:nvSpPr>
        <p:spPr>
          <a:xfrm rot="16200000">
            <a:off x="3249414" y="2327110"/>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5" name="Left Brace 34"/>
          <p:cNvSpPr/>
          <p:nvPr/>
        </p:nvSpPr>
        <p:spPr>
          <a:xfrm rot="16200000">
            <a:off x="6901276" y="603111"/>
            <a:ext cx="702088" cy="4888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8" name="Rectangle 37"/>
          <p:cNvSpPr/>
          <p:nvPr/>
        </p:nvSpPr>
        <p:spPr>
          <a:xfrm>
            <a:off x="5235621" y="32002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9" name="Left Brace 38"/>
          <p:cNvSpPr/>
          <p:nvPr/>
        </p:nvSpPr>
        <p:spPr>
          <a:xfrm rot="16200000">
            <a:off x="5240900" y="3726028"/>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0" name="Rectangle 39"/>
          <p:cNvSpPr/>
          <p:nvPr/>
        </p:nvSpPr>
        <p:spPr>
          <a:xfrm>
            <a:off x="5222286"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1" name="Rectangle 40"/>
          <p:cNvSpPr/>
          <p:nvPr/>
        </p:nvSpPr>
        <p:spPr>
          <a:xfrm>
            <a:off x="6014753"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42" name="Left Brace 41"/>
          <p:cNvSpPr/>
          <p:nvPr/>
        </p:nvSpPr>
        <p:spPr>
          <a:xfrm rot="16200000">
            <a:off x="7779212" y="2843900"/>
            <a:ext cx="702088" cy="30604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3" name="Rectangle 42"/>
          <p:cNvSpPr/>
          <p:nvPr/>
        </p:nvSpPr>
        <p:spPr>
          <a:xfrm>
            <a:off x="6388128" y="45939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44" name="Rectangle 43"/>
          <p:cNvSpPr/>
          <p:nvPr/>
        </p:nvSpPr>
        <p:spPr>
          <a:xfrm>
            <a:off x="3350078"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5" name="Rectangle 44"/>
          <p:cNvSpPr/>
          <p:nvPr/>
        </p:nvSpPr>
        <p:spPr>
          <a:xfrm>
            <a:off x="4254514"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46" name="Left Brace 45"/>
          <p:cNvSpPr/>
          <p:nvPr/>
        </p:nvSpPr>
        <p:spPr>
          <a:xfrm rot="16200000">
            <a:off x="7079266" y="5120365"/>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7" name="Left Brace 46"/>
          <p:cNvSpPr/>
          <p:nvPr/>
        </p:nvSpPr>
        <p:spPr>
          <a:xfrm rot="16200000">
            <a:off x="8625276" y="5076189"/>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8" name="Rectangle 47"/>
          <p:cNvSpPr/>
          <p:nvPr/>
        </p:nvSpPr>
        <p:spPr>
          <a:xfrm>
            <a:off x="6950099" y="5877272"/>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9" name="Rectangle 48"/>
          <p:cNvSpPr/>
          <p:nvPr/>
        </p:nvSpPr>
        <p:spPr>
          <a:xfrm>
            <a:off x="7742566" y="5877272"/>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0" name="Rectangle 49"/>
          <p:cNvSpPr/>
          <p:nvPr/>
        </p:nvSpPr>
        <p:spPr>
          <a:xfrm>
            <a:off x="8115941" y="589004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Tree>
    <p:extLst>
      <p:ext uri="{BB962C8B-B14F-4D97-AF65-F5344CB8AC3E}">
        <p14:creationId xmlns:p14="http://schemas.microsoft.com/office/powerpoint/2010/main" val="3706646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2744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23</a:t>
            </a:r>
            <a:endParaRPr lang="en-IE" dirty="0">
              <a:solidFill>
                <a:schemeClr val="tx1"/>
              </a:solidFill>
            </a:endParaRPr>
          </a:p>
        </p:txBody>
      </p:sp>
      <p:sp>
        <p:nvSpPr>
          <p:cNvPr id="3" name="Oval 2"/>
          <p:cNvSpPr/>
          <p:nvPr/>
        </p:nvSpPr>
        <p:spPr>
          <a:xfrm>
            <a:off x="2027488"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6" name="Straight Arrow Connector 5"/>
          <p:cNvCxnSpPr/>
          <p:nvPr/>
        </p:nvCxnSpPr>
        <p:spPr>
          <a:xfrm>
            <a:off x="2351584"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47608"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0" name="Rectangle 9"/>
          <p:cNvSpPr/>
          <p:nvPr/>
        </p:nvSpPr>
        <p:spPr>
          <a:xfrm>
            <a:off x="289170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62</a:t>
            </a:r>
            <a:endParaRPr lang="en-IE" dirty="0">
              <a:solidFill>
                <a:schemeClr val="tx1"/>
              </a:solidFill>
            </a:endParaRPr>
          </a:p>
        </p:txBody>
      </p:sp>
      <p:sp>
        <p:nvSpPr>
          <p:cNvPr id="11" name="Oval 10"/>
          <p:cNvSpPr/>
          <p:nvPr/>
        </p:nvSpPr>
        <p:spPr>
          <a:xfrm>
            <a:off x="3791744"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p:cNvSpPr/>
          <p:nvPr/>
        </p:nvSpPr>
        <p:spPr>
          <a:xfrm>
            <a:off x="3611864"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4" name="Rectangle 13"/>
          <p:cNvSpPr/>
          <p:nvPr/>
        </p:nvSpPr>
        <p:spPr>
          <a:xfrm>
            <a:off x="645604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37</a:t>
            </a:r>
            <a:endParaRPr lang="en-IE" dirty="0">
              <a:solidFill>
                <a:schemeClr val="tx1"/>
              </a:solidFill>
            </a:endParaRPr>
          </a:p>
        </p:txBody>
      </p:sp>
      <p:sp>
        <p:nvSpPr>
          <p:cNvPr id="15" name="Oval 14"/>
          <p:cNvSpPr/>
          <p:nvPr/>
        </p:nvSpPr>
        <p:spPr>
          <a:xfrm>
            <a:off x="7356080"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6" name="Straight Arrow Connector 15"/>
          <p:cNvCxnSpPr/>
          <p:nvPr/>
        </p:nvCxnSpPr>
        <p:spPr>
          <a:xfrm>
            <a:off x="7680176"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76200"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8" name="Rectangle 17"/>
          <p:cNvSpPr/>
          <p:nvPr/>
        </p:nvSpPr>
        <p:spPr>
          <a:xfrm>
            <a:off x="822029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31</a:t>
            </a:r>
            <a:endParaRPr lang="en-IE" dirty="0">
              <a:solidFill>
                <a:schemeClr val="tx1"/>
              </a:solidFill>
            </a:endParaRPr>
          </a:p>
        </p:txBody>
      </p:sp>
      <p:sp>
        <p:nvSpPr>
          <p:cNvPr id="19" name="Oval 18"/>
          <p:cNvSpPr/>
          <p:nvPr/>
        </p:nvSpPr>
        <p:spPr>
          <a:xfrm>
            <a:off x="9120336" y="67992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Arrow Connector 19"/>
          <p:cNvCxnSpPr/>
          <p:nvPr/>
        </p:nvCxnSpPr>
        <p:spPr>
          <a:xfrm>
            <a:off x="9444432" y="872468"/>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40456" y="53590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4" name="Rectangle 3"/>
          <p:cNvSpPr/>
          <p:nvPr/>
        </p:nvSpPr>
        <p:spPr>
          <a:xfrm>
            <a:off x="9790558" y="404664"/>
            <a:ext cx="1875835"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NULL</a:t>
            </a:r>
          </a:p>
        </p:txBody>
      </p:sp>
      <p:sp>
        <p:nvSpPr>
          <p:cNvPr id="22" name="Rectangle 21"/>
          <p:cNvSpPr/>
          <p:nvPr/>
        </p:nvSpPr>
        <p:spPr>
          <a:xfrm>
            <a:off x="465584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solidFill>
                  <a:schemeClr val="tx1"/>
                </a:solidFill>
              </a:rPr>
              <a:t>26</a:t>
            </a:r>
            <a:endParaRPr lang="en-IE" dirty="0">
              <a:solidFill>
                <a:schemeClr val="tx1"/>
              </a:solidFill>
            </a:endParaRPr>
          </a:p>
        </p:txBody>
      </p:sp>
      <p:sp>
        <p:nvSpPr>
          <p:cNvPr id="23" name="Oval 22"/>
          <p:cNvSpPr/>
          <p:nvPr/>
        </p:nvSpPr>
        <p:spPr>
          <a:xfrm>
            <a:off x="5555880" y="680002"/>
            <a:ext cx="324096" cy="36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p:cNvSpPr/>
          <p:nvPr/>
        </p:nvSpPr>
        <p:spPr>
          <a:xfrm>
            <a:off x="5376000" y="535986"/>
            <a:ext cx="72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27" name="Straight Arrow Connector 26"/>
          <p:cNvCxnSpPr/>
          <p:nvPr/>
        </p:nvCxnSpPr>
        <p:spPr>
          <a:xfrm>
            <a:off x="4115840" y="870894"/>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879976" y="895946"/>
            <a:ext cx="54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16200000">
            <a:off x="1487448" y="1061732"/>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1" name="Left Brace 30"/>
          <p:cNvSpPr/>
          <p:nvPr/>
        </p:nvSpPr>
        <p:spPr>
          <a:xfrm rot="16200000">
            <a:off x="5907004" y="-1638588"/>
            <a:ext cx="702088" cy="680481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2" name="Rectangle 31"/>
          <p:cNvSpPr/>
          <p:nvPr/>
        </p:nvSpPr>
        <p:spPr>
          <a:xfrm>
            <a:off x="1549878"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33" name="Rectangle 32"/>
          <p:cNvSpPr/>
          <p:nvPr/>
        </p:nvSpPr>
        <p:spPr>
          <a:xfrm>
            <a:off x="2454314" y="197606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34" name="Rectangle 33"/>
          <p:cNvSpPr/>
          <p:nvPr/>
        </p:nvSpPr>
        <p:spPr>
          <a:xfrm>
            <a:off x="4136308" y="1976066"/>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0" name="Left Brace 29"/>
          <p:cNvSpPr/>
          <p:nvPr/>
        </p:nvSpPr>
        <p:spPr>
          <a:xfrm rot="16200000">
            <a:off x="3249414" y="2327110"/>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5" name="Left Brace 34"/>
          <p:cNvSpPr/>
          <p:nvPr/>
        </p:nvSpPr>
        <p:spPr>
          <a:xfrm rot="16200000">
            <a:off x="6901276" y="603111"/>
            <a:ext cx="702088" cy="4888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38" name="Rectangle 37"/>
          <p:cNvSpPr/>
          <p:nvPr/>
        </p:nvSpPr>
        <p:spPr>
          <a:xfrm>
            <a:off x="5235621" y="32002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39" name="Left Brace 38"/>
          <p:cNvSpPr/>
          <p:nvPr/>
        </p:nvSpPr>
        <p:spPr>
          <a:xfrm rot="16200000">
            <a:off x="5240900" y="3726028"/>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0" name="Rectangle 39"/>
          <p:cNvSpPr/>
          <p:nvPr/>
        </p:nvSpPr>
        <p:spPr>
          <a:xfrm>
            <a:off x="5222286"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1" name="Rectangle 40"/>
          <p:cNvSpPr/>
          <p:nvPr/>
        </p:nvSpPr>
        <p:spPr>
          <a:xfrm>
            <a:off x="6014753" y="4581128"/>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42" name="Left Brace 41"/>
          <p:cNvSpPr/>
          <p:nvPr/>
        </p:nvSpPr>
        <p:spPr>
          <a:xfrm rot="16200000">
            <a:off x="7779212" y="2843900"/>
            <a:ext cx="702088" cy="30604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3" name="Rectangle 42"/>
          <p:cNvSpPr/>
          <p:nvPr/>
        </p:nvSpPr>
        <p:spPr>
          <a:xfrm>
            <a:off x="6388128" y="4593902"/>
            <a:ext cx="424776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REST OF LIST</a:t>
            </a:r>
          </a:p>
        </p:txBody>
      </p:sp>
      <p:sp>
        <p:nvSpPr>
          <p:cNvPr id="44" name="Rectangle 43"/>
          <p:cNvSpPr/>
          <p:nvPr/>
        </p:nvSpPr>
        <p:spPr>
          <a:xfrm>
            <a:off x="3350078"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5" name="Rectangle 44"/>
          <p:cNvSpPr/>
          <p:nvPr/>
        </p:nvSpPr>
        <p:spPr>
          <a:xfrm>
            <a:off x="4254514" y="3212976"/>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46" name="Left Brace 45"/>
          <p:cNvSpPr/>
          <p:nvPr/>
        </p:nvSpPr>
        <p:spPr>
          <a:xfrm rot="16200000">
            <a:off x="7079266" y="5120365"/>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7" name="Left Brace 46"/>
          <p:cNvSpPr/>
          <p:nvPr/>
        </p:nvSpPr>
        <p:spPr>
          <a:xfrm rot="16200000">
            <a:off x="8625276" y="5076189"/>
            <a:ext cx="702088" cy="14401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48" name="Rectangle 47"/>
          <p:cNvSpPr/>
          <p:nvPr/>
        </p:nvSpPr>
        <p:spPr>
          <a:xfrm>
            <a:off x="6950099" y="5877272"/>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49" name="Rectangle 48"/>
          <p:cNvSpPr/>
          <p:nvPr/>
        </p:nvSpPr>
        <p:spPr>
          <a:xfrm>
            <a:off x="7742566" y="5877272"/>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1" name="Rectangle 50"/>
          <p:cNvSpPr/>
          <p:nvPr/>
        </p:nvSpPr>
        <p:spPr>
          <a:xfrm>
            <a:off x="8574994" y="5877272"/>
            <a:ext cx="55496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Tree>
    <p:extLst>
      <p:ext uri="{BB962C8B-B14F-4D97-AF65-F5344CB8AC3E}">
        <p14:creationId xmlns:p14="http://schemas.microsoft.com/office/powerpoint/2010/main" val="6128836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3352" y="1268760"/>
            <a:ext cx="11593289" cy="324036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Content Placeholder 4"/>
          <p:cNvSpPr>
            <a:spLocks noGrp="1"/>
          </p:cNvSpPr>
          <p:nvPr>
            <p:ph idx="1"/>
          </p:nvPr>
        </p:nvSpPr>
        <p:spPr>
          <a:xfrm>
            <a:off x="610315" y="1412777"/>
            <a:ext cx="11580892" cy="4525963"/>
          </a:xfrm>
        </p:spPr>
        <p:txBody>
          <a:bodyPr>
            <a:noAutofit/>
          </a:bodyPr>
          <a:lstStyle/>
          <a:p>
            <a:pPr marL="57150" indent="0">
              <a:buNone/>
            </a:pPr>
            <a:r>
              <a:rPr lang="en-IE" sz="2600" b="1" dirty="0">
                <a:latin typeface="Courier New" panose="02070309020205020404" pitchFamily="49" charset="0"/>
                <a:cs typeface="Courier New" panose="02070309020205020404" pitchFamily="49" charset="0"/>
              </a:rPr>
              <a:t>MODULE </a:t>
            </a:r>
            <a:r>
              <a:rPr lang="en-IE" sz="2600" dirty="0" err="1">
                <a:latin typeface="Courier New" panose="02070309020205020404" pitchFamily="49" charset="0"/>
                <a:cs typeface="Courier New" panose="02070309020205020404" pitchFamily="49" charset="0"/>
              </a:rPr>
              <a:t>RecursiveCount</a:t>
            </a:r>
            <a:r>
              <a:rPr lang="en-IE" sz="2600" dirty="0">
                <a:latin typeface="Courier New" panose="02070309020205020404" pitchFamily="49" charset="0"/>
                <a:cs typeface="Courier New" panose="02070309020205020404" pitchFamily="49" charset="0"/>
              </a:rPr>
              <a:t>(Current):</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IF</a:t>
            </a:r>
            <a:r>
              <a:rPr lang="en-IE" sz="2600" dirty="0">
                <a:latin typeface="Courier New" panose="02070309020205020404" pitchFamily="49" charset="0"/>
                <a:cs typeface="Courier New" panose="02070309020205020404" pitchFamily="49" charset="0"/>
              </a:rPr>
              <a:t> (Current == NULL)</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THEN RETURN</a:t>
            </a:r>
            <a:r>
              <a:rPr lang="en-IE" sz="2600" dirty="0">
                <a:latin typeface="Courier New" panose="02070309020205020404" pitchFamily="49" charset="0"/>
                <a:cs typeface="Courier New" panose="02070309020205020404" pitchFamily="49" charset="0"/>
              </a:rPr>
              <a:t> 0;</a:t>
            </a:r>
          </a:p>
          <a:p>
            <a:pPr marL="57150" indent="0">
              <a:buNone/>
            </a:pPr>
            <a:r>
              <a:rPr lang="en-IE" sz="2600" dirty="0">
                <a:latin typeface="Courier New" panose="02070309020205020404" pitchFamily="49" charset="0"/>
                <a:cs typeface="Courier New" panose="02070309020205020404" pitchFamily="49" charset="0"/>
              </a:rPr>
              <a:t>        </a:t>
            </a:r>
            <a:r>
              <a:rPr lang="en-IE" sz="2600" b="1" dirty="0">
                <a:latin typeface="Courier New" panose="02070309020205020404" pitchFamily="49" charset="0"/>
                <a:cs typeface="Courier New" panose="02070309020205020404" pitchFamily="49" charset="0"/>
              </a:rPr>
              <a:t>ELSE RETURN</a:t>
            </a:r>
            <a:r>
              <a:rPr lang="en-IE" sz="2600" dirty="0">
                <a:latin typeface="Courier New" panose="02070309020205020404" pitchFamily="49" charset="0"/>
                <a:cs typeface="Courier New" panose="02070309020205020404" pitchFamily="49" charset="0"/>
              </a:rPr>
              <a:t> 1 + </a:t>
            </a:r>
            <a:r>
              <a:rPr lang="en-IE" sz="2600" dirty="0" err="1">
                <a:latin typeface="Courier New" panose="02070309020205020404" pitchFamily="49" charset="0"/>
                <a:cs typeface="Courier New" panose="02070309020205020404" pitchFamily="49" charset="0"/>
              </a:rPr>
              <a:t>RecursiveCount</a:t>
            </a:r>
            <a:r>
              <a:rPr lang="en-IE" sz="2600" dirty="0">
                <a:latin typeface="Courier New" panose="02070309020205020404" pitchFamily="49" charset="0"/>
                <a:cs typeface="Courier New" panose="02070309020205020404" pitchFamily="49" charset="0"/>
              </a:rPr>
              <a:t>(</a:t>
            </a:r>
            <a:r>
              <a:rPr lang="en-IE" sz="2600" dirty="0" err="1">
                <a:latin typeface="Courier New" panose="02070309020205020404" pitchFamily="49" charset="0"/>
                <a:cs typeface="Courier New" panose="02070309020205020404" pitchFamily="49" charset="0"/>
              </a:rPr>
              <a:t>Current.pointer</a:t>
            </a:r>
            <a:r>
              <a:rPr lang="en-IE" sz="2600" dirty="0">
                <a:latin typeface="Courier New" panose="02070309020205020404" pitchFamily="49" charset="0"/>
                <a:cs typeface="Courier New" panose="02070309020205020404" pitchFamily="49" charset="0"/>
              </a:rPr>
              <a:t>)</a:t>
            </a:r>
          </a:p>
          <a:p>
            <a:pPr marL="57150" indent="0">
              <a:buNone/>
            </a:pPr>
            <a:r>
              <a:rPr lang="en-IE" sz="2600" b="1" dirty="0">
                <a:latin typeface="Courier New" panose="02070309020205020404" pitchFamily="49" charset="0"/>
                <a:cs typeface="Courier New" panose="02070309020205020404" pitchFamily="49" charset="0"/>
              </a:rPr>
              <a:t>    ENDIF;</a:t>
            </a:r>
            <a:endParaRPr lang="en-IE" sz="2600" dirty="0">
              <a:latin typeface="Courier New" panose="02070309020205020404" pitchFamily="49" charset="0"/>
              <a:cs typeface="Courier New" panose="02070309020205020404" pitchFamily="49" charset="0"/>
            </a:endParaRPr>
          </a:p>
          <a:p>
            <a:pPr marL="57150" indent="0">
              <a:buNone/>
            </a:pPr>
            <a:r>
              <a:rPr lang="en-IE" sz="2600" b="1" dirty="0">
                <a:latin typeface="Courier New" panose="02070309020205020404" pitchFamily="49" charset="0"/>
                <a:cs typeface="Courier New" panose="02070309020205020404" pitchFamily="49" charset="0"/>
              </a:rPr>
              <a:t>END.</a:t>
            </a:r>
          </a:p>
        </p:txBody>
      </p:sp>
      <p:sp>
        <p:nvSpPr>
          <p:cNvPr id="2" name="Title 1"/>
          <p:cNvSpPr>
            <a:spLocks noGrp="1"/>
          </p:cNvSpPr>
          <p:nvPr>
            <p:ph type="title"/>
          </p:nvPr>
        </p:nvSpPr>
        <p:spPr/>
        <p:txBody>
          <a:bodyPr>
            <a:normAutofit/>
          </a:bodyPr>
          <a:lstStyle/>
          <a:p>
            <a:r>
              <a:rPr lang="en-GB" dirty="0"/>
              <a:t>Linked Lists: Recursive Count</a:t>
            </a:r>
            <a:endParaRPr lang="en-IE" dirty="0"/>
          </a:p>
        </p:txBody>
      </p:sp>
    </p:spTree>
    <p:extLst>
      <p:ext uri="{BB962C8B-B14F-4D97-AF65-F5344CB8AC3E}">
        <p14:creationId xmlns:p14="http://schemas.microsoft.com/office/powerpoint/2010/main" val="2013949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3475</TotalTime>
  <Words>3067</Words>
  <Application>Microsoft Office PowerPoint</Application>
  <PresentationFormat>Widescreen</PresentationFormat>
  <Paragraphs>690</Paragraphs>
  <Slides>107</Slides>
  <Notes>49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Aptos</vt:lpstr>
      <vt:lpstr>Aptos Display</vt:lpstr>
      <vt:lpstr>Arial</vt:lpstr>
      <vt:lpstr>Courier New</vt:lpstr>
      <vt:lpstr>Eras Medium ITC</vt:lpstr>
      <vt:lpstr>Office Theme</vt:lpstr>
      <vt:lpstr>Recursion</vt:lpstr>
      <vt:lpstr>PowerPoint Presentation</vt:lpstr>
      <vt:lpstr>Recursion: Overview</vt:lpstr>
      <vt:lpstr>Recursion: Overview</vt:lpstr>
      <vt:lpstr>Recursion: Overview</vt:lpstr>
      <vt:lpstr>PowerPoint Presentation</vt:lpstr>
      <vt:lpstr>PowerPoint Presentation</vt:lpstr>
      <vt:lpstr>PowerPoint Presentation</vt:lpstr>
      <vt:lpstr>PowerPoint Presentation</vt:lpstr>
      <vt:lpstr>PowerPoint Presentation</vt:lpstr>
      <vt:lpstr>Recursion: Overview</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Factorial</vt:lpstr>
      <vt:lpstr>Recursion: Fibonacci</vt:lpstr>
      <vt:lpstr>Recursion: Fibonacci</vt:lpstr>
      <vt:lpstr>Recursion: Fibonacci</vt:lpstr>
      <vt:lpstr>Recursion: Fibonacci</vt:lpstr>
      <vt:lpstr>Recursion: Fibonacci</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Recursion: Decimal to Binary Conversion</vt:lpstr>
      <vt:lpstr>GEB</vt:lpstr>
      <vt:lpstr>Kurt Gödel</vt:lpstr>
      <vt:lpstr>Gödel's Incompleteness Theorem</vt:lpstr>
      <vt:lpstr>Gödel's Incompleteness Theorem</vt:lpstr>
      <vt:lpstr>Gödel's Incompleteness Theorem</vt:lpstr>
      <vt:lpstr>Gödel's Incompleteness Theorem</vt:lpstr>
      <vt:lpstr>Gödel's Incompleteness Theorem</vt:lpstr>
      <vt:lpstr>PowerPoint Presentation</vt:lpstr>
      <vt:lpstr>M. C. Escher</vt:lpstr>
      <vt:lpstr>PowerPoint Presentation</vt:lpstr>
      <vt:lpstr>PowerPoint Presentation</vt:lpstr>
      <vt:lpstr>PowerPoint Presentation</vt:lpstr>
      <vt:lpstr>PowerPoint Presentation</vt:lpstr>
      <vt:lpstr>J. S. Bach</vt:lpstr>
      <vt:lpstr>J. S. Bach</vt:lpstr>
      <vt:lpstr>PowerPoint Presentation</vt:lpstr>
      <vt:lpstr>PowerPoint Presentation</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Linked Lists</vt:lpstr>
      <vt:lpstr>Recursion: Linked Lists</vt:lpstr>
      <vt:lpstr>RecursiveCount()</vt:lpstr>
      <vt:lpstr>PowerPoint Presentation</vt:lpstr>
      <vt:lpstr>PowerPoint Presentation</vt:lpstr>
      <vt:lpstr>PowerPoint Presentation</vt:lpstr>
      <vt:lpstr>PowerPoint Presentation</vt:lpstr>
      <vt:lpstr>PowerPoint Presentation</vt:lpstr>
      <vt:lpstr>PowerPoint Presentation</vt:lpstr>
      <vt:lpstr>Linked Lists: Recursive Count</vt:lpstr>
      <vt:lpstr>RecursivePrint()</vt:lpstr>
      <vt:lpstr>Linked Lists: Recursive Print</vt:lpstr>
      <vt:lpstr>FindANode()</vt:lpstr>
      <vt:lpstr>Linked Lists: Find a node</vt:lpstr>
      <vt:lpstr>InsertANode()</vt:lpstr>
      <vt:lpstr>Linked Lists: Insert a node</vt:lpstr>
      <vt:lpstr>DeleteANode()</vt:lpstr>
      <vt:lpstr>Linked Lists: Delete a node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6</cp:revision>
  <dcterms:created xsi:type="dcterms:W3CDTF">2024-05-27T14:30:37Z</dcterms:created>
  <dcterms:modified xsi:type="dcterms:W3CDTF">2025-02-13T21:59:10Z</dcterms:modified>
</cp:coreProperties>
</file>