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4" r:id="rId1"/>
  </p:sldMasterIdLst>
  <p:notesMasterIdLst>
    <p:notesMasterId r:id="rId64"/>
  </p:notesMasterIdLst>
  <p:sldIdLst>
    <p:sldId id="256" r:id="rId2"/>
    <p:sldId id="672" r:id="rId3"/>
    <p:sldId id="780" r:id="rId4"/>
    <p:sldId id="759" r:id="rId5"/>
    <p:sldId id="818" r:id="rId6"/>
    <p:sldId id="490" r:id="rId7"/>
    <p:sldId id="800" r:id="rId8"/>
    <p:sldId id="801" r:id="rId9"/>
    <p:sldId id="802" r:id="rId10"/>
    <p:sldId id="803" r:id="rId11"/>
    <p:sldId id="502" r:id="rId12"/>
    <p:sldId id="804" r:id="rId13"/>
    <p:sldId id="831" r:id="rId14"/>
    <p:sldId id="806" r:id="rId15"/>
    <p:sldId id="334" r:id="rId16"/>
    <p:sldId id="819" r:id="rId17"/>
    <p:sldId id="807" r:id="rId18"/>
    <p:sldId id="829" r:id="rId19"/>
    <p:sldId id="830" r:id="rId20"/>
    <p:sldId id="808" r:id="rId21"/>
    <p:sldId id="809" r:id="rId22"/>
    <p:sldId id="820" r:id="rId23"/>
    <p:sldId id="810" r:id="rId24"/>
    <p:sldId id="821" r:id="rId25"/>
    <p:sldId id="811" r:id="rId26"/>
    <p:sldId id="822" r:id="rId27"/>
    <p:sldId id="812" r:id="rId28"/>
    <p:sldId id="832" r:id="rId29"/>
    <p:sldId id="813" r:id="rId30"/>
    <p:sldId id="814" r:id="rId31"/>
    <p:sldId id="815" r:id="rId32"/>
    <p:sldId id="827" r:id="rId33"/>
    <p:sldId id="824" r:id="rId34"/>
    <p:sldId id="825" r:id="rId35"/>
    <p:sldId id="826" r:id="rId36"/>
    <p:sldId id="823" r:id="rId37"/>
    <p:sldId id="816" r:id="rId38"/>
    <p:sldId id="833" r:id="rId39"/>
    <p:sldId id="817" r:id="rId40"/>
    <p:sldId id="834" r:id="rId41"/>
    <p:sldId id="761" r:id="rId42"/>
    <p:sldId id="837" r:id="rId43"/>
    <p:sldId id="838" r:id="rId44"/>
    <p:sldId id="839" r:id="rId45"/>
    <p:sldId id="841" r:id="rId46"/>
    <p:sldId id="842" r:id="rId47"/>
    <p:sldId id="843" r:id="rId48"/>
    <p:sldId id="844" r:id="rId49"/>
    <p:sldId id="845" r:id="rId50"/>
    <p:sldId id="846" r:id="rId51"/>
    <p:sldId id="847" r:id="rId52"/>
    <p:sldId id="840" r:id="rId53"/>
    <p:sldId id="848" r:id="rId54"/>
    <p:sldId id="849" r:id="rId55"/>
    <p:sldId id="850" r:id="rId56"/>
    <p:sldId id="851" r:id="rId57"/>
    <p:sldId id="852" r:id="rId58"/>
    <p:sldId id="853" r:id="rId59"/>
    <p:sldId id="854" r:id="rId60"/>
    <p:sldId id="855" r:id="rId61"/>
    <p:sldId id="856" r:id="rId62"/>
    <p:sldId id="857"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CC66"/>
    <a:srgbClr val="4EA72E"/>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CE4A92-1425-4C79-A871-6A63111EAA1F}" v="260" dt="2025-02-20T23:40:16.5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6" d="100"/>
          <a:sy n="56" d="100"/>
        </p:scale>
        <p:origin x="97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mian Gordon" userId="796278f3-970d-4a3b-8137-dc597a054133" providerId="ADAL" clId="{DA99A808-C433-4857-B48D-0541486B69EB}"/>
    <pc:docChg chg="undo custSel addSld delSld modSld sldOrd">
      <pc:chgData name="Damian Gordon" userId="796278f3-970d-4a3b-8137-dc597a054133" providerId="ADAL" clId="{DA99A808-C433-4857-B48D-0541486B69EB}" dt="2025-01-30T23:39:17.685" v="4545" actId="47"/>
      <pc:docMkLst>
        <pc:docMk/>
      </pc:docMkLst>
      <pc:sldChg chg="addSp delSp modSp mod modMedia setBg addAnim delAnim">
        <pc:chgData name="Damian Gordon" userId="796278f3-970d-4a3b-8137-dc597a054133" providerId="ADAL" clId="{DA99A808-C433-4857-B48D-0541486B69EB}" dt="2025-01-24T14:41:24.255" v="30"/>
        <pc:sldMkLst>
          <pc:docMk/>
          <pc:sldMk cId="1941464876" sldId="256"/>
        </pc:sldMkLst>
        <pc:spChg chg="mod">
          <ac:chgData name="Damian Gordon" userId="796278f3-970d-4a3b-8137-dc597a054133" providerId="ADAL" clId="{DA99A808-C433-4857-B48D-0541486B69EB}" dt="2025-01-24T14:41:24.255" v="28" actId="26606"/>
          <ac:spMkLst>
            <pc:docMk/>
            <pc:sldMk cId="1941464876" sldId="256"/>
            <ac:spMk id="2" creationId="{2AFAF802-1FD5-1E70-940A-2DF641692805}"/>
          </ac:spMkLst>
        </pc:spChg>
        <pc:spChg chg="mod">
          <ac:chgData name="Damian Gordon" userId="796278f3-970d-4a3b-8137-dc597a054133" providerId="ADAL" clId="{DA99A808-C433-4857-B48D-0541486B69EB}" dt="2025-01-24T14:41:24.255" v="28" actId="26606"/>
          <ac:spMkLst>
            <pc:docMk/>
            <pc:sldMk cId="1941464876" sldId="256"/>
            <ac:spMk id="3" creationId="{35C6E67C-6691-6E69-516C-2202AB658EDF}"/>
          </ac:spMkLst>
        </pc:spChg>
        <pc:spChg chg="add">
          <ac:chgData name="Damian Gordon" userId="796278f3-970d-4a3b-8137-dc597a054133" providerId="ADAL" clId="{DA99A808-C433-4857-B48D-0541486B69EB}" dt="2025-01-24T14:41:24.255" v="28" actId="26606"/>
          <ac:spMkLst>
            <pc:docMk/>
            <pc:sldMk cId="1941464876" sldId="256"/>
            <ac:spMk id="19" creationId="{9B7AD9F6-8CE7-4299-8FC6-328F4DCD3FF9}"/>
          </ac:spMkLst>
        </pc:spChg>
        <pc:spChg chg="add">
          <ac:chgData name="Damian Gordon" userId="796278f3-970d-4a3b-8137-dc597a054133" providerId="ADAL" clId="{DA99A808-C433-4857-B48D-0541486B69EB}" dt="2025-01-24T14:41:24.255" v="28" actId="26606"/>
          <ac:spMkLst>
            <pc:docMk/>
            <pc:sldMk cId="1941464876" sldId="256"/>
            <ac:spMk id="21" creationId="{F49775AF-8896-43EE-92C6-83497D6DC56F}"/>
          </ac:spMkLst>
        </pc:spChg>
        <pc:picChg chg="add">
          <ac:chgData name="Damian Gordon" userId="796278f3-970d-4a3b-8137-dc597a054133" providerId="ADAL" clId="{DA99A808-C433-4857-B48D-0541486B69EB}" dt="2025-01-24T14:41:24.255" v="28" actId="26606"/>
          <ac:picMkLst>
            <pc:docMk/>
            <pc:sldMk cId="1941464876" sldId="256"/>
            <ac:picMk id="20" creationId="{65E8A76B-89BE-1085-877A-29A93E07C244}"/>
          </ac:picMkLst>
        </pc:picChg>
      </pc:sldChg>
      <pc:sldChg chg="delSp modSp mod">
        <pc:chgData name="Damian Gordon" userId="796278f3-970d-4a3b-8137-dc597a054133" providerId="ADAL" clId="{DA99A808-C433-4857-B48D-0541486B69EB}" dt="2025-01-30T15:32:49.588" v="578" actId="113"/>
        <pc:sldMkLst>
          <pc:docMk/>
          <pc:sldMk cId="321388942" sldId="259"/>
        </pc:sldMkLst>
      </pc:sldChg>
      <pc:sldChg chg="del">
        <pc:chgData name="Damian Gordon" userId="796278f3-970d-4a3b-8137-dc597a054133" providerId="ADAL" clId="{DA99A808-C433-4857-B48D-0541486B69EB}" dt="2025-01-30T15:36:04.667" v="608" actId="47"/>
        <pc:sldMkLst>
          <pc:docMk/>
          <pc:sldMk cId="1282645631" sldId="275"/>
        </pc:sldMkLst>
      </pc:sldChg>
      <pc:sldChg chg="del">
        <pc:chgData name="Damian Gordon" userId="796278f3-970d-4a3b-8137-dc597a054133" providerId="ADAL" clId="{DA99A808-C433-4857-B48D-0541486B69EB}" dt="2025-01-30T15:36:04.667" v="608" actId="47"/>
        <pc:sldMkLst>
          <pc:docMk/>
          <pc:sldMk cId="1622898926" sldId="284"/>
        </pc:sldMkLst>
      </pc:sldChg>
      <pc:sldChg chg="del">
        <pc:chgData name="Damian Gordon" userId="796278f3-970d-4a3b-8137-dc597a054133" providerId="ADAL" clId="{DA99A808-C433-4857-B48D-0541486B69EB}" dt="2025-01-30T15:36:04.667" v="608" actId="47"/>
        <pc:sldMkLst>
          <pc:docMk/>
          <pc:sldMk cId="2975598866" sldId="287"/>
        </pc:sldMkLst>
      </pc:sldChg>
      <pc:sldChg chg="del">
        <pc:chgData name="Damian Gordon" userId="796278f3-970d-4a3b-8137-dc597a054133" providerId="ADAL" clId="{DA99A808-C433-4857-B48D-0541486B69EB}" dt="2025-01-30T15:36:04.667" v="608" actId="47"/>
        <pc:sldMkLst>
          <pc:docMk/>
          <pc:sldMk cId="3430019511" sldId="296"/>
        </pc:sldMkLst>
      </pc:sldChg>
      <pc:sldChg chg="del">
        <pc:chgData name="Damian Gordon" userId="796278f3-970d-4a3b-8137-dc597a054133" providerId="ADAL" clId="{DA99A808-C433-4857-B48D-0541486B69EB}" dt="2025-01-30T15:36:04.667" v="608" actId="47"/>
        <pc:sldMkLst>
          <pc:docMk/>
          <pc:sldMk cId="1515287571" sldId="297"/>
        </pc:sldMkLst>
      </pc:sldChg>
      <pc:sldChg chg="modSp add mod">
        <pc:chgData name="Damian Gordon" userId="796278f3-970d-4a3b-8137-dc597a054133" providerId="ADAL" clId="{DA99A808-C433-4857-B48D-0541486B69EB}" dt="2025-01-30T23:25:15.060" v="4335" actId="1036"/>
        <pc:sldMkLst>
          <pc:docMk/>
          <pc:sldMk cId="2698957122" sldId="315"/>
        </pc:sldMkLst>
      </pc:sldChg>
      <pc:sldChg chg="add">
        <pc:chgData name="Damian Gordon" userId="796278f3-970d-4a3b-8137-dc597a054133" providerId="ADAL" clId="{DA99A808-C433-4857-B48D-0541486B69EB}" dt="2025-01-30T23:24:30.622" v="4316"/>
        <pc:sldMkLst>
          <pc:docMk/>
          <pc:sldMk cId="2692037909" sldId="316"/>
        </pc:sldMkLst>
      </pc:sldChg>
      <pc:sldChg chg="modSp add mod">
        <pc:chgData name="Damian Gordon" userId="796278f3-970d-4a3b-8137-dc597a054133" providerId="ADAL" clId="{DA99A808-C433-4857-B48D-0541486B69EB}" dt="2025-01-30T23:25:05.849" v="4327" actId="20577"/>
        <pc:sldMkLst>
          <pc:docMk/>
          <pc:sldMk cId="1725129782" sldId="326"/>
        </pc:sldMkLst>
      </pc:sldChg>
      <pc:sldChg chg="add">
        <pc:chgData name="Damian Gordon" userId="796278f3-970d-4a3b-8137-dc597a054133" providerId="ADAL" clId="{DA99A808-C433-4857-B48D-0541486B69EB}" dt="2025-01-30T23:24:30.622" v="4316"/>
        <pc:sldMkLst>
          <pc:docMk/>
          <pc:sldMk cId="918911296" sldId="327"/>
        </pc:sldMkLst>
      </pc:sldChg>
      <pc:sldChg chg="addSp delSp modSp mod setBg delAnim modAnim">
        <pc:chgData name="Damian Gordon" userId="796278f3-970d-4a3b-8137-dc597a054133" providerId="ADAL" clId="{DA99A808-C433-4857-B48D-0541486B69EB}" dt="2025-01-30T15:36:40.360" v="613" actId="404"/>
        <pc:sldMkLst>
          <pc:docMk/>
          <pc:sldMk cId="1898965013" sldId="426"/>
        </pc:sldMkLst>
      </pc:sldChg>
      <pc:sldChg chg="del">
        <pc:chgData name="Damian Gordon" userId="796278f3-970d-4a3b-8137-dc597a054133" providerId="ADAL" clId="{DA99A808-C433-4857-B48D-0541486B69EB}" dt="2025-01-30T15:36:04.667" v="608" actId="47"/>
        <pc:sldMkLst>
          <pc:docMk/>
          <pc:sldMk cId="2126172313" sldId="427"/>
        </pc:sldMkLst>
      </pc:sldChg>
      <pc:sldChg chg="del">
        <pc:chgData name="Damian Gordon" userId="796278f3-970d-4a3b-8137-dc597a054133" providerId="ADAL" clId="{DA99A808-C433-4857-B48D-0541486B69EB}" dt="2025-01-30T15:36:04.667" v="608" actId="47"/>
        <pc:sldMkLst>
          <pc:docMk/>
          <pc:sldMk cId="3444012768" sldId="428"/>
        </pc:sldMkLst>
      </pc:sldChg>
      <pc:sldChg chg="del">
        <pc:chgData name="Damian Gordon" userId="796278f3-970d-4a3b-8137-dc597a054133" providerId="ADAL" clId="{DA99A808-C433-4857-B48D-0541486B69EB}" dt="2025-01-30T15:36:04.667" v="608" actId="47"/>
        <pc:sldMkLst>
          <pc:docMk/>
          <pc:sldMk cId="3735875418" sldId="430"/>
        </pc:sldMkLst>
      </pc:sldChg>
      <pc:sldChg chg="del">
        <pc:chgData name="Damian Gordon" userId="796278f3-970d-4a3b-8137-dc597a054133" providerId="ADAL" clId="{DA99A808-C433-4857-B48D-0541486B69EB}" dt="2025-01-30T15:36:04.667" v="608" actId="47"/>
        <pc:sldMkLst>
          <pc:docMk/>
          <pc:sldMk cId="1233871246" sldId="431"/>
        </pc:sldMkLst>
      </pc:sldChg>
      <pc:sldChg chg="del">
        <pc:chgData name="Damian Gordon" userId="796278f3-970d-4a3b-8137-dc597a054133" providerId="ADAL" clId="{DA99A808-C433-4857-B48D-0541486B69EB}" dt="2025-01-30T15:36:04.667" v="608" actId="47"/>
        <pc:sldMkLst>
          <pc:docMk/>
          <pc:sldMk cId="730100669" sldId="454"/>
        </pc:sldMkLst>
      </pc:sldChg>
      <pc:sldChg chg="del">
        <pc:chgData name="Damian Gordon" userId="796278f3-970d-4a3b-8137-dc597a054133" providerId="ADAL" clId="{DA99A808-C433-4857-B48D-0541486B69EB}" dt="2025-01-30T15:36:04.667" v="608" actId="47"/>
        <pc:sldMkLst>
          <pc:docMk/>
          <pc:sldMk cId="2603971186" sldId="457"/>
        </pc:sldMkLst>
      </pc:sldChg>
      <pc:sldChg chg="del">
        <pc:chgData name="Damian Gordon" userId="796278f3-970d-4a3b-8137-dc597a054133" providerId="ADAL" clId="{DA99A808-C433-4857-B48D-0541486B69EB}" dt="2025-01-30T15:36:04.667" v="608" actId="47"/>
        <pc:sldMkLst>
          <pc:docMk/>
          <pc:sldMk cId="2123894225" sldId="458"/>
        </pc:sldMkLst>
      </pc:sldChg>
      <pc:sldChg chg="del">
        <pc:chgData name="Damian Gordon" userId="796278f3-970d-4a3b-8137-dc597a054133" providerId="ADAL" clId="{DA99A808-C433-4857-B48D-0541486B69EB}" dt="2025-01-30T15:36:04.667" v="608" actId="47"/>
        <pc:sldMkLst>
          <pc:docMk/>
          <pc:sldMk cId="535991383" sldId="459"/>
        </pc:sldMkLst>
      </pc:sldChg>
      <pc:sldChg chg="del">
        <pc:chgData name="Damian Gordon" userId="796278f3-970d-4a3b-8137-dc597a054133" providerId="ADAL" clId="{DA99A808-C433-4857-B48D-0541486B69EB}" dt="2025-01-30T15:36:04.667" v="608" actId="47"/>
        <pc:sldMkLst>
          <pc:docMk/>
          <pc:sldMk cId="3805323869" sldId="461"/>
        </pc:sldMkLst>
      </pc:sldChg>
      <pc:sldChg chg="del">
        <pc:chgData name="Damian Gordon" userId="796278f3-970d-4a3b-8137-dc597a054133" providerId="ADAL" clId="{DA99A808-C433-4857-B48D-0541486B69EB}" dt="2025-01-30T15:36:04.667" v="608" actId="47"/>
        <pc:sldMkLst>
          <pc:docMk/>
          <pc:sldMk cId="904566246" sldId="462"/>
        </pc:sldMkLst>
      </pc:sldChg>
      <pc:sldChg chg="del">
        <pc:chgData name="Damian Gordon" userId="796278f3-970d-4a3b-8137-dc597a054133" providerId="ADAL" clId="{DA99A808-C433-4857-B48D-0541486B69EB}" dt="2025-01-30T15:36:04.667" v="608" actId="47"/>
        <pc:sldMkLst>
          <pc:docMk/>
          <pc:sldMk cId="1192466586" sldId="464"/>
        </pc:sldMkLst>
      </pc:sldChg>
      <pc:sldChg chg="del">
        <pc:chgData name="Damian Gordon" userId="796278f3-970d-4a3b-8137-dc597a054133" providerId="ADAL" clId="{DA99A808-C433-4857-B48D-0541486B69EB}" dt="2025-01-30T15:36:04.667" v="608" actId="47"/>
        <pc:sldMkLst>
          <pc:docMk/>
          <pc:sldMk cId="1760058381" sldId="465"/>
        </pc:sldMkLst>
      </pc:sldChg>
      <pc:sldChg chg="del">
        <pc:chgData name="Damian Gordon" userId="796278f3-970d-4a3b-8137-dc597a054133" providerId="ADAL" clId="{DA99A808-C433-4857-B48D-0541486B69EB}" dt="2025-01-30T15:36:04.667" v="608" actId="47"/>
        <pc:sldMkLst>
          <pc:docMk/>
          <pc:sldMk cId="1257956994" sldId="466"/>
        </pc:sldMkLst>
      </pc:sldChg>
      <pc:sldChg chg="del">
        <pc:chgData name="Damian Gordon" userId="796278f3-970d-4a3b-8137-dc597a054133" providerId="ADAL" clId="{DA99A808-C433-4857-B48D-0541486B69EB}" dt="2025-01-30T15:36:04.667" v="608" actId="47"/>
        <pc:sldMkLst>
          <pc:docMk/>
          <pc:sldMk cId="2442904923" sldId="467"/>
        </pc:sldMkLst>
      </pc:sldChg>
      <pc:sldChg chg="del">
        <pc:chgData name="Damian Gordon" userId="796278f3-970d-4a3b-8137-dc597a054133" providerId="ADAL" clId="{DA99A808-C433-4857-B48D-0541486B69EB}" dt="2025-01-30T15:36:04.667" v="608" actId="47"/>
        <pc:sldMkLst>
          <pc:docMk/>
          <pc:sldMk cId="4229316256" sldId="468"/>
        </pc:sldMkLst>
      </pc:sldChg>
      <pc:sldChg chg="del">
        <pc:chgData name="Damian Gordon" userId="796278f3-970d-4a3b-8137-dc597a054133" providerId="ADAL" clId="{DA99A808-C433-4857-B48D-0541486B69EB}" dt="2025-01-30T15:36:04.667" v="608" actId="47"/>
        <pc:sldMkLst>
          <pc:docMk/>
          <pc:sldMk cId="2479653310" sldId="469"/>
        </pc:sldMkLst>
      </pc:sldChg>
      <pc:sldChg chg="del">
        <pc:chgData name="Damian Gordon" userId="796278f3-970d-4a3b-8137-dc597a054133" providerId="ADAL" clId="{DA99A808-C433-4857-B48D-0541486B69EB}" dt="2025-01-30T15:36:04.667" v="608" actId="47"/>
        <pc:sldMkLst>
          <pc:docMk/>
          <pc:sldMk cId="3367475694" sldId="470"/>
        </pc:sldMkLst>
      </pc:sldChg>
      <pc:sldChg chg="del">
        <pc:chgData name="Damian Gordon" userId="796278f3-970d-4a3b-8137-dc597a054133" providerId="ADAL" clId="{DA99A808-C433-4857-B48D-0541486B69EB}" dt="2025-01-30T15:36:04.667" v="608" actId="47"/>
        <pc:sldMkLst>
          <pc:docMk/>
          <pc:sldMk cId="2270169773" sldId="471"/>
        </pc:sldMkLst>
      </pc:sldChg>
      <pc:sldChg chg="del">
        <pc:chgData name="Damian Gordon" userId="796278f3-970d-4a3b-8137-dc597a054133" providerId="ADAL" clId="{DA99A808-C433-4857-B48D-0541486B69EB}" dt="2025-01-30T15:36:04.667" v="608" actId="47"/>
        <pc:sldMkLst>
          <pc:docMk/>
          <pc:sldMk cId="771842511" sldId="472"/>
        </pc:sldMkLst>
      </pc:sldChg>
      <pc:sldChg chg="del">
        <pc:chgData name="Damian Gordon" userId="796278f3-970d-4a3b-8137-dc597a054133" providerId="ADAL" clId="{DA99A808-C433-4857-B48D-0541486B69EB}" dt="2025-01-30T15:36:04.667" v="608" actId="47"/>
        <pc:sldMkLst>
          <pc:docMk/>
          <pc:sldMk cId="242179878" sldId="473"/>
        </pc:sldMkLst>
      </pc:sldChg>
      <pc:sldChg chg="del">
        <pc:chgData name="Damian Gordon" userId="796278f3-970d-4a3b-8137-dc597a054133" providerId="ADAL" clId="{DA99A808-C433-4857-B48D-0541486B69EB}" dt="2025-01-30T15:36:04.667" v="608" actId="47"/>
        <pc:sldMkLst>
          <pc:docMk/>
          <pc:sldMk cId="4095918154" sldId="474"/>
        </pc:sldMkLst>
      </pc:sldChg>
      <pc:sldChg chg="del">
        <pc:chgData name="Damian Gordon" userId="796278f3-970d-4a3b-8137-dc597a054133" providerId="ADAL" clId="{DA99A808-C433-4857-B48D-0541486B69EB}" dt="2025-01-30T15:36:04.667" v="608" actId="47"/>
        <pc:sldMkLst>
          <pc:docMk/>
          <pc:sldMk cId="1680599265" sldId="475"/>
        </pc:sldMkLst>
      </pc:sldChg>
      <pc:sldChg chg="del">
        <pc:chgData name="Damian Gordon" userId="796278f3-970d-4a3b-8137-dc597a054133" providerId="ADAL" clId="{DA99A808-C433-4857-B48D-0541486B69EB}" dt="2025-01-30T15:36:04.667" v="608" actId="47"/>
        <pc:sldMkLst>
          <pc:docMk/>
          <pc:sldMk cId="726544470" sldId="476"/>
        </pc:sldMkLst>
      </pc:sldChg>
      <pc:sldChg chg="del">
        <pc:chgData name="Damian Gordon" userId="796278f3-970d-4a3b-8137-dc597a054133" providerId="ADAL" clId="{DA99A808-C433-4857-B48D-0541486B69EB}" dt="2025-01-30T15:36:04.667" v="608" actId="47"/>
        <pc:sldMkLst>
          <pc:docMk/>
          <pc:sldMk cId="3244980195" sldId="477"/>
        </pc:sldMkLst>
      </pc:sldChg>
      <pc:sldChg chg="del">
        <pc:chgData name="Damian Gordon" userId="796278f3-970d-4a3b-8137-dc597a054133" providerId="ADAL" clId="{DA99A808-C433-4857-B48D-0541486B69EB}" dt="2025-01-30T15:36:04.667" v="608" actId="47"/>
        <pc:sldMkLst>
          <pc:docMk/>
          <pc:sldMk cId="1250634738" sldId="478"/>
        </pc:sldMkLst>
      </pc:sldChg>
      <pc:sldChg chg="del">
        <pc:chgData name="Damian Gordon" userId="796278f3-970d-4a3b-8137-dc597a054133" providerId="ADAL" clId="{DA99A808-C433-4857-B48D-0541486B69EB}" dt="2025-01-30T15:36:04.667" v="608" actId="47"/>
        <pc:sldMkLst>
          <pc:docMk/>
          <pc:sldMk cId="1806556789" sldId="479"/>
        </pc:sldMkLst>
      </pc:sldChg>
      <pc:sldChg chg="del">
        <pc:chgData name="Damian Gordon" userId="796278f3-970d-4a3b-8137-dc597a054133" providerId="ADAL" clId="{DA99A808-C433-4857-B48D-0541486B69EB}" dt="2025-01-30T15:36:04.667" v="608" actId="47"/>
        <pc:sldMkLst>
          <pc:docMk/>
          <pc:sldMk cId="349856633" sldId="480"/>
        </pc:sldMkLst>
      </pc:sldChg>
      <pc:sldChg chg="del">
        <pc:chgData name="Damian Gordon" userId="796278f3-970d-4a3b-8137-dc597a054133" providerId="ADAL" clId="{DA99A808-C433-4857-B48D-0541486B69EB}" dt="2025-01-30T15:36:04.667" v="608" actId="47"/>
        <pc:sldMkLst>
          <pc:docMk/>
          <pc:sldMk cId="3206431685" sldId="481"/>
        </pc:sldMkLst>
      </pc:sldChg>
      <pc:sldChg chg="del">
        <pc:chgData name="Damian Gordon" userId="796278f3-970d-4a3b-8137-dc597a054133" providerId="ADAL" clId="{DA99A808-C433-4857-B48D-0541486B69EB}" dt="2025-01-30T15:36:04.667" v="608" actId="47"/>
        <pc:sldMkLst>
          <pc:docMk/>
          <pc:sldMk cId="3546274248" sldId="482"/>
        </pc:sldMkLst>
      </pc:sldChg>
      <pc:sldChg chg="del">
        <pc:chgData name="Damian Gordon" userId="796278f3-970d-4a3b-8137-dc597a054133" providerId="ADAL" clId="{DA99A808-C433-4857-B48D-0541486B69EB}" dt="2025-01-30T15:36:04.667" v="608" actId="47"/>
        <pc:sldMkLst>
          <pc:docMk/>
          <pc:sldMk cId="379198112" sldId="483"/>
        </pc:sldMkLst>
      </pc:sldChg>
      <pc:sldChg chg="del">
        <pc:chgData name="Damian Gordon" userId="796278f3-970d-4a3b-8137-dc597a054133" providerId="ADAL" clId="{DA99A808-C433-4857-B48D-0541486B69EB}" dt="2025-01-30T15:36:04.667" v="608" actId="47"/>
        <pc:sldMkLst>
          <pc:docMk/>
          <pc:sldMk cId="984733568" sldId="484"/>
        </pc:sldMkLst>
      </pc:sldChg>
      <pc:sldChg chg="del">
        <pc:chgData name="Damian Gordon" userId="796278f3-970d-4a3b-8137-dc597a054133" providerId="ADAL" clId="{DA99A808-C433-4857-B48D-0541486B69EB}" dt="2025-01-30T15:36:04.667" v="608" actId="47"/>
        <pc:sldMkLst>
          <pc:docMk/>
          <pc:sldMk cId="2307912514" sldId="485"/>
        </pc:sldMkLst>
      </pc:sldChg>
      <pc:sldChg chg="del">
        <pc:chgData name="Damian Gordon" userId="796278f3-970d-4a3b-8137-dc597a054133" providerId="ADAL" clId="{DA99A808-C433-4857-B48D-0541486B69EB}" dt="2025-01-30T15:36:04.667" v="608" actId="47"/>
        <pc:sldMkLst>
          <pc:docMk/>
          <pc:sldMk cId="848709099" sldId="486"/>
        </pc:sldMkLst>
      </pc:sldChg>
      <pc:sldChg chg="del">
        <pc:chgData name="Damian Gordon" userId="796278f3-970d-4a3b-8137-dc597a054133" providerId="ADAL" clId="{DA99A808-C433-4857-B48D-0541486B69EB}" dt="2025-01-30T15:36:04.667" v="608" actId="47"/>
        <pc:sldMkLst>
          <pc:docMk/>
          <pc:sldMk cId="1679135151" sldId="487"/>
        </pc:sldMkLst>
      </pc:sldChg>
      <pc:sldChg chg="del">
        <pc:chgData name="Damian Gordon" userId="796278f3-970d-4a3b-8137-dc597a054133" providerId="ADAL" clId="{DA99A808-C433-4857-B48D-0541486B69EB}" dt="2025-01-30T15:36:04.667" v="608" actId="47"/>
        <pc:sldMkLst>
          <pc:docMk/>
          <pc:sldMk cId="4201349747" sldId="488"/>
        </pc:sldMkLst>
      </pc:sldChg>
      <pc:sldChg chg="del">
        <pc:chgData name="Damian Gordon" userId="796278f3-970d-4a3b-8137-dc597a054133" providerId="ADAL" clId="{DA99A808-C433-4857-B48D-0541486B69EB}" dt="2025-01-30T15:36:04.667" v="608" actId="47"/>
        <pc:sldMkLst>
          <pc:docMk/>
          <pc:sldMk cId="4253531965" sldId="489"/>
        </pc:sldMkLst>
      </pc:sldChg>
      <pc:sldChg chg="del">
        <pc:chgData name="Damian Gordon" userId="796278f3-970d-4a3b-8137-dc597a054133" providerId="ADAL" clId="{DA99A808-C433-4857-B48D-0541486B69EB}" dt="2025-01-30T15:36:04.667" v="608" actId="47"/>
        <pc:sldMkLst>
          <pc:docMk/>
          <pc:sldMk cId="1380855924" sldId="490"/>
        </pc:sldMkLst>
      </pc:sldChg>
      <pc:sldChg chg="del">
        <pc:chgData name="Damian Gordon" userId="796278f3-970d-4a3b-8137-dc597a054133" providerId="ADAL" clId="{DA99A808-C433-4857-B48D-0541486B69EB}" dt="2025-01-30T15:36:04.667" v="608" actId="47"/>
        <pc:sldMkLst>
          <pc:docMk/>
          <pc:sldMk cId="2429902519" sldId="491"/>
        </pc:sldMkLst>
      </pc:sldChg>
      <pc:sldChg chg="del">
        <pc:chgData name="Damian Gordon" userId="796278f3-970d-4a3b-8137-dc597a054133" providerId="ADAL" clId="{DA99A808-C433-4857-B48D-0541486B69EB}" dt="2025-01-30T15:36:04.667" v="608" actId="47"/>
        <pc:sldMkLst>
          <pc:docMk/>
          <pc:sldMk cId="604262449" sldId="492"/>
        </pc:sldMkLst>
      </pc:sldChg>
      <pc:sldChg chg="del">
        <pc:chgData name="Damian Gordon" userId="796278f3-970d-4a3b-8137-dc597a054133" providerId="ADAL" clId="{DA99A808-C433-4857-B48D-0541486B69EB}" dt="2025-01-30T15:36:04.667" v="608" actId="47"/>
        <pc:sldMkLst>
          <pc:docMk/>
          <pc:sldMk cId="2042089025" sldId="493"/>
        </pc:sldMkLst>
      </pc:sldChg>
      <pc:sldChg chg="del">
        <pc:chgData name="Damian Gordon" userId="796278f3-970d-4a3b-8137-dc597a054133" providerId="ADAL" clId="{DA99A808-C433-4857-B48D-0541486B69EB}" dt="2025-01-30T15:36:04.667" v="608" actId="47"/>
        <pc:sldMkLst>
          <pc:docMk/>
          <pc:sldMk cId="3013569237" sldId="494"/>
        </pc:sldMkLst>
      </pc:sldChg>
      <pc:sldChg chg="del">
        <pc:chgData name="Damian Gordon" userId="796278f3-970d-4a3b-8137-dc597a054133" providerId="ADAL" clId="{DA99A808-C433-4857-B48D-0541486B69EB}" dt="2025-01-30T15:36:04.667" v="608" actId="47"/>
        <pc:sldMkLst>
          <pc:docMk/>
          <pc:sldMk cId="2129605758" sldId="495"/>
        </pc:sldMkLst>
      </pc:sldChg>
      <pc:sldChg chg="del">
        <pc:chgData name="Damian Gordon" userId="796278f3-970d-4a3b-8137-dc597a054133" providerId="ADAL" clId="{DA99A808-C433-4857-B48D-0541486B69EB}" dt="2025-01-30T15:36:04.667" v="608" actId="47"/>
        <pc:sldMkLst>
          <pc:docMk/>
          <pc:sldMk cId="916282007" sldId="496"/>
        </pc:sldMkLst>
      </pc:sldChg>
      <pc:sldChg chg="del">
        <pc:chgData name="Damian Gordon" userId="796278f3-970d-4a3b-8137-dc597a054133" providerId="ADAL" clId="{DA99A808-C433-4857-B48D-0541486B69EB}" dt="2025-01-30T15:36:04.667" v="608" actId="47"/>
        <pc:sldMkLst>
          <pc:docMk/>
          <pc:sldMk cId="1714894558" sldId="497"/>
        </pc:sldMkLst>
      </pc:sldChg>
      <pc:sldChg chg="del">
        <pc:chgData name="Damian Gordon" userId="796278f3-970d-4a3b-8137-dc597a054133" providerId="ADAL" clId="{DA99A808-C433-4857-B48D-0541486B69EB}" dt="2025-01-30T15:36:04.667" v="608" actId="47"/>
        <pc:sldMkLst>
          <pc:docMk/>
          <pc:sldMk cId="3235607215" sldId="498"/>
        </pc:sldMkLst>
      </pc:sldChg>
      <pc:sldChg chg="del">
        <pc:chgData name="Damian Gordon" userId="796278f3-970d-4a3b-8137-dc597a054133" providerId="ADAL" clId="{DA99A808-C433-4857-B48D-0541486B69EB}" dt="2025-01-30T15:36:04.667" v="608" actId="47"/>
        <pc:sldMkLst>
          <pc:docMk/>
          <pc:sldMk cId="1002063520" sldId="499"/>
        </pc:sldMkLst>
      </pc:sldChg>
      <pc:sldChg chg="del">
        <pc:chgData name="Damian Gordon" userId="796278f3-970d-4a3b-8137-dc597a054133" providerId="ADAL" clId="{DA99A808-C433-4857-B48D-0541486B69EB}" dt="2025-01-30T15:36:04.667" v="608" actId="47"/>
        <pc:sldMkLst>
          <pc:docMk/>
          <pc:sldMk cId="1877588735" sldId="500"/>
        </pc:sldMkLst>
      </pc:sldChg>
      <pc:sldChg chg="del">
        <pc:chgData name="Damian Gordon" userId="796278f3-970d-4a3b-8137-dc597a054133" providerId="ADAL" clId="{DA99A808-C433-4857-B48D-0541486B69EB}" dt="2025-01-30T15:36:04.667" v="608" actId="47"/>
        <pc:sldMkLst>
          <pc:docMk/>
          <pc:sldMk cId="3745148219" sldId="501"/>
        </pc:sldMkLst>
      </pc:sldChg>
      <pc:sldChg chg="del">
        <pc:chgData name="Damian Gordon" userId="796278f3-970d-4a3b-8137-dc597a054133" providerId="ADAL" clId="{DA99A808-C433-4857-B48D-0541486B69EB}" dt="2025-01-30T15:36:04.667" v="608" actId="47"/>
        <pc:sldMkLst>
          <pc:docMk/>
          <pc:sldMk cId="845731733" sldId="502"/>
        </pc:sldMkLst>
      </pc:sldChg>
      <pc:sldChg chg="del">
        <pc:chgData name="Damian Gordon" userId="796278f3-970d-4a3b-8137-dc597a054133" providerId="ADAL" clId="{DA99A808-C433-4857-B48D-0541486B69EB}" dt="2025-01-30T15:36:04.667" v="608" actId="47"/>
        <pc:sldMkLst>
          <pc:docMk/>
          <pc:sldMk cId="4159563849" sldId="503"/>
        </pc:sldMkLst>
      </pc:sldChg>
      <pc:sldChg chg="del">
        <pc:chgData name="Damian Gordon" userId="796278f3-970d-4a3b-8137-dc597a054133" providerId="ADAL" clId="{DA99A808-C433-4857-B48D-0541486B69EB}" dt="2025-01-30T15:36:04.667" v="608" actId="47"/>
        <pc:sldMkLst>
          <pc:docMk/>
          <pc:sldMk cId="2602717721" sldId="504"/>
        </pc:sldMkLst>
      </pc:sldChg>
      <pc:sldChg chg="del">
        <pc:chgData name="Damian Gordon" userId="796278f3-970d-4a3b-8137-dc597a054133" providerId="ADAL" clId="{DA99A808-C433-4857-B48D-0541486B69EB}" dt="2025-01-30T15:36:04.667" v="608" actId="47"/>
        <pc:sldMkLst>
          <pc:docMk/>
          <pc:sldMk cId="1870675293" sldId="505"/>
        </pc:sldMkLst>
      </pc:sldChg>
      <pc:sldChg chg="del">
        <pc:chgData name="Damian Gordon" userId="796278f3-970d-4a3b-8137-dc597a054133" providerId="ADAL" clId="{DA99A808-C433-4857-B48D-0541486B69EB}" dt="2025-01-30T15:36:04.667" v="608" actId="47"/>
        <pc:sldMkLst>
          <pc:docMk/>
          <pc:sldMk cId="1322034671" sldId="506"/>
        </pc:sldMkLst>
      </pc:sldChg>
      <pc:sldChg chg="del">
        <pc:chgData name="Damian Gordon" userId="796278f3-970d-4a3b-8137-dc597a054133" providerId="ADAL" clId="{DA99A808-C433-4857-B48D-0541486B69EB}" dt="2025-01-30T15:36:04.667" v="608" actId="47"/>
        <pc:sldMkLst>
          <pc:docMk/>
          <pc:sldMk cId="3155610287" sldId="507"/>
        </pc:sldMkLst>
      </pc:sldChg>
      <pc:sldChg chg="del">
        <pc:chgData name="Damian Gordon" userId="796278f3-970d-4a3b-8137-dc597a054133" providerId="ADAL" clId="{DA99A808-C433-4857-B48D-0541486B69EB}" dt="2025-01-30T15:36:04.667" v="608" actId="47"/>
        <pc:sldMkLst>
          <pc:docMk/>
          <pc:sldMk cId="1721466139" sldId="508"/>
        </pc:sldMkLst>
      </pc:sldChg>
      <pc:sldChg chg="del">
        <pc:chgData name="Damian Gordon" userId="796278f3-970d-4a3b-8137-dc597a054133" providerId="ADAL" clId="{DA99A808-C433-4857-B48D-0541486B69EB}" dt="2025-01-30T15:36:04.667" v="608" actId="47"/>
        <pc:sldMkLst>
          <pc:docMk/>
          <pc:sldMk cId="2822760810" sldId="509"/>
        </pc:sldMkLst>
      </pc:sldChg>
      <pc:sldChg chg="del">
        <pc:chgData name="Damian Gordon" userId="796278f3-970d-4a3b-8137-dc597a054133" providerId="ADAL" clId="{DA99A808-C433-4857-B48D-0541486B69EB}" dt="2025-01-30T15:36:04.667" v="608" actId="47"/>
        <pc:sldMkLst>
          <pc:docMk/>
          <pc:sldMk cId="4265199667" sldId="510"/>
        </pc:sldMkLst>
      </pc:sldChg>
      <pc:sldChg chg="del">
        <pc:chgData name="Damian Gordon" userId="796278f3-970d-4a3b-8137-dc597a054133" providerId="ADAL" clId="{DA99A808-C433-4857-B48D-0541486B69EB}" dt="2025-01-30T15:36:04.667" v="608" actId="47"/>
        <pc:sldMkLst>
          <pc:docMk/>
          <pc:sldMk cId="2228028331" sldId="511"/>
        </pc:sldMkLst>
      </pc:sldChg>
      <pc:sldChg chg="del">
        <pc:chgData name="Damian Gordon" userId="796278f3-970d-4a3b-8137-dc597a054133" providerId="ADAL" clId="{DA99A808-C433-4857-B48D-0541486B69EB}" dt="2025-01-30T15:36:04.667" v="608" actId="47"/>
        <pc:sldMkLst>
          <pc:docMk/>
          <pc:sldMk cId="432110398" sldId="512"/>
        </pc:sldMkLst>
      </pc:sldChg>
      <pc:sldChg chg="del">
        <pc:chgData name="Damian Gordon" userId="796278f3-970d-4a3b-8137-dc597a054133" providerId="ADAL" clId="{DA99A808-C433-4857-B48D-0541486B69EB}" dt="2025-01-30T15:36:04.667" v="608" actId="47"/>
        <pc:sldMkLst>
          <pc:docMk/>
          <pc:sldMk cId="1333166156" sldId="513"/>
        </pc:sldMkLst>
      </pc:sldChg>
      <pc:sldChg chg="del">
        <pc:chgData name="Damian Gordon" userId="796278f3-970d-4a3b-8137-dc597a054133" providerId="ADAL" clId="{DA99A808-C433-4857-B48D-0541486B69EB}" dt="2025-01-30T15:36:04.667" v="608" actId="47"/>
        <pc:sldMkLst>
          <pc:docMk/>
          <pc:sldMk cId="2619792849" sldId="514"/>
        </pc:sldMkLst>
      </pc:sldChg>
      <pc:sldChg chg="del">
        <pc:chgData name="Damian Gordon" userId="796278f3-970d-4a3b-8137-dc597a054133" providerId="ADAL" clId="{DA99A808-C433-4857-B48D-0541486B69EB}" dt="2025-01-30T15:36:04.667" v="608" actId="47"/>
        <pc:sldMkLst>
          <pc:docMk/>
          <pc:sldMk cId="2361069070" sldId="515"/>
        </pc:sldMkLst>
      </pc:sldChg>
      <pc:sldChg chg="del">
        <pc:chgData name="Damian Gordon" userId="796278f3-970d-4a3b-8137-dc597a054133" providerId="ADAL" clId="{DA99A808-C433-4857-B48D-0541486B69EB}" dt="2025-01-30T15:36:04.667" v="608" actId="47"/>
        <pc:sldMkLst>
          <pc:docMk/>
          <pc:sldMk cId="3330554156" sldId="516"/>
        </pc:sldMkLst>
      </pc:sldChg>
      <pc:sldChg chg="del">
        <pc:chgData name="Damian Gordon" userId="796278f3-970d-4a3b-8137-dc597a054133" providerId="ADAL" clId="{DA99A808-C433-4857-B48D-0541486B69EB}" dt="2025-01-30T15:36:04.667" v="608" actId="47"/>
        <pc:sldMkLst>
          <pc:docMk/>
          <pc:sldMk cId="2356892724" sldId="517"/>
        </pc:sldMkLst>
      </pc:sldChg>
      <pc:sldChg chg="del">
        <pc:chgData name="Damian Gordon" userId="796278f3-970d-4a3b-8137-dc597a054133" providerId="ADAL" clId="{DA99A808-C433-4857-B48D-0541486B69EB}" dt="2025-01-30T15:36:04.667" v="608" actId="47"/>
        <pc:sldMkLst>
          <pc:docMk/>
          <pc:sldMk cId="2396756843" sldId="518"/>
        </pc:sldMkLst>
      </pc:sldChg>
      <pc:sldChg chg="del">
        <pc:chgData name="Damian Gordon" userId="796278f3-970d-4a3b-8137-dc597a054133" providerId="ADAL" clId="{DA99A808-C433-4857-B48D-0541486B69EB}" dt="2025-01-30T15:36:04.667" v="608" actId="47"/>
        <pc:sldMkLst>
          <pc:docMk/>
          <pc:sldMk cId="3900040505" sldId="519"/>
        </pc:sldMkLst>
      </pc:sldChg>
      <pc:sldChg chg="del">
        <pc:chgData name="Damian Gordon" userId="796278f3-970d-4a3b-8137-dc597a054133" providerId="ADAL" clId="{DA99A808-C433-4857-B48D-0541486B69EB}" dt="2025-01-30T15:36:04.667" v="608" actId="47"/>
        <pc:sldMkLst>
          <pc:docMk/>
          <pc:sldMk cId="1392760388" sldId="520"/>
        </pc:sldMkLst>
      </pc:sldChg>
      <pc:sldChg chg="del">
        <pc:chgData name="Damian Gordon" userId="796278f3-970d-4a3b-8137-dc597a054133" providerId="ADAL" clId="{DA99A808-C433-4857-B48D-0541486B69EB}" dt="2025-01-30T15:36:04.667" v="608" actId="47"/>
        <pc:sldMkLst>
          <pc:docMk/>
          <pc:sldMk cId="90912281" sldId="521"/>
        </pc:sldMkLst>
      </pc:sldChg>
      <pc:sldChg chg="del">
        <pc:chgData name="Damian Gordon" userId="796278f3-970d-4a3b-8137-dc597a054133" providerId="ADAL" clId="{DA99A808-C433-4857-B48D-0541486B69EB}" dt="2025-01-30T15:36:04.667" v="608" actId="47"/>
        <pc:sldMkLst>
          <pc:docMk/>
          <pc:sldMk cId="3759057335" sldId="522"/>
        </pc:sldMkLst>
      </pc:sldChg>
      <pc:sldChg chg="del">
        <pc:chgData name="Damian Gordon" userId="796278f3-970d-4a3b-8137-dc597a054133" providerId="ADAL" clId="{DA99A808-C433-4857-B48D-0541486B69EB}" dt="2025-01-30T15:36:04.667" v="608" actId="47"/>
        <pc:sldMkLst>
          <pc:docMk/>
          <pc:sldMk cId="1480789399" sldId="523"/>
        </pc:sldMkLst>
      </pc:sldChg>
      <pc:sldChg chg="del">
        <pc:chgData name="Damian Gordon" userId="796278f3-970d-4a3b-8137-dc597a054133" providerId="ADAL" clId="{DA99A808-C433-4857-B48D-0541486B69EB}" dt="2025-01-30T15:36:04.667" v="608" actId="47"/>
        <pc:sldMkLst>
          <pc:docMk/>
          <pc:sldMk cId="3150756904" sldId="524"/>
        </pc:sldMkLst>
      </pc:sldChg>
      <pc:sldChg chg="del">
        <pc:chgData name="Damian Gordon" userId="796278f3-970d-4a3b-8137-dc597a054133" providerId="ADAL" clId="{DA99A808-C433-4857-B48D-0541486B69EB}" dt="2025-01-30T15:36:04.667" v="608" actId="47"/>
        <pc:sldMkLst>
          <pc:docMk/>
          <pc:sldMk cId="168884867" sldId="525"/>
        </pc:sldMkLst>
      </pc:sldChg>
      <pc:sldChg chg="del">
        <pc:chgData name="Damian Gordon" userId="796278f3-970d-4a3b-8137-dc597a054133" providerId="ADAL" clId="{DA99A808-C433-4857-B48D-0541486B69EB}" dt="2025-01-30T15:36:04.667" v="608" actId="47"/>
        <pc:sldMkLst>
          <pc:docMk/>
          <pc:sldMk cId="2598802286" sldId="526"/>
        </pc:sldMkLst>
      </pc:sldChg>
      <pc:sldChg chg="del">
        <pc:chgData name="Damian Gordon" userId="796278f3-970d-4a3b-8137-dc597a054133" providerId="ADAL" clId="{DA99A808-C433-4857-B48D-0541486B69EB}" dt="2025-01-30T15:36:04.667" v="608" actId="47"/>
        <pc:sldMkLst>
          <pc:docMk/>
          <pc:sldMk cId="3893540225" sldId="527"/>
        </pc:sldMkLst>
      </pc:sldChg>
      <pc:sldChg chg="del">
        <pc:chgData name="Damian Gordon" userId="796278f3-970d-4a3b-8137-dc597a054133" providerId="ADAL" clId="{DA99A808-C433-4857-B48D-0541486B69EB}" dt="2025-01-30T15:36:04.667" v="608" actId="47"/>
        <pc:sldMkLst>
          <pc:docMk/>
          <pc:sldMk cId="2508920386" sldId="528"/>
        </pc:sldMkLst>
      </pc:sldChg>
      <pc:sldChg chg="del">
        <pc:chgData name="Damian Gordon" userId="796278f3-970d-4a3b-8137-dc597a054133" providerId="ADAL" clId="{DA99A808-C433-4857-B48D-0541486B69EB}" dt="2025-01-30T15:36:04.667" v="608" actId="47"/>
        <pc:sldMkLst>
          <pc:docMk/>
          <pc:sldMk cId="2648661551" sldId="529"/>
        </pc:sldMkLst>
      </pc:sldChg>
      <pc:sldChg chg="del">
        <pc:chgData name="Damian Gordon" userId="796278f3-970d-4a3b-8137-dc597a054133" providerId="ADAL" clId="{DA99A808-C433-4857-B48D-0541486B69EB}" dt="2025-01-30T15:36:04.667" v="608" actId="47"/>
        <pc:sldMkLst>
          <pc:docMk/>
          <pc:sldMk cId="1997344540" sldId="530"/>
        </pc:sldMkLst>
      </pc:sldChg>
      <pc:sldChg chg="del">
        <pc:chgData name="Damian Gordon" userId="796278f3-970d-4a3b-8137-dc597a054133" providerId="ADAL" clId="{DA99A808-C433-4857-B48D-0541486B69EB}" dt="2025-01-30T15:36:04.667" v="608" actId="47"/>
        <pc:sldMkLst>
          <pc:docMk/>
          <pc:sldMk cId="1762826304" sldId="531"/>
        </pc:sldMkLst>
      </pc:sldChg>
      <pc:sldChg chg="del">
        <pc:chgData name="Damian Gordon" userId="796278f3-970d-4a3b-8137-dc597a054133" providerId="ADAL" clId="{DA99A808-C433-4857-B48D-0541486B69EB}" dt="2025-01-30T15:36:04.667" v="608" actId="47"/>
        <pc:sldMkLst>
          <pc:docMk/>
          <pc:sldMk cId="14068166" sldId="532"/>
        </pc:sldMkLst>
      </pc:sldChg>
      <pc:sldChg chg="del">
        <pc:chgData name="Damian Gordon" userId="796278f3-970d-4a3b-8137-dc597a054133" providerId="ADAL" clId="{DA99A808-C433-4857-B48D-0541486B69EB}" dt="2025-01-30T15:36:04.667" v="608" actId="47"/>
        <pc:sldMkLst>
          <pc:docMk/>
          <pc:sldMk cId="1092859899" sldId="533"/>
        </pc:sldMkLst>
      </pc:sldChg>
      <pc:sldChg chg="del">
        <pc:chgData name="Damian Gordon" userId="796278f3-970d-4a3b-8137-dc597a054133" providerId="ADAL" clId="{DA99A808-C433-4857-B48D-0541486B69EB}" dt="2025-01-30T15:36:04.667" v="608" actId="47"/>
        <pc:sldMkLst>
          <pc:docMk/>
          <pc:sldMk cId="2813614338" sldId="534"/>
        </pc:sldMkLst>
      </pc:sldChg>
      <pc:sldChg chg="del">
        <pc:chgData name="Damian Gordon" userId="796278f3-970d-4a3b-8137-dc597a054133" providerId="ADAL" clId="{DA99A808-C433-4857-B48D-0541486B69EB}" dt="2025-01-30T15:36:04.667" v="608" actId="47"/>
        <pc:sldMkLst>
          <pc:docMk/>
          <pc:sldMk cId="1876897265" sldId="535"/>
        </pc:sldMkLst>
      </pc:sldChg>
      <pc:sldChg chg="del">
        <pc:chgData name="Damian Gordon" userId="796278f3-970d-4a3b-8137-dc597a054133" providerId="ADAL" clId="{DA99A808-C433-4857-B48D-0541486B69EB}" dt="2025-01-30T15:36:04.667" v="608" actId="47"/>
        <pc:sldMkLst>
          <pc:docMk/>
          <pc:sldMk cId="3619686503" sldId="536"/>
        </pc:sldMkLst>
      </pc:sldChg>
      <pc:sldChg chg="del">
        <pc:chgData name="Damian Gordon" userId="796278f3-970d-4a3b-8137-dc597a054133" providerId="ADAL" clId="{DA99A808-C433-4857-B48D-0541486B69EB}" dt="2025-01-30T15:36:04.667" v="608" actId="47"/>
        <pc:sldMkLst>
          <pc:docMk/>
          <pc:sldMk cId="3309501322" sldId="537"/>
        </pc:sldMkLst>
      </pc:sldChg>
      <pc:sldChg chg="del">
        <pc:chgData name="Damian Gordon" userId="796278f3-970d-4a3b-8137-dc597a054133" providerId="ADAL" clId="{DA99A808-C433-4857-B48D-0541486B69EB}" dt="2025-01-30T15:36:04.667" v="608" actId="47"/>
        <pc:sldMkLst>
          <pc:docMk/>
          <pc:sldMk cId="2418298055" sldId="538"/>
        </pc:sldMkLst>
      </pc:sldChg>
      <pc:sldChg chg="del">
        <pc:chgData name="Damian Gordon" userId="796278f3-970d-4a3b-8137-dc597a054133" providerId="ADAL" clId="{DA99A808-C433-4857-B48D-0541486B69EB}" dt="2025-01-30T15:36:04.667" v="608" actId="47"/>
        <pc:sldMkLst>
          <pc:docMk/>
          <pc:sldMk cId="4186948603" sldId="539"/>
        </pc:sldMkLst>
      </pc:sldChg>
      <pc:sldChg chg="del">
        <pc:chgData name="Damian Gordon" userId="796278f3-970d-4a3b-8137-dc597a054133" providerId="ADAL" clId="{DA99A808-C433-4857-B48D-0541486B69EB}" dt="2025-01-30T15:36:04.667" v="608" actId="47"/>
        <pc:sldMkLst>
          <pc:docMk/>
          <pc:sldMk cId="2787492798" sldId="540"/>
        </pc:sldMkLst>
      </pc:sldChg>
      <pc:sldChg chg="del">
        <pc:chgData name="Damian Gordon" userId="796278f3-970d-4a3b-8137-dc597a054133" providerId="ADAL" clId="{DA99A808-C433-4857-B48D-0541486B69EB}" dt="2025-01-30T15:36:04.667" v="608" actId="47"/>
        <pc:sldMkLst>
          <pc:docMk/>
          <pc:sldMk cId="572223339" sldId="541"/>
        </pc:sldMkLst>
      </pc:sldChg>
      <pc:sldChg chg="del">
        <pc:chgData name="Damian Gordon" userId="796278f3-970d-4a3b-8137-dc597a054133" providerId="ADAL" clId="{DA99A808-C433-4857-B48D-0541486B69EB}" dt="2025-01-30T15:36:04.667" v="608" actId="47"/>
        <pc:sldMkLst>
          <pc:docMk/>
          <pc:sldMk cId="4109757825" sldId="542"/>
        </pc:sldMkLst>
      </pc:sldChg>
      <pc:sldChg chg="del">
        <pc:chgData name="Damian Gordon" userId="796278f3-970d-4a3b-8137-dc597a054133" providerId="ADAL" clId="{DA99A808-C433-4857-B48D-0541486B69EB}" dt="2025-01-30T15:36:04.667" v="608" actId="47"/>
        <pc:sldMkLst>
          <pc:docMk/>
          <pc:sldMk cId="1741549133" sldId="543"/>
        </pc:sldMkLst>
      </pc:sldChg>
      <pc:sldChg chg="del">
        <pc:chgData name="Damian Gordon" userId="796278f3-970d-4a3b-8137-dc597a054133" providerId="ADAL" clId="{DA99A808-C433-4857-B48D-0541486B69EB}" dt="2025-01-30T15:36:04.667" v="608" actId="47"/>
        <pc:sldMkLst>
          <pc:docMk/>
          <pc:sldMk cId="1251934436" sldId="544"/>
        </pc:sldMkLst>
      </pc:sldChg>
      <pc:sldChg chg="del">
        <pc:chgData name="Damian Gordon" userId="796278f3-970d-4a3b-8137-dc597a054133" providerId="ADAL" clId="{DA99A808-C433-4857-B48D-0541486B69EB}" dt="2025-01-30T15:36:04.667" v="608" actId="47"/>
        <pc:sldMkLst>
          <pc:docMk/>
          <pc:sldMk cId="1275048363" sldId="545"/>
        </pc:sldMkLst>
      </pc:sldChg>
      <pc:sldChg chg="del">
        <pc:chgData name="Damian Gordon" userId="796278f3-970d-4a3b-8137-dc597a054133" providerId="ADAL" clId="{DA99A808-C433-4857-B48D-0541486B69EB}" dt="2025-01-30T15:36:04.667" v="608" actId="47"/>
        <pc:sldMkLst>
          <pc:docMk/>
          <pc:sldMk cId="3697168116" sldId="546"/>
        </pc:sldMkLst>
      </pc:sldChg>
      <pc:sldChg chg="del">
        <pc:chgData name="Damian Gordon" userId="796278f3-970d-4a3b-8137-dc597a054133" providerId="ADAL" clId="{DA99A808-C433-4857-B48D-0541486B69EB}" dt="2025-01-30T15:36:04.667" v="608" actId="47"/>
        <pc:sldMkLst>
          <pc:docMk/>
          <pc:sldMk cId="810842889" sldId="547"/>
        </pc:sldMkLst>
      </pc:sldChg>
      <pc:sldChg chg="del">
        <pc:chgData name="Damian Gordon" userId="796278f3-970d-4a3b-8137-dc597a054133" providerId="ADAL" clId="{DA99A808-C433-4857-B48D-0541486B69EB}" dt="2025-01-30T15:36:04.667" v="608" actId="47"/>
        <pc:sldMkLst>
          <pc:docMk/>
          <pc:sldMk cId="194116933" sldId="548"/>
        </pc:sldMkLst>
      </pc:sldChg>
      <pc:sldChg chg="del">
        <pc:chgData name="Damian Gordon" userId="796278f3-970d-4a3b-8137-dc597a054133" providerId="ADAL" clId="{DA99A808-C433-4857-B48D-0541486B69EB}" dt="2025-01-30T15:36:04.667" v="608" actId="47"/>
        <pc:sldMkLst>
          <pc:docMk/>
          <pc:sldMk cId="3284315641" sldId="549"/>
        </pc:sldMkLst>
      </pc:sldChg>
      <pc:sldChg chg="del">
        <pc:chgData name="Damian Gordon" userId="796278f3-970d-4a3b-8137-dc597a054133" providerId="ADAL" clId="{DA99A808-C433-4857-B48D-0541486B69EB}" dt="2025-01-30T15:36:04.667" v="608" actId="47"/>
        <pc:sldMkLst>
          <pc:docMk/>
          <pc:sldMk cId="2068285729" sldId="550"/>
        </pc:sldMkLst>
      </pc:sldChg>
      <pc:sldChg chg="del">
        <pc:chgData name="Damian Gordon" userId="796278f3-970d-4a3b-8137-dc597a054133" providerId="ADAL" clId="{DA99A808-C433-4857-B48D-0541486B69EB}" dt="2025-01-30T15:36:04.667" v="608" actId="47"/>
        <pc:sldMkLst>
          <pc:docMk/>
          <pc:sldMk cId="4132202039" sldId="551"/>
        </pc:sldMkLst>
      </pc:sldChg>
      <pc:sldChg chg="del">
        <pc:chgData name="Damian Gordon" userId="796278f3-970d-4a3b-8137-dc597a054133" providerId="ADAL" clId="{DA99A808-C433-4857-B48D-0541486B69EB}" dt="2025-01-30T15:36:04.667" v="608" actId="47"/>
        <pc:sldMkLst>
          <pc:docMk/>
          <pc:sldMk cId="1868398000" sldId="552"/>
        </pc:sldMkLst>
      </pc:sldChg>
      <pc:sldChg chg="del">
        <pc:chgData name="Damian Gordon" userId="796278f3-970d-4a3b-8137-dc597a054133" providerId="ADAL" clId="{DA99A808-C433-4857-B48D-0541486B69EB}" dt="2025-01-30T15:36:04.667" v="608" actId="47"/>
        <pc:sldMkLst>
          <pc:docMk/>
          <pc:sldMk cId="2363125076" sldId="553"/>
        </pc:sldMkLst>
      </pc:sldChg>
      <pc:sldChg chg="del">
        <pc:chgData name="Damian Gordon" userId="796278f3-970d-4a3b-8137-dc597a054133" providerId="ADAL" clId="{DA99A808-C433-4857-B48D-0541486B69EB}" dt="2025-01-30T15:36:04.667" v="608" actId="47"/>
        <pc:sldMkLst>
          <pc:docMk/>
          <pc:sldMk cId="1314442596" sldId="554"/>
        </pc:sldMkLst>
      </pc:sldChg>
      <pc:sldChg chg="del">
        <pc:chgData name="Damian Gordon" userId="796278f3-970d-4a3b-8137-dc597a054133" providerId="ADAL" clId="{DA99A808-C433-4857-B48D-0541486B69EB}" dt="2025-01-30T15:36:04.667" v="608" actId="47"/>
        <pc:sldMkLst>
          <pc:docMk/>
          <pc:sldMk cId="3826350951" sldId="555"/>
        </pc:sldMkLst>
      </pc:sldChg>
      <pc:sldChg chg="del">
        <pc:chgData name="Damian Gordon" userId="796278f3-970d-4a3b-8137-dc597a054133" providerId="ADAL" clId="{DA99A808-C433-4857-B48D-0541486B69EB}" dt="2025-01-30T15:36:04.667" v="608" actId="47"/>
        <pc:sldMkLst>
          <pc:docMk/>
          <pc:sldMk cId="2558959071" sldId="556"/>
        </pc:sldMkLst>
      </pc:sldChg>
      <pc:sldChg chg="del">
        <pc:chgData name="Damian Gordon" userId="796278f3-970d-4a3b-8137-dc597a054133" providerId="ADAL" clId="{DA99A808-C433-4857-B48D-0541486B69EB}" dt="2025-01-30T15:36:04.667" v="608" actId="47"/>
        <pc:sldMkLst>
          <pc:docMk/>
          <pc:sldMk cId="62470669" sldId="557"/>
        </pc:sldMkLst>
      </pc:sldChg>
      <pc:sldChg chg="del">
        <pc:chgData name="Damian Gordon" userId="796278f3-970d-4a3b-8137-dc597a054133" providerId="ADAL" clId="{DA99A808-C433-4857-B48D-0541486B69EB}" dt="2025-01-30T15:36:04.667" v="608" actId="47"/>
        <pc:sldMkLst>
          <pc:docMk/>
          <pc:sldMk cId="3337860375" sldId="558"/>
        </pc:sldMkLst>
      </pc:sldChg>
      <pc:sldChg chg="del">
        <pc:chgData name="Damian Gordon" userId="796278f3-970d-4a3b-8137-dc597a054133" providerId="ADAL" clId="{DA99A808-C433-4857-B48D-0541486B69EB}" dt="2025-01-30T15:36:04.667" v="608" actId="47"/>
        <pc:sldMkLst>
          <pc:docMk/>
          <pc:sldMk cId="1375753814" sldId="559"/>
        </pc:sldMkLst>
      </pc:sldChg>
      <pc:sldChg chg="del">
        <pc:chgData name="Damian Gordon" userId="796278f3-970d-4a3b-8137-dc597a054133" providerId="ADAL" clId="{DA99A808-C433-4857-B48D-0541486B69EB}" dt="2025-01-30T15:36:04.667" v="608" actId="47"/>
        <pc:sldMkLst>
          <pc:docMk/>
          <pc:sldMk cId="2845990101" sldId="560"/>
        </pc:sldMkLst>
      </pc:sldChg>
      <pc:sldChg chg="del">
        <pc:chgData name="Damian Gordon" userId="796278f3-970d-4a3b-8137-dc597a054133" providerId="ADAL" clId="{DA99A808-C433-4857-B48D-0541486B69EB}" dt="2025-01-30T15:36:04.667" v="608" actId="47"/>
        <pc:sldMkLst>
          <pc:docMk/>
          <pc:sldMk cId="4152644878" sldId="561"/>
        </pc:sldMkLst>
      </pc:sldChg>
      <pc:sldChg chg="del">
        <pc:chgData name="Damian Gordon" userId="796278f3-970d-4a3b-8137-dc597a054133" providerId="ADAL" clId="{DA99A808-C433-4857-B48D-0541486B69EB}" dt="2025-01-30T15:36:04.667" v="608" actId="47"/>
        <pc:sldMkLst>
          <pc:docMk/>
          <pc:sldMk cId="1655053635" sldId="562"/>
        </pc:sldMkLst>
      </pc:sldChg>
      <pc:sldChg chg="del">
        <pc:chgData name="Damian Gordon" userId="796278f3-970d-4a3b-8137-dc597a054133" providerId="ADAL" clId="{DA99A808-C433-4857-B48D-0541486B69EB}" dt="2025-01-30T15:36:04.667" v="608" actId="47"/>
        <pc:sldMkLst>
          <pc:docMk/>
          <pc:sldMk cId="1142153425" sldId="563"/>
        </pc:sldMkLst>
      </pc:sldChg>
      <pc:sldChg chg="del">
        <pc:chgData name="Damian Gordon" userId="796278f3-970d-4a3b-8137-dc597a054133" providerId="ADAL" clId="{DA99A808-C433-4857-B48D-0541486B69EB}" dt="2025-01-30T15:36:04.667" v="608" actId="47"/>
        <pc:sldMkLst>
          <pc:docMk/>
          <pc:sldMk cId="1023680307" sldId="564"/>
        </pc:sldMkLst>
      </pc:sldChg>
      <pc:sldChg chg="del">
        <pc:chgData name="Damian Gordon" userId="796278f3-970d-4a3b-8137-dc597a054133" providerId="ADAL" clId="{DA99A808-C433-4857-B48D-0541486B69EB}" dt="2025-01-30T15:36:04.667" v="608" actId="47"/>
        <pc:sldMkLst>
          <pc:docMk/>
          <pc:sldMk cId="104314410" sldId="565"/>
        </pc:sldMkLst>
      </pc:sldChg>
      <pc:sldChg chg="del">
        <pc:chgData name="Damian Gordon" userId="796278f3-970d-4a3b-8137-dc597a054133" providerId="ADAL" clId="{DA99A808-C433-4857-B48D-0541486B69EB}" dt="2025-01-30T15:36:04.667" v="608" actId="47"/>
        <pc:sldMkLst>
          <pc:docMk/>
          <pc:sldMk cId="1651527110" sldId="566"/>
        </pc:sldMkLst>
      </pc:sldChg>
      <pc:sldChg chg="del">
        <pc:chgData name="Damian Gordon" userId="796278f3-970d-4a3b-8137-dc597a054133" providerId="ADAL" clId="{DA99A808-C433-4857-B48D-0541486B69EB}" dt="2025-01-30T15:36:04.667" v="608" actId="47"/>
        <pc:sldMkLst>
          <pc:docMk/>
          <pc:sldMk cId="1041985867" sldId="567"/>
        </pc:sldMkLst>
      </pc:sldChg>
      <pc:sldChg chg="del">
        <pc:chgData name="Damian Gordon" userId="796278f3-970d-4a3b-8137-dc597a054133" providerId="ADAL" clId="{DA99A808-C433-4857-B48D-0541486B69EB}" dt="2025-01-30T15:36:04.667" v="608" actId="47"/>
        <pc:sldMkLst>
          <pc:docMk/>
          <pc:sldMk cId="1049163361" sldId="568"/>
        </pc:sldMkLst>
      </pc:sldChg>
      <pc:sldChg chg="del">
        <pc:chgData name="Damian Gordon" userId="796278f3-970d-4a3b-8137-dc597a054133" providerId="ADAL" clId="{DA99A808-C433-4857-B48D-0541486B69EB}" dt="2025-01-30T15:36:04.667" v="608" actId="47"/>
        <pc:sldMkLst>
          <pc:docMk/>
          <pc:sldMk cId="3455537879" sldId="569"/>
        </pc:sldMkLst>
      </pc:sldChg>
      <pc:sldChg chg="del">
        <pc:chgData name="Damian Gordon" userId="796278f3-970d-4a3b-8137-dc597a054133" providerId="ADAL" clId="{DA99A808-C433-4857-B48D-0541486B69EB}" dt="2025-01-30T15:36:04.667" v="608" actId="47"/>
        <pc:sldMkLst>
          <pc:docMk/>
          <pc:sldMk cId="2776212791" sldId="570"/>
        </pc:sldMkLst>
      </pc:sldChg>
      <pc:sldChg chg="del">
        <pc:chgData name="Damian Gordon" userId="796278f3-970d-4a3b-8137-dc597a054133" providerId="ADAL" clId="{DA99A808-C433-4857-B48D-0541486B69EB}" dt="2025-01-30T15:36:04.667" v="608" actId="47"/>
        <pc:sldMkLst>
          <pc:docMk/>
          <pc:sldMk cId="2594457080" sldId="571"/>
        </pc:sldMkLst>
      </pc:sldChg>
      <pc:sldChg chg="del">
        <pc:chgData name="Damian Gordon" userId="796278f3-970d-4a3b-8137-dc597a054133" providerId="ADAL" clId="{DA99A808-C433-4857-B48D-0541486B69EB}" dt="2025-01-30T15:36:04.667" v="608" actId="47"/>
        <pc:sldMkLst>
          <pc:docMk/>
          <pc:sldMk cId="2594675155" sldId="572"/>
        </pc:sldMkLst>
      </pc:sldChg>
      <pc:sldChg chg="del">
        <pc:chgData name="Damian Gordon" userId="796278f3-970d-4a3b-8137-dc597a054133" providerId="ADAL" clId="{DA99A808-C433-4857-B48D-0541486B69EB}" dt="2025-01-30T15:36:04.667" v="608" actId="47"/>
        <pc:sldMkLst>
          <pc:docMk/>
          <pc:sldMk cId="2688546140" sldId="573"/>
        </pc:sldMkLst>
      </pc:sldChg>
      <pc:sldChg chg="del">
        <pc:chgData name="Damian Gordon" userId="796278f3-970d-4a3b-8137-dc597a054133" providerId="ADAL" clId="{DA99A808-C433-4857-B48D-0541486B69EB}" dt="2025-01-30T15:36:04.667" v="608" actId="47"/>
        <pc:sldMkLst>
          <pc:docMk/>
          <pc:sldMk cId="2328414789" sldId="574"/>
        </pc:sldMkLst>
      </pc:sldChg>
      <pc:sldChg chg="del">
        <pc:chgData name="Damian Gordon" userId="796278f3-970d-4a3b-8137-dc597a054133" providerId="ADAL" clId="{DA99A808-C433-4857-B48D-0541486B69EB}" dt="2025-01-30T15:36:04.667" v="608" actId="47"/>
        <pc:sldMkLst>
          <pc:docMk/>
          <pc:sldMk cId="2937344328" sldId="575"/>
        </pc:sldMkLst>
      </pc:sldChg>
      <pc:sldChg chg="del">
        <pc:chgData name="Damian Gordon" userId="796278f3-970d-4a3b-8137-dc597a054133" providerId="ADAL" clId="{DA99A808-C433-4857-B48D-0541486B69EB}" dt="2025-01-30T15:36:04.667" v="608" actId="47"/>
        <pc:sldMkLst>
          <pc:docMk/>
          <pc:sldMk cId="2032234403" sldId="576"/>
        </pc:sldMkLst>
      </pc:sldChg>
      <pc:sldChg chg="del">
        <pc:chgData name="Damian Gordon" userId="796278f3-970d-4a3b-8137-dc597a054133" providerId="ADAL" clId="{DA99A808-C433-4857-B48D-0541486B69EB}" dt="2025-01-30T15:36:04.667" v="608" actId="47"/>
        <pc:sldMkLst>
          <pc:docMk/>
          <pc:sldMk cId="526580696" sldId="577"/>
        </pc:sldMkLst>
      </pc:sldChg>
      <pc:sldChg chg="del">
        <pc:chgData name="Damian Gordon" userId="796278f3-970d-4a3b-8137-dc597a054133" providerId="ADAL" clId="{DA99A808-C433-4857-B48D-0541486B69EB}" dt="2025-01-30T15:36:04.667" v="608" actId="47"/>
        <pc:sldMkLst>
          <pc:docMk/>
          <pc:sldMk cId="2416151916" sldId="578"/>
        </pc:sldMkLst>
      </pc:sldChg>
      <pc:sldChg chg="del">
        <pc:chgData name="Damian Gordon" userId="796278f3-970d-4a3b-8137-dc597a054133" providerId="ADAL" clId="{DA99A808-C433-4857-B48D-0541486B69EB}" dt="2025-01-30T15:36:04.667" v="608" actId="47"/>
        <pc:sldMkLst>
          <pc:docMk/>
          <pc:sldMk cId="3875053995" sldId="579"/>
        </pc:sldMkLst>
      </pc:sldChg>
      <pc:sldChg chg="del">
        <pc:chgData name="Damian Gordon" userId="796278f3-970d-4a3b-8137-dc597a054133" providerId="ADAL" clId="{DA99A808-C433-4857-B48D-0541486B69EB}" dt="2025-01-30T15:36:04.667" v="608" actId="47"/>
        <pc:sldMkLst>
          <pc:docMk/>
          <pc:sldMk cId="2168346399" sldId="580"/>
        </pc:sldMkLst>
      </pc:sldChg>
      <pc:sldChg chg="del">
        <pc:chgData name="Damian Gordon" userId="796278f3-970d-4a3b-8137-dc597a054133" providerId="ADAL" clId="{DA99A808-C433-4857-B48D-0541486B69EB}" dt="2025-01-30T15:36:04.667" v="608" actId="47"/>
        <pc:sldMkLst>
          <pc:docMk/>
          <pc:sldMk cId="2805120833" sldId="581"/>
        </pc:sldMkLst>
      </pc:sldChg>
      <pc:sldChg chg="del">
        <pc:chgData name="Damian Gordon" userId="796278f3-970d-4a3b-8137-dc597a054133" providerId="ADAL" clId="{DA99A808-C433-4857-B48D-0541486B69EB}" dt="2025-01-30T15:36:04.667" v="608" actId="47"/>
        <pc:sldMkLst>
          <pc:docMk/>
          <pc:sldMk cId="3924567436" sldId="582"/>
        </pc:sldMkLst>
      </pc:sldChg>
      <pc:sldChg chg="del">
        <pc:chgData name="Damian Gordon" userId="796278f3-970d-4a3b-8137-dc597a054133" providerId="ADAL" clId="{DA99A808-C433-4857-B48D-0541486B69EB}" dt="2025-01-30T15:36:04.667" v="608" actId="47"/>
        <pc:sldMkLst>
          <pc:docMk/>
          <pc:sldMk cId="3989274539" sldId="583"/>
        </pc:sldMkLst>
      </pc:sldChg>
      <pc:sldChg chg="del">
        <pc:chgData name="Damian Gordon" userId="796278f3-970d-4a3b-8137-dc597a054133" providerId="ADAL" clId="{DA99A808-C433-4857-B48D-0541486B69EB}" dt="2025-01-30T15:36:04.667" v="608" actId="47"/>
        <pc:sldMkLst>
          <pc:docMk/>
          <pc:sldMk cId="2347922812" sldId="584"/>
        </pc:sldMkLst>
      </pc:sldChg>
      <pc:sldChg chg="del">
        <pc:chgData name="Damian Gordon" userId="796278f3-970d-4a3b-8137-dc597a054133" providerId="ADAL" clId="{DA99A808-C433-4857-B48D-0541486B69EB}" dt="2025-01-30T15:36:04.667" v="608" actId="47"/>
        <pc:sldMkLst>
          <pc:docMk/>
          <pc:sldMk cId="41597393" sldId="585"/>
        </pc:sldMkLst>
      </pc:sldChg>
      <pc:sldChg chg="del">
        <pc:chgData name="Damian Gordon" userId="796278f3-970d-4a3b-8137-dc597a054133" providerId="ADAL" clId="{DA99A808-C433-4857-B48D-0541486B69EB}" dt="2025-01-30T15:36:04.667" v="608" actId="47"/>
        <pc:sldMkLst>
          <pc:docMk/>
          <pc:sldMk cId="1200837232" sldId="586"/>
        </pc:sldMkLst>
      </pc:sldChg>
      <pc:sldChg chg="del">
        <pc:chgData name="Damian Gordon" userId="796278f3-970d-4a3b-8137-dc597a054133" providerId="ADAL" clId="{DA99A808-C433-4857-B48D-0541486B69EB}" dt="2025-01-30T15:36:04.667" v="608" actId="47"/>
        <pc:sldMkLst>
          <pc:docMk/>
          <pc:sldMk cId="4224188240" sldId="587"/>
        </pc:sldMkLst>
      </pc:sldChg>
      <pc:sldChg chg="del">
        <pc:chgData name="Damian Gordon" userId="796278f3-970d-4a3b-8137-dc597a054133" providerId="ADAL" clId="{DA99A808-C433-4857-B48D-0541486B69EB}" dt="2025-01-30T15:36:04.667" v="608" actId="47"/>
        <pc:sldMkLst>
          <pc:docMk/>
          <pc:sldMk cId="1914458672" sldId="588"/>
        </pc:sldMkLst>
      </pc:sldChg>
      <pc:sldChg chg="del">
        <pc:chgData name="Damian Gordon" userId="796278f3-970d-4a3b-8137-dc597a054133" providerId="ADAL" clId="{DA99A808-C433-4857-B48D-0541486B69EB}" dt="2025-01-30T15:36:04.667" v="608" actId="47"/>
        <pc:sldMkLst>
          <pc:docMk/>
          <pc:sldMk cId="1210758149" sldId="589"/>
        </pc:sldMkLst>
      </pc:sldChg>
      <pc:sldChg chg="del">
        <pc:chgData name="Damian Gordon" userId="796278f3-970d-4a3b-8137-dc597a054133" providerId="ADAL" clId="{DA99A808-C433-4857-B48D-0541486B69EB}" dt="2025-01-30T15:36:04.667" v="608" actId="47"/>
        <pc:sldMkLst>
          <pc:docMk/>
          <pc:sldMk cId="3490883361" sldId="590"/>
        </pc:sldMkLst>
      </pc:sldChg>
      <pc:sldChg chg="del">
        <pc:chgData name="Damian Gordon" userId="796278f3-970d-4a3b-8137-dc597a054133" providerId="ADAL" clId="{DA99A808-C433-4857-B48D-0541486B69EB}" dt="2025-01-30T15:36:04.667" v="608" actId="47"/>
        <pc:sldMkLst>
          <pc:docMk/>
          <pc:sldMk cId="3685673864" sldId="591"/>
        </pc:sldMkLst>
      </pc:sldChg>
      <pc:sldChg chg="del">
        <pc:chgData name="Damian Gordon" userId="796278f3-970d-4a3b-8137-dc597a054133" providerId="ADAL" clId="{DA99A808-C433-4857-B48D-0541486B69EB}" dt="2025-01-30T15:36:04.667" v="608" actId="47"/>
        <pc:sldMkLst>
          <pc:docMk/>
          <pc:sldMk cId="4222747186" sldId="592"/>
        </pc:sldMkLst>
      </pc:sldChg>
      <pc:sldChg chg="del">
        <pc:chgData name="Damian Gordon" userId="796278f3-970d-4a3b-8137-dc597a054133" providerId="ADAL" clId="{DA99A808-C433-4857-B48D-0541486B69EB}" dt="2025-01-30T15:36:04.667" v="608" actId="47"/>
        <pc:sldMkLst>
          <pc:docMk/>
          <pc:sldMk cId="489123817" sldId="593"/>
        </pc:sldMkLst>
      </pc:sldChg>
      <pc:sldChg chg="del">
        <pc:chgData name="Damian Gordon" userId="796278f3-970d-4a3b-8137-dc597a054133" providerId="ADAL" clId="{DA99A808-C433-4857-B48D-0541486B69EB}" dt="2025-01-30T15:36:04.667" v="608" actId="47"/>
        <pc:sldMkLst>
          <pc:docMk/>
          <pc:sldMk cId="2163810626" sldId="594"/>
        </pc:sldMkLst>
      </pc:sldChg>
      <pc:sldChg chg="del">
        <pc:chgData name="Damian Gordon" userId="796278f3-970d-4a3b-8137-dc597a054133" providerId="ADAL" clId="{DA99A808-C433-4857-B48D-0541486B69EB}" dt="2025-01-30T15:36:04.667" v="608" actId="47"/>
        <pc:sldMkLst>
          <pc:docMk/>
          <pc:sldMk cId="2144767101" sldId="596"/>
        </pc:sldMkLst>
      </pc:sldChg>
      <pc:sldChg chg="del">
        <pc:chgData name="Damian Gordon" userId="796278f3-970d-4a3b-8137-dc597a054133" providerId="ADAL" clId="{DA99A808-C433-4857-B48D-0541486B69EB}" dt="2025-01-30T15:36:04.667" v="608" actId="47"/>
        <pc:sldMkLst>
          <pc:docMk/>
          <pc:sldMk cId="321370623" sldId="597"/>
        </pc:sldMkLst>
      </pc:sldChg>
      <pc:sldChg chg="del">
        <pc:chgData name="Damian Gordon" userId="796278f3-970d-4a3b-8137-dc597a054133" providerId="ADAL" clId="{DA99A808-C433-4857-B48D-0541486B69EB}" dt="2025-01-30T15:36:04.667" v="608" actId="47"/>
        <pc:sldMkLst>
          <pc:docMk/>
          <pc:sldMk cId="1973658102" sldId="598"/>
        </pc:sldMkLst>
      </pc:sldChg>
      <pc:sldChg chg="del">
        <pc:chgData name="Damian Gordon" userId="796278f3-970d-4a3b-8137-dc597a054133" providerId="ADAL" clId="{DA99A808-C433-4857-B48D-0541486B69EB}" dt="2025-01-30T15:36:04.667" v="608" actId="47"/>
        <pc:sldMkLst>
          <pc:docMk/>
          <pc:sldMk cId="1565139739" sldId="599"/>
        </pc:sldMkLst>
      </pc:sldChg>
      <pc:sldChg chg="del">
        <pc:chgData name="Damian Gordon" userId="796278f3-970d-4a3b-8137-dc597a054133" providerId="ADAL" clId="{DA99A808-C433-4857-B48D-0541486B69EB}" dt="2025-01-30T15:36:04.667" v="608" actId="47"/>
        <pc:sldMkLst>
          <pc:docMk/>
          <pc:sldMk cId="4286275200" sldId="600"/>
        </pc:sldMkLst>
      </pc:sldChg>
      <pc:sldChg chg="del">
        <pc:chgData name="Damian Gordon" userId="796278f3-970d-4a3b-8137-dc597a054133" providerId="ADAL" clId="{DA99A808-C433-4857-B48D-0541486B69EB}" dt="2025-01-30T15:36:04.667" v="608" actId="47"/>
        <pc:sldMkLst>
          <pc:docMk/>
          <pc:sldMk cId="2805823568" sldId="601"/>
        </pc:sldMkLst>
      </pc:sldChg>
      <pc:sldChg chg="del">
        <pc:chgData name="Damian Gordon" userId="796278f3-970d-4a3b-8137-dc597a054133" providerId="ADAL" clId="{DA99A808-C433-4857-B48D-0541486B69EB}" dt="2025-01-30T15:36:04.667" v="608" actId="47"/>
        <pc:sldMkLst>
          <pc:docMk/>
          <pc:sldMk cId="1033895115" sldId="602"/>
        </pc:sldMkLst>
      </pc:sldChg>
      <pc:sldChg chg="del">
        <pc:chgData name="Damian Gordon" userId="796278f3-970d-4a3b-8137-dc597a054133" providerId="ADAL" clId="{DA99A808-C433-4857-B48D-0541486B69EB}" dt="2025-01-30T15:36:04.667" v="608" actId="47"/>
        <pc:sldMkLst>
          <pc:docMk/>
          <pc:sldMk cId="198791789" sldId="603"/>
        </pc:sldMkLst>
      </pc:sldChg>
      <pc:sldChg chg="del">
        <pc:chgData name="Damian Gordon" userId="796278f3-970d-4a3b-8137-dc597a054133" providerId="ADAL" clId="{DA99A808-C433-4857-B48D-0541486B69EB}" dt="2025-01-30T15:36:04.667" v="608" actId="47"/>
        <pc:sldMkLst>
          <pc:docMk/>
          <pc:sldMk cId="1691263524" sldId="604"/>
        </pc:sldMkLst>
      </pc:sldChg>
      <pc:sldChg chg="del">
        <pc:chgData name="Damian Gordon" userId="796278f3-970d-4a3b-8137-dc597a054133" providerId="ADAL" clId="{DA99A808-C433-4857-B48D-0541486B69EB}" dt="2025-01-30T15:36:04.667" v="608" actId="47"/>
        <pc:sldMkLst>
          <pc:docMk/>
          <pc:sldMk cId="3079019077" sldId="605"/>
        </pc:sldMkLst>
      </pc:sldChg>
      <pc:sldChg chg="del">
        <pc:chgData name="Damian Gordon" userId="796278f3-970d-4a3b-8137-dc597a054133" providerId="ADAL" clId="{DA99A808-C433-4857-B48D-0541486B69EB}" dt="2025-01-30T15:36:04.667" v="608" actId="47"/>
        <pc:sldMkLst>
          <pc:docMk/>
          <pc:sldMk cId="4245555334" sldId="606"/>
        </pc:sldMkLst>
      </pc:sldChg>
      <pc:sldChg chg="del">
        <pc:chgData name="Damian Gordon" userId="796278f3-970d-4a3b-8137-dc597a054133" providerId="ADAL" clId="{DA99A808-C433-4857-B48D-0541486B69EB}" dt="2025-01-30T15:36:04.667" v="608" actId="47"/>
        <pc:sldMkLst>
          <pc:docMk/>
          <pc:sldMk cId="2596279016" sldId="607"/>
        </pc:sldMkLst>
      </pc:sldChg>
      <pc:sldChg chg="del">
        <pc:chgData name="Damian Gordon" userId="796278f3-970d-4a3b-8137-dc597a054133" providerId="ADAL" clId="{DA99A808-C433-4857-B48D-0541486B69EB}" dt="2025-01-30T15:36:04.667" v="608" actId="47"/>
        <pc:sldMkLst>
          <pc:docMk/>
          <pc:sldMk cId="1224993290" sldId="608"/>
        </pc:sldMkLst>
      </pc:sldChg>
      <pc:sldChg chg="del">
        <pc:chgData name="Damian Gordon" userId="796278f3-970d-4a3b-8137-dc597a054133" providerId="ADAL" clId="{DA99A808-C433-4857-B48D-0541486B69EB}" dt="2025-01-30T15:36:04.667" v="608" actId="47"/>
        <pc:sldMkLst>
          <pc:docMk/>
          <pc:sldMk cId="3582766082" sldId="609"/>
        </pc:sldMkLst>
      </pc:sldChg>
      <pc:sldChg chg="del">
        <pc:chgData name="Damian Gordon" userId="796278f3-970d-4a3b-8137-dc597a054133" providerId="ADAL" clId="{DA99A808-C433-4857-B48D-0541486B69EB}" dt="2025-01-30T15:36:04.667" v="608" actId="47"/>
        <pc:sldMkLst>
          <pc:docMk/>
          <pc:sldMk cId="662314059" sldId="610"/>
        </pc:sldMkLst>
      </pc:sldChg>
      <pc:sldChg chg="del">
        <pc:chgData name="Damian Gordon" userId="796278f3-970d-4a3b-8137-dc597a054133" providerId="ADAL" clId="{DA99A808-C433-4857-B48D-0541486B69EB}" dt="2025-01-30T15:36:04.667" v="608" actId="47"/>
        <pc:sldMkLst>
          <pc:docMk/>
          <pc:sldMk cId="2394449055" sldId="611"/>
        </pc:sldMkLst>
      </pc:sldChg>
      <pc:sldChg chg="del">
        <pc:chgData name="Damian Gordon" userId="796278f3-970d-4a3b-8137-dc597a054133" providerId="ADAL" clId="{DA99A808-C433-4857-B48D-0541486B69EB}" dt="2025-01-30T15:36:04.667" v="608" actId="47"/>
        <pc:sldMkLst>
          <pc:docMk/>
          <pc:sldMk cId="3503270740" sldId="612"/>
        </pc:sldMkLst>
      </pc:sldChg>
      <pc:sldChg chg="del">
        <pc:chgData name="Damian Gordon" userId="796278f3-970d-4a3b-8137-dc597a054133" providerId="ADAL" clId="{DA99A808-C433-4857-B48D-0541486B69EB}" dt="2025-01-30T15:36:04.667" v="608" actId="47"/>
        <pc:sldMkLst>
          <pc:docMk/>
          <pc:sldMk cId="1287606445" sldId="613"/>
        </pc:sldMkLst>
      </pc:sldChg>
      <pc:sldChg chg="del">
        <pc:chgData name="Damian Gordon" userId="796278f3-970d-4a3b-8137-dc597a054133" providerId="ADAL" clId="{DA99A808-C433-4857-B48D-0541486B69EB}" dt="2025-01-30T15:36:04.667" v="608" actId="47"/>
        <pc:sldMkLst>
          <pc:docMk/>
          <pc:sldMk cId="2611996078" sldId="614"/>
        </pc:sldMkLst>
      </pc:sldChg>
      <pc:sldChg chg="del">
        <pc:chgData name="Damian Gordon" userId="796278f3-970d-4a3b-8137-dc597a054133" providerId="ADAL" clId="{DA99A808-C433-4857-B48D-0541486B69EB}" dt="2025-01-30T15:36:04.667" v="608" actId="47"/>
        <pc:sldMkLst>
          <pc:docMk/>
          <pc:sldMk cId="4035640068" sldId="615"/>
        </pc:sldMkLst>
      </pc:sldChg>
      <pc:sldChg chg="del">
        <pc:chgData name="Damian Gordon" userId="796278f3-970d-4a3b-8137-dc597a054133" providerId="ADAL" clId="{DA99A808-C433-4857-B48D-0541486B69EB}" dt="2025-01-30T15:36:04.667" v="608" actId="47"/>
        <pc:sldMkLst>
          <pc:docMk/>
          <pc:sldMk cId="3029899255" sldId="616"/>
        </pc:sldMkLst>
      </pc:sldChg>
      <pc:sldChg chg="del">
        <pc:chgData name="Damian Gordon" userId="796278f3-970d-4a3b-8137-dc597a054133" providerId="ADAL" clId="{DA99A808-C433-4857-B48D-0541486B69EB}" dt="2025-01-30T15:36:04.667" v="608" actId="47"/>
        <pc:sldMkLst>
          <pc:docMk/>
          <pc:sldMk cId="535749269" sldId="617"/>
        </pc:sldMkLst>
      </pc:sldChg>
      <pc:sldChg chg="del">
        <pc:chgData name="Damian Gordon" userId="796278f3-970d-4a3b-8137-dc597a054133" providerId="ADAL" clId="{DA99A808-C433-4857-B48D-0541486B69EB}" dt="2025-01-30T15:36:04.667" v="608" actId="47"/>
        <pc:sldMkLst>
          <pc:docMk/>
          <pc:sldMk cId="55053776" sldId="618"/>
        </pc:sldMkLst>
      </pc:sldChg>
      <pc:sldChg chg="del">
        <pc:chgData name="Damian Gordon" userId="796278f3-970d-4a3b-8137-dc597a054133" providerId="ADAL" clId="{DA99A808-C433-4857-B48D-0541486B69EB}" dt="2025-01-30T15:36:04.667" v="608" actId="47"/>
        <pc:sldMkLst>
          <pc:docMk/>
          <pc:sldMk cId="3644117154" sldId="619"/>
        </pc:sldMkLst>
      </pc:sldChg>
      <pc:sldChg chg="del">
        <pc:chgData name="Damian Gordon" userId="796278f3-970d-4a3b-8137-dc597a054133" providerId="ADAL" clId="{DA99A808-C433-4857-B48D-0541486B69EB}" dt="2025-01-30T15:36:04.667" v="608" actId="47"/>
        <pc:sldMkLst>
          <pc:docMk/>
          <pc:sldMk cId="3742802754" sldId="620"/>
        </pc:sldMkLst>
      </pc:sldChg>
      <pc:sldChg chg="del">
        <pc:chgData name="Damian Gordon" userId="796278f3-970d-4a3b-8137-dc597a054133" providerId="ADAL" clId="{DA99A808-C433-4857-B48D-0541486B69EB}" dt="2025-01-30T15:36:04.667" v="608" actId="47"/>
        <pc:sldMkLst>
          <pc:docMk/>
          <pc:sldMk cId="3632979021" sldId="621"/>
        </pc:sldMkLst>
      </pc:sldChg>
      <pc:sldChg chg="del">
        <pc:chgData name="Damian Gordon" userId="796278f3-970d-4a3b-8137-dc597a054133" providerId="ADAL" clId="{DA99A808-C433-4857-B48D-0541486B69EB}" dt="2025-01-30T15:36:04.667" v="608" actId="47"/>
        <pc:sldMkLst>
          <pc:docMk/>
          <pc:sldMk cId="646872657" sldId="622"/>
        </pc:sldMkLst>
      </pc:sldChg>
      <pc:sldChg chg="del">
        <pc:chgData name="Damian Gordon" userId="796278f3-970d-4a3b-8137-dc597a054133" providerId="ADAL" clId="{DA99A808-C433-4857-B48D-0541486B69EB}" dt="2025-01-30T15:36:04.667" v="608" actId="47"/>
        <pc:sldMkLst>
          <pc:docMk/>
          <pc:sldMk cId="2134427442" sldId="623"/>
        </pc:sldMkLst>
      </pc:sldChg>
      <pc:sldChg chg="del">
        <pc:chgData name="Damian Gordon" userId="796278f3-970d-4a3b-8137-dc597a054133" providerId="ADAL" clId="{DA99A808-C433-4857-B48D-0541486B69EB}" dt="2025-01-30T15:36:04.667" v="608" actId="47"/>
        <pc:sldMkLst>
          <pc:docMk/>
          <pc:sldMk cId="3935890140" sldId="624"/>
        </pc:sldMkLst>
      </pc:sldChg>
      <pc:sldChg chg="del">
        <pc:chgData name="Damian Gordon" userId="796278f3-970d-4a3b-8137-dc597a054133" providerId="ADAL" clId="{DA99A808-C433-4857-B48D-0541486B69EB}" dt="2025-01-30T15:36:04.667" v="608" actId="47"/>
        <pc:sldMkLst>
          <pc:docMk/>
          <pc:sldMk cId="436522494" sldId="625"/>
        </pc:sldMkLst>
      </pc:sldChg>
      <pc:sldChg chg="del">
        <pc:chgData name="Damian Gordon" userId="796278f3-970d-4a3b-8137-dc597a054133" providerId="ADAL" clId="{DA99A808-C433-4857-B48D-0541486B69EB}" dt="2025-01-30T15:36:04.667" v="608" actId="47"/>
        <pc:sldMkLst>
          <pc:docMk/>
          <pc:sldMk cId="2032805289" sldId="626"/>
        </pc:sldMkLst>
      </pc:sldChg>
      <pc:sldChg chg="del">
        <pc:chgData name="Damian Gordon" userId="796278f3-970d-4a3b-8137-dc597a054133" providerId="ADAL" clId="{DA99A808-C433-4857-B48D-0541486B69EB}" dt="2025-01-30T15:36:04.667" v="608" actId="47"/>
        <pc:sldMkLst>
          <pc:docMk/>
          <pc:sldMk cId="3112372543" sldId="627"/>
        </pc:sldMkLst>
      </pc:sldChg>
      <pc:sldChg chg="del">
        <pc:chgData name="Damian Gordon" userId="796278f3-970d-4a3b-8137-dc597a054133" providerId="ADAL" clId="{DA99A808-C433-4857-B48D-0541486B69EB}" dt="2025-01-30T15:36:04.667" v="608" actId="47"/>
        <pc:sldMkLst>
          <pc:docMk/>
          <pc:sldMk cId="2543198833" sldId="628"/>
        </pc:sldMkLst>
      </pc:sldChg>
      <pc:sldChg chg="del">
        <pc:chgData name="Damian Gordon" userId="796278f3-970d-4a3b-8137-dc597a054133" providerId="ADAL" clId="{DA99A808-C433-4857-B48D-0541486B69EB}" dt="2025-01-30T15:36:04.667" v="608" actId="47"/>
        <pc:sldMkLst>
          <pc:docMk/>
          <pc:sldMk cId="900451400" sldId="629"/>
        </pc:sldMkLst>
      </pc:sldChg>
      <pc:sldChg chg="del">
        <pc:chgData name="Damian Gordon" userId="796278f3-970d-4a3b-8137-dc597a054133" providerId="ADAL" clId="{DA99A808-C433-4857-B48D-0541486B69EB}" dt="2025-01-30T15:36:04.667" v="608" actId="47"/>
        <pc:sldMkLst>
          <pc:docMk/>
          <pc:sldMk cId="2958111492" sldId="630"/>
        </pc:sldMkLst>
      </pc:sldChg>
      <pc:sldChg chg="del">
        <pc:chgData name="Damian Gordon" userId="796278f3-970d-4a3b-8137-dc597a054133" providerId="ADAL" clId="{DA99A808-C433-4857-B48D-0541486B69EB}" dt="2025-01-30T15:36:04.667" v="608" actId="47"/>
        <pc:sldMkLst>
          <pc:docMk/>
          <pc:sldMk cId="3626197653" sldId="631"/>
        </pc:sldMkLst>
      </pc:sldChg>
      <pc:sldChg chg="del">
        <pc:chgData name="Damian Gordon" userId="796278f3-970d-4a3b-8137-dc597a054133" providerId="ADAL" clId="{DA99A808-C433-4857-B48D-0541486B69EB}" dt="2025-01-30T15:36:04.667" v="608" actId="47"/>
        <pc:sldMkLst>
          <pc:docMk/>
          <pc:sldMk cId="2945392568" sldId="632"/>
        </pc:sldMkLst>
      </pc:sldChg>
      <pc:sldChg chg="del">
        <pc:chgData name="Damian Gordon" userId="796278f3-970d-4a3b-8137-dc597a054133" providerId="ADAL" clId="{DA99A808-C433-4857-B48D-0541486B69EB}" dt="2025-01-30T15:36:04.667" v="608" actId="47"/>
        <pc:sldMkLst>
          <pc:docMk/>
          <pc:sldMk cId="1342507811" sldId="633"/>
        </pc:sldMkLst>
      </pc:sldChg>
      <pc:sldChg chg="del">
        <pc:chgData name="Damian Gordon" userId="796278f3-970d-4a3b-8137-dc597a054133" providerId="ADAL" clId="{DA99A808-C433-4857-B48D-0541486B69EB}" dt="2025-01-30T15:36:04.667" v="608" actId="47"/>
        <pc:sldMkLst>
          <pc:docMk/>
          <pc:sldMk cId="203496034" sldId="634"/>
        </pc:sldMkLst>
      </pc:sldChg>
      <pc:sldChg chg="del">
        <pc:chgData name="Damian Gordon" userId="796278f3-970d-4a3b-8137-dc597a054133" providerId="ADAL" clId="{DA99A808-C433-4857-B48D-0541486B69EB}" dt="2025-01-30T15:36:04.667" v="608" actId="47"/>
        <pc:sldMkLst>
          <pc:docMk/>
          <pc:sldMk cId="3739348518" sldId="635"/>
        </pc:sldMkLst>
      </pc:sldChg>
      <pc:sldChg chg="del">
        <pc:chgData name="Damian Gordon" userId="796278f3-970d-4a3b-8137-dc597a054133" providerId="ADAL" clId="{DA99A808-C433-4857-B48D-0541486B69EB}" dt="2025-01-30T15:36:04.667" v="608" actId="47"/>
        <pc:sldMkLst>
          <pc:docMk/>
          <pc:sldMk cId="2358207514" sldId="636"/>
        </pc:sldMkLst>
      </pc:sldChg>
      <pc:sldChg chg="del">
        <pc:chgData name="Damian Gordon" userId="796278f3-970d-4a3b-8137-dc597a054133" providerId="ADAL" clId="{DA99A808-C433-4857-B48D-0541486B69EB}" dt="2025-01-30T15:36:04.667" v="608" actId="47"/>
        <pc:sldMkLst>
          <pc:docMk/>
          <pc:sldMk cId="51356831" sldId="637"/>
        </pc:sldMkLst>
      </pc:sldChg>
      <pc:sldChg chg="del">
        <pc:chgData name="Damian Gordon" userId="796278f3-970d-4a3b-8137-dc597a054133" providerId="ADAL" clId="{DA99A808-C433-4857-B48D-0541486B69EB}" dt="2025-01-30T15:36:04.667" v="608" actId="47"/>
        <pc:sldMkLst>
          <pc:docMk/>
          <pc:sldMk cId="3654113776" sldId="638"/>
        </pc:sldMkLst>
      </pc:sldChg>
      <pc:sldChg chg="del">
        <pc:chgData name="Damian Gordon" userId="796278f3-970d-4a3b-8137-dc597a054133" providerId="ADAL" clId="{DA99A808-C433-4857-B48D-0541486B69EB}" dt="2025-01-30T15:36:04.667" v="608" actId="47"/>
        <pc:sldMkLst>
          <pc:docMk/>
          <pc:sldMk cId="3501501749" sldId="639"/>
        </pc:sldMkLst>
      </pc:sldChg>
      <pc:sldChg chg="del">
        <pc:chgData name="Damian Gordon" userId="796278f3-970d-4a3b-8137-dc597a054133" providerId="ADAL" clId="{DA99A808-C433-4857-B48D-0541486B69EB}" dt="2025-01-30T15:36:04.667" v="608" actId="47"/>
        <pc:sldMkLst>
          <pc:docMk/>
          <pc:sldMk cId="4225522652" sldId="640"/>
        </pc:sldMkLst>
      </pc:sldChg>
      <pc:sldChg chg="del">
        <pc:chgData name="Damian Gordon" userId="796278f3-970d-4a3b-8137-dc597a054133" providerId="ADAL" clId="{DA99A808-C433-4857-B48D-0541486B69EB}" dt="2025-01-30T15:36:04.667" v="608" actId="47"/>
        <pc:sldMkLst>
          <pc:docMk/>
          <pc:sldMk cId="1065427732" sldId="641"/>
        </pc:sldMkLst>
      </pc:sldChg>
      <pc:sldChg chg="del">
        <pc:chgData name="Damian Gordon" userId="796278f3-970d-4a3b-8137-dc597a054133" providerId="ADAL" clId="{DA99A808-C433-4857-B48D-0541486B69EB}" dt="2025-01-30T15:36:04.667" v="608" actId="47"/>
        <pc:sldMkLst>
          <pc:docMk/>
          <pc:sldMk cId="580184904" sldId="642"/>
        </pc:sldMkLst>
      </pc:sldChg>
      <pc:sldChg chg="del">
        <pc:chgData name="Damian Gordon" userId="796278f3-970d-4a3b-8137-dc597a054133" providerId="ADAL" clId="{DA99A808-C433-4857-B48D-0541486B69EB}" dt="2025-01-30T15:36:04.667" v="608" actId="47"/>
        <pc:sldMkLst>
          <pc:docMk/>
          <pc:sldMk cId="1239030630" sldId="643"/>
        </pc:sldMkLst>
      </pc:sldChg>
      <pc:sldChg chg="del">
        <pc:chgData name="Damian Gordon" userId="796278f3-970d-4a3b-8137-dc597a054133" providerId="ADAL" clId="{DA99A808-C433-4857-B48D-0541486B69EB}" dt="2025-01-30T15:36:04.667" v="608" actId="47"/>
        <pc:sldMkLst>
          <pc:docMk/>
          <pc:sldMk cId="288856822" sldId="644"/>
        </pc:sldMkLst>
      </pc:sldChg>
      <pc:sldChg chg="del">
        <pc:chgData name="Damian Gordon" userId="796278f3-970d-4a3b-8137-dc597a054133" providerId="ADAL" clId="{DA99A808-C433-4857-B48D-0541486B69EB}" dt="2025-01-30T15:36:04.667" v="608" actId="47"/>
        <pc:sldMkLst>
          <pc:docMk/>
          <pc:sldMk cId="1675270746" sldId="645"/>
        </pc:sldMkLst>
      </pc:sldChg>
      <pc:sldChg chg="del">
        <pc:chgData name="Damian Gordon" userId="796278f3-970d-4a3b-8137-dc597a054133" providerId="ADAL" clId="{DA99A808-C433-4857-B48D-0541486B69EB}" dt="2025-01-30T15:36:04.667" v="608" actId="47"/>
        <pc:sldMkLst>
          <pc:docMk/>
          <pc:sldMk cId="1660847515" sldId="646"/>
        </pc:sldMkLst>
      </pc:sldChg>
      <pc:sldChg chg="del">
        <pc:chgData name="Damian Gordon" userId="796278f3-970d-4a3b-8137-dc597a054133" providerId="ADAL" clId="{DA99A808-C433-4857-B48D-0541486B69EB}" dt="2025-01-30T15:36:04.667" v="608" actId="47"/>
        <pc:sldMkLst>
          <pc:docMk/>
          <pc:sldMk cId="1724087362" sldId="647"/>
        </pc:sldMkLst>
      </pc:sldChg>
      <pc:sldChg chg="del">
        <pc:chgData name="Damian Gordon" userId="796278f3-970d-4a3b-8137-dc597a054133" providerId="ADAL" clId="{DA99A808-C433-4857-B48D-0541486B69EB}" dt="2025-01-30T15:36:04.667" v="608" actId="47"/>
        <pc:sldMkLst>
          <pc:docMk/>
          <pc:sldMk cId="751576470" sldId="648"/>
        </pc:sldMkLst>
      </pc:sldChg>
      <pc:sldChg chg="del">
        <pc:chgData name="Damian Gordon" userId="796278f3-970d-4a3b-8137-dc597a054133" providerId="ADAL" clId="{DA99A808-C433-4857-B48D-0541486B69EB}" dt="2025-01-30T15:36:04.667" v="608" actId="47"/>
        <pc:sldMkLst>
          <pc:docMk/>
          <pc:sldMk cId="3084326706" sldId="649"/>
        </pc:sldMkLst>
      </pc:sldChg>
      <pc:sldChg chg="del">
        <pc:chgData name="Damian Gordon" userId="796278f3-970d-4a3b-8137-dc597a054133" providerId="ADAL" clId="{DA99A808-C433-4857-B48D-0541486B69EB}" dt="2025-01-30T15:36:04.667" v="608" actId="47"/>
        <pc:sldMkLst>
          <pc:docMk/>
          <pc:sldMk cId="1027778201" sldId="650"/>
        </pc:sldMkLst>
      </pc:sldChg>
      <pc:sldChg chg="del">
        <pc:chgData name="Damian Gordon" userId="796278f3-970d-4a3b-8137-dc597a054133" providerId="ADAL" clId="{DA99A808-C433-4857-B48D-0541486B69EB}" dt="2025-01-30T15:36:04.667" v="608" actId="47"/>
        <pc:sldMkLst>
          <pc:docMk/>
          <pc:sldMk cId="1255027423" sldId="651"/>
        </pc:sldMkLst>
      </pc:sldChg>
      <pc:sldChg chg="del">
        <pc:chgData name="Damian Gordon" userId="796278f3-970d-4a3b-8137-dc597a054133" providerId="ADAL" clId="{DA99A808-C433-4857-B48D-0541486B69EB}" dt="2025-01-30T15:36:04.667" v="608" actId="47"/>
        <pc:sldMkLst>
          <pc:docMk/>
          <pc:sldMk cId="105297568" sldId="652"/>
        </pc:sldMkLst>
      </pc:sldChg>
      <pc:sldChg chg="del">
        <pc:chgData name="Damian Gordon" userId="796278f3-970d-4a3b-8137-dc597a054133" providerId="ADAL" clId="{DA99A808-C433-4857-B48D-0541486B69EB}" dt="2025-01-30T15:36:04.667" v="608" actId="47"/>
        <pc:sldMkLst>
          <pc:docMk/>
          <pc:sldMk cId="3252471190" sldId="653"/>
        </pc:sldMkLst>
      </pc:sldChg>
      <pc:sldChg chg="del">
        <pc:chgData name="Damian Gordon" userId="796278f3-970d-4a3b-8137-dc597a054133" providerId="ADAL" clId="{DA99A808-C433-4857-B48D-0541486B69EB}" dt="2025-01-30T15:36:04.667" v="608" actId="47"/>
        <pc:sldMkLst>
          <pc:docMk/>
          <pc:sldMk cId="468201085" sldId="654"/>
        </pc:sldMkLst>
      </pc:sldChg>
      <pc:sldChg chg="del">
        <pc:chgData name="Damian Gordon" userId="796278f3-970d-4a3b-8137-dc597a054133" providerId="ADAL" clId="{DA99A808-C433-4857-B48D-0541486B69EB}" dt="2025-01-30T15:36:04.667" v="608" actId="47"/>
        <pc:sldMkLst>
          <pc:docMk/>
          <pc:sldMk cId="1189190211" sldId="655"/>
        </pc:sldMkLst>
      </pc:sldChg>
      <pc:sldChg chg="del">
        <pc:chgData name="Damian Gordon" userId="796278f3-970d-4a3b-8137-dc597a054133" providerId="ADAL" clId="{DA99A808-C433-4857-B48D-0541486B69EB}" dt="2025-01-30T15:36:04.667" v="608" actId="47"/>
        <pc:sldMkLst>
          <pc:docMk/>
          <pc:sldMk cId="3993176113" sldId="656"/>
        </pc:sldMkLst>
      </pc:sldChg>
      <pc:sldChg chg="del">
        <pc:chgData name="Damian Gordon" userId="796278f3-970d-4a3b-8137-dc597a054133" providerId="ADAL" clId="{DA99A808-C433-4857-B48D-0541486B69EB}" dt="2025-01-30T15:36:04.667" v="608" actId="47"/>
        <pc:sldMkLst>
          <pc:docMk/>
          <pc:sldMk cId="629788340" sldId="657"/>
        </pc:sldMkLst>
      </pc:sldChg>
      <pc:sldChg chg="del">
        <pc:chgData name="Damian Gordon" userId="796278f3-970d-4a3b-8137-dc597a054133" providerId="ADAL" clId="{DA99A808-C433-4857-B48D-0541486B69EB}" dt="2025-01-30T15:36:04.667" v="608" actId="47"/>
        <pc:sldMkLst>
          <pc:docMk/>
          <pc:sldMk cId="808008926" sldId="658"/>
        </pc:sldMkLst>
      </pc:sldChg>
      <pc:sldChg chg="del">
        <pc:chgData name="Damian Gordon" userId="796278f3-970d-4a3b-8137-dc597a054133" providerId="ADAL" clId="{DA99A808-C433-4857-B48D-0541486B69EB}" dt="2025-01-30T15:36:04.667" v="608" actId="47"/>
        <pc:sldMkLst>
          <pc:docMk/>
          <pc:sldMk cId="2069081566" sldId="659"/>
        </pc:sldMkLst>
      </pc:sldChg>
      <pc:sldChg chg="del">
        <pc:chgData name="Damian Gordon" userId="796278f3-970d-4a3b-8137-dc597a054133" providerId="ADAL" clId="{DA99A808-C433-4857-B48D-0541486B69EB}" dt="2025-01-30T15:36:04.667" v="608" actId="47"/>
        <pc:sldMkLst>
          <pc:docMk/>
          <pc:sldMk cId="550738726" sldId="660"/>
        </pc:sldMkLst>
      </pc:sldChg>
      <pc:sldChg chg="del">
        <pc:chgData name="Damian Gordon" userId="796278f3-970d-4a3b-8137-dc597a054133" providerId="ADAL" clId="{DA99A808-C433-4857-B48D-0541486B69EB}" dt="2025-01-30T15:36:04.667" v="608" actId="47"/>
        <pc:sldMkLst>
          <pc:docMk/>
          <pc:sldMk cId="1268440970" sldId="661"/>
        </pc:sldMkLst>
      </pc:sldChg>
      <pc:sldChg chg="addSp delSp modSp mod setBg">
        <pc:chgData name="Damian Gordon" userId="796278f3-970d-4a3b-8137-dc597a054133" providerId="ADAL" clId="{DA99A808-C433-4857-B48D-0541486B69EB}" dt="2025-01-30T20:14:36.422" v="3436" actId="403"/>
        <pc:sldMkLst>
          <pc:docMk/>
          <pc:sldMk cId="154579201" sldId="662"/>
        </pc:sldMkLst>
      </pc:sldChg>
      <pc:sldChg chg="delSp modSp add mod ord">
        <pc:chgData name="Damian Gordon" userId="796278f3-970d-4a3b-8137-dc597a054133" providerId="ADAL" clId="{DA99A808-C433-4857-B48D-0541486B69EB}" dt="2025-01-30T15:34:46.883" v="593"/>
        <pc:sldMkLst>
          <pc:docMk/>
          <pc:sldMk cId="1245215892" sldId="663"/>
        </pc:sldMkLst>
      </pc:sldChg>
      <pc:sldChg chg="modSp add mod ord">
        <pc:chgData name="Damian Gordon" userId="796278f3-970d-4a3b-8137-dc597a054133" providerId="ADAL" clId="{DA99A808-C433-4857-B48D-0541486B69EB}" dt="2025-01-30T15:35:03.305" v="598" actId="20577"/>
        <pc:sldMkLst>
          <pc:docMk/>
          <pc:sldMk cId="731414068" sldId="664"/>
        </pc:sldMkLst>
      </pc:sldChg>
      <pc:sldChg chg="add ord">
        <pc:chgData name="Damian Gordon" userId="796278f3-970d-4a3b-8137-dc597a054133" providerId="ADAL" clId="{DA99A808-C433-4857-B48D-0541486B69EB}" dt="2025-01-30T15:34:37.735" v="591"/>
        <pc:sldMkLst>
          <pc:docMk/>
          <pc:sldMk cId="1509869422" sldId="665"/>
        </pc:sldMkLst>
      </pc:sldChg>
      <pc:sldChg chg="addSp delSp modSp new mod setBg">
        <pc:chgData name="Damian Gordon" userId="796278f3-970d-4a3b-8137-dc597a054133" providerId="ADAL" clId="{DA99A808-C433-4857-B48D-0541486B69EB}" dt="2025-01-25T17:24:08.652" v="101" actId="113"/>
        <pc:sldMkLst>
          <pc:docMk/>
          <pc:sldMk cId="2818247604" sldId="666"/>
        </pc:sldMkLst>
      </pc:sldChg>
      <pc:sldChg chg="addSp delSp modSp new mod setBg addAnim setClrOvrMap">
        <pc:chgData name="Damian Gordon" userId="796278f3-970d-4a3b-8137-dc597a054133" providerId="ADAL" clId="{DA99A808-C433-4857-B48D-0541486B69EB}" dt="2025-01-25T17:24:29.436" v="106" actId="26606"/>
        <pc:sldMkLst>
          <pc:docMk/>
          <pc:sldMk cId="4124248971" sldId="667"/>
        </pc:sldMkLst>
      </pc:sldChg>
      <pc:sldChg chg="addSp delSp modSp new mod setBg addAnim">
        <pc:chgData name="Damian Gordon" userId="796278f3-970d-4a3b-8137-dc597a054133" providerId="ADAL" clId="{DA99A808-C433-4857-B48D-0541486B69EB}" dt="2025-01-25T17:25:06.256" v="117" actId="122"/>
        <pc:sldMkLst>
          <pc:docMk/>
          <pc:sldMk cId="3201619287" sldId="668"/>
        </pc:sldMkLst>
      </pc:sldChg>
      <pc:sldChg chg="addSp delSp modSp new mod ord setBg addAnim">
        <pc:chgData name="Damian Gordon" userId="796278f3-970d-4a3b-8137-dc597a054133" providerId="ADAL" clId="{DA99A808-C433-4857-B48D-0541486B69EB}" dt="2025-01-30T12:28:03.889" v="169"/>
        <pc:sldMkLst>
          <pc:docMk/>
          <pc:sldMk cId="2773212245" sldId="669"/>
        </pc:sldMkLst>
      </pc:sldChg>
      <pc:sldChg chg="modSp mod">
        <pc:chgData name="Damian Gordon" userId="796278f3-970d-4a3b-8137-dc597a054133" providerId="ADAL" clId="{DA99A808-C433-4857-B48D-0541486B69EB}" dt="2025-01-30T15:39:21.588" v="643" actId="20577"/>
        <pc:sldMkLst>
          <pc:docMk/>
          <pc:sldMk cId="716705958" sldId="670"/>
        </pc:sldMkLst>
      </pc:sldChg>
      <pc:sldChg chg="del">
        <pc:chgData name="Damian Gordon" userId="796278f3-970d-4a3b-8137-dc597a054133" providerId="ADAL" clId="{DA99A808-C433-4857-B48D-0541486B69EB}" dt="2025-01-30T15:36:04.667" v="608" actId="47"/>
        <pc:sldMkLst>
          <pc:docMk/>
          <pc:sldMk cId="1781770288" sldId="671"/>
        </pc:sldMkLst>
      </pc:sldChg>
      <pc:sldChg chg="addSp delSp modSp mod ord">
        <pc:chgData name="Damian Gordon" userId="796278f3-970d-4a3b-8137-dc597a054133" providerId="ADAL" clId="{DA99A808-C433-4857-B48D-0541486B69EB}" dt="2025-01-30T15:25:26.726" v="448" actId="1035"/>
        <pc:sldMkLst>
          <pc:docMk/>
          <pc:sldMk cId="334930050" sldId="672"/>
        </pc:sldMkLst>
        <pc:spChg chg="mod">
          <ac:chgData name="Damian Gordon" userId="796278f3-970d-4a3b-8137-dc597a054133" providerId="ADAL" clId="{DA99A808-C433-4857-B48D-0541486B69EB}" dt="2025-01-30T15:24:43.948" v="435" actId="14100"/>
          <ac:spMkLst>
            <pc:docMk/>
            <pc:sldMk cId="334930050" sldId="672"/>
            <ac:spMk id="3" creationId="{CC161D7E-61AD-ED2B-A5E4-3E83161329CD}"/>
          </ac:spMkLst>
        </pc:spChg>
        <pc:spChg chg="add mod ord">
          <ac:chgData name="Damian Gordon" userId="796278f3-970d-4a3b-8137-dc597a054133" providerId="ADAL" clId="{DA99A808-C433-4857-B48D-0541486B69EB}" dt="2025-01-30T15:23:57.489" v="387" actId="166"/>
          <ac:spMkLst>
            <pc:docMk/>
            <pc:sldMk cId="334930050" sldId="672"/>
            <ac:spMk id="7" creationId="{E165BACB-1EEE-C4DE-EBE4-DFE8199F35C3}"/>
          </ac:spMkLst>
        </pc:spChg>
        <pc:spChg chg="add mod ord">
          <ac:chgData name="Damian Gordon" userId="796278f3-970d-4a3b-8137-dc597a054133" providerId="ADAL" clId="{DA99A808-C433-4857-B48D-0541486B69EB}" dt="2025-01-30T15:25:26.726" v="448" actId="1035"/>
          <ac:spMkLst>
            <pc:docMk/>
            <pc:sldMk cId="334930050" sldId="672"/>
            <ac:spMk id="8" creationId="{77C5F916-981F-DAAE-661E-FD1BC5022A6E}"/>
          </ac:spMkLst>
        </pc:spChg>
        <pc:spChg chg="add mod">
          <ac:chgData name="Damian Gordon" userId="796278f3-970d-4a3b-8137-dc597a054133" providerId="ADAL" clId="{DA99A808-C433-4857-B48D-0541486B69EB}" dt="2025-01-30T15:25:06.088" v="436" actId="208"/>
          <ac:spMkLst>
            <pc:docMk/>
            <pc:sldMk cId="334930050" sldId="672"/>
            <ac:spMk id="9" creationId="{48ACEE5B-F396-6D52-BAEC-21B3FF7E49BC}"/>
          </ac:spMkLst>
        </pc:spChg>
      </pc:sldChg>
      <pc:sldChg chg="addSp delSp modSp add mod">
        <pc:chgData name="Damian Gordon" userId="796278f3-970d-4a3b-8137-dc597a054133" providerId="ADAL" clId="{DA99A808-C433-4857-B48D-0541486B69EB}" dt="2025-01-30T15:32:44.879" v="577" actId="113"/>
        <pc:sldMkLst>
          <pc:docMk/>
          <pc:sldMk cId="3457037014" sldId="673"/>
        </pc:sldMkLst>
      </pc:sldChg>
      <pc:sldChg chg="modSp add mod">
        <pc:chgData name="Damian Gordon" userId="796278f3-970d-4a3b-8137-dc597a054133" providerId="ADAL" clId="{DA99A808-C433-4857-B48D-0541486B69EB}" dt="2025-01-30T15:32:36.024" v="575" actId="113"/>
        <pc:sldMkLst>
          <pc:docMk/>
          <pc:sldMk cId="3491475978" sldId="674"/>
        </pc:sldMkLst>
      </pc:sldChg>
      <pc:sldChg chg="modSp add mod">
        <pc:chgData name="Damian Gordon" userId="796278f3-970d-4a3b-8137-dc597a054133" providerId="ADAL" clId="{DA99A808-C433-4857-B48D-0541486B69EB}" dt="2025-01-30T15:32:40.104" v="576" actId="113"/>
        <pc:sldMkLst>
          <pc:docMk/>
          <pc:sldMk cId="743993683" sldId="675"/>
        </pc:sldMkLst>
      </pc:sldChg>
      <pc:sldChg chg="addSp delSp modSp new mod setBg setClrOvrMap">
        <pc:chgData name="Damian Gordon" userId="796278f3-970d-4a3b-8137-dc597a054133" providerId="ADAL" clId="{DA99A808-C433-4857-B48D-0541486B69EB}" dt="2025-01-30T15:28:33.097" v="501" actId="20577"/>
        <pc:sldMkLst>
          <pc:docMk/>
          <pc:sldMk cId="1935817950" sldId="676"/>
        </pc:sldMkLst>
      </pc:sldChg>
      <pc:sldChg chg="addSp modSp add mod ord">
        <pc:chgData name="Damian Gordon" userId="796278f3-970d-4a3b-8137-dc597a054133" providerId="ADAL" clId="{DA99A808-C433-4857-B48D-0541486B69EB}" dt="2025-01-30T15:32:27.357" v="573" actId="113"/>
        <pc:sldMkLst>
          <pc:docMk/>
          <pc:sldMk cId="1216709341" sldId="677"/>
        </pc:sldMkLst>
      </pc:sldChg>
      <pc:sldChg chg="modSp add mod ord">
        <pc:chgData name="Damian Gordon" userId="796278f3-970d-4a3b-8137-dc597a054133" providerId="ADAL" clId="{DA99A808-C433-4857-B48D-0541486B69EB}" dt="2025-01-30T15:32:31.278" v="574" actId="113"/>
        <pc:sldMkLst>
          <pc:docMk/>
          <pc:sldMk cId="2008175593" sldId="678"/>
        </pc:sldMkLst>
      </pc:sldChg>
      <pc:sldChg chg="addSp modSp add mod">
        <pc:chgData name="Damian Gordon" userId="796278f3-970d-4a3b-8137-dc597a054133" providerId="ADAL" clId="{DA99A808-C433-4857-B48D-0541486B69EB}" dt="2025-01-30T15:33:51.532" v="589" actId="27636"/>
        <pc:sldMkLst>
          <pc:docMk/>
          <pc:sldMk cId="3270753802" sldId="679"/>
        </pc:sldMkLst>
      </pc:sldChg>
      <pc:sldChg chg="modSp add mod ord">
        <pc:chgData name="Damian Gordon" userId="796278f3-970d-4a3b-8137-dc597a054133" providerId="ADAL" clId="{DA99A808-C433-4857-B48D-0541486B69EB}" dt="2025-01-30T15:35:11.418" v="601"/>
        <pc:sldMkLst>
          <pc:docMk/>
          <pc:sldMk cId="365692125" sldId="680"/>
        </pc:sldMkLst>
      </pc:sldChg>
      <pc:sldChg chg="addSp delSp modSp add mod">
        <pc:chgData name="Damian Gordon" userId="796278f3-970d-4a3b-8137-dc597a054133" providerId="ADAL" clId="{DA99A808-C433-4857-B48D-0541486B69EB}" dt="2025-01-30T16:16:04.308" v="1481" actId="20577"/>
        <pc:sldMkLst>
          <pc:docMk/>
          <pc:sldMk cId="1886214053" sldId="681"/>
        </pc:sldMkLst>
      </pc:sldChg>
      <pc:sldChg chg="addSp delSp modSp add mod">
        <pc:chgData name="Damian Gordon" userId="796278f3-970d-4a3b-8137-dc597a054133" providerId="ADAL" clId="{DA99A808-C433-4857-B48D-0541486B69EB}" dt="2025-01-30T17:03:17.274" v="2241" actId="20577"/>
        <pc:sldMkLst>
          <pc:docMk/>
          <pc:sldMk cId="1209025461" sldId="682"/>
        </pc:sldMkLst>
      </pc:sldChg>
      <pc:sldChg chg="addSp delSp modSp add mod ord">
        <pc:chgData name="Damian Gordon" userId="796278f3-970d-4a3b-8137-dc597a054133" providerId="ADAL" clId="{DA99A808-C433-4857-B48D-0541486B69EB}" dt="2025-01-30T16:06:51.290" v="1385" actId="478"/>
        <pc:sldMkLst>
          <pc:docMk/>
          <pc:sldMk cId="2179747030" sldId="683"/>
        </pc:sldMkLst>
      </pc:sldChg>
      <pc:sldChg chg="add del">
        <pc:chgData name="Damian Gordon" userId="796278f3-970d-4a3b-8137-dc597a054133" providerId="ADAL" clId="{DA99A808-C433-4857-B48D-0541486B69EB}" dt="2025-01-30T15:56:57.810" v="1187" actId="47"/>
        <pc:sldMkLst>
          <pc:docMk/>
          <pc:sldMk cId="3581809177" sldId="683"/>
        </pc:sldMkLst>
      </pc:sldChg>
      <pc:sldChg chg="addSp modSp add del mod">
        <pc:chgData name="Damian Gordon" userId="796278f3-970d-4a3b-8137-dc597a054133" providerId="ADAL" clId="{DA99A808-C433-4857-B48D-0541486B69EB}" dt="2025-01-30T16:04:12.365" v="1337" actId="47"/>
        <pc:sldMkLst>
          <pc:docMk/>
          <pc:sldMk cId="3936062144" sldId="684"/>
        </pc:sldMkLst>
      </pc:sldChg>
      <pc:sldChg chg="addSp modSp add del mod">
        <pc:chgData name="Damian Gordon" userId="796278f3-970d-4a3b-8137-dc597a054133" providerId="ADAL" clId="{DA99A808-C433-4857-B48D-0541486B69EB}" dt="2025-01-30T16:04:10.428" v="1336" actId="47"/>
        <pc:sldMkLst>
          <pc:docMk/>
          <pc:sldMk cId="3407105248" sldId="685"/>
        </pc:sldMkLst>
      </pc:sldChg>
      <pc:sldChg chg="addSp delSp modSp add mod">
        <pc:chgData name="Damian Gordon" userId="796278f3-970d-4a3b-8137-dc597a054133" providerId="ADAL" clId="{DA99A808-C433-4857-B48D-0541486B69EB}" dt="2025-01-30T16:06:39.178" v="1383" actId="478"/>
        <pc:sldMkLst>
          <pc:docMk/>
          <pc:sldMk cId="3755462999" sldId="686"/>
        </pc:sldMkLst>
      </pc:sldChg>
      <pc:sldChg chg="addSp delSp modSp add mod">
        <pc:chgData name="Damian Gordon" userId="796278f3-970d-4a3b-8137-dc597a054133" providerId="ADAL" clId="{DA99A808-C433-4857-B48D-0541486B69EB}" dt="2025-01-30T17:05:04.418" v="2265" actId="1035"/>
        <pc:sldMkLst>
          <pc:docMk/>
          <pc:sldMk cId="4226681106" sldId="687"/>
        </pc:sldMkLst>
      </pc:sldChg>
      <pc:sldChg chg="addSp delSp modSp add mod">
        <pc:chgData name="Damian Gordon" userId="796278f3-970d-4a3b-8137-dc597a054133" providerId="ADAL" clId="{DA99A808-C433-4857-B48D-0541486B69EB}" dt="2025-01-30T16:06:36.228" v="1382" actId="478"/>
        <pc:sldMkLst>
          <pc:docMk/>
          <pc:sldMk cId="1523053559" sldId="688"/>
        </pc:sldMkLst>
      </pc:sldChg>
      <pc:sldChg chg="addSp delSp modSp add mod">
        <pc:chgData name="Damian Gordon" userId="796278f3-970d-4a3b-8137-dc597a054133" providerId="ADAL" clId="{DA99A808-C433-4857-B48D-0541486B69EB}" dt="2025-01-30T16:06:32.409" v="1381" actId="478"/>
        <pc:sldMkLst>
          <pc:docMk/>
          <pc:sldMk cId="4002406144" sldId="689"/>
        </pc:sldMkLst>
      </pc:sldChg>
      <pc:sldChg chg="addSp delSp modSp add mod ord">
        <pc:chgData name="Damian Gordon" userId="796278f3-970d-4a3b-8137-dc597a054133" providerId="ADAL" clId="{DA99A808-C433-4857-B48D-0541486B69EB}" dt="2025-01-30T17:05:12.950" v="2267"/>
        <pc:sldMkLst>
          <pc:docMk/>
          <pc:sldMk cId="33447620" sldId="690"/>
        </pc:sldMkLst>
      </pc:sldChg>
      <pc:sldChg chg="addSp delSp modSp add mod ord">
        <pc:chgData name="Damian Gordon" userId="796278f3-970d-4a3b-8137-dc597a054133" providerId="ADAL" clId="{DA99A808-C433-4857-B48D-0541486B69EB}" dt="2025-01-30T16:19:45.258" v="1586" actId="22"/>
        <pc:sldMkLst>
          <pc:docMk/>
          <pc:sldMk cId="2970361150" sldId="691"/>
        </pc:sldMkLst>
      </pc:sldChg>
      <pc:sldChg chg="addSp modSp add mod ord">
        <pc:chgData name="Damian Gordon" userId="796278f3-970d-4a3b-8137-dc597a054133" providerId="ADAL" clId="{DA99A808-C433-4857-B48D-0541486B69EB}" dt="2025-01-30T16:22:27.902" v="1698" actId="20577"/>
        <pc:sldMkLst>
          <pc:docMk/>
          <pc:sldMk cId="1369926104" sldId="692"/>
        </pc:sldMkLst>
      </pc:sldChg>
      <pc:sldChg chg="addSp delSp modSp add mod ord">
        <pc:chgData name="Damian Gordon" userId="796278f3-970d-4a3b-8137-dc597a054133" providerId="ADAL" clId="{DA99A808-C433-4857-B48D-0541486B69EB}" dt="2025-01-30T16:23:01.777" v="1720" actId="20577"/>
        <pc:sldMkLst>
          <pc:docMk/>
          <pc:sldMk cId="1527665" sldId="693"/>
        </pc:sldMkLst>
      </pc:sldChg>
      <pc:sldChg chg="addSp delSp modSp add mod">
        <pc:chgData name="Damian Gordon" userId="796278f3-970d-4a3b-8137-dc597a054133" providerId="ADAL" clId="{DA99A808-C433-4857-B48D-0541486B69EB}" dt="2025-01-30T16:25:01.223" v="1821"/>
        <pc:sldMkLst>
          <pc:docMk/>
          <pc:sldMk cId="878025474" sldId="694"/>
        </pc:sldMkLst>
      </pc:sldChg>
      <pc:sldChg chg="addSp modSp add mod">
        <pc:chgData name="Damian Gordon" userId="796278f3-970d-4a3b-8137-dc597a054133" providerId="ADAL" clId="{DA99A808-C433-4857-B48D-0541486B69EB}" dt="2025-01-30T16:25:36.763" v="1866" actId="113"/>
        <pc:sldMkLst>
          <pc:docMk/>
          <pc:sldMk cId="4181188032" sldId="695"/>
        </pc:sldMkLst>
      </pc:sldChg>
      <pc:sldChg chg="addSp delSp modSp add mod">
        <pc:chgData name="Damian Gordon" userId="796278f3-970d-4a3b-8137-dc597a054133" providerId="ADAL" clId="{DA99A808-C433-4857-B48D-0541486B69EB}" dt="2025-01-30T16:33:05.056" v="2092" actId="21"/>
        <pc:sldMkLst>
          <pc:docMk/>
          <pc:sldMk cId="758750130" sldId="696"/>
        </pc:sldMkLst>
      </pc:sldChg>
      <pc:sldChg chg="addSp delSp modSp add mod">
        <pc:chgData name="Damian Gordon" userId="796278f3-970d-4a3b-8137-dc597a054133" providerId="ADAL" clId="{DA99A808-C433-4857-B48D-0541486B69EB}" dt="2025-01-30T16:30:03.073" v="2028" actId="20577"/>
        <pc:sldMkLst>
          <pc:docMk/>
          <pc:sldMk cId="2901335358" sldId="697"/>
        </pc:sldMkLst>
      </pc:sldChg>
      <pc:sldChg chg="addSp modSp add mod">
        <pc:chgData name="Damian Gordon" userId="796278f3-970d-4a3b-8137-dc597a054133" providerId="ADAL" clId="{DA99A808-C433-4857-B48D-0541486B69EB}" dt="2025-01-30T16:30:34.201" v="2032" actId="14100"/>
        <pc:sldMkLst>
          <pc:docMk/>
          <pc:sldMk cId="994927710" sldId="698"/>
        </pc:sldMkLst>
      </pc:sldChg>
      <pc:sldChg chg="addSp modSp add mod">
        <pc:chgData name="Damian Gordon" userId="796278f3-970d-4a3b-8137-dc597a054133" providerId="ADAL" clId="{DA99A808-C433-4857-B48D-0541486B69EB}" dt="2025-01-30T16:31:28.717" v="2080" actId="20577"/>
        <pc:sldMkLst>
          <pc:docMk/>
          <pc:sldMk cId="1328828659" sldId="699"/>
        </pc:sldMkLst>
      </pc:sldChg>
      <pc:sldChg chg="addSp delSp modSp add mod">
        <pc:chgData name="Damian Gordon" userId="796278f3-970d-4a3b-8137-dc597a054133" providerId="ADAL" clId="{DA99A808-C433-4857-B48D-0541486B69EB}" dt="2025-01-30T16:36:02.833" v="2133" actId="1076"/>
        <pc:sldMkLst>
          <pc:docMk/>
          <pc:sldMk cId="741086103" sldId="700"/>
        </pc:sldMkLst>
      </pc:sldChg>
      <pc:sldChg chg="addSp delSp modSp add mod">
        <pc:chgData name="Damian Gordon" userId="796278f3-970d-4a3b-8137-dc597a054133" providerId="ADAL" clId="{DA99A808-C433-4857-B48D-0541486B69EB}" dt="2025-01-30T16:36:12.571" v="2135" actId="14100"/>
        <pc:sldMkLst>
          <pc:docMk/>
          <pc:sldMk cId="2825014557" sldId="701"/>
        </pc:sldMkLst>
      </pc:sldChg>
      <pc:sldChg chg="addSp modSp add mod">
        <pc:chgData name="Damian Gordon" userId="796278f3-970d-4a3b-8137-dc597a054133" providerId="ADAL" clId="{DA99A808-C433-4857-B48D-0541486B69EB}" dt="2025-01-30T16:36:42.907" v="2155" actId="1076"/>
        <pc:sldMkLst>
          <pc:docMk/>
          <pc:sldMk cId="1457274105" sldId="702"/>
        </pc:sldMkLst>
      </pc:sldChg>
      <pc:sldChg chg="addSp delSp modSp add del mod">
        <pc:chgData name="Damian Gordon" userId="796278f3-970d-4a3b-8137-dc597a054133" providerId="ADAL" clId="{DA99A808-C433-4857-B48D-0541486B69EB}" dt="2025-01-30T17:28:01.014" v="2350" actId="47"/>
        <pc:sldMkLst>
          <pc:docMk/>
          <pc:sldMk cId="3076493362" sldId="703"/>
        </pc:sldMkLst>
      </pc:sldChg>
      <pc:sldChg chg="modSp add">
        <pc:chgData name="Damian Gordon" userId="796278f3-970d-4a3b-8137-dc597a054133" providerId="ADAL" clId="{DA99A808-C433-4857-B48D-0541486B69EB}" dt="2025-01-30T17:32:35.646" v="2389" actId="1076"/>
        <pc:sldMkLst>
          <pc:docMk/>
          <pc:sldMk cId="240552690" sldId="704"/>
        </pc:sldMkLst>
      </pc:sldChg>
      <pc:sldChg chg="addSp delSp modSp add mod">
        <pc:chgData name="Damian Gordon" userId="796278f3-970d-4a3b-8137-dc597a054133" providerId="ADAL" clId="{DA99A808-C433-4857-B48D-0541486B69EB}" dt="2025-01-30T17:33:15.887" v="2412" actId="20577"/>
        <pc:sldMkLst>
          <pc:docMk/>
          <pc:sldMk cId="1908221910" sldId="705"/>
        </pc:sldMkLst>
      </pc:sldChg>
      <pc:sldChg chg="addSp delSp modSp add mod ord">
        <pc:chgData name="Damian Gordon" userId="796278f3-970d-4a3b-8137-dc597a054133" providerId="ADAL" clId="{DA99A808-C433-4857-B48D-0541486B69EB}" dt="2025-01-30T17:40:03.705" v="2585" actId="14100"/>
        <pc:sldMkLst>
          <pc:docMk/>
          <pc:sldMk cId="610627379" sldId="706"/>
        </pc:sldMkLst>
      </pc:sldChg>
      <pc:sldChg chg="addSp delSp modSp add mod">
        <pc:chgData name="Damian Gordon" userId="796278f3-970d-4a3b-8137-dc597a054133" providerId="ADAL" clId="{DA99A808-C433-4857-B48D-0541486B69EB}" dt="2025-01-30T17:44:38.565" v="2658" actId="1038"/>
        <pc:sldMkLst>
          <pc:docMk/>
          <pc:sldMk cId="1680705233" sldId="707"/>
        </pc:sldMkLst>
      </pc:sldChg>
      <pc:sldChg chg="addSp delSp modSp add">
        <pc:chgData name="Damian Gordon" userId="796278f3-970d-4a3b-8137-dc597a054133" providerId="ADAL" clId="{DA99A808-C433-4857-B48D-0541486B69EB}" dt="2025-01-30T17:50:54.363" v="2704" actId="1035"/>
        <pc:sldMkLst>
          <pc:docMk/>
          <pc:sldMk cId="2314870149" sldId="708"/>
        </pc:sldMkLst>
      </pc:sldChg>
      <pc:sldChg chg="addSp delSp modSp add">
        <pc:chgData name="Damian Gordon" userId="796278f3-970d-4a3b-8137-dc597a054133" providerId="ADAL" clId="{DA99A808-C433-4857-B48D-0541486B69EB}" dt="2025-01-30T18:02:02.009" v="2772" actId="1038"/>
        <pc:sldMkLst>
          <pc:docMk/>
          <pc:sldMk cId="2301353627" sldId="709"/>
        </pc:sldMkLst>
      </pc:sldChg>
      <pc:sldChg chg="addSp delSp modSp add mod ord setBg setClrOvrMap delDesignElem">
        <pc:chgData name="Damian Gordon" userId="796278f3-970d-4a3b-8137-dc597a054133" providerId="ADAL" clId="{DA99A808-C433-4857-B48D-0541486B69EB}" dt="2025-01-30T18:06:35.738" v="2824" actId="20577"/>
        <pc:sldMkLst>
          <pc:docMk/>
          <pc:sldMk cId="3855399301" sldId="710"/>
        </pc:sldMkLst>
      </pc:sldChg>
      <pc:sldChg chg="addSp modSp add mod ord setBg">
        <pc:chgData name="Damian Gordon" userId="796278f3-970d-4a3b-8137-dc597a054133" providerId="ADAL" clId="{DA99A808-C433-4857-B48D-0541486B69EB}" dt="2025-01-30T19:53:45.413" v="3142" actId="14100"/>
        <pc:sldMkLst>
          <pc:docMk/>
          <pc:sldMk cId="1914316946" sldId="711"/>
        </pc:sldMkLst>
      </pc:sldChg>
      <pc:sldChg chg="delSp add ord setBg">
        <pc:chgData name="Damian Gordon" userId="796278f3-970d-4a3b-8137-dc597a054133" providerId="ADAL" clId="{DA99A808-C433-4857-B48D-0541486B69EB}" dt="2025-01-30T20:02:11.925" v="3147"/>
        <pc:sldMkLst>
          <pc:docMk/>
          <pc:sldMk cId="309238067" sldId="712"/>
        </pc:sldMkLst>
      </pc:sldChg>
      <pc:sldChg chg="addSp modSp add mod ord">
        <pc:chgData name="Damian Gordon" userId="796278f3-970d-4a3b-8137-dc597a054133" providerId="ADAL" clId="{DA99A808-C433-4857-B48D-0541486B69EB}" dt="2025-01-30T20:09:50.919" v="3348" actId="20577"/>
        <pc:sldMkLst>
          <pc:docMk/>
          <pc:sldMk cId="3366209758" sldId="713"/>
        </pc:sldMkLst>
      </pc:sldChg>
      <pc:sldChg chg="addSp delSp modSp add mod">
        <pc:chgData name="Damian Gordon" userId="796278f3-970d-4a3b-8137-dc597a054133" providerId="ADAL" clId="{DA99A808-C433-4857-B48D-0541486B69EB}" dt="2025-01-30T21:00:00.651" v="3640" actId="20577"/>
        <pc:sldMkLst>
          <pc:docMk/>
          <pc:sldMk cId="284852541" sldId="714"/>
        </pc:sldMkLst>
      </pc:sldChg>
      <pc:sldChg chg="add del">
        <pc:chgData name="Damian Gordon" userId="796278f3-970d-4a3b-8137-dc597a054133" providerId="ADAL" clId="{DA99A808-C433-4857-B48D-0541486B69EB}" dt="2025-01-30T20:15:15.648" v="3443" actId="47"/>
        <pc:sldMkLst>
          <pc:docMk/>
          <pc:sldMk cId="2754479842" sldId="715"/>
        </pc:sldMkLst>
      </pc:sldChg>
      <pc:sldChg chg="add del">
        <pc:chgData name="Damian Gordon" userId="796278f3-970d-4a3b-8137-dc597a054133" providerId="ADAL" clId="{DA99A808-C433-4857-B48D-0541486B69EB}" dt="2025-01-30T20:11:46.106" v="3413"/>
        <pc:sldMkLst>
          <pc:docMk/>
          <pc:sldMk cId="376159877" sldId="716"/>
        </pc:sldMkLst>
      </pc:sldChg>
      <pc:sldChg chg="addSp delSp modSp add mod">
        <pc:chgData name="Damian Gordon" userId="796278f3-970d-4a3b-8137-dc597a054133" providerId="ADAL" clId="{DA99A808-C433-4857-B48D-0541486B69EB}" dt="2025-01-30T21:27:07.227" v="4196" actId="20577"/>
        <pc:sldMkLst>
          <pc:docMk/>
          <pc:sldMk cId="517089005" sldId="716"/>
        </pc:sldMkLst>
      </pc:sldChg>
      <pc:sldChg chg="modSp add mod">
        <pc:chgData name="Damian Gordon" userId="796278f3-970d-4a3b-8137-dc597a054133" providerId="ADAL" clId="{DA99A808-C433-4857-B48D-0541486B69EB}" dt="2025-01-30T21:19:40.597" v="4097" actId="20577"/>
        <pc:sldMkLst>
          <pc:docMk/>
          <pc:sldMk cId="2409609985" sldId="717"/>
        </pc:sldMkLst>
      </pc:sldChg>
      <pc:sldChg chg="modSp add mod">
        <pc:chgData name="Damian Gordon" userId="796278f3-970d-4a3b-8137-dc597a054133" providerId="ADAL" clId="{DA99A808-C433-4857-B48D-0541486B69EB}" dt="2025-01-30T21:19:25.711" v="4095" actId="20577"/>
        <pc:sldMkLst>
          <pc:docMk/>
          <pc:sldMk cId="2997956555" sldId="718"/>
        </pc:sldMkLst>
      </pc:sldChg>
      <pc:sldChg chg="modSp add mod">
        <pc:chgData name="Damian Gordon" userId="796278f3-970d-4a3b-8137-dc597a054133" providerId="ADAL" clId="{DA99A808-C433-4857-B48D-0541486B69EB}" dt="2025-01-30T21:17:31.108" v="4089"/>
        <pc:sldMkLst>
          <pc:docMk/>
          <pc:sldMk cId="2305611061" sldId="719"/>
        </pc:sldMkLst>
      </pc:sldChg>
      <pc:sldChg chg="modSp add mod">
        <pc:chgData name="Damian Gordon" userId="796278f3-970d-4a3b-8137-dc597a054133" providerId="ADAL" clId="{DA99A808-C433-4857-B48D-0541486B69EB}" dt="2025-01-30T21:21:16.698" v="4114" actId="20577"/>
        <pc:sldMkLst>
          <pc:docMk/>
          <pc:sldMk cId="4276385087" sldId="720"/>
        </pc:sldMkLst>
      </pc:sldChg>
      <pc:sldChg chg="addSp delSp modSp add mod">
        <pc:chgData name="Damian Gordon" userId="796278f3-970d-4a3b-8137-dc597a054133" providerId="ADAL" clId="{DA99A808-C433-4857-B48D-0541486B69EB}" dt="2025-01-30T23:13:19.483" v="4282" actId="20577"/>
        <pc:sldMkLst>
          <pc:docMk/>
          <pc:sldMk cId="829843242" sldId="721"/>
        </pc:sldMkLst>
      </pc:sldChg>
      <pc:sldChg chg="addSp delSp modSp add del mod ord">
        <pc:chgData name="Damian Gordon" userId="796278f3-970d-4a3b-8137-dc597a054133" providerId="ADAL" clId="{DA99A808-C433-4857-B48D-0541486B69EB}" dt="2025-01-30T23:30:04.519" v="4412" actId="114"/>
        <pc:sldMkLst>
          <pc:docMk/>
          <pc:sldMk cId="1227440304" sldId="722"/>
        </pc:sldMkLst>
      </pc:sldChg>
      <pc:sldChg chg="addSp delSp modSp add del mod ord">
        <pc:chgData name="Damian Gordon" userId="796278f3-970d-4a3b-8137-dc597a054133" providerId="ADAL" clId="{DA99A808-C433-4857-B48D-0541486B69EB}" dt="2025-01-30T23:39:17.685" v="4545" actId="47"/>
        <pc:sldMkLst>
          <pc:docMk/>
          <pc:sldMk cId="1686817567" sldId="723"/>
        </pc:sldMkLst>
      </pc:sldChg>
      <pc:sldChg chg="addSp delSp modSp add del mod">
        <pc:chgData name="Damian Gordon" userId="796278f3-970d-4a3b-8137-dc597a054133" providerId="ADAL" clId="{DA99A808-C433-4857-B48D-0541486B69EB}" dt="2025-01-30T23:29:30.931" v="4356" actId="47"/>
        <pc:sldMkLst>
          <pc:docMk/>
          <pc:sldMk cId="737774253" sldId="724"/>
        </pc:sldMkLst>
      </pc:sldChg>
      <pc:sldChg chg="delSp modSp add del">
        <pc:chgData name="Damian Gordon" userId="796278f3-970d-4a3b-8137-dc597a054133" providerId="ADAL" clId="{DA99A808-C433-4857-B48D-0541486B69EB}" dt="2025-01-30T23:35:06.049" v="4424" actId="47"/>
        <pc:sldMkLst>
          <pc:docMk/>
          <pc:sldMk cId="3630306861" sldId="725"/>
        </pc:sldMkLst>
      </pc:sldChg>
      <pc:sldChg chg="addSp modSp add mod">
        <pc:chgData name="Damian Gordon" userId="796278f3-970d-4a3b-8137-dc597a054133" providerId="ADAL" clId="{DA99A808-C433-4857-B48D-0541486B69EB}" dt="2025-01-30T23:35:04.335" v="4423" actId="1076"/>
        <pc:sldMkLst>
          <pc:docMk/>
          <pc:sldMk cId="1370382378" sldId="726"/>
        </pc:sldMkLst>
      </pc:sldChg>
      <pc:sldChg chg="addSp modSp new mod">
        <pc:chgData name="Damian Gordon" userId="796278f3-970d-4a3b-8137-dc597a054133" providerId="ADAL" clId="{DA99A808-C433-4857-B48D-0541486B69EB}" dt="2025-01-30T23:39:08.419" v="4544" actId="27636"/>
        <pc:sldMkLst>
          <pc:docMk/>
          <pc:sldMk cId="140862812" sldId="727"/>
        </pc:sldMkLst>
      </pc:sldChg>
      <pc:sldChg chg="add del">
        <pc:chgData name="Damian Gordon" userId="796278f3-970d-4a3b-8137-dc597a054133" providerId="ADAL" clId="{DA99A808-C433-4857-B48D-0541486B69EB}" dt="2025-01-30T23:34:38.246" v="4417"/>
        <pc:sldMkLst>
          <pc:docMk/>
          <pc:sldMk cId="967003010" sldId="727"/>
        </pc:sldMkLst>
      </pc:sldChg>
    </pc:docChg>
  </pc:docChgLst>
  <pc:docChgLst>
    <pc:chgData name="Damian Gordon" userId="796278f3-970d-4a3b-8137-dc597a054133" providerId="ADAL" clId="{13490A5C-F9A2-4D78-A1DC-161CFF8B2E53}"/>
    <pc:docChg chg="custSel addSld delSld modSld sldOrd">
      <pc:chgData name="Damian Gordon" userId="796278f3-970d-4a3b-8137-dc597a054133" providerId="ADAL" clId="{13490A5C-F9A2-4D78-A1DC-161CFF8B2E53}" dt="2024-07-05T00:40:31.585" v="56" actId="20577"/>
      <pc:docMkLst>
        <pc:docMk/>
      </pc:docMkLst>
      <pc:sldChg chg="del">
        <pc:chgData name="Damian Gordon" userId="796278f3-970d-4a3b-8137-dc597a054133" providerId="ADAL" clId="{13490A5C-F9A2-4D78-A1DC-161CFF8B2E53}" dt="2024-07-05T00:38:28.067" v="0" actId="47"/>
        <pc:sldMkLst>
          <pc:docMk/>
          <pc:sldMk cId="2126172313" sldId="427"/>
        </pc:sldMkLst>
      </pc:sldChg>
      <pc:sldChg chg="del">
        <pc:chgData name="Damian Gordon" userId="796278f3-970d-4a3b-8137-dc597a054133" providerId="ADAL" clId="{13490A5C-F9A2-4D78-A1DC-161CFF8B2E53}" dt="2024-07-05T00:38:28.067" v="0" actId="47"/>
        <pc:sldMkLst>
          <pc:docMk/>
          <pc:sldMk cId="3444012768" sldId="428"/>
        </pc:sldMkLst>
      </pc:sldChg>
      <pc:sldChg chg="del">
        <pc:chgData name="Damian Gordon" userId="796278f3-970d-4a3b-8137-dc597a054133" providerId="ADAL" clId="{13490A5C-F9A2-4D78-A1DC-161CFF8B2E53}" dt="2024-07-05T00:38:28.067" v="0" actId="47"/>
        <pc:sldMkLst>
          <pc:docMk/>
          <pc:sldMk cId="695405805" sldId="448"/>
        </pc:sldMkLst>
      </pc:sldChg>
      <pc:sldChg chg="del">
        <pc:chgData name="Damian Gordon" userId="796278f3-970d-4a3b-8137-dc597a054133" providerId="ADAL" clId="{13490A5C-F9A2-4D78-A1DC-161CFF8B2E53}" dt="2024-07-05T00:38:28.067" v="0" actId="47"/>
        <pc:sldMkLst>
          <pc:docMk/>
          <pc:sldMk cId="349856633" sldId="480"/>
        </pc:sldMkLst>
      </pc:sldChg>
      <pc:sldChg chg="del">
        <pc:chgData name="Damian Gordon" userId="796278f3-970d-4a3b-8137-dc597a054133" providerId="ADAL" clId="{13490A5C-F9A2-4D78-A1DC-161CFF8B2E53}" dt="2024-07-05T00:38:28.067" v="0" actId="47"/>
        <pc:sldMkLst>
          <pc:docMk/>
          <pc:sldMk cId="848709099" sldId="486"/>
        </pc:sldMkLst>
      </pc:sldChg>
      <pc:sldChg chg="del">
        <pc:chgData name="Damian Gordon" userId="796278f3-970d-4a3b-8137-dc597a054133" providerId="ADAL" clId="{13490A5C-F9A2-4D78-A1DC-161CFF8B2E53}" dt="2024-07-05T00:38:28.067" v="0" actId="47"/>
        <pc:sldMkLst>
          <pc:docMk/>
          <pc:sldMk cId="1679135151" sldId="487"/>
        </pc:sldMkLst>
      </pc:sldChg>
      <pc:sldChg chg="modSp add ord">
        <pc:chgData name="Damian Gordon" userId="796278f3-970d-4a3b-8137-dc597a054133" providerId="ADAL" clId="{13490A5C-F9A2-4D78-A1DC-161CFF8B2E53}" dt="2024-07-05T00:40:31.585" v="56" actId="20577"/>
        <pc:sldMkLst>
          <pc:docMk/>
          <pc:sldMk cId="734396448" sldId="507"/>
        </pc:sldMkLst>
      </pc:sldChg>
      <pc:sldChg chg="addSp delSp modSp new del mod modClrScheme chgLayout">
        <pc:chgData name="Damian Gordon" userId="796278f3-970d-4a3b-8137-dc597a054133" providerId="ADAL" clId="{13490A5C-F9A2-4D78-A1DC-161CFF8B2E53}" dt="2024-07-05T00:40:10.041" v="34" actId="47"/>
        <pc:sldMkLst>
          <pc:docMk/>
          <pc:sldMk cId="3226372601" sldId="507"/>
        </pc:sldMkLst>
      </pc:sldChg>
    </pc:docChg>
  </pc:docChgLst>
  <pc:docChgLst>
    <pc:chgData name="Damian Gordon" userId="796278f3-970d-4a3b-8137-dc597a054133" providerId="ADAL" clId="{6CCE4A92-1425-4C79-A871-6A63111EAA1F}"/>
    <pc:docChg chg="undo redo custSel addSld delSld modSld sldOrd">
      <pc:chgData name="Damian Gordon" userId="796278f3-970d-4a3b-8137-dc597a054133" providerId="ADAL" clId="{6CCE4A92-1425-4C79-A871-6A63111EAA1F}" dt="2025-02-20T23:44:05.478" v="2079" actId="403"/>
      <pc:docMkLst>
        <pc:docMk/>
      </pc:docMkLst>
      <pc:sldChg chg="modSp">
        <pc:chgData name="Damian Gordon" userId="796278f3-970d-4a3b-8137-dc597a054133" providerId="ADAL" clId="{6CCE4A92-1425-4C79-A871-6A63111EAA1F}" dt="2025-02-20T12:51:49.605" v="199" actId="20577"/>
        <pc:sldMkLst>
          <pc:docMk/>
          <pc:sldMk cId="1941464876" sldId="256"/>
        </pc:sldMkLst>
        <pc:spChg chg="mod">
          <ac:chgData name="Damian Gordon" userId="796278f3-970d-4a3b-8137-dc597a054133" providerId="ADAL" clId="{6CCE4A92-1425-4C79-A871-6A63111EAA1F}" dt="2025-02-20T12:51:49.605" v="199" actId="20577"/>
          <ac:spMkLst>
            <pc:docMk/>
            <pc:sldMk cId="1941464876" sldId="256"/>
            <ac:spMk id="2" creationId="{2AFAF802-1FD5-1E70-940A-2DF641692805}"/>
          </ac:spMkLst>
        </pc:spChg>
      </pc:sldChg>
      <pc:sldChg chg="del">
        <pc:chgData name="Damian Gordon" userId="796278f3-970d-4a3b-8137-dc597a054133" providerId="ADAL" clId="{6CCE4A92-1425-4C79-A871-6A63111EAA1F}" dt="2025-02-20T23:38:37.439" v="2065" actId="47"/>
        <pc:sldMkLst>
          <pc:docMk/>
          <pc:sldMk cId="2245174951" sldId="315"/>
        </pc:sldMkLst>
      </pc:sldChg>
      <pc:sldChg chg="del">
        <pc:chgData name="Damian Gordon" userId="796278f3-970d-4a3b-8137-dc597a054133" providerId="ADAL" clId="{6CCE4A92-1425-4C79-A871-6A63111EAA1F}" dt="2025-02-20T23:38:37.439" v="2065" actId="47"/>
        <pc:sldMkLst>
          <pc:docMk/>
          <pc:sldMk cId="1347375194" sldId="316"/>
        </pc:sldMkLst>
      </pc:sldChg>
      <pc:sldChg chg="del">
        <pc:chgData name="Damian Gordon" userId="796278f3-970d-4a3b-8137-dc597a054133" providerId="ADAL" clId="{6CCE4A92-1425-4C79-A871-6A63111EAA1F}" dt="2025-02-20T23:38:37.439" v="2065" actId="47"/>
        <pc:sldMkLst>
          <pc:docMk/>
          <pc:sldMk cId="447646541" sldId="317"/>
        </pc:sldMkLst>
      </pc:sldChg>
      <pc:sldChg chg="del">
        <pc:chgData name="Damian Gordon" userId="796278f3-970d-4a3b-8137-dc597a054133" providerId="ADAL" clId="{6CCE4A92-1425-4C79-A871-6A63111EAA1F}" dt="2025-02-20T23:38:37.439" v="2065" actId="47"/>
        <pc:sldMkLst>
          <pc:docMk/>
          <pc:sldMk cId="3508484149" sldId="318"/>
        </pc:sldMkLst>
      </pc:sldChg>
      <pc:sldChg chg="del">
        <pc:chgData name="Damian Gordon" userId="796278f3-970d-4a3b-8137-dc597a054133" providerId="ADAL" clId="{6CCE4A92-1425-4C79-A871-6A63111EAA1F}" dt="2025-02-20T23:38:37.439" v="2065" actId="47"/>
        <pc:sldMkLst>
          <pc:docMk/>
          <pc:sldMk cId="95807881" sldId="319"/>
        </pc:sldMkLst>
      </pc:sldChg>
      <pc:sldChg chg="del">
        <pc:chgData name="Damian Gordon" userId="796278f3-970d-4a3b-8137-dc597a054133" providerId="ADAL" clId="{6CCE4A92-1425-4C79-A871-6A63111EAA1F}" dt="2025-02-20T23:38:37.439" v="2065" actId="47"/>
        <pc:sldMkLst>
          <pc:docMk/>
          <pc:sldMk cId="1954704544" sldId="320"/>
        </pc:sldMkLst>
      </pc:sldChg>
      <pc:sldChg chg="del">
        <pc:chgData name="Damian Gordon" userId="796278f3-970d-4a3b-8137-dc597a054133" providerId="ADAL" clId="{6CCE4A92-1425-4C79-A871-6A63111EAA1F}" dt="2025-02-20T23:38:37.439" v="2065" actId="47"/>
        <pc:sldMkLst>
          <pc:docMk/>
          <pc:sldMk cId="4151453086" sldId="321"/>
        </pc:sldMkLst>
      </pc:sldChg>
      <pc:sldChg chg="del">
        <pc:chgData name="Damian Gordon" userId="796278f3-970d-4a3b-8137-dc597a054133" providerId="ADAL" clId="{6CCE4A92-1425-4C79-A871-6A63111EAA1F}" dt="2025-02-20T23:38:37.439" v="2065" actId="47"/>
        <pc:sldMkLst>
          <pc:docMk/>
          <pc:sldMk cId="76522904" sldId="322"/>
        </pc:sldMkLst>
      </pc:sldChg>
      <pc:sldChg chg="del">
        <pc:chgData name="Damian Gordon" userId="796278f3-970d-4a3b-8137-dc597a054133" providerId="ADAL" clId="{6CCE4A92-1425-4C79-A871-6A63111EAA1F}" dt="2025-02-20T23:38:37.439" v="2065" actId="47"/>
        <pc:sldMkLst>
          <pc:docMk/>
          <pc:sldMk cId="2133708640" sldId="323"/>
        </pc:sldMkLst>
      </pc:sldChg>
      <pc:sldChg chg="del">
        <pc:chgData name="Damian Gordon" userId="796278f3-970d-4a3b-8137-dc597a054133" providerId="ADAL" clId="{6CCE4A92-1425-4C79-A871-6A63111EAA1F}" dt="2025-02-20T23:38:37.439" v="2065" actId="47"/>
        <pc:sldMkLst>
          <pc:docMk/>
          <pc:sldMk cId="1604970633" sldId="324"/>
        </pc:sldMkLst>
      </pc:sldChg>
      <pc:sldChg chg="del">
        <pc:chgData name="Damian Gordon" userId="796278f3-970d-4a3b-8137-dc597a054133" providerId="ADAL" clId="{6CCE4A92-1425-4C79-A871-6A63111EAA1F}" dt="2025-02-20T23:38:37.439" v="2065" actId="47"/>
        <pc:sldMkLst>
          <pc:docMk/>
          <pc:sldMk cId="991057636" sldId="325"/>
        </pc:sldMkLst>
      </pc:sldChg>
      <pc:sldChg chg="del">
        <pc:chgData name="Damian Gordon" userId="796278f3-970d-4a3b-8137-dc597a054133" providerId="ADAL" clId="{6CCE4A92-1425-4C79-A871-6A63111EAA1F}" dt="2025-02-20T23:38:37.439" v="2065" actId="47"/>
        <pc:sldMkLst>
          <pc:docMk/>
          <pc:sldMk cId="2071386191" sldId="326"/>
        </pc:sldMkLst>
      </pc:sldChg>
      <pc:sldChg chg="del">
        <pc:chgData name="Damian Gordon" userId="796278f3-970d-4a3b-8137-dc597a054133" providerId="ADAL" clId="{6CCE4A92-1425-4C79-A871-6A63111EAA1F}" dt="2025-02-20T23:38:37.439" v="2065" actId="47"/>
        <pc:sldMkLst>
          <pc:docMk/>
          <pc:sldMk cId="2265576516" sldId="327"/>
        </pc:sldMkLst>
      </pc:sldChg>
      <pc:sldChg chg="del">
        <pc:chgData name="Damian Gordon" userId="796278f3-970d-4a3b-8137-dc597a054133" providerId="ADAL" clId="{6CCE4A92-1425-4C79-A871-6A63111EAA1F}" dt="2025-02-20T23:38:37.439" v="2065" actId="47"/>
        <pc:sldMkLst>
          <pc:docMk/>
          <pc:sldMk cId="942181218" sldId="328"/>
        </pc:sldMkLst>
      </pc:sldChg>
      <pc:sldChg chg="del">
        <pc:chgData name="Damian Gordon" userId="796278f3-970d-4a3b-8137-dc597a054133" providerId="ADAL" clId="{6CCE4A92-1425-4C79-A871-6A63111EAA1F}" dt="2025-02-20T23:38:37.439" v="2065" actId="47"/>
        <pc:sldMkLst>
          <pc:docMk/>
          <pc:sldMk cId="883800957" sldId="329"/>
        </pc:sldMkLst>
      </pc:sldChg>
      <pc:sldChg chg="del">
        <pc:chgData name="Damian Gordon" userId="796278f3-970d-4a3b-8137-dc597a054133" providerId="ADAL" clId="{6CCE4A92-1425-4C79-A871-6A63111EAA1F}" dt="2025-02-20T23:38:37.439" v="2065" actId="47"/>
        <pc:sldMkLst>
          <pc:docMk/>
          <pc:sldMk cId="1227864695" sldId="330"/>
        </pc:sldMkLst>
      </pc:sldChg>
      <pc:sldChg chg="del">
        <pc:chgData name="Damian Gordon" userId="796278f3-970d-4a3b-8137-dc597a054133" providerId="ADAL" clId="{6CCE4A92-1425-4C79-A871-6A63111EAA1F}" dt="2025-02-20T23:38:37.439" v="2065" actId="47"/>
        <pc:sldMkLst>
          <pc:docMk/>
          <pc:sldMk cId="890239170" sldId="331"/>
        </pc:sldMkLst>
      </pc:sldChg>
      <pc:sldChg chg="delSp modSp mod ord">
        <pc:chgData name="Damian Gordon" userId="796278f3-970d-4a3b-8137-dc597a054133" providerId="ADAL" clId="{6CCE4A92-1425-4C79-A871-6A63111EAA1F}" dt="2025-02-20T13:00:45.155" v="350" actId="20577"/>
        <pc:sldMkLst>
          <pc:docMk/>
          <pc:sldMk cId="259505143" sldId="334"/>
        </pc:sldMkLst>
        <pc:spChg chg="mod">
          <ac:chgData name="Damian Gordon" userId="796278f3-970d-4a3b-8137-dc597a054133" providerId="ADAL" clId="{6CCE4A92-1425-4C79-A871-6A63111EAA1F}" dt="2025-02-20T12:59:39.721" v="329" actId="20577"/>
          <ac:spMkLst>
            <pc:docMk/>
            <pc:sldMk cId="259505143" sldId="334"/>
            <ac:spMk id="2" creationId="{00000000-0000-0000-0000-000000000000}"/>
          </ac:spMkLst>
        </pc:spChg>
        <pc:spChg chg="mod">
          <ac:chgData name="Damian Gordon" userId="796278f3-970d-4a3b-8137-dc597a054133" providerId="ADAL" clId="{6CCE4A92-1425-4C79-A871-6A63111EAA1F}" dt="2025-02-20T13:00:45.155" v="350" actId="20577"/>
          <ac:spMkLst>
            <pc:docMk/>
            <pc:sldMk cId="259505143" sldId="334"/>
            <ac:spMk id="3" creationId="{00000000-0000-0000-0000-000000000000}"/>
          </ac:spMkLst>
        </pc:spChg>
        <pc:picChg chg="del">
          <ac:chgData name="Damian Gordon" userId="796278f3-970d-4a3b-8137-dc597a054133" providerId="ADAL" clId="{6CCE4A92-1425-4C79-A871-6A63111EAA1F}" dt="2025-02-20T12:59:28.955" v="325" actId="478"/>
          <ac:picMkLst>
            <pc:docMk/>
            <pc:sldMk cId="259505143" sldId="334"/>
            <ac:picMk id="1026" creationId="{D390AD71-E1C1-8E98-AD7C-3982B4F26304}"/>
          </ac:picMkLst>
        </pc:picChg>
      </pc:sldChg>
      <pc:sldChg chg="del">
        <pc:chgData name="Damian Gordon" userId="796278f3-970d-4a3b-8137-dc597a054133" providerId="ADAL" clId="{6CCE4A92-1425-4C79-A871-6A63111EAA1F}" dt="2025-02-20T23:38:37.439" v="2065" actId="47"/>
        <pc:sldMkLst>
          <pc:docMk/>
          <pc:sldMk cId="3790258557" sldId="335"/>
        </pc:sldMkLst>
      </pc:sldChg>
      <pc:sldChg chg="del">
        <pc:chgData name="Damian Gordon" userId="796278f3-970d-4a3b-8137-dc597a054133" providerId="ADAL" clId="{6CCE4A92-1425-4C79-A871-6A63111EAA1F}" dt="2025-02-20T23:38:37.439" v="2065" actId="47"/>
        <pc:sldMkLst>
          <pc:docMk/>
          <pc:sldMk cId="2922974100" sldId="336"/>
        </pc:sldMkLst>
      </pc:sldChg>
      <pc:sldChg chg="del">
        <pc:chgData name="Damian Gordon" userId="796278f3-970d-4a3b-8137-dc597a054133" providerId="ADAL" clId="{6CCE4A92-1425-4C79-A871-6A63111EAA1F}" dt="2025-02-20T23:38:37.439" v="2065" actId="47"/>
        <pc:sldMkLst>
          <pc:docMk/>
          <pc:sldMk cId="491459929" sldId="337"/>
        </pc:sldMkLst>
      </pc:sldChg>
      <pc:sldChg chg="del">
        <pc:chgData name="Damian Gordon" userId="796278f3-970d-4a3b-8137-dc597a054133" providerId="ADAL" clId="{6CCE4A92-1425-4C79-A871-6A63111EAA1F}" dt="2025-02-20T23:38:37.439" v="2065" actId="47"/>
        <pc:sldMkLst>
          <pc:docMk/>
          <pc:sldMk cId="3497857478" sldId="338"/>
        </pc:sldMkLst>
      </pc:sldChg>
      <pc:sldChg chg="del">
        <pc:chgData name="Damian Gordon" userId="796278f3-970d-4a3b-8137-dc597a054133" providerId="ADAL" clId="{6CCE4A92-1425-4C79-A871-6A63111EAA1F}" dt="2025-02-20T23:38:37.439" v="2065" actId="47"/>
        <pc:sldMkLst>
          <pc:docMk/>
          <pc:sldMk cId="3602018350" sldId="339"/>
        </pc:sldMkLst>
      </pc:sldChg>
      <pc:sldChg chg="del">
        <pc:chgData name="Damian Gordon" userId="796278f3-970d-4a3b-8137-dc597a054133" providerId="ADAL" clId="{6CCE4A92-1425-4C79-A871-6A63111EAA1F}" dt="2025-02-20T23:38:37.439" v="2065" actId="47"/>
        <pc:sldMkLst>
          <pc:docMk/>
          <pc:sldMk cId="3687689588" sldId="340"/>
        </pc:sldMkLst>
      </pc:sldChg>
      <pc:sldChg chg="del">
        <pc:chgData name="Damian Gordon" userId="796278f3-970d-4a3b-8137-dc597a054133" providerId="ADAL" clId="{6CCE4A92-1425-4C79-A871-6A63111EAA1F}" dt="2025-02-20T23:38:37.439" v="2065" actId="47"/>
        <pc:sldMkLst>
          <pc:docMk/>
          <pc:sldMk cId="4236122561" sldId="341"/>
        </pc:sldMkLst>
      </pc:sldChg>
      <pc:sldChg chg="del">
        <pc:chgData name="Damian Gordon" userId="796278f3-970d-4a3b-8137-dc597a054133" providerId="ADAL" clId="{6CCE4A92-1425-4C79-A871-6A63111EAA1F}" dt="2025-02-20T23:38:37.439" v="2065" actId="47"/>
        <pc:sldMkLst>
          <pc:docMk/>
          <pc:sldMk cId="1410523894" sldId="342"/>
        </pc:sldMkLst>
      </pc:sldChg>
      <pc:sldChg chg="del">
        <pc:chgData name="Damian Gordon" userId="796278f3-970d-4a3b-8137-dc597a054133" providerId="ADAL" clId="{6CCE4A92-1425-4C79-A871-6A63111EAA1F}" dt="2025-02-20T23:38:37.439" v="2065" actId="47"/>
        <pc:sldMkLst>
          <pc:docMk/>
          <pc:sldMk cId="2256061644" sldId="343"/>
        </pc:sldMkLst>
      </pc:sldChg>
      <pc:sldChg chg="del">
        <pc:chgData name="Damian Gordon" userId="796278f3-970d-4a3b-8137-dc597a054133" providerId="ADAL" clId="{6CCE4A92-1425-4C79-A871-6A63111EAA1F}" dt="2025-02-20T23:38:37.439" v="2065" actId="47"/>
        <pc:sldMkLst>
          <pc:docMk/>
          <pc:sldMk cId="4168867785" sldId="344"/>
        </pc:sldMkLst>
      </pc:sldChg>
      <pc:sldChg chg="del">
        <pc:chgData name="Damian Gordon" userId="796278f3-970d-4a3b-8137-dc597a054133" providerId="ADAL" clId="{6CCE4A92-1425-4C79-A871-6A63111EAA1F}" dt="2025-02-20T23:38:37.439" v="2065" actId="47"/>
        <pc:sldMkLst>
          <pc:docMk/>
          <pc:sldMk cId="3114977760" sldId="345"/>
        </pc:sldMkLst>
      </pc:sldChg>
      <pc:sldChg chg="del">
        <pc:chgData name="Damian Gordon" userId="796278f3-970d-4a3b-8137-dc597a054133" providerId="ADAL" clId="{6CCE4A92-1425-4C79-A871-6A63111EAA1F}" dt="2025-02-20T23:38:37.439" v="2065" actId="47"/>
        <pc:sldMkLst>
          <pc:docMk/>
          <pc:sldMk cId="178678050" sldId="347"/>
        </pc:sldMkLst>
      </pc:sldChg>
      <pc:sldChg chg="del">
        <pc:chgData name="Damian Gordon" userId="796278f3-970d-4a3b-8137-dc597a054133" providerId="ADAL" clId="{6CCE4A92-1425-4C79-A871-6A63111EAA1F}" dt="2025-02-20T23:38:37.439" v="2065" actId="47"/>
        <pc:sldMkLst>
          <pc:docMk/>
          <pc:sldMk cId="1609356679" sldId="348"/>
        </pc:sldMkLst>
      </pc:sldChg>
      <pc:sldChg chg="del">
        <pc:chgData name="Damian Gordon" userId="796278f3-970d-4a3b-8137-dc597a054133" providerId="ADAL" clId="{6CCE4A92-1425-4C79-A871-6A63111EAA1F}" dt="2025-02-20T23:38:37.439" v="2065" actId="47"/>
        <pc:sldMkLst>
          <pc:docMk/>
          <pc:sldMk cId="3980841605" sldId="349"/>
        </pc:sldMkLst>
      </pc:sldChg>
      <pc:sldChg chg="del">
        <pc:chgData name="Damian Gordon" userId="796278f3-970d-4a3b-8137-dc597a054133" providerId="ADAL" clId="{6CCE4A92-1425-4C79-A871-6A63111EAA1F}" dt="2025-02-20T23:38:37.439" v="2065" actId="47"/>
        <pc:sldMkLst>
          <pc:docMk/>
          <pc:sldMk cId="1928687620" sldId="350"/>
        </pc:sldMkLst>
      </pc:sldChg>
      <pc:sldChg chg="del">
        <pc:chgData name="Damian Gordon" userId="796278f3-970d-4a3b-8137-dc597a054133" providerId="ADAL" clId="{6CCE4A92-1425-4C79-A871-6A63111EAA1F}" dt="2025-02-20T23:38:37.439" v="2065" actId="47"/>
        <pc:sldMkLst>
          <pc:docMk/>
          <pc:sldMk cId="3263305038" sldId="351"/>
        </pc:sldMkLst>
      </pc:sldChg>
      <pc:sldChg chg="del">
        <pc:chgData name="Damian Gordon" userId="796278f3-970d-4a3b-8137-dc597a054133" providerId="ADAL" clId="{6CCE4A92-1425-4C79-A871-6A63111EAA1F}" dt="2025-02-20T23:38:37.439" v="2065" actId="47"/>
        <pc:sldMkLst>
          <pc:docMk/>
          <pc:sldMk cId="1320874784" sldId="352"/>
        </pc:sldMkLst>
      </pc:sldChg>
      <pc:sldChg chg="del">
        <pc:chgData name="Damian Gordon" userId="796278f3-970d-4a3b-8137-dc597a054133" providerId="ADAL" clId="{6CCE4A92-1425-4C79-A871-6A63111EAA1F}" dt="2025-02-20T23:38:37.439" v="2065" actId="47"/>
        <pc:sldMkLst>
          <pc:docMk/>
          <pc:sldMk cId="1552866751" sldId="353"/>
        </pc:sldMkLst>
      </pc:sldChg>
      <pc:sldChg chg="del">
        <pc:chgData name="Damian Gordon" userId="796278f3-970d-4a3b-8137-dc597a054133" providerId="ADAL" clId="{6CCE4A92-1425-4C79-A871-6A63111EAA1F}" dt="2025-02-20T23:38:37.439" v="2065" actId="47"/>
        <pc:sldMkLst>
          <pc:docMk/>
          <pc:sldMk cId="583489073" sldId="354"/>
        </pc:sldMkLst>
      </pc:sldChg>
      <pc:sldChg chg="del">
        <pc:chgData name="Damian Gordon" userId="796278f3-970d-4a3b-8137-dc597a054133" providerId="ADAL" clId="{6CCE4A92-1425-4C79-A871-6A63111EAA1F}" dt="2025-02-20T23:38:37.439" v="2065" actId="47"/>
        <pc:sldMkLst>
          <pc:docMk/>
          <pc:sldMk cId="1875159425" sldId="356"/>
        </pc:sldMkLst>
      </pc:sldChg>
      <pc:sldChg chg="del">
        <pc:chgData name="Damian Gordon" userId="796278f3-970d-4a3b-8137-dc597a054133" providerId="ADAL" clId="{6CCE4A92-1425-4C79-A871-6A63111EAA1F}" dt="2025-02-20T23:38:37.439" v="2065" actId="47"/>
        <pc:sldMkLst>
          <pc:docMk/>
          <pc:sldMk cId="2921658840" sldId="357"/>
        </pc:sldMkLst>
      </pc:sldChg>
      <pc:sldChg chg="del">
        <pc:chgData name="Damian Gordon" userId="796278f3-970d-4a3b-8137-dc597a054133" providerId="ADAL" clId="{6CCE4A92-1425-4C79-A871-6A63111EAA1F}" dt="2025-02-20T23:38:37.439" v="2065" actId="47"/>
        <pc:sldMkLst>
          <pc:docMk/>
          <pc:sldMk cId="3728578933" sldId="358"/>
        </pc:sldMkLst>
      </pc:sldChg>
      <pc:sldChg chg="del">
        <pc:chgData name="Damian Gordon" userId="796278f3-970d-4a3b-8137-dc597a054133" providerId="ADAL" clId="{6CCE4A92-1425-4C79-A871-6A63111EAA1F}" dt="2025-02-20T23:38:37.439" v="2065" actId="47"/>
        <pc:sldMkLst>
          <pc:docMk/>
          <pc:sldMk cId="412617498" sldId="359"/>
        </pc:sldMkLst>
      </pc:sldChg>
      <pc:sldChg chg="del">
        <pc:chgData name="Damian Gordon" userId="796278f3-970d-4a3b-8137-dc597a054133" providerId="ADAL" clId="{6CCE4A92-1425-4C79-A871-6A63111EAA1F}" dt="2025-02-20T23:38:37.439" v="2065" actId="47"/>
        <pc:sldMkLst>
          <pc:docMk/>
          <pc:sldMk cId="113646607" sldId="360"/>
        </pc:sldMkLst>
      </pc:sldChg>
      <pc:sldChg chg="del">
        <pc:chgData name="Damian Gordon" userId="796278f3-970d-4a3b-8137-dc597a054133" providerId="ADAL" clId="{6CCE4A92-1425-4C79-A871-6A63111EAA1F}" dt="2025-02-20T23:38:37.439" v="2065" actId="47"/>
        <pc:sldMkLst>
          <pc:docMk/>
          <pc:sldMk cId="378193085" sldId="361"/>
        </pc:sldMkLst>
      </pc:sldChg>
      <pc:sldChg chg="del">
        <pc:chgData name="Damian Gordon" userId="796278f3-970d-4a3b-8137-dc597a054133" providerId="ADAL" clId="{6CCE4A92-1425-4C79-A871-6A63111EAA1F}" dt="2025-02-20T23:38:37.439" v="2065" actId="47"/>
        <pc:sldMkLst>
          <pc:docMk/>
          <pc:sldMk cId="4130866318" sldId="362"/>
        </pc:sldMkLst>
      </pc:sldChg>
      <pc:sldChg chg="del">
        <pc:chgData name="Damian Gordon" userId="796278f3-970d-4a3b-8137-dc597a054133" providerId="ADAL" clId="{6CCE4A92-1425-4C79-A871-6A63111EAA1F}" dt="2025-02-20T23:38:37.439" v="2065" actId="47"/>
        <pc:sldMkLst>
          <pc:docMk/>
          <pc:sldMk cId="2078398219" sldId="363"/>
        </pc:sldMkLst>
      </pc:sldChg>
      <pc:sldChg chg="del">
        <pc:chgData name="Damian Gordon" userId="796278f3-970d-4a3b-8137-dc597a054133" providerId="ADAL" clId="{6CCE4A92-1425-4C79-A871-6A63111EAA1F}" dt="2025-02-20T23:38:37.439" v="2065" actId="47"/>
        <pc:sldMkLst>
          <pc:docMk/>
          <pc:sldMk cId="3026811102" sldId="364"/>
        </pc:sldMkLst>
      </pc:sldChg>
      <pc:sldChg chg="del">
        <pc:chgData name="Damian Gordon" userId="796278f3-970d-4a3b-8137-dc597a054133" providerId="ADAL" clId="{6CCE4A92-1425-4C79-A871-6A63111EAA1F}" dt="2025-02-20T23:38:37.439" v="2065" actId="47"/>
        <pc:sldMkLst>
          <pc:docMk/>
          <pc:sldMk cId="524008479" sldId="365"/>
        </pc:sldMkLst>
      </pc:sldChg>
      <pc:sldChg chg="del">
        <pc:chgData name="Damian Gordon" userId="796278f3-970d-4a3b-8137-dc597a054133" providerId="ADAL" clId="{6CCE4A92-1425-4C79-A871-6A63111EAA1F}" dt="2025-02-20T23:38:37.439" v="2065" actId="47"/>
        <pc:sldMkLst>
          <pc:docMk/>
          <pc:sldMk cId="2352665669" sldId="366"/>
        </pc:sldMkLst>
      </pc:sldChg>
      <pc:sldChg chg="del">
        <pc:chgData name="Damian Gordon" userId="796278f3-970d-4a3b-8137-dc597a054133" providerId="ADAL" clId="{6CCE4A92-1425-4C79-A871-6A63111EAA1F}" dt="2025-02-20T23:38:37.439" v="2065" actId="47"/>
        <pc:sldMkLst>
          <pc:docMk/>
          <pc:sldMk cId="2427527981" sldId="367"/>
        </pc:sldMkLst>
      </pc:sldChg>
      <pc:sldChg chg="del">
        <pc:chgData name="Damian Gordon" userId="796278f3-970d-4a3b-8137-dc597a054133" providerId="ADAL" clId="{6CCE4A92-1425-4C79-A871-6A63111EAA1F}" dt="2025-02-20T23:38:37.439" v="2065" actId="47"/>
        <pc:sldMkLst>
          <pc:docMk/>
          <pc:sldMk cId="4287632402" sldId="368"/>
        </pc:sldMkLst>
      </pc:sldChg>
      <pc:sldChg chg="del">
        <pc:chgData name="Damian Gordon" userId="796278f3-970d-4a3b-8137-dc597a054133" providerId="ADAL" clId="{6CCE4A92-1425-4C79-A871-6A63111EAA1F}" dt="2025-02-20T23:38:37.439" v="2065" actId="47"/>
        <pc:sldMkLst>
          <pc:docMk/>
          <pc:sldMk cId="66276450" sldId="369"/>
        </pc:sldMkLst>
      </pc:sldChg>
      <pc:sldChg chg="del">
        <pc:chgData name="Damian Gordon" userId="796278f3-970d-4a3b-8137-dc597a054133" providerId="ADAL" clId="{6CCE4A92-1425-4C79-A871-6A63111EAA1F}" dt="2025-02-20T23:38:37.439" v="2065" actId="47"/>
        <pc:sldMkLst>
          <pc:docMk/>
          <pc:sldMk cId="2013949430" sldId="376"/>
        </pc:sldMkLst>
      </pc:sldChg>
      <pc:sldChg chg="del">
        <pc:chgData name="Damian Gordon" userId="796278f3-970d-4a3b-8137-dc597a054133" providerId="ADAL" clId="{6CCE4A92-1425-4C79-A871-6A63111EAA1F}" dt="2025-02-20T23:38:37.439" v="2065" actId="47"/>
        <pc:sldMkLst>
          <pc:docMk/>
          <pc:sldMk cId="2873733511" sldId="378"/>
        </pc:sldMkLst>
      </pc:sldChg>
      <pc:sldChg chg="del">
        <pc:chgData name="Damian Gordon" userId="796278f3-970d-4a3b-8137-dc597a054133" providerId="ADAL" clId="{6CCE4A92-1425-4C79-A871-6A63111EAA1F}" dt="2025-02-20T23:38:37.439" v="2065" actId="47"/>
        <pc:sldMkLst>
          <pc:docMk/>
          <pc:sldMk cId="3793113557" sldId="379"/>
        </pc:sldMkLst>
      </pc:sldChg>
      <pc:sldChg chg="del">
        <pc:chgData name="Damian Gordon" userId="796278f3-970d-4a3b-8137-dc597a054133" providerId="ADAL" clId="{6CCE4A92-1425-4C79-A871-6A63111EAA1F}" dt="2025-02-20T23:38:37.439" v="2065" actId="47"/>
        <pc:sldMkLst>
          <pc:docMk/>
          <pc:sldMk cId="424043180" sldId="380"/>
        </pc:sldMkLst>
      </pc:sldChg>
      <pc:sldChg chg="del">
        <pc:chgData name="Damian Gordon" userId="796278f3-970d-4a3b-8137-dc597a054133" providerId="ADAL" clId="{6CCE4A92-1425-4C79-A871-6A63111EAA1F}" dt="2025-02-20T23:38:37.439" v="2065" actId="47"/>
        <pc:sldMkLst>
          <pc:docMk/>
          <pc:sldMk cId="1582200655" sldId="381"/>
        </pc:sldMkLst>
      </pc:sldChg>
      <pc:sldChg chg="del">
        <pc:chgData name="Damian Gordon" userId="796278f3-970d-4a3b-8137-dc597a054133" providerId="ADAL" clId="{6CCE4A92-1425-4C79-A871-6A63111EAA1F}" dt="2025-02-20T23:38:37.439" v="2065" actId="47"/>
        <pc:sldMkLst>
          <pc:docMk/>
          <pc:sldMk cId="3706646146" sldId="382"/>
        </pc:sldMkLst>
      </pc:sldChg>
      <pc:sldChg chg="del">
        <pc:chgData name="Damian Gordon" userId="796278f3-970d-4a3b-8137-dc597a054133" providerId="ADAL" clId="{6CCE4A92-1425-4C79-A871-6A63111EAA1F}" dt="2025-02-20T23:38:37.439" v="2065" actId="47"/>
        <pc:sldMkLst>
          <pc:docMk/>
          <pc:sldMk cId="612883609" sldId="383"/>
        </pc:sldMkLst>
      </pc:sldChg>
      <pc:sldChg chg="del">
        <pc:chgData name="Damian Gordon" userId="796278f3-970d-4a3b-8137-dc597a054133" providerId="ADAL" clId="{6CCE4A92-1425-4C79-A871-6A63111EAA1F}" dt="2025-02-20T23:38:37.439" v="2065" actId="47"/>
        <pc:sldMkLst>
          <pc:docMk/>
          <pc:sldMk cId="3654849151" sldId="384"/>
        </pc:sldMkLst>
      </pc:sldChg>
      <pc:sldChg chg="del">
        <pc:chgData name="Damian Gordon" userId="796278f3-970d-4a3b-8137-dc597a054133" providerId="ADAL" clId="{6CCE4A92-1425-4C79-A871-6A63111EAA1F}" dt="2025-02-20T23:38:37.439" v="2065" actId="47"/>
        <pc:sldMkLst>
          <pc:docMk/>
          <pc:sldMk cId="1623467072" sldId="385"/>
        </pc:sldMkLst>
      </pc:sldChg>
      <pc:sldChg chg="del">
        <pc:chgData name="Damian Gordon" userId="796278f3-970d-4a3b-8137-dc597a054133" providerId="ADAL" clId="{6CCE4A92-1425-4C79-A871-6A63111EAA1F}" dt="2025-02-20T23:38:37.439" v="2065" actId="47"/>
        <pc:sldMkLst>
          <pc:docMk/>
          <pc:sldMk cId="543252841" sldId="386"/>
        </pc:sldMkLst>
      </pc:sldChg>
      <pc:sldChg chg="del">
        <pc:chgData name="Damian Gordon" userId="796278f3-970d-4a3b-8137-dc597a054133" providerId="ADAL" clId="{6CCE4A92-1425-4C79-A871-6A63111EAA1F}" dt="2025-02-20T23:38:37.439" v="2065" actId="47"/>
        <pc:sldMkLst>
          <pc:docMk/>
          <pc:sldMk cId="2593185041" sldId="387"/>
        </pc:sldMkLst>
      </pc:sldChg>
      <pc:sldChg chg="del">
        <pc:chgData name="Damian Gordon" userId="796278f3-970d-4a3b-8137-dc597a054133" providerId="ADAL" clId="{6CCE4A92-1425-4C79-A871-6A63111EAA1F}" dt="2025-02-20T23:38:37.439" v="2065" actId="47"/>
        <pc:sldMkLst>
          <pc:docMk/>
          <pc:sldMk cId="1499993736" sldId="388"/>
        </pc:sldMkLst>
      </pc:sldChg>
      <pc:sldChg chg="del">
        <pc:chgData name="Damian Gordon" userId="796278f3-970d-4a3b-8137-dc597a054133" providerId="ADAL" clId="{6CCE4A92-1425-4C79-A871-6A63111EAA1F}" dt="2025-02-20T23:38:37.439" v="2065" actId="47"/>
        <pc:sldMkLst>
          <pc:docMk/>
          <pc:sldMk cId="3008411992" sldId="389"/>
        </pc:sldMkLst>
      </pc:sldChg>
      <pc:sldChg chg="del">
        <pc:chgData name="Damian Gordon" userId="796278f3-970d-4a3b-8137-dc597a054133" providerId="ADAL" clId="{6CCE4A92-1425-4C79-A871-6A63111EAA1F}" dt="2025-02-20T23:38:37.439" v="2065" actId="47"/>
        <pc:sldMkLst>
          <pc:docMk/>
          <pc:sldMk cId="3420144071" sldId="390"/>
        </pc:sldMkLst>
      </pc:sldChg>
      <pc:sldChg chg="del">
        <pc:chgData name="Damian Gordon" userId="796278f3-970d-4a3b-8137-dc597a054133" providerId="ADAL" clId="{6CCE4A92-1425-4C79-A871-6A63111EAA1F}" dt="2025-02-20T23:38:37.439" v="2065" actId="47"/>
        <pc:sldMkLst>
          <pc:docMk/>
          <pc:sldMk cId="3808261308" sldId="391"/>
        </pc:sldMkLst>
      </pc:sldChg>
      <pc:sldChg chg="add del">
        <pc:chgData name="Damian Gordon" userId="796278f3-970d-4a3b-8137-dc597a054133" providerId="ADAL" clId="{6CCE4A92-1425-4C79-A871-6A63111EAA1F}" dt="2025-02-20T15:45:45.339" v="494" actId="47"/>
        <pc:sldMkLst>
          <pc:docMk/>
          <pc:sldMk cId="0" sldId="482"/>
        </pc:sldMkLst>
      </pc:sldChg>
      <pc:sldChg chg="add del">
        <pc:chgData name="Damian Gordon" userId="796278f3-970d-4a3b-8137-dc597a054133" providerId="ADAL" clId="{6CCE4A92-1425-4C79-A871-6A63111EAA1F}" dt="2025-02-20T15:45:45.339" v="494" actId="47"/>
        <pc:sldMkLst>
          <pc:docMk/>
          <pc:sldMk cId="0" sldId="484"/>
        </pc:sldMkLst>
      </pc:sldChg>
      <pc:sldChg chg="add del">
        <pc:chgData name="Damian Gordon" userId="796278f3-970d-4a3b-8137-dc597a054133" providerId="ADAL" clId="{6CCE4A92-1425-4C79-A871-6A63111EAA1F}" dt="2025-02-20T15:45:45.339" v="494" actId="47"/>
        <pc:sldMkLst>
          <pc:docMk/>
          <pc:sldMk cId="0" sldId="485"/>
        </pc:sldMkLst>
      </pc:sldChg>
      <pc:sldChg chg="add del">
        <pc:chgData name="Damian Gordon" userId="796278f3-970d-4a3b-8137-dc597a054133" providerId="ADAL" clId="{6CCE4A92-1425-4C79-A871-6A63111EAA1F}" dt="2025-02-20T15:45:45.339" v="494" actId="47"/>
        <pc:sldMkLst>
          <pc:docMk/>
          <pc:sldMk cId="0" sldId="486"/>
        </pc:sldMkLst>
      </pc:sldChg>
      <pc:sldChg chg="add">
        <pc:chgData name="Damian Gordon" userId="796278f3-970d-4a3b-8137-dc597a054133" providerId="ADAL" clId="{6CCE4A92-1425-4C79-A871-6A63111EAA1F}" dt="2025-02-20T12:58:04.806" v="319"/>
        <pc:sldMkLst>
          <pc:docMk/>
          <pc:sldMk cId="0" sldId="490"/>
        </pc:sldMkLst>
      </pc:sldChg>
      <pc:sldChg chg="add del">
        <pc:chgData name="Damian Gordon" userId="796278f3-970d-4a3b-8137-dc597a054133" providerId="ADAL" clId="{6CCE4A92-1425-4C79-A871-6A63111EAA1F}" dt="2025-02-20T15:45:45.339" v="494" actId="47"/>
        <pc:sldMkLst>
          <pc:docMk/>
          <pc:sldMk cId="0" sldId="491"/>
        </pc:sldMkLst>
      </pc:sldChg>
      <pc:sldChg chg="add del">
        <pc:chgData name="Damian Gordon" userId="796278f3-970d-4a3b-8137-dc597a054133" providerId="ADAL" clId="{6CCE4A92-1425-4C79-A871-6A63111EAA1F}" dt="2025-02-20T15:45:45.339" v="494" actId="47"/>
        <pc:sldMkLst>
          <pc:docMk/>
          <pc:sldMk cId="0" sldId="492"/>
        </pc:sldMkLst>
      </pc:sldChg>
      <pc:sldChg chg="add del">
        <pc:chgData name="Damian Gordon" userId="796278f3-970d-4a3b-8137-dc597a054133" providerId="ADAL" clId="{6CCE4A92-1425-4C79-A871-6A63111EAA1F}" dt="2025-02-20T15:45:45.339" v="494" actId="47"/>
        <pc:sldMkLst>
          <pc:docMk/>
          <pc:sldMk cId="0" sldId="493"/>
        </pc:sldMkLst>
      </pc:sldChg>
      <pc:sldChg chg="add del">
        <pc:chgData name="Damian Gordon" userId="796278f3-970d-4a3b-8137-dc597a054133" providerId="ADAL" clId="{6CCE4A92-1425-4C79-A871-6A63111EAA1F}" dt="2025-02-20T15:45:45.339" v="494" actId="47"/>
        <pc:sldMkLst>
          <pc:docMk/>
          <pc:sldMk cId="0" sldId="494"/>
        </pc:sldMkLst>
      </pc:sldChg>
      <pc:sldChg chg="add del">
        <pc:chgData name="Damian Gordon" userId="796278f3-970d-4a3b-8137-dc597a054133" providerId="ADAL" clId="{6CCE4A92-1425-4C79-A871-6A63111EAA1F}" dt="2025-02-20T15:45:45.339" v="494" actId="47"/>
        <pc:sldMkLst>
          <pc:docMk/>
          <pc:sldMk cId="0" sldId="495"/>
        </pc:sldMkLst>
      </pc:sldChg>
      <pc:sldChg chg="add del">
        <pc:chgData name="Damian Gordon" userId="796278f3-970d-4a3b-8137-dc597a054133" providerId="ADAL" clId="{6CCE4A92-1425-4C79-A871-6A63111EAA1F}" dt="2025-02-20T15:45:45.339" v="494" actId="47"/>
        <pc:sldMkLst>
          <pc:docMk/>
          <pc:sldMk cId="0" sldId="496"/>
        </pc:sldMkLst>
      </pc:sldChg>
      <pc:sldChg chg="add del">
        <pc:chgData name="Damian Gordon" userId="796278f3-970d-4a3b-8137-dc597a054133" providerId="ADAL" clId="{6CCE4A92-1425-4C79-A871-6A63111EAA1F}" dt="2025-02-20T15:45:45.339" v="494" actId="47"/>
        <pc:sldMkLst>
          <pc:docMk/>
          <pc:sldMk cId="0" sldId="497"/>
        </pc:sldMkLst>
      </pc:sldChg>
      <pc:sldChg chg="add del">
        <pc:chgData name="Damian Gordon" userId="796278f3-970d-4a3b-8137-dc597a054133" providerId="ADAL" clId="{6CCE4A92-1425-4C79-A871-6A63111EAA1F}" dt="2025-02-20T15:45:45.339" v="494" actId="47"/>
        <pc:sldMkLst>
          <pc:docMk/>
          <pc:sldMk cId="0" sldId="499"/>
        </pc:sldMkLst>
      </pc:sldChg>
      <pc:sldChg chg="add del">
        <pc:chgData name="Damian Gordon" userId="796278f3-970d-4a3b-8137-dc597a054133" providerId="ADAL" clId="{6CCE4A92-1425-4C79-A871-6A63111EAA1F}" dt="2025-02-20T15:45:45.339" v="494" actId="47"/>
        <pc:sldMkLst>
          <pc:docMk/>
          <pc:sldMk cId="0" sldId="500"/>
        </pc:sldMkLst>
      </pc:sldChg>
      <pc:sldChg chg="add">
        <pc:chgData name="Damian Gordon" userId="796278f3-970d-4a3b-8137-dc597a054133" providerId="ADAL" clId="{6CCE4A92-1425-4C79-A871-6A63111EAA1F}" dt="2025-02-20T12:58:04.806" v="319"/>
        <pc:sldMkLst>
          <pc:docMk/>
          <pc:sldMk cId="0" sldId="502"/>
        </pc:sldMkLst>
      </pc:sldChg>
      <pc:sldChg chg="add del">
        <pc:chgData name="Damian Gordon" userId="796278f3-970d-4a3b-8137-dc597a054133" providerId="ADAL" clId="{6CCE4A92-1425-4C79-A871-6A63111EAA1F}" dt="2025-02-20T15:45:45.339" v="494" actId="47"/>
        <pc:sldMkLst>
          <pc:docMk/>
          <pc:sldMk cId="0" sldId="503"/>
        </pc:sldMkLst>
      </pc:sldChg>
      <pc:sldChg chg="add del">
        <pc:chgData name="Damian Gordon" userId="796278f3-970d-4a3b-8137-dc597a054133" providerId="ADAL" clId="{6CCE4A92-1425-4C79-A871-6A63111EAA1F}" dt="2025-02-20T15:45:45.339" v="494" actId="47"/>
        <pc:sldMkLst>
          <pc:docMk/>
          <pc:sldMk cId="0" sldId="504"/>
        </pc:sldMkLst>
      </pc:sldChg>
      <pc:sldChg chg="addSp delSp modSp mod">
        <pc:chgData name="Damian Gordon" userId="796278f3-970d-4a3b-8137-dc597a054133" providerId="ADAL" clId="{6CCE4A92-1425-4C79-A871-6A63111EAA1F}" dt="2025-02-20T15:49:57.758" v="509" actId="403"/>
        <pc:sldMkLst>
          <pc:docMk/>
          <pc:sldMk cId="2643554280" sldId="759"/>
        </pc:sldMkLst>
        <pc:spChg chg="mod">
          <ac:chgData name="Damian Gordon" userId="796278f3-970d-4a3b-8137-dc597a054133" providerId="ADAL" clId="{6CCE4A92-1425-4C79-A871-6A63111EAA1F}" dt="2025-02-20T15:45:56.395" v="495" actId="20577"/>
          <ac:spMkLst>
            <pc:docMk/>
            <pc:sldMk cId="2643554280" sldId="759"/>
            <ac:spMk id="2" creationId="{77E76427-2E25-5167-B56E-A8874A213A72}"/>
          </ac:spMkLst>
        </pc:spChg>
        <pc:spChg chg="mod">
          <ac:chgData name="Damian Gordon" userId="796278f3-970d-4a3b-8137-dc597a054133" providerId="ADAL" clId="{6CCE4A92-1425-4C79-A871-6A63111EAA1F}" dt="2025-02-20T15:49:57.758" v="509" actId="403"/>
          <ac:spMkLst>
            <pc:docMk/>
            <pc:sldMk cId="2643554280" sldId="759"/>
            <ac:spMk id="3" creationId="{CC0B1536-7A87-4A86-4330-AAD31A33C5A5}"/>
          </ac:spMkLst>
        </pc:spChg>
        <pc:spChg chg="del">
          <ac:chgData name="Damian Gordon" userId="796278f3-970d-4a3b-8137-dc597a054133" providerId="ADAL" clId="{6CCE4A92-1425-4C79-A871-6A63111EAA1F}" dt="2025-02-20T15:49:51.172" v="505" actId="26606"/>
          <ac:spMkLst>
            <pc:docMk/>
            <pc:sldMk cId="2643554280" sldId="759"/>
            <ac:spMk id="11" creationId="{F13C74B1-5B17-4795-BED0-7140497B445A}"/>
          </ac:spMkLst>
        </pc:spChg>
        <pc:spChg chg="del">
          <ac:chgData name="Damian Gordon" userId="796278f3-970d-4a3b-8137-dc597a054133" providerId="ADAL" clId="{6CCE4A92-1425-4C79-A871-6A63111EAA1F}" dt="2025-02-20T15:49:51.172" v="505" actId="26606"/>
          <ac:spMkLst>
            <pc:docMk/>
            <pc:sldMk cId="2643554280" sldId="759"/>
            <ac:spMk id="13" creationId="{D4974D33-8DC5-464E-8C6D-BE58F0669C17}"/>
          </ac:spMkLst>
        </pc:spChg>
        <pc:spChg chg="add">
          <ac:chgData name="Damian Gordon" userId="796278f3-970d-4a3b-8137-dc597a054133" providerId="ADAL" clId="{6CCE4A92-1425-4C79-A871-6A63111EAA1F}" dt="2025-02-20T15:49:51.172" v="505" actId="26606"/>
          <ac:spMkLst>
            <pc:docMk/>
            <pc:sldMk cId="2643554280" sldId="759"/>
            <ac:spMk id="2055" creationId="{F13C74B1-5B17-4795-BED0-7140497B445A}"/>
          </ac:spMkLst>
        </pc:spChg>
        <pc:spChg chg="add">
          <ac:chgData name="Damian Gordon" userId="796278f3-970d-4a3b-8137-dc597a054133" providerId="ADAL" clId="{6CCE4A92-1425-4C79-A871-6A63111EAA1F}" dt="2025-02-20T15:49:51.172" v="505" actId="26606"/>
          <ac:spMkLst>
            <pc:docMk/>
            <pc:sldMk cId="2643554280" sldId="759"/>
            <ac:spMk id="2057" creationId="{D4974D33-8DC5-464E-8C6D-BE58F0669C17}"/>
          </ac:spMkLst>
        </pc:spChg>
        <pc:picChg chg="del">
          <ac:chgData name="Damian Gordon" userId="796278f3-970d-4a3b-8137-dc597a054133" providerId="ADAL" clId="{6CCE4A92-1425-4C79-A871-6A63111EAA1F}" dt="2025-02-20T15:46:39.211" v="503" actId="478"/>
          <ac:picMkLst>
            <pc:docMk/>
            <pc:sldMk cId="2643554280" sldId="759"/>
            <ac:picMk id="4" creationId="{926381C3-C7D6-E463-66B7-DAAE8D821C5F}"/>
          </ac:picMkLst>
        </pc:picChg>
        <pc:picChg chg="add mod">
          <ac:chgData name="Damian Gordon" userId="796278f3-970d-4a3b-8137-dc597a054133" providerId="ADAL" clId="{6CCE4A92-1425-4C79-A871-6A63111EAA1F}" dt="2025-02-20T15:49:51.172" v="505" actId="26606"/>
          <ac:picMkLst>
            <pc:docMk/>
            <pc:sldMk cId="2643554280" sldId="759"/>
            <ac:picMk id="2050" creationId="{DF514CAB-FB62-EBD2-3314-708A302C1EA4}"/>
          </ac:picMkLst>
        </pc:picChg>
      </pc:sldChg>
      <pc:sldChg chg="del">
        <pc:chgData name="Damian Gordon" userId="796278f3-970d-4a3b-8137-dc597a054133" providerId="ADAL" clId="{6CCE4A92-1425-4C79-A871-6A63111EAA1F}" dt="2025-02-20T23:38:37.439" v="2065" actId="47"/>
        <pc:sldMkLst>
          <pc:docMk/>
          <pc:sldMk cId="2763319627" sldId="760"/>
        </pc:sldMkLst>
      </pc:sldChg>
      <pc:sldChg chg="addSp delSp modSp mod ord">
        <pc:chgData name="Damian Gordon" userId="796278f3-970d-4a3b-8137-dc597a054133" providerId="ADAL" clId="{6CCE4A92-1425-4C79-A871-6A63111EAA1F}" dt="2025-02-20T22:09:44.405" v="1591" actId="20577"/>
        <pc:sldMkLst>
          <pc:docMk/>
          <pc:sldMk cId="1854702643" sldId="761"/>
        </pc:sldMkLst>
        <pc:spChg chg="add del mod">
          <ac:chgData name="Damian Gordon" userId="796278f3-970d-4a3b-8137-dc597a054133" providerId="ADAL" clId="{6CCE4A92-1425-4C79-A871-6A63111EAA1F}" dt="2025-02-20T22:07:42.115" v="1507" actId="20577"/>
          <ac:spMkLst>
            <pc:docMk/>
            <pc:sldMk cId="1854702643" sldId="761"/>
            <ac:spMk id="3" creationId="{B0CFD21B-43CA-A0E6-BD00-5DC973B9A0E1}"/>
          </ac:spMkLst>
        </pc:spChg>
        <pc:spChg chg="del mod">
          <ac:chgData name="Damian Gordon" userId="796278f3-970d-4a3b-8137-dc597a054133" providerId="ADAL" clId="{6CCE4A92-1425-4C79-A871-6A63111EAA1F}" dt="2025-02-20T22:07:15.602" v="1471" actId="478"/>
          <ac:spMkLst>
            <pc:docMk/>
            <pc:sldMk cId="1854702643" sldId="761"/>
            <ac:spMk id="14" creationId="{9D42814B-9903-6C86-32FD-3FF156DC4F4D}"/>
          </ac:spMkLst>
        </pc:spChg>
        <pc:spChg chg="mod">
          <ac:chgData name="Damian Gordon" userId="796278f3-970d-4a3b-8137-dc597a054133" providerId="ADAL" clId="{6CCE4A92-1425-4C79-A871-6A63111EAA1F}" dt="2025-02-20T22:09:44.405" v="1591" actId="20577"/>
          <ac:spMkLst>
            <pc:docMk/>
            <pc:sldMk cId="1854702643" sldId="761"/>
            <ac:spMk id="15" creationId="{C0CD9C7F-D487-43E5-7FD2-AF2723F21DDE}"/>
          </ac:spMkLst>
        </pc:spChg>
      </pc:sldChg>
      <pc:sldChg chg="del">
        <pc:chgData name="Damian Gordon" userId="796278f3-970d-4a3b-8137-dc597a054133" providerId="ADAL" clId="{6CCE4A92-1425-4C79-A871-6A63111EAA1F}" dt="2025-02-20T23:38:37.439" v="2065" actId="47"/>
        <pc:sldMkLst>
          <pc:docMk/>
          <pc:sldMk cId="805255204" sldId="762"/>
        </pc:sldMkLst>
      </pc:sldChg>
      <pc:sldChg chg="del">
        <pc:chgData name="Damian Gordon" userId="796278f3-970d-4a3b-8137-dc597a054133" providerId="ADAL" clId="{6CCE4A92-1425-4C79-A871-6A63111EAA1F}" dt="2025-02-20T23:38:37.439" v="2065" actId="47"/>
        <pc:sldMkLst>
          <pc:docMk/>
          <pc:sldMk cId="20019602" sldId="764"/>
        </pc:sldMkLst>
      </pc:sldChg>
      <pc:sldChg chg="del">
        <pc:chgData name="Damian Gordon" userId="796278f3-970d-4a3b-8137-dc597a054133" providerId="ADAL" clId="{6CCE4A92-1425-4C79-A871-6A63111EAA1F}" dt="2025-02-20T23:38:37.439" v="2065" actId="47"/>
        <pc:sldMkLst>
          <pc:docMk/>
          <pc:sldMk cId="1200048685" sldId="765"/>
        </pc:sldMkLst>
      </pc:sldChg>
      <pc:sldChg chg="del">
        <pc:chgData name="Damian Gordon" userId="796278f3-970d-4a3b-8137-dc597a054133" providerId="ADAL" clId="{6CCE4A92-1425-4C79-A871-6A63111EAA1F}" dt="2025-02-20T23:38:37.439" v="2065" actId="47"/>
        <pc:sldMkLst>
          <pc:docMk/>
          <pc:sldMk cId="1430998324" sldId="766"/>
        </pc:sldMkLst>
      </pc:sldChg>
      <pc:sldChg chg="del">
        <pc:chgData name="Damian Gordon" userId="796278f3-970d-4a3b-8137-dc597a054133" providerId="ADAL" clId="{6CCE4A92-1425-4C79-A871-6A63111EAA1F}" dt="2025-02-20T23:38:37.439" v="2065" actId="47"/>
        <pc:sldMkLst>
          <pc:docMk/>
          <pc:sldMk cId="1632879836" sldId="768"/>
        </pc:sldMkLst>
      </pc:sldChg>
      <pc:sldChg chg="del">
        <pc:chgData name="Damian Gordon" userId="796278f3-970d-4a3b-8137-dc597a054133" providerId="ADAL" clId="{6CCE4A92-1425-4C79-A871-6A63111EAA1F}" dt="2025-02-20T23:38:37.439" v="2065" actId="47"/>
        <pc:sldMkLst>
          <pc:docMk/>
          <pc:sldMk cId="1297215937" sldId="769"/>
        </pc:sldMkLst>
      </pc:sldChg>
      <pc:sldChg chg="del">
        <pc:chgData name="Damian Gordon" userId="796278f3-970d-4a3b-8137-dc597a054133" providerId="ADAL" clId="{6CCE4A92-1425-4C79-A871-6A63111EAA1F}" dt="2025-02-20T23:38:37.439" v="2065" actId="47"/>
        <pc:sldMkLst>
          <pc:docMk/>
          <pc:sldMk cId="3646861843" sldId="770"/>
        </pc:sldMkLst>
      </pc:sldChg>
      <pc:sldChg chg="del">
        <pc:chgData name="Damian Gordon" userId="796278f3-970d-4a3b-8137-dc597a054133" providerId="ADAL" clId="{6CCE4A92-1425-4C79-A871-6A63111EAA1F}" dt="2025-02-20T23:38:37.439" v="2065" actId="47"/>
        <pc:sldMkLst>
          <pc:docMk/>
          <pc:sldMk cId="382703640" sldId="771"/>
        </pc:sldMkLst>
      </pc:sldChg>
      <pc:sldChg chg="del">
        <pc:chgData name="Damian Gordon" userId="796278f3-970d-4a3b-8137-dc597a054133" providerId="ADAL" clId="{6CCE4A92-1425-4C79-A871-6A63111EAA1F}" dt="2025-02-20T23:38:37.439" v="2065" actId="47"/>
        <pc:sldMkLst>
          <pc:docMk/>
          <pc:sldMk cId="1521273238" sldId="772"/>
        </pc:sldMkLst>
      </pc:sldChg>
      <pc:sldChg chg="del">
        <pc:chgData name="Damian Gordon" userId="796278f3-970d-4a3b-8137-dc597a054133" providerId="ADAL" clId="{6CCE4A92-1425-4C79-A871-6A63111EAA1F}" dt="2025-02-20T23:38:37.439" v="2065" actId="47"/>
        <pc:sldMkLst>
          <pc:docMk/>
          <pc:sldMk cId="2066693633" sldId="773"/>
        </pc:sldMkLst>
      </pc:sldChg>
      <pc:sldChg chg="del">
        <pc:chgData name="Damian Gordon" userId="796278f3-970d-4a3b-8137-dc597a054133" providerId="ADAL" clId="{6CCE4A92-1425-4C79-A871-6A63111EAA1F}" dt="2025-02-20T23:38:37.439" v="2065" actId="47"/>
        <pc:sldMkLst>
          <pc:docMk/>
          <pc:sldMk cId="366492619" sldId="774"/>
        </pc:sldMkLst>
      </pc:sldChg>
      <pc:sldChg chg="del">
        <pc:chgData name="Damian Gordon" userId="796278f3-970d-4a3b-8137-dc597a054133" providerId="ADAL" clId="{6CCE4A92-1425-4C79-A871-6A63111EAA1F}" dt="2025-02-20T23:38:37.439" v="2065" actId="47"/>
        <pc:sldMkLst>
          <pc:docMk/>
          <pc:sldMk cId="3443675200" sldId="775"/>
        </pc:sldMkLst>
      </pc:sldChg>
      <pc:sldChg chg="del">
        <pc:chgData name="Damian Gordon" userId="796278f3-970d-4a3b-8137-dc597a054133" providerId="ADAL" clId="{6CCE4A92-1425-4C79-A871-6A63111EAA1F}" dt="2025-02-20T23:38:37.439" v="2065" actId="47"/>
        <pc:sldMkLst>
          <pc:docMk/>
          <pc:sldMk cId="2738204639" sldId="776"/>
        </pc:sldMkLst>
      </pc:sldChg>
      <pc:sldChg chg="del">
        <pc:chgData name="Damian Gordon" userId="796278f3-970d-4a3b-8137-dc597a054133" providerId="ADAL" clId="{6CCE4A92-1425-4C79-A871-6A63111EAA1F}" dt="2025-02-20T23:38:37.439" v="2065" actId="47"/>
        <pc:sldMkLst>
          <pc:docMk/>
          <pc:sldMk cId="403413178" sldId="777"/>
        </pc:sldMkLst>
      </pc:sldChg>
      <pc:sldChg chg="del">
        <pc:chgData name="Damian Gordon" userId="796278f3-970d-4a3b-8137-dc597a054133" providerId="ADAL" clId="{6CCE4A92-1425-4C79-A871-6A63111EAA1F}" dt="2025-02-20T23:38:37.439" v="2065" actId="47"/>
        <pc:sldMkLst>
          <pc:docMk/>
          <pc:sldMk cId="293012773" sldId="778"/>
        </pc:sldMkLst>
      </pc:sldChg>
      <pc:sldChg chg="del">
        <pc:chgData name="Damian Gordon" userId="796278f3-970d-4a3b-8137-dc597a054133" providerId="ADAL" clId="{6CCE4A92-1425-4C79-A871-6A63111EAA1F}" dt="2025-02-20T23:38:37.439" v="2065" actId="47"/>
        <pc:sldMkLst>
          <pc:docMk/>
          <pc:sldMk cId="1196760950" sldId="779"/>
        </pc:sldMkLst>
      </pc:sldChg>
      <pc:sldChg chg="addSp delSp modSp mod setBg">
        <pc:chgData name="Damian Gordon" userId="796278f3-970d-4a3b-8137-dc597a054133" providerId="ADAL" clId="{6CCE4A92-1425-4C79-A871-6A63111EAA1F}" dt="2025-02-20T15:46:34.668" v="502" actId="403"/>
        <pc:sldMkLst>
          <pc:docMk/>
          <pc:sldMk cId="2352174187" sldId="780"/>
        </pc:sldMkLst>
        <pc:spChg chg="mod">
          <ac:chgData name="Damian Gordon" userId="796278f3-970d-4a3b-8137-dc597a054133" providerId="ADAL" clId="{6CCE4A92-1425-4C79-A871-6A63111EAA1F}" dt="2025-02-20T12:51:59.470" v="212" actId="20577"/>
          <ac:spMkLst>
            <pc:docMk/>
            <pc:sldMk cId="2352174187" sldId="780"/>
            <ac:spMk id="2" creationId="{231396AD-FB7A-ED16-D473-609D834B1BCB}"/>
          </ac:spMkLst>
        </pc:spChg>
        <pc:spChg chg="mod">
          <ac:chgData name="Damian Gordon" userId="796278f3-970d-4a3b-8137-dc597a054133" providerId="ADAL" clId="{6CCE4A92-1425-4C79-A871-6A63111EAA1F}" dt="2025-02-20T15:46:34.668" v="502" actId="403"/>
          <ac:spMkLst>
            <pc:docMk/>
            <pc:sldMk cId="2352174187" sldId="780"/>
            <ac:spMk id="3" creationId="{29FA413F-16FC-6A87-2761-DCCB1ADE917B}"/>
          </ac:spMkLst>
        </pc:spChg>
        <pc:spChg chg="add">
          <ac:chgData name="Damian Gordon" userId="796278f3-970d-4a3b-8137-dc597a054133" providerId="ADAL" clId="{6CCE4A92-1425-4C79-A871-6A63111EAA1F}" dt="2025-02-20T15:46:25.562" v="498" actId="26606"/>
          <ac:spMkLst>
            <pc:docMk/>
            <pc:sldMk cId="2352174187" sldId="780"/>
            <ac:spMk id="1031" creationId="{F13C74B1-5B17-4795-BED0-7140497B445A}"/>
          </ac:spMkLst>
        </pc:spChg>
        <pc:spChg chg="add">
          <ac:chgData name="Damian Gordon" userId="796278f3-970d-4a3b-8137-dc597a054133" providerId="ADAL" clId="{6CCE4A92-1425-4C79-A871-6A63111EAA1F}" dt="2025-02-20T15:46:25.562" v="498" actId="26606"/>
          <ac:spMkLst>
            <pc:docMk/>
            <pc:sldMk cId="2352174187" sldId="780"/>
            <ac:spMk id="1033" creationId="{D4974D33-8DC5-464E-8C6D-BE58F0669C17}"/>
          </ac:spMkLst>
        </pc:spChg>
        <pc:picChg chg="del">
          <ac:chgData name="Damian Gordon" userId="796278f3-970d-4a3b-8137-dc597a054133" providerId="ADAL" clId="{6CCE4A92-1425-4C79-A871-6A63111EAA1F}" dt="2025-02-20T15:46:20.716" v="496" actId="478"/>
          <ac:picMkLst>
            <pc:docMk/>
            <pc:sldMk cId="2352174187" sldId="780"/>
            <ac:picMk id="6" creationId="{D9ED856D-2B37-3F6E-9D14-4937E67A4CEB}"/>
          </ac:picMkLst>
        </pc:picChg>
        <pc:picChg chg="add mod">
          <ac:chgData name="Damian Gordon" userId="796278f3-970d-4a3b-8137-dc597a054133" providerId="ADAL" clId="{6CCE4A92-1425-4C79-A871-6A63111EAA1F}" dt="2025-02-20T15:46:25.562" v="498" actId="26606"/>
          <ac:picMkLst>
            <pc:docMk/>
            <pc:sldMk cId="2352174187" sldId="780"/>
            <ac:picMk id="1026" creationId="{7C1C6E32-892A-61AE-F1CD-A843E54821ED}"/>
          </ac:picMkLst>
        </pc:picChg>
      </pc:sldChg>
      <pc:sldChg chg="del">
        <pc:chgData name="Damian Gordon" userId="796278f3-970d-4a3b-8137-dc597a054133" providerId="ADAL" clId="{6CCE4A92-1425-4C79-A871-6A63111EAA1F}" dt="2025-02-20T23:38:37.439" v="2065" actId="47"/>
        <pc:sldMkLst>
          <pc:docMk/>
          <pc:sldMk cId="3012014138" sldId="781"/>
        </pc:sldMkLst>
      </pc:sldChg>
      <pc:sldChg chg="del">
        <pc:chgData name="Damian Gordon" userId="796278f3-970d-4a3b-8137-dc597a054133" providerId="ADAL" clId="{6CCE4A92-1425-4C79-A871-6A63111EAA1F}" dt="2025-02-20T23:38:37.439" v="2065" actId="47"/>
        <pc:sldMkLst>
          <pc:docMk/>
          <pc:sldMk cId="2347686841" sldId="782"/>
        </pc:sldMkLst>
      </pc:sldChg>
      <pc:sldChg chg="del">
        <pc:chgData name="Damian Gordon" userId="796278f3-970d-4a3b-8137-dc597a054133" providerId="ADAL" clId="{6CCE4A92-1425-4C79-A871-6A63111EAA1F}" dt="2025-02-20T23:38:37.439" v="2065" actId="47"/>
        <pc:sldMkLst>
          <pc:docMk/>
          <pc:sldMk cId="3004427231" sldId="783"/>
        </pc:sldMkLst>
      </pc:sldChg>
      <pc:sldChg chg="del">
        <pc:chgData name="Damian Gordon" userId="796278f3-970d-4a3b-8137-dc597a054133" providerId="ADAL" clId="{6CCE4A92-1425-4C79-A871-6A63111EAA1F}" dt="2025-02-20T23:38:37.439" v="2065" actId="47"/>
        <pc:sldMkLst>
          <pc:docMk/>
          <pc:sldMk cId="2675863467" sldId="784"/>
        </pc:sldMkLst>
      </pc:sldChg>
      <pc:sldChg chg="del">
        <pc:chgData name="Damian Gordon" userId="796278f3-970d-4a3b-8137-dc597a054133" providerId="ADAL" clId="{6CCE4A92-1425-4C79-A871-6A63111EAA1F}" dt="2025-02-20T23:38:37.439" v="2065" actId="47"/>
        <pc:sldMkLst>
          <pc:docMk/>
          <pc:sldMk cId="1948380531" sldId="785"/>
        </pc:sldMkLst>
      </pc:sldChg>
      <pc:sldChg chg="del">
        <pc:chgData name="Damian Gordon" userId="796278f3-970d-4a3b-8137-dc597a054133" providerId="ADAL" clId="{6CCE4A92-1425-4C79-A871-6A63111EAA1F}" dt="2025-02-20T23:38:37.439" v="2065" actId="47"/>
        <pc:sldMkLst>
          <pc:docMk/>
          <pc:sldMk cId="2625053115" sldId="786"/>
        </pc:sldMkLst>
      </pc:sldChg>
      <pc:sldChg chg="del">
        <pc:chgData name="Damian Gordon" userId="796278f3-970d-4a3b-8137-dc597a054133" providerId="ADAL" clId="{6CCE4A92-1425-4C79-A871-6A63111EAA1F}" dt="2025-02-20T23:38:37.439" v="2065" actId="47"/>
        <pc:sldMkLst>
          <pc:docMk/>
          <pc:sldMk cId="2539994942" sldId="787"/>
        </pc:sldMkLst>
      </pc:sldChg>
      <pc:sldChg chg="del">
        <pc:chgData name="Damian Gordon" userId="796278f3-970d-4a3b-8137-dc597a054133" providerId="ADAL" clId="{6CCE4A92-1425-4C79-A871-6A63111EAA1F}" dt="2025-02-20T23:38:37.439" v="2065" actId="47"/>
        <pc:sldMkLst>
          <pc:docMk/>
          <pc:sldMk cId="1329249865" sldId="788"/>
        </pc:sldMkLst>
      </pc:sldChg>
      <pc:sldChg chg="del">
        <pc:chgData name="Damian Gordon" userId="796278f3-970d-4a3b-8137-dc597a054133" providerId="ADAL" clId="{6CCE4A92-1425-4C79-A871-6A63111EAA1F}" dt="2025-02-20T23:38:37.439" v="2065" actId="47"/>
        <pc:sldMkLst>
          <pc:docMk/>
          <pc:sldMk cId="3568119990" sldId="789"/>
        </pc:sldMkLst>
      </pc:sldChg>
      <pc:sldChg chg="del">
        <pc:chgData name="Damian Gordon" userId="796278f3-970d-4a3b-8137-dc597a054133" providerId="ADAL" clId="{6CCE4A92-1425-4C79-A871-6A63111EAA1F}" dt="2025-02-20T23:38:37.439" v="2065" actId="47"/>
        <pc:sldMkLst>
          <pc:docMk/>
          <pc:sldMk cId="2487440206" sldId="790"/>
        </pc:sldMkLst>
      </pc:sldChg>
      <pc:sldChg chg="del">
        <pc:chgData name="Damian Gordon" userId="796278f3-970d-4a3b-8137-dc597a054133" providerId="ADAL" clId="{6CCE4A92-1425-4C79-A871-6A63111EAA1F}" dt="2025-02-20T23:38:37.439" v="2065" actId="47"/>
        <pc:sldMkLst>
          <pc:docMk/>
          <pc:sldMk cId="556087311" sldId="791"/>
        </pc:sldMkLst>
      </pc:sldChg>
      <pc:sldChg chg="del">
        <pc:chgData name="Damian Gordon" userId="796278f3-970d-4a3b-8137-dc597a054133" providerId="ADAL" clId="{6CCE4A92-1425-4C79-A871-6A63111EAA1F}" dt="2025-02-20T23:38:37.439" v="2065" actId="47"/>
        <pc:sldMkLst>
          <pc:docMk/>
          <pc:sldMk cId="1155638921" sldId="792"/>
        </pc:sldMkLst>
      </pc:sldChg>
      <pc:sldChg chg="del">
        <pc:chgData name="Damian Gordon" userId="796278f3-970d-4a3b-8137-dc597a054133" providerId="ADAL" clId="{6CCE4A92-1425-4C79-A871-6A63111EAA1F}" dt="2025-02-20T23:38:37.439" v="2065" actId="47"/>
        <pc:sldMkLst>
          <pc:docMk/>
          <pc:sldMk cId="344089410" sldId="793"/>
        </pc:sldMkLst>
      </pc:sldChg>
      <pc:sldChg chg="del">
        <pc:chgData name="Damian Gordon" userId="796278f3-970d-4a3b-8137-dc597a054133" providerId="ADAL" clId="{6CCE4A92-1425-4C79-A871-6A63111EAA1F}" dt="2025-02-20T23:38:37.439" v="2065" actId="47"/>
        <pc:sldMkLst>
          <pc:docMk/>
          <pc:sldMk cId="231224713" sldId="794"/>
        </pc:sldMkLst>
      </pc:sldChg>
      <pc:sldChg chg="del">
        <pc:chgData name="Damian Gordon" userId="796278f3-970d-4a3b-8137-dc597a054133" providerId="ADAL" clId="{6CCE4A92-1425-4C79-A871-6A63111EAA1F}" dt="2025-02-20T23:38:37.439" v="2065" actId="47"/>
        <pc:sldMkLst>
          <pc:docMk/>
          <pc:sldMk cId="2752975132" sldId="795"/>
        </pc:sldMkLst>
      </pc:sldChg>
      <pc:sldChg chg="del">
        <pc:chgData name="Damian Gordon" userId="796278f3-970d-4a3b-8137-dc597a054133" providerId="ADAL" clId="{6CCE4A92-1425-4C79-A871-6A63111EAA1F}" dt="2025-02-20T23:38:37.439" v="2065" actId="47"/>
        <pc:sldMkLst>
          <pc:docMk/>
          <pc:sldMk cId="2785045463" sldId="796"/>
        </pc:sldMkLst>
      </pc:sldChg>
      <pc:sldChg chg="del">
        <pc:chgData name="Damian Gordon" userId="796278f3-970d-4a3b-8137-dc597a054133" providerId="ADAL" clId="{6CCE4A92-1425-4C79-A871-6A63111EAA1F}" dt="2025-02-20T23:38:37.439" v="2065" actId="47"/>
        <pc:sldMkLst>
          <pc:docMk/>
          <pc:sldMk cId="974238216" sldId="797"/>
        </pc:sldMkLst>
      </pc:sldChg>
      <pc:sldChg chg="del">
        <pc:chgData name="Damian Gordon" userId="796278f3-970d-4a3b-8137-dc597a054133" providerId="ADAL" clId="{6CCE4A92-1425-4C79-A871-6A63111EAA1F}" dt="2025-02-20T23:38:37.439" v="2065" actId="47"/>
        <pc:sldMkLst>
          <pc:docMk/>
          <pc:sldMk cId="1590361451" sldId="798"/>
        </pc:sldMkLst>
      </pc:sldChg>
      <pc:sldChg chg="del">
        <pc:chgData name="Damian Gordon" userId="796278f3-970d-4a3b-8137-dc597a054133" providerId="ADAL" clId="{6CCE4A92-1425-4C79-A871-6A63111EAA1F}" dt="2025-02-20T23:38:37.439" v="2065" actId="47"/>
        <pc:sldMkLst>
          <pc:docMk/>
          <pc:sldMk cId="3301536886" sldId="799"/>
        </pc:sldMkLst>
      </pc:sldChg>
      <pc:sldChg chg="modSp add mod">
        <pc:chgData name="Damian Gordon" userId="796278f3-970d-4a3b-8137-dc597a054133" providerId="ADAL" clId="{6CCE4A92-1425-4C79-A871-6A63111EAA1F}" dt="2025-02-20T20:18:38.728" v="1014" actId="20577"/>
        <pc:sldMkLst>
          <pc:docMk/>
          <pc:sldMk cId="0" sldId="800"/>
        </pc:sldMkLst>
        <pc:spChg chg="mod">
          <ac:chgData name="Damian Gordon" userId="796278f3-970d-4a3b-8137-dc597a054133" providerId="ADAL" clId="{6CCE4A92-1425-4C79-A871-6A63111EAA1F}" dt="2025-02-20T20:18:38.728" v="1014" actId="20577"/>
          <ac:spMkLst>
            <pc:docMk/>
            <pc:sldMk cId="0" sldId="800"/>
            <ac:spMk id="79876" creationId="{C24C1020-A2AA-EA6A-51DE-01A289A36A6B}"/>
          </ac:spMkLst>
        </pc:spChg>
      </pc:sldChg>
      <pc:sldChg chg="modSp add mod">
        <pc:chgData name="Damian Gordon" userId="796278f3-970d-4a3b-8137-dc597a054133" providerId="ADAL" clId="{6CCE4A92-1425-4C79-A871-6A63111EAA1F}" dt="2025-02-20T20:18:45.417" v="1019" actId="5793"/>
        <pc:sldMkLst>
          <pc:docMk/>
          <pc:sldMk cId="0" sldId="801"/>
        </pc:sldMkLst>
        <pc:spChg chg="mod">
          <ac:chgData name="Damian Gordon" userId="796278f3-970d-4a3b-8137-dc597a054133" providerId="ADAL" clId="{6CCE4A92-1425-4C79-A871-6A63111EAA1F}" dt="2025-02-20T20:18:45.417" v="1019" actId="5793"/>
          <ac:spMkLst>
            <pc:docMk/>
            <pc:sldMk cId="0" sldId="801"/>
            <ac:spMk id="80900" creationId="{96BD3EDE-0439-1A61-7E3D-EE2A6F3A27AD}"/>
          </ac:spMkLst>
        </pc:spChg>
      </pc:sldChg>
      <pc:sldChg chg="modSp add mod">
        <pc:chgData name="Damian Gordon" userId="796278f3-970d-4a3b-8137-dc597a054133" providerId="ADAL" clId="{6CCE4A92-1425-4C79-A871-6A63111EAA1F}" dt="2025-02-20T20:19:02.180" v="1044" actId="20577"/>
        <pc:sldMkLst>
          <pc:docMk/>
          <pc:sldMk cId="0" sldId="802"/>
        </pc:sldMkLst>
        <pc:spChg chg="mod">
          <ac:chgData name="Damian Gordon" userId="796278f3-970d-4a3b-8137-dc597a054133" providerId="ADAL" clId="{6CCE4A92-1425-4C79-A871-6A63111EAA1F}" dt="2025-02-20T20:19:02.180" v="1044" actId="20577"/>
          <ac:spMkLst>
            <pc:docMk/>
            <pc:sldMk cId="0" sldId="802"/>
            <ac:spMk id="81924" creationId="{B030FA82-7154-6185-F95D-9B7029BC617D}"/>
          </ac:spMkLst>
        </pc:spChg>
      </pc:sldChg>
      <pc:sldChg chg="modSp add mod">
        <pc:chgData name="Damian Gordon" userId="796278f3-970d-4a3b-8137-dc597a054133" providerId="ADAL" clId="{6CCE4A92-1425-4C79-A871-6A63111EAA1F}" dt="2025-02-20T20:19:20.481" v="1073" actId="20577"/>
        <pc:sldMkLst>
          <pc:docMk/>
          <pc:sldMk cId="0" sldId="803"/>
        </pc:sldMkLst>
        <pc:spChg chg="mod">
          <ac:chgData name="Damian Gordon" userId="796278f3-970d-4a3b-8137-dc597a054133" providerId="ADAL" clId="{6CCE4A92-1425-4C79-A871-6A63111EAA1F}" dt="2025-02-20T20:19:20.481" v="1073" actId="20577"/>
          <ac:spMkLst>
            <pc:docMk/>
            <pc:sldMk cId="0" sldId="803"/>
            <ac:spMk id="82948" creationId="{B8262CE6-41CC-DE45-4F67-F43069EB78CC}"/>
          </ac:spMkLst>
        </pc:spChg>
      </pc:sldChg>
      <pc:sldChg chg="add">
        <pc:chgData name="Damian Gordon" userId="796278f3-970d-4a3b-8137-dc597a054133" providerId="ADAL" clId="{6CCE4A92-1425-4C79-A871-6A63111EAA1F}" dt="2025-02-20T12:58:04.806" v="319"/>
        <pc:sldMkLst>
          <pc:docMk/>
          <pc:sldMk cId="0" sldId="804"/>
        </pc:sldMkLst>
      </pc:sldChg>
      <pc:sldChg chg="add del">
        <pc:chgData name="Damian Gordon" userId="796278f3-970d-4a3b-8137-dc597a054133" providerId="ADAL" clId="{6CCE4A92-1425-4C79-A871-6A63111EAA1F}" dt="2025-02-20T23:38:37.439" v="2065" actId="47"/>
        <pc:sldMkLst>
          <pc:docMk/>
          <pc:sldMk cId="1907797331" sldId="805"/>
        </pc:sldMkLst>
      </pc:sldChg>
      <pc:sldChg chg="add ord">
        <pc:chgData name="Damian Gordon" userId="796278f3-970d-4a3b-8137-dc597a054133" providerId="ADAL" clId="{6CCE4A92-1425-4C79-A871-6A63111EAA1F}" dt="2025-02-20T13:00:14.782" v="340"/>
        <pc:sldMkLst>
          <pc:docMk/>
          <pc:sldMk cId="312671590" sldId="806"/>
        </pc:sldMkLst>
      </pc:sldChg>
      <pc:sldChg chg="modSp add mod">
        <pc:chgData name="Damian Gordon" userId="796278f3-970d-4a3b-8137-dc597a054133" providerId="ADAL" clId="{6CCE4A92-1425-4C79-A871-6A63111EAA1F}" dt="2025-02-20T13:00:50.190" v="351" actId="20577"/>
        <pc:sldMkLst>
          <pc:docMk/>
          <pc:sldMk cId="2633064461" sldId="807"/>
        </pc:sldMkLst>
        <pc:spChg chg="mod">
          <ac:chgData name="Damian Gordon" userId="796278f3-970d-4a3b-8137-dc597a054133" providerId="ADAL" clId="{6CCE4A92-1425-4C79-A871-6A63111EAA1F}" dt="2025-02-20T13:00:29.108" v="344"/>
          <ac:spMkLst>
            <pc:docMk/>
            <pc:sldMk cId="2633064461" sldId="807"/>
            <ac:spMk id="2" creationId="{6F4E54AC-7E75-6FAB-1986-A8F6175DEC06}"/>
          </ac:spMkLst>
        </pc:spChg>
        <pc:spChg chg="mod">
          <ac:chgData name="Damian Gordon" userId="796278f3-970d-4a3b-8137-dc597a054133" providerId="ADAL" clId="{6CCE4A92-1425-4C79-A871-6A63111EAA1F}" dt="2025-02-20T13:00:50.190" v="351" actId="20577"/>
          <ac:spMkLst>
            <pc:docMk/>
            <pc:sldMk cId="2633064461" sldId="807"/>
            <ac:spMk id="3" creationId="{57EFF857-EA63-8297-F40B-956CBBBACBDF}"/>
          </ac:spMkLst>
        </pc:spChg>
      </pc:sldChg>
      <pc:sldChg chg="addSp delSp modSp new mod ord">
        <pc:chgData name="Damian Gordon" userId="796278f3-970d-4a3b-8137-dc597a054133" providerId="ADAL" clId="{6CCE4A92-1425-4C79-A871-6A63111EAA1F}" dt="2025-02-20T21:15:19.417" v="1264" actId="14100"/>
        <pc:sldMkLst>
          <pc:docMk/>
          <pc:sldMk cId="727931165" sldId="808"/>
        </pc:sldMkLst>
        <pc:spChg chg="del mod">
          <ac:chgData name="Damian Gordon" userId="796278f3-970d-4a3b-8137-dc597a054133" providerId="ADAL" clId="{6CCE4A92-1425-4C79-A871-6A63111EAA1F}" dt="2025-02-20T15:52:23.356" v="594" actId="478"/>
          <ac:spMkLst>
            <pc:docMk/>
            <pc:sldMk cId="727931165" sldId="808"/>
            <ac:spMk id="2" creationId="{B284A817-34FB-DAF9-F24A-2481B62F6C70}"/>
          </ac:spMkLst>
        </pc:spChg>
        <pc:spChg chg="add del mod">
          <ac:chgData name="Damian Gordon" userId="796278f3-970d-4a3b-8137-dc597a054133" providerId="ADAL" clId="{6CCE4A92-1425-4C79-A871-6A63111EAA1F}" dt="2025-02-20T15:52:27.287" v="595" actId="478"/>
          <ac:spMkLst>
            <pc:docMk/>
            <pc:sldMk cId="727931165" sldId="808"/>
            <ac:spMk id="4" creationId="{8BB874A3-3C18-0BEE-2080-E4DC83B7E182}"/>
          </ac:spMkLst>
        </pc:spChg>
        <pc:picChg chg="add mod">
          <ac:chgData name="Damian Gordon" userId="796278f3-970d-4a3b-8137-dc597a054133" providerId="ADAL" clId="{6CCE4A92-1425-4C79-A871-6A63111EAA1F}" dt="2025-02-20T15:54:03.223" v="647" actId="1037"/>
          <ac:picMkLst>
            <pc:docMk/>
            <pc:sldMk cId="727931165" sldId="808"/>
            <ac:picMk id="1026" creationId="{2F214479-B272-8EF0-A821-621516F1FB68}"/>
          </ac:picMkLst>
        </pc:picChg>
        <pc:picChg chg="add del mod">
          <ac:chgData name="Damian Gordon" userId="796278f3-970d-4a3b-8137-dc597a054133" providerId="ADAL" clId="{6CCE4A92-1425-4C79-A871-6A63111EAA1F}" dt="2025-02-20T13:04:18.824" v="359" actId="478"/>
          <ac:picMkLst>
            <pc:docMk/>
            <pc:sldMk cId="727931165" sldId="808"/>
            <ac:picMk id="1028" creationId="{D216FF98-E010-C27F-CAE3-3051DC5ADC16}"/>
          </ac:picMkLst>
        </pc:picChg>
        <pc:picChg chg="add mod">
          <ac:chgData name="Damian Gordon" userId="796278f3-970d-4a3b-8137-dc597a054133" providerId="ADAL" clId="{6CCE4A92-1425-4C79-A871-6A63111EAA1F}" dt="2025-02-20T15:54:03.223" v="647" actId="1037"/>
          <ac:picMkLst>
            <pc:docMk/>
            <pc:sldMk cId="727931165" sldId="808"/>
            <ac:picMk id="3074" creationId="{A442FD47-E662-79D6-C33D-884866225783}"/>
          </ac:picMkLst>
        </pc:picChg>
        <pc:picChg chg="add mod">
          <ac:chgData name="Damian Gordon" userId="796278f3-970d-4a3b-8137-dc597a054133" providerId="ADAL" clId="{6CCE4A92-1425-4C79-A871-6A63111EAA1F}" dt="2025-02-20T15:54:03.223" v="647" actId="1037"/>
          <ac:picMkLst>
            <pc:docMk/>
            <pc:sldMk cId="727931165" sldId="808"/>
            <ac:picMk id="3076" creationId="{6723CC54-3932-9443-C61D-89A0CA31F68F}"/>
          </ac:picMkLst>
        </pc:picChg>
        <pc:picChg chg="add mod">
          <ac:chgData name="Damian Gordon" userId="796278f3-970d-4a3b-8137-dc597a054133" providerId="ADAL" clId="{6CCE4A92-1425-4C79-A871-6A63111EAA1F}" dt="2025-02-20T21:15:19.417" v="1264" actId="14100"/>
          <ac:picMkLst>
            <pc:docMk/>
            <pc:sldMk cId="727931165" sldId="808"/>
            <ac:picMk id="3078" creationId="{6947C649-3EA1-BE14-77BE-56BA2F0B9EB0}"/>
          </ac:picMkLst>
        </pc:picChg>
      </pc:sldChg>
      <pc:sldChg chg="modSp add mod">
        <pc:chgData name="Damian Gordon" userId="796278f3-970d-4a3b-8137-dc597a054133" providerId="ADAL" clId="{6CCE4A92-1425-4C79-A871-6A63111EAA1F}" dt="2025-02-20T13:21:43.148" v="390" actId="20577"/>
        <pc:sldMkLst>
          <pc:docMk/>
          <pc:sldMk cId="4121602817" sldId="809"/>
        </pc:sldMkLst>
        <pc:spChg chg="mod">
          <ac:chgData name="Damian Gordon" userId="796278f3-970d-4a3b-8137-dc597a054133" providerId="ADAL" clId="{6CCE4A92-1425-4C79-A871-6A63111EAA1F}" dt="2025-02-20T13:18:42.996" v="385" actId="20577"/>
          <ac:spMkLst>
            <pc:docMk/>
            <pc:sldMk cId="4121602817" sldId="809"/>
            <ac:spMk id="2" creationId="{A5498A5E-756E-7E75-7E31-C6D186D1D11B}"/>
          </ac:spMkLst>
        </pc:spChg>
        <pc:spChg chg="mod">
          <ac:chgData name="Damian Gordon" userId="796278f3-970d-4a3b-8137-dc597a054133" providerId="ADAL" clId="{6CCE4A92-1425-4C79-A871-6A63111EAA1F}" dt="2025-02-20T13:21:43.148" v="390" actId="20577"/>
          <ac:spMkLst>
            <pc:docMk/>
            <pc:sldMk cId="4121602817" sldId="809"/>
            <ac:spMk id="3" creationId="{DDF0DA0A-B608-B45A-9812-E42D539B942F}"/>
          </ac:spMkLst>
        </pc:spChg>
      </pc:sldChg>
      <pc:sldChg chg="modSp add mod">
        <pc:chgData name="Damian Gordon" userId="796278f3-970d-4a3b-8137-dc597a054133" providerId="ADAL" clId="{6CCE4A92-1425-4C79-A871-6A63111EAA1F}" dt="2025-02-20T13:22:39.523" v="401"/>
        <pc:sldMkLst>
          <pc:docMk/>
          <pc:sldMk cId="273884291" sldId="810"/>
        </pc:sldMkLst>
        <pc:spChg chg="mod">
          <ac:chgData name="Damian Gordon" userId="796278f3-970d-4a3b-8137-dc597a054133" providerId="ADAL" clId="{6CCE4A92-1425-4C79-A871-6A63111EAA1F}" dt="2025-02-20T13:21:58.353" v="400" actId="20577"/>
          <ac:spMkLst>
            <pc:docMk/>
            <pc:sldMk cId="273884291" sldId="810"/>
            <ac:spMk id="2" creationId="{A0983223-03C1-3E83-E12B-21352F098A32}"/>
          </ac:spMkLst>
        </pc:spChg>
        <pc:spChg chg="mod">
          <ac:chgData name="Damian Gordon" userId="796278f3-970d-4a3b-8137-dc597a054133" providerId="ADAL" clId="{6CCE4A92-1425-4C79-A871-6A63111EAA1F}" dt="2025-02-20T13:22:39.523" v="401"/>
          <ac:spMkLst>
            <pc:docMk/>
            <pc:sldMk cId="273884291" sldId="810"/>
            <ac:spMk id="3" creationId="{A7420EE2-400D-E29C-F62B-5BE706C9ABE1}"/>
          </ac:spMkLst>
        </pc:spChg>
      </pc:sldChg>
      <pc:sldChg chg="modSp add mod">
        <pc:chgData name="Damian Gordon" userId="796278f3-970d-4a3b-8137-dc597a054133" providerId="ADAL" clId="{6CCE4A92-1425-4C79-A871-6A63111EAA1F}" dt="2025-02-20T13:28:58.685" v="467" actId="21"/>
        <pc:sldMkLst>
          <pc:docMk/>
          <pc:sldMk cId="1150466975" sldId="811"/>
        </pc:sldMkLst>
        <pc:spChg chg="mod">
          <ac:chgData name="Damian Gordon" userId="796278f3-970d-4a3b-8137-dc597a054133" providerId="ADAL" clId="{6CCE4A92-1425-4C79-A871-6A63111EAA1F}" dt="2025-02-20T13:23:00.341" v="425" actId="20577"/>
          <ac:spMkLst>
            <pc:docMk/>
            <pc:sldMk cId="1150466975" sldId="811"/>
            <ac:spMk id="2" creationId="{C95DEF32-D02B-1966-C4C3-DAE798E6D9DF}"/>
          </ac:spMkLst>
        </pc:spChg>
        <pc:spChg chg="mod">
          <ac:chgData name="Damian Gordon" userId="796278f3-970d-4a3b-8137-dc597a054133" providerId="ADAL" clId="{6CCE4A92-1425-4C79-A871-6A63111EAA1F}" dt="2025-02-20T13:28:58.685" v="467" actId="21"/>
          <ac:spMkLst>
            <pc:docMk/>
            <pc:sldMk cId="1150466975" sldId="811"/>
            <ac:spMk id="3" creationId="{2F16F315-F51E-B86A-CC6B-1C928E557DB5}"/>
          </ac:spMkLst>
        </pc:spChg>
      </pc:sldChg>
      <pc:sldChg chg="addSp modSp add mod">
        <pc:chgData name="Damian Gordon" userId="796278f3-970d-4a3b-8137-dc597a054133" providerId="ADAL" clId="{6CCE4A92-1425-4C79-A871-6A63111EAA1F}" dt="2025-02-20T21:46:08.670" v="1314" actId="1076"/>
        <pc:sldMkLst>
          <pc:docMk/>
          <pc:sldMk cId="2693268615" sldId="812"/>
        </pc:sldMkLst>
        <pc:spChg chg="mod">
          <ac:chgData name="Damian Gordon" userId="796278f3-970d-4a3b-8137-dc597a054133" providerId="ADAL" clId="{6CCE4A92-1425-4C79-A871-6A63111EAA1F}" dt="2025-02-20T13:25:18.356" v="436" actId="20577"/>
          <ac:spMkLst>
            <pc:docMk/>
            <pc:sldMk cId="2693268615" sldId="812"/>
            <ac:spMk id="2" creationId="{D13A76B5-9B93-4AEF-4BA7-742D8D8E0233}"/>
          </ac:spMkLst>
        </pc:spChg>
        <pc:spChg chg="mod">
          <ac:chgData name="Damian Gordon" userId="796278f3-970d-4a3b-8137-dc597a054133" providerId="ADAL" clId="{6CCE4A92-1425-4C79-A871-6A63111EAA1F}" dt="2025-02-20T21:45:56.965" v="1311" actId="403"/>
          <ac:spMkLst>
            <pc:docMk/>
            <pc:sldMk cId="2693268615" sldId="812"/>
            <ac:spMk id="3" creationId="{7CC24C00-96DB-5624-1EF1-11E05A57E530}"/>
          </ac:spMkLst>
        </pc:spChg>
        <pc:picChg chg="add mod">
          <ac:chgData name="Damian Gordon" userId="796278f3-970d-4a3b-8137-dc597a054133" providerId="ADAL" clId="{6CCE4A92-1425-4C79-A871-6A63111EAA1F}" dt="2025-02-20T21:46:08.670" v="1314" actId="1076"/>
          <ac:picMkLst>
            <pc:docMk/>
            <pc:sldMk cId="2693268615" sldId="812"/>
            <ac:picMk id="3074" creationId="{F3FC7C2D-77F9-9F6F-271E-3826EAF31A72}"/>
          </ac:picMkLst>
        </pc:picChg>
      </pc:sldChg>
      <pc:sldChg chg="addSp modSp add mod">
        <pc:chgData name="Damian Gordon" userId="796278f3-970d-4a3b-8137-dc597a054133" providerId="ADAL" clId="{6CCE4A92-1425-4C79-A871-6A63111EAA1F}" dt="2025-02-20T21:49:31.519" v="1326" actId="1076"/>
        <pc:sldMkLst>
          <pc:docMk/>
          <pc:sldMk cId="169689337" sldId="813"/>
        </pc:sldMkLst>
        <pc:spChg chg="mod">
          <ac:chgData name="Damian Gordon" userId="796278f3-970d-4a3b-8137-dc597a054133" providerId="ADAL" clId="{6CCE4A92-1425-4C79-A871-6A63111EAA1F}" dt="2025-02-20T13:27:24.970" v="455" actId="20577"/>
          <ac:spMkLst>
            <pc:docMk/>
            <pc:sldMk cId="169689337" sldId="813"/>
            <ac:spMk id="2" creationId="{C0C9820E-8FF0-5D88-6227-7DF428094F6C}"/>
          </ac:spMkLst>
        </pc:spChg>
        <pc:spChg chg="mod">
          <ac:chgData name="Damian Gordon" userId="796278f3-970d-4a3b-8137-dc597a054133" providerId="ADAL" clId="{6CCE4A92-1425-4C79-A871-6A63111EAA1F}" dt="2025-02-20T13:27:35.063" v="457" actId="27636"/>
          <ac:spMkLst>
            <pc:docMk/>
            <pc:sldMk cId="169689337" sldId="813"/>
            <ac:spMk id="3" creationId="{57ADDE51-CB9F-E1B9-20A2-6C99A50461CB}"/>
          </ac:spMkLst>
        </pc:spChg>
        <pc:picChg chg="add mod">
          <ac:chgData name="Damian Gordon" userId="796278f3-970d-4a3b-8137-dc597a054133" providerId="ADAL" clId="{6CCE4A92-1425-4C79-A871-6A63111EAA1F}" dt="2025-02-20T21:49:31.519" v="1326" actId="1076"/>
          <ac:picMkLst>
            <pc:docMk/>
            <pc:sldMk cId="169689337" sldId="813"/>
            <ac:picMk id="5122" creationId="{EEEDD826-E1C8-885A-DB41-CD2CE33AA35D}"/>
          </ac:picMkLst>
        </pc:picChg>
      </pc:sldChg>
      <pc:sldChg chg="modSp add mod">
        <pc:chgData name="Damian Gordon" userId="796278f3-970d-4a3b-8137-dc597a054133" providerId="ADAL" clId="{6CCE4A92-1425-4C79-A871-6A63111EAA1F}" dt="2025-02-20T21:49:52.525" v="1327" actId="20577"/>
        <pc:sldMkLst>
          <pc:docMk/>
          <pc:sldMk cId="354461311" sldId="814"/>
        </pc:sldMkLst>
        <pc:spChg chg="mod">
          <ac:chgData name="Damian Gordon" userId="796278f3-970d-4a3b-8137-dc597a054133" providerId="ADAL" clId="{6CCE4A92-1425-4C79-A871-6A63111EAA1F}" dt="2025-02-20T13:28:02.939" v="465" actId="20577"/>
          <ac:spMkLst>
            <pc:docMk/>
            <pc:sldMk cId="354461311" sldId="814"/>
            <ac:spMk id="2" creationId="{C7A69D0E-691E-6A88-938D-C39B6071045C}"/>
          </ac:spMkLst>
        </pc:spChg>
        <pc:spChg chg="mod">
          <ac:chgData name="Damian Gordon" userId="796278f3-970d-4a3b-8137-dc597a054133" providerId="ADAL" clId="{6CCE4A92-1425-4C79-A871-6A63111EAA1F}" dt="2025-02-20T21:49:52.525" v="1327" actId="20577"/>
          <ac:spMkLst>
            <pc:docMk/>
            <pc:sldMk cId="354461311" sldId="814"/>
            <ac:spMk id="3" creationId="{E98648EF-EE7A-E42C-85F0-D03317CDB89C}"/>
          </ac:spMkLst>
        </pc:spChg>
      </pc:sldChg>
      <pc:sldChg chg="modSp add mod">
        <pc:chgData name="Damian Gordon" userId="796278f3-970d-4a3b-8137-dc597a054133" providerId="ADAL" clId="{6CCE4A92-1425-4C79-A871-6A63111EAA1F}" dt="2025-02-20T13:29:31.441" v="480"/>
        <pc:sldMkLst>
          <pc:docMk/>
          <pc:sldMk cId="2541699720" sldId="815"/>
        </pc:sldMkLst>
        <pc:spChg chg="mod">
          <ac:chgData name="Damian Gordon" userId="796278f3-970d-4a3b-8137-dc597a054133" providerId="ADAL" clId="{6CCE4A92-1425-4C79-A871-6A63111EAA1F}" dt="2025-02-20T13:29:19.447" v="479" actId="20577"/>
          <ac:spMkLst>
            <pc:docMk/>
            <pc:sldMk cId="2541699720" sldId="815"/>
            <ac:spMk id="2" creationId="{6DB988CF-2E72-CB12-656D-1383940354D7}"/>
          </ac:spMkLst>
        </pc:spChg>
        <pc:spChg chg="mod">
          <ac:chgData name="Damian Gordon" userId="796278f3-970d-4a3b-8137-dc597a054133" providerId="ADAL" clId="{6CCE4A92-1425-4C79-A871-6A63111EAA1F}" dt="2025-02-20T13:29:31.441" v="480"/>
          <ac:spMkLst>
            <pc:docMk/>
            <pc:sldMk cId="2541699720" sldId="815"/>
            <ac:spMk id="3" creationId="{B4D557E1-EBCB-FA8C-4379-FA00FC32B52F}"/>
          </ac:spMkLst>
        </pc:spChg>
      </pc:sldChg>
      <pc:sldChg chg="modSp add mod">
        <pc:chgData name="Damian Gordon" userId="796278f3-970d-4a3b-8137-dc597a054133" providerId="ADAL" clId="{6CCE4A92-1425-4C79-A871-6A63111EAA1F}" dt="2025-02-20T21:53:52.230" v="1345" actId="20577"/>
        <pc:sldMkLst>
          <pc:docMk/>
          <pc:sldMk cId="2956025344" sldId="816"/>
        </pc:sldMkLst>
        <pc:spChg chg="mod">
          <ac:chgData name="Damian Gordon" userId="796278f3-970d-4a3b-8137-dc597a054133" providerId="ADAL" clId="{6CCE4A92-1425-4C79-A871-6A63111EAA1F}" dt="2025-02-20T13:30:26.439" v="484" actId="20577"/>
          <ac:spMkLst>
            <pc:docMk/>
            <pc:sldMk cId="2956025344" sldId="816"/>
            <ac:spMk id="2" creationId="{767147DA-1577-3737-CDE8-1A82352345EE}"/>
          </ac:spMkLst>
        </pc:spChg>
        <pc:spChg chg="mod">
          <ac:chgData name="Damian Gordon" userId="796278f3-970d-4a3b-8137-dc597a054133" providerId="ADAL" clId="{6CCE4A92-1425-4C79-A871-6A63111EAA1F}" dt="2025-02-20T21:53:52.230" v="1345" actId="20577"/>
          <ac:spMkLst>
            <pc:docMk/>
            <pc:sldMk cId="2956025344" sldId="816"/>
            <ac:spMk id="3" creationId="{2AC10C39-5236-5436-68A4-CCE64FF9A116}"/>
          </ac:spMkLst>
        </pc:spChg>
      </pc:sldChg>
      <pc:sldChg chg="addSp modSp add mod">
        <pc:chgData name="Damian Gordon" userId="796278f3-970d-4a3b-8137-dc597a054133" providerId="ADAL" clId="{6CCE4A92-1425-4C79-A871-6A63111EAA1F}" dt="2025-02-20T21:55:19.654" v="1356" actId="1076"/>
        <pc:sldMkLst>
          <pc:docMk/>
          <pc:sldMk cId="3887436399" sldId="817"/>
        </pc:sldMkLst>
        <pc:spChg chg="mod">
          <ac:chgData name="Damian Gordon" userId="796278f3-970d-4a3b-8137-dc597a054133" providerId="ADAL" clId="{6CCE4A92-1425-4C79-A871-6A63111EAA1F}" dt="2025-02-20T21:54:42.736" v="1353" actId="20577"/>
          <ac:spMkLst>
            <pc:docMk/>
            <pc:sldMk cId="3887436399" sldId="817"/>
            <ac:spMk id="3" creationId="{A4EB4B52-5EBE-088A-85E2-DEBE013DE483}"/>
          </ac:spMkLst>
        </pc:spChg>
        <pc:picChg chg="add mod">
          <ac:chgData name="Damian Gordon" userId="796278f3-970d-4a3b-8137-dc597a054133" providerId="ADAL" clId="{6CCE4A92-1425-4C79-A871-6A63111EAA1F}" dt="2025-02-20T21:55:19.654" v="1356" actId="1076"/>
          <ac:picMkLst>
            <pc:docMk/>
            <pc:sldMk cId="3887436399" sldId="817"/>
            <ac:picMk id="7170" creationId="{020DC6FE-4A0C-F5D6-0188-8587DB7B3B22}"/>
          </ac:picMkLst>
        </pc:picChg>
      </pc:sldChg>
      <pc:sldChg chg="modSp new mod">
        <pc:chgData name="Damian Gordon" userId="796278f3-970d-4a3b-8137-dc597a054133" providerId="ADAL" clId="{6CCE4A92-1425-4C79-A871-6A63111EAA1F}" dt="2025-02-20T20:18:16.338" v="999" actId="20577"/>
        <pc:sldMkLst>
          <pc:docMk/>
          <pc:sldMk cId="3759176806" sldId="818"/>
        </pc:sldMkLst>
        <pc:spChg chg="mod">
          <ac:chgData name="Damian Gordon" userId="796278f3-970d-4a3b-8137-dc597a054133" providerId="ADAL" clId="{6CCE4A92-1425-4C79-A871-6A63111EAA1F}" dt="2025-02-20T15:50:20.806" v="511"/>
          <ac:spMkLst>
            <pc:docMk/>
            <pc:sldMk cId="3759176806" sldId="818"/>
            <ac:spMk id="2" creationId="{F6856317-E743-A8B1-1AC9-2BF82738FCEB}"/>
          </ac:spMkLst>
        </pc:spChg>
        <pc:spChg chg="mod">
          <ac:chgData name="Damian Gordon" userId="796278f3-970d-4a3b-8137-dc597a054133" providerId="ADAL" clId="{6CCE4A92-1425-4C79-A871-6A63111EAA1F}" dt="2025-02-20T20:18:16.338" v="999" actId="20577"/>
          <ac:spMkLst>
            <pc:docMk/>
            <pc:sldMk cId="3759176806" sldId="818"/>
            <ac:spMk id="3" creationId="{76CF9C9F-EE71-3941-5C7D-CB9524257A80}"/>
          </ac:spMkLst>
        </pc:spChg>
      </pc:sldChg>
      <pc:sldChg chg="addSp delSp modSp new mod setBg">
        <pc:chgData name="Damian Gordon" userId="796278f3-970d-4a3b-8137-dc597a054133" providerId="ADAL" clId="{6CCE4A92-1425-4C79-A871-6A63111EAA1F}" dt="2025-02-20T15:56:44.512" v="654" actId="1076"/>
        <pc:sldMkLst>
          <pc:docMk/>
          <pc:sldMk cId="1759339254" sldId="819"/>
        </pc:sldMkLst>
        <pc:spChg chg="del">
          <ac:chgData name="Damian Gordon" userId="796278f3-970d-4a3b-8137-dc597a054133" providerId="ADAL" clId="{6CCE4A92-1425-4C79-A871-6A63111EAA1F}" dt="2025-02-20T15:56:21.132" v="649" actId="478"/>
          <ac:spMkLst>
            <pc:docMk/>
            <pc:sldMk cId="1759339254" sldId="819"/>
            <ac:spMk id="2" creationId="{D7778CBB-A8DF-FE0E-73EB-BE9F449B9FA6}"/>
          </ac:spMkLst>
        </pc:spChg>
        <pc:spChg chg="del">
          <ac:chgData name="Damian Gordon" userId="796278f3-970d-4a3b-8137-dc597a054133" providerId="ADAL" clId="{6CCE4A92-1425-4C79-A871-6A63111EAA1F}" dt="2025-02-20T15:56:21.132" v="649" actId="478"/>
          <ac:spMkLst>
            <pc:docMk/>
            <pc:sldMk cId="1759339254" sldId="819"/>
            <ac:spMk id="3" creationId="{4C077CA8-9E16-3E31-1289-521C36E9B5CC}"/>
          </ac:spMkLst>
        </pc:spChg>
        <pc:picChg chg="add mod">
          <ac:chgData name="Damian Gordon" userId="796278f3-970d-4a3b-8137-dc597a054133" providerId="ADAL" clId="{6CCE4A92-1425-4C79-A871-6A63111EAA1F}" dt="2025-02-20T15:56:44.512" v="654" actId="1076"/>
          <ac:picMkLst>
            <pc:docMk/>
            <pc:sldMk cId="1759339254" sldId="819"/>
            <ac:picMk id="4098" creationId="{8703C5EA-F0E1-BA6E-311C-EE552D3CE4F7}"/>
          </ac:picMkLst>
        </pc:picChg>
      </pc:sldChg>
      <pc:sldChg chg="addSp modSp new">
        <pc:chgData name="Damian Gordon" userId="796278f3-970d-4a3b-8137-dc597a054133" providerId="ADAL" clId="{6CCE4A92-1425-4C79-A871-6A63111EAA1F}" dt="2025-02-20T15:59:27.715" v="661" actId="14100"/>
        <pc:sldMkLst>
          <pc:docMk/>
          <pc:sldMk cId="4290778671" sldId="820"/>
        </pc:sldMkLst>
        <pc:picChg chg="add mod">
          <ac:chgData name="Damian Gordon" userId="796278f3-970d-4a3b-8137-dc597a054133" providerId="ADAL" clId="{6CCE4A92-1425-4C79-A871-6A63111EAA1F}" dt="2025-02-20T15:59:27.715" v="661" actId="14100"/>
          <ac:picMkLst>
            <pc:docMk/>
            <pc:sldMk cId="4290778671" sldId="820"/>
            <ac:picMk id="5122" creationId="{A36823E2-951B-DF37-BAEA-4C194D013942}"/>
          </ac:picMkLst>
        </pc:picChg>
      </pc:sldChg>
      <pc:sldChg chg="addSp modSp add mod">
        <pc:chgData name="Damian Gordon" userId="796278f3-970d-4a3b-8137-dc597a054133" providerId="ADAL" clId="{6CCE4A92-1425-4C79-A871-6A63111EAA1F}" dt="2025-02-20T21:15:35.035" v="1280" actId="1036"/>
        <pc:sldMkLst>
          <pc:docMk/>
          <pc:sldMk cId="4114175449" sldId="821"/>
        </pc:sldMkLst>
        <pc:spChg chg="mod">
          <ac:chgData name="Damian Gordon" userId="796278f3-970d-4a3b-8137-dc597a054133" providerId="ADAL" clId="{6CCE4A92-1425-4C79-A871-6A63111EAA1F}" dt="2025-02-20T16:00:54.562" v="673" actId="27636"/>
          <ac:spMkLst>
            <pc:docMk/>
            <pc:sldMk cId="4114175449" sldId="821"/>
            <ac:spMk id="3" creationId="{47CA88DE-EA2B-9724-BF21-DDDEBCAAB2CA}"/>
          </ac:spMkLst>
        </pc:spChg>
        <pc:picChg chg="add mod">
          <ac:chgData name="Damian Gordon" userId="796278f3-970d-4a3b-8137-dc597a054133" providerId="ADAL" clId="{6CCE4A92-1425-4C79-A871-6A63111EAA1F}" dt="2025-02-20T21:15:35.035" v="1280" actId="1036"/>
          <ac:picMkLst>
            <pc:docMk/>
            <pc:sldMk cId="4114175449" sldId="821"/>
            <ac:picMk id="6146" creationId="{91016D17-7E87-7B85-CEF6-FBDE51F3030C}"/>
          </ac:picMkLst>
        </pc:picChg>
      </pc:sldChg>
      <pc:sldChg chg="addSp delSp modSp add mod">
        <pc:chgData name="Damian Gordon" userId="796278f3-970d-4a3b-8137-dc597a054133" providerId="ADAL" clId="{6CCE4A92-1425-4C79-A871-6A63111EAA1F}" dt="2025-02-20T16:04:41.456" v="719" actId="1076"/>
        <pc:sldMkLst>
          <pc:docMk/>
          <pc:sldMk cId="534901776" sldId="822"/>
        </pc:sldMkLst>
        <pc:spChg chg="del">
          <ac:chgData name="Damian Gordon" userId="796278f3-970d-4a3b-8137-dc597a054133" providerId="ADAL" clId="{6CCE4A92-1425-4C79-A871-6A63111EAA1F}" dt="2025-02-20T16:01:22.039" v="679" actId="478"/>
          <ac:spMkLst>
            <pc:docMk/>
            <pc:sldMk cId="534901776" sldId="822"/>
            <ac:spMk id="3" creationId="{4B5E68D9-B172-3246-7B28-798D6919EEC9}"/>
          </ac:spMkLst>
        </pc:spChg>
        <pc:spChg chg="add del mod">
          <ac:chgData name="Damian Gordon" userId="796278f3-970d-4a3b-8137-dc597a054133" providerId="ADAL" clId="{6CCE4A92-1425-4C79-A871-6A63111EAA1F}" dt="2025-02-20T16:01:23.635" v="680" actId="478"/>
          <ac:spMkLst>
            <pc:docMk/>
            <pc:sldMk cId="534901776" sldId="822"/>
            <ac:spMk id="6" creationId="{741A08E8-4136-A632-DF40-7ADC78E051A8}"/>
          </ac:spMkLst>
        </pc:spChg>
        <pc:picChg chg="add mod">
          <ac:chgData name="Damian Gordon" userId="796278f3-970d-4a3b-8137-dc597a054133" providerId="ADAL" clId="{6CCE4A92-1425-4C79-A871-6A63111EAA1F}" dt="2025-02-20T16:04:38.706" v="718" actId="1076"/>
          <ac:picMkLst>
            <pc:docMk/>
            <pc:sldMk cId="534901776" sldId="822"/>
            <ac:picMk id="7170" creationId="{E6662793-68C7-8CF7-D815-28E628E5676F}"/>
          </ac:picMkLst>
        </pc:picChg>
        <pc:picChg chg="add del">
          <ac:chgData name="Damian Gordon" userId="796278f3-970d-4a3b-8137-dc597a054133" providerId="ADAL" clId="{6CCE4A92-1425-4C79-A871-6A63111EAA1F}" dt="2025-02-20T16:04:00.152" v="686" actId="478"/>
          <ac:picMkLst>
            <pc:docMk/>
            <pc:sldMk cId="534901776" sldId="822"/>
            <ac:picMk id="7172" creationId="{998AA531-FF03-3471-B4F0-98179B4136BD}"/>
          </ac:picMkLst>
        </pc:picChg>
        <pc:picChg chg="add mod">
          <ac:chgData name="Damian Gordon" userId="796278f3-970d-4a3b-8137-dc597a054133" providerId="ADAL" clId="{6CCE4A92-1425-4C79-A871-6A63111EAA1F}" dt="2025-02-20T16:04:41.456" v="719" actId="1076"/>
          <ac:picMkLst>
            <pc:docMk/>
            <pc:sldMk cId="534901776" sldId="822"/>
            <ac:picMk id="7174" creationId="{39CC3887-244C-C56D-43A8-C9862319D5F6}"/>
          </ac:picMkLst>
        </pc:picChg>
      </pc:sldChg>
      <pc:sldChg chg="addSp delSp modSp add mod">
        <pc:chgData name="Damian Gordon" userId="796278f3-970d-4a3b-8137-dc597a054133" providerId="ADAL" clId="{6CCE4A92-1425-4C79-A871-6A63111EAA1F}" dt="2025-02-20T16:07:31.616" v="725" actId="1076"/>
        <pc:sldMkLst>
          <pc:docMk/>
          <pc:sldMk cId="2500320996" sldId="823"/>
        </pc:sldMkLst>
        <pc:spChg chg="del">
          <ac:chgData name="Damian Gordon" userId="796278f3-970d-4a3b-8137-dc597a054133" providerId="ADAL" clId="{6CCE4A92-1425-4C79-A871-6A63111EAA1F}" dt="2025-02-20T16:05:40.859" v="721" actId="478"/>
          <ac:spMkLst>
            <pc:docMk/>
            <pc:sldMk cId="2500320996" sldId="823"/>
            <ac:spMk id="3" creationId="{F6F8D026-BAB3-9A3E-6AC3-38BF28E80A65}"/>
          </ac:spMkLst>
        </pc:spChg>
        <pc:spChg chg="add del mod">
          <ac:chgData name="Damian Gordon" userId="796278f3-970d-4a3b-8137-dc597a054133" providerId="ADAL" clId="{6CCE4A92-1425-4C79-A871-6A63111EAA1F}" dt="2025-02-20T16:05:42.420" v="722" actId="478"/>
          <ac:spMkLst>
            <pc:docMk/>
            <pc:sldMk cId="2500320996" sldId="823"/>
            <ac:spMk id="6" creationId="{F17BFD5B-C938-A13B-7561-587D227E4166}"/>
          </ac:spMkLst>
        </pc:spChg>
        <pc:picChg chg="add mod">
          <ac:chgData name="Damian Gordon" userId="796278f3-970d-4a3b-8137-dc597a054133" providerId="ADAL" clId="{6CCE4A92-1425-4C79-A871-6A63111EAA1F}" dt="2025-02-20T16:07:31.616" v="725" actId="1076"/>
          <ac:picMkLst>
            <pc:docMk/>
            <pc:sldMk cId="2500320996" sldId="823"/>
            <ac:picMk id="8194" creationId="{E31DB908-0613-E186-715A-00405F665F75}"/>
          </ac:picMkLst>
        </pc:picChg>
      </pc:sldChg>
      <pc:sldChg chg="addSp modSp add mod">
        <pc:chgData name="Damian Gordon" userId="796278f3-970d-4a3b-8137-dc597a054133" providerId="ADAL" clId="{6CCE4A92-1425-4C79-A871-6A63111EAA1F}" dt="2025-02-20T16:11:14.576" v="767" actId="20577"/>
        <pc:sldMkLst>
          <pc:docMk/>
          <pc:sldMk cId="3465403023" sldId="824"/>
        </pc:sldMkLst>
        <pc:spChg chg="mod">
          <ac:chgData name="Damian Gordon" userId="796278f3-970d-4a3b-8137-dc597a054133" providerId="ADAL" clId="{6CCE4A92-1425-4C79-A871-6A63111EAA1F}" dt="2025-02-20T16:11:14.576" v="767" actId="20577"/>
          <ac:spMkLst>
            <pc:docMk/>
            <pc:sldMk cId="3465403023" sldId="824"/>
            <ac:spMk id="3" creationId="{13E1CEB1-7EA6-ABE2-0FE7-F5514207EA7F}"/>
          </ac:spMkLst>
        </pc:spChg>
        <pc:picChg chg="add mod">
          <ac:chgData name="Damian Gordon" userId="796278f3-970d-4a3b-8137-dc597a054133" providerId="ADAL" clId="{6CCE4A92-1425-4C79-A871-6A63111EAA1F}" dt="2025-02-20T16:09:08.141" v="729" actId="1076"/>
          <ac:picMkLst>
            <pc:docMk/>
            <pc:sldMk cId="3465403023" sldId="824"/>
            <ac:picMk id="9218" creationId="{565A2490-62B5-32A4-0052-8A04EB35C162}"/>
          </ac:picMkLst>
        </pc:picChg>
      </pc:sldChg>
      <pc:sldChg chg="modSp add mod">
        <pc:chgData name="Damian Gordon" userId="796278f3-970d-4a3b-8137-dc597a054133" providerId="ADAL" clId="{6CCE4A92-1425-4C79-A871-6A63111EAA1F}" dt="2025-02-20T16:12:17.179" v="815" actId="20577"/>
        <pc:sldMkLst>
          <pc:docMk/>
          <pc:sldMk cId="2430163797" sldId="825"/>
        </pc:sldMkLst>
        <pc:spChg chg="mod">
          <ac:chgData name="Damian Gordon" userId="796278f3-970d-4a3b-8137-dc597a054133" providerId="ADAL" clId="{6CCE4A92-1425-4C79-A871-6A63111EAA1F}" dt="2025-02-20T16:12:17.179" v="815" actId="20577"/>
          <ac:spMkLst>
            <pc:docMk/>
            <pc:sldMk cId="2430163797" sldId="825"/>
            <ac:spMk id="3" creationId="{7888E869-C3E7-57E1-4FA6-3F6117E4E5AF}"/>
          </ac:spMkLst>
        </pc:spChg>
      </pc:sldChg>
      <pc:sldChg chg="modSp add mod">
        <pc:chgData name="Damian Gordon" userId="796278f3-970d-4a3b-8137-dc597a054133" providerId="ADAL" clId="{6CCE4A92-1425-4C79-A871-6A63111EAA1F}" dt="2025-02-20T16:13:04.211" v="823" actId="404"/>
        <pc:sldMkLst>
          <pc:docMk/>
          <pc:sldMk cId="1201527122" sldId="826"/>
        </pc:sldMkLst>
        <pc:spChg chg="mod">
          <ac:chgData name="Damian Gordon" userId="796278f3-970d-4a3b-8137-dc597a054133" providerId="ADAL" clId="{6CCE4A92-1425-4C79-A871-6A63111EAA1F}" dt="2025-02-20T16:13:04.211" v="823" actId="404"/>
          <ac:spMkLst>
            <pc:docMk/>
            <pc:sldMk cId="1201527122" sldId="826"/>
            <ac:spMk id="3" creationId="{C2CA0FEA-0A7A-7BD9-9771-6D599E863A2A}"/>
          </ac:spMkLst>
        </pc:spChg>
      </pc:sldChg>
      <pc:sldChg chg="addSp modSp new mod">
        <pc:chgData name="Damian Gordon" userId="796278f3-970d-4a3b-8137-dc597a054133" providerId="ADAL" clId="{6CCE4A92-1425-4C79-A871-6A63111EAA1F}" dt="2025-02-20T16:14:04.363" v="852" actId="20577"/>
        <pc:sldMkLst>
          <pc:docMk/>
          <pc:sldMk cId="3346156494" sldId="827"/>
        </pc:sldMkLst>
        <pc:spChg chg="mod">
          <ac:chgData name="Damian Gordon" userId="796278f3-970d-4a3b-8137-dc597a054133" providerId="ADAL" clId="{6CCE4A92-1425-4C79-A871-6A63111EAA1F}" dt="2025-02-20T16:14:04.363" v="852" actId="20577"/>
          <ac:spMkLst>
            <pc:docMk/>
            <pc:sldMk cId="3346156494" sldId="827"/>
            <ac:spMk id="2" creationId="{C8F6D47C-3379-A7A9-5995-2136A453699E}"/>
          </ac:spMkLst>
        </pc:spChg>
        <pc:picChg chg="add mod">
          <ac:chgData name="Damian Gordon" userId="796278f3-970d-4a3b-8137-dc597a054133" providerId="ADAL" clId="{6CCE4A92-1425-4C79-A871-6A63111EAA1F}" dt="2025-02-20T16:13:56.274" v="827" actId="1076"/>
          <ac:picMkLst>
            <pc:docMk/>
            <pc:sldMk cId="3346156494" sldId="827"/>
            <ac:picMk id="10242" creationId="{2C91586A-3415-E7FF-514F-F52C0BD67D21}"/>
          </ac:picMkLst>
        </pc:picChg>
      </pc:sldChg>
      <pc:sldChg chg="add del">
        <pc:chgData name="Damian Gordon" userId="796278f3-970d-4a3b-8137-dc597a054133" providerId="ADAL" clId="{6CCE4A92-1425-4C79-A871-6A63111EAA1F}" dt="2025-02-20T18:24:00.565" v="870" actId="47"/>
        <pc:sldMkLst>
          <pc:docMk/>
          <pc:sldMk cId="488162038" sldId="828"/>
        </pc:sldMkLst>
      </pc:sldChg>
      <pc:sldChg chg="addSp modSp new mod ord setBg">
        <pc:chgData name="Damian Gordon" userId="796278f3-970d-4a3b-8137-dc597a054133" providerId="ADAL" clId="{6CCE4A92-1425-4C79-A871-6A63111EAA1F}" dt="2025-02-20T21:07:48.085" v="1243" actId="26606"/>
        <pc:sldMkLst>
          <pc:docMk/>
          <pc:sldMk cId="3252526666" sldId="829"/>
        </pc:sldMkLst>
        <pc:spChg chg="add">
          <ac:chgData name="Damian Gordon" userId="796278f3-970d-4a3b-8137-dc597a054133" providerId="ADAL" clId="{6CCE4A92-1425-4C79-A871-6A63111EAA1F}" dt="2025-02-20T21:07:48.085" v="1243" actId="26606"/>
          <ac:spMkLst>
            <pc:docMk/>
            <pc:sldMk cId="3252526666" sldId="829"/>
            <ac:spMk id="1031" creationId="{11BE3FA7-0D70-4431-814F-D8C40576EA93}"/>
          </ac:spMkLst>
        </pc:spChg>
        <pc:picChg chg="add mod">
          <ac:chgData name="Damian Gordon" userId="796278f3-970d-4a3b-8137-dc597a054133" providerId="ADAL" clId="{6CCE4A92-1425-4C79-A871-6A63111EAA1F}" dt="2025-02-20T21:07:48.085" v="1243" actId="26606"/>
          <ac:picMkLst>
            <pc:docMk/>
            <pc:sldMk cId="3252526666" sldId="829"/>
            <ac:picMk id="2" creationId="{97C054DE-B131-978B-2165-5B8250E99243}"/>
          </ac:picMkLst>
        </pc:picChg>
        <pc:picChg chg="add mod ord">
          <ac:chgData name="Damian Gordon" userId="796278f3-970d-4a3b-8137-dc597a054133" providerId="ADAL" clId="{6CCE4A92-1425-4C79-A871-6A63111EAA1F}" dt="2025-02-20T21:07:48.085" v="1243" actId="26606"/>
          <ac:picMkLst>
            <pc:docMk/>
            <pc:sldMk cId="3252526666" sldId="829"/>
            <ac:picMk id="1026" creationId="{B9D1D67A-4BA8-2AFE-1ECC-DC6D38D483CE}"/>
          </ac:picMkLst>
        </pc:picChg>
      </pc:sldChg>
      <pc:sldChg chg="addSp delSp modSp new mod setBg">
        <pc:chgData name="Damian Gordon" userId="796278f3-970d-4a3b-8137-dc597a054133" providerId="ADAL" clId="{6CCE4A92-1425-4C79-A871-6A63111EAA1F}" dt="2025-02-20T21:15:01.671" v="1263" actId="14100"/>
        <pc:sldMkLst>
          <pc:docMk/>
          <pc:sldMk cId="235734406" sldId="830"/>
        </pc:sldMkLst>
        <pc:spChg chg="mod">
          <ac:chgData name="Damian Gordon" userId="796278f3-970d-4a3b-8137-dc597a054133" providerId="ADAL" clId="{6CCE4A92-1425-4C79-A871-6A63111EAA1F}" dt="2025-02-20T21:14:48.714" v="1260" actId="26606"/>
          <ac:spMkLst>
            <pc:docMk/>
            <pc:sldMk cId="235734406" sldId="830"/>
            <ac:spMk id="2" creationId="{C1F61B82-2D3C-AB95-CB09-48B0BFB32210}"/>
          </ac:spMkLst>
        </pc:spChg>
        <pc:spChg chg="mod ord">
          <ac:chgData name="Damian Gordon" userId="796278f3-970d-4a3b-8137-dc597a054133" providerId="ADAL" clId="{6CCE4A92-1425-4C79-A871-6A63111EAA1F}" dt="2025-02-20T21:15:01.671" v="1263" actId="14100"/>
          <ac:spMkLst>
            <pc:docMk/>
            <pc:sldMk cId="235734406" sldId="830"/>
            <ac:spMk id="3" creationId="{AA72EDFD-8C77-3FBB-4110-FDF8F923A125}"/>
          </ac:spMkLst>
        </pc:spChg>
        <pc:spChg chg="add del">
          <ac:chgData name="Damian Gordon" userId="796278f3-970d-4a3b-8137-dc597a054133" providerId="ADAL" clId="{6CCE4A92-1425-4C79-A871-6A63111EAA1F}" dt="2025-02-20T21:14:00.353" v="1254" actId="22"/>
          <ac:spMkLst>
            <pc:docMk/>
            <pc:sldMk cId="235734406" sldId="830"/>
            <ac:spMk id="5" creationId="{93F33028-8221-1B40-AEA2-43AB6B29A528}"/>
          </ac:spMkLst>
        </pc:spChg>
        <pc:spChg chg="add del">
          <ac:chgData name="Damian Gordon" userId="796278f3-970d-4a3b-8137-dc597a054133" providerId="ADAL" clId="{6CCE4A92-1425-4C79-A871-6A63111EAA1F}" dt="2025-02-20T21:09:59.067" v="1249" actId="26606"/>
          <ac:spMkLst>
            <pc:docMk/>
            <pc:sldMk cId="235734406" sldId="830"/>
            <ac:spMk id="2055" creationId="{5A0118C5-4F8D-4CF4-BADD-53FEACC6C42A}"/>
          </ac:spMkLst>
        </pc:spChg>
        <pc:spChg chg="add del">
          <ac:chgData name="Damian Gordon" userId="796278f3-970d-4a3b-8137-dc597a054133" providerId="ADAL" clId="{6CCE4A92-1425-4C79-A871-6A63111EAA1F}" dt="2025-02-20T21:13:26.600" v="1251" actId="26606"/>
          <ac:spMkLst>
            <pc:docMk/>
            <pc:sldMk cId="235734406" sldId="830"/>
            <ac:spMk id="2071" creationId="{5A0118C5-4F8D-4CF4-BADD-53FEACC6C42A}"/>
          </ac:spMkLst>
        </pc:spChg>
        <pc:spChg chg="add del">
          <ac:chgData name="Damian Gordon" userId="796278f3-970d-4a3b-8137-dc597a054133" providerId="ADAL" clId="{6CCE4A92-1425-4C79-A871-6A63111EAA1F}" dt="2025-02-20T21:14:48.714" v="1260" actId="26606"/>
          <ac:spMkLst>
            <pc:docMk/>
            <pc:sldMk cId="235734406" sldId="830"/>
            <ac:spMk id="2088" creationId="{C0763A76-9F1C-4FC5-82B7-DD475DA461B2}"/>
          </ac:spMkLst>
        </pc:spChg>
        <pc:spChg chg="add del">
          <ac:chgData name="Damian Gordon" userId="796278f3-970d-4a3b-8137-dc597a054133" providerId="ADAL" clId="{6CCE4A92-1425-4C79-A871-6A63111EAA1F}" dt="2025-02-20T21:14:48.714" v="1260" actId="26606"/>
          <ac:spMkLst>
            <pc:docMk/>
            <pc:sldMk cId="235734406" sldId="830"/>
            <ac:spMk id="2090" creationId="{E81BF4F6-F2CF-4984-9D14-D6966D92F99F}"/>
          </ac:spMkLst>
        </pc:spChg>
        <pc:spChg chg="add del">
          <ac:chgData name="Damian Gordon" userId="796278f3-970d-4a3b-8137-dc597a054133" providerId="ADAL" clId="{6CCE4A92-1425-4C79-A871-6A63111EAA1F}" dt="2025-02-20T21:14:41.866" v="1257" actId="26606"/>
          <ac:spMkLst>
            <pc:docMk/>
            <pc:sldMk cId="235734406" sldId="830"/>
            <ac:spMk id="2095" creationId="{4F7EBAE4-9945-4473-9E34-B2C66EA0F03D}"/>
          </ac:spMkLst>
        </pc:spChg>
        <pc:spChg chg="add del">
          <ac:chgData name="Damian Gordon" userId="796278f3-970d-4a3b-8137-dc597a054133" providerId="ADAL" clId="{6CCE4A92-1425-4C79-A871-6A63111EAA1F}" dt="2025-02-20T21:14:41.866" v="1257" actId="26606"/>
          <ac:spMkLst>
            <pc:docMk/>
            <pc:sldMk cId="235734406" sldId="830"/>
            <ac:spMk id="2097" creationId="{70BEB1E7-2F88-40BC-B73D-42E5B6F80BFC}"/>
          </ac:spMkLst>
        </pc:spChg>
        <pc:spChg chg="add del">
          <ac:chgData name="Damian Gordon" userId="796278f3-970d-4a3b-8137-dc597a054133" providerId="ADAL" clId="{6CCE4A92-1425-4C79-A871-6A63111EAA1F}" dt="2025-02-20T21:14:41.866" v="1257" actId="26606"/>
          <ac:spMkLst>
            <pc:docMk/>
            <pc:sldMk cId="235734406" sldId="830"/>
            <ac:spMk id="2099" creationId="{A7B99495-F43F-4D80-A44F-2CB4764EB90B}"/>
          </ac:spMkLst>
        </pc:spChg>
        <pc:spChg chg="add del">
          <ac:chgData name="Damian Gordon" userId="796278f3-970d-4a3b-8137-dc597a054133" providerId="ADAL" clId="{6CCE4A92-1425-4C79-A871-6A63111EAA1F}" dt="2025-02-20T21:14:48.714" v="1259" actId="26606"/>
          <ac:spMkLst>
            <pc:docMk/>
            <pc:sldMk cId="235734406" sldId="830"/>
            <ac:spMk id="2101" creationId="{AF6CB648-9554-488A-B457-99CAAD1DA528}"/>
          </ac:spMkLst>
        </pc:spChg>
        <pc:spChg chg="add del">
          <ac:chgData name="Damian Gordon" userId="796278f3-970d-4a3b-8137-dc597a054133" providerId="ADAL" clId="{6CCE4A92-1425-4C79-A871-6A63111EAA1F}" dt="2025-02-20T21:14:48.714" v="1259" actId="26606"/>
          <ac:spMkLst>
            <pc:docMk/>
            <pc:sldMk cId="235734406" sldId="830"/>
            <ac:spMk id="2102" creationId="{E1ED8A68-A582-AC62-104E-E319E9DB340C}"/>
          </ac:spMkLst>
        </pc:spChg>
        <pc:spChg chg="add">
          <ac:chgData name="Damian Gordon" userId="796278f3-970d-4a3b-8137-dc597a054133" providerId="ADAL" clId="{6CCE4A92-1425-4C79-A871-6A63111EAA1F}" dt="2025-02-20T21:14:48.714" v="1260" actId="26606"/>
          <ac:spMkLst>
            <pc:docMk/>
            <pc:sldMk cId="235734406" sldId="830"/>
            <ac:spMk id="2104" creationId="{9427AF5F-9A0E-42B7-A252-FD64C9885F9C}"/>
          </ac:spMkLst>
        </pc:spChg>
        <pc:grpChg chg="add del">
          <ac:chgData name="Damian Gordon" userId="796278f3-970d-4a3b-8137-dc597a054133" providerId="ADAL" clId="{6CCE4A92-1425-4C79-A871-6A63111EAA1F}" dt="2025-02-20T21:09:59.067" v="1249" actId="26606"/>
          <ac:grpSpMkLst>
            <pc:docMk/>
            <pc:sldMk cId="235734406" sldId="830"/>
            <ac:grpSpMk id="2057" creationId="{B894EFA8-F425-4D19-A94B-445388B31E20}"/>
          </ac:grpSpMkLst>
        </pc:grpChg>
        <pc:grpChg chg="add del">
          <ac:chgData name="Damian Gordon" userId="796278f3-970d-4a3b-8137-dc597a054133" providerId="ADAL" clId="{6CCE4A92-1425-4C79-A871-6A63111EAA1F}" dt="2025-02-20T21:09:59.067" v="1249" actId="26606"/>
          <ac:grpSpMkLst>
            <pc:docMk/>
            <pc:sldMk cId="235734406" sldId="830"/>
            <ac:grpSpMk id="2061" creationId="{582A903B-6B78-4F0A-B7C9-3D80499020B8}"/>
          </ac:grpSpMkLst>
        </pc:grpChg>
        <pc:grpChg chg="add del">
          <ac:chgData name="Damian Gordon" userId="796278f3-970d-4a3b-8137-dc597a054133" providerId="ADAL" clId="{6CCE4A92-1425-4C79-A871-6A63111EAA1F}" dt="2025-02-20T21:13:26.600" v="1251" actId="26606"/>
          <ac:grpSpMkLst>
            <pc:docMk/>
            <pc:sldMk cId="235734406" sldId="830"/>
            <ac:grpSpMk id="2073" creationId="{B894EFA8-F425-4D19-A94B-445388B31E20}"/>
          </ac:grpSpMkLst>
        </pc:grpChg>
        <pc:grpChg chg="add del">
          <ac:chgData name="Damian Gordon" userId="796278f3-970d-4a3b-8137-dc597a054133" providerId="ADAL" clId="{6CCE4A92-1425-4C79-A871-6A63111EAA1F}" dt="2025-02-20T21:13:26.600" v="1251" actId="26606"/>
          <ac:grpSpMkLst>
            <pc:docMk/>
            <pc:sldMk cId="235734406" sldId="830"/>
            <ac:grpSpMk id="2077" creationId="{582A903B-6B78-4F0A-B7C9-3D80499020B8}"/>
          </ac:grpSpMkLst>
        </pc:grpChg>
        <pc:picChg chg="add del mod">
          <ac:chgData name="Damian Gordon" userId="796278f3-970d-4a3b-8137-dc597a054133" providerId="ADAL" clId="{6CCE4A92-1425-4C79-A871-6A63111EAA1F}" dt="2025-02-20T21:09:48.423" v="1246" actId="478"/>
          <ac:picMkLst>
            <pc:docMk/>
            <pc:sldMk cId="235734406" sldId="830"/>
            <ac:picMk id="2050" creationId="{BF8B4A7A-151B-2DFD-20B4-585DDCCD217B}"/>
          </ac:picMkLst>
        </pc:picChg>
        <pc:picChg chg="add del mod">
          <ac:chgData name="Damian Gordon" userId="796278f3-970d-4a3b-8137-dc597a054133" providerId="ADAL" clId="{6CCE4A92-1425-4C79-A871-6A63111EAA1F}" dt="2025-02-20T21:13:16.803" v="1250" actId="478"/>
          <ac:picMkLst>
            <pc:docMk/>
            <pc:sldMk cId="235734406" sldId="830"/>
            <ac:picMk id="2052" creationId="{1D2BF34F-88F2-FAC3-C40E-6E0E04309054}"/>
          </ac:picMkLst>
        </pc:picChg>
        <pc:picChg chg="add mod ord">
          <ac:chgData name="Damian Gordon" userId="796278f3-970d-4a3b-8137-dc597a054133" providerId="ADAL" clId="{6CCE4A92-1425-4C79-A871-6A63111EAA1F}" dt="2025-02-20T21:14:48.714" v="1260" actId="26606"/>
          <ac:picMkLst>
            <pc:docMk/>
            <pc:sldMk cId="235734406" sldId="830"/>
            <ac:picMk id="2054" creationId="{11514B36-4E7C-0718-8511-7BA8E95C74C7}"/>
          </ac:picMkLst>
        </pc:picChg>
        <pc:picChg chg="add del">
          <ac:chgData name="Damian Gordon" userId="796278f3-970d-4a3b-8137-dc597a054133" providerId="ADAL" clId="{6CCE4A92-1425-4C79-A871-6A63111EAA1F}" dt="2025-02-20T21:13:29.688" v="1252" actId="478"/>
          <ac:picMkLst>
            <pc:docMk/>
            <pc:sldMk cId="235734406" sldId="830"/>
            <ac:picMk id="2084" creationId="{5BDF8448-CF9B-49EB-3F46-95268CEA1073}"/>
          </ac:picMkLst>
        </pc:picChg>
      </pc:sldChg>
      <pc:sldChg chg="modSp new mod">
        <pc:chgData name="Damian Gordon" userId="796278f3-970d-4a3b-8137-dc597a054133" providerId="ADAL" clId="{6CCE4A92-1425-4C79-A871-6A63111EAA1F}" dt="2025-02-20T20:22:13.871" v="1238" actId="20577"/>
        <pc:sldMkLst>
          <pc:docMk/>
          <pc:sldMk cId="1521996935" sldId="831"/>
        </pc:sldMkLst>
        <pc:spChg chg="mod">
          <ac:chgData name="Damian Gordon" userId="796278f3-970d-4a3b-8137-dc597a054133" providerId="ADAL" clId="{6CCE4A92-1425-4C79-A871-6A63111EAA1F}" dt="2025-02-20T20:19:40.261" v="1087" actId="20577"/>
          <ac:spMkLst>
            <pc:docMk/>
            <pc:sldMk cId="1521996935" sldId="831"/>
            <ac:spMk id="2" creationId="{BF3DAAA4-0F27-9E3F-63D3-44E0715635F2}"/>
          </ac:spMkLst>
        </pc:spChg>
        <pc:spChg chg="mod">
          <ac:chgData name="Damian Gordon" userId="796278f3-970d-4a3b-8137-dc597a054133" providerId="ADAL" clId="{6CCE4A92-1425-4C79-A871-6A63111EAA1F}" dt="2025-02-20T20:22:13.871" v="1238" actId="20577"/>
          <ac:spMkLst>
            <pc:docMk/>
            <pc:sldMk cId="1521996935" sldId="831"/>
            <ac:spMk id="3" creationId="{3055CFA7-F468-48EE-E36A-00BC389B78BF}"/>
          </ac:spMkLst>
        </pc:spChg>
      </pc:sldChg>
      <pc:sldChg chg="addSp modSp add mod">
        <pc:chgData name="Damian Gordon" userId="796278f3-970d-4a3b-8137-dc597a054133" providerId="ADAL" clId="{6CCE4A92-1425-4C79-A871-6A63111EAA1F}" dt="2025-02-20T21:47:19.576" v="1323" actId="1076"/>
        <pc:sldMkLst>
          <pc:docMk/>
          <pc:sldMk cId="224230650" sldId="832"/>
        </pc:sldMkLst>
        <pc:spChg chg="mod">
          <ac:chgData name="Damian Gordon" userId="796278f3-970d-4a3b-8137-dc597a054133" providerId="ADAL" clId="{6CCE4A92-1425-4C79-A871-6A63111EAA1F}" dt="2025-02-20T21:47:16.461" v="1322" actId="14100"/>
          <ac:spMkLst>
            <pc:docMk/>
            <pc:sldMk cId="224230650" sldId="832"/>
            <ac:spMk id="3" creationId="{EF503B86-3AF7-B0F0-E06E-978F371D192A}"/>
          </ac:spMkLst>
        </pc:spChg>
        <pc:picChg chg="add mod">
          <ac:chgData name="Damian Gordon" userId="796278f3-970d-4a3b-8137-dc597a054133" providerId="ADAL" clId="{6CCE4A92-1425-4C79-A871-6A63111EAA1F}" dt="2025-02-20T21:47:19.576" v="1323" actId="1076"/>
          <ac:picMkLst>
            <pc:docMk/>
            <pc:sldMk cId="224230650" sldId="832"/>
            <ac:picMk id="4098" creationId="{C4E269A4-B6C3-88E1-E58E-BECBEC9D1D68}"/>
          </ac:picMkLst>
        </pc:picChg>
      </pc:sldChg>
      <pc:sldChg chg="addSp delSp modSp new mod setBg">
        <pc:chgData name="Damian Gordon" userId="796278f3-970d-4a3b-8137-dc597a054133" providerId="ADAL" clId="{6CCE4A92-1425-4C79-A871-6A63111EAA1F}" dt="2025-02-20T21:54:12.868" v="1350" actId="26606"/>
        <pc:sldMkLst>
          <pc:docMk/>
          <pc:sldMk cId="904677347" sldId="833"/>
        </pc:sldMkLst>
        <pc:spChg chg="add del">
          <ac:chgData name="Damian Gordon" userId="796278f3-970d-4a3b-8137-dc597a054133" providerId="ADAL" clId="{6CCE4A92-1425-4C79-A871-6A63111EAA1F}" dt="2025-02-20T21:53:59.796" v="1348" actId="22"/>
          <ac:spMkLst>
            <pc:docMk/>
            <pc:sldMk cId="904677347" sldId="833"/>
            <ac:spMk id="3" creationId="{385112F7-7682-BA37-E78D-F635902C8A7C}"/>
          </ac:spMkLst>
        </pc:spChg>
        <pc:spChg chg="add">
          <ac:chgData name="Damian Gordon" userId="796278f3-970d-4a3b-8137-dc597a054133" providerId="ADAL" clId="{6CCE4A92-1425-4C79-A871-6A63111EAA1F}" dt="2025-02-20T21:54:12.868" v="1350" actId="26606"/>
          <ac:spMkLst>
            <pc:docMk/>
            <pc:sldMk cId="904677347" sldId="833"/>
            <ac:spMk id="6151" creationId="{42A4FC2C-047E-45A5-965D-8E1E3BF09BC6}"/>
          </ac:spMkLst>
        </pc:spChg>
        <pc:picChg chg="add mod">
          <ac:chgData name="Damian Gordon" userId="796278f3-970d-4a3b-8137-dc597a054133" providerId="ADAL" clId="{6CCE4A92-1425-4C79-A871-6A63111EAA1F}" dt="2025-02-20T21:54:12.868" v="1350" actId="26606"/>
          <ac:picMkLst>
            <pc:docMk/>
            <pc:sldMk cId="904677347" sldId="833"/>
            <ac:picMk id="6146" creationId="{038AF098-68D5-BA9C-4392-D0D08809FCC8}"/>
          </ac:picMkLst>
        </pc:picChg>
      </pc:sldChg>
      <pc:sldChg chg="addSp delSp modSp new mod setBg setClrOvrMap">
        <pc:chgData name="Damian Gordon" userId="796278f3-970d-4a3b-8137-dc597a054133" providerId="ADAL" clId="{6CCE4A92-1425-4C79-A871-6A63111EAA1F}" dt="2025-02-20T21:56:09.937" v="1375" actId="26606"/>
        <pc:sldMkLst>
          <pc:docMk/>
          <pc:sldMk cId="1055859125" sldId="834"/>
        </pc:sldMkLst>
        <pc:spChg chg="mod">
          <ac:chgData name="Damian Gordon" userId="796278f3-970d-4a3b-8137-dc597a054133" providerId="ADAL" clId="{6CCE4A92-1425-4C79-A871-6A63111EAA1F}" dt="2025-02-20T21:56:09.937" v="1375" actId="26606"/>
          <ac:spMkLst>
            <pc:docMk/>
            <pc:sldMk cId="1055859125" sldId="834"/>
            <ac:spMk id="2" creationId="{569E85F2-16CC-AFBC-1DED-8F0D823EFA78}"/>
          </ac:spMkLst>
        </pc:spChg>
        <pc:spChg chg="del">
          <ac:chgData name="Damian Gordon" userId="796278f3-970d-4a3b-8137-dc597a054133" providerId="ADAL" clId="{6CCE4A92-1425-4C79-A871-6A63111EAA1F}" dt="2025-02-20T21:55:57.872" v="1358" actId="478"/>
          <ac:spMkLst>
            <pc:docMk/>
            <pc:sldMk cId="1055859125" sldId="834"/>
            <ac:spMk id="3" creationId="{01512586-D4D1-B2E9-22BE-4BAAB9F50353}"/>
          </ac:spMkLst>
        </pc:spChg>
        <pc:spChg chg="add">
          <ac:chgData name="Damian Gordon" userId="796278f3-970d-4a3b-8137-dc597a054133" providerId="ADAL" clId="{6CCE4A92-1425-4C79-A871-6A63111EAA1F}" dt="2025-02-20T21:56:09.937" v="1375" actId="26606"/>
          <ac:spMkLst>
            <pc:docMk/>
            <pc:sldMk cId="1055859125" sldId="834"/>
            <ac:spMk id="8" creationId="{71B2258F-86CA-4D4D-8270-BC05FCDEBFB3}"/>
          </ac:spMkLst>
        </pc:spChg>
        <pc:picChg chg="add">
          <ac:chgData name="Damian Gordon" userId="796278f3-970d-4a3b-8137-dc597a054133" providerId="ADAL" clId="{6CCE4A92-1425-4C79-A871-6A63111EAA1F}" dt="2025-02-20T21:56:09.937" v="1375" actId="26606"/>
          <ac:picMkLst>
            <pc:docMk/>
            <pc:sldMk cId="1055859125" sldId="834"/>
            <ac:picMk id="4" creationId="{E62F0CB2-EDAE-FE97-6A2A-196F2AA62F42}"/>
          </ac:picMkLst>
        </pc:picChg>
      </pc:sldChg>
      <pc:sldChg chg="modSp new del mod">
        <pc:chgData name="Damian Gordon" userId="796278f3-970d-4a3b-8137-dc597a054133" providerId="ADAL" clId="{6CCE4A92-1425-4C79-A871-6A63111EAA1F}" dt="2025-02-20T22:10:16.103" v="1592" actId="47"/>
        <pc:sldMkLst>
          <pc:docMk/>
          <pc:sldMk cId="3491048585" sldId="835"/>
        </pc:sldMkLst>
        <pc:spChg chg="mod">
          <ac:chgData name="Damian Gordon" userId="796278f3-970d-4a3b-8137-dc597a054133" providerId="ADAL" clId="{6CCE4A92-1425-4C79-A871-6A63111EAA1F}" dt="2025-02-20T22:04:07.830" v="1380" actId="20577"/>
          <ac:spMkLst>
            <pc:docMk/>
            <pc:sldMk cId="3491048585" sldId="835"/>
            <ac:spMk id="2" creationId="{04B8CB6E-947A-55E6-8F26-22092D4B7FE5}"/>
          </ac:spMkLst>
        </pc:spChg>
      </pc:sldChg>
      <pc:sldChg chg="delSp add del setBg delDesignElem">
        <pc:chgData name="Damian Gordon" userId="796278f3-970d-4a3b-8137-dc597a054133" providerId="ADAL" clId="{6CCE4A92-1425-4C79-A871-6A63111EAA1F}" dt="2025-02-20T23:38:37.439" v="2065" actId="47"/>
        <pc:sldMkLst>
          <pc:docMk/>
          <pc:sldMk cId="2482411556" sldId="836"/>
        </pc:sldMkLst>
        <pc:grpChg chg="del">
          <ac:chgData name="Damian Gordon" userId="796278f3-970d-4a3b-8137-dc597a054133" providerId="ADAL" clId="{6CCE4A92-1425-4C79-A871-6A63111EAA1F}" dt="2025-02-20T22:04:34.177" v="1382"/>
          <ac:grpSpMkLst>
            <pc:docMk/>
            <pc:sldMk cId="2482411556" sldId="836"/>
            <ac:grpSpMk id="10" creationId="{2BB73920-5B89-DC20-6F95-34C12545D56D}"/>
          </ac:grpSpMkLst>
        </pc:grpChg>
      </pc:sldChg>
      <pc:sldChg chg="delSp modSp add mod setBg delDesignElem">
        <pc:chgData name="Damian Gordon" userId="796278f3-970d-4a3b-8137-dc597a054133" providerId="ADAL" clId="{6CCE4A92-1425-4C79-A871-6A63111EAA1F}" dt="2025-02-20T22:09:25.495" v="1585" actId="20577"/>
        <pc:sldMkLst>
          <pc:docMk/>
          <pc:sldMk cId="2132006865" sldId="837"/>
        </pc:sldMkLst>
        <pc:spChg chg="mod">
          <ac:chgData name="Damian Gordon" userId="796278f3-970d-4a3b-8137-dc597a054133" providerId="ADAL" clId="{6CCE4A92-1425-4C79-A871-6A63111EAA1F}" dt="2025-02-20T22:07:51.469" v="1520" actId="20577"/>
          <ac:spMkLst>
            <pc:docMk/>
            <pc:sldMk cId="2132006865" sldId="837"/>
            <ac:spMk id="3" creationId="{0B8C3859-B3A3-9A80-7ECA-D79B0BFBFFF9}"/>
          </ac:spMkLst>
        </pc:spChg>
        <pc:spChg chg="mod">
          <ac:chgData name="Damian Gordon" userId="796278f3-970d-4a3b-8137-dc597a054133" providerId="ADAL" clId="{6CCE4A92-1425-4C79-A871-6A63111EAA1F}" dt="2025-02-20T22:09:25.495" v="1585" actId="20577"/>
          <ac:spMkLst>
            <pc:docMk/>
            <pc:sldMk cId="2132006865" sldId="837"/>
            <ac:spMk id="15" creationId="{C72B3C2A-DEB9-929A-E74C-2F04C2B8D3F3}"/>
          </ac:spMkLst>
        </pc:spChg>
        <pc:grpChg chg="del">
          <ac:chgData name="Damian Gordon" userId="796278f3-970d-4a3b-8137-dc597a054133" providerId="ADAL" clId="{6CCE4A92-1425-4C79-A871-6A63111EAA1F}" dt="2025-02-20T22:07:45.949" v="1509"/>
          <ac:grpSpMkLst>
            <pc:docMk/>
            <pc:sldMk cId="2132006865" sldId="837"/>
            <ac:grpSpMk id="10" creationId="{54A3C377-923C-EE55-AEC2-73AB32E9979F}"/>
          </ac:grpSpMkLst>
        </pc:grpChg>
      </pc:sldChg>
      <pc:sldChg chg="delSp modSp add mod setBg delDesignElem">
        <pc:chgData name="Damian Gordon" userId="796278f3-970d-4a3b-8137-dc597a054133" providerId="ADAL" clId="{6CCE4A92-1425-4C79-A871-6A63111EAA1F}" dt="2025-02-20T22:15:58.933" v="1823" actId="20577"/>
        <pc:sldMkLst>
          <pc:docMk/>
          <pc:sldMk cId="1716153628" sldId="838"/>
        </pc:sldMkLst>
        <pc:spChg chg="mod">
          <ac:chgData name="Damian Gordon" userId="796278f3-970d-4a3b-8137-dc597a054133" providerId="ADAL" clId="{6CCE4A92-1425-4C79-A871-6A63111EAA1F}" dt="2025-02-20T22:15:01.903" v="1805" actId="20577"/>
          <ac:spMkLst>
            <pc:docMk/>
            <pc:sldMk cId="1716153628" sldId="838"/>
            <ac:spMk id="3" creationId="{26CCB992-ABA0-711A-E217-759083726729}"/>
          </ac:spMkLst>
        </pc:spChg>
        <pc:spChg chg="mod">
          <ac:chgData name="Damian Gordon" userId="796278f3-970d-4a3b-8137-dc597a054133" providerId="ADAL" clId="{6CCE4A92-1425-4C79-A871-6A63111EAA1F}" dt="2025-02-20T22:15:58.933" v="1823" actId="20577"/>
          <ac:spMkLst>
            <pc:docMk/>
            <pc:sldMk cId="1716153628" sldId="838"/>
            <ac:spMk id="15" creationId="{528FB61E-E51E-ABF5-AE61-8C49E3D44351}"/>
          </ac:spMkLst>
        </pc:spChg>
        <pc:grpChg chg="del">
          <ac:chgData name="Damian Gordon" userId="796278f3-970d-4a3b-8137-dc597a054133" providerId="ADAL" clId="{6CCE4A92-1425-4C79-A871-6A63111EAA1F}" dt="2025-02-20T22:10:21.106" v="1594"/>
          <ac:grpSpMkLst>
            <pc:docMk/>
            <pc:sldMk cId="1716153628" sldId="838"/>
            <ac:grpSpMk id="10" creationId="{095DBB17-CCCF-7A92-A34E-912A6931198B}"/>
          </ac:grpSpMkLst>
        </pc:grpChg>
      </pc:sldChg>
      <pc:sldChg chg="modSp add mod">
        <pc:chgData name="Damian Gordon" userId="796278f3-970d-4a3b-8137-dc597a054133" providerId="ADAL" clId="{6CCE4A92-1425-4C79-A871-6A63111EAA1F}" dt="2025-02-20T22:16:14.341" v="1825" actId="20577"/>
        <pc:sldMkLst>
          <pc:docMk/>
          <pc:sldMk cId="836228300" sldId="839"/>
        </pc:sldMkLst>
        <pc:spChg chg="mod">
          <ac:chgData name="Damian Gordon" userId="796278f3-970d-4a3b-8137-dc597a054133" providerId="ADAL" clId="{6CCE4A92-1425-4C79-A871-6A63111EAA1F}" dt="2025-02-20T22:15:12.429" v="1813" actId="20577"/>
          <ac:spMkLst>
            <pc:docMk/>
            <pc:sldMk cId="836228300" sldId="839"/>
            <ac:spMk id="3" creationId="{BAEBDE9C-2A20-97D4-4B87-35586CC0B4C0}"/>
          </ac:spMkLst>
        </pc:spChg>
        <pc:spChg chg="mod">
          <ac:chgData name="Damian Gordon" userId="796278f3-970d-4a3b-8137-dc597a054133" providerId="ADAL" clId="{6CCE4A92-1425-4C79-A871-6A63111EAA1F}" dt="2025-02-20T22:16:14.341" v="1825" actId="20577"/>
          <ac:spMkLst>
            <pc:docMk/>
            <pc:sldMk cId="836228300" sldId="839"/>
            <ac:spMk id="15" creationId="{EB11BD1C-A0C4-F3DD-F667-0143772E6456}"/>
          </ac:spMkLst>
        </pc:spChg>
      </pc:sldChg>
      <pc:sldChg chg="addSp new mod">
        <pc:chgData name="Damian Gordon" userId="796278f3-970d-4a3b-8137-dc597a054133" providerId="ADAL" clId="{6CCE4A92-1425-4C79-A871-6A63111EAA1F}" dt="2025-02-20T22:41:37.097" v="1827" actId="22"/>
        <pc:sldMkLst>
          <pc:docMk/>
          <pc:sldMk cId="3085037936" sldId="840"/>
        </pc:sldMkLst>
        <pc:picChg chg="add">
          <ac:chgData name="Damian Gordon" userId="796278f3-970d-4a3b-8137-dc597a054133" providerId="ADAL" clId="{6CCE4A92-1425-4C79-A871-6A63111EAA1F}" dt="2025-02-20T22:41:37.097" v="1827" actId="22"/>
          <ac:picMkLst>
            <pc:docMk/>
            <pc:sldMk cId="3085037936" sldId="840"/>
            <ac:picMk id="3" creationId="{A632374C-C265-B6CD-3198-588641EAB537}"/>
          </ac:picMkLst>
        </pc:picChg>
      </pc:sldChg>
      <pc:sldChg chg="addSp delSp modSp add mod ord">
        <pc:chgData name="Damian Gordon" userId="796278f3-970d-4a3b-8137-dc597a054133" providerId="ADAL" clId="{6CCE4A92-1425-4C79-A871-6A63111EAA1F}" dt="2025-02-20T22:44:43.023" v="1853" actId="1076"/>
        <pc:sldMkLst>
          <pc:docMk/>
          <pc:sldMk cId="3860117804" sldId="841"/>
        </pc:sldMkLst>
        <pc:spChg chg="add mod">
          <ac:chgData name="Damian Gordon" userId="796278f3-970d-4a3b-8137-dc597a054133" providerId="ADAL" clId="{6CCE4A92-1425-4C79-A871-6A63111EAA1F}" dt="2025-02-20T22:44:35.057" v="1851" actId="1076"/>
          <ac:spMkLst>
            <pc:docMk/>
            <pc:sldMk cId="3860117804" sldId="841"/>
            <ac:spMk id="5" creationId="{ABC8F5E1-9111-035E-9554-DD0CC17D79B3}"/>
          </ac:spMkLst>
        </pc:spChg>
        <pc:spChg chg="add mod">
          <ac:chgData name="Damian Gordon" userId="796278f3-970d-4a3b-8137-dc597a054133" providerId="ADAL" clId="{6CCE4A92-1425-4C79-A871-6A63111EAA1F}" dt="2025-02-20T22:44:43.023" v="1853" actId="1076"/>
          <ac:spMkLst>
            <pc:docMk/>
            <pc:sldMk cId="3860117804" sldId="841"/>
            <ac:spMk id="6" creationId="{13C34D43-246B-FF36-3C88-6B981929E93F}"/>
          </ac:spMkLst>
        </pc:spChg>
        <pc:spChg chg="add mod">
          <ac:chgData name="Damian Gordon" userId="796278f3-970d-4a3b-8137-dc597a054133" providerId="ADAL" clId="{6CCE4A92-1425-4C79-A871-6A63111EAA1F}" dt="2025-02-20T22:44:39.962" v="1852" actId="1076"/>
          <ac:spMkLst>
            <pc:docMk/>
            <pc:sldMk cId="3860117804" sldId="841"/>
            <ac:spMk id="7" creationId="{89AE49EF-8B99-3742-4DED-D6582A102F3B}"/>
          </ac:spMkLst>
        </pc:spChg>
        <pc:picChg chg="del">
          <ac:chgData name="Damian Gordon" userId="796278f3-970d-4a3b-8137-dc597a054133" providerId="ADAL" clId="{6CCE4A92-1425-4C79-A871-6A63111EAA1F}" dt="2025-02-20T22:41:45.356" v="1829" actId="478"/>
          <ac:picMkLst>
            <pc:docMk/>
            <pc:sldMk cId="3860117804" sldId="841"/>
            <ac:picMk id="3" creationId="{EF2C32C6-3ACE-308C-22BE-431284709881}"/>
          </ac:picMkLst>
        </pc:picChg>
        <pc:picChg chg="add">
          <ac:chgData name="Damian Gordon" userId="796278f3-970d-4a3b-8137-dc597a054133" providerId="ADAL" clId="{6CCE4A92-1425-4C79-A871-6A63111EAA1F}" dt="2025-02-20T22:42:45.006" v="1830" actId="22"/>
          <ac:picMkLst>
            <pc:docMk/>
            <pc:sldMk cId="3860117804" sldId="841"/>
            <ac:picMk id="4" creationId="{0C6637DF-1ABF-6DD5-B113-F15ECFF34E78}"/>
          </ac:picMkLst>
        </pc:picChg>
      </pc:sldChg>
      <pc:sldChg chg="addSp modSp new mod">
        <pc:chgData name="Damian Gordon" userId="796278f3-970d-4a3b-8137-dc597a054133" providerId="ADAL" clId="{6CCE4A92-1425-4C79-A871-6A63111EAA1F}" dt="2025-02-20T22:50:35.171" v="1982" actId="20577"/>
        <pc:sldMkLst>
          <pc:docMk/>
          <pc:sldMk cId="2889683450" sldId="842"/>
        </pc:sldMkLst>
        <pc:spChg chg="add mod">
          <ac:chgData name="Damian Gordon" userId="796278f3-970d-4a3b-8137-dc597a054133" providerId="ADAL" clId="{6CCE4A92-1425-4C79-A871-6A63111EAA1F}" dt="2025-02-20T22:50:35.171" v="1982" actId="20577"/>
          <ac:spMkLst>
            <pc:docMk/>
            <pc:sldMk cId="2889683450" sldId="842"/>
            <ac:spMk id="2" creationId="{A8E88FD5-4B9C-4629-1CA1-329087535443}"/>
          </ac:spMkLst>
        </pc:spChg>
      </pc:sldChg>
      <pc:sldChg chg="modSp add mod">
        <pc:chgData name="Damian Gordon" userId="796278f3-970d-4a3b-8137-dc597a054133" providerId="ADAL" clId="{6CCE4A92-1425-4C79-A871-6A63111EAA1F}" dt="2025-02-20T22:50:30.031" v="1980" actId="20577"/>
        <pc:sldMkLst>
          <pc:docMk/>
          <pc:sldMk cId="1717641255" sldId="843"/>
        </pc:sldMkLst>
        <pc:spChg chg="mod">
          <ac:chgData name="Damian Gordon" userId="796278f3-970d-4a3b-8137-dc597a054133" providerId="ADAL" clId="{6CCE4A92-1425-4C79-A871-6A63111EAA1F}" dt="2025-02-20T22:50:30.031" v="1980" actId="20577"/>
          <ac:spMkLst>
            <pc:docMk/>
            <pc:sldMk cId="1717641255" sldId="843"/>
            <ac:spMk id="2" creationId="{6D08E559-240A-8CE9-E364-02796C9D0717}"/>
          </ac:spMkLst>
        </pc:spChg>
      </pc:sldChg>
      <pc:sldChg chg="modSp add mod">
        <pc:chgData name="Damian Gordon" userId="796278f3-970d-4a3b-8137-dc597a054133" providerId="ADAL" clId="{6CCE4A92-1425-4C79-A871-6A63111EAA1F}" dt="2025-02-20T22:50:26.361" v="1979" actId="20577"/>
        <pc:sldMkLst>
          <pc:docMk/>
          <pc:sldMk cId="696355306" sldId="844"/>
        </pc:sldMkLst>
        <pc:spChg chg="mod">
          <ac:chgData name="Damian Gordon" userId="796278f3-970d-4a3b-8137-dc597a054133" providerId="ADAL" clId="{6CCE4A92-1425-4C79-A871-6A63111EAA1F}" dt="2025-02-20T22:50:26.361" v="1979" actId="20577"/>
          <ac:spMkLst>
            <pc:docMk/>
            <pc:sldMk cId="696355306" sldId="844"/>
            <ac:spMk id="2" creationId="{39B708A8-8464-1256-2E73-F241FCBD3E42}"/>
          </ac:spMkLst>
        </pc:spChg>
      </pc:sldChg>
      <pc:sldChg chg="modSp add mod">
        <pc:chgData name="Damian Gordon" userId="796278f3-970d-4a3b-8137-dc597a054133" providerId="ADAL" clId="{6CCE4A92-1425-4C79-A871-6A63111EAA1F}" dt="2025-02-20T22:50:19.183" v="1977" actId="20577"/>
        <pc:sldMkLst>
          <pc:docMk/>
          <pc:sldMk cId="288811105" sldId="845"/>
        </pc:sldMkLst>
        <pc:spChg chg="mod">
          <ac:chgData name="Damian Gordon" userId="796278f3-970d-4a3b-8137-dc597a054133" providerId="ADAL" clId="{6CCE4A92-1425-4C79-A871-6A63111EAA1F}" dt="2025-02-20T22:50:19.183" v="1977" actId="20577"/>
          <ac:spMkLst>
            <pc:docMk/>
            <pc:sldMk cId="288811105" sldId="845"/>
            <ac:spMk id="2" creationId="{AB9E527F-E345-E950-C190-392B2231D7C6}"/>
          </ac:spMkLst>
        </pc:spChg>
      </pc:sldChg>
      <pc:sldChg chg="modSp add mod">
        <pc:chgData name="Damian Gordon" userId="796278f3-970d-4a3b-8137-dc597a054133" providerId="ADAL" clId="{6CCE4A92-1425-4C79-A871-6A63111EAA1F}" dt="2025-02-20T23:43:26.907" v="2077" actId="20577"/>
        <pc:sldMkLst>
          <pc:docMk/>
          <pc:sldMk cId="3762559407" sldId="846"/>
        </pc:sldMkLst>
        <pc:spChg chg="mod">
          <ac:chgData name="Damian Gordon" userId="796278f3-970d-4a3b-8137-dc597a054133" providerId="ADAL" clId="{6CCE4A92-1425-4C79-A871-6A63111EAA1F}" dt="2025-02-20T23:43:26.907" v="2077" actId="20577"/>
          <ac:spMkLst>
            <pc:docMk/>
            <pc:sldMk cId="3762559407" sldId="846"/>
            <ac:spMk id="2" creationId="{A850E331-5E6D-E457-0D15-4ABC10CAE3C5}"/>
          </ac:spMkLst>
        </pc:spChg>
      </pc:sldChg>
      <pc:sldChg chg="modSp add mod">
        <pc:chgData name="Damian Gordon" userId="796278f3-970d-4a3b-8137-dc597a054133" providerId="ADAL" clId="{6CCE4A92-1425-4C79-A871-6A63111EAA1F}" dt="2025-02-20T23:23:44.651" v="1989"/>
        <pc:sldMkLst>
          <pc:docMk/>
          <pc:sldMk cId="394405113" sldId="847"/>
        </pc:sldMkLst>
        <pc:spChg chg="mod">
          <ac:chgData name="Damian Gordon" userId="796278f3-970d-4a3b-8137-dc597a054133" providerId="ADAL" clId="{6CCE4A92-1425-4C79-A871-6A63111EAA1F}" dt="2025-02-20T23:23:44.651" v="1989"/>
          <ac:spMkLst>
            <pc:docMk/>
            <pc:sldMk cId="394405113" sldId="847"/>
            <ac:spMk id="2" creationId="{75B076D4-01BD-B48B-D2F4-37F06A0B4A55}"/>
          </ac:spMkLst>
        </pc:spChg>
      </pc:sldChg>
      <pc:sldChg chg="modSp add mod ord">
        <pc:chgData name="Damian Gordon" userId="796278f3-970d-4a3b-8137-dc597a054133" providerId="ADAL" clId="{6CCE4A92-1425-4C79-A871-6A63111EAA1F}" dt="2025-02-20T23:26:01.247" v="1993"/>
        <pc:sldMkLst>
          <pc:docMk/>
          <pc:sldMk cId="4062087987" sldId="848"/>
        </pc:sldMkLst>
        <pc:spChg chg="mod">
          <ac:chgData name="Damian Gordon" userId="796278f3-970d-4a3b-8137-dc597a054133" providerId="ADAL" clId="{6CCE4A92-1425-4C79-A871-6A63111EAA1F}" dt="2025-02-20T23:26:01.247" v="1993"/>
          <ac:spMkLst>
            <pc:docMk/>
            <pc:sldMk cId="4062087987" sldId="848"/>
            <ac:spMk id="2" creationId="{F788BAB6-D9C6-4459-4822-69C5CF0C1B26}"/>
          </ac:spMkLst>
        </pc:spChg>
      </pc:sldChg>
      <pc:sldChg chg="modSp add mod">
        <pc:chgData name="Damian Gordon" userId="796278f3-970d-4a3b-8137-dc597a054133" providerId="ADAL" clId="{6CCE4A92-1425-4C79-A871-6A63111EAA1F}" dt="2025-02-20T23:26:15.625" v="1995"/>
        <pc:sldMkLst>
          <pc:docMk/>
          <pc:sldMk cId="2319169503" sldId="849"/>
        </pc:sldMkLst>
        <pc:spChg chg="mod">
          <ac:chgData name="Damian Gordon" userId="796278f3-970d-4a3b-8137-dc597a054133" providerId="ADAL" clId="{6CCE4A92-1425-4C79-A871-6A63111EAA1F}" dt="2025-02-20T23:26:15.625" v="1995"/>
          <ac:spMkLst>
            <pc:docMk/>
            <pc:sldMk cId="2319169503" sldId="849"/>
            <ac:spMk id="2" creationId="{D7656D15-8B4F-1D81-2517-F0ABFF7F6C68}"/>
          </ac:spMkLst>
        </pc:spChg>
      </pc:sldChg>
      <pc:sldChg chg="modSp add mod">
        <pc:chgData name="Damian Gordon" userId="796278f3-970d-4a3b-8137-dc597a054133" providerId="ADAL" clId="{6CCE4A92-1425-4C79-A871-6A63111EAA1F}" dt="2025-02-20T23:26:27.486" v="1997"/>
        <pc:sldMkLst>
          <pc:docMk/>
          <pc:sldMk cId="3019719593" sldId="850"/>
        </pc:sldMkLst>
        <pc:spChg chg="mod">
          <ac:chgData name="Damian Gordon" userId="796278f3-970d-4a3b-8137-dc597a054133" providerId="ADAL" clId="{6CCE4A92-1425-4C79-A871-6A63111EAA1F}" dt="2025-02-20T23:26:27.486" v="1997"/>
          <ac:spMkLst>
            <pc:docMk/>
            <pc:sldMk cId="3019719593" sldId="850"/>
            <ac:spMk id="2" creationId="{EFAE53EE-349D-695E-8EB0-7727DA2DEE60}"/>
          </ac:spMkLst>
        </pc:spChg>
      </pc:sldChg>
      <pc:sldChg chg="modSp add mod">
        <pc:chgData name="Damian Gordon" userId="796278f3-970d-4a3b-8137-dc597a054133" providerId="ADAL" clId="{6CCE4A92-1425-4C79-A871-6A63111EAA1F}" dt="2025-02-20T23:32:59.621" v="2001"/>
        <pc:sldMkLst>
          <pc:docMk/>
          <pc:sldMk cId="170969582" sldId="851"/>
        </pc:sldMkLst>
        <pc:spChg chg="mod">
          <ac:chgData name="Damian Gordon" userId="796278f3-970d-4a3b-8137-dc597a054133" providerId="ADAL" clId="{6CCE4A92-1425-4C79-A871-6A63111EAA1F}" dt="2025-02-20T23:32:59.621" v="2001"/>
          <ac:spMkLst>
            <pc:docMk/>
            <pc:sldMk cId="170969582" sldId="851"/>
            <ac:spMk id="2" creationId="{33760BA6-F161-CCE8-B099-7DAB79FD000C}"/>
          </ac:spMkLst>
        </pc:spChg>
      </pc:sldChg>
      <pc:sldChg chg="modSp add mod">
        <pc:chgData name="Damian Gordon" userId="796278f3-970d-4a3b-8137-dc597a054133" providerId="ADAL" clId="{6CCE4A92-1425-4C79-A871-6A63111EAA1F}" dt="2025-02-20T23:33:39.098" v="2010" actId="404"/>
        <pc:sldMkLst>
          <pc:docMk/>
          <pc:sldMk cId="1605125866" sldId="852"/>
        </pc:sldMkLst>
        <pc:spChg chg="mod">
          <ac:chgData name="Damian Gordon" userId="796278f3-970d-4a3b-8137-dc597a054133" providerId="ADAL" clId="{6CCE4A92-1425-4C79-A871-6A63111EAA1F}" dt="2025-02-20T23:33:39.098" v="2010" actId="404"/>
          <ac:spMkLst>
            <pc:docMk/>
            <pc:sldMk cId="1605125866" sldId="852"/>
            <ac:spMk id="2" creationId="{29DDD3BA-1548-B60D-19E6-E627409FC6AA}"/>
          </ac:spMkLst>
        </pc:spChg>
      </pc:sldChg>
      <pc:sldChg chg="add del">
        <pc:chgData name="Damian Gordon" userId="796278f3-970d-4a3b-8137-dc597a054133" providerId="ADAL" clId="{6CCE4A92-1425-4C79-A871-6A63111EAA1F}" dt="2025-02-20T23:32:46.791" v="2000" actId="47"/>
        <pc:sldMkLst>
          <pc:docMk/>
          <pc:sldMk cId="2632242129" sldId="852"/>
        </pc:sldMkLst>
      </pc:sldChg>
      <pc:sldChg chg="modSp add mod">
        <pc:chgData name="Damian Gordon" userId="796278f3-970d-4a3b-8137-dc597a054133" providerId="ADAL" clId="{6CCE4A92-1425-4C79-A871-6A63111EAA1F}" dt="2025-02-20T23:34:27.258" v="2017" actId="20577"/>
        <pc:sldMkLst>
          <pc:docMk/>
          <pc:sldMk cId="3973107821" sldId="853"/>
        </pc:sldMkLst>
        <pc:spChg chg="mod">
          <ac:chgData name="Damian Gordon" userId="796278f3-970d-4a3b-8137-dc597a054133" providerId="ADAL" clId="{6CCE4A92-1425-4C79-A871-6A63111EAA1F}" dt="2025-02-20T23:34:27.258" v="2017" actId="20577"/>
          <ac:spMkLst>
            <pc:docMk/>
            <pc:sldMk cId="3973107821" sldId="853"/>
            <ac:spMk id="2" creationId="{12B072AD-A4FB-3D65-9367-7A00A801AD6C}"/>
          </ac:spMkLst>
        </pc:spChg>
      </pc:sldChg>
      <pc:sldChg chg="modSp add mod">
        <pc:chgData name="Damian Gordon" userId="796278f3-970d-4a3b-8137-dc597a054133" providerId="ADAL" clId="{6CCE4A92-1425-4C79-A871-6A63111EAA1F}" dt="2025-02-20T23:35:27.743" v="2026"/>
        <pc:sldMkLst>
          <pc:docMk/>
          <pc:sldMk cId="1423518154" sldId="854"/>
        </pc:sldMkLst>
        <pc:spChg chg="mod">
          <ac:chgData name="Damian Gordon" userId="796278f3-970d-4a3b-8137-dc597a054133" providerId="ADAL" clId="{6CCE4A92-1425-4C79-A871-6A63111EAA1F}" dt="2025-02-20T23:35:27.743" v="2026"/>
          <ac:spMkLst>
            <pc:docMk/>
            <pc:sldMk cId="1423518154" sldId="854"/>
            <ac:spMk id="2" creationId="{D053E755-E172-3631-A780-9F9B37C2B40B}"/>
          </ac:spMkLst>
        </pc:spChg>
      </pc:sldChg>
      <pc:sldChg chg="modSp add mod ord">
        <pc:chgData name="Damian Gordon" userId="796278f3-970d-4a3b-8137-dc597a054133" providerId="ADAL" clId="{6CCE4A92-1425-4C79-A871-6A63111EAA1F}" dt="2025-02-20T23:44:05.478" v="2079" actId="403"/>
        <pc:sldMkLst>
          <pc:docMk/>
          <pc:sldMk cId="1047483084" sldId="855"/>
        </pc:sldMkLst>
        <pc:spChg chg="mod">
          <ac:chgData name="Damian Gordon" userId="796278f3-970d-4a3b-8137-dc597a054133" providerId="ADAL" clId="{6CCE4A92-1425-4C79-A871-6A63111EAA1F}" dt="2025-02-20T23:44:05.478" v="2079" actId="403"/>
          <ac:spMkLst>
            <pc:docMk/>
            <pc:sldMk cId="1047483084" sldId="855"/>
            <ac:spMk id="2" creationId="{F3A162A1-357B-FA6C-8D93-23399E1E6894}"/>
          </ac:spMkLst>
        </pc:spChg>
      </pc:sldChg>
      <pc:sldChg chg="modSp add mod">
        <pc:chgData name="Damian Gordon" userId="796278f3-970d-4a3b-8137-dc597a054133" providerId="ADAL" clId="{6CCE4A92-1425-4C79-A871-6A63111EAA1F}" dt="2025-02-20T23:36:25.928" v="2037" actId="20577"/>
        <pc:sldMkLst>
          <pc:docMk/>
          <pc:sldMk cId="1276610831" sldId="856"/>
        </pc:sldMkLst>
        <pc:spChg chg="mod">
          <ac:chgData name="Damian Gordon" userId="796278f3-970d-4a3b-8137-dc597a054133" providerId="ADAL" clId="{6CCE4A92-1425-4C79-A871-6A63111EAA1F}" dt="2025-02-20T23:36:25.928" v="2037" actId="20577"/>
          <ac:spMkLst>
            <pc:docMk/>
            <pc:sldMk cId="1276610831" sldId="856"/>
            <ac:spMk id="2" creationId="{78B8C2FF-C90F-C1E4-0969-9FFDFDEC0A7D}"/>
          </ac:spMkLst>
        </pc:spChg>
      </pc:sldChg>
      <pc:sldChg chg="addSp modSp add mod">
        <pc:chgData name="Damian Gordon" userId="796278f3-970d-4a3b-8137-dc597a054133" providerId="ADAL" clId="{6CCE4A92-1425-4C79-A871-6A63111EAA1F}" dt="2025-02-20T23:40:55.828" v="2076" actId="14100"/>
        <pc:sldMkLst>
          <pc:docMk/>
          <pc:sldMk cId="457972323" sldId="857"/>
        </pc:sldMkLst>
        <pc:spChg chg="add mod">
          <ac:chgData name="Damian Gordon" userId="796278f3-970d-4a3b-8137-dc597a054133" providerId="ADAL" clId="{6CCE4A92-1425-4C79-A871-6A63111EAA1F}" dt="2025-02-20T23:40:55.828" v="2076" actId="14100"/>
          <ac:spMkLst>
            <pc:docMk/>
            <pc:sldMk cId="457972323" sldId="857"/>
            <ac:spMk id="3" creationId="{07B002D9-402A-1D69-2AB1-CA2C3DD64191}"/>
          </ac:spMkLst>
        </pc:spChg>
        <pc:picChg chg="add mod">
          <ac:chgData name="Damian Gordon" userId="796278f3-970d-4a3b-8137-dc597a054133" providerId="ADAL" clId="{6CCE4A92-1425-4C79-A871-6A63111EAA1F}" dt="2025-02-20T23:39:47.274" v="2069" actId="1076"/>
          <ac:picMkLst>
            <pc:docMk/>
            <pc:sldMk cId="457972323" sldId="857"/>
            <ac:picMk id="1026" creationId="{41993AD1-B1BD-1518-AAA7-CAE469668618}"/>
          </ac:picMkLst>
        </pc:picChg>
      </pc:sldChg>
    </pc:docChg>
  </pc:docChgLst>
  <pc:docChgLst>
    <pc:chgData name="Damian Gordon" userId="796278f3-970d-4a3b-8137-dc597a054133" providerId="ADAL" clId="{6C3C4689-DBEB-4494-A627-458BF867F015}"/>
    <pc:docChg chg="modSld">
      <pc:chgData name="Damian Gordon" userId="796278f3-970d-4a3b-8137-dc597a054133" providerId="ADAL" clId="{6C3C4689-DBEB-4494-A627-458BF867F015}" dt="2024-09-13T15:54:30.832" v="1" actId="20577"/>
      <pc:docMkLst>
        <pc:docMk/>
      </pc:docMkLst>
      <pc:sldChg chg="modSp mod">
        <pc:chgData name="Damian Gordon" userId="796278f3-970d-4a3b-8137-dc597a054133" providerId="ADAL" clId="{6C3C4689-DBEB-4494-A627-458BF867F015}" dt="2024-09-13T15:54:30.832" v="1" actId="20577"/>
        <pc:sldMkLst>
          <pc:docMk/>
          <pc:sldMk cId="3805323869" sldId="461"/>
        </pc:sldMkLst>
      </pc:sldChg>
    </pc:docChg>
  </pc:docChgLst>
  <pc:docChgLst>
    <pc:chgData name="Damian Gordon" userId="796278f3-970d-4a3b-8137-dc597a054133" providerId="ADAL" clId="{AF51A19B-0571-4438-8CE9-771ACA5D5360}"/>
    <pc:docChg chg="custSel modSld">
      <pc:chgData name="Damian Gordon" userId="796278f3-970d-4a3b-8137-dc597a054133" providerId="ADAL" clId="{AF51A19B-0571-4438-8CE9-771ACA5D5360}" dt="2024-07-05T00:45:26.830" v="25" actId="20577"/>
      <pc:docMkLst>
        <pc:docMk/>
      </pc:docMkLst>
      <pc:sldChg chg="addSp delSp modSp mod">
        <pc:chgData name="Damian Gordon" userId="796278f3-970d-4a3b-8137-dc597a054133" providerId="ADAL" clId="{AF51A19B-0571-4438-8CE9-771ACA5D5360}" dt="2024-07-05T00:45:26.830" v="25" actId="20577"/>
        <pc:sldMkLst>
          <pc:docMk/>
          <pc:sldMk cId="321388942" sldId="259"/>
        </pc:sldMkLst>
      </pc:sldChg>
    </pc:docChg>
  </pc:docChgLst>
  <pc:docChgLst>
    <pc:chgData name="Damian Gordon" userId="796278f3-970d-4a3b-8137-dc597a054133" providerId="ADAL" clId="{7FEC25F7-A39A-4170-82F0-81AE16918F0E}"/>
    <pc:docChg chg="undo custSel addSld delSld modSld sldOrd">
      <pc:chgData name="Damian Gordon" userId="796278f3-970d-4a3b-8137-dc597a054133" providerId="ADAL" clId="{7FEC25F7-A39A-4170-82F0-81AE16918F0E}" dt="2024-08-02T14:32:25.595" v="6631" actId="27636"/>
      <pc:docMkLst>
        <pc:docMk/>
      </pc:docMkLst>
      <pc:sldChg chg="modSp mod">
        <pc:chgData name="Damian Gordon" userId="796278f3-970d-4a3b-8137-dc597a054133" providerId="ADAL" clId="{7FEC25F7-A39A-4170-82F0-81AE16918F0E}" dt="2024-07-09T13:28:19.327" v="5465"/>
        <pc:sldMkLst>
          <pc:docMk/>
          <pc:sldMk cId="3735875418" sldId="430"/>
        </pc:sldMkLst>
      </pc:sldChg>
      <pc:sldChg chg="del ord">
        <pc:chgData name="Damian Gordon" userId="796278f3-970d-4a3b-8137-dc597a054133" providerId="ADAL" clId="{7FEC25F7-A39A-4170-82F0-81AE16918F0E}" dt="2024-07-09T12:30:04.955" v="5083" actId="47"/>
        <pc:sldMkLst>
          <pc:docMk/>
          <pc:sldMk cId="1223211032" sldId="460"/>
        </pc:sldMkLst>
      </pc:sldChg>
      <pc:sldChg chg="modSp mod">
        <pc:chgData name="Damian Gordon" userId="796278f3-970d-4a3b-8137-dc597a054133" providerId="ADAL" clId="{7FEC25F7-A39A-4170-82F0-81AE16918F0E}" dt="2024-08-02T14:23:36.567" v="6542" actId="404"/>
        <pc:sldMkLst>
          <pc:docMk/>
          <pc:sldMk cId="3805323869" sldId="461"/>
        </pc:sldMkLst>
      </pc:sldChg>
      <pc:sldChg chg="modSp mod">
        <pc:chgData name="Damian Gordon" userId="796278f3-970d-4a3b-8137-dc597a054133" providerId="ADAL" clId="{7FEC25F7-A39A-4170-82F0-81AE16918F0E}" dt="2024-07-09T13:29:12.180" v="5518" actId="20577"/>
        <pc:sldMkLst>
          <pc:docMk/>
          <pc:sldMk cId="4095918154" sldId="474"/>
        </pc:sldMkLst>
      </pc:sldChg>
      <pc:sldChg chg="modSp mod ord">
        <pc:chgData name="Damian Gordon" userId="796278f3-970d-4a3b-8137-dc597a054133" providerId="ADAL" clId="{7FEC25F7-A39A-4170-82F0-81AE16918F0E}" dt="2024-07-06T14:15:10.250" v="2423"/>
        <pc:sldMkLst>
          <pc:docMk/>
          <pc:sldMk cId="4201349747" sldId="488"/>
        </pc:sldMkLst>
      </pc:sldChg>
      <pc:sldChg chg="addSp delSp modSp mod">
        <pc:chgData name="Damian Gordon" userId="796278f3-970d-4a3b-8137-dc597a054133" providerId="ADAL" clId="{7FEC25F7-A39A-4170-82F0-81AE16918F0E}" dt="2024-07-05T13:34:12.565" v="276" actId="478"/>
        <pc:sldMkLst>
          <pc:docMk/>
          <pc:sldMk cId="4253531965" sldId="489"/>
        </pc:sldMkLst>
      </pc:sldChg>
      <pc:sldChg chg="modSp mod">
        <pc:chgData name="Damian Gordon" userId="796278f3-970d-4a3b-8137-dc597a054133" providerId="ADAL" clId="{7FEC25F7-A39A-4170-82F0-81AE16918F0E}" dt="2024-07-09T12:30:27.313" v="5125" actId="20577"/>
        <pc:sldMkLst>
          <pc:docMk/>
          <pc:sldMk cId="1380855924" sldId="490"/>
        </pc:sldMkLst>
      </pc:sldChg>
      <pc:sldChg chg="modSp mod">
        <pc:chgData name="Damian Gordon" userId="796278f3-970d-4a3b-8137-dc597a054133" providerId="ADAL" clId="{7FEC25F7-A39A-4170-82F0-81AE16918F0E}" dt="2024-07-08T12:54:47.955" v="3352" actId="20577"/>
        <pc:sldMkLst>
          <pc:docMk/>
          <pc:sldMk cId="2042089025" sldId="493"/>
        </pc:sldMkLst>
      </pc:sldChg>
      <pc:sldChg chg="modSp mod">
        <pc:chgData name="Damian Gordon" userId="796278f3-970d-4a3b-8137-dc597a054133" providerId="ADAL" clId="{7FEC25F7-A39A-4170-82F0-81AE16918F0E}" dt="2024-07-09T13:29:25.748" v="5519" actId="113"/>
        <pc:sldMkLst>
          <pc:docMk/>
          <pc:sldMk cId="916282007" sldId="496"/>
        </pc:sldMkLst>
      </pc:sldChg>
      <pc:sldChg chg="modSp mod">
        <pc:chgData name="Damian Gordon" userId="796278f3-970d-4a3b-8137-dc597a054133" providerId="ADAL" clId="{7FEC25F7-A39A-4170-82F0-81AE16918F0E}" dt="2024-07-09T13:28:08.571" v="5464" actId="20577"/>
        <pc:sldMkLst>
          <pc:docMk/>
          <pc:sldMk cId="1870675293" sldId="505"/>
        </pc:sldMkLst>
      </pc:sldChg>
      <pc:sldChg chg="addSp modSp add mod">
        <pc:chgData name="Damian Gordon" userId="796278f3-970d-4a3b-8137-dc597a054133" providerId="ADAL" clId="{7FEC25F7-A39A-4170-82F0-81AE16918F0E}" dt="2024-07-05T11:53:29.262" v="73" actId="1076"/>
        <pc:sldMkLst>
          <pc:docMk/>
          <pc:sldMk cId="1721466139" sldId="508"/>
        </pc:sldMkLst>
      </pc:sldChg>
      <pc:sldChg chg="addSp delSp modSp add mod ord">
        <pc:chgData name="Damian Gordon" userId="796278f3-970d-4a3b-8137-dc597a054133" providerId="ADAL" clId="{7FEC25F7-A39A-4170-82F0-81AE16918F0E}" dt="2024-07-06T14:16:00.176" v="2425"/>
        <pc:sldMkLst>
          <pc:docMk/>
          <pc:sldMk cId="2822760810" sldId="509"/>
        </pc:sldMkLst>
      </pc:sldChg>
      <pc:sldChg chg="addSp delSp modSp add mod">
        <pc:chgData name="Damian Gordon" userId="796278f3-970d-4a3b-8137-dc597a054133" providerId="ADAL" clId="{7FEC25F7-A39A-4170-82F0-81AE16918F0E}" dt="2024-07-05T14:53:28.828" v="976" actId="20577"/>
        <pc:sldMkLst>
          <pc:docMk/>
          <pc:sldMk cId="4265199667" sldId="510"/>
        </pc:sldMkLst>
      </pc:sldChg>
      <pc:sldChg chg="addSp delSp modSp add mod ord">
        <pc:chgData name="Damian Gordon" userId="796278f3-970d-4a3b-8137-dc597a054133" providerId="ADAL" clId="{7FEC25F7-A39A-4170-82F0-81AE16918F0E}" dt="2024-07-09T13:50:45.291" v="5992" actId="20577"/>
        <pc:sldMkLst>
          <pc:docMk/>
          <pc:sldMk cId="2228028331" sldId="511"/>
        </pc:sldMkLst>
      </pc:sldChg>
      <pc:sldChg chg="addSp delSp modSp add mod ord">
        <pc:chgData name="Damian Gordon" userId="796278f3-970d-4a3b-8137-dc597a054133" providerId="ADAL" clId="{7FEC25F7-A39A-4170-82F0-81AE16918F0E}" dt="2024-07-06T14:16:09.908" v="2427"/>
        <pc:sldMkLst>
          <pc:docMk/>
          <pc:sldMk cId="432110398" sldId="512"/>
        </pc:sldMkLst>
      </pc:sldChg>
      <pc:sldChg chg="addSp delSp modSp add mod setBg">
        <pc:chgData name="Damian Gordon" userId="796278f3-970d-4a3b-8137-dc597a054133" providerId="ADAL" clId="{7FEC25F7-A39A-4170-82F0-81AE16918F0E}" dt="2024-07-09T12:24:09.198" v="4705" actId="26606"/>
        <pc:sldMkLst>
          <pc:docMk/>
          <pc:sldMk cId="1333166156" sldId="513"/>
        </pc:sldMkLst>
      </pc:sldChg>
      <pc:sldChg chg="modSp add mod ord">
        <pc:chgData name="Damian Gordon" userId="796278f3-970d-4a3b-8137-dc597a054133" providerId="ADAL" clId="{7FEC25F7-A39A-4170-82F0-81AE16918F0E}" dt="2024-07-06T14:16:09.908" v="2427"/>
        <pc:sldMkLst>
          <pc:docMk/>
          <pc:sldMk cId="2619792849" sldId="514"/>
        </pc:sldMkLst>
      </pc:sldChg>
      <pc:sldChg chg="modSp add mod ord">
        <pc:chgData name="Damian Gordon" userId="796278f3-970d-4a3b-8137-dc597a054133" providerId="ADAL" clId="{7FEC25F7-A39A-4170-82F0-81AE16918F0E}" dt="2024-07-06T14:16:09.908" v="2427"/>
        <pc:sldMkLst>
          <pc:docMk/>
          <pc:sldMk cId="2361069070" sldId="515"/>
        </pc:sldMkLst>
      </pc:sldChg>
      <pc:sldChg chg="modSp add mod ord">
        <pc:chgData name="Damian Gordon" userId="796278f3-970d-4a3b-8137-dc597a054133" providerId="ADAL" clId="{7FEC25F7-A39A-4170-82F0-81AE16918F0E}" dt="2024-07-06T14:17:46.113" v="2428" actId="20577"/>
        <pc:sldMkLst>
          <pc:docMk/>
          <pc:sldMk cId="3330554156" sldId="516"/>
        </pc:sldMkLst>
      </pc:sldChg>
      <pc:sldChg chg="modSp add mod ord">
        <pc:chgData name="Damian Gordon" userId="796278f3-970d-4a3b-8137-dc597a054133" providerId="ADAL" clId="{7FEC25F7-A39A-4170-82F0-81AE16918F0E}" dt="2024-07-06T14:14:06.748" v="2417" actId="20577"/>
        <pc:sldMkLst>
          <pc:docMk/>
          <pc:sldMk cId="2356892724" sldId="517"/>
        </pc:sldMkLst>
      </pc:sldChg>
      <pc:sldChg chg="add del">
        <pc:chgData name="Damian Gordon" userId="796278f3-970d-4a3b-8137-dc597a054133" providerId="ADAL" clId="{7FEC25F7-A39A-4170-82F0-81AE16918F0E}" dt="2024-07-06T18:05:26.646" v="2435" actId="47"/>
        <pc:sldMkLst>
          <pc:docMk/>
          <pc:sldMk cId="2986980347" sldId="518"/>
        </pc:sldMkLst>
      </pc:sldChg>
      <pc:sldChg chg="modSp add mod ord">
        <pc:chgData name="Damian Gordon" userId="796278f3-970d-4a3b-8137-dc597a054133" providerId="ADAL" clId="{7FEC25F7-A39A-4170-82F0-81AE16918F0E}" dt="2024-07-09T11:48:06.592" v="3360" actId="20577"/>
        <pc:sldMkLst>
          <pc:docMk/>
          <pc:sldMk cId="3900040505" sldId="519"/>
        </pc:sldMkLst>
      </pc:sldChg>
      <pc:sldChg chg="addSp delSp modSp add mod ord">
        <pc:chgData name="Damian Gordon" userId="796278f3-970d-4a3b-8137-dc597a054133" providerId="ADAL" clId="{7FEC25F7-A39A-4170-82F0-81AE16918F0E}" dt="2024-08-02T14:28:58.969" v="6629" actId="20577"/>
        <pc:sldMkLst>
          <pc:docMk/>
          <pc:sldMk cId="1392760388" sldId="520"/>
        </pc:sldMkLst>
      </pc:sldChg>
      <pc:sldChg chg="addSp delSp modSp add mod ord">
        <pc:chgData name="Damian Gordon" userId="796278f3-970d-4a3b-8137-dc597a054133" providerId="ADAL" clId="{7FEC25F7-A39A-4170-82F0-81AE16918F0E}" dt="2024-07-06T18:28:39.723" v="3318"/>
        <pc:sldMkLst>
          <pc:docMk/>
          <pc:sldMk cId="90912281" sldId="521"/>
        </pc:sldMkLst>
      </pc:sldChg>
      <pc:sldChg chg="addSp delSp modSp add mod">
        <pc:chgData name="Damian Gordon" userId="796278f3-970d-4a3b-8137-dc597a054133" providerId="ADAL" clId="{7FEC25F7-A39A-4170-82F0-81AE16918F0E}" dt="2024-07-09T12:08:35.460" v="3887" actId="27636"/>
        <pc:sldMkLst>
          <pc:docMk/>
          <pc:sldMk cId="3759057335" sldId="522"/>
        </pc:sldMkLst>
      </pc:sldChg>
      <pc:sldChg chg="addSp delSp modSp add mod">
        <pc:chgData name="Damian Gordon" userId="796278f3-970d-4a3b-8137-dc597a054133" providerId="ADAL" clId="{7FEC25F7-A39A-4170-82F0-81AE16918F0E}" dt="2024-07-09T12:08:58.753" v="3890" actId="27636"/>
        <pc:sldMkLst>
          <pc:docMk/>
          <pc:sldMk cId="1480789399" sldId="523"/>
        </pc:sldMkLst>
      </pc:sldChg>
      <pc:sldChg chg="modSp add mod">
        <pc:chgData name="Damian Gordon" userId="796278f3-970d-4a3b-8137-dc597a054133" providerId="ADAL" clId="{7FEC25F7-A39A-4170-82F0-81AE16918F0E}" dt="2024-07-09T12:28:53.861" v="5082" actId="20577"/>
        <pc:sldMkLst>
          <pc:docMk/>
          <pc:sldMk cId="3150756904" sldId="524"/>
        </pc:sldMkLst>
      </pc:sldChg>
      <pc:sldChg chg="modSp add mod">
        <pc:chgData name="Damian Gordon" userId="796278f3-970d-4a3b-8137-dc597a054133" providerId="ADAL" clId="{7FEC25F7-A39A-4170-82F0-81AE16918F0E}" dt="2024-07-09T12:16:48.333" v="4584" actId="27636"/>
        <pc:sldMkLst>
          <pc:docMk/>
          <pc:sldMk cId="168884867" sldId="525"/>
        </pc:sldMkLst>
      </pc:sldChg>
      <pc:sldChg chg="addSp delSp modSp add mod setBg">
        <pc:chgData name="Damian Gordon" userId="796278f3-970d-4a3b-8137-dc597a054133" providerId="ADAL" clId="{7FEC25F7-A39A-4170-82F0-81AE16918F0E}" dt="2024-07-09T12:17:43.964" v="4589" actId="26606"/>
        <pc:sldMkLst>
          <pc:docMk/>
          <pc:sldMk cId="2598802286" sldId="526"/>
        </pc:sldMkLst>
      </pc:sldChg>
      <pc:sldChg chg="add del">
        <pc:chgData name="Damian Gordon" userId="796278f3-970d-4a3b-8137-dc597a054133" providerId="ADAL" clId="{7FEC25F7-A39A-4170-82F0-81AE16918F0E}" dt="2024-07-09T13:27:26.722" v="5443" actId="47"/>
        <pc:sldMkLst>
          <pc:docMk/>
          <pc:sldMk cId="3094175110" sldId="527"/>
        </pc:sldMkLst>
      </pc:sldChg>
      <pc:sldChg chg="delSp add ord">
        <pc:chgData name="Damian Gordon" userId="796278f3-970d-4a3b-8137-dc597a054133" providerId="ADAL" clId="{7FEC25F7-A39A-4170-82F0-81AE16918F0E}" dt="2024-07-09T12:23:58.792" v="4700"/>
        <pc:sldMkLst>
          <pc:docMk/>
          <pc:sldMk cId="2508920386" sldId="528"/>
        </pc:sldMkLst>
      </pc:sldChg>
      <pc:sldChg chg="add">
        <pc:chgData name="Damian Gordon" userId="796278f3-970d-4a3b-8137-dc597a054133" providerId="ADAL" clId="{7FEC25F7-A39A-4170-82F0-81AE16918F0E}" dt="2024-07-09T13:18:02.232" v="5126"/>
        <pc:sldMkLst>
          <pc:docMk/>
          <pc:sldMk cId="2648661551" sldId="529"/>
        </pc:sldMkLst>
      </pc:sldChg>
      <pc:sldChg chg="addSp delSp modSp add mod ord">
        <pc:chgData name="Damian Gordon" userId="796278f3-970d-4a3b-8137-dc597a054133" providerId="ADAL" clId="{7FEC25F7-A39A-4170-82F0-81AE16918F0E}" dt="2024-07-09T14:09:17.775" v="6249"/>
        <pc:sldMkLst>
          <pc:docMk/>
          <pc:sldMk cId="1997344540" sldId="530"/>
        </pc:sldMkLst>
      </pc:sldChg>
      <pc:sldChg chg="add del">
        <pc:chgData name="Damian Gordon" userId="796278f3-970d-4a3b-8137-dc597a054133" providerId="ADAL" clId="{7FEC25F7-A39A-4170-82F0-81AE16918F0E}" dt="2024-07-09T14:01:44.014" v="6091" actId="47"/>
        <pc:sldMkLst>
          <pc:docMk/>
          <pc:sldMk cId="3320530740" sldId="531"/>
        </pc:sldMkLst>
      </pc:sldChg>
      <pc:sldChg chg="modSp add mod ord">
        <pc:chgData name="Damian Gordon" userId="796278f3-970d-4a3b-8137-dc597a054133" providerId="ADAL" clId="{7FEC25F7-A39A-4170-82F0-81AE16918F0E}" dt="2024-07-09T14:07:01.268" v="6185" actId="20577"/>
        <pc:sldMkLst>
          <pc:docMk/>
          <pc:sldMk cId="14068166" sldId="532"/>
        </pc:sldMkLst>
      </pc:sldChg>
      <pc:sldChg chg="delSp add mod ord">
        <pc:chgData name="Damian Gordon" userId="796278f3-970d-4a3b-8137-dc597a054133" providerId="ADAL" clId="{7FEC25F7-A39A-4170-82F0-81AE16918F0E}" dt="2024-07-09T14:07:21.316" v="6189"/>
        <pc:sldMkLst>
          <pc:docMk/>
          <pc:sldMk cId="1092859899" sldId="533"/>
        </pc:sldMkLst>
      </pc:sldChg>
      <pc:sldChg chg="addSp modSp add mod">
        <pc:chgData name="Damian Gordon" userId="796278f3-970d-4a3b-8137-dc597a054133" providerId="ADAL" clId="{7FEC25F7-A39A-4170-82F0-81AE16918F0E}" dt="2024-08-02T14:27:58.284" v="6600" actId="1076"/>
        <pc:sldMkLst>
          <pc:docMk/>
          <pc:sldMk cId="2813614338" sldId="534"/>
        </pc:sldMkLst>
      </pc:sldChg>
      <pc:sldChg chg="modSp add mod ord">
        <pc:chgData name="Damian Gordon" userId="796278f3-970d-4a3b-8137-dc597a054133" providerId="ADAL" clId="{7FEC25F7-A39A-4170-82F0-81AE16918F0E}" dt="2024-07-09T14:11:25.664" v="6541" actId="20577"/>
        <pc:sldMkLst>
          <pc:docMk/>
          <pc:sldMk cId="1876897265" sldId="535"/>
        </pc:sldMkLst>
      </pc:sldChg>
      <pc:sldChg chg="add del">
        <pc:chgData name="Damian Gordon" userId="796278f3-970d-4a3b-8137-dc597a054133" providerId="ADAL" clId="{7FEC25F7-A39A-4170-82F0-81AE16918F0E}" dt="2024-07-09T14:08:33.903" v="6192"/>
        <pc:sldMkLst>
          <pc:docMk/>
          <pc:sldMk cId="4133125882" sldId="535"/>
        </pc:sldMkLst>
      </pc:sldChg>
      <pc:sldChg chg="modSp mod">
        <pc:chgData name="Damian Gordon" userId="796278f3-970d-4a3b-8137-dc597a054133" providerId="ADAL" clId="{7FEC25F7-A39A-4170-82F0-81AE16918F0E}" dt="2024-08-02T14:32:25.595" v="6631" actId="27636"/>
        <pc:sldMkLst>
          <pc:docMk/>
          <pc:sldMk cId="2418298055" sldId="538"/>
        </pc:sldMkLst>
      </pc:sldChg>
      <pc:sldChg chg="addSp modSp add mod">
        <pc:chgData name="Damian Gordon" userId="796278f3-970d-4a3b-8137-dc597a054133" providerId="ADAL" clId="{7FEC25F7-A39A-4170-82F0-81AE16918F0E}" dt="2024-08-02T14:28:10.849" v="6620" actId="20577"/>
        <pc:sldMkLst>
          <pc:docMk/>
          <pc:sldMk cId="572223339" sldId="541"/>
        </pc:sldMkLst>
      </pc:sldChg>
    </pc:docChg>
  </pc:docChgLst>
  <pc:docChgLst>
    <pc:chgData name="Damian Gordon" userId="796278f3-970d-4a3b-8137-dc597a054133" providerId="ADAL" clId="{51C9C497-AE05-44AC-9738-DACC3ED90E3A}"/>
    <pc:docChg chg="undo custSel addSld delSld modSld">
      <pc:chgData name="Damian Gordon" userId="796278f3-970d-4a3b-8137-dc597a054133" providerId="ADAL" clId="{51C9C497-AE05-44AC-9738-DACC3ED90E3A}" dt="2024-09-17T10:19:49.115" v="651" actId="403"/>
      <pc:docMkLst>
        <pc:docMk/>
      </pc:docMkLst>
      <pc:sldChg chg="addSp modSp">
        <pc:chgData name="Damian Gordon" userId="796278f3-970d-4a3b-8137-dc597a054133" providerId="ADAL" clId="{51C9C497-AE05-44AC-9738-DACC3ED90E3A}" dt="2024-09-17T09:58:13.062" v="320"/>
        <pc:sldMkLst>
          <pc:docMk/>
          <pc:sldMk cId="1941464876" sldId="256"/>
        </pc:sldMkLst>
      </pc:sldChg>
      <pc:sldChg chg="addSp delSp modSp mod">
        <pc:chgData name="Damian Gordon" userId="796278f3-970d-4a3b-8137-dc597a054133" providerId="ADAL" clId="{51C9C497-AE05-44AC-9738-DACC3ED90E3A}" dt="2024-09-17T09:58:01.593" v="319"/>
        <pc:sldMkLst>
          <pc:docMk/>
          <pc:sldMk cId="1721466139" sldId="508"/>
        </pc:sldMkLst>
      </pc:sldChg>
      <pc:sldChg chg="addSp delSp modSp add mod">
        <pc:chgData name="Damian Gordon" userId="796278f3-970d-4a3b-8137-dc597a054133" providerId="ADAL" clId="{51C9C497-AE05-44AC-9738-DACC3ED90E3A}" dt="2024-09-17T09:44:14.798" v="135" actId="1076"/>
        <pc:sldMkLst>
          <pc:docMk/>
          <pc:sldMk cId="4109757825" sldId="542"/>
        </pc:sldMkLst>
      </pc:sldChg>
      <pc:sldChg chg="addSp delSp modSp add mod">
        <pc:chgData name="Damian Gordon" userId="796278f3-970d-4a3b-8137-dc597a054133" providerId="ADAL" clId="{51C9C497-AE05-44AC-9738-DACC3ED90E3A}" dt="2024-09-17T09:46:30.867" v="223" actId="478"/>
        <pc:sldMkLst>
          <pc:docMk/>
          <pc:sldMk cId="1741549133" sldId="543"/>
        </pc:sldMkLst>
      </pc:sldChg>
      <pc:sldChg chg="addSp delSp modSp add del mod">
        <pc:chgData name="Damian Gordon" userId="796278f3-970d-4a3b-8137-dc597a054133" providerId="ADAL" clId="{51C9C497-AE05-44AC-9738-DACC3ED90E3A}" dt="2024-09-17T09:49:43.985" v="280" actId="47"/>
        <pc:sldMkLst>
          <pc:docMk/>
          <pc:sldMk cId="3072973736" sldId="544"/>
        </pc:sldMkLst>
      </pc:sldChg>
      <pc:sldChg chg="addSp delSp modSp add mod">
        <pc:chgData name="Damian Gordon" userId="796278f3-970d-4a3b-8137-dc597a054133" providerId="ADAL" clId="{51C9C497-AE05-44AC-9738-DACC3ED90E3A}" dt="2024-09-17T09:49:29.398" v="279" actId="20577"/>
        <pc:sldMkLst>
          <pc:docMk/>
          <pc:sldMk cId="1275048363" sldId="545"/>
        </pc:sldMkLst>
      </pc:sldChg>
      <pc:sldChg chg="add">
        <pc:chgData name="Damian Gordon" userId="796278f3-970d-4a3b-8137-dc597a054133" providerId="ADAL" clId="{51C9C497-AE05-44AC-9738-DACC3ED90E3A}" dt="2024-09-17T09:50:53.184" v="281"/>
        <pc:sldMkLst>
          <pc:docMk/>
          <pc:sldMk cId="3697168116" sldId="546"/>
        </pc:sldMkLst>
      </pc:sldChg>
      <pc:sldChg chg="addSp modSp add mod">
        <pc:chgData name="Damian Gordon" userId="796278f3-970d-4a3b-8137-dc597a054133" providerId="ADAL" clId="{51C9C497-AE05-44AC-9738-DACC3ED90E3A}" dt="2024-09-17T09:55:49.376" v="310" actId="20577"/>
        <pc:sldMkLst>
          <pc:docMk/>
          <pc:sldMk cId="810842889" sldId="547"/>
        </pc:sldMkLst>
      </pc:sldChg>
      <pc:sldChg chg="addSp delSp modSp add mod setBg">
        <pc:chgData name="Damian Gordon" userId="796278f3-970d-4a3b-8137-dc597a054133" providerId="ADAL" clId="{51C9C497-AE05-44AC-9738-DACC3ED90E3A}" dt="2024-09-17T09:54:32.414" v="300" actId="26606"/>
        <pc:sldMkLst>
          <pc:docMk/>
          <pc:sldMk cId="194116933" sldId="548"/>
        </pc:sldMkLst>
      </pc:sldChg>
      <pc:sldChg chg="addSp delSp modSp add mod">
        <pc:chgData name="Damian Gordon" userId="796278f3-970d-4a3b-8137-dc597a054133" providerId="ADAL" clId="{51C9C497-AE05-44AC-9738-DACC3ED90E3A}" dt="2024-09-17T09:57:58.188" v="318" actId="21"/>
        <pc:sldMkLst>
          <pc:docMk/>
          <pc:sldMk cId="3284315641" sldId="549"/>
        </pc:sldMkLst>
      </pc:sldChg>
      <pc:sldChg chg="modSp add mod">
        <pc:chgData name="Damian Gordon" userId="796278f3-970d-4a3b-8137-dc597a054133" providerId="ADAL" clId="{51C9C497-AE05-44AC-9738-DACC3ED90E3A}" dt="2024-09-17T09:58:33.779" v="323" actId="27636"/>
        <pc:sldMkLst>
          <pc:docMk/>
          <pc:sldMk cId="2068285729" sldId="550"/>
        </pc:sldMkLst>
      </pc:sldChg>
      <pc:sldChg chg="addSp delSp modSp add mod modNotesTx">
        <pc:chgData name="Damian Gordon" userId="796278f3-970d-4a3b-8137-dc597a054133" providerId="ADAL" clId="{51C9C497-AE05-44AC-9738-DACC3ED90E3A}" dt="2024-09-17T10:01:14.340" v="451" actId="167"/>
        <pc:sldMkLst>
          <pc:docMk/>
          <pc:sldMk cId="4132202039" sldId="551"/>
        </pc:sldMkLst>
      </pc:sldChg>
      <pc:sldChg chg="delSp modSp add mod">
        <pc:chgData name="Damian Gordon" userId="796278f3-970d-4a3b-8137-dc597a054133" providerId="ADAL" clId="{51C9C497-AE05-44AC-9738-DACC3ED90E3A}" dt="2024-09-17T10:12:45.200" v="489" actId="20577"/>
        <pc:sldMkLst>
          <pc:docMk/>
          <pc:sldMk cId="1868398000" sldId="552"/>
        </pc:sldMkLst>
      </pc:sldChg>
      <pc:sldChg chg="add del">
        <pc:chgData name="Damian Gordon" userId="796278f3-970d-4a3b-8137-dc597a054133" providerId="ADAL" clId="{51C9C497-AE05-44AC-9738-DACC3ED90E3A}" dt="2024-09-17T10:12:44.718" v="488"/>
        <pc:sldMkLst>
          <pc:docMk/>
          <pc:sldMk cId="1648463634" sldId="553"/>
        </pc:sldMkLst>
      </pc:sldChg>
      <pc:sldChg chg="addSp modSp add mod">
        <pc:chgData name="Damian Gordon" userId="796278f3-970d-4a3b-8137-dc597a054133" providerId="ADAL" clId="{51C9C497-AE05-44AC-9738-DACC3ED90E3A}" dt="2024-09-17T10:13:38.188" v="533" actId="1076"/>
        <pc:sldMkLst>
          <pc:docMk/>
          <pc:sldMk cId="2363125076" sldId="553"/>
        </pc:sldMkLst>
      </pc:sldChg>
      <pc:sldChg chg="modSp add mod">
        <pc:chgData name="Damian Gordon" userId="796278f3-970d-4a3b-8137-dc597a054133" providerId="ADAL" clId="{51C9C497-AE05-44AC-9738-DACC3ED90E3A}" dt="2024-09-17T10:16:30.861" v="602" actId="20577"/>
        <pc:sldMkLst>
          <pc:docMk/>
          <pc:sldMk cId="1314442596" sldId="554"/>
        </pc:sldMkLst>
      </pc:sldChg>
      <pc:sldChg chg="add">
        <pc:chgData name="Damian Gordon" userId="796278f3-970d-4a3b-8137-dc597a054133" providerId="ADAL" clId="{51C9C497-AE05-44AC-9738-DACC3ED90E3A}" dt="2024-09-17T10:14:16.064" v="536"/>
        <pc:sldMkLst>
          <pc:docMk/>
          <pc:sldMk cId="3826350951" sldId="555"/>
        </pc:sldMkLst>
      </pc:sldChg>
      <pc:sldChg chg="add">
        <pc:chgData name="Damian Gordon" userId="796278f3-970d-4a3b-8137-dc597a054133" providerId="ADAL" clId="{51C9C497-AE05-44AC-9738-DACC3ED90E3A}" dt="2024-09-17T10:14:34.410" v="564"/>
        <pc:sldMkLst>
          <pc:docMk/>
          <pc:sldMk cId="2558959071" sldId="556"/>
        </pc:sldMkLst>
      </pc:sldChg>
      <pc:sldChg chg="modSp add mod">
        <pc:chgData name="Damian Gordon" userId="796278f3-970d-4a3b-8137-dc597a054133" providerId="ADAL" clId="{51C9C497-AE05-44AC-9738-DACC3ED90E3A}" dt="2024-09-17T10:15:22.309" v="592" actId="20577"/>
        <pc:sldMkLst>
          <pc:docMk/>
          <pc:sldMk cId="62470669" sldId="557"/>
        </pc:sldMkLst>
      </pc:sldChg>
      <pc:sldChg chg="modSp add mod">
        <pc:chgData name="Damian Gordon" userId="796278f3-970d-4a3b-8137-dc597a054133" providerId="ADAL" clId="{51C9C497-AE05-44AC-9738-DACC3ED90E3A}" dt="2024-09-17T10:15:04.638" v="590" actId="20577"/>
        <pc:sldMkLst>
          <pc:docMk/>
          <pc:sldMk cId="3337860375" sldId="558"/>
        </pc:sldMkLst>
      </pc:sldChg>
      <pc:sldChg chg="add">
        <pc:chgData name="Damian Gordon" userId="796278f3-970d-4a3b-8137-dc597a054133" providerId="ADAL" clId="{51C9C497-AE05-44AC-9738-DACC3ED90E3A}" dt="2024-09-17T10:15:13.905" v="591"/>
        <pc:sldMkLst>
          <pc:docMk/>
          <pc:sldMk cId="1375753814" sldId="559"/>
        </pc:sldMkLst>
      </pc:sldChg>
      <pc:sldChg chg="add">
        <pc:chgData name="Damian Gordon" userId="796278f3-970d-4a3b-8137-dc597a054133" providerId="ADAL" clId="{51C9C497-AE05-44AC-9738-DACC3ED90E3A}" dt="2024-09-17T10:15:59.829" v="595"/>
        <pc:sldMkLst>
          <pc:docMk/>
          <pc:sldMk cId="2845990101" sldId="560"/>
        </pc:sldMkLst>
      </pc:sldChg>
      <pc:sldChg chg="add">
        <pc:chgData name="Damian Gordon" userId="796278f3-970d-4a3b-8137-dc597a054133" providerId="ADAL" clId="{51C9C497-AE05-44AC-9738-DACC3ED90E3A}" dt="2024-09-17T10:16:09.895" v="597"/>
        <pc:sldMkLst>
          <pc:docMk/>
          <pc:sldMk cId="4152644878" sldId="561"/>
        </pc:sldMkLst>
      </pc:sldChg>
      <pc:sldChg chg="add">
        <pc:chgData name="Damian Gordon" userId="796278f3-970d-4a3b-8137-dc597a054133" providerId="ADAL" clId="{51C9C497-AE05-44AC-9738-DACC3ED90E3A}" dt="2024-09-17T10:16:17.733" v="599"/>
        <pc:sldMkLst>
          <pc:docMk/>
          <pc:sldMk cId="1655053635" sldId="562"/>
        </pc:sldMkLst>
      </pc:sldChg>
      <pc:sldChg chg="add">
        <pc:chgData name="Damian Gordon" userId="796278f3-970d-4a3b-8137-dc597a054133" providerId="ADAL" clId="{51C9C497-AE05-44AC-9738-DACC3ED90E3A}" dt="2024-09-17T10:16:26.077" v="601"/>
        <pc:sldMkLst>
          <pc:docMk/>
          <pc:sldMk cId="1142153425" sldId="563"/>
        </pc:sldMkLst>
      </pc:sldChg>
      <pc:sldChg chg="modSp add mod">
        <pc:chgData name="Damian Gordon" userId="796278f3-970d-4a3b-8137-dc597a054133" providerId="ADAL" clId="{51C9C497-AE05-44AC-9738-DACC3ED90E3A}" dt="2024-09-17T10:18:07.924" v="610" actId="403"/>
        <pc:sldMkLst>
          <pc:docMk/>
          <pc:sldMk cId="1023680307" sldId="564"/>
        </pc:sldMkLst>
      </pc:sldChg>
      <pc:sldChg chg="modSp add mod">
        <pc:chgData name="Damian Gordon" userId="796278f3-970d-4a3b-8137-dc597a054133" providerId="ADAL" clId="{51C9C497-AE05-44AC-9738-DACC3ED90E3A}" dt="2024-09-17T10:18:12.938" v="611" actId="403"/>
        <pc:sldMkLst>
          <pc:docMk/>
          <pc:sldMk cId="104314410" sldId="565"/>
        </pc:sldMkLst>
      </pc:sldChg>
      <pc:sldChg chg="modSp add mod">
        <pc:chgData name="Damian Gordon" userId="796278f3-970d-4a3b-8137-dc597a054133" providerId="ADAL" clId="{51C9C497-AE05-44AC-9738-DACC3ED90E3A}" dt="2024-09-17T10:18:33.214" v="615" actId="403"/>
        <pc:sldMkLst>
          <pc:docMk/>
          <pc:sldMk cId="1651527110" sldId="566"/>
        </pc:sldMkLst>
      </pc:sldChg>
      <pc:sldChg chg="modSp add mod">
        <pc:chgData name="Damian Gordon" userId="796278f3-970d-4a3b-8137-dc597a054133" providerId="ADAL" clId="{51C9C497-AE05-44AC-9738-DACC3ED90E3A}" dt="2024-09-17T10:18:51.431" v="619" actId="403"/>
        <pc:sldMkLst>
          <pc:docMk/>
          <pc:sldMk cId="1041985867" sldId="567"/>
        </pc:sldMkLst>
      </pc:sldChg>
      <pc:sldChg chg="modSp add mod">
        <pc:chgData name="Damian Gordon" userId="796278f3-970d-4a3b-8137-dc597a054133" providerId="ADAL" clId="{51C9C497-AE05-44AC-9738-DACC3ED90E3A}" dt="2024-09-17T10:19:11.544" v="623" actId="403"/>
        <pc:sldMkLst>
          <pc:docMk/>
          <pc:sldMk cId="1049163361" sldId="568"/>
        </pc:sldMkLst>
      </pc:sldChg>
      <pc:sldChg chg="modSp add mod">
        <pc:chgData name="Damian Gordon" userId="796278f3-970d-4a3b-8137-dc597a054133" providerId="ADAL" clId="{51C9C497-AE05-44AC-9738-DACC3ED90E3A}" dt="2024-09-17T10:19:49.115" v="651" actId="403"/>
        <pc:sldMkLst>
          <pc:docMk/>
          <pc:sldMk cId="3455537879" sldId="569"/>
        </pc:sldMkLst>
      </pc:sldChg>
    </pc:docChg>
  </pc:docChgLst>
  <pc:docChgLst>
    <pc:chgData name="Damian Gordon" userId="796278f3-970d-4a3b-8137-dc597a054133" providerId="ADAL" clId="{4B3DE34D-D605-4EAC-832C-480C006C90C4}"/>
    <pc:docChg chg="undo custSel addSld modSld sldOrd">
      <pc:chgData name="Damian Gordon" userId="796278f3-970d-4a3b-8137-dc597a054133" providerId="ADAL" clId="{4B3DE34D-D605-4EAC-832C-480C006C90C4}" dt="2024-05-27T15:29:00.982" v="1004" actId="1035"/>
      <pc:docMkLst>
        <pc:docMk/>
      </pc:docMkLst>
      <pc:sldChg chg="addSp delSp modSp new mod modMedia setBg delDesignElem">
        <pc:chgData name="Damian Gordon" userId="796278f3-970d-4a3b-8137-dc597a054133" providerId="ADAL" clId="{4B3DE34D-D605-4EAC-832C-480C006C90C4}" dt="2024-05-27T14:47:47.106" v="293"/>
        <pc:sldMkLst>
          <pc:docMk/>
          <pc:sldMk cId="1941464876" sldId="256"/>
        </pc:sldMkLst>
      </pc:sldChg>
      <pc:sldChg chg="addSp delSp modSp new mod">
        <pc:chgData name="Damian Gordon" userId="796278f3-970d-4a3b-8137-dc597a054133" providerId="ADAL" clId="{4B3DE34D-D605-4EAC-832C-480C006C90C4}" dt="2024-05-27T15:25:56.096" v="874" actId="167"/>
        <pc:sldMkLst>
          <pc:docMk/>
          <pc:sldMk cId="745447261" sldId="257"/>
        </pc:sldMkLst>
      </pc:sldChg>
      <pc:sldChg chg="addSp modSp add mod">
        <pc:chgData name="Damian Gordon" userId="796278f3-970d-4a3b-8137-dc597a054133" providerId="ADAL" clId="{4B3DE34D-D605-4EAC-832C-480C006C90C4}" dt="2024-05-27T15:26:09.954" v="878" actId="167"/>
        <pc:sldMkLst>
          <pc:docMk/>
          <pc:sldMk cId="32582299" sldId="258"/>
        </pc:sldMkLst>
      </pc:sldChg>
      <pc:sldChg chg="addSp delSp modSp new mod">
        <pc:chgData name="Damian Gordon" userId="796278f3-970d-4a3b-8137-dc597a054133" providerId="ADAL" clId="{4B3DE34D-D605-4EAC-832C-480C006C90C4}" dt="2024-05-27T15:25:45.883" v="871" actId="167"/>
        <pc:sldMkLst>
          <pc:docMk/>
          <pc:sldMk cId="321388942" sldId="259"/>
        </pc:sldMkLst>
      </pc:sldChg>
      <pc:sldChg chg="addSp modSp add mod">
        <pc:chgData name="Damian Gordon" userId="796278f3-970d-4a3b-8137-dc597a054133" providerId="ADAL" clId="{4B3DE34D-D605-4EAC-832C-480C006C90C4}" dt="2024-05-27T15:26:20.501" v="880" actId="167"/>
        <pc:sldMkLst>
          <pc:docMk/>
          <pc:sldMk cId="2082083534" sldId="260"/>
        </pc:sldMkLst>
      </pc:sldChg>
      <pc:sldChg chg="addSp modSp add mod">
        <pc:chgData name="Damian Gordon" userId="796278f3-970d-4a3b-8137-dc597a054133" providerId="ADAL" clId="{4B3DE34D-D605-4EAC-832C-480C006C90C4}" dt="2024-05-27T15:26:04.442" v="876" actId="167"/>
        <pc:sldMkLst>
          <pc:docMk/>
          <pc:sldMk cId="770477169" sldId="261"/>
        </pc:sldMkLst>
      </pc:sldChg>
      <pc:sldChg chg="addSp delSp modSp add mod">
        <pc:chgData name="Damian Gordon" userId="796278f3-970d-4a3b-8137-dc597a054133" providerId="ADAL" clId="{4B3DE34D-D605-4EAC-832C-480C006C90C4}" dt="2024-05-27T15:26:24.826" v="882" actId="167"/>
        <pc:sldMkLst>
          <pc:docMk/>
          <pc:sldMk cId="2877069948" sldId="262"/>
        </pc:sldMkLst>
      </pc:sldChg>
      <pc:sldChg chg="addSp modSp add mod">
        <pc:chgData name="Damian Gordon" userId="796278f3-970d-4a3b-8137-dc597a054133" providerId="ADAL" clId="{4B3DE34D-D605-4EAC-832C-480C006C90C4}" dt="2024-05-27T15:26:29.373" v="884" actId="167"/>
        <pc:sldMkLst>
          <pc:docMk/>
          <pc:sldMk cId="398487012" sldId="263"/>
        </pc:sldMkLst>
      </pc:sldChg>
      <pc:sldChg chg="addSp modSp add mod ord">
        <pc:chgData name="Damian Gordon" userId="796278f3-970d-4a3b-8137-dc597a054133" providerId="ADAL" clId="{4B3DE34D-D605-4EAC-832C-480C006C90C4}" dt="2024-05-27T15:26:38.258" v="888" actId="167"/>
        <pc:sldMkLst>
          <pc:docMk/>
          <pc:sldMk cId="2867830265" sldId="264"/>
        </pc:sldMkLst>
      </pc:sldChg>
      <pc:sldChg chg="addSp modSp add mod">
        <pc:chgData name="Damian Gordon" userId="796278f3-970d-4a3b-8137-dc597a054133" providerId="ADAL" clId="{4B3DE34D-D605-4EAC-832C-480C006C90C4}" dt="2024-05-27T15:26:34.022" v="886" actId="167"/>
        <pc:sldMkLst>
          <pc:docMk/>
          <pc:sldMk cId="2918594077" sldId="265"/>
        </pc:sldMkLst>
      </pc:sldChg>
      <pc:sldChg chg="addSp modSp add mod">
        <pc:chgData name="Damian Gordon" userId="796278f3-970d-4a3b-8137-dc597a054133" providerId="ADAL" clId="{4B3DE34D-D605-4EAC-832C-480C006C90C4}" dt="2024-05-27T15:26:43.482" v="890" actId="167"/>
        <pc:sldMkLst>
          <pc:docMk/>
          <pc:sldMk cId="2182701241" sldId="266"/>
        </pc:sldMkLst>
      </pc:sldChg>
      <pc:sldChg chg="addSp modSp add mod">
        <pc:chgData name="Damian Gordon" userId="796278f3-970d-4a3b-8137-dc597a054133" providerId="ADAL" clId="{4B3DE34D-D605-4EAC-832C-480C006C90C4}" dt="2024-05-27T15:26:48.076" v="892" actId="167"/>
        <pc:sldMkLst>
          <pc:docMk/>
          <pc:sldMk cId="4291527698" sldId="267"/>
        </pc:sldMkLst>
      </pc:sldChg>
      <pc:sldChg chg="addSp modSp add mod">
        <pc:chgData name="Damian Gordon" userId="796278f3-970d-4a3b-8137-dc597a054133" providerId="ADAL" clId="{4B3DE34D-D605-4EAC-832C-480C006C90C4}" dt="2024-05-27T15:26:52.827" v="894" actId="167"/>
        <pc:sldMkLst>
          <pc:docMk/>
          <pc:sldMk cId="2635752808" sldId="268"/>
        </pc:sldMkLst>
      </pc:sldChg>
      <pc:sldChg chg="addSp modSp add mod">
        <pc:chgData name="Damian Gordon" userId="796278f3-970d-4a3b-8137-dc597a054133" providerId="ADAL" clId="{4B3DE34D-D605-4EAC-832C-480C006C90C4}" dt="2024-05-27T15:26:57.083" v="896" actId="167"/>
        <pc:sldMkLst>
          <pc:docMk/>
          <pc:sldMk cId="3552182851" sldId="269"/>
        </pc:sldMkLst>
      </pc:sldChg>
      <pc:sldChg chg="addSp modSp add mod">
        <pc:chgData name="Damian Gordon" userId="796278f3-970d-4a3b-8137-dc597a054133" providerId="ADAL" clId="{4B3DE34D-D605-4EAC-832C-480C006C90C4}" dt="2024-05-27T15:27:24.807" v="906" actId="167"/>
        <pc:sldMkLst>
          <pc:docMk/>
          <pc:sldMk cId="3701803327" sldId="270"/>
        </pc:sldMkLst>
      </pc:sldChg>
      <pc:sldChg chg="addSp modSp add mod ord">
        <pc:chgData name="Damian Gordon" userId="796278f3-970d-4a3b-8137-dc597a054133" providerId="ADAL" clId="{4B3DE34D-D605-4EAC-832C-480C006C90C4}" dt="2024-05-27T15:27:01.754" v="898" actId="167"/>
        <pc:sldMkLst>
          <pc:docMk/>
          <pc:sldMk cId="3368712619" sldId="271"/>
        </pc:sldMkLst>
      </pc:sldChg>
      <pc:sldChg chg="addSp modSp add mod ord">
        <pc:chgData name="Damian Gordon" userId="796278f3-970d-4a3b-8137-dc597a054133" providerId="ADAL" clId="{4B3DE34D-D605-4EAC-832C-480C006C90C4}" dt="2024-05-27T15:27:11.699" v="902" actId="167"/>
        <pc:sldMkLst>
          <pc:docMk/>
          <pc:sldMk cId="2734139410" sldId="272"/>
        </pc:sldMkLst>
      </pc:sldChg>
      <pc:sldChg chg="addSp modSp add mod ord">
        <pc:chgData name="Damian Gordon" userId="796278f3-970d-4a3b-8137-dc597a054133" providerId="ADAL" clId="{4B3DE34D-D605-4EAC-832C-480C006C90C4}" dt="2024-05-27T15:27:07.436" v="900" actId="167"/>
        <pc:sldMkLst>
          <pc:docMk/>
          <pc:sldMk cId="1220893861" sldId="273"/>
        </pc:sldMkLst>
      </pc:sldChg>
      <pc:sldChg chg="addSp modSp add mod ord">
        <pc:chgData name="Damian Gordon" userId="796278f3-970d-4a3b-8137-dc597a054133" providerId="ADAL" clId="{4B3DE34D-D605-4EAC-832C-480C006C90C4}" dt="2024-05-27T15:27:19.892" v="904" actId="167"/>
        <pc:sldMkLst>
          <pc:docMk/>
          <pc:sldMk cId="192307870" sldId="274"/>
        </pc:sldMkLst>
      </pc:sldChg>
      <pc:sldChg chg="addSp delSp modSp add mod">
        <pc:chgData name="Damian Gordon" userId="796278f3-970d-4a3b-8137-dc597a054133" providerId="ADAL" clId="{4B3DE34D-D605-4EAC-832C-480C006C90C4}" dt="2024-05-27T15:29:00.982" v="1004" actId="1035"/>
        <pc:sldMkLst>
          <pc:docMk/>
          <pc:sldMk cId="1282645631" sldId="275"/>
        </pc:sldMkLst>
      </pc:sldChg>
    </pc:docChg>
  </pc:docChgLst>
  <pc:docChgLst>
    <pc:chgData name="Damian Gordon" userId="796278f3-970d-4a3b-8137-dc597a054133" providerId="ADAL" clId="{45BE5AB9-231A-4059-8C30-6EA104990523}"/>
    <pc:docChg chg="undo redo custSel addSld delSld modSld sldOrd">
      <pc:chgData name="Damian Gordon" userId="796278f3-970d-4a3b-8137-dc597a054133" providerId="ADAL" clId="{45BE5AB9-231A-4059-8C30-6EA104990523}" dt="2024-07-05T00:29:52.330" v="9651" actId="20577"/>
      <pc:docMkLst>
        <pc:docMk/>
      </pc:docMkLst>
      <pc:sldChg chg="modSp mod">
        <pc:chgData name="Damian Gordon" userId="796278f3-970d-4a3b-8137-dc597a054133" providerId="ADAL" clId="{45BE5AB9-231A-4059-8C30-6EA104990523}" dt="2024-05-27T15:31:31.611" v="14" actId="20577"/>
        <pc:sldMkLst>
          <pc:docMk/>
          <pc:sldMk cId="1941464876" sldId="256"/>
        </pc:sldMkLst>
      </pc:sldChg>
      <pc:sldChg chg="del">
        <pc:chgData name="Damian Gordon" userId="796278f3-970d-4a3b-8137-dc597a054133" providerId="ADAL" clId="{45BE5AB9-231A-4059-8C30-6EA104990523}" dt="2024-05-27T15:31:40.222" v="15" actId="47"/>
        <pc:sldMkLst>
          <pc:docMk/>
          <pc:sldMk cId="745447261" sldId="257"/>
        </pc:sldMkLst>
      </pc:sldChg>
      <pc:sldChg chg="del">
        <pc:chgData name="Damian Gordon" userId="796278f3-970d-4a3b-8137-dc597a054133" providerId="ADAL" clId="{45BE5AB9-231A-4059-8C30-6EA104990523}" dt="2024-05-27T15:31:40.222" v="15" actId="47"/>
        <pc:sldMkLst>
          <pc:docMk/>
          <pc:sldMk cId="32582299" sldId="258"/>
        </pc:sldMkLst>
      </pc:sldChg>
      <pc:sldChg chg="modSp mod">
        <pc:chgData name="Damian Gordon" userId="796278f3-970d-4a3b-8137-dc597a054133" providerId="ADAL" clId="{45BE5AB9-231A-4059-8C30-6EA104990523}" dt="2024-05-28T01:14:22.345" v="294" actId="27636"/>
        <pc:sldMkLst>
          <pc:docMk/>
          <pc:sldMk cId="321388942" sldId="259"/>
        </pc:sldMkLst>
      </pc:sldChg>
      <pc:sldChg chg="del">
        <pc:chgData name="Damian Gordon" userId="796278f3-970d-4a3b-8137-dc597a054133" providerId="ADAL" clId="{45BE5AB9-231A-4059-8C30-6EA104990523}" dt="2024-05-27T15:31:40.222" v="15" actId="47"/>
        <pc:sldMkLst>
          <pc:docMk/>
          <pc:sldMk cId="2082083534" sldId="260"/>
        </pc:sldMkLst>
      </pc:sldChg>
      <pc:sldChg chg="del">
        <pc:chgData name="Damian Gordon" userId="796278f3-970d-4a3b-8137-dc597a054133" providerId="ADAL" clId="{45BE5AB9-231A-4059-8C30-6EA104990523}" dt="2024-05-27T15:31:40.222" v="15" actId="47"/>
        <pc:sldMkLst>
          <pc:docMk/>
          <pc:sldMk cId="770477169" sldId="261"/>
        </pc:sldMkLst>
      </pc:sldChg>
      <pc:sldChg chg="del">
        <pc:chgData name="Damian Gordon" userId="796278f3-970d-4a3b-8137-dc597a054133" providerId="ADAL" clId="{45BE5AB9-231A-4059-8C30-6EA104990523}" dt="2024-05-27T15:31:40.222" v="15" actId="47"/>
        <pc:sldMkLst>
          <pc:docMk/>
          <pc:sldMk cId="2877069948" sldId="262"/>
        </pc:sldMkLst>
      </pc:sldChg>
      <pc:sldChg chg="del">
        <pc:chgData name="Damian Gordon" userId="796278f3-970d-4a3b-8137-dc597a054133" providerId="ADAL" clId="{45BE5AB9-231A-4059-8C30-6EA104990523}" dt="2024-05-27T15:31:40.222" v="15" actId="47"/>
        <pc:sldMkLst>
          <pc:docMk/>
          <pc:sldMk cId="398487012" sldId="263"/>
        </pc:sldMkLst>
      </pc:sldChg>
      <pc:sldChg chg="del">
        <pc:chgData name="Damian Gordon" userId="796278f3-970d-4a3b-8137-dc597a054133" providerId="ADAL" clId="{45BE5AB9-231A-4059-8C30-6EA104990523}" dt="2024-05-27T15:31:40.222" v="15" actId="47"/>
        <pc:sldMkLst>
          <pc:docMk/>
          <pc:sldMk cId="2867830265" sldId="264"/>
        </pc:sldMkLst>
      </pc:sldChg>
      <pc:sldChg chg="del">
        <pc:chgData name="Damian Gordon" userId="796278f3-970d-4a3b-8137-dc597a054133" providerId="ADAL" clId="{45BE5AB9-231A-4059-8C30-6EA104990523}" dt="2024-05-27T15:31:40.222" v="15" actId="47"/>
        <pc:sldMkLst>
          <pc:docMk/>
          <pc:sldMk cId="2918594077" sldId="265"/>
        </pc:sldMkLst>
      </pc:sldChg>
      <pc:sldChg chg="del">
        <pc:chgData name="Damian Gordon" userId="796278f3-970d-4a3b-8137-dc597a054133" providerId="ADAL" clId="{45BE5AB9-231A-4059-8C30-6EA104990523}" dt="2024-05-27T15:31:40.222" v="15" actId="47"/>
        <pc:sldMkLst>
          <pc:docMk/>
          <pc:sldMk cId="2182701241" sldId="266"/>
        </pc:sldMkLst>
      </pc:sldChg>
      <pc:sldChg chg="del">
        <pc:chgData name="Damian Gordon" userId="796278f3-970d-4a3b-8137-dc597a054133" providerId="ADAL" clId="{45BE5AB9-231A-4059-8C30-6EA104990523}" dt="2024-05-27T15:31:40.222" v="15" actId="47"/>
        <pc:sldMkLst>
          <pc:docMk/>
          <pc:sldMk cId="4291527698" sldId="267"/>
        </pc:sldMkLst>
      </pc:sldChg>
      <pc:sldChg chg="del">
        <pc:chgData name="Damian Gordon" userId="796278f3-970d-4a3b-8137-dc597a054133" providerId="ADAL" clId="{45BE5AB9-231A-4059-8C30-6EA104990523}" dt="2024-05-27T15:31:40.222" v="15" actId="47"/>
        <pc:sldMkLst>
          <pc:docMk/>
          <pc:sldMk cId="2635752808" sldId="268"/>
        </pc:sldMkLst>
      </pc:sldChg>
      <pc:sldChg chg="del">
        <pc:chgData name="Damian Gordon" userId="796278f3-970d-4a3b-8137-dc597a054133" providerId="ADAL" clId="{45BE5AB9-231A-4059-8C30-6EA104990523}" dt="2024-05-27T15:31:40.222" v="15" actId="47"/>
        <pc:sldMkLst>
          <pc:docMk/>
          <pc:sldMk cId="3552182851" sldId="269"/>
        </pc:sldMkLst>
      </pc:sldChg>
      <pc:sldChg chg="del">
        <pc:chgData name="Damian Gordon" userId="796278f3-970d-4a3b-8137-dc597a054133" providerId="ADAL" clId="{45BE5AB9-231A-4059-8C30-6EA104990523}" dt="2024-05-27T15:31:40.222" v="15" actId="47"/>
        <pc:sldMkLst>
          <pc:docMk/>
          <pc:sldMk cId="3701803327" sldId="270"/>
        </pc:sldMkLst>
      </pc:sldChg>
      <pc:sldChg chg="del">
        <pc:chgData name="Damian Gordon" userId="796278f3-970d-4a3b-8137-dc597a054133" providerId="ADAL" clId="{45BE5AB9-231A-4059-8C30-6EA104990523}" dt="2024-05-27T15:31:40.222" v="15" actId="47"/>
        <pc:sldMkLst>
          <pc:docMk/>
          <pc:sldMk cId="3368712619" sldId="271"/>
        </pc:sldMkLst>
      </pc:sldChg>
      <pc:sldChg chg="del">
        <pc:chgData name="Damian Gordon" userId="796278f3-970d-4a3b-8137-dc597a054133" providerId="ADAL" clId="{45BE5AB9-231A-4059-8C30-6EA104990523}" dt="2024-05-27T15:31:40.222" v="15" actId="47"/>
        <pc:sldMkLst>
          <pc:docMk/>
          <pc:sldMk cId="2734139410" sldId="272"/>
        </pc:sldMkLst>
      </pc:sldChg>
      <pc:sldChg chg="del">
        <pc:chgData name="Damian Gordon" userId="796278f3-970d-4a3b-8137-dc597a054133" providerId="ADAL" clId="{45BE5AB9-231A-4059-8C30-6EA104990523}" dt="2024-05-27T15:31:40.222" v="15" actId="47"/>
        <pc:sldMkLst>
          <pc:docMk/>
          <pc:sldMk cId="1220893861" sldId="273"/>
        </pc:sldMkLst>
      </pc:sldChg>
      <pc:sldChg chg="del">
        <pc:chgData name="Damian Gordon" userId="796278f3-970d-4a3b-8137-dc597a054133" providerId="ADAL" clId="{45BE5AB9-231A-4059-8C30-6EA104990523}" dt="2024-05-27T15:31:40.222" v="15" actId="47"/>
        <pc:sldMkLst>
          <pc:docMk/>
          <pc:sldMk cId="192307870" sldId="274"/>
        </pc:sldMkLst>
      </pc:sldChg>
      <pc:sldChg chg="del">
        <pc:chgData name="Damian Gordon" userId="796278f3-970d-4a3b-8137-dc597a054133" providerId="ADAL" clId="{45BE5AB9-231A-4059-8C30-6EA104990523}" dt="2024-05-27T15:31:40.222" v="15" actId="47"/>
        <pc:sldMkLst>
          <pc:docMk/>
          <pc:sldMk cId="1282645631" sldId="275"/>
        </pc:sldMkLst>
      </pc:sldChg>
      <pc:sldChg chg="add del">
        <pc:chgData name="Damian Gordon" userId="796278f3-970d-4a3b-8137-dc597a054133" providerId="ADAL" clId="{45BE5AB9-231A-4059-8C30-6EA104990523}" dt="2024-07-02T23:31:26.868" v="5423" actId="47"/>
        <pc:sldMkLst>
          <pc:docMk/>
          <pc:sldMk cId="0" sldId="320"/>
        </pc:sldMkLst>
      </pc:sldChg>
      <pc:sldChg chg="add del">
        <pc:chgData name="Damian Gordon" userId="796278f3-970d-4a3b-8137-dc597a054133" providerId="ADAL" clId="{45BE5AB9-231A-4059-8C30-6EA104990523}" dt="2024-07-02T23:31:11.347" v="5422" actId="47"/>
        <pc:sldMkLst>
          <pc:docMk/>
          <pc:sldMk cId="0" sldId="387"/>
        </pc:sldMkLst>
      </pc:sldChg>
      <pc:sldChg chg="modSp add del">
        <pc:chgData name="Damian Gordon" userId="796278f3-970d-4a3b-8137-dc597a054133" providerId="ADAL" clId="{45BE5AB9-231A-4059-8C30-6EA104990523}" dt="2024-07-02T23:31:11.347" v="5422" actId="47"/>
        <pc:sldMkLst>
          <pc:docMk/>
          <pc:sldMk cId="0" sldId="392"/>
        </pc:sldMkLst>
      </pc:sldChg>
      <pc:sldChg chg="add del">
        <pc:chgData name="Damian Gordon" userId="796278f3-970d-4a3b-8137-dc597a054133" providerId="ADAL" clId="{45BE5AB9-231A-4059-8C30-6EA104990523}" dt="2024-07-02T23:31:26.868" v="5423" actId="47"/>
        <pc:sldMkLst>
          <pc:docMk/>
          <pc:sldMk cId="0" sldId="416"/>
        </pc:sldMkLst>
      </pc:sldChg>
      <pc:sldChg chg="add del">
        <pc:chgData name="Damian Gordon" userId="796278f3-970d-4a3b-8137-dc597a054133" providerId="ADAL" clId="{45BE5AB9-231A-4059-8C30-6EA104990523}" dt="2024-07-02T23:31:11.347" v="5422" actId="47"/>
        <pc:sldMkLst>
          <pc:docMk/>
          <pc:sldMk cId="0" sldId="418"/>
        </pc:sldMkLst>
      </pc:sldChg>
      <pc:sldChg chg="modSp add del">
        <pc:chgData name="Damian Gordon" userId="796278f3-970d-4a3b-8137-dc597a054133" providerId="ADAL" clId="{45BE5AB9-231A-4059-8C30-6EA104990523}" dt="2024-07-02T23:31:11.347" v="5422" actId="47"/>
        <pc:sldMkLst>
          <pc:docMk/>
          <pc:sldMk cId="0" sldId="421"/>
        </pc:sldMkLst>
      </pc:sldChg>
      <pc:sldChg chg="add del">
        <pc:chgData name="Damian Gordon" userId="796278f3-970d-4a3b-8137-dc597a054133" providerId="ADAL" clId="{45BE5AB9-231A-4059-8C30-6EA104990523}" dt="2024-07-02T23:31:11.347" v="5422" actId="47"/>
        <pc:sldMkLst>
          <pc:docMk/>
          <pc:sldMk cId="0" sldId="422"/>
        </pc:sldMkLst>
      </pc:sldChg>
      <pc:sldChg chg="modSp add del mod ord">
        <pc:chgData name="Damian Gordon" userId="796278f3-970d-4a3b-8137-dc597a054133" providerId="ADAL" clId="{45BE5AB9-231A-4059-8C30-6EA104990523}" dt="2024-07-02T23:31:11.347" v="5422" actId="47"/>
        <pc:sldMkLst>
          <pc:docMk/>
          <pc:sldMk cId="0" sldId="424"/>
        </pc:sldMkLst>
      </pc:sldChg>
      <pc:sldChg chg="addSp delSp modSp add del mod ord">
        <pc:chgData name="Damian Gordon" userId="796278f3-970d-4a3b-8137-dc597a054133" providerId="ADAL" clId="{45BE5AB9-231A-4059-8C30-6EA104990523}" dt="2024-07-02T23:31:11.347" v="5422" actId="47"/>
        <pc:sldMkLst>
          <pc:docMk/>
          <pc:sldMk cId="0" sldId="425"/>
        </pc:sldMkLst>
      </pc:sldChg>
      <pc:sldChg chg="addSp delSp modSp new mod modMedia setBg modAnim">
        <pc:chgData name="Damian Gordon" userId="796278f3-970d-4a3b-8137-dc597a054133" providerId="ADAL" clId="{45BE5AB9-231A-4059-8C30-6EA104990523}" dt="2024-05-28T01:12:19.754" v="267" actId="20577"/>
        <pc:sldMkLst>
          <pc:docMk/>
          <pc:sldMk cId="1898965013" sldId="426"/>
        </pc:sldMkLst>
      </pc:sldChg>
      <pc:sldChg chg="addSp delSp modSp add mod setBg addAnim delAnim delDesignElem">
        <pc:chgData name="Damian Gordon" userId="796278f3-970d-4a3b-8137-dc597a054133" providerId="ADAL" clId="{45BE5AB9-231A-4059-8C30-6EA104990523}" dt="2024-05-28T01:10:56.764" v="204"/>
        <pc:sldMkLst>
          <pc:docMk/>
          <pc:sldMk cId="2126172313" sldId="427"/>
        </pc:sldMkLst>
      </pc:sldChg>
      <pc:sldChg chg="add del">
        <pc:chgData name="Damian Gordon" userId="796278f3-970d-4a3b-8137-dc597a054133" providerId="ADAL" clId="{45BE5AB9-231A-4059-8C30-6EA104990523}" dt="2024-07-02T23:31:11.347" v="5422" actId="47"/>
        <pc:sldMkLst>
          <pc:docMk/>
          <pc:sldMk cId="0" sldId="429"/>
        </pc:sldMkLst>
      </pc:sldChg>
      <pc:sldChg chg="addSp modSp mod ord">
        <pc:chgData name="Damian Gordon" userId="796278f3-970d-4a3b-8137-dc597a054133" providerId="ADAL" clId="{45BE5AB9-231A-4059-8C30-6EA104990523}" dt="2024-07-05T00:14:00.740" v="9574"/>
        <pc:sldMkLst>
          <pc:docMk/>
          <pc:sldMk cId="3735875418" sldId="430"/>
        </pc:sldMkLst>
      </pc:sldChg>
      <pc:sldChg chg="addSp delSp modSp mod ord">
        <pc:chgData name="Damian Gordon" userId="796278f3-970d-4a3b-8137-dc597a054133" providerId="ADAL" clId="{45BE5AB9-231A-4059-8C30-6EA104990523}" dt="2024-07-05T00:14:00.740" v="9574"/>
        <pc:sldMkLst>
          <pc:docMk/>
          <pc:sldMk cId="1233871246" sldId="431"/>
        </pc:sldMkLst>
      </pc:sldChg>
      <pc:sldChg chg="add del">
        <pc:chgData name="Damian Gordon" userId="796278f3-970d-4a3b-8137-dc597a054133" providerId="ADAL" clId="{45BE5AB9-231A-4059-8C30-6EA104990523}" dt="2024-07-02T23:31:11.347" v="5422" actId="47"/>
        <pc:sldMkLst>
          <pc:docMk/>
          <pc:sldMk cId="0" sldId="432"/>
        </pc:sldMkLst>
      </pc:sldChg>
      <pc:sldChg chg="add del ord">
        <pc:chgData name="Damian Gordon" userId="796278f3-970d-4a3b-8137-dc597a054133" providerId="ADAL" clId="{45BE5AB9-231A-4059-8C30-6EA104990523}" dt="2024-07-02T23:31:11.347" v="5422" actId="47"/>
        <pc:sldMkLst>
          <pc:docMk/>
          <pc:sldMk cId="1900039164" sldId="433"/>
        </pc:sldMkLst>
      </pc:sldChg>
      <pc:sldChg chg="add del">
        <pc:chgData name="Damian Gordon" userId="796278f3-970d-4a3b-8137-dc597a054133" providerId="ADAL" clId="{45BE5AB9-231A-4059-8C30-6EA104990523}" dt="2024-07-02T23:31:11.347" v="5422" actId="47"/>
        <pc:sldMkLst>
          <pc:docMk/>
          <pc:sldMk cId="0" sldId="434"/>
        </pc:sldMkLst>
      </pc:sldChg>
      <pc:sldChg chg="add del">
        <pc:chgData name="Damian Gordon" userId="796278f3-970d-4a3b-8137-dc597a054133" providerId="ADAL" clId="{45BE5AB9-231A-4059-8C30-6EA104990523}" dt="2024-07-02T23:31:11.347" v="5422" actId="47"/>
        <pc:sldMkLst>
          <pc:docMk/>
          <pc:sldMk cId="0" sldId="436"/>
        </pc:sldMkLst>
      </pc:sldChg>
      <pc:sldChg chg="add del">
        <pc:chgData name="Damian Gordon" userId="796278f3-970d-4a3b-8137-dc597a054133" providerId="ADAL" clId="{45BE5AB9-231A-4059-8C30-6EA104990523}" dt="2024-07-02T23:31:11.347" v="5422" actId="47"/>
        <pc:sldMkLst>
          <pc:docMk/>
          <pc:sldMk cId="0" sldId="437"/>
        </pc:sldMkLst>
      </pc:sldChg>
      <pc:sldChg chg="add del">
        <pc:chgData name="Damian Gordon" userId="796278f3-970d-4a3b-8137-dc597a054133" providerId="ADAL" clId="{45BE5AB9-231A-4059-8C30-6EA104990523}" dt="2024-07-02T23:31:11.347" v="5422" actId="47"/>
        <pc:sldMkLst>
          <pc:docMk/>
          <pc:sldMk cId="0" sldId="438"/>
        </pc:sldMkLst>
      </pc:sldChg>
      <pc:sldChg chg="add del">
        <pc:chgData name="Damian Gordon" userId="796278f3-970d-4a3b-8137-dc597a054133" providerId="ADAL" clId="{45BE5AB9-231A-4059-8C30-6EA104990523}" dt="2024-07-02T23:31:26.868" v="5423" actId="47"/>
        <pc:sldMkLst>
          <pc:docMk/>
          <pc:sldMk cId="0" sldId="439"/>
        </pc:sldMkLst>
      </pc:sldChg>
      <pc:sldChg chg="add del">
        <pc:chgData name="Damian Gordon" userId="796278f3-970d-4a3b-8137-dc597a054133" providerId="ADAL" clId="{45BE5AB9-231A-4059-8C30-6EA104990523}" dt="2024-07-02T23:31:11.347" v="5422" actId="47"/>
        <pc:sldMkLst>
          <pc:docMk/>
          <pc:sldMk cId="0" sldId="440"/>
        </pc:sldMkLst>
      </pc:sldChg>
      <pc:sldChg chg="add del">
        <pc:chgData name="Damian Gordon" userId="796278f3-970d-4a3b-8137-dc597a054133" providerId="ADAL" clId="{45BE5AB9-231A-4059-8C30-6EA104990523}" dt="2024-07-02T23:31:26.868" v="5423" actId="47"/>
        <pc:sldMkLst>
          <pc:docMk/>
          <pc:sldMk cId="0" sldId="441"/>
        </pc:sldMkLst>
      </pc:sldChg>
      <pc:sldChg chg="add del">
        <pc:chgData name="Damian Gordon" userId="796278f3-970d-4a3b-8137-dc597a054133" providerId="ADAL" clId="{45BE5AB9-231A-4059-8C30-6EA104990523}" dt="2024-07-02T23:31:26.868" v="5423" actId="47"/>
        <pc:sldMkLst>
          <pc:docMk/>
          <pc:sldMk cId="0" sldId="442"/>
        </pc:sldMkLst>
      </pc:sldChg>
      <pc:sldChg chg="add del">
        <pc:chgData name="Damian Gordon" userId="796278f3-970d-4a3b-8137-dc597a054133" providerId="ADAL" clId="{45BE5AB9-231A-4059-8C30-6EA104990523}" dt="2024-07-02T23:31:26.868" v="5423" actId="47"/>
        <pc:sldMkLst>
          <pc:docMk/>
          <pc:sldMk cId="0" sldId="443"/>
        </pc:sldMkLst>
      </pc:sldChg>
      <pc:sldChg chg="add del">
        <pc:chgData name="Damian Gordon" userId="796278f3-970d-4a3b-8137-dc597a054133" providerId="ADAL" clId="{45BE5AB9-231A-4059-8C30-6EA104990523}" dt="2024-07-02T23:31:26.868" v="5423" actId="47"/>
        <pc:sldMkLst>
          <pc:docMk/>
          <pc:sldMk cId="0" sldId="444"/>
        </pc:sldMkLst>
      </pc:sldChg>
      <pc:sldChg chg="add del">
        <pc:chgData name="Damian Gordon" userId="796278f3-970d-4a3b-8137-dc597a054133" providerId="ADAL" clId="{45BE5AB9-231A-4059-8C30-6EA104990523}" dt="2024-07-02T23:31:26.868" v="5423" actId="47"/>
        <pc:sldMkLst>
          <pc:docMk/>
          <pc:sldMk cId="0" sldId="445"/>
        </pc:sldMkLst>
      </pc:sldChg>
      <pc:sldChg chg="add del">
        <pc:chgData name="Damian Gordon" userId="796278f3-970d-4a3b-8137-dc597a054133" providerId="ADAL" clId="{45BE5AB9-231A-4059-8C30-6EA104990523}" dt="2024-07-02T23:31:11.347" v="5422" actId="47"/>
        <pc:sldMkLst>
          <pc:docMk/>
          <pc:sldMk cId="0" sldId="446"/>
        </pc:sldMkLst>
      </pc:sldChg>
      <pc:sldChg chg="add del">
        <pc:chgData name="Damian Gordon" userId="796278f3-970d-4a3b-8137-dc597a054133" providerId="ADAL" clId="{45BE5AB9-231A-4059-8C30-6EA104990523}" dt="2024-07-02T23:31:11.347" v="5422" actId="47"/>
        <pc:sldMkLst>
          <pc:docMk/>
          <pc:sldMk cId="0" sldId="447"/>
        </pc:sldMkLst>
      </pc:sldChg>
      <pc:sldChg chg="modSp mod">
        <pc:chgData name="Damian Gordon" userId="796278f3-970d-4a3b-8137-dc597a054133" providerId="ADAL" clId="{45BE5AB9-231A-4059-8C30-6EA104990523}" dt="2024-07-02T17:34:21.406" v="722" actId="20577"/>
        <pc:sldMkLst>
          <pc:docMk/>
          <pc:sldMk cId="695405805" sldId="448"/>
        </pc:sldMkLst>
      </pc:sldChg>
      <pc:sldChg chg="modSp mod ord">
        <pc:chgData name="Damian Gordon" userId="796278f3-970d-4a3b-8137-dc597a054133" providerId="ADAL" clId="{45BE5AB9-231A-4059-8C30-6EA104990523}" dt="2024-07-03T02:06:30.287" v="5951" actId="20577"/>
        <pc:sldMkLst>
          <pc:docMk/>
          <pc:sldMk cId="3316991471" sldId="453"/>
        </pc:sldMkLst>
      </pc:sldChg>
      <pc:sldChg chg="addSp delSp mod">
        <pc:chgData name="Damian Gordon" userId="796278f3-970d-4a3b-8137-dc597a054133" providerId="ADAL" clId="{45BE5AB9-231A-4059-8C30-6EA104990523}" dt="2024-07-02T19:32:58.157" v="933" actId="22"/>
        <pc:sldMkLst>
          <pc:docMk/>
          <pc:sldMk cId="730100669" sldId="454"/>
        </pc:sldMkLst>
      </pc:sldChg>
      <pc:sldChg chg="addSp delSp modSp add del mod setBg">
        <pc:chgData name="Damian Gordon" userId="796278f3-970d-4a3b-8137-dc597a054133" providerId="ADAL" clId="{45BE5AB9-231A-4059-8C30-6EA104990523}" dt="2024-07-02T23:31:11.347" v="5422" actId="47"/>
        <pc:sldMkLst>
          <pc:docMk/>
          <pc:sldMk cId="3260675007" sldId="455"/>
        </pc:sldMkLst>
      </pc:sldChg>
      <pc:sldChg chg="addSp delSp modSp new del mod setBg addAnim">
        <pc:chgData name="Damian Gordon" userId="796278f3-970d-4a3b-8137-dc597a054133" providerId="ADAL" clId="{45BE5AB9-231A-4059-8C30-6EA104990523}" dt="2024-07-02T17:21:31.793" v="614" actId="47"/>
        <pc:sldMkLst>
          <pc:docMk/>
          <pc:sldMk cId="3709557733" sldId="456"/>
        </pc:sldMkLst>
      </pc:sldChg>
      <pc:sldChg chg="addSp delSp modSp add mod modMedia setBg delAnim setClrOvrMap delDesignElem">
        <pc:chgData name="Damian Gordon" userId="796278f3-970d-4a3b-8137-dc597a054133" providerId="ADAL" clId="{45BE5AB9-231A-4059-8C30-6EA104990523}" dt="2024-07-02T17:22:13.127" v="634" actId="403"/>
        <pc:sldMkLst>
          <pc:docMk/>
          <pc:sldMk cId="2603971186" sldId="457"/>
        </pc:sldMkLst>
      </pc:sldChg>
      <pc:sldChg chg="addSp delSp modSp add del mod setBg delAnim setClrOvrMap delDesignElem">
        <pc:chgData name="Damian Gordon" userId="796278f3-970d-4a3b-8137-dc597a054133" providerId="ADAL" clId="{45BE5AB9-231A-4059-8C30-6EA104990523}" dt="2024-07-02T17:24:04.948" v="714" actId="2696"/>
        <pc:sldMkLst>
          <pc:docMk/>
          <pc:sldMk cId="1666678026" sldId="458"/>
        </pc:sldMkLst>
      </pc:sldChg>
      <pc:sldChg chg="delSp add ord setBg delDesignElem">
        <pc:chgData name="Damian Gordon" userId="796278f3-970d-4a3b-8137-dc597a054133" providerId="ADAL" clId="{45BE5AB9-231A-4059-8C30-6EA104990523}" dt="2024-07-02T22:22:46.034" v="4430"/>
        <pc:sldMkLst>
          <pc:docMk/>
          <pc:sldMk cId="2123894225" sldId="458"/>
        </pc:sldMkLst>
      </pc:sldChg>
      <pc:sldChg chg="add ord">
        <pc:chgData name="Damian Gordon" userId="796278f3-970d-4a3b-8137-dc597a054133" providerId="ADAL" clId="{45BE5AB9-231A-4059-8C30-6EA104990523}" dt="2024-07-02T22:22:46.034" v="4430"/>
        <pc:sldMkLst>
          <pc:docMk/>
          <pc:sldMk cId="535991383" sldId="459"/>
        </pc:sldMkLst>
      </pc:sldChg>
      <pc:sldChg chg="delSp modSp add del setBg delDesignElem">
        <pc:chgData name="Damian Gordon" userId="796278f3-970d-4a3b-8137-dc597a054133" providerId="ADAL" clId="{45BE5AB9-231A-4059-8C30-6EA104990523}" dt="2024-07-02T17:24:04.948" v="714" actId="2696"/>
        <pc:sldMkLst>
          <pc:docMk/>
          <pc:sldMk cId="2670569266" sldId="459"/>
        </pc:sldMkLst>
      </pc:sldChg>
      <pc:sldChg chg="modSp new mod">
        <pc:chgData name="Damian Gordon" userId="796278f3-970d-4a3b-8137-dc597a054133" providerId="ADAL" clId="{45BE5AB9-231A-4059-8C30-6EA104990523}" dt="2024-07-02T17:34:31.512" v="724"/>
        <pc:sldMkLst>
          <pc:docMk/>
          <pc:sldMk cId="1223211032" sldId="460"/>
        </pc:sldMkLst>
      </pc:sldChg>
      <pc:sldChg chg="modSp add mod">
        <pc:chgData name="Damian Gordon" userId="796278f3-970d-4a3b-8137-dc597a054133" providerId="ADAL" clId="{45BE5AB9-231A-4059-8C30-6EA104990523}" dt="2024-07-02T18:36:21.607" v="931" actId="20577"/>
        <pc:sldMkLst>
          <pc:docMk/>
          <pc:sldMk cId="3805323869" sldId="461"/>
        </pc:sldMkLst>
      </pc:sldChg>
      <pc:sldChg chg="addSp modSp add mod">
        <pc:chgData name="Damian Gordon" userId="796278f3-970d-4a3b-8137-dc597a054133" providerId="ADAL" clId="{45BE5AB9-231A-4059-8C30-6EA104990523}" dt="2024-07-03T02:05:05.381" v="5862" actId="1076"/>
        <pc:sldMkLst>
          <pc:docMk/>
          <pc:sldMk cId="904566246" sldId="462"/>
        </pc:sldMkLst>
      </pc:sldChg>
      <pc:sldChg chg="modSp add del mod">
        <pc:chgData name="Damian Gordon" userId="796278f3-970d-4a3b-8137-dc597a054133" providerId="ADAL" clId="{45BE5AB9-231A-4059-8C30-6EA104990523}" dt="2024-07-03T02:01:42.696" v="5812" actId="47"/>
        <pc:sldMkLst>
          <pc:docMk/>
          <pc:sldMk cId="2976161511" sldId="463"/>
        </pc:sldMkLst>
      </pc:sldChg>
      <pc:sldChg chg="modSp add mod ord">
        <pc:chgData name="Damian Gordon" userId="796278f3-970d-4a3b-8137-dc597a054133" providerId="ADAL" clId="{45BE5AB9-231A-4059-8C30-6EA104990523}" dt="2024-07-02T19:51:15.532" v="1584" actId="20577"/>
        <pc:sldMkLst>
          <pc:docMk/>
          <pc:sldMk cId="1192466586" sldId="464"/>
        </pc:sldMkLst>
      </pc:sldChg>
      <pc:sldChg chg="add del">
        <pc:chgData name="Damian Gordon" userId="796278f3-970d-4a3b-8137-dc597a054133" providerId="ADAL" clId="{45BE5AB9-231A-4059-8C30-6EA104990523}" dt="2024-07-02T19:33:04.190" v="935"/>
        <pc:sldMkLst>
          <pc:docMk/>
          <pc:sldMk cId="3294348860" sldId="464"/>
        </pc:sldMkLst>
      </pc:sldChg>
      <pc:sldChg chg="modSp add mod">
        <pc:chgData name="Damian Gordon" userId="796278f3-970d-4a3b-8137-dc597a054133" providerId="ADAL" clId="{45BE5AB9-231A-4059-8C30-6EA104990523}" dt="2024-07-02T22:05:10.599" v="3652" actId="20577"/>
        <pc:sldMkLst>
          <pc:docMk/>
          <pc:sldMk cId="1760058381" sldId="465"/>
        </pc:sldMkLst>
      </pc:sldChg>
      <pc:sldChg chg="addSp delSp modSp add mod setBg">
        <pc:chgData name="Damian Gordon" userId="796278f3-970d-4a3b-8137-dc597a054133" providerId="ADAL" clId="{45BE5AB9-231A-4059-8C30-6EA104990523}" dt="2024-07-02T20:04:12.217" v="1977" actId="26606"/>
        <pc:sldMkLst>
          <pc:docMk/>
          <pc:sldMk cId="1257956994" sldId="466"/>
        </pc:sldMkLst>
      </pc:sldChg>
      <pc:sldChg chg="modSp add mod">
        <pc:chgData name="Damian Gordon" userId="796278f3-970d-4a3b-8137-dc597a054133" providerId="ADAL" clId="{45BE5AB9-231A-4059-8C30-6EA104990523}" dt="2024-07-02T20:45:20.738" v="2205" actId="113"/>
        <pc:sldMkLst>
          <pc:docMk/>
          <pc:sldMk cId="2442904923" sldId="467"/>
        </pc:sldMkLst>
      </pc:sldChg>
      <pc:sldChg chg="add del">
        <pc:chgData name="Damian Gordon" userId="796278f3-970d-4a3b-8137-dc597a054133" providerId="ADAL" clId="{45BE5AB9-231A-4059-8C30-6EA104990523}" dt="2024-07-02T19:47:47.587" v="1445"/>
        <pc:sldMkLst>
          <pc:docMk/>
          <pc:sldMk cId="3204454298" sldId="467"/>
        </pc:sldMkLst>
      </pc:sldChg>
      <pc:sldChg chg="add del">
        <pc:chgData name="Damian Gordon" userId="796278f3-970d-4a3b-8137-dc597a054133" providerId="ADAL" clId="{45BE5AB9-231A-4059-8C30-6EA104990523}" dt="2024-07-02T19:47:38.276" v="1443"/>
        <pc:sldMkLst>
          <pc:docMk/>
          <pc:sldMk cId="3386841957" sldId="467"/>
        </pc:sldMkLst>
      </pc:sldChg>
      <pc:sldChg chg="modSp add mod">
        <pc:chgData name="Damian Gordon" userId="796278f3-970d-4a3b-8137-dc597a054133" providerId="ADAL" clId="{45BE5AB9-231A-4059-8C30-6EA104990523}" dt="2024-07-02T19:56:28.518" v="1796" actId="5793"/>
        <pc:sldMkLst>
          <pc:docMk/>
          <pc:sldMk cId="4229316256" sldId="468"/>
        </pc:sldMkLst>
      </pc:sldChg>
      <pc:sldChg chg="addSp delSp modSp add mod">
        <pc:chgData name="Damian Gordon" userId="796278f3-970d-4a3b-8137-dc597a054133" providerId="ADAL" clId="{45BE5AB9-231A-4059-8C30-6EA104990523}" dt="2024-07-02T20:04:16.101" v="1979"/>
        <pc:sldMkLst>
          <pc:docMk/>
          <pc:sldMk cId="2479653310" sldId="469"/>
        </pc:sldMkLst>
      </pc:sldChg>
      <pc:sldChg chg="addSp delSp modSp add mod">
        <pc:chgData name="Damian Gordon" userId="796278f3-970d-4a3b-8137-dc597a054133" providerId="ADAL" clId="{45BE5AB9-231A-4059-8C30-6EA104990523}" dt="2024-07-02T20:45:54.715" v="2208" actId="113"/>
        <pc:sldMkLst>
          <pc:docMk/>
          <pc:sldMk cId="3367475694" sldId="470"/>
        </pc:sldMkLst>
      </pc:sldChg>
      <pc:sldChg chg="modSp add mod">
        <pc:chgData name="Damian Gordon" userId="796278f3-970d-4a3b-8137-dc597a054133" providerId="ADAL" clId="{45BE5AB9-231A-4059-8C30-6EA104990523}" dt="2024-07-02T20:50:02.730" v="2219" actId="20577"/>
        <pc:sldMkLst>
          <pc:docMk/>
          <pc:sldMk cId="2270169773" sldId="471"/>
        </pc:sldMkLst>
      </pc:sldChg>
      <pc:sldChg chg="addSp delSp modSp add mod">
        <pc:chgData name="Damian Gordon" userId="796278f3-970d-4a3b-8137-dc597a054133" providerId="ADAL" clId="{45BE5AB9-231A-4059-8C30-6EA104990523}" dt="2024-07-02T21:02:44.411" v="2561" actId="20577"/>
        <pc:sldMkLst>
          <pc:docMk/>
          <pc:sldMk cId="771842511" sldId="472"/>
        </pc:sldMkLst>
      </pc:sldChg>
      <pc:sldChg chg="addSp delSp modSp add mod ord">
        <pc:chgData name="Damian Gordon" userId="796278f3-970d-4a3b-8137-dc597a054133" providerId="ADAL" clId="{45BE5AB9-231A-4059-8C30-6EA104990523}" dt="2024-07-02T20:57:07.806" v="2442" actId="14100"/>
        <pc:sldMkLst>
          <pc:docMk/>
          <pc:sldMk cId="242179878" sldId="473"/>
        </pc:sldMkLst>
      </pc:sldChg>
      <pc:sldChg chg="modSp add mod">
        <pc:chgData name="Damian Gordon" userId="796278f3-970d-4a3b-8137-dc597a054133" providerId="ADAL" clId="{45BE5AB9-231A-4059-8C30-6EA104990523}" dt="2024-07-04T22:23:09.666" v="7541" actId="20577"/>
        <pc:sldMkLst>
          <pc:docMk/>
          <pc:sldMk cId="4095918154" sldId="474"/>
        </pc:sldMkLst>
      </pc:sldChg>
      <pc:sldChg chg="addSp delSp modSp add mod">
        <pc:chgData name="Damian Gordon" userId="796278f3-970d-4a3b-8137-dc597a054133" providerId="ADAL" clId="{45BE5AB9-231A-4059-8C30-6EA104990523}" dt="2024-07-02T22:19:00.676" v="4426" actId="166"/>
        <pc:sldMkLst>
          <pc:docMk/>
          <pc:sldMk cId="1680599265" sldId="475"/>
        </pc:sldMkLst>
      </pc:sldChg>
      <pc:sldChg chg="addSp delSp modSp add mod ord">
        <pc:chgData name="Damian Gordon" userId="796278f3-970d-4a3b-8137-dc597a054133" providerId="ADAL" clId="{45BE5AB9-231A-4059-8C30-6EA104990523}" dt="2024-07-02T22:12:18.576" v="4286" actId="20577"/>
        <pc:sldMkLst>
          <pc:docMk/>
          <pc:sldMk cId="726544470" sldId="476"/>
        </pc:sldMkLst>
      </pc:sldChg>
      <pc:sldChg chg="addSp modSp add mod">
        <pc:chgData name="Damian Gordon" userId="796278f3-970d-4a3b-8137-dc597a054133" providerId="ADAL" clId="{45BE5AB9-231A-4059-8C30-6EA104990523}" dt="2024-07-02T22:15:19.097" v="4417" actId="20577"/>
        <pc:sldMkLst>
          <pc:docMk/>
          <pc:sldMk cId="3244980195" sldId="477"/>
        </pc:sldMkLst>
      </pc:sldChg>
      <pc:sldChg chg="addSp delSp modSp add mod ord setBg modClrScheme chgLayout modNotesTx">
        <pc:chgData name="Damian Gordon" userId="796278f3-970d-4a3b-8137-dc597a054133" providerId="ADAL" clId="{45BE5AB9-231A-4059-8C30-6EA104990523}" dt="2024-07-02T23:12:04.629" v="4896" actId="313"/>
        <pc:sldMkLst>
          <pc:docMk/>
          <pc:sldMk cId="1250634738" sldId="478"/>
        </pc:sldMkLst>
      </pc:sldChg>
      <pc:sldChg chg="delSp add setBg delDesignElem">
        <pc:chgData name="Damian Gordon" userId="796278f3-970d-4a3b-8137-dc597a054133" providerId="ADAL" clId="{45BE5AB9-231A-4059-8C30-6EA104990523}" dt="2024-07-02T23:12:55.511" v="4898"/>
        <pc:sldMkLst>
          <pc:docMk/>
          <pc:sldMk cId="1806556789" sldId="479"/>
        </pc:sldMkLst>
      </pc:sldChg>
      <pc:sldChg chg="delSp add setBg delDesignElem">
        <pc:chgData name="Damian Gordon" userId="796278f3-970d-4a3b-8137-dc597a054133" providerId="ADAL" clId="{45BE5AB9-231A-4059-8C30-6EA104990523}" dt="2024-07-02T23:13:06.465" v="4900"/>
        <pc:sldMkLst>
          <pc:docMk/>
          <pc:sldMk cId="349856633" sldId="480"/>
        </pc:sldMkLst>
      </pc:sldChg>
      <pc:sldChg chg="delSp modSp add mod ord">
        <pc:chgData name="Damian Gordon" userId="796278f3-970d-4a3b-8137-dc597a054133" providerId="ADAL" clId="{45BE5AB9-231A-4059-8C30-6EA104990523}" dt="2024-07-04T21:30:37.751" v="6802" actId="20577"/>
        <pc:sldMkLst>
          <pc:docMk/>
          <pc:sldMk cId="3206431685" sldId="481"/>
        </pc:sldMkLst>
      </pc:sldChg>
      <pc:sldChg chg="modSp add mod ord">
        <pc:chgData name="Damian Gordon" userId="796278f3-970d-4a3b-8137-dc597a054133" providerId="ADAL" clId="{45BE5AB9-231A-4059-8C30-6EA104990523}" dt="2024-07-05T00:13:02.846" v="9570"/>
        <pc:sldMkLst>
          <pc:docMk/>
          <pc:sldMk cId="3546274248" sldId="482"/>
        </pc:sldMkLst>
      </pc:sldChg>
      <pc:sldChg chg="modSp add mod setBg">
        <pc:chgData name="Damian Gordon" userId="796278f3-970d-4a3b-8137-dc597a054133" providerId="ADAL" clId="{45BE5AB9-231A-4059-8C30-6EA104990523}" dt="2024-07-03T02:12:00.308" v="6086" actId="20577"/>
        <pc:sldMkLst>
          <pc:docMk/>
          <pc:sldMk cId="379198112" sldId="483"/>
        </pc:sldMkLst>
      </pc:sldChg>
      <pc:sldChg chg="addSp delSp modSp add mod ord">
        <pc:chgData name="Damian Gordon" userId="796278f3-970d-4a3b-8137-dc597a054133" providerId="ADAL" clId="{45BE5AB9-231A-4059-8C30-6EA104990523}" dt="2024-07-03T01:29:09.101" v="5807"/>
        <pc:sldMkLst>
          <pc:docMk/>
          <pc:sldMk cId="984733568" sldId="484"/>
        </pc:sldMkLst>
      </pc:sldChg>
      <pc:sldChg chg="modSp add mod ord">
        <pc:chgData name="Damian Gordon" userId="796278f3-970d-4a3b-8137-dc597a054133" providerId="ADAL" clId="{45BE5AB9-231A-4059-8C30-6EA104990523}" dt="2024-07-03T02:06:44.188" v="5961" actId="20577"/>
        <pc:sldMkLst>
          <pc:docMk/>
          <pc:sldMk cId="2307912514" sldId="485"/>
        </pc:sldMkLst>
      </pc:sldChg>
      <pc:sldChg chg="modSp add mod ord">
        <pc:chgData name="Damian Gordon" userId="796278f3-970d-4a3b-8137-dc597a054133" providerId="ADAL" clId="{45BE5AB9-231A-4059-8C30-6EA104990523}" dt="2024-07-04T13:26:57.278" v="6137" actId="20577"/>
        <pc:sldMkLst>
          <pc:docMk/>
          <pc:sldMk cId="1380855924" sldId="490"/>
        </pc:sldMkLst>
      </pc:sldChg>
      <pc:sldChg chg="addSp delSp modSp add mod ord">
        <pc:chgData name="Damian Gordon" userId="796278f3-970d-4a3b-8137-dc597a054133" providerId="ADAL" clId="{45BE5AB9-231A-4059-8C30-6EA104990523}" dt="2024-07-04T21:34:14.129" v="6892" actId="20577"/>
        <pc:sldMkLst>
          <pc:docMk/>
          <pc:sldMk cId="2429902519" sldId="491"/>
        </pc:sldMkLst>
      </pc:sldChg>
      <pc:sldChg chg="addSp delSp modSp add mod">
        <pc:chgData name="Damian Gordon" userId="796278f3-970d-4a3b-8137-dc597a054133" providerId="ADAL" clId="{45BE5AB9-231A-4059-8C30-6EA104990523}" dt="2024-07-04T21:40:27.632" v="7230" actId="164"/>
        <pc:sldMkLst>
          <pc:docMk/>
          <pc:sldMk cId="604262449" sldId="492"/>
        </pc:sldMkLst>
      </pc:sldChg>
      <pc:sldChg chg="delSp modSp add mod ord">
        <pc:chgData name="Damian Gordon" userId="796278f3-970d-4a3b-8137-dc597a054133" providerId="ADAL" clId="{45BE5AB9-231A-4059-8C30-6EA104990523}" dt="2024-07-04T22:16:07.130" v="7290" actId="20577"/>
        <pc:sldMkLst>
          <pc:docMk/>
          <pc:sldMk cId="2042089025" sldId="493"/>
        </pc:sldMkLst>
      </pc:sldChg>
      <pc:sldChg chg="addSp delSp modSp add mod ord">
        <pc:chgData name="Damian Gordon" userId="796278f3-970d-4a3b-8137-dc597a054133" providerId="ADAL" clId="{45BE5AB9-231A-4059-8C30-6EA104990523}" dt="2024-07-04T22:18:40.425" v="7347" actId="1076"/>
        <pc:sldMkLst>
          <pc:docMk/>
          <pc:sldMk cId="3013569237" sldId="494"/>
        </pc:sldMkLst>
      </pc:sldChg>
      <pc:sldChg chg="modSp add mod ord">
        <pc:chgData name="Damian Gordon" userId="796278f3-970d-4a3b-8137-dc597a054133" providerId="ADAL" clId="{45BE5AB9-231A-4059-8C30-6EA104990523}" dt="2024-07-05T00:13:06.866" v="9572"/>
        <pc:sldMkLst>
          <pc:docMk/>
          <pc:sldMk cId="2129605758" sldId="495"/>
        </pc:sldMkLst>
      </pc:sldChg>
      <pc:sldChg chg="add del">
        <pc:chgData name="Damian Gordon" userId="796278f3-970d-4a3b-8137-dc597a054133" providerId="ADAL" clId="{45BE5AB9-231A-4059-8C30-6EA104990523}" dt="2024-07-04T22:17:44.687" v="7295"/>
        <pc:sldMkLst>
          <pc:docMk/>
          <pc:sldMk cId="2936821892" sldId="495"/>
        </pc:sldMkLst>
      </pc:sldChg>
      <pc:sldChg chg="modSp add mod ord">
        <pc:chgData name="Damian Gordon" userId="796278f3-970d-4a3b-8137-dc597a054133" providerId="ADAL" clId="{45BE5AB9-231A-4059-8C30-6EA104990523}" dt="2024-07-04T22:25:12.544" v="7798" actId="20577"/>
        <pc:sldMkLst>
          <pc:docMk/>
          <pc:sldMk cId="916282007" sldId="496"/>
        </pc:sldMkLst>
      </pc:sldChg>
      <pc:sldChg chg="addSp delSp modSp add del mod">
        <pc:chgData name="Damian Gordon" userId="796278f3-970d-4a3b-8137-dc597a054133" providerId="ADAL" clId="{45BE5AB9-231A-4059-8C30-6EA104990523}" dt="2024-07-04T23:18:48.750" v="8540"/>
        <pc:sldMkLst>
          <pc:docMk/>
          <pc:sldMk cId="1714894558" sldId="497"/>
        </pc:sldMkLst>
      </pc:sldChg>
      <pc:sldChg chg="addSp delSp modSp add mod">
        <pc:chgData name="Damian Gordon" userId="796278f3-970d-4a3b-8137-dc597a054133" providerId="ADAL" clId="{45BE5AB9-231A-4059-8C30-6EA104990523}" dt="2024-07-04T23:18:16.914" v="8539" actId="1038"/>
        <pc:sldMkLst>
          <pc:docMk/>
          <pc:sldMk cId="3235607215" sldId="498"/>
        </pc:sldMkLst>
      </pc:sldChg>
      <pc:sldChg chg="addSp modSp add mod">
        <pc:chgData name="Damian Gordon" userId="796278f3-970d-4a3b-8137-dc597a054133" providerId="ADAL" clId="{45BE5AB9-231A-4059-8C30-6EA104990523}" dt="2024-07-04T23:18:55.483" v="8541"/>
        <pc:sldMkLst>
          <pc:docMk/>
          <pc:sldMk cId="1002063520" sldId="499"/>
        </pc:sldMkLst>
      </pc:sldChg>
      <pc:sldChg chg="modSp add mod">
        <pc:chgData name="Damian Gordon" userId="796278f3-970d-4a3b-8137-dc597a054133" providerId="ADAL" clId="{45BE5AB9-231A-4059-8C30-6EA104990523}" dt="2024-07-04T23:32:28.927" v="8774" actId="20577"/>
        <pc:sldMkLst>
          <pc:docMk/>
          <pc:sldMk cId="1877588735" sldId="500"/>
        </pc:sldMkLst>
      </pc:sldChg>
      <pc:sldChg chg="addSp delSp modSp add mod">
        <pc:chgData name="Damian Gordon" userId="796278f3-970d-4a3b-8137-dc597a054133" providerId="ADAL" clId="{45BE5AB9-231A-4059-8C30-6EA104990523}" dt="2024-07-05T00:21:41.922" v="9610" actId="27636"/>
        <pc:sldMkLst>
          <pc:docMk/>
          <pc:sldMk cId="3745148219" sldId="501"/>
        </pc:sldMkLst>
      </pc:sldChg>
      <pc:sldChg chg="addSp delSp modSp add mod">
        <pc:chgData name="Damian Gordon" userId="796278f3-970d-4a3b-8137-dc597a054133" providerId="ADAL" clId="{45BE5AB9-231A-4059-8C30-6EA104990523}" dt="2024-07-04T23:47:32.931" v="9122" actId="1076"/>
        <pc:sldMkLst>
          <pc:docMk/>
          <pc:sldMk cId="845731733" sldId="502"/>
        </pc:sldMkLst>
      </pc:sldChg>
      <pc:sldChg chg="addSp delSp modSp add mod ord setBg">
        <pc:chgData name="Damian Gordon" userId="796278f3-970d-4a3b-8137-dc597a054133" providerId="ADAL" clId="{45BE5AB9-231A-4059-8C30-6EA104990523}" dt="2024-07-04T23:47:52.970" v="9125"/>
        <pc:sldMkLst>
          <pc:docMk/>
          <pc:sldMk cId="4159563849" sldId="503"/>
        </pc:sldMkLst>
      </pc:sldChg>
      <pc:sldChg chg="delSp modSp add mod">
        <pc:chgData name="Damian Gordon" userId="796278f3-970d-4a3b-8137-dc597a054133" providerId="ADAL" clId="{45BE5AB9-231A-4059-8C30-6EA104990523}" dt="2024-07-05T00:12:19.429" v="9568" actId="20577"/>
        <pc:sldMkLst>
          <pc:docMk/>
          <pc:sldMk cId="2602717721" sldId="504"/>
        </pc:sldMkLst>
      </pc:sldChg>
      <pc:sldChg chg="addSp delSp modSp add mod ord">
        <pc:chgData name="Damian Gordon" userId="796278f3-970d-4a3b-8137-dc597a054133" providerId="ADAL" clId="{45BE5AB9-231A-4059-8C30-6EA104990523}" dt="2024-07-05T00:14:00.740" v="9574"/>
        <pc:sldMkLst>
          <pc:docMk/>
          <pc:sldMk cId="1870675293" sldId="505"/>
        </pc:sldMkLst>
      </pc:sldChg>
      <pc:sldChg chg="modSp add mod ord">
        <pc:chgData name="Damian Gordon" userId="796278f3-970d-4a3b-8137-dc597a054133" providerId="ADAL" clId="{45BE5AB9-231A-4059-8C30-6EA104990523}" dt="2024-07-05T00:29:52.330" v="9651" actId="20577"/>
        <pc:sldMkLst>
          <pc:docMk/>
          <pc:sldMk cId="1322034671" sldId="506"/>
        </pc:sldMkLst>
      </pc:sldChg>
      <pc:sldMasterChg chg="addSldLayout delSldLayout">
        <pc:chgData name="Damian Gordon" userId="796278f3-970d-4a3b-8137-dc597a054133" providerId="ADAL" clId="{45BE5AB9-231A-4059-8C30-6EA104990523}" dt="2024-07-02T23:31:11.347" v="5422" actId="47"/>
        <pc:sldMasterMkLst>
          <pc:docMk/>
          <pc:sldMasterMk cId="3735153791" sldId="2147483854"/>
        </pc:sldMasterMkLst>
        <pc:sldLayoutChg chg="add del">
          <pc:chgData name="Damian Gordon" userId="796278f3-970d-4a3b-8137-dc597a054133" providerId="ADAL" clId="{45BE5AB9-231A-4059-8C30-6EA104990523}" dt="2024-07-02T23:31:11.347" v="5422" actId="47"/>
          <pc:sldLayoutMkLst>
            <pc:docMk/>
            <pc:sldMasterMk cId="3735153791" sldId="2147483854"/>
            <pc:sldLayoutMk cId="1017363663" sldId="2147483866"/>
          </pc:sldLayoutMkLst>
        </pc:sldLayoutChg>
        <pc:sldLayoutChg chg="add del">
          <pc:chgData name="Damian Gordon" userId="796278f3-970d-4a3b-8137-dc597a054133" providerId="ADAL" clId="{45BE5AB9-231A-4059-8C30-6EA104990523}" dt="2024-07-02T23:31:11.347" v="5422" actId="47"/>
          <pc:sldLayoutMkLst>
            <pc:docMk/>
            <pc:sldMasterMk cId="3735153791" sldId="2147483854"/>
            <pc:sldLayoutMk cId="2799629015" sldId="2147483867"/>
          </pc:sldLayoutMkLst>
        </pc:sldLayoutChg>
      </pc:sldMasterChg>
    </pc:docChg>
  </pc:docChgLst>
  <pc:docChgLst>
    <pc:chgData name="Damian Gordon" userId="796278f3-970d-4a3b-8137-dc597a054133" providerId="ADAL" clId="{E11DB362-EE92-45F0-8898-436E8D5B1720}"/>
    <pc:docChg chg="custSel addSld delSld modSld">
      <pc:chgData name="Damian Gordon" userId="796278f3-970d-4a3b-8137-dc597a054133" providerId="ADAL" clId="{E11DB362-EE92-45F0-8898-436E8D5B1720}" dt="2024-10-08T16:04:38.265" v="71" actId="207"/>
      <pc:docMkLst>
        <pc:docMk/>
      </pc:docMkLst>
      <pc:sldChg chg="modSp add del mod setBg">
        <pc:chgData name="Damian Gordon" userId="796278f3-970d-4a3b-8137-dc597a054133" providerId="ADAL" clId="{E11DB362-EE92-45F0-8898-436E8D5B1720}" dt="2024-10-08T16:01:42.750" v="51" actId="20577"/>
        <pc:sldMkLst>
          <pc:docMk/>
          <pc:sldMk cId="1941464876" sldId="256"/>
        </pc:sldMkLst>
      </pc:sldChg>
      <pc:sldChg chg="delSp add del mod">
        <pc:chgData name="Damian Gordon" userId="796278f3-970d-4a3b-8137-dc597a054133" providerId="ADAL" clId="{E11DB362-EE92-45F0-8898-436E8D5B1720}" dt="2024-10-08T16:01:52.492" v="52" actId="478"/>
        <pc:sldMkLst>
          <pc:docMk/>
          <pc:sldMk cId="321388942" sldId="259"/>
        </pc:sldMkLst>
      </pc:sldChg>
      <pc:sldChg chg="add del">
        <pc:chgData name="Damian Gordon" userId="796278f3-970d-4a3b-8137-dc597a054133" providerId="ADAL" clId="{E11DB362-EE92-45F0-8898-436E8D5B1720}" dt="2024-10-08T16:02:19.152" v="67"/>
        <pc:sldMkLst>
          <pc:docMk/>
          <pc:sldMk cId="1282645631" sldId="275"/>
        </pc:sldMkLst>
      </pc:sldChg>
      <pc:sldChg chg="add del">
        <pc:chgData name="Damian Gordon" userId="796278f3-970d-4a3b-8137-dc597a054133" providerId="ADAL" clId="{E11DB362-EE92-45F0-8898-436E8D5B1720}" dt="2024-10-08T16:02:19.152" v="67"/>
        <pc:sldMkLst>
          <pc:docMk/>
          <pc:sldMk cId="1622898926" sldId="284"/>
        </pc:sldMkLst>
      </pc:sldChg>
      <pc:sldChg chg="add del">
        <pc:chgData name="Damian Gordon" userId="796278f3-970d-4a3b-8137-dc597a054133" providerId="ADAL" clId="{E11DB362-EE92-45F0-8898-436E8D5B1720}" dt="2024-10-08T16:02:19.152" v="67"/>
        <pc:sldMkLst>
          <pc:docMk/>
          <pc:sldMk cId="2975598866" sldId="287"/>
        </pc:sldMkLst>
      </pc:sldChg>
      <pc:sldChg chg="add del">
        <pc:chgData name="Damian Gordon" userId="796278f3-970d-4a3b-8137-dc597a054133" providerId="ADAL" clId="{E11DB362-EE92-45F0-8898-436E8D5B1720}" dt="2024-10-08T16:02:19.152" v="67"/>
        <pc:sldMkLst>
          <pc:docMk/>
          <pc:sldMk cId="3430019511" sldId="296"/>
        </pc:sldMkLst>
      </pc:sldChg>
      <pc:sldChg chg="add del">
        <pc:chgData name="Damian Gordon" userId="796278f3-970d-4a3b-8137-dc597a054133" providerId="ADAL" clId="{E11DB362-EE92-45F0-8898-436E8D5B1720}" dt="2024-10-08T16:02:19.152" v="67"/>
        <pc:sldMkLst>
          <pc:docMk/>
          <pc:sldMk cId="1515287571" sldId="297"/>
        </pc:sldMkLst>
      </pc:sldChg>
      <pc:sldChg chg="delSp add del setBg delDesignElem">
        <pc:chgData name="Damian Gordon" userId="796278f3-970d-4a3b-8137-dc597a054133" providerId="ADAL" clId="{E11DB362-EE92-45F0-8898-436E8D5B1720}" dt="2024-10-08T16:01:37.469" v="42"/>
        <pc:sldMkLst>
          <pc:docMk/>
          <pc:sldMk cId="1898965013" sldId="426"/>
        </pc:sldMkLst>
      </pc:sldChg>
      <pc:sldChg chg="delSp add del setBg delDesignElem">
        <pc:chgData name="Damian Gordon" userId="796278f3-970d-4a3b-8137-dc597a054133" providerId="ADAL" clId="{E11DB362-EE92-45F0-8898-436E8D5B1720}" dt="2024-10-08T16:02:19.152" v="67"/>
        <pc:sldMkLst>
          <pc:docMk/>
          <pc:sldMk cId="2126172313" sldId="427"/>
        </pc:sldMkLst>
      </pc:sldChg>
      <pc:sldChg chg="delSp modSp add del setBg delDesignElem">
        <pc:chgData name="Damian Gordon" userId="796278f3-970d-4a3b-8137-dc597a054133" providerId="ADAL" clId="{E11DB362-EE92-45F0-8898-436E8D5B1720}" dt="2024-10-08T16:04:38.265" v="71" actId="207"/>
        <pc:sldMkLst>
          <pc:docMk/>
          <pc:sldMk cId="3444012768" sldId="428"/>
        </pc:sldMkLst>
      </pc:sldChg>
      <pc:sldChg chg="add del">
        <pc:chgData name="Damian Gordon" userId="796278f3-970d-4a3b-8137-dc597a054133" providerId="ADAL" clId="{E11DB362-EE92-45F0-8898-436E8D5B1720}" dt="2024-10-08T16:01:37.469" v="42"/>
        <pc:sldMkLst>
          <pc:docMk/>
          <pc:sldMk cId="3735875418" sldId="430"/>
        </pc:sldMkLst>
      </pc:sldChg>
      <pc:sldChg chg="add del">
        <pc:chgData name="Damian Gordon" userId="796278f3-970d-4a3b-8137-dc597a054133" providerId="ADAL" clId="{E11DB362-EE92-45F0-8898-436E8D5B1720}" dt="2024-10-08T16:01:37.469" v="42"/>
        <pc:sldMkLst>
          <pc:docMk/>
          <pc:sldMk cId="1233871246" sldId="431"/>
        </pc:sldMkLst>
      </pc:sldChg>
      <pc:sldChg chg="add del">
        <pc:chgData name="Damian Gordon" userId="796278f3-970d-4a3b-8137-dc597a054133" providerId="ADAL" clId="{E11DB362-EE92-45F0-8898-436E8D5B1720}" dt="2024-10-08T16:01:37.469" v="42"/>
        <pc:sldMkLst>
          <pc:docMk/>
          <pc:sldMk cId="3316991471" sldId="453"/>
        </pc:sldMkLst>
      </pc:sldChg>
      <pc:sldChg chg="add del">
        <pc:chgData name="Damian Gordon" userId="796278f3-970d-4a3b-8137-dc597a054133" providerId="ADAL" clId="{E11DB362-EE92-45F0-8898-436E8D5B1720}" dt="2024-10-08T16:01:37.469" v="42"/>
        <pc:sldMkLst>
          <pc:docMk/>
          <pc:sldMk cId="730100669" sldId="454"/>
        </pc:sldMkLst>
      </pc:sldChg>
      <pc:sldChg chg="delSp add del setBg delDesignElem">
        <pc:chgData name="Damian Gordon" userId="796278f3-970d-4a3b-8137-dc597a054133" providerId="ADAL" clId="{E11DB362-EE92-45F0-8898-436E8D5B1720}" dt="2024-10-08T16:01:37.469" v="42"/>
        <pc:sldMkLst>
          <pc:docMk/>
          <pc:sldMk cId="2603971186" sldId="457"/>
        </pc:sldMkLst>
      </pc:sldChg>
      <pc:sldChg chg="add del">
        <pc:chgData name="Damian Gordon" userId="796278f3-970d-4a3b-8137-dc597a054133" providerId="ADAL" clId="{E11DB362-EE92-45F0-8898-436E8D5B1720}" dt="2024-10-08T16:01:37.469" v="42"/>
        <pc:sldMkLst>
          <pc:docMk/>
          <pc:sldMk cId="2123894225" sldId="458"/>
        </pc:sldMkLst>
      </pc:sldChg>
      <pc:sldChg chg="add del">
        <pc:chgData name="Damian Gordon" userId="796278f3-970d-4a3b-8137-dc597a054133" providerId="ADAL" clId="{E11DB362-EE92-45F0-8898-436E8D5B1720}" dt="2024-10-08T16:01:37.469" v="42"/>
        <pc:sldMkLst>
          <pc:docMk/>
          <pc:sldMk cId="535991383" sldId="459"/>
        </pc:sldMkLst>
      </pc:sldChg>
      <pc:sldChg chg="add del">
        <pc:chgData name="Damian Gordon" userId="796278f3-970d-4a3b-8137-dc597a054133" providerId="ADAL" clId="{E11DB362-EE92-45F0-8898-436E8D5B1720}" dt="2024-10-08T16:01:37.469" v="42"/>
        <pc:sldMkLst>
          <pc:docMk/>
          <pc:sldMk cId="3805323869" sldId="461"/>
        </pc:sldMkLst>
      </pc:sldChg>
      <pc:sldChg chg="add del">
        <pc:chgData name="Damian Gordon" userId="796278f3-970d-4a3b-8137-dc597a054133" providerId="ADAL" clId="{E11DB362-EE92-45F0-8898-436E8D5B1720}" dt="2024-10-08T16:01:37.469" v="42"/>
        <pc:sldMkLst>
          <pc:docMk/>
          <pc:sldMk cId="904566246" sldId="462"/>
        </pc:sldMkLst>
      </pc:sldChg>
      <pc:sldChg chg="add del">
        <pc:chgData name="Damian Gordon" userId="796278f3-970d-4a3b-8137-dc597a054133" providerId="ADAL" clId="{E11DB362-EE92-45F0-8898-436E8D5B1720}" dt="2024-10-08T16:01:37.469" v="42"/>
        <pc:sldMkLst>
          <pc:docMk/>
          <pc:sldMk cId="1192466586" sldId="464"/>
        </pc:sldMkLst>
      </pc:sldChg>
      <pc:sldChg chg="add del">
        <pc:chgData name="Damian Gordon" userId="796278f3-970d-4a3b-8137-dc597a054133" providerId="ADAL" clId="{E11DB362-EE92-45F0-8898-436E8D5B1720}" dt="2024-10-08T16:01:37.469" v="42"/>
        <pc:sldMkLst>
          <pc:docMk/>
          <pc:sldMk cId="1760058381" sldId="465"/>
        </pc:sldMkLst>
      </pc:sldChg>
      <pc:sldChg chg="add del">
        <pc:chgData name="Damian Gordon" userId="796278f3-970d-4a3b-8137-dc597a054133" providerId="ADAL" clId="{E11DB362-EE92-45F0-8898-436E8D5B1720}" dt="2024-10-08T16:01:37.469" v="42"/>
        <pc:sldMkLst>
          <pc:docMk/>
          <pc:sldMk cId="1257956994" sldId="466"/>
        </pc:sldMkLst>
      </pc:sldChg>
      <pc:sldChg chg="add del">
        <pc:chgData name="Damian Gordon" userId="796278f3-970d-4a3b-8137-dc597a054133" providerId="ADAL" clId="{E11DB362-EE92-45F0-8898-436E8D5B1720}" dt="2024-10-08T16:01:37.469" v="42"/>
        <pc:sldMkLst>
          <pc:docMk/>
          <pc:sldMk cId="2442904923" sldId="467"/>
        </pc:sldMkLst>
      </pc:sldChg>
      <pc:sldChg chg="add del">
        <pc:chgData name="Damian Gordon" userId="796278f3-970d-4a3b-8137-dc597a054133" providerId="ADAL" clId="{E11DB362-EE92-45F0-8898-436E8D5B1720}" dt="2024-10-08T16:01:37.469" v="42"/>
        <pc:sldMkLst>
          <pc:docMk/>
          <pc:sldMk cId="4229316256" sldId="468"/>
        </pc:sldMkLst>
      </pc:sldChg>
      <pc:sldChg chg="add del">
        <pc:chgData name="Damian Gordon" userId="796278f3-970d-4a3b-8137-dc597a054133" providerId="ADAL" clId="{E11DB362-EE92-45F0-8898-436E8D5B1720}" dt="2024-10-08T16:01:37.469" v="42"/>
        <pc:sldMkLst>
          <pc:docMk/>
          <pc:sldMk cId="2479653310" sldId="469"/>
        </pc:sldMkLst>
      </pc:sldChg>
      <pc:sldChg chg="add del">
        <pc:chgData name="Damian Gordon" userId="796278f3-970d-4a3b-8137-dc597a054133" providerId="ADAL" clId="{E11DB362-EE92-45F0-8898-436E8D5B1720}" dt="2024-10-08T16:01:37.469" v="42"/>
        <pc:sldMkLst>
          <pc:docMk/>
          <pc:sldMk cId="3367475694" sldId="470"/>
        </pc:sldMkLst>
      </pc:sldChg>
      <pc:sldChg chg="add del">
        <pc:chgData name="Damian Gordon" userId="796278f3-970d-4a3b-8137-dc597a054133" providerId="ADAL" clId="{E11DB362-EE92-45F0-8898-436E8D5B1720}" dt="2024-10-08T16:01:37.469" v="42"/>
        <pc:sldMkLst>
          <pc:docMk/>
          <pc:sldMk cId="2270169773" sldId="471"/>
        </pc:sldMkLst>
      </pc:sldChg>
      <pc:sldChg chg="add del">
        <pc:chgData name="Damian Gordon" userId="796278f3-970d-4a3b-8137-dc597a054133" providerId="ADAL" clId="{E11DB362-EE92-45F0-8898-436E8D5B1720}" dt="2024-10-08T16:01:37.469" v="42"/>
        <pc:sldMkLst>
          <pc:docMk/>
          <pc:sldMk cId="771842511" sldId="472"/>
        </pc:sldMkLst>
      </pc:sldChg>
      <pc:sldChg chg="add del">
        <pc:chgData name="Damian Gordon" userId="796278f3-970d-4a3b-8137-dc597a054133" providerId="ADAL" clId="{E11DB362-EE92-45F0-8898-436E8D5B1720}" dt="2024-10-08T16:01:37.469" v="42"/>
        <pc:sldMkLst>
          <pc:docMk/>
          <pc:sldMk cId="242179878" sldId="473"/>
        </pc:sldMkLst>
      </pc:sldChg>
      <pc:sldChg chg="add del">
        <pc:chgData name="Damian Gordon" userId="796278f3-970d-4a3b-8137-dc597a054133" providerId="ADAL" clId="{E11DB362-EE92-45F0-8898-436E8D5B1720}" dt="2024-10-08T16:01:37.469" v="42"/>
        <pc:sldMkLst>
          <pc:docMk/>
          <pc:sldMk cId="4095918154" sldId="474"/>
        </pc:sldMkLst>
      </pc:sldChg>
      <pc:sldChg chg="add del">
        <pc:chgData name="Damian Gordon" userId="796278f3-970d-4a3b-8137-dc597a054133" providerId="ADAL" clId="{E11DB362-EE92-45F0-8898-436E8D5B1720}" dt="2024-10-08T16:01:37.469" v="42"/>
        <pc:sldMkLst>
          <pc:docMk/>
          <pc:sldMk cId="1680599265" sldId="475"/>
        </pc:sldMkLst>
      </pc:sldChg>
      <pc:sldChg chg="add del">
        <pc:chgData name="Damian Gordon" userId="796278f3-970d-4a3b-8137-dc597a054133" providerId="ADAL" clId="{E11DB362-EE92-45F0-8898-436E8D5B1720}" dt="2024-10-08T16:01:37.469" v="42"/>
        <pc:sldMkLst>
          <pc:docMk/>
          <pc:sldMk cId="726544470" sldId="476"/>
        </pc:sldMkLst>
      </pc:sldChg>
      <pc:sldChg chg="add del">
        <pc:chgData name="Damian Gordon" userId="796278f3-970d-4a3b-8137-dc597a054133" providerId="ADAL" clId="{E11DB362-EE92-45F0-8898-436E8D5B1720}" dt="2024-10-08T16:01:37.469" v="42"/>
        <pc:sldMkLst>
          <pc:docMk/>
          <pc:sldMk cId="3244980195" sldId="477"/>
        </pc:sldMkLst>
      </pc:sldChg>
      <pc:sldChg chg="add del setBg">
        <pc:chgData name="Damian Gordon" userId="796278f3-970d-4a3b-8137-dc597a054133" providerId="ADAL" clId="{E11DB362-EE92-45F0-8898-436E8D5B1720}" dt="2024-10-08T16:01:37.469" v="42"/>
        <pc:sldMkLst>
          <pc:docMk/>
          <pc:sldMk cId="1250634738" sldId="478"/>
        </pc:sldMkLst>
      </pc:sldChg>
      <pc:sldChg chg="add del">
        <pc:chgData name="Damian Gordon" userId="796278f3-970d-4a3b-8137-dc597a054133" providerId="ADAL" clId="{E11DB362-EE92-45F0-8898-436E8D5B1720}" dt="2024-10-08T16:01:37.469" v="42"/>
        <pc:sldMkLst>
          <pc:docMk/>
          <pc:sldMk cId="1806556789" sldId="479"/>
        </pc:sldMkLst>
      </pc:sldChg>
      <pc:sldChg chg="add del">
        <pc:chgData name="Damian Gordon" userId="796278f3-970d-4a3b-8137-dc597a054133" providerId="ADAL" clId="{E11DB362-EE92-45F0-8898-436E8D5B1720}" dt="2024-10-08T16:02:19.152" v="67"/>
        <pc:sldMkLst>
          <pc:docMk/>
          <pc:sldMk cId="349856633" sldId="480"/>
        </pc:sldMkLst>
      </pc:sldChg>
      <pc:sldChg chg="add del">
        <pc:chgData name="Damian Gordon" userId="796278f3-970d-4a3b-8137-dc597a054133" providerId="ADAL" clId="{E11DB362-EE92-45F0-8898-436E8D5B1720}" dt="2024-10-08T16:01:37.469" v="42"/>
        <pc:sldMkLst>
          <pc:docMk/>
          <pc:sldMk cId="3206431685" sldId="481"/>
        </pc:sldMkLst>
      </pc:sldChg>
      <pc:sldChg chg="add del">
        <pc:chgData name="Damian Gordon" userId="796278f3-970d-4a3b-8137-dc597a054133" providerId="ADAL" clId="{E11DB362-EE92-45F0-8898-436E8D5B1720}" dt="2024-10-08T16:01:37.469" v="42"/>
        <pc:sldMkLst>
          <pc:docMk/>
          <pc:sldMk cId="3546274248" sldId="482"/>
        </pc:sldMkLst>
      </pc:sldChg>
      <pc:sldChg chg="add del">
        <pc:chgData name="Damian Gordon" userId="796278f3-970d-4a3b-8137-dc597a054133" providerId="ADAL" clId="{E11DB362-EE92-45F0-8898-436E8D5B1720}" dt="2024-10-08T16:01:37.469" v="42"/>
        <pc:sldMkLst>
          <pc:docMk/>
          <pc:sldMk cId="379198112" sldId="483"/>
        </pc:sldMkLst>
      </pc:sldChg>
      <pc:sldChg chg="add del">
        <pc:chgData name="Damian Gordon" userId="796278f3-970d-4a3b-8137-dc597a054133" providerId="ADAL" clId="{E11DB362-EE92-45F0-8898-436E8D5B1720}" dt="2024-10-08T16:01:37.469" v="42"/>
        <pc:sldMkLst>
          <pc:docMk/>
          <pc:sldMk cId="984733568" sldId="484"/>
        </pc:sldMkLst>
      </pc:sldChg>
      <pc:sldChg chg="add del">
        <pc:chgData name="Damian Gordon" userId="796278f3-970d-4a3b-8137-dc597a054133" providerId="ADAL" clId="{E11DB362-EE92-45F0-8898-436E8D5B1720}" dt="2024-10-08T16:01:37.469" v="42"/>
        <pc:sldMkLst>
          <pc:docMk/>
          <pc:sldMk cId="2307912514" sldId="485"/>
        </pc:sldMkLst>
      </pc:sldChg>
      <pc:sldChg chg="add del">
        <pc:chgData name="Damian Gordon" userId="796278f3-970d-4a3b-8137-dc597a054133" providerId="ADAL" clId="{E11DB362-EE92-45F0-8898-436E8D5B1720}" dt="2024-10-08T16:02:19.152" v="67"/>
        <pc:sldMkLst>
          <pc:docMk/>
          <pc:sldMk cId="848709099" sldId="486"/>
        </pc:sldMkLst>
      </pc:sldChg>
      <pc:sldChg chg="add del">
        <pc:chgData name="Damian Gordon" userId="796278f3-970d-4a3b-8137-dc597a054133" providerId="ADAL" clId="{E11DB362-EE92-45F0-8898-436E8D5B1720}" dt="2024-10-08T16:02:19.152" v="67"/>
        <pc:sldMkLst>
          <pc:docMk/>
          <pc:sldMk cId="1679135151" sldId="487"/>
        </pc:sldMkLst>
      </pc:sldChg>
      <pc:sldChg chg="add del">
        <pc:chgData name="Damian Gordon" userId="796278f3-970d-4a3b-8137-dc597a054133" providerId="ADAL" clId="{E11DB362-EE92-45F0-8898-436E8D5B1720}" dt="2024-10-08T16:01:37.469" v="42"/>
        <pc:sldMkLst>
          <pc:docMk/>
          <pc:sldMk cId="4201349747" sldId="488"/>
        </pc:sldMkLst>
      </pc:sldChg>
      <pc:sldChg chg="add del">
        <pc:chgData name="Damian Gordon" userId="796278f3-970d-4a3b-8137-dc597a054133" providerId="ADAL" clId="{E11DB362-EE92-45F0-8898-436E8D5B1720}" dt="2024-10-08T16:01:37.469" v="42"/>
        <pc:sldMkLst>
          <pc:docMk/>
          <pc:sldMk cId="4253531965" sldId="489"/>
        </pc:sldMkLst>
      </pc:sldChg>
      <pc:sldChg chg="add del">
        <pc:chgData name="Damian Gordon" userId="796278f3-970d-4a3b-8137-dc597a054133" providerId="ADAL" clId="{E11DB362-EE92-45F0-8898-436E8D5B1720}" dt="2024-10-08T16:01:37.469" v="42"/>
        <pc:sldMkLst>
          <pc:docMk/>
          <pc:sldMk cId="1380855924" sldId="490"/>
        </pc:sldMkLst>
      </pc:sldChg>
      <pc:sldChg chg="add del">
        <pc:chgData name="Damian Gordon" userId="796278f3-970d-4a3b-8137-dc597a054133" providerId="ADAL" clId="{E11DB362-EE92-45F0-8898-436E8D5B1720}" dt="2024-10-08T16:01:37.469" v="42"/>
        <pc:sldMkLst>
          <pc:docMk/>
          <pc:sldMk cId="2429902519" sldId="491"/>
        </pc:sldMkLst>
      </pc:sldChg>
      <pc:sldChg chg="add del">
        <pc:chgData name="Damian Gordon" userId="796278f3-970d-4a3b-8137-dc597a054133" providerId="ADAL" clId="{E11DB362-EE92-45F0-8898-436E8D5B1720}" dt="2024-10-08T16:01:37.469" v="42"/>
        <pc:sldMkLst>
          <pc:docMk/>
          <pc:sldMk cId="604262449" sldId="492"/>
        </pc:sldMkLst>
      </pc:sldChg>
      <pc:sldChg chg="add del">
        <pc:chgData name="Damian Gordon" userId="796278f3-970d-4a3b-8137-dc597a054133" providerId="ADAL" clId="{E11DB362-EE92-45F0-8898-436E8D5B1720}" dt="2024-10-08T16:01:37.469" v="42"/>
        <pc:sldMkLst>
          <pc:docMk/>
          <pc:sldMk cId="2042089025" sldId="493"/>
        </pc:sldMkLst>
      </pc:sldChg>
      <pc:sldChg chg="add del">
        <pc:chgData name="Damian Gordon" userId="796278f3-970d-4a3b-8137-dc597a054133" providerId="ADAL" clId="{E11DB362-EE92-45F0-8898-436E8D5B1720}" dt="2024-10-08T16:01:37.469" v="42"/>
        <pc:sldMkLst>
          <pc:docMk/>
          <pc:sldMk cId="3013569237" sldId="494"/>
        </pc:sldMkLst>
      </pc:sldChg>
      <pc:sldChg chg="add del">
        <pc:chgData name="Damian Gordon" userId="796278f3-970d-4a3b-8137-dc597a054133" providerId="ADAL" clId="{E11DB362-EE92-45F0-8898-436E8D5B1720}" dt="2024-10-08T16:01:37.469" v="42"/>
        <pc:sldMkLst>
          <pc:docMk/>
          <pc:sldMk cId="2129605758" sldId="495"/>
        </pc:sldMkLst>
      </pc:sldChg>
      <pc:sldChg chg="add del">
        <pc:chgData name="Damian Gordon" userId="796278f3-970d-4a3b-8137-dc597a054133" providerId="ADAL" clId="{E11DB362-EE92-45F0-8898-436E8D5B1720}" dt="2024-10-08T16:01:37.469" v="42"/>
        <pc:sldMkLst>
          <pc:docMk/>
          <pc:sldMk cId="916282007" sldId="496"/>
        </pc:sldMkLst>
      </pc:sldChg>
      <pc:sldChg chg="add del">
        <pc:chgData name="Damian Gordon" userId="796278f3-970d-4a3b-8137-dc597a054133" providerId="ADAL" clId="{E11DB362-EE92-45F0-8898-436E8D5B1720}" dt="2024-10-08T16:01:37.469" v="42"/>
        <pc:sldMkLst>
          <pc:docMk/>
          <pc:sldMk cId="1714894558" sldId="497"/>
        </pc:sldMkLst>
      </pc:sldChg>
      <pc:sldChg chg="add del">
        <pc:chgData name="Damian Gordon" userId="796278f3-970d-4a3b-8137-dc597a054133" providerId="ADAL" clId="{E11DB362-EE92-45F0-8898-436E8D5B1720}" dt="2024-10-08T16:01:37.469" v="42"/>
        <pc:sldMkLst>
          <pc:docMk/>
          <pc:sldMk cId="3235607215" sldId="498"/>
        </pc:sldMkLst>
      </pc:sldChg>
      <pc:sldChg chg="add del">
        <pc:chgData name="Damian Gordon" userId="796278f3-970d-4a3b-8137-dc597a054133" providerId="ADAL" clId="{E11DB362-EE92-45F0-8898-436E8D5B1720}" dt="2024-10-08T16:01:37.469" v="42"/>
        <pc:sldMkLst>
          <pc:docMk/>
          <pc:sldMk cId="1002063520" sldId="499"/>
        </pc:sldMkLst>
      </pc:sldChg>
      <pc:sldChg chg="add del">
        <pc:chgData name="Damian Gordon" userId="796278f3-970d-4a3b-8137-dc597a054133" providerId="ADAL" clId="{E11DB362-EE92-45F0-8898-436E8D5B1720}" dt="2024-10-08T16:01:37.469" v="42"/>
        <pc:sldMkLst>
          <pc:docMk/>
          <pc:sldMk cId="1877588735" sldId="500"/>
        </pc:sldMkLst>
      </pc:sldChg>
      <pc:sldChg chg="add del">
        <pc:chgData name="Damian Gordon" userId="796278f3-970d-4a3b-8137-dc597a054133" providerId="ADAL" clId="{E11DB362-EE92-45F0-8898-436E8D5B1720}" dt="2024-10-08T16:01:37.469" v="42"/>
        <pc:sldMkLst>
          <pc:docMk/>
          <pc:sldMk cId="3745148219" sldId="501"/>
        </pc:sldMkLst>
      </pc:sldChg>
      <pc:sldChg chg="add del">
        <pc:chgData name="Damian Gordon" userId="796278f3-970d-4a3b-8137-dc597a054133" providerId="ADAL" clId="{E11DB362-EE92-45F0-8898-436E8D5B1720}" dt="2024-10-08T16:01:37.469" v="42"/>
        <pc:sldMkLst>
          <pc:docMk/>
          <pc:sldMk cId="845731733" sldId="502"/>
        </pc:sldMkLst>
      </pc:sldChg>
      <pc:sldChg chg="delSp add del setBg delDesignElem">
        <pc:chgData name="Damian Gordon" userId="796278f3-970d-4a3b-8137-dc597a054133" providerId="ADAL" clId="{E11DB362-EE92-45F0-8898-436E8D5B1720}" dt="2024-10-08T16:01:37.469" v="42"/>
        <pc:sldMkLst>
          <pc:docMk/>
          <pc:sldMk cId="4159563849" sldId="503"/>
        </pc:sldMkLst>
      </pc:sldChg>
      <pc:sldChg chg="add del">
        <pc:chgData name="Damian Gordon" userId="796278f3-970d-4a3b-8137-dc597a054133" providerId="ADAL" clId="{E11DB362-EE92-45F0-8898-436E8D5B1720}" dt="2024-10-08T16:01:37.469" v="42"/>
        <pc:sldMkLst>
          <pc:docMk/>
          <pc:sldMk cId="2602717721" sldId="504"/>
        </pc:sldMkLst>
      </pc:sldChg>
      <pc:sldChg chg="add del">
        <pc:chgData name="Damian Gordon" userId="796278f3-970d-4a3b-8137-dc597a054133" providerId="ADAL" clId="{E11DB362-EE92-45F0-8898-436E8D5B1720}" dt="2024-10-08T16:01:37.469" v="42"/>
        <pc:sldMkLst>
          <pc:docMk/>
          <pc:sldMk cId="1870675293" sldId="505"/>
        </pc:sldMkLst>
      </pc:sldChg>
      <pc:sldChg chg="add del">
        <pc:chgData name="Damian Gordon" userId="796278f3-970d-4a3b-8137-dc597a054133" providerId="ADAL" clId="{E11DB362-EE92-45F0-8898-436E8D5B1720}" dt="2024-10-08T16:01:37.469" v="42"/>
        <pc:sldMkLst>
          <pc:docMk/>
          <pc:sldMk cId="1322034671" sldId="506"/>
        </pc:sldMkLst>
      </pc:sldChg>
      <pc:sldChg chg="del">
        <pc:chgData name="Damian Gordon" userId="796278f3-970d-4a3b-8137-dc597a054133" providerId="ADAL" clId="{E11DB362-EE92-45F0-8898-436E8D5B1720}" dt="2024-10-05T01:15:13.064" v="13" actId="47"/>
        <pc:sldMkLst>
          <pc:docMk/>
          <pc:sldMk cId="734396448" sldId="507"/>
        </pc:sldMkLst>
      </pc:sldChg>
      <pc:sldChg chg="add del">
        <pc:chgData name="Damian Gordon" userId="796278f3-970d-4a3b-8137-dc597a054133" providerId="ADAL" clId="{E11DB362-EE92-45F0-8898-436E8D5B1720}" dt="2024-10-08T16:02:19.152" v="67"/>
        <pc:sldMkLst>
          <pc:docMk/>
          <pc:sldMk cId="3155610287" sldId="507"/>
        </pc:sldMkLst>
      </pc:sldChg>
      <pc:sldChg chg="add del">
        <pc:chgData name="Damian Gordon" userId="796278f3-970d-4a3b-8137-dc597a054133" providerId="ADAL" clId="{E11DB362-EE92-45F0-8898-436E8D5B1720}" dt="2024-10-08T16:01:37.469" v="42"/>
        <pc:sldMkLst>
          <pc:docMk/>
          <pc:sldMk cId="1721466139" sldId="508"/>
        </pc:sldMkLst>
      </pc:sldChg>
      <pc:sldChg chg="add del">
        <pc:chgData name="Damian Gordon" userId="796278f3-970d-4a3b-8137-dc597a054133" providerId="ADAL" clId="{E11DB362-EE92-45F0-8898-436E8D5B1720}" dt="2024-10-08T16:01:37.469" v="42"/>
        <pc:sldMkLst>
          <pc:docMk/>
          <pc:sldMk cId="2822760810" sldId="509"/>
        </pc:sldMkLst>
      </pc:sldChg>
      <pc:sldChg chg="add del">
        <pc:chgData name="Damian Gordon" userId="796278f3-970d-4a3b-8137-dc597a054133" providerId="ADAL" clId="{E11DB362-EE92-45F0-8898-436E8D5B1720}" dt="2024-10-08T16:01:37.469" v="42"/>
        <pc:sldMkLst>
          <pc:docMk/>
          <pc:sldMk cId="4265199667" sldId="510"/>
        </pc:sldMkLst>
      </pc:sldChg>
      <pc:sldChg chg="add del">
        <pc:chgData name="Damian Gordon" userId="796278f3-970d-4a3b-8137-dc597a054133" providerId="ADAL" clId="{E11DB362-EE92-45F0-8898-436E8D5B1720}" dt="2024-10-08T16:01:37.469" v="42"/>
        <pc:sldMkLst>
          <pc:docMk/>
          <pc:sldMk cId="2228028331" sldId="511"/>
        </pc:sldMkLst>
      </pc:sldChg>
      <pc:sldChg chg="add del">
        <pc:chgData name="Damian Gordon" userId="796278f3-970d-4a3b-8137-dc597a054133" providerId="ADAL" clId="{E11DB362-EE92-45F0-8898-436E8D5B1720}" dt="2024-10-08T16:01:37.469" v="42"/>
        <pc:sldMkLst>
          <pc:docMk/>
          <pc:sldMk cId="432110398" sldId="512"/>
        </pc:sldMkLst>
      </pc:sldChg>
      <pc:sldChg chg="delSp add del setBg delDesignElem">
        <pc:chgData name="Damian Gordon" userId="796278f3-970d-4a3b-8137-dc597a054133" providerId="ADAL" clId="{E11DB362-EE92-45F0-8898-436E8D5B1720}" dt="2024-10-08T16:01:37.469" v="42"/>
        <pc:sldMkLst>
          <pc:docMk/>
          <pc:sldMk cId="1333166156" sldId="513"/>
        </pc:sldMkLst>
      </pc:sldChg>
      <pc:sldChg chg="add del">
        <pc:chgData name="Damian Gordon" userId="796278f3-970d-4a3b-8137-dc597a054133" providerId="ADAL" clId="{E11DB362-EE92-45F0-8898-436E8D5B1720}" dt="2024-10-08T16:01:37.469" v="42"/>
        <pc:sldMkLst>
          <pc:docMk/>
          <pc:sldMk cId="2619792849" sldId="514"/>
        </pc:sldMkLst>
      </pc:sldChg>
      <pc:sldChg chg="add del">
        <pc:chgData name="Damian Gordon" userId="796278f3-970d-4a3b-8137-dc597a054133" providerId="ADAL" clId="{E11DB362-EE92-45F0-8898-436E8D5B1720}" dt="2024-10-08T16:01:37.469" v="42"/>
        <pc:sldMkLst>
          <pc:docMk/>
          <pc:sldMk cId="2361069070" sldId="515"/>
        </pc:sldMkLst>
      </pc:sldChg>
      <pc:sldChg chg="add del">
        <pc:chgData name="Damian Gordon" userId="796278f3-970d-4a3b-8137-dc597a054133" providerId="ADAL" clId="{E11DB362-EE92-45F0-8898-436E8D5B1720}" dt="2024-10-08T16:01:37.469" v="42"/>
        <pc:sldMkLst>
          <pc:docMk/>
          <pc:sldMk cId="3330554156" sldId="516"/>
        </pc:sldMkLst>
      </pc:sldChg>
      <pc:sldChg chg="add del">
        <pc:chgData name="Damian Gordon" userId="796278f3-970d-4a3b-8137-dc597a054133" providerId="ADAL" clId="{E11DB362-EE92-45F0-8898-436E8D5B1720}" dt="2024-10-08T16:01:37.469" v="42"/>
        <pc:sldMkLst>
          <pc:docMk/>
          <pc:sldMk cId="2356892724" sldId="517"/>
        </pc:sldMkLst>
      </pc:sldChg>
      <pc:sldChg chg="add del">
        <pc:chgData name="Damian Gordon" userId="796278f3-970d-4a3b-8137-dc597a054133" providerId="ADAL" clId="{E11DB362-EE92-45F0-8898-436E8D5B1720}" dt="2024-10-08T16:02:19.152" v="67"/>
        <pc:sldMkLst>
          <pc:docMk/>
          <pc:sldMk cId="2396756843" sldId="518"/>
        </pc:sldMkLst>
      </pc:sldChg>
      <pc:sldChg chg="add del">
        <pc:chgData name="Damian Gordon" userId="796278f3-970d-4a3b-8137-dc597a054133" providerId="ADAL" clId="{E11DB362-EE92-45F0-8898-436E8D5B1720}" dt="2024-10-08T16:01:37.469" v="42"/>
        <pc:sldMkLst>
          <pc:docMk/>
          <pc:sldMk cId="3900040505" sldId="519"/>
        </pc:sldMkLst>
      </pc:sldChg>
      <pc:sldChg chg="add del">
        <pc:chgData name="Damian Gordon" userId="796278f3-970d-4a3b-8137-dc597a054133" providerId="ADAL" clId="{E11DB362-EE92-45F0-8898-436E8D5B1720}" dt="2024-10-08T16:01:37.469" v="42"/>
        <pc:sldMkLst>
          <pc:docMk/>
          <pc:sldMk cId="1392760388" sldId="520"/>
        </pc:sldMkLst>
      </pc:sldChg>
      <pc:sldChg chg="add del">
        <pc:chgData name="Damian Gordon" userId="796278f3-970d-4a3b-8137-dc597a054133" providerId="ADAL" clId="{E11DB362-EE92-45F0-8898-436E8D5B1720}" dt="2024-10-08T16:01:37.469" v="42"/>
        <pc:sldMkLst>
          <pc:docMk/>
          <pc:sldMk cId="90912281" sldId="521"/>
        </pc:sldMkLst>
      </pc:sldChg>
      <pc:sldChg chg="add del">
        <pc:chgData name="Damian Gordon" userId="796278f3-970d-4a3b-8137-dc597a054133" providerId="ADAL" clId="{E11DB362-EE92-45F0-8898-436E8D5B1720}" dt="2024-10-08T16:01:37.469" v="42"/>
        <pc:sldMkLst>
          <pc:docMk/>
          <pc:sldMk cId="3759057335" sldId="522"/>
        </pc:sldMkLst>
      </pc:sldChg>
      <pc:sldChg chg="add del">
        <pc:chgData name="Damian Gordon" userId="796278f3-970d-4a3b-8137-dc597a054133" providerId="ADAL" clId="{E11DB362-EE92-45F0-8898-436E8D5B1720}" dt="2024-10-08T16:01:37.469" v="42"/>
        <pc:sldMkLst>
          <pc:docMk/>
          <pc:sldMk cId="1480789399" sldId="523"/>
        </pc:sldMkLst>
      </pc:sldChg>
      <pc:sldChg chg="add del">
        <pc:chgData name="Damian Gordon" userId="796278f3-970d-4a3b-8137-dc597a054133" providerId="ADAL" clId="{E11DB362-EE92-45F0-8898-436E8D5B1720}" dt="2024-10-08T16:01:37.469" v="42"/>
        <pc:sldMkLst>
          <pc:docMk/>
          <pc:sldMk cId="3150756904" sldId="524"/>
        </pc:sldMkLst>
      </pc:sldChg>
      <pc:sldChg chg="add del">
        <pc:chgData name="Damian Gordon" userId="796278f3-970d-4a3b-8137-dc597a054133" providerId="ADAL" clId="{E11DB362-EE92-45F0-8898-436E8D5B1720}" dt="2024-10-08T16:01:37.469" v="42"/>
        <pc:sldMkLst>
          <pc:docMk/>
          <pc:sldMk cId="168884867" sldId="525"/>
        </pc:sldMkLst>
      </pc:sldChg>
      <pc:sldChg chg="delSp add del setBg delDesignElem">
        <pc:chgData name="Damian Gordon" userId="796278f3-970d-4a3b-8137-dc597a054133" providerId="ADAL" clId="{E11DB362-EE92-45F0-8898-436E8D5B1720}" dt="2024-10-08T16:01:37.469" v="42"/>
        <pc:sldMkLst>
          <pc:docMk/>
          <pc:sldMk cId="2598802286" sldId="526"/>
        </pc:sldMkLst>
      </pc:sldChg>
      <pc:sldChg chg="add del">
        <pc:chgData name="Damian Gordon" userId="796278f3-970d-4a3b-8137-dc597a054133" providerId="ADAL" clId="{E11DB362-EE92-45F0-8898-436E8D5B1720}" dt="2024-10-08T16:02:19.152" v="67"/>
        <pc:sldMkLst>
          <pc:docMk/>
          <pc:sldMk cId="3893540225" sldId="527"/>
        </pc:sldMkLst>
      </pc:sldChg>
      <pc:sldChg chg="add del">
        <pc:chgData name="Damian Gordon" userId="796278f3-970d-4a3b-8137-dc597a054133" providerId="ADAL" clId="{E11DB362-EE92-45F0-8898-436E8D5B1720}" dt="2024-10-08T16:01:37.469" v="42"/>
        <pc:sldMkLst>
          <pc:docMk/>
          <pc:sldMk cId="2508920386" sldId="528"/>
        </pc:sldMkLst>
      </pc:sldChg>
      <pc:sldChg chg="add del">
        <pc:chgData name="Damian Gordon" userId="796278f3-970d-4a3b-8137-dc597a054133" providerId="ADAL" clId="{E11DB362-EE92-45F0-8898-436E8D5B1720}" dt="2024-10-08T16:01:37.469" v="42"/>
        <pc:sldMkLst>
          <pc:docMk/>
          <pc:sldMk cId="2648661551" sldId="529"/>
        </pc:sldMkLst>
      </pc:sldChg>
      <pc:sldChg chg="add del">
        <pc:chgData name="Damian Gordon" userId="796278f3-970d-4a3b-8137-dc597a054133" providerId="ADAL" clId="{E11DB362-EE92-45F0-8898-436E8D5B1720}" dt="2024-10-08T16:01:37.469" v="42"/>
        <pc:sldMkLst>
          <pc:docMk/>
          <pc:sldMk cId="1997344540" sldId="530"/>
        </pc:sldMkLst>
      </pc:sldChg>
      <pc:sldChg chg="add del">
        <pc:chgData name="Damian Gordon" userId="796278f3-970d-4a3b-8137-dc597a054133" providerId="ADAL" clId="{E11DB362-EE92-45F0-8898-436E8D5B1720}" dt="2024-10-08T16:02:19.152" v="67"/>
        <pc:sldMkLst>
          <pc:docMk/>
          <pc:sldMk cId="1762826304" sldId="531"/>
        </pc:sldMkLst>
      </pc:sldChg>
      <pc:sldChg chg="add del">
        <pc:chgData name="Damian Gordon" userId="796278f3-970d-4a3b-8137-dc597a054133" providerId="ADAL" clId="{E11DB362-EE92-45F0-8898-436E8D5B1720}" dt="2024-10-08T16:01:37.469" v="42"/>
        <pc:sldMkLst>
          <pc:docMk/>
          <pc:sldMk cId="14068166" sldId="532"/>
        </pc:sldMkLst>
      </pc:sldChg>
      <pc:sldChg chg="add del">
        <pc:chgData name="Damian Gordon" userId="796278f3-970d-4a3b-8137-dc597a054133" providerId="ADAL" clId="{E11DB362-EE92-45F0-8898-436E8D5B1720}" dt="2024-10-08T16:01:37.469" v="42"/>
        <pc:sldMkLst>
          <pc:docMk/>
          <pc:sldMk cId="1092859899" sldId="533"/>
        </pc:sldMkLst>
      </pc:sldChg>
      <pc:sldChg chg="add del">
        <pc:chgData name="Damian Gordon" userId="796278f3-970d-4a3b-8137-dc597a054133" providerId="ADAL" clId="{E11DB362-EE92-45F0-8898-436E8D5B1720}" dt="2024-10-08T16:01:37.469" v="42"/>
        <pc:sldMkLst>
          <pc:docMk/>
          <pc:sldMk cId="2813614338" sldId="534"/>
        </pc:sldMkLst>
      </pc:sldChg>
      <pc:sldChg chg="add del">
        <pc:chgData name="Damian Gordon" userId="796278f3-970d-4a3b-8137-dc597a054133" providerId="ADAL" clId="{E11DB362-EE92-45F0-8898-436E8D5B1720}" dt="2024-10-08T16:01:37.469" v="42"/>
        <pc:sldMkLst>
          <pc:docMk/>
          <pc:sldMk cId="1876897265" sldId="535"/>
        </pc:sldMkLst>
      </pc:sldChg>
      <pc:sldChg chg="add del">
        <pc:chgData name="Damian Gordon" userId="796278f3-970d-4a3b-8137-dc597a054133" providerId="ADAL" clId="{E11DB362-EE92-45F0-8898-436E8D5B1720}" dt="2024-10-08T16:01:37.469" v="42"/>
        <pc:sldMkLst>
          <pc:docMk/>
          <pc:sldMk cId="3619686503" sldId="536"/>
        </pc:sldMkLst>
      </pc:sldChg>
      <pc:sldChg chg="add del">
        <pc:chgData name="Damian Gordon" userId="796278f3-970d-4a3b-8137-dc597a054133" providerId="ADAL" clId="{E11DB362-EE92-45F0-8898-436E8D5B1720}" dt="2024-10-08T16:01:37.469" v="42"/>
        <pc:sldMkLst>
          <pc:docMk/>
          <pc:sldMk cId="3309501322" sldId="537"/>
        </pc:sldMkLst>
      </pc:sldChg>
      <pc:sldChg chg="add del">
        <pc:chgData name="Damian Gordon" userId="796278f3-970d-4a3b-8137-dc597a054133" providerId="ADAL" clId="{E11DB362-EE92-45F0-8898-436E8D5B1720}" dt="2024-10-08T16:01:37.469" v="42"/>
        <pc:sldMkLst>
          <pc:docMk/>
          <pc:sldMk cId="2418298055" sldId="538"/>
        </pc:sldMkLst>
      </pc:sldChg>
      <pc:sldChg chg="add del">
        <pc:chgData name="Damian Gordon" userId="796278f3-970d-4a3b-8137-dc597a054133" providerId="ADAL" clId="{E11DB362-EE92-45F0-8898-436E8D5B1720}" dt="2024-10-08T16:01:37.469" v="42"/>
        <pc:sldMkLst>
          <pc:docMk/>
          <pc:sldMk cId="4186948603" sldId="539"/>
        </pc:sldMkLst>
      </pc:sldChg>
      <pc:sldChg chg="add del">
        <pc:chgData name="Damian Gordon" userId="796278f3-970d-4a3b-8137-dc597a054133" providerId="ADAL" clId="{E11DB362-EE92-45F0-8898-436E8D5B1720}" dt="2024-10-08T16:01:37.469" v="42"/>
        <pc:sldMkLst>
          <pc:docMk/>
          <pc:sldMk cId="2787492798" sldId="540"/>
        </pc:sldMkLst>
      </pc:sldChg>
      <pc:sldChg chg="add del">
        <pc:chgData name="Damian Gordon" userId="796278f3-970d-4a3b-8137-dc597a054133" providerId="ADAL" clId="{E11DB362-EE92-45F0-8898-436E8D5B1720}" dt="2024-10-08T16:01:37.469" v="42"/>
        <pc:sldMkLst>
          <pc:docMk/>
          <pc:sldMk cId="572223339" sldId="541"/>
        </pc:sldMkLst>
      </pc:sldChg>
      <pc:sldChg chg="add del">
        <pc:chgData name="Damian Gordon" userId="796278f3-970d-4a3b-8137-dc597a054133" providerId="ADAL" clId="{E11DB362-EE92-45F0-8898-436E8D5B1720}" dt="2024-10-08T16:01:37.469" v="42"/>
        <pc:sldMkLst>
          <pc:docMk/>
          <pc:sldMk cId="4109757825" sldId="542"/>
        </pc:sldMkLst>
      </pc:sldChg>
      <pc:sldChg chg="add del">
        <pc:chgData name="Damian Gordon" userId="796278f3-970d-4a3b-8137-dc597a054133" providerId="ADAL" clId="{E11DB362-EE92-45F0-8898-436E8D5B1720}" dt="2024-10-08T16:01:37.469" v="42"/>
        <pc:sldMkLst>
          <pc:docMk/>
          <pc:sldMk cId="1741549133" sldId="543"/>
        </pc:sldMkLst>
      </pc:sldChg>
      <pc:sldChg chg="add del">
        <pc:chgData name="Damian Gordon" userId="796278f3-970d-4a3b-8137-dc597a054133" providerId="ADAL" clId="{E11DB362-EE92-45F0-8898-436E8D5B1720}" dt="2024-10-08T16:02:19.152" v="67"/>
        <pc:sldMkLst>
          <pc:docMk/>
          <pc:sldMk cId="1251934436" sldId="544"/>
        </pc:sldMkLst>
      </pc:sldChg>
      <pc:sldChg chg="add del">
        <pc:chgData name="Damian Gordon" userId="796278f3-970d-4a3b-8137-dc597a054133" providerId="ADAL" clId="{E11DB362-EE92-45F0-8898-436E8D5B1720}" dt="2024-10-08T16:01:37.469" v="42"/>
        <pc:sldMkLst>
          <pc:docMk/>
          <pc:sldMk cId="1275048363" sldId="545"/>
        </pc:sldMkLst>
      </pc:sldChg>
      <pc:sldChg chg="add del">
        <pc:chgData name="Damian Gordon" userId="796278f3-970d-4a3b-8137-dc597a054133" providerId="ADAL" clId="{E11DB362-EE92-45F0-8898-436E8D5B1720}" dt="2024-10-08T16:01:37.469" v="42"/>
        <pc:sldMkLst>
          <pc:docMk/>
          <pc:sldMk cId="3697168116" sldId="546"/>
        </pc:sldMkLst>
      </pc:sldChg>
      <pc:sldChg chg="add del">
        <pc:chgData name="Damian Gordon" userId="796278f3-970d-4a3b-8137-dc597a054133" providerId="ADAL" clId="{E11DB362-EE92-45F0-8898-436E8D5B1720}" dt="2024-10-08T16:01:37.469" v="42"/>
        <pc:sldMkLst>
          <pc:docMk/>
          <pc:sldMk cId="810842889" sldId="547"/>
        </pc:sldMkLst>
      </pc:sldChg>
      <pc:sldChg chg="delSp add del setBg delDesignElem">
        <pc:chgData name="Damian Gordon" userId="796278f3-970d-4a3b-8137-dc597a054133" providerId="ADAL" clId="{E11DB362-EE92-45F0-8898-436E8D5B1720}" dt="2024-10-08T16:01:37.469" v="42"/>
        <pc:sldMkLst>
          <pc:docMk/>
          <pc:sldMk cId="194116933" sldId="548"/>
        </pc:sldMkLst>
      </pc:sldChg>
      <pc:sldChg chg="add del">
        <pc:chgData name="Damian Gordon" userId="796278f3-970d-4a3b-8137-dc597a054133" providerId="ADAL" clId="{E11DB362-EE92-45F0-8898-436E8D5B1720}" dt="2024-10-08T16:01:37.469" v="42"/>
        <pc:sldMkLst>
          <pc:docMk/>
          <pc:sldMk cId="3284315641" sldId="549"/>
        </pc:sldMkLst>
      </pc:sldChg>
      <pc:sldChg chg="add del">
        <pc:chgData name="Damian Gordon" userId="796278f3-970d-4a3b-8137-dc597a054133" providerId="ADAL" clId="{E11DB362-EE92-45F0-8898-436E8D5B1720}" dt="2024-10-08T16:01:37.469" v="42"/>
        <pc:sldMkLst>
          <pc:docMk/>
          <pc:sldMk cId="2068285729" sldId="550"/>
        </pc:sldMkLst>
      </pc:sldChg>
      <pc:sldChg chg="add del">
        <pc:chgData name="Damian Gordon" userId="796278f3-970d-4a3b-8137-dc597a054133" providerId="ADAL" clId="{E11DB362-EE92-45F0-8898-436E8D5B1720}" dt="2024-10-08T16:01:37.469" v="42"/>
        <pc:sldMkLst>
          <pc:docMk/>
          <pc:sldMk cId="4132202039" sldId="551"/>
        </pc:sldMkLst>
      </pc:sldChg>
      <pc:sldChg chg="add del">
        <pc:chgData name="Damian Gordon" userId="796278f3-970d-4a3b-8137-dc597a054133" providerId="ADAL" clId="{E11DB362-EE92-45F0-8898-436E8D5B1720}" dt="2024-10-08T16:01:37.469" v="42"/>
        <pc:sldMkLst>
          <pc:docMk/>
          <pc:sldMk cId="1868398000" sldId="552"/>
        </pc:sldMkLst>
      </pc:sldChg>
      <pc:sldChg chg="add del">
        <pc:chgData name="Damian Gordon" userId="796278f3-970d-4a3b-8137-dc597a054133" providerId="ADAL" clId="{E11DB362-EE92-45F0-8898-436E8D5B1720}" dt="2024-10-08T16:01:37.469" v="42"/>
        <pc:sldMkLst>
          <pc:docMk/>
          <pc:sldMk cId="2363125076" sldId="553"/>
        </pc:sldMkLst>
      </pc:sldChg>
      <pc:sldChg chg="add del">
        <pc:chgData name="Damian Gordon" userId="796278f3-970d-4a3b-8137-dc597a054133" providerId="ADAL" clId="{E11DB362-EE92-45F0-8898-436E8D5B1720}" dt="2024-10-08T16:01:37.469" v="42"/>
        <pc:sldMkLst>
          <pc:docMk/>
          <pc:sldMk cId="1314442596" sldId="554"/>
        </pc:sldMkLst>
      </pc:sldChg>
      <pc:sldChg chg="add del">
        <pc:chgData name="Damian Gordon" userId="796278f3-970d-4a3b-8137-dc597a054133" providerId="ADAL" clId="{E11DB362-EE92-45F0-8898-436E8D5B1720}" dt="2024-10-08T16:01:37.469" v="42"/>
        <pc:sldMkLst>
          <pc:docMk/>
          <pc:sldMk cId="3826350951" sldId="555"/>
        </pc:sldMkLst>
      </pc:sldChg>
      <pc:sldChg chg="add del">
        <pc:chgData name="Damian Gordon" userId="796278f3-970d-4a3b-8137-dc597a054133" providerId="ADAL" clId="{E11DB362-EE92-45F0-8898-436E8D5B1720}" dt="2024-10-08T16:01:37.469" v="42"/>
        <pc:sldMkLst>
          <pc:docMk/>
          <pc:sldMk cId="2558959071" sldId="556"/>
        </pc:sldMkLst>
      </pc:sldChg>
      <pc:sldChg chg="add del">
        <pc:chgData name="Damian Gordon" userId="796278f3-970d-4a3b-8137-dc597a054133" providerId="ADAL" clId="{E11DB362-EE92-45F0-8898-436E8D5B1720}" dt="2024-10-08T16:01:37.469" v="42"/>
        <pc:sldMkLst>
          <pc:docMk/>
          <pc:sldMk cId="62470669" sldId="557"/>
        </pc:sldMkLst>
      </pc:sldChg>
      <pc:sldChg chg="add del">
        <pc:chgData name="Damian Gordon" userId="796278f3-970d-4a3b-8137-dc597a054133" providerId="ADAL" clId="{E11DB362-EE92-45F0-8898-436E8D5B1720}" dt="2024-10-08T16:01:37.469" v="42"/>
        <pc:sldMkLst>
          <pc:docMk/>
          <pc:sldMk cId="3337860375" sldId="558"/>
        </pc:sldMkLst>
      </pc:sldChg>
      <pc:sldChg chg="add del">
        <pc:chgData name="Damian Gordon" userId="796278f3-970d-4a3b-8137-dc597a054133" providerId="ADAL" clId="{E11DB362-EE92-45F0-8898-436E8D5B1720}" dt="2024-10-08T16:01:37.469" v="42"/>
        <pc:sldMkLst>
          <pc:docMk/>
          <pc:sldMk cId="1375753814" sldId="559"/>
        </pc:sldMkLst>
      </pc:sldChg>
      <pc:sldChg chg="add del">
        <pc:chgData name="Damian Gordon" userId="796278f3-970d-4a3b-8137-dc597a054133" providerId="ADAL" clId="{E11DB362-EE92-45F0-8898-436E8D5B1720}" dt="2024-10-08T16:01:37.469" v="42"/>
        <pc:sldMkLst>
          <pc:docMk/>
          <pc:sldMk cId="2845990101" sldId="560"/>
        </pc:sldMkLst>
      </pc:sldChg>
      <pc:sldChg chg="add del">
        <pc:chgData name="Damian Gordon" userId="796278f3-970d-4a3b-8137-dc597a054133" providerId="ADAL" clId="{E11DB362-EE92-45F0-8898-436E8D5B1720}" dt="2024-10-08T16:01:37.469" v="42"/>
        <pc:sldMkLst>
          <pc:docMk/>
          <pc:sldMk cId="4152644878" sldId="561"/>
        </pc:sldMkLst>
      </pc:sldChg>
      <pc:sldChg chg="add del">
        <pc:chgData name="Damian Gordon" userId="796278f3-970d-4a3b-8137-dc597a054133" providerId="ADAL" clId="{E11DB362-EE92-45F0-8898-436E8D5B1720}" dt="2024-10-08T16:01:37.469" v="42"/>
        <pc:sldMkLst>
          <pc:docMk/>
          <pc:sldMk cId="1655053635" sldId="562"/>
        </pc:sldMkLst>
      </pc:sldChg>
      <pc:sldChg chg="add del">
        <pc:chgData name="Damian Gordon" userId="796278f3-970d-4a3b-8137-dc597a054133" providerId="ADAL" clId="{E11DB362-EE92-45F0-8898-436E8D5B1720}" dt="2024-10-08T16:01:37.469" v="42"/>
        <pc:sldMkLst>
          <pc:docMk/>
          <pc:sldMk cId="1142153425" sldId="563"/>
        </pc:sldMkLst>
      </pc:sldChg>
      <pc:sldChg chg="add del">
        <pc:chgData name="Damian Gordon" userId="796278f3-970d-4a3b-8137-dc597a054133" providerId="ADAL" clId="{E11DB362-EE92-45F0-8898-436E8D5B1720}" dt="2024-10-08T16:01:37.469" v="42"/>
        <pc:sldMkLst>
          <pc:docMk/>
          <pc:sldMk cId="1023680307" sldId="564"/>
        </pc:sldMkLst>
      </pc:sldChg>
      <pc:sldChg chg="add del">
        <pc:chgData name="Damian Gordon" userId="796278f3-970d-4a3b-8137-dc597a054133" providerId="ADAL" clId="{E11DB362-EE92-45F0-8898-436E8D5B1720}" dt="2024-10-08T16:01:37.469" v="42"/>
        <pc:sldMkLst>
          <pc:docMk/>
          <pc:sldMk cId="104314410" sldId="565"/>
        </pc:sldMkLst>
      </pc:sldChg>
      <pc:sldChg chg="add del">
        <pc:chgData name="Damian Gordon" userId="796278f3-970d-4a3b-8137-dc597a054133" providerId="ADAL" clId="{E11DB362-EE92-45F0-8898-436E8D5B1720}" dt="2024-10-08T16:01:37.469" v="42"/>
        <pc:sldMkLst>
          <pc:docMk/>
          <pc:sldMk cId="1651527110" sldId="566"/>
        </pc:sldMkLst>
      </pc:sldChg>
      <pc:sldChg chg="add del">
        <pc:chgData name="Damian Gordon" userId="796278f3-970d-4a3b-8137-dc597a054133" providerId="ADAL" clId="{E11DB362-EE92-45F0-8898-436E8D5B1720}" dt="2024-10-08T16:01:37.469" v="42"/>
        <pc:sldMkLst>
          <pc:docMk/>
          <pc:sldMk cId="1041985867" sldId="567"/>
        </pc:sldMkLst>
      </pc:sldChg>
      <pc:sldChg chg="add del">
        <pc:chgData name="Damian Gordon" userId="796278f3-970d-4a3b-8137-dc597a054133" providerId="ADAL" clId="{E11DB362-EE92-45F0-8898-436E8D5B1720}" dt="2024-10-08T16:01:37.469" v="42"/>
        <pc:sldMkLst>
          <pc:docMk/>
          <pc:sldMk cId="1049163361" sldId="568"/>
        </pc:sldMkLst>
      </pc:sldChg>
      <pc:sldChg chg="add del">
        <pc:chgData name="Damian Gordon" userId="796278f3-970d-4a3b-8137-dc597a054133" providerId="ADAL" clId="{E11DB362-EE92-45F0-8898-436E8D5B1720}" dt="2024-10-08T16:01:37.469" v="42"/>
        <pc:sldMkLst>
          <pc:docMk/>
          <pc:sldMk cId="3455537879" sldId="569"/>
        </pc:sldMkLst>
      </pc:sldChg>
      <pc:sldChg chg="add del">
        <pc:chgData name="Damian Gordon" userId="796278f3-970d-4a3b-8137-dc597a054133" providerId="ADAL" clId="{E11DB362-EE92-45F0-8898-436E8D5B1720}" dt="2024-10-08T16:02:19.152" v="67"/>
        <pc:sldMkLst>
          <pc:docMk/>
          <pc:sldMk cId="2776212791" sldId="570"/>
        </pc:sldMkLst>
      </pc:sldChg>
      <pc:sldChg chg="add del">
        <pc:chgData name="Damian Gordon" userId="796278f3-970d-4a3b-8137-dc597a054133" providerId="ADAL" clId="{E11DB362-EE92-45F0-8898-436E8D5B1720}" dt="2024-10-08T16:02:19.152" v="67"/>
        <pc:sldMkLst>
          <pc:docMk/>
          <pc:sldMk cId="2594457080" sldId="571"/>
        </pc:sldMkLst>
      </pc:sldChg>
      <pc:sldChg chg="add del">
        <pc:chgData name="Damian Gordon" userId="796278f3-970d-4a3b-8137-dc597a054133" providerId="ADAL" clId="{E11DB362-EE92-45F0-8898-436E8D5B1720}" dt="2024-10-08T16:02:19.152" v="67"/>
        <pc:sldMkLst>
          <pc:docMk/>
          <pc:sldMk cId="2594675155" sldId="572"/>
        </pc:sldMkLst>
      </pc:sldChg>
      <pc:sldChg chg="add del">
        <pc:chgData name="Damian Gordon" userId="796278f3-970d-4a3b-8137-dc597a054133" providerId="ADAL" clId="{E11DB362-EE92-45F0-8898-436E8D5B1720}" dt="2024-10-08T16:02:19.152" v="67"/>
        <pc:sldMkLst>
          <pc:docMk/>
          <pc:sldMk cId="2688546140" sldId="573"/>
        </pc:sldMkLst>
      </pc:sldChg>
      <pc:sldChg chg="add del">
        <pc:chgData name="Damian Gordon" userId="796278f3-970d-4a3b-8137-dc597a054133" providerId="ADAL" clId="{E11DB362-EE92-45F0-8898-436E8D5B1720}" dt="2024-10-08T16:02:19.152" v="67"/>
        <pc:sldMkLst>
          <pc:docMk/>
          <pc:sldMk cId="2328414789" sldId="574"/>
        </pc:sldMkLst>
      </pc:sldChg>
      <pc:sldChg chg="add del">
        <pc:chgData name="Damian Gordon" userId="796278f3-970d-4a3b-8137-dc597a054133" providerId="ADAL" clId="{E11DB362-EE92-45F0-8898-436E8D5B1720}" dt="2024-10-08T16:02:19.152" v="67"/>
        <pc:sldMkLst>
          <pc:docMk/>
          <pc:sldMk cId="2937344328" sldId="575"/>
        </pc:sldMkLst>
      </pc:sldChg>
      <pc:sldChg chg="delSp add del setBg delDesignElem">
        <pc:chgData name="Damian Gordon" userId="796278f3-970d-4a3b-8137-dc597a054133" providerId="ADAL" clId="{E11DB362-EE92-45F0-8898-436E8D5B1720}" dt="2024-10-08T16:02:19.152" v="67"/>
        <pc:sldMkLst>
          <pc:docMk/>
          <pc:sldMk cId="2032234403" sldId="576"/>
        </pc:sldMkLst>
      </pc:sldChg>
      <pc:sldChg chg="add del">
        <pc:chgData name="Damian Gordon" userId="796278f3-970d-4a3b-8137-dc597a054133" providerId="ADAL" clId="{E11DB362-EE92-45F0-8898-436E8D5B1720}" dt="2024-10-08T16:02:19.152" v="67"/>
        <pc:sldMkLst>
          <pc:docMk/>
          <pc:sldMk cId="526580696" sldId="577"/>
        </pc:sldMkLst>
      </pc:sldChg>
      <pc:sldChg chg="add del setBg">
        <pc:chgData name="Damian Gordon" userId="796278f3-970d-4a3b-8137-dc597a054133" providerId="ADAL" clId="{E11DB362-EE92-45F0-8898-436E8D5B1720}" dt="2024-10-08T16:02:19.152" v="67"/>
        <pc:sldMkLst>
          <pc:docMk/>
          <pc:sldMk cId="2416151916" sldId="578"/>
        </pc:sldMkLst>
      </pc:sldChg>
      <pc:sldChg chg="add del">
        <pc:chgData name="Damian Gordon" userId="796278f3-970d-4a3b-8137-dc597a054133" providerId="ADAL" clId="{E11DB362-EE92-45F0-8898-436E8D5B1720}" dt="2024-10-08T16:02:19.152" v="67"/>
        <pc:sldMkLst>
          <pc:docMk/>
          <pc:sldMk cId="3875053995" sldId="579"/>
        </pc:sldMkLst>
      </pc:sldChg>
      <pc:sldChg chg="add del">
        <pc:chgData name="Damian Gordon" userId="796278f3-970d-4a3b-8137-dc597a054133" providerId="ADAL" clId="{E11DB362-EE92-45F0-8898-436E8D5B1720}" dt="2024-10-08T16:02:19.152" v="67"/>
        <pc:sldMkLst>
          <pc:docMk/>
          <pc:sldMk cId="2168346399" sldId="580"/>
        </pc:sldMkLst>
      </pc:sldChg>
      <pc:sldChg chg="add del">
        <pc:chgData name="Damian Gordon" userId="796278f3-970d-4a3b-8137-dc597a054133" providerId="ADAL" clId="{E11DB362-EE92-45F0-8898-436E8D5B1720}" dt="2024-10-08T16:02:19.152" v="67"/>
        <pc:sldMkLst>
          <pc:docMk/>
          <pc:sldMk cId="2805120833" sldId="581"/>
        </pc:sldMkLst>
      </pc:sldChg>
      <pc:sldChg chg="add del">
        <pc:chgData name="Damian Gordon" userId="796278f3-970d-4a3b-8137-dc597a054133" providerId="ADAL" clId="{E11DB362-EE92-45F0-8898-436E8D5B1720}" dt="2024-10-08T16:02:19.152" v="67"/>
        <pc:sldMkLst>
          <pc:docMk/>
          <pc:sldMk cId="3924567436" sldId="582"/>
        </pc:sldMkLst>
      </pc:sldChg>
      <pc:sldChg chg="add del setBg">
        <pc:chgData name="Damian Gordon" userId="796278f3-970d-4a3b-8137-dc597a054133" providerId="ADAL" clId="{E11DB362-EE92-45F0-8898-436E8D5B1720}" dt="2024-10-08T16:02:19.152" v="67"/>
        <pc:sldMkLst>
          <pc:docMk/>
          <pc:sldMk cId="3989274539" sldId="583"/>
        </pc:sldMkLst>
      </pc:sldChg>
      <pc:sldChg chg="delSp modSp add del setBg delDesignElem">
        <pc:chgData name="Damian Gordon" userId="796278f3-970d-4a3b-8137-dc597a054133" providerId="ADAL" clId="{E11DB362-EE92-45F0-8898-436E8D5B1720}" dt="2024-10-08T16:04:01.037" v="70" actId="207"/>
        <pc:sldMkLst>
          <pc:docMk/>
          <pc:sldMk cId="2347922812" sldId="584"/>
        </pc:sldMkLst>
      </pc:sldChg>
      <pc:sldChg chg="add del">
        <pc:chgData name="Damian Gordon" userId="796278f3-970d-4a3b-8137-dc597a054133" providerId="ADAL" clId="{E11DB362-EE92-45F0-8898-436E8D5B1720}" dt="2024-10-08T16:02:19.152" v="67"/>
        <pc:sldMkLst>
          <pc:docMk/>
          <pc:sldMk cId="41597393" sldId="585"/>
        </pc:sldMkLst>
      </pc:sldChg>
      <pc:sldChg chg="add del">
        <pc:chgData name="Damian Gordon" userId="796278f3-970d-4a3b-8137-dc597a054133" providerId="ADAL" clId="{E11DB362-EE92-45F0-8898-436E8D5B1720}" dt="2024-10-08T16:02:19.152" v="67"/>
        <pc:sldMkLst>
          <pc:docMk/>
          <pc:sldMk cId="1200837232" sldId="586"/>
        </pc:sldMkLst>
      </pc:sldChg>
      <pc:sldChg chg="add del">
        <pc:chgData name="Damian Gordon" userId="796278f3-970d-4a3b-8137-dc597a054133" providerId="ADAL" clId="{E11DB362-EE92-45F0-8898-436E8D5B1720}" dt="2024-10-08T16:02:19.152" v="67"/>
        <pc:sldMkLst>
          <pc:docMk/>
          <pc:sldMk cId="4224188240" sldId="587"/>
        </pc:sldMkLst>
      </pc:sldChg>
      <pc:sldChg chg="add del">
        <pc:chgData name="Damian Gordon" userId="796278f3-970d-4a3b-8137-dc597a054133" providerId="ADAL" clId="{E11DB362-EE92-45F0-8898-436E8D5B1720}" dt="2024-10-08T16:02:19.152" v="67"/>
        <pc:sldMkLst>
          <pc:docMk/>
          <pc:sldMk cId="1914458672" sldId="588"/>
        </pc:sldMkLst>
      </pc:sldChg>
      <pc:sldChg chg="add del">
        <pc:chgData name="Damian Gordon" userId="796278f3-970d-4a3b-8137-dc597a054133" providerId="ADAL" clId="{E11DB362-EE92-45F0-8898-436E8D5B1720}" dt="2024-10-08T16:02:19.152" v="67"/>
        <pc:sldMkLst>
          <pc:docMk/>
          <pc:sldMk cId="1210758149" sldId="589"/>
        </pc:sldMkLst>
      </pc:sldChg>
      <pc:sldChg chg="add del">
        <pc:chgData name="Damian Gordon" userId="796278f3-970d-4a3b-8137-dc597a054133" providerId="ADAL" clId="{E11DB362-EE92-45F0-8898-436E8D5B1720}" dt="2024-10-08T16:02:19.152" v="67"/>
        <pc:sldMkLst>
          <pc:docMk/>
          <pc:sldMk cId="3490883361" sldId="590"/>
        </pc:sldMkLst>
      </pc:sldChg>
      <pc:sldChg chg="add del">
        <pc:chgData name="Damian Gordon" userId="796278f3-970d-4a3b-8137-dc597a054133" providerId="ADAL" clId="{E11DB362-EE92-45F0-8898-436E8D5B1720}" dt="2024-10-08T16:02:19.152" v="67"/>
        <pc:sldMkLst>
          <pc:docMk/>
          <pc:sldMk cId="3685673864" sldId="591"/>
        </pc:sldMkLst>
      </pc:sldChg>
      <pc:sldChg chg="add del">
        <pc:chgData name="Damian Gordon" userId="796278f3-970d-4a3b-8137-dc597a054133" providerId="ADAL" clId="{E11DB362-EE92-45F0-8898-436E8D5B1720}" dt="2024-10-08T16:01:36.682" v="35" actId="47"/>
        <pc:sldMkLst>
          <pc:docMk/>
          <pc:sldMk cId="3585900418" sldId="592"/>
        </pc:sldMkLst>
      </pc:sldChg>
      <pc:sldChg chg="add">
        <pc:chgData name="Damian Gordon" userId="796278f3-970d-4a3b-8137-dc597a054133" providerId="ADAL" clId="{E11DB362-EE92-45F0-8898-436E8D5B1720}" dt="2024-10-08T16:02:19.152" v="67"/>
        <pc:sldMkLst>
          <pc:docMk/>
          <pc:sldMk cId="4222747186" sldId="592"/>
        </pc:sldMkLst>
      </pc:sldChg>
      <pc:sldChg chg="add">
        <pc:chgData name="Damian Gordon" userId="796278f3-970d-4a3b-8137-dc597a054133" providerId="ADAL" clId="{E11DB362-EE92-45F0-8898-436E8D5B1720}" dt="2024-10-08T16:02:19.152" v="67"/>
        <pc:sldMkLst>
          <pc:docMk/>
          <pc:sldMk cId="489123817" sldId="593"/>
        </pc:sldMkLst>
      </pc:sldChg>
      <pc:sldChg chg="add del">
        <pc:chgData name="Damian Gordon" userId="796278f3-970d-4a3b-8137-dc597a054133" providerId="ADAL" clId="{E11DB362-EE92-45F0-8898-436E8D5B1720}" dt="2024-10-08T16:01:36.682" v="35" actId="47"/>
        <pc:sldMkLst>
          <pc:docMk/>
          <pc:sldMk cId="2288423507" sldId="593"/>
        </pc:sldMkLst>
      </pc:sldChg>
      <pc:sldChg chg="delSp add del setBg delDesignElem">
        <pc:chgData name="Damian Gordon" userId="796278f3-970d-4a3b-8137-dc597a054133" providerId="ADAL" clId="{E11DB362-EE92-45F0-8898-436E8D5B1720}" dt="2024-10-08T16:01:36.682" v="35" actId="47"/>
        <pc:sldMkLst>
          <pc:docMk/>
          <pc:sldMk cId="2144767101" sldId="594"/>
        </pc:sldMkLst>
      </pc:sldChg>
      <pc:sldChg chg="add">
        <pc:chgData name="Damian Gordon" userId="796278f3-970d-4a3b-8137-dc597a054133" providerId="ADAL" clId="{E11DB362-EE92-45F0-8898-436E8D5B1720}" dt="2024-10-08T16:02:19.152" v="67"/>
        <pc:sldMkLst>
          <pc:docMk/>
          <pc:sldMk cId="2163810626" sldId="594"/>
        </pc:sldMkLst>
      </pc:sldChg>
      <pc:sldChg chg="add del setBg">
        <pc:chgData name="Damian Gordon" userId="796278f3-970d-4a3b-8137-dc597a054133" providerId="ADAL" clId="{E11DB362-EE92-45F0-8898-436E8D5B1720}" dt="2024-10-08T16:02:26.588" v="68" actId="47"/>
        <pc:sldMkLst>
          <pc:docMk/>
          <pc:sldMk cId="140867504" sldId="595"/>
        </pc:sldMkLst>
      </pc:sldChg>
      <pc:sldChg chg="add del">
        <pc:chgData name="Damian Gordon" userId="796278f3-970d-4a3b-8137-dc597a054133" providerId="ADAL" clId="{E11DB362-EE92-45F0-8898-436E8D5B1720}" dt="2024-10-08T16:01:36.682" v="35" actId="47"/>
        <pc:sldMkLst>
          <pc:docMk/>
          <pc:sldMk cId="321370623" sldId="595"/>
        </pc:sldMkLst>
      </pc:sldChg>
      <pc:sldChg chg="add del">
        <pc:chgData name="Damian Gordon" userId="796278f3-970d-4a3b-8137-dc597a054133" providerId="ADAL" clId="{E11DB362-EE92-45F0-8898-436E8D5B1720}" dt="2024-10-08T16:01:36.682" v="35" actId="47"/>
        <pc:sldMkLst>
          <pc:docMk/>
          <pc:sldMk cId="1973658102" sldId="596"/>
        </pc:sldMkLst>
      </pc:sldChg>
      <pc:sldChg chg="delSp add setBg delDesignElem">
        <pc:chgData name="Damian Gordon" userId="796278f3-970d-4a3b-8137-dc597a054133" providerId="ADAL" clId="{E11DB362-EE92-45F0-8898-436E8D5B1720}" dt="2024-10-08T16:02:42.411" v="69"/>
        <pc:sldMkLst>
          <pc:docMk/>
          <pc:sldMk cId="2144767101" sldId="596"/>
        </pc:sldMkLst>
      </pc:sldChg>
      <pc:sldChg chg="add">
        <pc:chgData name="Damian Gordon" userId="796278f3-970d-4a3b-8137-dc597a054133" providerId="ADAL" clId="{E11DB362-EE92-45F0-8898-436E8D5B1720}" dt="2024-10-08T16:02:19.152" v="67"/>
        <pc:sldMkLst>
          <pc:docMk/>
          <pc:sldMk cId="321370623" sldId="597"/>
        </pc:sldMkLst>
      </pc:sldChg>
      <pc:sldChg chg="add del">
        <pc:chgData name="Damian Gordon" userId="796278f3-970d-4a3b-8137-dc597a054133" providerId="ADAL" clId="{E11DB362-EE92-45F0-8898-436E8D5B1720}" dt="2024-10-08T16:01:36.682" v="35" actId="47"/>
        <pc:sldMkLst>
          <pc:docMk/>
          <pc:sldMk cId="1565139739" sldId="597"/>
        </pc:sldMkLst>
      </pc:sldChg>
      <pc:sldChg chg="add">
        <pc:chgData name="Damian Gordon" userId="796278f3-970d-4a3b-8137-dc597a054133" providerId="ADAL" clId="{E11DB362-EE92-45F0-8898-436E8D5B1720}" dt="2024-10-08T16:02:19.152" v="67"/>
        <pc:sldMkLst>
          <pc:docMk/>
          <pc:sldMk cId="1973658102" sldId="598"/>
        </pc:sldMkLst>
      </pc:sldChg>
      <pc:sldChg chg="delSp add del setBg delDesignElem">
        <pc:chgData name="Damian Gordon" userId="796278f3-970d-4a3b-8137-dc597a054133" providerId="ADAL" clId="{E11DB362-EE92-45F0-8898-436E8D5B1720}" dt="2024-10-08T16:01:36.682" v="35" actId="47"/>
        <pc:sldMkLst>
          <pc:docMk/>
          <pc:sldMk cId="4286275200" sldId="598"/>
        </pc:sldMkLst>
      </pc:sldChg>
      <pc:sldChg chg="add">
        <pc:chgData name="Damian Gordon" userId="796278f3-970d-4a3b-8137-dc597a054133" providerId="ADAL" clId="{E11DB362-EE92-45F0-8898-436E8D5B1720}" dt="2024-10-08T16:02:19.152" v="67"/>
        <pc:sldMkLst>
          <pc:docMk/>
          <pc:sldMk cId="1565139739" sldId="599"/>
        </pc:sldMkLst>
      </pc:sldChg>
      <pc:sldChg chg="add del">
        <pc:chgData name="Damian Gordon" userId="796278f3-970d-4a3b-8137-dc597a054133" providerId="ADAL" clId="{E11DB362-EE92-45F0-8898-436E8D5B1720}" dt="2024-10-08T16:01:36.682" v="35" actId="47"/>
        <pc:sldMkLst>
          <pc:docMk/>
          <pc:sldMk cId="2805823568" sldId="599"/>
        </pc:sldMkLst>
      </pc:sldChg>
      <pc:sldChg chg="add del">
        <pc:chgData name="Damian Gordon" userId="796278f3-970d-4a3b-8137-dc597a054133" providerId="ADAL" clId="{E11DB362-EE92-45F0-8898-436E8D5B1720}" dt="2024-10-08T16:01:36.682" v="35" actId="47"/>
        <pc:sldMkLst>
          <pc:docMk/>
          <pc:sldMk cId="1033895115" sldId="600"/>
        </pc:sldMkLst>
      </pc:sldChg>
      <pc:sldChg chg="delSp add setBg delDesignElem">
        <pc:chgData name="Damian Gordon" userId="796278f3-970d-4a3b-8137-dc597a054133" providerId="ADAL" clId="{E11DB362-EE92-45F0-8898-436E8D5B1720}" dt="2024-10-08T16:02:19.152" v="67"/>
        <pc:sldMkLst>
          <pc:docMk/>
          <pc:sldMk cId="4286275200" sldId="600"/>
        </pc:sldMkLst>
      </pc:sldChg>
      <pc:sldChg chg="add del">
        <pc:chgData name="Damian Gordon" userId="796278f3-970d-4a3b-8137-dc597a054133" providerId="ADAL" clId="{E11DB362-EE92-45F0-8898-436E8D5B1720}" dt="2024-10-08T16:01:36.682" v="35" actId="47"/>
        <pc:sldMkLst>
          <pc:docMk/>
          <pc:sldMk cId="198791789" sldId="601"/>
        </pc:sldMkLst>
      </pc:sldChg>
      <pc:sldChg chg="add">
        <pc:chgData name="Damian Gordon" userId="796278f3-970d-4a3b-8137-dc597a054133" providerId="ADAL" clId="{E11DB362-EE92-45F0-8898-436E8D5B1720}" dt="2024-10-08T16:02:19.152" v="67"/>
        <pc:sldMkLst>
          <pc:docMk/>
          <pc:sldMk cId="2805823568" sldId="601"/>
        </pc:sldMkLst>
      </pc:sldChg>
      <pc:sldChg chg="add">
        <pc:chgData name="Damian Gordon" userId="796278f3-970d-4a3b-8137-dc597a054133" providerId="ADAL" clId="{E11DB362-EE92-45F0-8898-436E8D5B1720}" dt="2024-10-08T16:02:19.152" v="67"/>
        <pc:sldMkLst>
          <pc:docMk/>
          <pc:sldMk cId="1033895115" sldId="602"/>
        </pc:sldMkLst>
      </pc:sldChg>
      <pc:sldChg chg="add del">
        <pc:chgData name="Damian Gordon" userId="796278f3-970d-4a3b-8137-dc597a054133" providerId="ADAL" clId="{E11DB362-EE92-45F0-8898-436E8D5B1720}" dt="2024-10-08T16:01:36.682" v="35" actId="47"/>
        <pc:sldMkLst>
          <pc:docMk/>
          <pc:sldMk cId="1691263524" sldId="602"/>
        </pc:sldMkLst>
      </pc:sldChg>
      <pc:sldChg chg="add">
        <pc:chgData name="Damian Gordon" userId="796278f3-970d-4a3b-8137-dc597a054133" providerId="ADAL" clId="{E11DB362-EE92-45F0-8898-436E8D5B1720}" dt="2024-10-08T16:02:19.152" v="67"/>
        <pc:sldMkLst>
          <pc:docMk/>
          <pc:sldMk cId="198791789" sldId="603"/>
        </pc:sldMkLst>
      </pc:sldChg>
      <pc:sldChg chg="add del">
        <pc:chgData name="Damian Gordon" userId="796278f3-970d-4a3b-8137-dc597a054133" providerId="ADAL" clId="{E11DB362-EE92-45F0-8898-436E8D5B1720}" dt="2024-10-08T16:01:36.682" v="35" actId="47"/>
        <pc:sldMkLst>
          <pc:docMk/>
          <pc:sldMk cId="3079019077" sldId="603"/>
        </pc:sldMkLst>
      </pc:sldChg>
      <pc:sldChg chg="add">
        <pc:chgData name="Damian Gordon" userId="796278f3-970d-4a3b-8137-dc597a054133" providerId="ADAL" clId="{E11DB362-EE92-45F0-8898-436E8D5B1720}" dt="2024-10-08T16:02:19.152" v="67"/>
        <pc:sldMkLst>
          <pc:docMk/>
          <pc:sldMk cId="1691263524" sldId="604"/>
        </pc:sldMkLst>
      </pc:sldChg>
      <pc:sldChg chg="delSp add del setBg delDesignElem">
        <pc:chgData name="Damian Gordon" userId="796278f3-970d-4a3b-8137-dc597a054133" providerId="ADAL" clId="{E11DB362-EE92-45F0-8898-436E8D5B1720}" dt="2024-10-08T16:01:36.682" v="35" actId="47"/>
        <pc:sldMkLst>
          <pc:docMk/>
          <pc:sldMk cId="4245555334" sldId="604"/>
        </pc:sldMkLst>
      </pc:sldChg>
      <pc:sldChg chg="add del">
        <pc:chgData name="Damian Gordon" userId="796278f3-970d-4a3b-8137-dc597a054133" providerId="ADAL" clId="{E11DB362-EE92-45F0-8898-436E8D5B1720}" dt="2024-10-08T16:01:36.682" v="35" actId="47"/>
        <pc:sldMkLst>
          <pc:docMk/>
          <pc:sldMk cId="2596279016" sldId="605"/>
        </pc:sldMkLst>
      </pc:sldChg>
      <pc:sldChg chg="add">
        <pc:chgData name="Damian Gordon" userId="796278f3-970d-4a3b-8137-dc597a054133" providerId="ADAL" clId="{E11DB362-EE92-45F0-8898-436E8D5B1720}" dt="2024-10-08T16:02:19.152" v="67"/>
        <pc:sldMkLst>
          <pc:docMk/>
          <pc:sldMk cId="3079019077" sldId="605"/>
        </pc:sldMkLst>
      </pc:sldChg>
      <pc:sldChg chg="add del">
        <pc:chgData name="Damian Gordon" userId="796278f3-970d-4a3b-8137-dc597a054133" providerId="ADAL" clId="{E11DB362-EE92-45F0-8898-436E8D5B1720}" dt="2024-10-08T16:01:36.682" v="35" actId="47"/>
        <pc:sldMkLst>
          <pc:docMk/>
          <pc:sldMk cId="1224993290" sldId="606"/>
        </pc:sldMkLst>
      </pc:sldChg>
      <pc:sldChg chg="delSp add setBg delDesignElem">
        <pc:chgData name="Damian Gordon" userId="796278f3-970d-4a3b-8137-dc597a054133" providerId="ADAL" clId="{E11DB362-EE92-45F0-8898-436E8D5B1720}" dt="2024-10-08T16:02:19.152" v="67"/>
        <pc:sldMkLst>
          <pc:docMk/>
          <pc:sldMk cId="4245555334" sldId="606"/>
        </pc:sldMkLst>
      </pc:sldChg>
      <pc:sldChg chg="add del">
        <pc:chgData name="Damian Gordon" userId="796278f3-970d-4a3b-8137-dc597a054133" providerId="ADAL" clId="{E11DB362-EE92-45F0-8898-436E8D5B1720}" dt="2024-10-08T16:01:36.682" v="35" actId="47"/>
        <pc:sldMkLst>
          <pc:docMk/>
          <pc:sldMk cId="2394449055" sldId="607"/>
        </pc:sldMkLst>
      </pc:sldChg>
      <pc:sldChg chg="add">
        <pc:chgData name="Damian Gordon" userId="796278f3-970d-4a3b-8137-dc597a054133" providerId="ADAL" clId="{E11DB362-EE92-45F0-8898-436E8D5B1720}" dt="2024-10-08T16:02:19.152" v="67"/>
        <pc:sldMkLst>
          <pc:docMk/>
          <pc:sldMk cId="2596279016" sldId="607"/>
        </pc:sldMkLst>
      </pc:sldChg>
      <pc:sldChg chg="add">
        <pc:chgData name="Damian Gordon" userId="796278f3-970d-4a3b-8137-dc597a054133" providerId="ADAL" clId="{E11DB362-EE92-45F0-8898-436E8D5B1720}" dt="2024-10-08T16:02:19.152" v="67"/>
        <pc:sldMkLst>
          <pc:docMk/>
          <pc:sldMk cId="1224993290" sldId="608"/>
        </pc:sldMkLst>
      </pc:sldChg>
      <pc:sldChg chg="add del">
        <pc:chgData name="Damian Gordon" userId="796278f3-970d-4a3b-8137-dc597a054133" providerId="ADAL" clId="{E11DB362-EE92-45F0-8898-436E8D5B1720}" dt="2024-10-08T16:01:36.682" v="35" actId="47"/>
        <pc:sldMkLst>
          <pc:docMk/>
          <pc:sldMk cId="3503270740" sldId="608"/>
        </pc:sldMkLst>
      </pc:sldChg>
      <pc:sldChg chg="add del">
        <pc:chgData name="Damian Gordon" userId="796278f3-970d-4a3b-8137-dc597a054133" providerId="ADAL" clId="{E11DB362-EE92-45F0-8898-436E8D5B1720}" dt="2024-10-08T16:01:36.682" v="35" actId="47"/>
        <pc:sldMkLst>
          <pc:docMk/>
          <pc:sldMk cId="1287606445" sldId="609"/>
        </pc:sldMkLst>
      </pc:sldChg>
      <pc:sldChg chg="add">
        <pc:chgData name="Damian Gordon" userId="796278f3-970d-4a3b-8137-dc597a054133" providerId="ADAL" clId="{E11DB362-EE92-45F0-8898-436E8D5B1720}" dt="2024-10-08T16:02:19.152" v="67"/>
        <pc:sldMkLst>
          <pc:docMk/>
          <pc:sldMk cId="3582766082" sldId="609"/>
        </pc:sldMkLst>
      </pc:sldChg>
      <pc:sldChg chg="delSp add setBg delDesignElem">
        <pc:chgData name="Damian Gordon" userId="796278f3-970d-4a3b-8137-dc597a054133" providerId="ADAL" clId="{E11DB362-EE92-45F0-8898-436E8D5B1720}" dt="2024-10-08T16:02:19.152" v="67"/>
        <pc:sldMkLst>
          <pc:docMk/>
          <pc:sldMk cId="662314059" sldId="610"/>
        </pc:sldMkLst>
      </pc:sldChg>
      <pc:sldChg chg="delSp add del setBg delDesignElem">
        <pc:chgData name="Damian Gordon" userId="796278f3-970d-4a3b-8137-dc597a054133" providerId="ADAL" clId="{E11DB362-EE92-45F0-8898-436E8D5B1720}" dt="2024-10-08T16:01:36.682" v="35" actId="47"/>
        <pc:sldMkLst>
          <pc:docMk/>
          <pc:sldMk cId="2611996078" sldId="610"/>
        </pc:sldMkLst>
      </pc:sldChg>
      <pc:sldChg chg="add">
        <pc:chgData name="Damian Gordon" userId="796278f3-970d-4a3b-8137-dc597a054133" providerId="ADAL" clId="{E11DB362-EE92-45F0-8898-436E8D5B1720}" dt="2024-10-08T16:02:19.152" v="67"/>
        <pc:sldMkLst>
          <pc:docMk/>
          <pc:sldMk cId="2394449055" sldId="611"/>
        </pc:sldMkLst>
      </pc:sldChg>
      <pc:sldChg chg="add del">
        <pc:chgData name="Damian Gordon" userId="796278f3-970d-4a3b-8137-dc597a054133" providerId="ADAL" clId="{E11DB362-EE92-45F0-8898-436E8D5B1720}" dt="2024-10-08T16:01:36.682" v="35" actId="47"/>
        <pc:sldMkLst>
          <pc:docMk/>
          <pc:sldMk cId="4035640068" sldId="611"/>
        </pc:sldMkLst>
      </pc:sldChg>
      <pc:sldChg chg="delSp add del setBg delDesignElem">
        <pc:chgData name="Damian Gordon" userId="796278f3-970d-4a3b-8137-dc597a054133" providerId="ADAL" clId="{E11DB362-EE92-45F0-8898-436E8D5B1720}" dt="2024-10-08T16:01:36.682" v="35" actId="47"/>
        <pc:sldMkLst>
          <pc:docMk/>
          <pc:sldMk cId="3029899255" sldId="612"/>
        </pc:sldMkLst>
      </pc:sldChg>
      <pc:sldChg chg="add">
        <pc:chgData name="Damian Gordon" userId="796278f3-970d-4a3b-8137-dc597a054133" providerId="ADAL" clId="{E11DB362-EE92-45F0-8898-436E8D5B1720}" dt="2024-10-08T16:02:19.152" v="67"/>
        <pc:sldMkLst>
          <pc:docMk/>
          <pc:sldMk cId="3503270740" sldId="612"/>
        </pc:sldMkLst>
      </pc:sldChg>
      <pc:sldChg chg="add del">
        <pc:chgData name="Damian Gordon" userId="796278f3-970d-4a3b-8137-dc597a054133" providerId="ADAL" clId="{E11DB362-EE92-45F0-8898-436E8D5B1720}" dt="2024-10-08T16:01:36.682" v="35" actId="47"/>
        <pc:sldMkLst>
          <pc:docMk/>
          <pc:sldMk cId="535749269" sldId="613"/>
        </pc:sldMkLst>
      </pc:sldChg>
      <pc:sldChg chg="add">
        <pc:chgData name="Damian Gordon" userId="796278f3-970d-4a3b-8137-dc597a054133" providerId="ADAL" clId="{E11DB362-EE92-45F0-8898-436E8D5B1720}" dt="2024-10-08T16:02:19.152" v="67"/>
        <pc:sldMkLst>
          <pc:docMk/>
          <pc:sldMk cId="1287606445" sldId="613"/>
        </pc:sldMkLst>
      </pc:sldChg>
      <pc:sldChg chg="add del">
        <pc:chgData name="Damian Gordon" userId="796278f3-970d-4a3b-8137-dc597a054133" providerId="ADAL" clId="{E11DB362-EE92-45F0-8898-436E8D5B1720}" dt="2024-10-08T16:01:36.682" v="35" actId="47"/>
        <pc:sldMkLst>
          <pc:docMk/>
          <pc:sldMk cId="55053776" sldId="614"/>
        </pc:sldMkLst>
      </pc:sldChg>
      <pc:sldChg chg="delSp add setBg delDesignElem">
        <pc:chgData name="Damian Gordon" userId="796278f3-970d-4a3b-8137-dc597a054133" providerId="ADAL" clId="{E11DB362-EE92-45F0-8898-436E8D5B1720}" dt="2024-10-08T16:02:19.152" v="67"/>
        <pc:sldMkLst>
          <pc:docMk/>
          <pc:sldMk cId="2611996078" sldId="614"/>
        </pc:sldMkLst>
      </pc:sldChg>
      <pc:sldChg chg="add del">
        <pc:chgData name="Damian Gordon" userId="796278f3-970d-4a3b-8137-dc597a054133" providerId="ADAL" clId="{E11DB362-EE92-45F0-8898-436E8D5B1720}" dt="2024-10-08T16:01:36.682" v="35" actId="47"/>
        <pc:sldMkLst>
          <pc:docMk/>
          <pc:sldMk cId="3644117154" sldId="615"/>
        </pc:sldMkLst>
      </pc:sldChg>
      <pc:sldChg chg="add">
        <pc:chgData name="Damian Gordon" userId="796278f3-970d-4a3b-8137-dc597a054133" providerId="ADAL" clId="{E11DB362-EE92-45F0-8898-436E8D5B1720}" dt="2024-10-08T16:02:19.152" v="67"/>
        <pc:sldMkLst>
          <pc:docMk/>
          <pc:sldMk cId="4035640068" sldId="615"/>
        </pc:sldMkLst>
      </pc:sldChg>
      <pc:sldChg chg="delSp add setBg delDesignElem">
        <pc:chgData name="Damian Gordon" userId="796278f3-970d-4a3b-8137-dc597a054133" providerId="ADAL" clId="{E11DB362-EE92-45F0-8898-436E8D5B1720}" dt="2024-10-08T16:02:19.152" v="67"/>
        <pc:sldMkLst>
          <pc:docMk/>
          <pc:sldMk cId="3029899255" sldId="616"/>
        </pc:sldMkLst>
      </pc:sldChg>
      <pc:sldChg chg="add del">
        <pc:chgData name="Damian Gordon" userId="796278f3-970d-4a3b-8137-dc597a054133" providerId="ADAL" clId="{E11DB362-EE92-45F0-8898-436E8D5B1720}" dt="2024-10-08T16:01:36.682" v="35" actId="47"/>
        <pc:sldMkLst>
          <pc:docMk/>
          <pc:sldMk cId="3742802754" sldId="616"/>
        </pc:sldMkLst>
      </pc:sldChg>
      <pc:sldChg chg="add">
        <pc:chgData name="Damian Gordon" userId="796278f3-970d-4a3b-8137-dc597a054133" providerId="ADAL" clId="{E11DB362-EE92-45F0-8898-436E8D5B1720}" dt="2024-10-08T16:02:19.152" v="67"/>
        <pc:sldMkLst>
          <pc:docMk/>
          <pc:sldMk cId="535749269" sldId="617"/>
        </pc:sldMkLst>
      </pc:sldChg>
      <pc:sldChg chg="add del">
        <pc:chgData name="Damian Gordon" userId="796278f3-970d-4a3b-8137-dc597a054133" providerId="ADAL" clId="{E11DB362-EE92-45F0-8898-436E8D5B1720}" dt="2024-10-08T16:01:36.682" v="35" actId="47"/>
        <pc:sldMkLst>
          <pc:docMk/>
          <pc:sldMk cId="3632979021" sldId="617"/>
        </pc:sldMkLst>
      </pc:sldChg>
      <pc:sldChg chg="add">
        <pc:chgData name="Damian Gordon" userId="796278f3-970d-4a3b-8137-dc597a054133" providerId="ADAL" clId="{E11DB362-EE92-45F0-8898-436E8D5B1720}" dt="2024-10-08T16:02:19.152" v="67"/>
        <pc:sldMkLst>
          <pc:docMk/>
          <pc:sldMk cId="55053776" sldId="618"/>
        </pc:sldMkLst>
      </pc:sldChg>
      <pc:sldChg chg="add del">
        <pc:chgData name="Damian Gordon" userId="796278f3-970d-4a3b-8137-dc597a054133" providerId="ADAL" clId="{E11DB362-EE92-45F0-8898-436E8D5B1720}" dt="2024-10-08T16:01:36.682" v="35" actId="47"/>
        <pc:sldMkLst>
          <pc:docMk/>
          <pc:sldMk cId="646872657" sldId="618"/>
        </pc:sldMkLst>
      </pc:sldChg>
      <pc:sldChg chg="add del">
        <pc:chgData name="Damian Gordon" userId="796278f3-970d-4a3b-8137-dc597a054133" providerId="ADAL" clId="{E11DB362-EE92-45F0-8898-436E8D5B1720}" dt="2024-10-08T16:01:36.682" v="35" actId="47"/>
        <pc:sldMkLst>
          <pc:docMk/>
          <pc:sldMk cId="2134427442" sldId="619"/>
        </pc:sldMkLst>
      </pc:sldChg>
      <pc:sldChg chg="add">
        <pc:chgData name="Damian Gordon" userId="796278f3-970d-4a3b-8137-dc597a054133" providerId="ADAL" clId="{E11DB362-EE92-45F0-8898-436E8D5B1720}" dt="2024-10-08T16:02:19.152" v="67"/>
        <pc:sldMkLst>
          <pc:docMk/>
          <pc:sldMk cId="3644117154" sldId="619"/>
        </pc:sldMkLst>
      </pc:sldChg>
      <pc:sldChg chg="add">
        <pc:chgData name="Damian Gordon" userId="796278f3-970d-4a3b-8137-dc597a054133" providerId="ADAL" clId="{E11DB362-EE92-45F0-8898-436E8D5B1720}" dt="2024-10-08T16:02:19.152" v="67"/>
        <pc:sldMkLst>
          <pc:docMk/>
          <pc:sldMk cId="3742802754" sldId="620"/>
        </pc:sldMkLst>
      </pc:sldChg>
      <pc:sldChg chg="add del">
        <pc:chgData name="Damian Gordon" userId="796278f3-970d-4a3b-8137-dc597a054133" providerId="ADAL" clId="{E11DB362-EE92-45F0-8898-436E8D5B1720}" dt="2024-10-08T16:01:36.682" v="35" actId="47"/>
        <pc:sldMkLst>
          <pc:docMk/>
          <pc:sldMk cId="3935890140" sldId="620"/>
        </pc:sldMkLst>
      </pc:sldChg>
      <pc:sldChg chg="add del">
        <pc:chgData name="Damian Gordon" userId="796278f3-970d-4a3b-8137-dc597a054133" providerId="ADAL" clId="{E11DB362-EE92-45F0-8898-436E8D5B1720}" dt="2024-10-08T16:01:36.682" v="35" actId="47"/>
        <pc:sldMkLst>
          <pc:docMk/>
          <pc:sldMk cId="436522494" sldId="621"/>
        </pc:sldMkLst>
      </pc:sldChg>
      <pc:sldChg chg="add">
        <pc:chgData name="Damian Gordon" userId="796278f3-970d-4a3b-8137-dc597a054133" providerId="ADAL" clId="{E11DB362-EE92-45F0-8898-436E8D5B1720}" dt="2024-10-08T16:02:19.152" v="67"/>
        <pc:sldMkLst>
          <pc:docMk/>
          <pc:sldMk cId="3632979021" sldId="621"/>
        </pc:sldMkLst>
      </pc:sldChg>
      <pc:sldChg chg="add">
        <pc:chgData name="Damian Gordon" userId="796278f3-970d-4a3b-8137-dc597a054133" providerId="ADAL" clId="{E11DB362-EE92-45F0-8898-436E8D5B1720}" dt="2024-10-08T16:02:19.152" v="67"/>
        <pc:sldMkLst>
          <pc:docMk/>
          <pc:sldMk cId="646872657" sldId="622"/>
        </pc:sldMkLst>
      </pc:sldChg>
      <pc:sldChg chg="delSp add del setBg delDesignElem">
        <pc:chgData name="Damian Gordon" userId="796278f3-970d-4a3b-8137-dc597a054133" providerId="ADAL" clId="{E11DB362-EE92-45F0-8898-436E8D5B1720}" dt="2024-10-08T16:01:36.682" v="35" actId="47"/>
        <pc:sldMkLst>
          <pc:docMk/>
          <pc:sldMk cId="2032805289" sldId="622"/>
        </pc:sldMkLst>
      </pc:sldChg>
      <pc:sldChg chg="add">
        <pc:chgData name="Damian Gordon" userId="796278f3-970d-4a3b-8137-dc597a054133" providerId="ADAL" clId="{E11DB362-EE92-45F0-8898-436E8D5B1720}" dt="2024-10-08T16:02:19.152" v="67"/>
        <pc:sldMkLst>
          <pc:docMk/>
          <pc:sldMk cId="2134427442" sldId="623"/>
        </pc:sldMkLst>
      </pc:sldChg>
      <pc:sldChg chg="add del">
        <pc:chgData name="Damian Gordon" userId="796278f3-970d-4a3b-8137-dc597a054133" providerId="ADAL" clId="{E11DB362-EE92-45F0-8898-436E8D5B1720}" dt="2024-10-08T16:01:36.682" v="35" actId="47"/>
        <pc:sldMkLst>
          <pc:docMk/>
          <pc:sldMk cId="3112372543" sldId="623"/>
        </pc:sldMkLst>
      </pc:sldChg>
      <pc:sldChg chg="add del">
        <pc:chgData name="Damian Gordon" userId="796278f3-970d-4a3b-8137-dc597a054133" providerId="ADAL" clId="{E11DB362-EE92-45F0-8898-436E8D5B1720}" dt="2024-10-08T16:01:36.682" v="35" actId="47"/>
        <pc:sldMkLst>
          <pc:docMk/>
          <pc:sldMk cId="2543198833" sldId="624"/>
        </pc:sldMkLst>
      </pc:sldChg>
      <pc:sldChg chg="add">
        <pc:chgData name="Damian Gordon" userId="796278f3-970d-4a3b-8137-dc597a054133" providerId="ADAL" clId="{E11DB362-EE92-45F0-8898-436E8D5B1720}" dt="2024-10-08T16:02:19.152" v="67"/>
        <pc:sldMkLst>
          <pc:docMk/>
          <pc:sldMk cId="3935890140" sldId="624"/>
        </pc:sldMkLst>
      </pc:sldChg>
      <pc:sldChg chg="add">
        <pc:chgData name="Damian Gordon" userId="796278f3-970d-4a3b-8137-dc597a054133" providerId="ADAL" clId="{E11DB362-EE92-45F0-8898-436E8D5B1720}" dt="2024-10-08T16:02:19.152" v="67"/>
        <pc:sldMkLst>
          <pc:docMk/>
          <pc:sldMk cId="436522494" sldId="625"/>
        </pc:sldMkLst>
      </pc:sldChg>
      <pc:sldChg chg="add del">
        <pc:chgData name="Damian Gordon" userId="796278f3-970d-4a3b-8137-dc597a054133" providerId="ADAL" clId="{E11DB362-EE92-45F0-8898-436E8D5B1720}" dt="2024-10-08T16:01:36.682" v="35" actId="47"/>
        <pc:sldMkLst>
          <pc:docMk/>
          <pc:sldMk cId="900451400" sldId="625"/>
        </pc:sldMkLst>
      </pc:sldChg>
      <pc:sldChg chg="delSp add setBg delDesignElem">
        <pc:chgData name="Damian Gordon" userId="796278f3-970d-4a3b-8137-dc597a054133" providerId="ADAL" clId="{E11DB362-EE92-45F0-8898-436E8D5B1720}" dt="2024-10-08T16:02:19.152" v="67"/>
        <pc:sldMkLst>
          <pc:docMk/>
          <pc:sldMk cId="2032805289" sldId="626"/>
        </pc:sldMkLst>
      </pc:sldChg>
      <pc:sldChg chg="add del">
        <pc:chgData name="Damian Gordon" userId="796278f3-970d-4a3b-8137-dc597a054133" providerId="ADAL" clId="{E11DB362-EE92-45F0-8898-436E8D5B1720}" dt="2024-10-08T16:01:36.682" v="35" actId="47"/>
        <pc:sldMkLst>
          <pc:docMk/>
          <pc:sldMk cId="2958111492" sldId="626"/>
        </pc:sldMkLst>
      </pc:sldChg>
      <pc:sldChg chg="add">
        <pc:chgData name="Damian Gordon" userId="796278f3-970d-4a3b-8137-dc597a054133" providerId="ADAL" clId="{E11DB362-EE92-45F0-8898-436E8D5B1720}" dt="2024-10-08T16:02:19.152" v="67"/>
        <pc:sldMkLst>
          <pc:docMk/>
          <pc:sldMk cId="3112372543" sldId="627"/>
        </pc:sldMkLst>
      </pc:sldChg>
      <pc:sldChg chg="add del">
        <pc:chgData name="Damian Gordon" userId="796278f3-970d-4a3b-8137-dc597a054133" providerId="ADAL" clId="{E11DB362-EE92-45F0-8898-436E8D5B1720}" dt="2024-10-08T16:01:36.682" v="35" actId="47"/>
        <pc:sldMkLst>
          <pc:docMk/>
          <pc:sldMk cId="3626197653" sldId="627"/>
        </pc:sldMkLst>
      </pc:sldChg>
      <pc:sldChg chg="add">
        <pc:chgData name="Damian Gordon" userId="796278f3-970d-4a3b-8137-dc597a054133" providerId="ADAL" clId="{E11DB362-EE92-45F0-8898-436E8D5B1720}" dt="2024-10-08T16:02:19.152" v="67"/>
        <pc:sldMkLst>
          <pc:docMk/>
          <pc:sldMk cId="2543198833" sldId="628"/>
        </pc:sldMkLst>
      </pc:sldChg>
      <pc:sldChg chg="add del">
        <pc:chgData name="Damian Gordon" userId="796278f3-970d-4a3b-8137-dc597a054133" providerId="ADAL" clId="{E11DB362-EE92-45F0-8898-436E8D5B1720}" dt="2024-10-08T16:01:36.682" v="35" actId="47"/>
        <pc:sldMkLst>
          <pc:docMk/>
          <pc:sldMk cId="2945392568" sldId="628"/>
        </pc:sldMkLst>
      </pc:sldChg>
      <pc:sldChg chg="add">
        <pc:chgData name="Damian Gordon" userId="796278f3-970d-4a3b-8137-dc597a054133" providerId="ADAL" clId="{E11DB362-EE92-45F0-8898-436E8D5B1720}" dt="2024-10-08T16:02:19.152" v="67"/>
        <pc:sldMkLst>
          <pc:docMk/>
          <pc:sldMk cId="900451400" sldId="629"/>
        </pc:sldMkLst>
      </pc:sldChg>
      <pc:sldChg chg="add del">
        <pc:chgData name="Damian Gordon" userId="796278f3-970d-4a3b-8137-dc597a054133" providerId="ADAL" clId="{E11DB362-EE92-45F0-8898-436E8D5B1720}" dt="2024-10-08T16:01:36.682" v="35" actId="47"/>
        <pc:sldMkLst>
          <pc:docMk/>
          <pc:sldMk cId="1342507811" sldId="629"/>
        </pc:sldMkLst>
      </pc:sldChg>
      <pc:sldChg chg="add del">
        <pc:chgData name="Damian Gordon" userId="796278f3-970d-4a3b-8137-dc597a054133" providerId="ADAL" clId="{E11DB362-EE92-45F0-8898-436E8D5B1720}" dt="2024-10-08T16:01:36.682" v="35" actId="47"/>
        <pc:sldMkLst>
          <pc:docMk/>
          <pc:sldMk cId="203496034" sldId="630"/>
        </pc:sldMkLst>
      </pc:sldChg>
      <pc:sldChg chg="add">
        <pc:chgData name="Damian Gordon" userId="796278f3-970d-4a3b-8137-dc597a054133" providerId="ADAL" clId="{E11DB362-EE92-45F0-8898-436E8D5B1720}" dt="2024-10-08T16:02:19.152" v="67"/>
        <pc:sldMkLst>
          <pc:docMk/>
          <pc:sldMk cId="2958111492" sldId="630"/>
        </pc:sldMkLst>
      </pc:sldChg>
      <pc:sldChg chg="add">
        <pc:chgData name="Damian Gordon" userId="796278f3-970d-4a3b-8137-dc597a054133" providerId="ADAL" clId="{E11DB362-EE92-45F0-8898-436E8D5B1720}" dt="2024-10-08T16:02:19.152" v="67"/>
        <pc:sldMkLst>
          <pc:docMk/>
          <pc:sldMk cId="3626197653" sldId="631"/>
        </pc:sldMkLst>
      </pc:sldChg>
      <pc:sldChg chg="add del">
        <pc:chgData name="Damian Gordon" userId="796278f3-970d-4a3b-8137-dc597a054133" providerId="ADAL" clId="{E11DB362-EE92-45F0-8898-436E8D5B1720}" dt="2024-10-08T16:01:36.682" v="35" actId="47"/>
        <pc:sldMkLst>
          <pc:docMk/>
          <pc:sldMk cId="3739348518" sldId="631"/>
        </pc:sldMkLst>
      </pc:sldChg>
      <pc:sldChg chg="delSp add del setBg delDesignElem">
        <pc:chgData name="Damian Gordon" userId="796278f3-970d-4a3b-8137-dc597a054133" providerId="ADAL" clId="{E11DB362-EE92-45F0-8898-436E8D5B1720}" dt="2024-10-08T16:01:36.682" v="35" actId="47"/>
        <pc:sldMkLst>
          <pc:docMk/>
          <pc:sldMk cId="2358207514" sldId="632"/>
        </pc:sldMkLst>
      </pc:sldChg>
      <pc:sldChg chg="add">
        <pc:chgData name="Damian Gordon" userId="796278f3-970d-4a3b-8137-dc597a054133" providerId="ADAL" clId="{E11DB362-EE92-45F0-8898-436E8D5B1720}" dt="2024-10-08T16:02:19.152" v="67"/>
        <pc:sldMkLst>
          <pc:docMk/>
          <pc:sldMk cId="2945392568" sldId="632"/>
        </pc:sldMkLst>
      </pc:sldChg>
      <pc:sldChg chg="add del">
        <pc:chgData name="Damian Gordon" userId="796278f3-970d-4a3b-8137-dc597a054133" providerId="ADAL" clId="{E11DB362-EE92-45F0-8898-436E8D5B1720}" dt="2024-10-08T16:01:36.682" v="35" actId="47"/>
        <pc:sldMkLst>
          <pc:docMk/>
          <pc:sldMk cId="51356831" sldId="633"/>
        </pc:sldMkLst>
      </pc:sldChg>
      <pc:sldChg chg="add">
        <pc:chgData name="Damian Gordon" userId="796278f3-970d-4a3b-8137-dc597a054133" providerId="ADAL" clId="{E11DB362-EE92-45F0-8898-436E8D5B1720}" dt="2024-10-08T16:02:19.152" v="67"/>
        <pc:sldMkLst>
          <pc:docMk/>
          <pc:sldMk cId="1342507811" sldId="633"/>
        </pc:sldMkLst>
      </pc:sldChg>
      <pc:sldChg chg="add">
        <pc:chgData name="Damian Gordon" userId="796278f3-970d-4a3b-8137-dc597a054133" providerId="ADAL" clId="{E11DB362-EE92-45F0-8898-436E8D5B1720}" dt="2024-10-08T16:02:19.152" v="67"/>
        <pc:sldMkLst>
          <pc:docMk/>
          <pc:sldMk cId="203496034" sldId="634"/>
        </pc:sldMkLst>
      </pc:sldChg>
      <pc:sldChg chg="add del">
        <pc:chgData name="Damian Gordon" userId="796278f3-970d-4a3b-8137-dc597a054133" providerId="ADAL" clId="{E11DB362-EE92-45F0-8898-436E8D5B1720}" dt="2024-10-08T16:01:36.682" v="35" actId="47"/>
        <pc:sldMkLst>
          <pc:docMk/>
          <pc:sldMk cId="3654113776" sldId="634"/>
        </pc:sldMkLst>
      </pc:sldChg>
      <pc:sldChg chg="add del">
        <pc:chgData name="Damian Gordon" userId="796278f3-970d-4a3b-8137-dc597a054133" providerId="ADAL" clId="{E11DB362-EE92-45F0-8898-436E8D5B1720}" dt="2024-10-08T16:01:36.682" v="35" actId="47"/>
        <pc:sldMkLst>
          <pc:docMk/>
          <pc:sldMk cId="3501501749" sldId="635"/>
        </pc:sldMkLst>
      </pc:sldChg>
      <pc:sldChg chg="add">
        <pc:chgData name="Damian Gordon" userId="796278f3-970d-4a3b-8137-dc597a054133" providerId="ADAL" clId="{E11DB362-EE92-45F0-8898-436E8D5B1720}" dt="2024-10-08T16:02:19.152" v="67"/>
        <pc:sldMkLst>
          <pc:docMk/>
          <pc:sldMk cId="3739348518" sldId="635"/>
        </pc:sldMkLst>
      </pc:sldChg>
      <pc:sldChg chg="delSp add setBg delDesignElem">
        <pc:chgData name="Damian Gordon" userId="796278f3-970d-4a3b-8137-dc597a054133" providerId="ADAL" clId="{E11DB362-EE92-45F0-8898-436E8D5B1720}" dt="2024-10-08T16:02:19.152" v="67"/>
        <pc:sldMkLst>
          <pc:docMk/>
          <pc:sldMk cId="2358207514" sldId="636"/>
        </pc:sldMkLst>
      </pc:sldChg>
      <pc:sldChg chg="add del">
        <pc:chgData name="Damian Gordon" userId="796278f3-970d-4a3b-8137-dc597a054133" providerId="ADAL" clId="{E11DB362-EE92-45F0-8898-436E8D5B1720}" dt="2024-10-08T16:01:36.682" v="35" actId="47"/>
        <pc:sldMkLst>
          <pc:docMk/>
          <pc:sldMk cId="4225522652" sldId="636"/>
        </pc:sldMkLst>
      </pc:sldChg>
      <pc:sldChg chg="add">
        <pc:chgData name="Damian Gordon" userId="796278f3-970d-4a3b-8137-dc597a054133" providerId="ADAL" clId="{E11DB362-EE92-45F0-8898-436E8D5B1720}" dt="2024-10-08T16:02:19.152" v="67"/>
        <pc:sldMkLst>
          <pc:docMk/>
          <pc:sldMk cId="51356831" sldId="637"/>
        </pc:sldMkLst>
      </pc:sldChg>
      <pc:sldChg chg="add del setBg">
        <pc:chgData name="Damian Gordon" userId="796278f3-970d-4a3b-8137-dc597a054133" providerId="ADAL" clId="{E11DB362-EE92-45F0-8898-436E8D5B1720}" dt="2024-10-08T16:01:36.682" v="35" actId="47"/>
        <pc:sldMkLst>
          <pc:docMk/>
          <pc:sldMk cId="1065427732" sldId="637"/>
        </pc:sldMkLst>
      </pc:sldChg>
      <pc:sldChg chg="add del">
        <pc:chgData name="Damian Gordon" userId="796278f3-970d-4a3b-8137-dc597a054133" providerId="ADAL" clId="{E11DB362-EE92-45F0-8898-436E8D5B1720}" dt="2024-10-08T16:01:36.682" v="35" actId="47"/>
        <pc:sldMkLst>
          <pc:docMk/>
          <pc:sldMk cId="580184904" sldId="638"/>
        </pc:sldMkLst>
      </pc:sldChg>
      <pc:sldChg chg="add">
        <pc:chgData name="Damian Gordon" userId="796278f3-970d-4a3b-8137-dc597a054133" providerId="ADAL" clId="{E11DB362-EE92-45F0-8898-436E8D5B1720}" dt="2024-10-08T16:02:19.152" v="67"/>
        <pc:sldMkLst>
          <pc:docMk/>
          <pc:sldMk cId="3654113776" sldId="638"/>
        </pc:sldMkLst>
      </pc:sldChg>
      <pc:sldChg chg="add del">
        <pc:chgData name="Damian Gordon" userId="796278f3-970d-4a3b-8137-dc597a054133" providerId="ADAL" clId="{E11DB362-EE92-45F0-8898-436E8D5B1720}" dt="2024-10-08T16:01:36.682" v="35" actId="47"/>
        <pc:sldMkLst>
          <pc:docMk/>
          <pc:sldMk cId="1239030630" sldId="639"/>
        </pc:sldMkLst>
      </pc:sldChg>
      <pc:sldChg chg="add">
        <pc:chgData name="Damian Gordon" userId="796278f3-970d-4a3b-8137-dc597a054133" providerId="ADAL" clId="{E11DB362-EE92-45F0-8898-436E8D5B1720}" dt="2024-10-08T16:02:19.152" v="67"/>
        <pc:sldMkLst>
          <pc:docMk/>
          <pc:sldMk cId="3501501749" sldId="639"/>
        </pc:sldMkLst>
      </pc:sldChg>
      <pc:sldChg chg="add del">
        <pc:chgData name="Damian Gordon" userId="796278f3-970d-4a3b-8137-dc597a054133" providerId="ADAL" clId="{E11DB362-EE92-45F0-8898-436E8D5B1720}" dt="2024-10-08T16:01:36.682" v="35" actId="47"/>
        <pc:sldMkLst>
          <pc:docMk/>
          <pc:sldMk cId="288856822" sldId="640"/>
        </pc:sldMkLst>
      </pc:sldChg>
      <pc:sldChg chg="add">
        <pc:chgData name="Damian Gordon" userId="796278f3-970d-4a3b-8137-dc597a054133" providerId="ADAL" clId="{E11DB362-EE92-45F0-8898-436E8D5B1720}" dt="2024-10-08T16:02:19.152" v="67"/>
        <pc:sldMkLst>
          <pc:docMk/>
          <pc:sldMk cId="4225522652" sldId="640"/>
        </pc:sldMkLst>
      </pc:sldChg>
      <pc:sldChg chg="add setBg">
        <pc:chgData name="Damian Gordon" userId="796278f3-970d-4a3b-8137-dc597a054133" providerId="ADAL" clId="{E11DB362-EE92-45F0-8898-436E8D5B1720}" dt="2024-10-08T16:02:19.152" v="67"/>
        <pc:sldMkLst>
          <pc:docMk/>
          <pc:sldMk cId="1065427732" sldId="641"/>
        </pc:sldMkLst>
      </pc:sldChg>
      <pc:sldChg chg="add del">
        <pc:chgData name="Damian Gordon" userId="796278f3-970d-4a3b-8137-dc597a054133" providerId="ADAL" clId="{E11DB362-EE92-45F0-8898-436E8D5B1720}" dt="2024-10-08T16:01:36.682" v="35" actId="47"/>
        <pc:sldMkLst>
          <pc:docMk/>
          <pc:sldMk cId="1675270746" sldId="641"/>
        </pc:sldMkLst>
      </pc:sldChg>
      <pc:sldChg chg="add">
        <pc:chgData name="Damian Gordon" userId="796278f3-970d-4a3b-8137-dc597a054133" providerId="ADAL" clId="{E11DB362-EE92-45F0-8898-436E8D5B1720}" dt="2024-10-08T16:02:19.152" v="67"/>
        <pc:sldMkLst>
          <pc:docMk/>
          <pc:sldMk cId="580184904" sldId="642"/>
        </pc:sldMkLst>
      </pc:sldChg>
      <pc:sldChg chg="add del">
        <pc:chgData name="Damian Gordon" userId="796278f3-970d-4a3b-8137-dc597a054133" providerId="ADAL" clId="{E11DB362-EE92-45F0-8898-436E8D5B1720}" dt="2024-10-08T16:01:36.682" v="35" actId="47"/>
        <pc:sldMkLst>
          <pc:docMk/>
          <pc:sldMk cId="1660847515" sldId="642"/>
        </pc:sldMkLst>
      </pc:sldChg>
      <pc:sldChg chg="add">
        <pc:chgData name="Damian Gordon" userId="796278f3-970d-4a3b-8137-dc597a054133" providerId="ADAL" clId="{E11DB362-EE92-45F0-8898-436E8D5B1720}" dt="2024-10-08T16:02:19.152" v="67"/>
        <pc:sldMkLst>
          <pc:docMk/>
          <pc:sldMk cId="1239030630" sldId="643"/>
        </pc:sldMkLst>
      </pc:sldChg>
      <pc:sldChg chg="add del">
        <pc:chgData name="Damian Gordon" userId="796278f3-970d-4a3b-8137-dc597a054133" providerId="ADAL" clId="{E11DB362-EE92-45F0-8898-436E8D5B1720}" dt="2024-10-08T16:01:36.682" v="35" actId="47"/>
        <pc:sldMkLst>
          <pc:docMk/>
          <pc:sldMk cId="1724087362" sldId="643"/>
        </pc:sldMkLst>
      </pc:sldChg>
      <pc:sldChg chg="add">
        <pc:chgData name="Damian Gordon" userId="796278f3-970d-4a3b-8137-dc597a054133" providerId="ADAL" clId="{E11DB362-EE92-45F0-8898-436E8D5B1720}" dt="2024-10-08T16:02:19.152" v="67"/>
        <pc:sldMkLst>
          <pc:docMk/>
          <pc:sldMk cId="288856822" sldId="644"/>
        </pc:sldMkLst>
      </pc:sldChg>
      <pc:sldChg chg="add del">
        <pc:chgData name="Damian Gordon" userId="796278f3-970d-4a3b-8137-dc597a054133" providerId="ADAL" clId="{E11DB362-EE92-45F0-8898-436E8D5B1720}" dt="2024-10-08T16:01:36.682" v="35" actId="47"/>
        <pc:sldMkLst>
          <pc:docMk/>
          <pc:sldMk cId="751576470" sldId="644"/>
        </pc:sldMkLst>
      </pc:sldChg>
      <pc:sldChg chg="add">
        <pc:chgData name="Damian Gordon" userId="796278f3-970d-4a3b-8137-dc597a054133" providerId="ADAL" clId="{E11DB362-EE92-45F0-8898-436E8D5B1720}" dt="2024-10-08T16:02:19.152" v="67"/>
        <pc:sldMkLst>
          <pc:docMk/>
          <pc:sldMk cId="1675270746" sldId="645"/>
        </pc:sldMkLst>
      </pc:sldChg>
      <pc:sldChg chg="add del">
        <pc:chgData name="Damian Gordon" userId="796278f3-970d-4a3b-8137-dc597a054133" providerId="ADAL" clId="{E11DB362-EE92-45F0-8898-436E8D5B1720}" dt="2024-10-08T16:01:36.682" v="35" actId="47"/>
        <pc:sldMkLst>
          <pc:docMk/>
          <pc:sldMk cId="3084326706" sldId="645"/>
        </pc:sldMkLst>
      </pc:sldChg>
      <pc:sldChg chg="add del">
        <pc:chgData name="Damian Gordon" userId="796278f3-970d-4a3b-8137-dc597a054133" providerId="ADAL" clId="{E11DB362-EE92-45F0-8898-436E8D5B1720}" dt="2024-10-08T16:01:36.682" v="35" actId="47"/>
        <pc:sldMkLst>
          <pc:docMk/>
          <pc:sldMk cId="1027778201" sldId="646"/>
        </pc:sldMkLst>
      </pc:sldChg>
      <pc:sldChg chg="add">
        <pc:chgData name="Damian Gordon" userId="796278f3-970d-4a3b-8137-dc597a054133" providerId="ADAL" clId="{E11DB362-EE92-45F0-8898-436E8D5B1720}" dt="2024-10-08T16:02:19.152" v="67"/>
        <pc:sldMkLst>
          <pc:docMk/>
          <pc:sldMk cId="1660847515" sldId="646"/>
        </pc:sldMkLst>
      </pc:sldChg>
      <pc:sldChg chg="add del">
        <pc:chgData name="Damian Gordon" userId="796278f3-970d-4a3b-8137-dc597a054133" providerId="ADAL" clId="{E11DB362-EE92-45F0-8898-436E8D5B1720}" dt="2024-10-08T16:01:36.682" v="35" actId="47"/>
        <pc:sldMkLst>
          <pc:docMk/>
          <pc:sldMk cId="1255027423" sldId="647"/>
        </pc:sldMkLst>
      </pc:sldChg>
      <pc:sldChg chg="add">
        <pc:chgData name="Damian Gordon" userId="796278f3-970d-4a3b-8137-dc597a054133" providerId="ADAL" clId="{E11DB362-EE92-45F0-8898-436E8D5B1720}" dt="2024-10-08T16:02:19.152" v="67"/>
        <pc:sldMkLst>
          <pc:docMk/>
          <pc:sldMk cId="1724087362" sldId="647"/>
        </pc:sldMkLst>
      </pc:sldChg>
      <pc:sldChg chg="delSp add del setBg delDesignElem">
        <pc:chgData name="Damian Gordon" userId="796278f3-970d-4a3b-8137-dc597a054133" providerId="ADAL" clId="{E11DB362-EE92-45F0-8898-436E8D5B1720}" dt="2024-10-08T16:01:36.682" v="35" actId="47"/>
        <pc:sldMkLst>
          <pc:docMk/>
          <pc:sldMk cId="105297568" sldId="648"/>
        </pc:sldMkLst>
      </pc:sldChg>
      <pc:sldChg chg="add">
        <pc:chgData name="Damian Gordon" userId="796278f3-970d-4a3b-8137-dc597a054133" providerId="ADAL" clId="{E11DB362-EE92-45F0-8898-436E8D5B1720}" dt="2024-10-08T16:02:19.152" v="67"/>
        <pc:sldMkLst>
          <pc:docMk/>
          <pc:sldMk cId="751576470" sldId="648"/>
        </pc:sldMkLst>
      </pc:sldChg>
      <pc:sldChg chg="add">
        <pc:chgData name="Damian Gordon" userId="796278f3-970d-4a3b-8137-dc597a054133" providerId="ADAL" clId="{E11DB362-EE92-45F0-8898-436E8D5B1720}" dt="2024-10-08T16:02:19.152" v="67"/>
        <pc:sldMkLst>
          <pc:docMk/>
          <pc:sldMk cId="3084326706" sldId="649"/>
        </pc:sldMkLst>
      </pc:sldChg>
      <pc:sldChg chg="add del setBg">
        <pc:chgData name="Damian Gordon" userId="796278f3-970d-4a3b-8137-dc597a054133" providerId="ADAL" clId="{E11DB362-EE92-45F0-8898-436E8D5B1720}" dt="2024-10-08T16:01:36.682" v="35" actId="47"/>
        <pc:sldMkLst>
          <pc:docMk/>
          <pc:sldMk cId="3252471190" sldId="649"/>
        </pc:sldMkLst>
      </pc:sldChg>
      <pc:sldChg chg="add del">
        <pc:chgData name="Damian Gordon" userId="796278f3-970d-4a3b-8137-dc597a054133" providerId="ADAL" clId="{E11DB362-EE92-45F0-8898-436E8D5B1720}" dt="2024-10-08T16:01:36.682" v="35" actId="47"/>
        <pc:sldMkLst>
          <pc:docMk/>
          <pc:sldMk cId="468201085" sldId="650"/>
        </pc:sldMkLst>
      </pc:sldChg>
      <pc:sldChg chg="add">
        <pc:chgData name="Damian Gordon" userId="796278f3-970d-4a3b-8137-dc597a054133" providerId="ADAL" clId="{E11DB362-EE92-45F0-8898-436E8D5B1720}" dt="2024-10-08T16:02:19.152" v="67"/>
        <pc:sldMkLst>
          <pc:docMk/>
          <pc:sldMk cId="1027778201" sldId="650"/>
        </pc:sldMkLst>
      </pc:sldChg>
      <pc:sldChg chg="add del">
        <pc:chgData name="Damian Gordon" userId="796278f3-970d-4a3b-8137-dc597a054133" providerId="ADAL" clId="{E11DB362-EE92-45F0-8898-436E8D5B1720}" dt="2024-10-08T16:01:36.682" v="35" actId="47"/>
        <pc:sldMkLst>
          <pc:docMk/>
          <pc:sldMk cId="1189190211" sldId="651"/>
        </pc:sldMkLst>
      </pc:sldChg>
      <pc:sldChg chg="add">
        <pc:chgData name="Damian Gordon" userId="796278f3-970d-4a3b-8137-dc597a054133" providerId="ADAL" clId="{E11DB362-EE92-45F0-8898-436E8D5B1720}" dt="2024-10-08T16:02:19.152" v="67"/>
        <pc:sldMkLst>
          <pc:docMk/>
          <pc:sldMk cId="1255027423" sldId="651"/>
        </pc:sldMkLst>
      </pc:sldChg>
      <pc:sldChg chg="delSp add setBg delDesignElem">
        <pc:chgData name="Damian Gordon" userId="796278f3-970d-4a3b-8137-dc597a054133" providerId="ADAL" clId="{E11DB362-EE92-45F0-8898-436E8D5B1720}" dt="2024-10-08T16:02:19.152" v="67"/>
        <pc:sldMkLst>
          <pc:docMk/>
          <pc:sldMk cId="105297568" sldId="652"/>
        </pc:sldMkLst>
      </pc:sldChg>
      <pc:sldChg chg="modSp add del mod">
        <pc:chgData name="Damian Gordon" userId="796278f3-970d-4a3b-8137-dc597a054133" providerId="ADAL" clId="{E11DB362-EE92-45F0-8898-436E8D5B1720}" dt="2024-10-08T16:01:36.682" v="35" actId="47"/>
        <pc:sldMkLst>
          <pc:docMk/>
          <pc:sldMk cId="3993176113" sldId="652"/>
        </pc:sldMkLst>
      </pc:sldChg>
      <pc:sldChg chg="add del">
        <pc:chgData name="Damian Gordon" userId="796278f3-970d-4a3b-8137-dc597a054133" providerId="ADAL" clId="{E11DB362-EE92-45F0-8898-436E8D5B1720}" dt="2024-10-08T16:01:36.682" v="35" actId="47"/>
        <pc:sldMkLst>
          <pc:docMk/>
          <pc:sldMk cId="629788340" sldId="653"/>
        </pc:sldMkLst>
      </pc:sldChg>
      <pc:sldChg chg="add setBg">
        <pc:chgData name="Damian Gordon" userId="796278f3-970d-4a3b-8137-dc597a054133" providerId="ADAL" clId="{E11DB362-EE92-45F0-8898-436E8D5B1720}" dt="2024-10-08T16:02:19.152" v="67"/>
        <pc:sldMkLst>
          <pc:docMk/>
          <pc:sldMk cId="3252471190" sldId="653"/>
        </pc:sldMkLst>
      </pc:sldChg>
      <pc:sldChg chg="add">
        <pc:chgData name="Damian Gordon" userId="796278f3-970d-4a3b-8137-dc597a054133" providerId="ADAL" clId="{E11DB362-EE92-45F0-8898-436E8D5B1720}" dt="2024-10-08T16:02:19.152" v="67"/>
        <pc:sldMkLst>
          <pc:docMk/>
          <pc:sldMk cId="468201085" sldId="654"/>
        </pc:sldMkLst>
      </pc:sldChg>
      <pc:sldChg chg="add del">
        <pc:chgData name="Damian Gordon" userId="796278f3-970d-4a3b-8137-dc597a054133" providerId="ADAL" clId="{E11DB362-EE92-45F0-8898-436E8D5B1720}" dt="2024-10-08T16:01:36.682" v="35" actId="47"/>
        <pc:sldMkLst>
          <pc:docMk/>
          <pc:sldMk cId="808008926" sldId="654"/>
        </pc:sldMkLst>
      </pc:sldChg>
      <pc:sldChg chg="add">
        <pc:chgData name="Damian Gordon" userId="796278f3-970d-4a3b-8137-dc597a054133" providerId="ADAL" clId="{E11DB362-EE92-45F0-8898-436E8D5B1720}" dt="2024-10-08T16:02:19.152" v="67"/>
        <pc:sldMkLst>
          <pc:docMk/>
          <pc:sldMk cId="1189190211" sldId="655"/>
        </pc:sldMkLst>
      </pc:sldChg>
      <pc:sldChg chg="delSp add del setBg delDesignElem">
        <pc:chgData name="Damian Gordon" userId="796278f3-970d-4a3b-8137-dc597a054133" providerId="ADAL" clId="{E11DB362-EE92-45F0-8898-436E8D5B1720}" dt="2024-10-08T16:01:36.682" v="35" actId="47"/>
        <pc:sldMkLst>
          <pc:docMk/>
          <pc:sldMk cId="2069081566" sldId="655"/>
        </pc:sldMkLst>
      </pc:sldChg>
      <pc:sldChg chg="add del">
        <pc:chgData name="Damian Gordon" userId="796278f3-970d-4a3b-8137-dc597a054133" providerId="ADAL" clId="{E11DB362-EE92-45F0-8898-436E8D5B1720}" dt="2024-10-08T16:01:36.682" v="35" actId="47"/>
        <pc:sldMkLst>
          <pc:docMk/>
          <pc:sldMk cId="550738726" sldId="656"/>
        </pc:sldMkLst>
      </pc:sldChg>
      <pc:sldChg chg="add">
        <pc:chgData name="Damian Gordon" userId="796278f3-970d-4a3b-8137-dc597a054133" providerId="ADAL" clId="{E11DB362-EE92-45F0-8898-436E8D5B1720}" dt="2024-10-08T16:02:19.152" v="67"/>
        <pc:sldMkLst>
          <pc:docMk/>
          <pc:sldMk cId="3993176113" sldId="656"/>
        </pc:sldMkLst>
      </pc:sldChg>
      <pc:sldChg chg="add">
        <pc:chgData name="Damian Gordon" userId="796278f3-970d-4a3b-8137-dc597a054133" providerId="ADAL" clId="{E11DB362-EE92-45F0-8898-436E8D5B1720}" dt="2024-10-08T16:02:19.152" v="67"/>
        <pc:sldMkLst>
          <pc:docMk/>
          <pc:sldMk cId="629788340" sldId="657"/>
        </pc:sldMkLst>
      </pc:sldChg>
      <pc:sldChg chg="add del">
        <pc:chgData name="Damian Gordon" userId="796278f3-970d-4a3b-8137-dc597a054133" providerId="ADAL" clId="{E11DB362-EE92-45F0-8898-436E8D5B1720}" dt="2024-10-08T16:01:36.682" v="35" actId="47"/>
        <pc:sldMkLst>
          <pc:docMk/>
          <pc:sldMk cId="1268440970" sldId="657"/>
        </pc:sldMkLst>
      </pc:sldChg>
      <pc:sldChg chg="add del">
        <pc:chgData name="Damian Gordon" userId="796278f3-970d-4a3b-8137-dc597a054133" providerId="ADAL" clId="{E11DB362-EE92-45F0-8898-436E8D5B1720}" dt="2024-10-08T16:01:36.682" v="35" actId="47"/>
        <pc:sldMkLst>
          <pc:docMk/>
          <pc:sldMk cId="154579201" sldId="658"/>
        </pc:sldMkLst>
      </pc:sldChg>
      <pc:sldChg chg="add">
        <pc:chgData name="Damian Gordon" userId="796278f3-970d-4a3b-8137-dc597a054133" providerId="ADAL" clId="{E11DB362-EE92-45F0-8898-436E8D5B1720}" dt="2024-10-08T16:02:19.152" v="67"/>
        <pc:sldMkLst>
          <pc:docMk/>
          <pc:sldMk cId="808008926" sldId="658"/>
        </pc:sldMkLst>
      </pc:sldChg>
      <pc:sldChg chg="delSp add setBg delDesignElem">
        <pc:chgData name="Damian Gordon" userId="796278f3-970d-4a3b-8137-dc597a054133" providerId="ADAL" clId="{E11DB362-EE92-45F0-8898-436E8D5B1720}" dt="2024-10-08T16:02:19.152" v="67"/>
        <pc:sldMkLst>
          <pc:docMk/>
          <pc:sldMk cId="2069081566" sldId="659"/>
        </pc:sldMkLst>
      </pc:sldChg>
      <pc:sldChg chg="add">
        <pc:chgData name="Damian Gordon" userId="796278f3-970d-4a3b-8137-dc597a054133" providerId="ADAL" clId="{E11DB362-EE92-45F0-8898-436E8D5B1720}" dt="2024-10-08T16:02:19.152" v="67"/>
        <pc:sldMkLst>
          <pc:docMk/>
          <pc:sldMk cId="550738726" sldId="660"/>
        </pc:sldMkLst>
      </pc:sldChg>
      <pc:sldChg chg="add">
        <pc:chgData name="Damian Gordon" userId="796278f3-970d-4a3b-8137-dc597a054133" providerId="ADAL" clId="{E11DB362-EE92-45F0-8898-436E8D5B1720}" dt="2024-10-08T16:02:19.152" v="67"/>
        <pc:sldMkLst>
          <pc:docMk/>
          <pc:sldMk cId="1268440970" sldId="661"/>
        </pc:sldMkLst>
      </pc:sldChg>
      <pc:sldChg chg="add">
        <pc:chgData name="Damian Gordon" userId="796278f3-970d-4a3b-8137-dc597a054133" providerId="ADAL" clId="{E11DB362-EE92-45F0-8898-436E8D5B1720}" dt="2024-10-08T16:02:19.152" v="67"/>
        <pc:sldMkLst>
          <pc:docMk/>
          <pc:sldMk cId="154579201" sldId="662"/>
        </pc:sldMkLst>
      </pc:sldChg>
    </pc:docChg>
  </pc:docChgLst>
  <pc:docChgLst>
    <pc:chgData name="Damian Gordon" userId="796278f3-970d-4a3b-8137-dc597a054133" providerId="ADAL" clId="{7CCB2453-B988-4C8A-BC5C-4BF3F9838CCC}"/>
    <pc:docChg chg="undo custSel addSld delSld modSld sldOrd">
      <pc:chgData name="Damian Gordon" userId="796278f3-970d-4a3b-8137-dc597a054133" providerId="ADAL" clId="{7CCB2453-B988-4C8A-BC5C-4BF3F9838CCC}" dt="2025-02-13T21:59:05.874" v="2021" actId="1076"/>
      <pc:docMkLst>
        <pc:docMk/>
      </pc:docMkLst>
      <pc:sldChg chg="modSp">
        <pc:chgData name="Damian Gordon" userId="796278f3-970d-4a3b-8137-dc597a054133" providerId="ADAL" clId="{7CCB2453-B988-4C8A-BC5C-4BF3F9838CCC}" dt="2025-02-12T23:23:13.030" v="10" actId="20577"/>
        <pc:sldMkLst>
          <pc:docMk/>
          <pc:sldMk cId="1941464876" sldId="256"/>
        </pc:sldMkLst>
        <pc:spChg chg="mod">
          <ac:chgData name="Damian Gordon" userId="796278f3-970d-4a3b-8137-dc597a054133" providerId="ADAL" clId="{7CCB2453-B988-4C8A-BC5C-4BF3F9838CCC}" dt="2025-02-12T23:23:13.030" v="10" actId="20577"/>
          <ac:spMkLst>
            <pc:docMk/>
            <pc:sldMk cId="1941464876" sldId="256"/>
            <ac:spMk id="2" creationId="{2AFAF802-1FD5-1E70-940A-2DF641692805}"/>
          </ac:spMkLst>
        </pc:spChg>
      </pc:sldChg>
      <pc:sldChg chg="del">
        <pc:chgData name="Damian Gordon" userId="796278f3-970d-4a3b-8137-dc597a054133" providerId="ADAL" clId="{7CCB2453-B988-4C8A-BC5C-4BF3F9838CCC}" dt="2025-02-12T23:23:46.068" v="40" actId="47"/>
        <pc:sldMkLst>
          <pc:docMk/>
          <pc:sldMk cId="321388942" sldId="259"/>
        </pc:sldMkLst>
      </pc:sldChg>
      <pc:sldChg chg="del">
        <pc:chgData name="Damian Gordon" userId="796278f3-970d-4a3b-8137-dc597a054133" providerId="ADAL" clId="{7CCB2453-B988-4C8A-BC5C-4BF3F9838CCC}" dt="2025-02-12T23:24:10.591" v="47" actId="47"/>
        <pc:sldMkLst>
          <pc:docMk/>
          <pc:sldMk cId="0" sldId="265"/>
        </pc:sldMkLst>
      </pc:sldChg>
      <pc:sldChg chg="add">
        <pc:chgData name="Damian Gordon" userId="796278f3-970d-4a3b-8137-dc597a054133" providerId="ADAL" clId="{7CCB2453-B988-4C8A-BC5C-4BF3F9838CCC}" dt="2025-02-13T21:30:31.062" v="1896"/>
        <pc:sldMkLst>
          <pc:docMk/>
          <pc:sldMk cId="2245174951" sldId="315"/>
        </pc:sldMkLst>
      </pc:sldChg>
      <pc:sldChg chg="add">
        <pc:chgData name="Damian Gordon" userId="796278f3-970d-4a3b-8137-dc597a054133" providerId="ADAL" clId="{7CCB2453-B988-4C8A-BC5C-4BF3F9838CCC}" dt="2025-02-13T21:30:31.062" v="1896"/>
        <pc:sldMkLst>
          <pc:docMk/>
          <pc:sldMk cId="1347375194" sldId="316"/>
        </pc:sldMkLst>
      </pc:sldChg>
      <pc:sldChg chg="add">
        <pc:chgData name="Damian Gordon" userId="796278f3-970d-4a3b-8137-dc597a054133" providerId="ADAL" clId="{7CCB2453-B988-4C8A-BC5C-4BF3F9838CCC}" dt="2025-02-13T21:30:31.062" v="1896"/>
        <pc:sldMkLst>
          <pc:docMk/>
          <pc:sldMk cId="447646541" sldId="317"/>
        </pc:sldMkLst>
      </pc:sldChg>
      <pc:sldChg chg="add">
        <pc:chgData name="Damian Gordon" userId="796278f3-970d-4a3b-8137-dc597a054133" providerId="ADAL" clId="{7CCB2453-B988-4C8A-BC5C-4BF3F9838CCC}" dt="2025-02-13T21:30:31.062" v="1896"/>
        <pc:sldMkLst>
          <pc:docMk/>
          <pc:sldMk cId="3508484149" sldId="318"/>
        </pc:sldMkLst>
      </pc:sldChg>
      <pc:sldChg chg="add">
        <pc:chgData name="Damian Gordon" userId="796278f3-970d-4a3b-8137-dc597a054133" providerId="ADAL" clId="{7CCB2453-B988-4C8A-BC5C-4BF3F9838CCC}" dt="2025-02-13T21:30:31.062" v="1896"/>
        <pc:sldMkLst>
          <pc:docMk/>
          <pc:sldMk cId="95807881" sldId="319"/>
        </pc:sldMkLst>
      </pc:sldChg>
      <pc:sldChg chg="add">
        <pc:chgData name="Damian Gordon" userId="796278f3-970d-4a3b-8137-dc597a054133" providerId="ADAL" clId="{7CCB2453-B988-4C8A-BC5C-4BF3F9838CCC}" dt="2025-02-13T21:30:31.062" v="1896"/>
        <pc:sldMkLst>
          <pc:docMk/>
          <pc:sldMk cId="1954704544" sldId="320"/>
        </pc:sldMkLst>
      </pc:sldChg>
      <pc:sldChg chg="add">
        <pc:chgData name="Damian Gordon" userId="796278f3-970d-4a3b-8137-dc597a054133" providerId="ADAL" clId="{7CCB2453-B988-4C8A-BC5C-4BF3F9838CCC}" dt="2025-02-13T21:30:31.062" v="1896"/>
        <pc:sldMkLst>
          <pc:docMk/>
          <pc:sldMk cId="4151453086" sldId="321"/>
        </pc:sldMkLst>
      </pc:sldChg>
      <pc:sldChg chg="add">
        <pc:chgData name="Damian Gordon" userId="796278f3-970d-4a3b-8137-dc597a054133" providerId="ADAL" clId="{7CCB2453-B988-4C8A-BC5C-4BF3F9838CCC}" dt="2025-02-13T21:30:31.062" v="1896"/>
        <pc:sldMkLst>
          <pc:docMk/>
          <pc:sldMk cId="76522904" sldId="322"/>
        </pc:sldMkLst>
      </pc:sldChg>
      <pc:sldChg chg="add">
        <pc:chgData name="Damian Gordon" userId="796278f3-970d-4a3b-8137-dc597a054133" providerId="ADAL" clId="{7CCB2453-B988-4C8A-BC5C-4BF3F9838CCC}" dt="2025-02-13T21:30:31.062" v="1896"/>
        <pc:sldMkLst>
          <pc:docMk/>
          <pc:sldMk cId="2133708640" sldId="323"/>
        </pc:sldMkLst>
      </pc:sldChg>
      <pc:sldChg chg="modSp add mod">
        <pc:chgData name="Damian Gordon" userId="796278f3-970d-4a3b-8137-dc597a054133" providerId="ADAL" clId="{7CCB2453-B988-4C8A-BC5C-4BF3F9838CCC}" dt="2025-02-12T23:24:26.492" v="52" actId="27636"/>
        <pc:sldMkLst>
          <pc:docMk/>
          <pc:sldMk cId="1604970633" sldId="324"/>
        </pc:sldMkLst>
      </pc:sldChg>
      <pc:sldChg chg="modSp add mod">
        <pc:chgData name="Damian Gordon" userId="796278f3-970d-4a3b-8137-dc597a054133" providerId="ADAL" clId="{7CCB2453-B988-4C8A-BC5C-4BF3F9838CCC}" dt="2025-02-12T23:24:26.486" v="51" actId="27636"/>
        <pc:sldMkLst>
          <pc:docMk/>
          <pc:sldMk cId="991057636" sldId="325"/>
        </pc:sldMkLst>
      </pc:sldChg>
      <pc:sldChg chg="add">
        <pc:chgData name="Damian Gordon" userId="796278f3-970d-4a3b-8137-dc597a054133" providerId="ADAL" clId="{7CCB2453-B988-4C8A-BC5C-4BF3F9838CCC}" dt="2025-02-13T21:30:31.062" v="1896"/>
        <pc:sldMkLst>
          <pc:docMk/>
          <pc:sldMk cId="2071386191" sldId="326"/>
        </pc:sldMkLst>
      </pc:sldChg>
      <pc:sldChg chg="delSp add del mod">
        <pc:chgData name="Damian Gordon" userId="796278f3-970d-4a3b-8137-dc597a054133" providerId="ADAL" clId="{7CCB2453-B988-4C8A-BC5C-4BF3F9838CCC}" dt="2025-02-12T23:24:49.549" v="57" actId="47"/>
        <pc:sldMkLst>
          <pc:docMk/>
          <pc:sldMk cId="4282770937" sldId="326"/>
        </pc:sldMkLst>
      </pc:sldChg>
      <pc:sldChg chg="addSp modSp add mod">
        <pc:chgData name="Damian Gordon" userId="796278f3-970d-4a3b-8137-dc597a054133" providerId="ADAL" clId="{7CCB2453-B988-4C8A-BC5C-4BF3F9838CCC}" dt="2025-02-13T12:05:15.150" v="860" actId="20577"/>
        <pc:sldMkLst>
          <pc:docMk/>
          <pc:sldMk cId="2265576516" sldId="327"/>
        </pc:sldMkLst>
      </pc:sldChg>
      <pc:sldChg chg="addSp modSp add">
        <pc:chgData name="Damian Gordon" userId="796278f3-970d-4a3b-8137-dc597a054133" providerId="ADAL" clId="{7CCB2453-B988-4C8A-BC5C-4BF3F9838CCC}" dt="2025-02-13T12:03:47.253" v="820" actId="167"/>
        <pc:sldMkLst>
          <pc:docMk/>
          <pc:sldMk cId="942181218" sldId="328"/>
        </pc:sldMkLst>
      </pc:sldChg>
      <pc:sldChg chg="add">
        <pc:chgData name="Damian Gordon" userId="796278f3-970d-4a3b-8137-dc597a054133" providerId="ADAL" clId="{7CCB2453-B988-4C8A-BC5C-4BF3F9838CCC}" dt="2025-02-13T21:30:31.062" v="1896"/>
        <pc:sldMkLst>
          <pc:docMk/>
          <pc:sldMk cId="883800957" sldId="329"/>
        </pc:sldMkLst>
      </pc:sldChg>
      <pc:sldChg chg="add">
        <pc:chgData name="Damian Gordon" userId="796278f3-970d-4a3b-8137-dc597a054133" providerId="ADAL" clId="{7CCB2453-B988-4C8A-BC5C-4BF3F9838CCC}" dt="2025-02-13T21:30:31.062" v="1896"/>
        <pc:sldMkLst>
          <pc:docMk/>
          <pc:sldMk cId="1227864695" sldId="330"/>
        </pc:sldMkLst>
      </pc:sldChg>
      <pc:sldChg chg="add del">
        <pc:chgData name="Damian Gordon" userId="796278f3-970d-4a3b-8137-dc597a054133" providerId="ADAL" clId="{7CCB2453-B988-4C8A-BC5C-4BF3F9838CCC}" dt="2025-02-12T23:27:04.433" v="160" actId="47"/>
        <pc:sldMkLst>
          <pc:docMk/>
          <pc:sldMk cId="1490925107" sldId="330"/>
        </pc:sldMkLst>
      </pc:sldChg>
      <pc:sldChg chg="add">
        <pc:chgData name="Damian Gordon" userId="796278f3-970d-4a3b-8137-dc597a054133" providerId="ADAL" clId="{7CCB2453-B988-4C8A-BC5C-4BF3F9838CCC}" dt="2025-02-13T21:30:31.062" v="1896"/>
        <pc:sldMkLst>
          <pc:docMk/>
          <pc:sldMk cId="890239170" sldId="331"/>
        </pc:sldMkLst>
      </pc:sldChg>
      <pc:sldChg chg="delSp add del mod">
        <pc:chgData name="Damian Gordon" userId="796278f3-970d-4a3b-8137-dc597a054133" providerId="ADAL" clId="{7CCB2453-B988-4C8A-BC5C-4BF3F9838CCC}" dt="2025-02-12T23:24:55.526" v="59" actId="47"/>
        <pc:sldMkLst>
          <pc:docMk/>
          <pc:sldMk cId="4217484956" sldId="331"/>
        </pc:sldMkLst>
      </pc:sldChg>
      <pc:sldChg chg="delSp add del mod">
        <pc:chgData name="Damian Gordon" userId="796278f3-970d-4a3b-8137-dc597a054133" providerId="ADAL" clId="{7CCB2453-B988-4C8A-BC5C-4BF3F9838CCC}" dt="2025-02-12T23:26:57.789" v="159" actId="47"/>
        <pc:sldMkLst>
          <pc:docMk/>
          <pc:sldMk cId="1177481959" sldId="332"/>
        </pc:sldMkLst>
      </pc:sldChg>
      <pc:sldChg chg="addSp modSp add">
        <pc:chgData name="Damian Gordon" userId="796278f3-970d-4a3b-8137-dc597a054133" providerId="ADAL" clId="{7CCB2453-B988-4C8A-BC5C-4BF3F9838CCC}" dt="2025-02-13T12:03:30.986" v="810" actId="167"/>
        <pc:sldMkLst>
          <pc:docMk/>
          <pc:sldMk cId="259505143" sldId="334"/>
        </pc:sldMkLst>
      </pc:sldChg>
      <pc:sldChg chg="addSp modSp add">
        <pc:chgData name="Damian Gordon" userId="796278f3-970d-4a3b-8137-dc597a054133" providerId="ADAL" clId="{7CCB2453-B988-4C8A-BC5C-4BF3F9838CCC}" dt="2025-02-13T12:03:33.672" v="811"/>
        <pc:sldMkLst>
          <pc:docMk/>
          <pc:sldMk cId="3790258557" sldId="335"/>
        </pc:sldMkLst>
      </pc:sldChg>
      <pc:sldChg chg="addSp modSp add">
        <pc:chgData name="Damian Gordon" userId="796278f3-970d-4a3b-8137-dc597a054133" providerId="ADAL" clId="{7CCB2453-B988-4C8A-BC5C-4BF3F9838CCC}" dt="2025-02-13T12:03:36.018" v="813"/>
        <pc:sldMkLst>
          <pc:docMk/>
          <pc:sldMk cId="2922974100" sldId="336"/>
        </pc:sldMkLst>
      </pc:sldChg>
      <pc:sldChg chg="addSp modSp add">
        <pc:chgData name="Damian Gordon" userId="796278f3-970d-4a3b-8137-dc597a054133" providerId="ADAL" clId="{7CCB2453-B988-4C8A-BC5C-4BF3F9838CCC}" dt="2025-02-13T12:03:38.575" v="815"/>
        <pc:sldMkLst>
          <pc:docMk/>
          <pc:sldMk cId="491459929" sldId="337"/>
        </pc:sldMkLst>
      </pc:sldChg>
      <pc:sldChg chg="addSp modSp add">
        <pc:chgData name="Damian Gordon" userId="796278f3-970d-4a3b-8137-dc597a054133" providerId="ADAL" clId="{7CCB2453-B988-4C8A-BC5C-4BF3F9838CCC}" dt="2025-02-13T12:03:39.941" v="816"/>
        <pc:sldMkLst>
          <pc:docMk/>
          <pc:sldMk cId="3497857478" sldId="338"/>
        </pc:sldMkLst>
      </pc:sldChg>
      <pc:sldChg chg="addSp modSp add">
        <pc:chgData name="Damian Gordon" userId="796278f3-970d-4a3b-8137-dc597a054133" providerId="ADAL" clId="{7CCB2453-B988-4C8A-BC5C-4BF3F9838CCC}" dt="2025-02-13T12:03:41.273" v="817"/>
        <pc:sldMkLst>
          <pc:docMk/>
          <pc:sldMk cId="3602018350" sldId="339"/>
        </pc:sldMkLst>
      </pc:sldChg>
      <pc:sldChg chg="addSp modSp add">
        <pc:chgData name="Damian Gordon" userId="796278f3-970d-4a3b-8137-dc597a054133" providerId="ADAL" clId="{7CCB2453-B988-4C8A-BC5C-4BF3F9838CCC}" dt="2025-02-13T12:03:49.122" v="821"/>
        <pc:sldMkLst>
          <pc:docMk/>
          <pc:sldMk cId="3687689588" sldId="340"/>
        </pc:sldMkLst>
      </pc:sldChg>
      <pc:sldChg chg="addSp modSp add mod">
        <pc:chgData name="Damian Gordon" userId="796278f3-970d-4a3b-8137-dc597a054133" providerId="ADAL" clId="{7CCB2453-B988-4C8A-BC5C-4BF3F9838CCC}" dt="2025-02-13T12:03:53.385" v="823" actId="167"/>
        <pc:sldMkLst>
          <pc:docMk/>
          <pc:sldMk cId="4236122561" sldId="341"/>
        </pc:sldMkLst>
      </pc:sldChg>
      <pc:sldChg chg="addSp modSp add mod ord">
        <pc:chgData name="Damian Gordon" userId="796278f3-970d-4a3b-8137-dc597a054133" providerId="ADAL" clId="{7CCB2453-B988-4C8A-BC5C-4BF3F9838CCC}" dt="2025-02-13T13:39:55.023" v="1177"/>
        <pc:sldMkLst>
          <pc:docMk/>
          <pc:sldMk cId="1410523894" sldId="342"/>
        </pc:sldMkLst>
      </pc:sldChg>
      <pc:sldChg chg="addSp modSp add">
        <pc:chgData name="Damian Gordon" userId="796278f3-970d-4a3b-8137-dc597a054133" providerId="ADAL" clId="{7CCB2453-B988-4C8A-BC5C-4BF3F9838CCC}" dt="2025-02-13T12:03:34.832" v="812"/>
        <pc:sldMkLst>
          <pc:docMk/>
          <pc:sldMk cId="2256061644" sldId="343"/>
        </pc:sldMkLst>
      </pc:sldChg>
      <pc:sldChg chg="addSp modSp add">
        <pc:chgData name="Damian Gordon" userId="796278f3-970d-4a3b-8137-dc597a054133" providerId="ADAL" clId="{7CCB2453-B988-4C8A-BC5C-4BF3F9838CCC}" dt="2025-02-13T12:03:37.214" v="814"/>
        <pc:sldMkLst>
          <pc:docMk/>
          <pc:sldMk cId="4168867785" sldId="344"/>
        </pc:sldMkLst>
      </pc:sldChg>
      <pc:sldChg chg="addSp modSp add">
        <pc:chgData name="Damian Gordon" userId="796278f3-970d-4a3b-8137-dc597a054133" providerId="ADAL" clId="{7CCB2453-B988-4C8A-BC5C-4BF3F9838CCC}" dt="2025-02-13T12:03:58.810" v="826"/>
        <pc:sldMkLst>
          <pc:docMk/>
          <pc:sldMk cId="3114977760" sldId="345"/>
        </pc:sldMkLst>
      </pc:sldChg>
      <pc:sldChg chg="addSp modSp add">
        <pc:chgData name="Damian Gordon" userId="796278f3-970d-4a3b-8137-dc597a054133" providerId="ADAL" clId="{7CCB2453-B988-4C8A-BC5C-4BF3F9838CCC}" dt="2025-02-13T12:04:00.112" v="827"/>
        <pc:sldMkLst>
          <pc:docMk/>
          <pc:sldMk cId="178678050" sldId="347"/>
        </pc:sldMkLst>
      </pc:sldChg>
      <pc:sldChg chg="addSp modSp add">
        <pc:chgData name="Damian Gordon" userId="796278f3-970d-4a3b-8137-dc597a054133" providerId="ADAL" clId="{7CCB2453-B988-4C8A-BC5C-4BF3F9838CCC}" dt="2025-02-13T12:04:01.404" v="828"/>
        <pc:sldMkLst>
          <pc:docMk/>
          <pc:sldMk cId="1609356679" sldId="348"/>
        </pc:sldMkLst>
      </pc:sldChg>
      <pc:sldChg chg="addSp modSp add">
        <pc:chgData name="Damian Gordon" userId="796278f3-970d-4a3b-8137-dc597a054133" providerId="ADAL" clId="{7CCB2453-B988-4C8A-BC5C-4BF3F9838CCC}" dt="2025-02-13T12:04:02.972" v="829"/>
        <pc:sldMkLst>
          <pc:docMk/>
          <pc:sldMk cId="3980841605" sldId="349"/>
        </pc:sldMkLst>
      </pc:sldChg>
      <pc:sldChg chg="addSp modSp add">
        <pc:chgData name="Damian Gordon" userId="796278f3-970d-4a3b-8137-dc597a054133" providerId="ADAL" clId="{7CCB2453-B988-4C8A-BC5C-4BF3F9838CCC}" dt="2025-02-13T12:04:04.167" v="830"/>
        <pc:sldMkLst>
          <pc:docMk/>
          <pc:sldMk cId="1928687620" sldId="350"/>
        </pc:sldMkLst>
      </pc:sldChg>
      <pc:sldChg chg="addSp modSp add">
        <pc:chgData name="Damian Gordon" userId="796278f3-970d-4a3b-8137-dc597a054133" providerId="ADAL" clId="{7CCB2453-B988-4C8A-BC5C-4BF3F9838CCC}" dt="2025-02-13T12:04:05.381" v="831"/>
        <pc:sldMkLst>
          <pc:docMk/>
          <pc:sldMk cId="3263305038" sldId="351"/>
        </pc:sldMkLst>
      </pc:sldChg>
      <pc:sldChg chg="del">
        <pc:chgData name="Damian Gordon" userId="796278f3-970d-4a3b-8137-dc597a054133" providerId="ADAL" clId="{7CCB2453-B988-4C8A-BC5C-4BF3F9838CCC}" dt="2025-02-12T23:24:10.591" v="47" actId="47"/>
        <pc:sldMkLst>
          <pc:docMk/>
          <pc:sldMk cId="0" sldId="352"/>
        </pc:sldMkLst>
      </pc:sldChg>
      <pc:sldChg chg="addSp modSp add">
        <pc:chgData name="Damian Gordon" userId="796278f3-970d-4a3b-8137-dc597a054133" providerId="ADAL" clId="{7CCB2453-B988-4C8A-BC5C-4BF3F9838CCC}" dt="2025-02-13T12:04:06.527" v="832"/>
        <pc:sldMkLst>
          <pc:docMk/>
          <pc:sldMk cId="1320874784" sldId="352"/>
        </pc:sldMkLst>
      </pc:sldChg>
      <pc:sldChg chg="addSp modSp add">
        <pc:chgData name="Damian Gordon" userId="796278f3-970d-4a3b-8137-dc597a054133" providerId="ADAL" clId="{7CCB2453-B988-4C8A-BC5C-4BF3F9838CCC}" dt="2025-02-13T12:04:07.634" v="833"/>
        <pc:sldMkLst>
          <pc:docMk/>
          <pc:sldMk cId="1552866751" sldId="353"/>
        </pc:sldMkLst>
      </pc:sldChg>
      <pc:sldChg chg="modSp add mod">
        <pc:chgData name="Damian Gordon" userId="796278f3-970d-4a3b-8137-dc597a054133" providerId="ADAL" clId="{7CCB2453-B988-4C8A-BC5C-4BF3F9838CCC}" dt="2025-02-13T12:04:42.468" v="848" actId="20577"/>
        <pc:sldMkLst>
          <pc:docMk/>
          <pc:sldMk cId="583489073" sldId="354"/>
        </pc:sldMkLst>
      </pc:sldChg>
      <pc:sldChg chg="add">
        <pc:chgData name="Damian Gordon" userId="796278f3-970d-4a3b-8137-dc597a054133" providerId="ADAL" clId="{7CCB2453-B988-4C8A-BC5C-4BF3F9838CCC}" dt="2025-02-12T23:24:26.398" v="48"/>
        <pc:sldMkLst>
          <pc:docMk/>
          <pc:sldMk cId="1875159425" sldId="356"/>
        </pc:sldMkLst>
      </pc:sldChg>
      <pc:sldChg chg="del">
        <pc:chgData name="Damian Gordon" userId="796278f3-970d-4a3b-8137-dc597a054133" providerId="ADAL" clId="{7CCB2453-B988-4C8A-BC5C-4BF3F9838CCC}" dt="2025-02-12T23:24:10.591" v="47" actId="47"/>
        <pc:sldMkLst>
          <pc:docMk/>
          <pc:sldMk cId="0" sldId="357"/>
        </pc:sldMkLst>
      </pc:sldChg>
      <pc:sldChg chg="add">
        <pc:chgData name="Damian Gordon" userId="796278f3-970d-4a3b-8137-dc597a054133" providerId="ADAL" clId="{7CCB2453-B988-4C8A-BC5C-4BF3F9838CCC}" dt="2025-02-12T23:24:26.398" v="48"/>
        <pc:sldMkLst>
          <pc:docMk/>
          <pc:sldMk cId="2921658840" sldId="357"/>
        </pc:sldMkLst>
      </pc:sldChg>
      <pc:sldChg chg="add">
        <pc:chgData name="Damian Gordon" userId="796278f3-970d-4a3b-8137-dc597a054133" providerId="ADAL" clId="{7CCB2453-B988-4C8A-BC5C-4BF3F9838CCC}" dt="2025-02-12T23:24:26.398" v="48"/>
        <pc:sldMkLst>
          <pc:docMk/>
          <pc:sldMk cId="3728578933" sldId="358"/>
        </pc:sldMkLst>
      </pc:sldChg>
      <pc:sldChg chg="add">
        <pc:chgData name="Damian Gordon" userId="796278f3-970d-4a3b-8137-dc597a054133" providerId="ADAL" clId="{7CCB2453-B988-4C8A-BC5C-4BF3F9838CCC}" dt="2025-02-12T23:24:26.398" v="48"/>
        <pc:sldMkLst>
          <pc:docMk/>
          <pc:sldMk cId="412617498" sldId="359"/>
        </pc:sldMkLst>
      </pc:sldChg>
      <pc:sldChg chg="add">
        <pc:chgData name="Damian Gordon" userId="796278f3-970d-4a3b-8137-dc597a054133" providerId="ADAL" clId="{7CCB2453-B988-4C8A-BC5C-4BF3F9838CCC}" dt="2025-02-12T23:24:26.398" v="48"/>
        <pc:sldMkLst>
          <pc:docMk/>
          <pc:sldMk cId="113646607" sldId="360"/>
        </pc:sldMkLst>
      </pc:sldChg>
      <pc:sldChg chg="add">
        <pc:chgData name="Damian Gordon" userId="796278f3-970d-4a3b-8137-dc597a054133" providerId="ADAL" clId="{7CCB2453-B988-4C8A-BC5C-4BF3F9838CCC}" dt="2025-02-12T23:24:26.398" v="48"/>
        <pc:sldMkLst>
          <pc:docMk/>
          <pc:sldMk cId="378193085" sldId="361"/>
        </pc:sldMkLst>
      </pc:sldChg>
      <pc:sldChg chg="add">
        <pc:chgData name="Damian Gordon" userId="796278f3-970d-4a3b-8137-dc597a054133" providerId="ADAL" clId="{7CCB2453-B988-4C8A-BC5C-4BF3F9838CCC}" dt="2025-02-12T23:24:26.398" v="48"/>
        <pc:sldMkLst>
          <pc:docMk/>
          <pc:sldMk cId="4130866318" sldId="362"/>
        </pc:sldMkLst>
      </pc:sldChg>
      <pc:sldChg chg="add">
        <pc:chgData name="Damian Gordon" userId="796278f3-970d-4a3b-8137-dc597a054133" providerId="ADAL" clId="{7CCB2453-B988-4C8A-BC5C-4BF3F9838CCC}" dt="2025-02-12T23:24:26.398" v="48"/>
        <pc:sldMkLst>
          <pc:docMk/>
          <pc:sldMk cId="2078398219" sldId="363"/>
        </pc:sldMkLst>
      </pc:sldChg>
      <pc:sldChg chg="del">
        <pc:chgData name="Damian Gordon" userId="796278f3-970d-4a3b-8137-dc597a054133" providerId="ADAL" clId="{7CCB2453-B988-4C8A-BC5C-4BF3F9838CCC}" dt="2025-02-12T23:24:10.591" v="47" actId="47"/>
        <pc:sldMkLst>
          <pc:docMk/>
          <pc:sldMk cId="0" sldId="364"/>
        </pc:sldMkLst>
      </pc:sldChg>
      <pc:sldChg chg="add">
        <pc:chgData name="Damian Gordon" userId="796278f3-970d-4a3b-8137-dc597a054133" providerId="ADAL" clId="{7CCB2453-B988-4C8A-BC5C-4BF3F9838CCC}" dt="2025-02-12T23:24:26.398" v="48"/>
        <pc:sldMkLst>
          <pc:docMk/>
          <pc:sldMk cId="3026811102" sldId="364"/>
        </pc:sldMkLst>
      </pc:sldChg>
      <pc:sldChg chg="del">
        <pc:chgData name="Damian Gordon" userId="796278f3-970d-4a3b-8137-dc597a054133" providerId="ADAL" clId="{7CCB2453-B988-4C8A-BC5C-4BF3F9838CCC}" dt="2025-02-12T23:24:10.591" v="47" actId="47"/>
        <pc:sldMkLst>
          <pc:docMk/>
          <pc:sldMk cId="0" sldId="365"/>
        </pc:sldMkLst>
      </pc:sldChg>
      <pc:sldChg chg="add">
        <pc:chgData name="Damian Gordon" userId="796278f3-970d-4a3b-8137-dc597a054133" providerId="ADAL" clId="{7CCB2453-B988-4C8A-BC5C-4BF3F9838CCC}" dt="2025-02-12T23:24:26.398" v="48"/>
        <pc:sldMkLst>
          <pc:docMk/>
          <pc:sldMk cId="524008479" sldId="365"/>
        </pc:sldMkLst>
      </pc:sldChg>
      <pc:sldChg chg="add">
        <pc:chgData name="Damian Gordon" userId="796278f3-970d-4a3b-8137-dc597a054133" providerId="ADAL" clId="{7CCB2453-B988-4C8A-BC5C-4BF3F9838CCC}" dt="2025-02-12T23:24:26.398" v="48"/>
        <pc:sldMkLst>
          <pc:docMk/>
          <pc:sldMk cId="2352665669" sldId="366"/>
        </pc:sldMkLst>
      </pc:sldChg>
      <pc:sldChg chg="del">
        <pc:chgData name="Damian Gordon" userId="796278f3-970d-4a3b-8137-dc597a054133" providerId="ADAL" clId="{7CCB2453-B988-4C8A-BC5C-4BF3F9838CCC}" dt="2025-02-12T23:24:10.591" v="47" actId="47"/>
        <pc:sldMkLst>
          <pc:docMk/>
          <pc:sldMk cId="0" sldId="367"/>
        </pc:sldMkLst>
      </pc:sldChg>
      <pc:sldChg chg="add">
        <pc:chgData name="Damian Gordon" userId="796278f3-970d-4a3b-8137-dc597a054133" providerId="ADAL" clId="{7CCB2453-B988-4C8A-BC5C-4BF3F9838CCC}" dt="2025-02-12T23:24:26.398" v="48"/>
        <pc:sldMkLst>
          <pc:docMk/>
          <pc:sldMk cId="2427527981" sldId="367"/>
        </pc:sldMkLst>
      </pc:sldChg>
      <pc:sldChg chg="del">
        <pc:chgData name="Damian Gordon" userId="796278f3-970d-4a3b-8137-dc597a054133" providerId="ADAL" clId="{7CCB2453-B988-4C8A-BC5C-4BF3F9838CCC}" dt="2025-02-12T23:24:10.591" v="47" actId="47"/>
        <pc:sldMkLst>
          <pc:docMk/>
          <pc:sldMk cId="0" sldId="368"/>
        </pc:sldMkLst>
      </pc:sldChg>
      <pc:sldChg chg="modSp add mod ord">
        <pc:chgData name="Damian Gordon" userId="796278f3-970d-4a3b-8137-dc597a054133" providerId="ADAL" clId="{7CCB2453-B988-4C8A-BC5C-4BF3F9838CCC}" dt="2025-02-12T23:40:36.393" v="345"/>
        <pc:sldMkLst>
          <pc:docMk/>
          <pc:sldMk cId="4287632402" sldId="368"/>
        </pc:sldMkLst>
      </pc:sldChg>
      <pc:sldChg chg="del">
        <pc:chgData name="Damian Gordon" userId="796278f3-970d-4a3b-8137-dc597a054133" providerId="ADAL" clId="{7CCB2453-B988-4C8A-BC5C-4BF3F9838CCC}" dt="2025-02-12T23:24:10.591" v="47" actId="47"/>
        <pc:sldMkLst>
          <pc:docMk/>
          <pc:sldMk cId="0" sldId="369"/>
        </pc:sldMkLst>
      </pc:sldChg>
      <pc:sldChg chg="add ord modNotes">
        <pc:chgData name="Damian Gordon" userId="796278f3-970d-4a3b-8137-dc597a054133" providerId="ADAL" clId="{7CCB2453-B988-4C8A-BC5C-4BF3F9838CCC}" dt="2025-02-12T23:40:36.393" v="345"/>
        <pc:sldMkLst>
          <pc:docMk/>
          <pc:sldMk cId="66276450" sldId="369"/>
        </pc:sldMkLst>
      </pc:sldChg>
      <pc:sldChg chg="del">
        <pc:chgData name="Damian Gordon" userId="796278f3-970d-4a3b-8137-dc597a054133" providerId="ADAL" clId="{7CCB2453-B988-4C8A-BC5C-4BF3F9838CCC}" dt="2025-02-12T23:24:10.591" v="47" actId="47"/>
        <pc:sldMkLst>
          <pc:docMk/>
          <pc:sldMk cId="0" sldId="371"/>
        </pc:sldMkLst>
      </pc:sldChg>
      <pc:sldChg chg="del">
        <pc:chgData name="Damian Gordon" userId="796278f3-970d-4a3b-8137-dc597a054133" providerId="ADAL" clId="{7CCB2453-B988-4C8A-BC5C-4BF3F9838CCC}" dt="2025-02-12T23:24:10.591" v="47" actId="47"/>
        <pc:sldMkLst>
          <pc:docMk/>
          <pc:sldMk cId="0" sldId="375"/>
        </pc:sldMkLst>
      </pc:sldChg>
      <pc:sldChg chg="del">
        <pc:chgData name="Damian Gordon" userId="796278f3-970d-4a3b-8137-dc597a054133" providerId="ADAL" clId="{7CCB2453-B988-4C8A-BC5C-4BF3F9838CCC}" dt="2025-02-12T23:24:10.591" v="47" actId="47"/>
        <pc:sldMkLst>
          <pc:docMk/>
          <pc:sldMk cId="0" sldId="376"/>
        </pc:sldMkLst>
      </pc:sldChg>
      <pc:sldChg chg="add ord">
        <pc:chgData name="Damian Gordon" userId="796278f3-970d-4a3b-8137-dc597a054133" providerId="ADAL" clId="{7CCB2453-B988-4C8A-BC5C-4BF3F9838CCC}" dt="2025-02-12T23:40:36.393" v="345"/>
        <pc:sldMkLst>
          <pc:docMk/>
          <pc:sldMk cId="2013949430" sldId="376"/>
        </pc:sldMkLst>
      </pc:sldChg>
      <pc:sldChg chg="add ord">
        <pc:chgData name="Damian Gordon" userId="796278f3-970d-4a3b-8137-dc597a054133" providerId="ADAL" clId="{7CCB2453-B988-4C8A-BC5C-4BF3F9838CCC}" dt="2025-02-12T23:40:36.393" v="345"/>
        <pc:sldMkLst>
          <pc:docMk/>
          <pc:sldMk cId="2873733511" sldId="378"/>
        </pc:sldMkLst>
      </pc:sldChg>
      <pc:sldChg chg="del">
        <pc:chgData name="Damian Gordon" userId="796278f3-970d-4a3b-8137-dc597a054133" providerId="ADAL" clId="{7CCB2453-B988-4C8A-BC5C-4BF3F9838CCC}" dt="2025-02-12T23:24:10.591" v="47" actId="47"/>
        <pc:sldMkLst>
          <pc:docMk/>
          <pc:sldMk cId="0" sldId="379"/>
        </pc:sldMkLst>
      </pc:sldChg>
      <pc:sldChg chg="add ord">
        <pc:chgData name="Damian Gordon" userId="796278f3-970d-4a3b-8137-dc597a054133" providerId="ADAL" clId="{7CCB2453-B988-4C8A-BC5C-4BF3F9838CCC}" dt="2025-02-12T23:40:36.393" v="345"/>
        <pc:sldMkLst>
          <pc:docMk/>
          <pc:sldMk cId="3793113557" sldId="379"/>
        </pc:sldMkLst>
      </pc:sldChg>
      <pc:sldChg chg="del">
        <pc:chgData name="Damian Gordon" userId="796278f3-970d-4a3b-8137-dc597a054133" providerId="ADAL" clId="{7CCB2453-B988-4C8A-BC5C-4BF3F9838CCC}" dt="2025-02-12T23:24:10.591" v="47" actId="47"/>
        <pc:sldMkLst>
          <pc:docMk/>
          <pc:sldMk cId="0" sldId="380"/>
        </pc:sldMkLst>
      </pc:sldChg>
      <pc:sldChg chg="add ord">
        <pc:chgData name="Damian Gordon" userId="796278f3-970d-4a3b-8137-dc597a054133" providerId="ADAL" clId="{7CCB2453-B988-4C8A-BC5C-4BF3F9838CCC}" dt="2025-02-12T23:40:36.393" v="345"/>
        <pc:sldMkLst>
          <pc:docMk/>
          <pc:sldMk cId="424043180" sldId="380"/>
        </pc:sldMkLst>
      </pc:sldChg>
      <pc:sldChg chg="del">
        <pc:chgData name="Damian Gordon" userId="796278f3-970d-4a3b-8137-dc597a054133" providerId="ADAL" clId="{7CCB2453-B988-4C8A-BC5C-4BF3F9838CCC}" dt="2025-02-12T23:24:10.591" v="47" actId="47"/>
        <pc:sldMkLst>
          <pc:docMk/>
          <pc:sldMk cId="0" sldId="381"/>
        </pc:sldMkLst>
      </pc:sldChg>
      <pc:sldChg chg="add ord">
        <pc:chgData name="Damian Gordon" userId="796278f3-970d-4a3b-8137-dc597a054133" providerId="ADAL" clId="{7CCB2453-B988-4C8A-BC5C-4BF3F9838CCC}" dt="2025-02-12T23:40:36.393" v="345"/>
        <pc:sldMkLst>
          <pc:docMk/>
          <pc:sldMk cId="1582200655" sldId="381"/>
        </pc:sldMkLst>
      </pc:sldChg>
      <pc:sldChg chg="del">
        <pc:chgData name="Damian Gordon" userId="796278f3-970d-4a3b-8137-dc597a054133" providerId="ADAL" clId="{7CCB2453-B988-4C8A-BC5C-4BF3F9838CCC}" dt="2025-02-12T23:24:10.591" v="47" actId="47"/>
        <pc:sldMkLst>
          <pc:docMk/>
          <pc:sldMk cId="0" sldId="382"/>
        </pc:sldMkLst>
      </pc:sldChg>
      <pc:sldChg chg="add ord">
        <pc:chgData name="Damian Gordon" userId="796278f3-970d-4a3b-8137-dc597a054133" providerId="ADAL" clId="{7CCB2453-B988-4C8A-BC5C-4BF3F9838CCC}" dt="2025-02-12T23:40:36.393" v="345"/>
        <pc:sldMkLst>
          <pc:docMk/>
          <pc:sldMk cId="3706646146" sldId="382"/>
        </pc:sldMkLst>
      </pc:sldChg>
      <pc:sldChg chg="del">
        <pc:chgData name="Damian Gordon" userId="796278f3-970d-4a3b-8137-dc597a054133" providerId="ADAL" clId="{7CCB2453-B988-4C8A-BC5C-4BF3F9838CCC}" dt="2025-02-12T23:24:10.591" v="47" actId="47"/>
        <pc:sldMkLst>
          <pc:docMk/>
          <pc:sldMk cId="0" sldId="383"/>
        </pc:sldMkLst>
      </pc:sldChg>
      <pc:sldChg chg="add ord">
        <pc:chgData name="Damian Gordon" userId="796278f3-970d-4a3b-8137-dc597a054133" providerId="ADAL" clId="{7CCB2453-B988-4C8A-BC5C-4BF3F9838CCC}" dt="2025-02-12T23:40:36.393" v="345"/>
        <pc:sldMkLst>
          <pc:docMk/>
          <pc:sldMk cId="612883609" sldId="383"/>
        </pc:sldMkLst>
      </pc:sldChg>
      <pc:sldChg chg="del">
        <pc:chgData name="Damian Gordon" userId="796278f3-970d-4a3b-8137-dc597a054133" providerId="ADAL" clId="{7CCB2453-B988-4C8A-BC5C-4BF3F9838CCC}" dt="2025-02-12T23:24:10.591" v="47" actId="47"/>
        <pc:sldMkLst>
          <pc:docMk/>
          <pc:sldMk cId="0" sldId="384"/>
        </pc:sldMkLst>
      </pc:sldChg>
      <pc:sldChg chg="add ord modNotes">
        <pc:chgData name="Damian Gordon" userId="796278f3-970d-4a3b-8137-dc597a054133" providerId="ADAL" clId="{7CCB2453-B988-4C8A-BC5C-4BF3F9838CCC}" dt="2025-02-12T23:40:36.393" v="345"/>
        <pc:sldMkLst>
          <pc:docMk/>
          <pc:sldMk cId="3654849151" sldId="384"/>
        </pc:sldMkLst>
      </pc:sldChg>
      <pc:sldChg chg="del">
        <pc:chgData name="Damian Gordon" userId="796278f3-970d-4a3b-8137-dc597a054133" providerId="ADAL" clId="{7CCB2453-B988-4C8A-BC5C-4BF3F9838CCC}" dt="2025-02-12T23:24:10.591" v="47" actId="47"/>
        <pc:sldMkLst>
          <pc:docMk/>
          <pc:sldMk cId="0" sldId="385"/>
        </pc:sldMkLst>
      </pc:sldChg>
      <pc:sldChg chg="add ord">
        <pc:chgData name="Damian Gordon" userId="796278f3-970d-4a3b-8137-dc597a054133" providerId="ADAL" clId="{7CCB2453-B988-4C8A-BC5C-4BF3F9838CCC}" dt="2025-02-12T23:40:36.393" v="345"/>
        <pc:sldMkLst>
          <pc:docMk/>
          <pc:sldMk cId="1623467072" sldId="385"/>
        </pc:sldMkLst>
      </pc:sldChg>
      <pc:sldChg chg="del">
        <pc:chgData name="Damian Gordon" userId="796278f3-970d-4a3b-8137-dc597a054133" providerId="ADAL" clId="{7CCB2453-B988-4C8A-BC5C-4BF3F9838CCC}" dt="2025-02-12T23:24:10.591" v="47" actId="47"/>
        <pc:sldMkLst>
          <pc:docMk/>
          <pc:sldMk cId="0" sldId="386"/>
        </pc:sldMkLst>
      </pc:sldChg>
      <pc:sldChg chg="add ord modNotes">
        <pc:chgData name="Damian Gordon" userId="796278f3-970d-4a3b-8137-dc597a054133" providerId="ADAL" clId="{7CCB2453-B988-4C8A-BC5C-4BF3F9838CCC}" dt="2025-02-12T23:40:36.393" v="345"/>
        <pc:sldMkLst>
          <pc:docMk/>
          <pc:sldMk cId="543252841" sldId="386"/>
        </pc:sldMkLst>
      </pc:sldChg>
      <pc:sldChg chg="del">
        <pc:chgData name="Damian Gordon" userId="796278f3-970d-4a3b-8137-dc597a054133" providerId="ADAL" clId="{7CCB2453-B988-4C8A-BC5C-4BF3F9838CCC}" dt="2025-02-12T23:24:10.591" v="47" actId="47"/>
        <pc:sldMkLst>
          <pc:docMk/>
          <pc:sldMk cId="0" sldId="387"/>
        </pc:sldMkLst>
      </pc:sldChg>
      <pc:sldChg chg="add ord">
        <pc:chgData name="Damian Gordon" userId="796278f3-970d-4a3b-8137-dc597a054133" providerId="ADAL" clId="{7CCB2453-B988-4C8A-BC5C-4BF3F9838CCC}" dt="2025-02-12T23:40:36.393" v="345"/>
        <pc:sldMkLst>
          <pc:docMk/>
          <pc:sldMk cId="2593185041" sldId="387"/>
        </pc:sldMkLst>
      </pc:sldChg>
      <pc:sldChg chg="del">
        <pc:chgData name="Damian Gordon" userId="796278f3-970d-4a3b-8137-dc597a054133" providerId="ADAL" clId="{7CCB2453-B988-4C8A-BC5C-4BF3F9838CCC}" dt="2025-02-12T23:24:10.591" v="47" actId="47"/>
        <pc:sldMkLst>
          <pc:docMk/>
          <pc:sldMk cId="0" sldId="388"/>
        </pc:sldMkLst>
      </pc:sldChg>
      <pc:sldChg chg="add ord modNotes">
        <pc:chgData name="Damian Gordon" userId="796278f3-970d-4a3b-8137-dc597a054133" providerId="ADAL" clId="{7CCB2453-B988-4C8A-BC5C-4BF3F9838CCC}" dt="2025-02-12T23:40:36.393" v="345"/>
        <pc:sldMkLst>
          <pc:docMk/>
          <pc:sldMk cId="1499993736" sldId="388"/>
        </pc:sldMkLst>
      </pc:sldChg>
      <pc:sldChg chg="del">
        <pc:chgData name="Damian Gordon" userId="796278f3-970d-4a3b-8137-dc597a054133" providerId="ADAL" clId="{7CCB2453-B988-4C8A-BC5C-4BF3F9838CCC}" dt="2025-02-12T23:24:10.591" v="47" actId="47"/>
        <pc:sldMkLst>
          <pc:docMk/>
          <pc:sldMk cId="0" sldId="389"/>
        </pc:sldMkLst>
      </pc:sldChg>
      <pc:sldChg chg="add ord">
        <pc:chgData name="Damian Gordon" userId="796278f3-970d-4a3b-8137-dc597a054133" providerId="ADAL" clId="{7CCB2453-B988-4C8A-BC5C-4BF3F9838CCC}" dt="2025-02-12T23:40:36.393" v="345"/>
        <pc:sldMkLst>
          <pc:docMk/>
          <pc:sldMk cId="3008411992" sldId="389"/>
        </pc:sldMkLst>
      </pc:sldChg>
      <pc:sldChg chg="del">
        <pc:chgData name="Damian Gordon" userId="796278f3-970d-4a3b-8137-dc597a054133" providerId="ADAL" clId="{7CCB2453-B988-4C8A-BC5C-4BF3F9838CCC}" dt="2025-02-12T23:24:10.591" v="47" actId="47"/>
        <pc:sldMkLst>
          <pc:docMk/>
          <pc:sldMk cId="0" sldId="390"/>
        </pc:sldMkLst>
      </pc:sldChg>
      <pc:sldChg chg="add ord modNotes">
        <pc:chgData name="Damian Gordon" userId="796278f3-970d-4a3b-8137-dc597a054133" providerId="ADAL" clId="{7CCB2453-B988-4C8A-BC5C-4BF3F9838CCC}" dt="2025-02-12T23:40:36.393" v="345"/>
        <pc:sldMkLst>
          <pc:docMk/>
          <pc:sldMk cId="3420144071" sldId="390"/>
        </pc:sldMkLst>
      </pc:sldChg>
      <pc:sldChg chg="del">
        <pc:chgData name="Damian Gordon" userId="796278f3-970d-4a3b-8137-dc597a054133" providerId="ADAL" clId="{7CCB2453-B988-4C8A-BC5C-4BF3F9838CCC}" dt="2025-02-12T23:24:10.591" v="47" actId="47"/>
        <pc:sldMkLst>
          <pc:docMk/>
          <pc:sldMk cId="0" sldId="391"/>
        </pc:sldMkLst>
      </pc:sldChg>
      <pc:sldChg chg="add ord">
        <pc:chgData name="Damian Gordon" userId="796278f3-970d-4a3b-8137-dc597a054133" providerId="ADAL" clId="{7CCB2453-B988-4C8A-BC5C-4BF3F9838CCC}" dt="2025-02-12T23:40:36.393" v="345"/>
        <pc:sldMkLst>
          <pc:docMk/>
          <pc:sldMk cId="3808261308" sldId="391"/>
        </pc:sldMkLst>
      </pc:sldChg>
      <pc:sldChg chg="del">
        <pc:chgData name="Damian Gordon" userId="796278f3-970d-4a3b-8137-dc597a054133" providerId="ADAL" clId="{7CCB2453-B988-4C8A-BC5C-4BF3F9838CCC}" dt="2025-02-12T23:24:10.591" v="47" actId="47"/>
        <pc:sldMkLst>
          <pc:docMk/>
          <pc:sldMk cId="0" sldId="392"/>
        </pc:sldMkLst>
      </pc:sldChg>
      <pc:sldChg chg="del">
        <pc:chgData name="Damian Gordon" userId="796278f3-970d-4a3b-8137-dc597a054133" providerId="ADAL" clId="{7CCB2453-B988-4C8A-BC5C-4BF3F9838CCC}" dt="2025-02-12T23:24:10.591" v="47" actId="47"/>
        <pc:sldMkLst>
          <pc:docMk/>
          <pc:sldMk cId="0" sldId="393"/>
        </pc:sldMkLst>
      </pc:sldChg>
      <pc:sldChg chg="del">
        <pc:chgData name="Damian Gordon" userId="796278f3-970d-4a3b-8137-dc597a054133" providerId="ADAL" clId="{7CCB2453-B988-4C8A-BC5C-4BF3F9838CCC}" dt="2025-02-12T23:24:10.591" v="47" actId="47"/>
        <pc:sldMkLst>
          <pc:docMk/>
          <pc:sldMk cId="0" sldId="394"/>
        </pc:sldMkLst>
      </pc:sldChg>
      <pc:sldChg chg="del">
        <pc:chgData name="Damian Gordon" userId="796278f3-970d-4a3b-8137-dc597a054133" providerId="ADAL" clId="{7CCB2453-B988-4C8A-BC5C-4BF3F9838CCC}" dt="2025-02-12T23:24:10.591" v="47" actId="47"/>
        <pc:sldMkLst>
          <pc:docMk/>
          <pc:sldMk cId="154579201" sldId="662"/>
        </pc:sldMkLst>
      </pc:sldChg>
      <pc:sldChg chg="del">
        <pc:chgData name="Damian Gordon" userId="796278f3-970d-4a3b-8137-dc597a054133" providerId="ADAL" clId="{7CCB2453-B988-4C8A-BC5C-4BF3F9838CCC}" dt="2025-02-12T23:23:48.833" v="42" actId="47"/>
        <pc:sldMkLst>
          <pc:docMk/>
          <pc:sldMk cId="3491475978" sldId="674"/>
        </pc:sldMkLst>
      </pc:sldChg>
      <pc:sldChg chg="del">
        <pc:chgData name="Damian Gordon" userId="796278f3-970d-4a3b-8137-dc597a054133" providerId="ADAL" clId="{7CCB2453-B988-4C8A-BC5C-4BF3F9838CCC}" dt="2025-02-12T23:23:47.664" v="41" actId="47"/>
        <pc:sldMkLst>
          <pc:docMk/>
          <pc:sldMk cId="743993683" sldId="675"/>
        </pc:sldMkLst>
      </pc:sldChg>
      <pc:sldChg chg="del">
        <pc:chgData name="Damian Gordon" userId="796278f3-970d-4a3b-8137-dc597a054133" providerId="ADAL" clId="{7CCB2453-B988-4C8A-BC5C-4BF3F9838CCC}" dt="2025-02-12T23:24:10.591" v="47" actId="47"/>
        <pc:sldMkLst>
          <pc:docMk/>
          <pc:sldMk cId="3855399301" sldId="710"/>
        </pc:sldMkLst>
      </pc:sldChg>
      <pc:sldChg chg="del">
        <pc:chgData name="Damian Gordon" userId="796278f3-970d-4a3b-8137-dc597a054133" providerId="ADAL" clId="{7CCB2453-B988-4C8A-BC5C-4BF3F9838CCC}" dt="2025-02-12T23:24:10.591" v="47" actId="47"/>
        <pc:sldMkLst>
          <pc:docMk/>
          <pc:sldMk cId="1914316946" sldId="711"/>
        </pc:sldMkLst>
      </pc:sldChg>
      <pc:sldChg chg="del">
        <pc:chgData name="Damian Gordon" userId="796278f3-970d-4a3b-8137-dc597a054133" providerId="ADAL" clId="{7CCB2453-B988-4C8A-BC5C-4BF3F9838CCC}" dt="2025-02-12T23:24:10.591" v="47" actId="47"/>
        <pc:sldMkLst>
          <pc:docMk/>
          <pc:sldMk cId="309238067" sldId="712"/>
        </pc:sldMkLst>
      </pc:sldChg>
      <pc:sldChg chg="del">
        <pc:chgData name="Damian Gordon" userId="796278f3-970d-4a3b-8137-dc597a054133" providerId="ADAL" clId="{7CCB2453-B988-4C8A-BC5C-4BF3F9838CCC}" dt="2025-02-12T23:24:10.591" v="47" actId="47"/>
        <pc:sldMkLst>
          <pc:docMk/>
          <pc:sldMk cId="3366209758" sldId="713"/>
        </pc:sldMkLst>
      </pc:sldChg>
      <pc:sldChg chg="del">
        <pc:chgData name="Damian Gordon" userId="796278f3-970d-4a3b-8137-dc597a054133" providerId="ADAL" clId="{7CCB2453-B988-4C8A-BC5C-4BF3F9838CCC}" dt="2025-02-12T23:24:10.591" v="47" actId="47"/>
        <pc:sldMkLst>
          <pc:docMk/>
          <pc:sldMk cId="284852541" sldId="714"/>
        </pc:sldMkLst>
      </pc:sldChg>
      <pc:sldChg chg="del">
        <pc:chgData name="Damian Gordon" userId="796278f3-970d-4a3b-8137-dc597a054133" providerId="ADAL" clId="{7CCB2453-B988-4C8A-BC5C-4BF3F9838CCC}" dt="2025-02-12T23:24:10.591" v="47" actId="47"/>
        <pc:sldMkLst>
          <pc:docMk/>
          <pc:sldMk cId="517089005" sldId="716"/>
        </pc:sldMkLst>
      </pc:sldChg>
      <pc:sldChg chg="del">
        <pc:chgData name="Damian Gordon" userId="796278f3-970d-4a3b-8137-dc597a054133" providerId="ADAL" clId="{7CCB2453-B988-4C8A-BC5C-4BF3F9838CCC}" dt="2025-02-12T23:24:10.591" v="47" actId="47"/>
        <pc:sldMkLst>
          <pc:docMk/>
          <pc:sldMk cId="2409609985" sldId="717"/>
        </pc:sldMkLst>
      </pc:sldChg>
      <pc:sldChg chg="del">
        <pc:chgData name="Damian Gordon" userId="796278f3-970d-4a3b-8137-dc597a054133" providerId="ADAL" clId="{7CCB2453-B988-4C8A-BC5C-4BF3F9838CCC}" dt="2025-02-12T23:24:10.591" v="47" actId="47"/>
        <pc:sldMkLst>
          <pc:docMk/>
          <pc:sldMk cId="2997956555" sldId="718"/>
        </pc:sldMkLst>
      </pc:sldChg>
      <pc:sldChg chg="del">
        <pc:chgData name="Damian Gordon" userId="796278f3-970d-4a3b-8137-dc597a054133" providerId="ADAL" clId="{7CCB2453-B988-4C8A-BC5C-4BF3F9838CCC}" dt="2025-02-12T23:24:10.591" v="47" actId="47"/>
        <pc:sldMkLst>
          <pc:docMk/>
          <pc:sldMk cId="2305611061" sldId="719"/>
        </pc:sldMkLst>
      </pc:sldChg>
      <pc:sldChg chg="del">
        <pc:chgData name="Damian Gordon" userId="796278f3-970d-4a3b-8137-dc597a054133" providerId="ADAL" clId="{7CCB2453-B988-4C8A-BC5C-4BF3F9838CCC}" dt="2025-02-12T23:24:10.591" v="47" actId="47"/>
        <pc:sldMkLst>
          <pc:docMk/>
          <pc:sldMk cId="4276385087" sldId="720"/>
        </pc:sldMkLst>
      </pc:sldChg>
      <pc:sldChg chg="del">
        <pc:chgData name="Damian Gordon" userId="796278f3-970d-4a3b-8137-dc597a054133" providerId="ADAL" clId="{7CCB2453-B988-4C8A-BC5C-4BF3F9838CCC}" dt="2025-02-12T23:24:10.591" v="47" actId="47"/>
        <pc:sldMkLst>
          <pc:docMk/>
          <pc:sldMk cId="829843242" sldId="721"/>
        </pc:sldMkLst>
      </pc:sldChg>
      <pc:sldChg chg="del">
        <pc:chgData name="Damian Gordon" userId="796278f3-970d-4a3b-8137-dc597a054133" providerId="ADAL" clId="{7CCB2453-B988-4C8A-BC5C-4BF3F9838CCC}" dt="2025-02-12T23:23:49.770" v="43" actId="47"/>
        <pc:sldMkLst>
          <pc:docMk/>
          <pc:sldMk cId="3106525926" sldId="728"/>
        </pc:sldMkLst>
      </pc:sldChg>
      <pc:sldChg chg="del">
        <pc:chgData name="Damian Gordon" userId="796278f3-970d-4a3b-8137-dc597a054133" providerId="ADAL" clId="{7CCB2453-B988-4C8A-BC5C-4BF3F9838CCC}" dt="2025-02-12T23:23:50.787" v="44" actId="47"/>
        <pc:sldMkLst>
          <pc:docMk/>
          <pc:sldMk cId="3435914397" sldId="729"/>
        </pc:sldMkLst>
      </pc:sldChg>
      <pc:sldChg chg="del">
        <pc:chgData name="Damian Gordon" userId="796278f3-970d-4a3b-8137-dc597a054133" providerId="ADAL" clId="{7CCB2453-B988-4C8A-BC5C-4BF3F9838CCC}" dt="2025-02-12T23:24:10.591" v="47" actId="47"/>
        <pc:sldMkLst>
          <pc:docMk/>
          <pc:sldMk cId="3398991832" sldId="730"/>
        </pc:sldMkLst>
      </pc:sldChg>
      <pc:sldChg chg="del">
        <pc:chgData name="Damian Gordon" userId="796278f3-970d-4a3b-8137-dc597a054133" providerId="ADAL" clId="{7CCB2453-B988-4C8A-BC5C-4BF3F9838CCC}" dt="2025-02-12T23:24:10.591" v="47" actId="47"/>
        <pc:sldMkLst>
          <pc:docMk/>
          <pc:sldMk cId="1531752897" sldId="731"/>
        </pc:sldMkLst>
      </pc:sldChg>
      <pc:sldChg chg="del">
        <pc:chgData name="Damian Gordon" userId="796278f3-970d-4a3b-8137-dc597a054133" providerId="ADAL" clId="{7CCB2453-B988-4C8A-BC5C-4BF3F9838CCC}" dt="2025-02-12T23:24:10.591" v="47" actId="47"/>
        <pc:sldMkLst>
          <pc:docMk/>
          <pc:sldMk cId="403527331" sldId="732"/>
        </pc:sldMkLst>
      </pc:sldChg>
      <pc:sldChg chg="del">
        <pc:chgData name="Damian Gordon" userId="796278f3-970d-4a3b-8137-dc597a054133" providerId="ADAL" clId="{7CCB2453-B988-4C8A-BC5C-4BF3F9838CCC}" dt="2025-02-12T23:24:10.591" v="47" actId="47"/>
        <pc:sldMkLst>
          <pc:docMk/>
          <pc:sldMk cId="3098856293" sldId="734"/>
        </pc:sldMkLst>
      </pc:sldChg>
      <pc:sldChg chg="del">
        <pc:chgData name="Damian Gordon" userId="796278f3-970d-4a3b-8137-dc597a054133" providerId="ADAL" clId="{7CCB2453-B988-4C8A-BC5C-4BF3F9838CCC}" dt="2025-02-12T23:24:10.591" v="47" actId="47"/>
        <pc:sldMkLst>
          <pc:docMk/>
          <pc:sldMk cId="2454201824" sldId="735"/>
        </pc:sldMkLst>
      </pc:sldChg>
      <pc:sldChg chg="del">
        <pc:chgData name="Damian Gordon" userId="796278f3-970d-4a3b-8137-dc597a054133" providerId="ADAL" clId="{7CCB2453-B988-4C8A-BC5C-4BF3F9838CCC}" dt="2025-02-12T23:24:10.591" v="47" actId="47"/>
        <pc:sldMkLst>
          <pc:docMk/>
          <pc:sldMk cId="172122874" sldId="736"/>
        </pc:sldMkLst>
      </pc:sldChg>
      <pc:sldChg chg="del">
        <pc:chgData name="Damian Gordon" userId="796278f3-970d-4a3b-8137-dc597a054133" providerId="ADAL" clId="{7CCB2453-B988-4C8A-BC5C-4BF3F9838CCC}" dt="2025-02-12T23:24:10.591" v="47" actId="47"/>
        <pc:sldMkLst>
          <pc:docMk/>
          <pc:sldMk cId="3629971872" sldId="737"/>
        </pc:sldMkLst>
      </pc:sldChg>
      <pc:sldChg chg="del">
        <pc:chgData name="Damian Gordon" userId="796278f3-970d-4a3b-8137-dc597a054133" providerId="ADAL" clId="{7CCB2453-B988-4C8A-BC5C-4BF3F9838CCC}" dt="2025-02-12T23:24:10.591" v="47" actId="47"/>
        <pc:sldMkLst>
          <pc:docMk/>
          <pc:sldMk cId="2884888909" sldId="738"/>
        </pc:sldMkLst>
      </pc:sldChg>
      <pc:sldChg chg="del">
        <pc:chgData name="Damian Gordon" userId="796278f3-970d-4a3b-8137-dc597a054133" providerId="ADAL" clId="{7CCB2453-B988-4C8A-BC5C-4BF3F9838CCC}" dt="2025-02-12T23:24:10.591" v="47" actId="47"/>
        <pc:sldMkLst>
          <pc:docMk/>
          <pc:sldMk cId="2678541372" sldId="739"/>
        </pc:sldMkLst>
      </pc:sldChg>
      <pc:sldChg chg="del">
        <pc:chgData name="Damian Gordon" userId="796278f3-970d-4a3b-8137-dc597a054133" providerId="ADAL" clId="{7CCB2453-B988-4C8A-BC5C-4BF3F9838CCC}" dt="2025-02-12T23:24:10.591" v="47" actId="47"/>
        <pc:sldMkLst>
          <pc:docMk/>
          <pc:sldMk cId="3892722695" sldId="740"/>
        </pc:sldMkLst>
      </pc:sldChg>
      <pc:sldChg chg="del">
        <pc:chgData name="Damian Gordon" userId="796278f3-970d-4a3b-8137-dc597a054133" providerId="ADAL" clId="{7CCB2453-B988-4C8A-BC5C-4BF3F9838CCC}" dt="2025-02-12T23:24:10.591" v="47" actId="47"/>
        <pc:sldMkLst>
          <pc:docMk/>
          <pc:sldMk cId="250654358" sldId="741"/>
        </pc:sldMkLst>
      </pc:sldChg>
      <pc:sldChg chg="del">
        <pc:chgData name="Damian Gordon" userId="796278f3-970d-4a3b-8137-dc597a054133" providerId="ADAL" clId="{7CCB2453-B988-4C8A-BC5C-4BF3F9838CCC}" dt="2025-02-12T23:24:10.591" v="47" actId="47"/>
        <pc:sldMkLst>
          <pc:docMk/>
          <pc:sldMk cId="1609051355" sldId="742"/>
        </pc:sldMkLst>
      </pc:sldChg>
      <pc:sldChg chg="del">
        <pc:chgData name="Damian Gordon" userId="796278f3-970d-4a3b-8137-dc597a054133" providerId="ADAL" clId="{7CCB2453-B988-4C8A-BC5C-4BF3F9838CCC}" dt="2025-02-12T23:24:10.591" v="47" actId="47"/>
        <pc:sldMkLst>
          <pc:docMk/>
          <pc:sldMk cId="2355566663" sldId="743"/>
        </pc:sldMkLst>
      </pc:sldChg>
      <pc:sldChg chg="del">
        <pc:chgData name="Damian Gordon" userId="796278f3-970d-4a3b-8137-dc597a054133" providerId="ADAL" clId="{7CCB2453-B988-4C8A-BC5C-4BF3F9838CCC}" dt="2025-02-12T23:24:10.591" v="47" actId="47"/>
        <pc:sldMkLst>
          <pc:docMk/>
          <pc:sldMk cId="3826130402" sldId="745"/>
        </pc:sldMkLst>
      </pc:sldChg>
      <pc:sldChg chg="del">
        <pc:chgData name="Damian Gordon" userId="796278f3-970d-4a3b-8137-dc597a054133" providerId="ADAL" clId="{7CCB2453-B988-4C8A-BC5C-4BF3F9838CCC}" dt="2025-02-12T23:24:10.591" v="47" actId="47"/>
        <pc:sldMkLst>
          <pc:docMk/>
          <pc:sldMk cId="822008767" sldId="748"/>
        </pc:sldMkLst>
      </pc:sldChg>
      <pc:sldChg chg="del">
        <pc:chgData name="Damian Gordon" userId="796278f3-970d-4a3b-8137-dc597a054133" providerId="ADAL" clId="{7CCB2453-B988-4C8A-BC5C-4BF3F9838CCC}" dt="2025-02-12T23:24:10.591" v="47" actId="47"/>
        <pc:sldMkLst>
          <pc:docMk/>
          <pc:sldMk cId="3004662865" sldId="749"/>
        </pc:sldMkLst>
      </pc:sldChg>
      <pc:sldChg chg="del">
        <pc:chgData name="Damian Gordon" userId="796278f3-970d-4a3b-8137-dc597a054133" providerId="ADAL" clId="{7CCB2453-B988-4C8A-BC5C-4BF3F9838CCC}" dt="2025-02-12T23:24:10.591" v="47" actId="47"/>
        <pc:sldMkLst>
          <pc:docMk/>
          <pc:sldMk cId="427252544" sldId="750"/>
        </pc:sldMkLst>
      </pc:sldChg>
      <pc:sldChg chg="del">
        <pc:chgData name="Damian Gordon" userId="796278f3-970d-4a3b-8137-dc597a054133" providerId="ADAL" clId="{7CCB2453-B988-4C8A-BC5C-4BF3F9838CCC}" dt="2025-02-12T23:24:10.591" v="47" actId="47"/>
        <pc:sldMkLst>
          <pc:docMk/>
          <pc:sldMk cId="1961461948" sldId="751"/>
        </pc:sldMkLst>
      </pc:sldChg>
      <pc:sldChg chg="del">
        <pc:chgData name="Damian Gordon" userId="796278f3-970d-4a3b-8137-dc597a054133" providerId="ADAL" clId="{7CCB2453-B988-4C8A-BC5C-4BF3F9838CCC}" dt="2025-02-12T23:24:10.591" v="47" actId="47"/>
        <pc:sldMkLst>
          <pc:docMk/>
          <pc:sldMk cId="50646391" sldId="752"/>
        </pc:sldMkLst>
      </pc:sldChg>
      <pc:sldChg chg="del">
        <pc:chgData name="Damian Gordon" userId="796278f3-970d-4a3b-8137-dc597a054133" providerId="ADAL" clId="{7CCB2453-B988-4C8A-BC5C-4BF3F9838CCC}" dt="2025-02-12T23:24:10.591" v="47" actId="47"/>
        <pc:sldMkLst>
          <pc:docMk/>
          <pc:sldMk cId="3693855139" sldId="753"/>
        </pc:sldMkLst>
      </pc:sldChg>
      <pc:sldChg chg="del">
        <pc:chgData name="Damian Gordon" userId="796278f3-970d-4a3b-8137-dc597a054133" providerId="ADAL" clId="{7CCB2453-B988-4C8A-BC5C-4BF3F9838CCC}" dt="2025-02-12T23:24:10.591" v="47" actId="47"/>
        <pc:sldMkLst>
          <pc:docMk/>
          <pc:sldMk cId="1107060141" sldId="754"/>
        </pc:sldMkLst>
      </pc:sldChg>
      <pc:sldChg chg="del">
        <pc:chgData name="Damian Gordon" userId="796278f3-970d-4a3b-8137-dc597a054133" providerId="ADAL" clId="{7CCB2453-B988-4C8A-BC5C-4BF3F9838CCC}" dt="2025-02-12T23:24:10.591" v="47" actId="47"/>
        <pc:sldMkLst>
          <pc:docMk/>
          <pc:sldMk cId="1387665616" sldId="755"/>
        </pc:sldMkLst>
      </pc:sldChg>
      <pc:sldChg chg="del">
        <pc:chgData name="Damian Gordon" userId="796278f3-970d-4a3b-8137-dc597a054133" providerId="ADAL" clId="{7CCB2453-B988-4C8A-BC5C-4BF3F9838CCC}" dt="2025-02-12T23:24:10.591" v="47" actId="47"/>
        <pc:sldMkLst>
          <pc:docMk/>
          <pc:sldMk cId="291946082" sldId="756"/>
        </pc:sldMkLst>
      </pc:sldChg>
      <pc:sldChg chg="del">
        <pc:chgData name="Damian Gordon" userId="796278f3-970d-4a3b-8137-dc597a054133" providerId="ADAL" clId="{7CCB2453-B988-4C8A-BC5C-4BF3F9838CCC}" dt="2025-02-12T23:24:10.591" v="47" actId="47"/>
        <pc:sldMkLst>
          <pc:docMk/>
          <pc:sldMk cId="1929606429" sldId="758"/>
        </pc:sldMkLst>
      </pc:sldChg>
      <pc:sldChg chg="addSp delSp modSp new mod setBg">
        <pc:chgData name="Damian Gordon" userId="796278f3-970d-4a3b-8137-dc597a054133" providerId="ADAL" clId="{7CCB2453-B988-4C8A-BC5C-4BF3F9838CCC}" dt="2025-02-13T16:25:14.629" v="1671" actId="1076"/>
        <pc:sldMkLst>
          <pc:docMk/>
          <pc:sldMk cId="2643554280" sldId="759"/>
        </pc:sldMkLst>
        <pc:spChg chg="mod">
          <ac:chgData name="Damian Gordon" userId="796278f3-970d-4a3b-8137-dc597a054133" providerId="ADAL" clId="{7CCB2453-B988-4C8A-BC5C-4BF3F9838CCC}" dt="2025-02-12T23:24:42.922" v="56" actId="26606"/>
          <ac:spMkLst>
            <pc:docMk/>
            <pc:sldMk cId="2643554280" sldId="759"/>
            <ac:spMk id="2" creationId="{77E76427-2E25-5167-B56E-A8874A213A72}"/>
          </ac:spMkLst>
        </pc:spChg>
        <pc:spChg chg="mod">
          <ac:chgData name="Damian Gordon" userId="796278f3-970d-4a3b-8137-dc597a054133" providerId="ADAL" clId="{7CCB2453-B988-4C8A-BC5C-4BF3F9838CCC}" dt="2025-02-13T16:24:41.005" v="1664" actId="20577"/>
          <ac:spMkLst>
            <pc:docMk/>
            <pc:sldMk cId="2643554280" sldId="759"/>
            <ac:spMk id="3" creationId="{CC0B1536-7A87-4A86-4330-AAD31A33C5A5}"/>
          </ac:spMkLst>
        </pc:spChg>
      </pc:sldChg>
      <pc:sldChg chg="addSp delSp modSp add mod setBg">
        <pc:chgData name="Damian Gordon" userId="796278f3-970d-4a3b-8137-dc597a054133" providerId="ADAL" clId="{7CCB2453-B988-4C8A-BC5C-4BF3F9838CCC}" dt="2025-02-13T13:34:38.188" v="1100" actId="1036"/>
        <pc:sldMkLst>
          <pc:docMk/>
          <pc:sldMk cId="2763319627" sldId="760"/>
        </pc:sldMkLst>
      </pc:sldChg>
      <pc:sldChg chg="addSp delSp modSp add mod setBg">
        <pc:chgData name="Damian Gordon" userId="796278f3-970d-4a3b-8137-dc597a054133" providerId="ADAL" clId="{7CCB2453-B988-4C8A-BC5C-4BF3F9838CCC}" dt="2025-02-13T20:20:31.944" v="1696" actId="20577"/>
        <pc:sldMkLst>
          <pc:docMk/>
          <pc:sldMk cId="1854702643" sldId="761"/>
        </pc:sldMkLst>
        <pc:spChg chg="add mod">
          <ac:chgData name="Damian Gordon" userId="796278f3-970d-4a3b-8137-dc597a054133" providerId="ADAL" clId="{7CCB2453-B988-4C8A-BC5C-4BF3F9838CCC}" dt="2025-02-13T20:20:31.944" v="1696" actId="20577"/>
          <ac:spMkLst>
            <pc:docMk/>
            <pc:sldMk cId="1854702643" sldId="761"/>
            <ac:spMk id="15" creationId="{C0CD9C7F-D487-43E5-7FD2-AF2723F21DDE}"/>
          </ac:spMkLst>
        </pc:spChg>
        <pc:grpChg chg="add">
          <ac:chgData name="Damian Gordon" userId="796278f3-970d-4a3b-8137-dc597a054133" providerId="ADAL" clId="{7CCB2453-B988-4C8A-BC5C-4BF3F9838CCC}" dt="2025-02-12T23:26:33.991" v="157" actId="26606"/>
          <ac:grpSpMkLst>
            <pc:docMk/>
            <pc:sldMk cId="1854702643" sldId="761"/>
            <ac:grpSpMk id="10" creationId="{6258F736-B256-8039-9DC6-F4E49A5C5AD5}"/>
          </ac:grpSpMkLst>
        </pc:grpChg>
      </pc:sldChg>
      <pc:sldChg chg="addSp delSp modSp new mod setBg">
        <pc:chgData name="Damian Gordon" userId="796278f3-970d-4a3b-8137-dc597a054133" providerId="ADAL" clId="{7CCB2453-B988-4C8A-BC5C-4BF3F9838CCC}" dt="2025-02-13T00:56:06.813" v="529" actId="20577"/>
        <pc:sldMkLst>
          <pc:docMk/>
          <pc:sldMk cId="805255204" sldId="762"/>
        </pc:sldMkLst>
      </pc:sldChg>
      <pc:sldChg chg="new del">
        <pc:chgData name="Damian Gordon" userId="796278f3-970d-4a3b-8137-dc597a054133" providerId="ADAL" clId="{7CCB2453-B988-4C8A-BC5C-4BF3F9838CCC}" dt="2025-02-12T23:42:26.852" v="366" actId="47"/>
        <pc:sldMkLst>
          <pc:docMk/>
          <pc:sldMk cId="3896452509" sldId="763"/>
        </pc:sldMkLst>
      </pc:sldChg>
      <pc:sldChg chg="addSp delSp modSp new mod modMedia setBg">
        <pc:chgData name="Damian Gordon" userId="796278f3-970d-4a3b-8137-dc597a054133" providerId="ADAL" clId="{7CCB2453-B988-4C8A-BC5C-4BF3F9838CCC}" dt="2025-02-12T23:41:28.752" v="365" actId="14100"/>
        <pc:sldMkLst>
          <pc:docMk/>
          <pc:sldMk cId="20019602" sldId="764"/>
        </pc:sldMkLst>
      </pc:sldChg>
      <pc:sldChg chg="addSp delSp modSp new mod ord">
        <pc:chgData name="Damian Gordon" userId="796278f3-970d-4a3b-8137-dc597a054133" providerId="ADAL" clId="{7CCB2453-B988-4C8A-BC5C-4BF3F9838CCC}" dt="2025-02-13T21:14:41.665" v="1801" actId="1076"/>
        <pc:sldMkLst>
          <pc:docMk/>
          <pc:sldMk cId="1200048685" sldId="765"/>
        </pc:sldMkLst>
      </pc:sldChg>
      <pc:sldChg chg="addSp delSp modSp add mod setBg delDesignElem">
        <pc:chgData name="Damian Gordon" userId="796278f3-970d-4a3b-8137-dc597a054133" providerId="ADAL" clId="{7CCB2453-B988-4C8A-BC5C-4BF3F9838CCC}" dt="2025-02-13T00:56:01.419" v="527" actId="20577"/>
        <pc:sldMkLst>
          <pc:docMk/>
          <pc:sldMk cId="1430998324" sldId="766"/>
        </pc:sldMkLst>
      </pc:sldChg>
      <pc:sldChg chg="addSp delSp modSp new del mod setBg">
        <pc:chgData name="Damian Gordon" userId="796278f3-970d-4a3b-8137-dc597a054133" providerId="ADAL" clId="{7CCB2453-B988-4C8A-BC5C-4BF3F9838CCC}" dt="2025-02-12T23:52:21.871" v="422" actId="47"/>
        <pc:sldMkLst>
          <pc:docMk/>
          <pc:sldMk cId="3846207099" sldId="767"/>
        </pc:sldMkLst>
      </pc:sldChg>
      <pc:sldChg chg="addSp delSp modSp new mod ord modNotesTx">
        <pc:chgData name="Damian Gordon" userId="796278f3-970d-4a3b-8137-dc597a054133" providerId="ADAL" clId="{7CCB2453-B988-4C8A-BC5C-4BF3F9838CCC}" dt="2025-02-13T12:00:54.245" v="804" actId="20577"/>
        <pc:sldMkLst>
          <pc:docMk/>
          <pc:sldMk cId="1632879836" sldId="768"/>
        </pc:sldMkLst>
      </pc:sldChg>
      <pc:sldChg chg="addSp modSp new mod setBg modNotesTx">
        <pc:chgData name="Damian Gordon" userId="796278f3-970d-4a3b-8137-dc597a054133" providerId="ADAL" clId="{7CCB2453-B988-4C8A-BC5C-4BF3F9838CCC}" dt="2025-02-13T00:01:27.774" v="457" actId="20577"/>
        <pc:sldMkLst>
          <pc:docMk/>
          <pc:sldMk cId="1297215937" sldId="769"/>
        </pc:sldMkLst>
      </pc:sldChg>
      <pc:sldChg chg="addSp modSp new modNotesTx">
        <pc:chgData name="Damian Gordon" userId="796278f3-970d-4a3b-8137-dc597a054133" providerId="ADAL" clId="{7CCB2453-B988-4C8A-BC5C-4BF3F9838CCC}" dt="2025-02-13T00:00:23.161" v="453" actId="20577"/>
        <pc:sldMkLst>
          <pc:docMk/>
          <pc:sldMk cId="3646861843" sldId="770"/>
        </pc:sldMkLst>
      </pc:sldChg>
      <pc:sldChg chg="addSp modSp add mod setBg">
        <pc:chgData name="Damian Gordon" userId="796278f3-970d-4a3b-8137-dc597a054133" providerId="ADAL" clId="{7CCB2453-B988-4C8A-BC5C-4BF3F9838CCC}" dt="2025-02-13T20:22:19.232" v="1705" actId="26606"/>
        <pc:sldMkLst>
          <pc:docMk/>
          <pc:sldMk cId="382703640" sldId="771"/>
        </pc:sldMkLst>
      </pc:sldChg>
      <pc:sldChg chg="addSp delSp modSp add mod ord setBg">
        <pc:chgData name="Damian Gordon" userId="796278f3-970d-4a3b-8137-dc597a054133" providerId="ADAL" clId="{7CCB2453-B988-4C8A-BC5C-4BF3F9838CCC}" dt="2025-02-13T00:59:47.633" v="567" actId="26606"/>
        <pc:sldMkLst>
          <pc:docMk/>
          <pc:sldMk cId="1521273238" sldId="772"/>
        </pc:sldMkLst>
      </pc:sldChg>
      <pc:sldChg chg="addSp delSp modSp new mod setBg">
        <pc:chgData name="Damian Gordon" userId="796278f3-970d-4a3b-8137-dc597a054133" providerId="ADAL" clId="{7CCB2453-B988-4C8A-BC5C-4BF3F9838CCC}" dt="2025-02-13T00:02:46.143" v="477" actId="26606"/>
        <pc:sldMkLst>
          <pc:docMk/>
          <pc:sldMk cId="2066693633" sldId="773"/>
        </pc:sldMkLst>
      </pc:sldChg>
      <pc:sldChg chg="addSp modSp new mod">
        <pc:chgData name="Damian Gordon" userId="796278f3-970d-4a3b-8137-dc597a054133" providerId="ADAL" clId="{7CCB2453-B988-4C8A-BC5C-4BF3F9838CCC}" dt="2025-02-13T01:23:11.498" v="790" actId="1076"/>
        <pc:sldMkLst>
          <pc:docMk/>
          <pc:sldMk cId="366492619" sldId="774"/>
        </pc:sldMkLst>
      </pc:sldChg>
      <pc:sldChg chg="addSp delSp modSp new mod setBg">
        <pc:chgData name="Damian Gordon" userId="796278f3-970d-4a3b-8137-dc597a054133" providerId="ADAL" clId="{7CCB2453-B988-4C8A-BC5C-4BF3F9838CCC}" dt="2025-02-13T01:12:00.332" v="725" actId="1076"/>
        <pc:sldMkLst>
          <pc:docMk/>
          <pc:sldMk cId="3443675200" sldId="775"/>
        </pc:sldMkLst>
      </pc:sldChg>
      <pc:sldChg chg="addSp delSp modSp add mod">
        <pc:chgData name="Damian Gordon" userId="796278f3-970d-4a3b-8137-dc597a054133" providerId="ADAL" clId="{7CCB2453-B988-4C8A-BC5C-4BF3F9838CCC}" dt="2025-02-13T21:28:30.015" v="1892" actId="1076"/>
        <pc:sldMkLst>
          <pc:docMk/>
          <pc:sldMk cId="2738204639" sldId="776"/>
        </pc:sldMkLst>
      </pc:sldChg>
      <pc:sldChg chg="add del">
        <pc:chgData name="Damian Gordon" userId="796278f3-970d-4a3b-8137-dc597a054133" providerId="ADAL" clId="{7CCB2453-B988-4C8A-BC5C-4BF3F9838CCC}" dt="2025-02-13T13:39:47.877" v="1174" actId="47"/>
        <pc:sldMkLst>
          <pc:docMk/>
          <pc:sldMk cId="4167163047" sldId="776"/>
        </pc:sldMkLst>
      </pc:sldChg>
      <pc:sldChg chg="addSp delSp modSp add mod">
        <pc:chgData name="Damian Gordon" userId="796278f3-970d-4a3b-8137-dc597a054133" providerId="ADAL" clId="{7CCB2453-B988-4C8A-BC5C-4BF3F9838CCC}" dt="2025-02-13T21:28:33.148" v="1893"/>
        <pc:sldMkLst>
          <pc:docMk/>
          <pc:sldMk cId="403413178" sldId="777"/>
        </pc:sldMkLst>
      </pc:sldChg>
      <pc:sldChg chg="addSp modSp add mod">
        <pc:chgData name="Damian Gordon" userId="796278f3-970d-4a3b-8137-dc597a054133" providerId="ADAL" clId="{7CCB2453-B988-4C8A-BC5C-4BF3F9838CCC}" dt="2025-02-13T21:28:34.658" v="1894"/>
        <pc:sldMkLst>
          <pc:docMk/>
          <pc:sldMk cId="293012773" sldId="778"/>
        </pc:sldMkLst>
      </pc:sldChg>
      <pc:sldChg chg="addSp modSp add mod">
        <pc:chgData name="Damian Gordon" userId="796278f3-970d-4a3b-8137-dc597a054133" providerId="ADAL" clId="{7CCB2453-B988-4C8A-BC5C-4BF3F9838CCC}" dt="2025-02-13T21:28:36.054" v="1895"/>
        <pc:sldMkLst>
          <pc:docMk/>
          <pc:sldMk cId="1196760950" sldId="779"/>
        </pc:sldMkLst>
      </pc:sldChg>
      <pc:sldChg chg="delSp modSp add mod ord setBg delDesignElem">
        <pc:chgData name="Damian Gordon" userId="796278f3-970d-4a3b-8137-dc597a054133" providerId="ADAL" clId="{7CCB2453-B988-4C8A-BC5C-4BF3F9838CCC}" dt="2025-02-13T16:24:31.871" v="1650"/>
        <pc:sldMkLst>
          <pc:docMk/>
          <pc:sldMk cId="2352174187" sldId="780"/>
        </pc:sldMkLst>
        <pc:spChg chg="mod">
          <ac:chgData name="Damian Gordon" userId="796278f3-970d-4a3b-8137-dc597a054133" providerId="ADAL" clId="{7CCB2453-B988-4C8A-BC5C-4BF3F9838CCC}" dt="2025-02-13T16:24:24.546" v="1648" actId="20577"/>
          <ac:spMkLst>
            <pc:docMk/>
            <pc:sldMk cId="2352174187" sldId="780"/>
            <ac:spMk id="3" creationId="{29FA413F-16FC-6A87-2761-DCCB1ADE917B}"/>
          </ac:spMkLst>
        </pc:spChg>
      </pc:sldChg>
      <pc:sldChg chg="addSp delSp modSp new mod setBg">
        <pc:chgData name="Damian Gordon" userId="796278f3-970d-4a3b-8137-dc597a054133" providerId="ADAL" clId="{7CCB2453-B988-4C8A-BC5C-4BF3F9838CCC}" dt="2025-02-13T20:18:56.696" v="1694"/>
        <pc:sldMkLst>
          <pc:docMk/>
          <pc:sldMk cId="3012014138" sldId="781"/>
        </pc:sldMkLst>
      </pc:sldChg>
      <pc:sldChg chg="addSp modSp add mod setBg">
        <pc:chgData name="Damian Gordon" userId="796278f3-970d-4a3b-8137-dc597a054133" providerId="ADAL" clId="{7CCB2453-B988-4C8A-BC5C-4BF3F9838CCC}" dt="2025-02-13T20:18:47.025" v="1692" actId="1076"/>
        <pc:sldMkLst>
          <pc:docMk/>
          <pc:sldMk cId="2347686841" sldId="782"/>
        </pc:sldMkLst>
      </pc:sldChg>
      <pc:sldChg chg="addSp modSp add setBg">
        <pc:chgData name="Damian Gordon" userId="796278f3-970d-4a3b-8137-dc597a054133" providerId="ADAL" clId="{7CCB2453-B988-4C8A-BC5C-4BF3F9838CCC}" dt="2025-02-13T20:18:52.923" v="1693"/>
        <pc:sldMkLst>
          <pc:docMk/>
          <pc:sldMk cId="3004427231" sldId="783"/>
        </pc:sldMkLst>
      </pc:sldChg>
      <pc:sldChg chg="addSp delSp modSp new mod setBg">
        <pc:chgData name="Damian Gordon" userId="796278f3-970d-4a3b-8137-dc597a054133" providerId="ADAL" clId="{7CCB2453-B988-4C8A-BC5C-4BF3F9838CCC}" dt="2025-02-13T20:40:14.681" v="1762" actId="26606"/>
        <pc:sldMkLst>
          <pc:docMk/>
          <pc:sldMk cId="2675863467" sldId="784"/>
        </pc:sldMkLst>
      </pc:sldChg>
      <pc:sldChg chg="addSp modSp new ord modNotesTx">
        <pc:chgData name="Damian Gordon" userId="796278f3-970d-4a3b-8137-dc597a054133" providerId="ADAL" clId="{7CCB2453-B988-4C8A-BC5C-4BF3F9838CCC}" dt="2025-02-13T21:56:33.384" v="1910"/>
        <pc:sldMkLst>
          <pc:docMk/>
          <pc:sldMk cId="1948380531" sldId="785"/>
        </pc:sldMkLst>
      </pc:sldChg>
      <pc:sldChg chg="addSp delSp modSp new mod">
        <pc:chgData name="Damian Gordon" userId="796278f3-970d-4a3b-8137-dc597a054133" providerId="ADAL" clId="{7CCB2453-B988-4C8A-BC5C-4BF3F9838CCC}" dt="2025-02-13T20:39:14.629" v="1760" actId="1036"/>
        <pc:sldMkLst>
          <pc:docMk/>
          <pc:sldMk cId="2625053115" sldId="786"/>
        </pc:sldMkLst>
      </pc:sldChg>
      <pc:sldChg chg="add del">
        <pc:chgData name="Damian Gordon" userId="796278f3-970d-4a3b-8137-dc597a054133" providerId="ADAL" clId="{7CCB2453-B988-4C8A-BC5C-4BF3F9838CCC}" dt="2025-02-13T21:14:20.910" v="1794" actId="47"/>
        <pc:sldMkLst>
          <pc:docMk/>
          <pc:sldMk cId="633651012" sldId="787"/>
        </pc:sldMkLst>
      </pc:sldChg>
      <pc:sldChg chg="addSp delSp modSp add mod">
        <pc:chgData name="Damian Gordon" userId="796278f3-970d-4a3b-8137-dc597a054133" providerId="ADAL" clId="{7CCB2453-B988-4C8A-BC5C-4BF3F9838CCC}" dt="2025-02-13T21:18:12.296" v="1845" actId="1076"/>
        <pc:sldMkLst>
          <pc:docMk/>
          <pc:sldMk cId="2539994942" sldId="787"/>
        </pc:sldMkLst>
      </pc:sldChg>
      <pc:sldChg chg="delSp modSp add mod">
        <pc:chgData name="Damian Gordon" userId="796278f3-970d-4a3b-8137-dc597a054133" providerId="ADAL" clId="{7CCB2453-B988-4C8A-BC5C-4BF3F9838CCC}" dt="2025-02-13T21:19:24.401" v="1857" actId="113"/>
        <pc:sldMkLst>
          <pc:docMk/>
          <pc:sldMk cId="1329249865" sldId="788"/>
        </pc:sldMkLst>
      </pc:sldChg>
      <pc:sldChg chg="modSp add mod">
        <pc:chgData name="Damian Gordon" userId="796278f3-970d-4a3b-8137-dc597a054133" providerId="ADAL" clId="{7CCB2453-B988-4C8A-BC5C-4BF3F9838CCC}" dt="2025-02-13T21:20:33.827" v="1865" actId="27636"/>
        <pc:sldMkLst>
          <pc:docMk/>
          <pc:sldMk cId="3568119990" sldId="789"/>
        </pc:sldMkLst>
      </pc:sldChg>
      <pc:sldChg chg="modSp add mod">
        <pc:chgData name="Damian Gordon" userId="796278f3-970d-4a3b-8137-dc597a054133" providerId="ADAL" clId="{7CCB2453-B988-4C8A-BC5C-4BF3F9838CCC}" dt="2025-02-13T21:21:29.125" v="1870"/>
        <pc:sldMkLst>
          <pc:docMk/>
          <pc:sldMk cId="2487440206" sldId="790"/>
        </pc:sldMkLst>
      </pc:sldChg>
      <pc:sldChg chg="add">
        <pc:chgData name="Damian Gordon" userId="796278f3-970d-4a3b-8137-dc597a054133" providerId="ADAL" clId="{7CCB2453-B988-4C8A-BC5C-4BF3F9838CCC}" dt="2025-02-13T21:30:31.062" v="1896"/>
        <pc:sldMkLst>
          <pc:docMk/>
          <pc:sldMk cId="556087311" sldId="791"/>
        </pc:sldMkLst>
      </pc:sldChg>
      <pc:sldChg chg="add">
        <pc:chgData name="Damian Gordon" userId="796278f3-970d-4a3b-8137-dc597a054133" providerId="ADAL" clId="{7CCB2453-B988-4C8A-BC5C-4BF3F9838CCC}" dt="2025-02-13T21:30:31.062" v="1896"/>
        <pc:sldMkLst>
          <pc:docMk/>
          <pc:sldMk cId="1155638921" sldId="792"/>
        </pc:sldMkLst>
      </pc:sldChg>
      <pc:sldChg chg="add">
        <pc:chgData name="Damian Gordon" userId="796278f3-970d-4a3b-8137-dc597a054133" providerId="ADAL" clId="{7CCB2453-B988-4C8A-BC5C-4BF3F9838CCC}" dt="2025-02-13T21:30:31.062" v="1896"/>
        <pc:sldMkLst>
          <pc:docMk/>
          <pc:sldMk cId="344089410" sldId="793"/>
        </pc:sldMkLst>
      </pc:sldChg>
      <pc:sldChg chg="add">
        <pc:chgData name="Damian Gordon" userId="796278f3-970d-4a3b-8137-dc597a054133" providerId="ADAL" clId="{7CCB2453-B988-4C8A-BC5C-4BF3F9838CCC}" dt="2025-02-13T21:30:31.062" v="1896"/>
        <pc:sldMkLst>
          <pc:docMk/>
          <pc:sldMk cId="231224713" sldId="794"/>
        </pc:sldMkLst>
      </pc:sldChg>
      <pc:sldChg chg="add">
        <pc:chgData name="Damian Gordon" userId="796278f3-970d-4a3b-8137-dc597a054133" providerId="ADAL" clId="{7CCB2453-B988-4C8A-BC5C-4BF3F9838CCC}" dt="2025-02-13T21:30:31.062" v="1896"/>
        <pc:sldMkLst>
          <pc:docMk/>
          <pc:sldMk cId="2752975132" sldId="795"/>
        </pc:sldMkLst>
      </pc:sldChg>
      <pc:sldChg chg="add">
        <pc:chgData name="Damian Gordon" userId="796278f3-970d-4a3b-8137-dc597a054133" providerId="ADAL" clId="{7CCB2453-B988-4C8A-BC5C-4BF3F9838CCC}" dt="2025-02-13T21:30:31.062" v="1896"/>
        <pc:sldMkLst>
          <pc:docMk/>
          <pc:sldMk cId="2785045463" sldId="796"/>
        </pc:sldMkLst>
      </pc:sldChg>
      <pc:sldChg chg="add">
        <pc:chgData name="Damian Gordon" userId="796278f3-970d-4a3b-8137-dc597a054133" providerId="ADAL" clId="{7CCB2453-B988-4C8A-BC5C-4BF3F9838CCC}" dt="2025-02-13T21:30:31.062" v="1896"/>
        <pc:sldMkLst>
          <pc:docMk/>
          <pc:sldMk cId="974238216" sldId="797"/>
        </pc:sldMkLst>
      </pc:sldChg>
      <pc:sldChg chg="modSp add mod">
        <pc:chgData name="Damian Gordon" userId="796278f3-970d-4a3b-8137-dc597a054133" providerId="ADAL" clId="{7CCB2453-B988-4C8A-BC5C-4BF3F9838CCC}" dt="2025-02-13T21:31:04.800" v="1900" actId="20577"/>
        <pc:sldMkLst>
          <pc:docMk/>
          <pc:sldMk cId="1590361451" sldId="798"/>
        </pc:sldMkLst>
      </pc:sldChg>
      <pc:sldChg chg="addSp delSp modSp new mod setBg">
        <pc:chgData name="Damian Gordon" userId="796278f3-970d-4a3b-8137-dc597a054133" providerId="ADAL" clId="{7CCB2453-B988-4C8A-BC5C-4BF3F9838CCC}" dt="2025-02-13T21:59:05.874" v="2021" actId="1076"/>
        <pc:sldMkLst>
          <pc:docMk/>
          <pc:sldMk cId="3301536886" sldId="799"/>
        </pc:sldMkLst>
      </pc:sldChg>
    </pc:docChg>
  </pc:docChgLst>
  <pc:docChgLst>
    <pc:chgData name="Damian Gordon" userId="796278f3-970d-4a3b-8137-dc597a054133" providerId="ADAL" clId="{753F0878-E1D3-4609-BBF3-01F704C2291E}"/>
    <pc:docChg chg="custSel modSld">
      <pc:chgData name="Damian Gordon" userId="796278f3-970d-4a3b-8137-dc597a054133" providerId="ADAL" clId="{753F0878-E1D3-4609-BBF3-01F704C2291E}" dt="2024-10-04T22:08:39.108" v="17" actId="478"/>
      <pc:docMkLst>
        <pc:docMk/>
      </pc:docMkLst>
      <pc:sldChg chg="addSp delSp modSp mod">
        <pc:chgData name="Damian Gordon" userId="796278f3-970d-4a3b-8137-dc597a054133" providerId="ADAL" clId="{753F0878-E1D3-4609-BBF3-01F704C2291E}" dt="2024-10-04T22:08:39.108" v="17" actId="478"/>
        <pc:sldMkLst>
          <pc:docMk/>
          <pc:sldMk cId="321388942" sldId="259"/>
        </pc:sldMkLst>
      </pc:sldChg>
      <pc:sldChg chg="modSp mod">
        <pc:chgData name="Damian Gordon" userId="796278f3-970d-4a3b-8137-dc597a054133" providerId="ADAL" clId="{753F0878-E1D3-4609-BBF3-01F704C2291E}" dt="2024-10-04T17:52:00.191" v="7" actId="114"/>
        <pc:sldMkLst>
          <pc:docMk/>
          <pc:sldMk cId="1760058381" sldId="465"/>
        </pc:sldMkLst>
      </pc:sldChg>
      <pc:sldChg chg="modSp mod">
        <pc:chgData name="Damian Gordon" userId="796278f3-970d-4a3b-8137-dc597a054133" providerId="ADAL" clId="{753F0878-E1D3-4609-BBF3-01F704C2291E}" dt="2024-10-04T17:53:24.782" v="11" actId="27636"/>
        <pc:sldMkLst>
          <pc:docMk/>
          <pc:sldMk cId="2356892724" sldId="517"/>
        </pc:sldMkLst>
      </pc:sldChg>
    </pc:docChg>
  </pc:docChgLst>
  <pc:docChgLst>
    <pc:chgData name="Damian Gordon" userId="796278f3-970d-4a3b-8137-dc597a054133" providerId="ADAL" clId="{B02DC808-18BA-42CA-BB83-A35DC28F7966}"/>
    <pc:docChg chg="undo custSel addSld delSld modSld sldOrd">
      <pc:chgData name="Damian Gordon" userId="796278f3-970d-4a3b-8137-dc597a054133" providerId="ADAL" clId="{B02DC808-18BA-42CA-BB83-A35DC28F7966}" dt="2025-02-07T01:10:18.436" v="2096" actId="403"/>
      <pc:docMkLst>
        <pc:docMk/>
      </pc:docMkLst>
      <pc:sldChg chg="addSp delSp modSp mod">
        <pc:chgData name="Damian Gordon" userId="796278f3-970d-4a3b-8137-dc597a054133" providerId="ADAL" clId="{B02DC808-18BA-42CA-BB83-A35DC28F7966}" dt="2025-02-06T21:23:20.003" v="905" actId="22"/>
        <pc:sldMkLst>
          <pc:docMk/>
          <pc:sldMk cId="1941464876" sldId="256"/>
        </pc:sldMkLst>
        <pc:spChg chg="mod">
          <ac:chgData name="Damian Gordon" userId="796278f3-970d-4a3b-8137-dc597a054133" providerId="ADAL" clId="{B02DC808-18BA-42CA-BB83-A35DC28F7966}" dt="2025-02-05T15:59:47.849" v="18" actId="20577"/>
          <ac:spMkLst>
            <pc:docMk/>
            <pc:sldMk cId="1941464876" sldId="256"/>
            <ac:spMk id="2" creationId="{2AFAF802-1FD5-1E70-940A-2DF641692805}"/>
          </ac:spMkLst>
        </pc:spChg>
      </pc:sldChg>
      <pc:sldChg chg="addSp modSp mod setBg">
        <pc:chgData name="Damian Gordon" userId="796278f3-970d-4a3b-8137-dc597a054133" providerId="ADAL" clId="{B02DC808-18BA-42CA-BB83-A35DC28F7966}" dt="2025-02-05T16:25:18.014" v="509" actId="403"/>
        <pc:sldMkLst>
          <pc:docMk/>
          <pc:sldMk cId="321388942" sldId="259"/>
        </pc:sldMkLst>
      </pc:sldChg>
      <pc:sldChg chg="add del">
        <pc:chgData name="Damian Gordon" userId="796278f3-970d-4a3b-8137-dc597a054133" providerId="ADAL" clId="{B02DC808-18BA-42CA-BB83-A35DC28F7966}" dt="2025-02-02T23:23:31.732" v="2"/>
        <pc:sldMkLst>
          <pc:docMk/>
          <pc:sldMk cId="0" sldId="265"/>
        </pc:sldMkLst>
      </pc:sldChg>
      <pc:sldChg chg="del">
        <pc:chgData name="Damian Gordon" userId="796278f3-970d-4a3b-8137-dc597a054133" providerId="ADAL" clId="{B02DC808-18BA-42CA-BB83-A35DC28F7966}" dt="2025-02-05T16:38:56.414" v="593" actId="47"/>
        <pc:sldMkLst>
          <pc:docMk/>
          <pc:sldMk cId="2698957122" sldId="315"/>
        </pc:sldMkLst>
      </pc:sldChg>
      <pc:sldChg chg="del">
        <pc:chgData name="Damian Gordon" userId="796278f3-970d-4a3b-8137-dc597a054133" providerId="ADAL" clId="{B02DC808-18BA-42CA-BB83-A35DC28F7966}" dt="2025-02-05T16:38:56.414" v="593" actId="47"/>
        <pc:sldMkLst>
          <pc:docMk/>
          <pc:sldMk cId="2692037909" sldId="316"/>
        </pc:sldMkLst>
      </pc:sldChg>
      <pc:sldChg chg="del">
        <pc:chgData name="Damian Gordon" userId="796278f3-970d-4a3b-8137-dc597a054133" providerId="ADAL" clId="{B02DC808-18BA-42CA-BB83-A35DC28F7966}" dt="2025-02-05T16:38:56.414" v="593" actId="47"/>
        <pc:sldMkLst>
          <pc:docMk/>
          <pc:sldMk cId="1725129782" sldId="326"/>
        </pc:sldMkLst>
      </pc:sldChg>
      <pc:sldChg chg="del">
        <pc:chgData name="Damian Gordon" userId="796278f3-970d-4a3b-8137-dc597a054133" providerId="ADAL" clId="{B02DC808-18BA-42CA-BB83-A35DC28F7966}" dt="2025-02-05T16:38:56.414" v="593" actId="47"/>
        <pc:sldMkLst>
          <pc:docMk/>
          <pc:sldMk cId="918911296" sldId="327"/>
        </pc:sldMkLst>
      </pc:sldChg>
      <pc:sldChg chg="add del">
        <pc:chgData name="Damian Gordon" userId="796278f3-970d-4a3b-8137-dc597a054133" providerId="ADAL" clId="{B02DC808-18BA-42CA-BB83-A35DC28F7966}" dt="2025-02-02T23:23:31.732" v="2"/>
        <pc:sldMkLst>
          <pc:docMk/>
          <pc:sldMk cId="0" sldId="352"/>
        </pc:sldMkLst>
      </pc:sldChg>
      <pc:sldChg chg="add del">
        <pc:chgData name="Damian Gordon" userId="796278f3-970d-4a3b-8137-dc597a054133" providerId="ADAL" clId="{B02DC808-18BA-42CA-BB83-A35DC28F7966}" dt="2025-02-02T23:23:31.732" v="2"/>
        <pc:sldMkLst>
          <pc:docMk/>
          <pc:sldMk cId="0" sldId="357"/>
        </pc:sldMkLst>
      </pc:sldChg>
      <pc:sldChg chg="add del setBg">
        <pc:chgData name="Damian Gordon" userId="796278f3-970d-4a3b-8137-dc597a054133" providerId="ADAL" clId="{B02DC808-18BA-42CA-BB83-A35DC28F7966}" dt="2025-02-02T23:23:55.998" v="4"/>
        <pc:sldMkLst>
          <pc:docMk/>
          <pc:sldMk cId="0" sldId="364"/>
        </pc:sldMkLst>
      </pc:sldChg>
      <pc:sldChg chg="add del setBg">
        <pc:chgData name="Damian Gordon" userId="796278f3-970d-4a3b-8137-dc597a054133" providerId="ADAL" clId="{B02DC808-18BA-42CA-BB83-A35DC28F7966}" dt="2025-02-02T23:23:55.998" v="4"/>
        <pc:sldMkLst>
          <pc:docMk/>
          <pc:sldMk cId="0" sldId="365"/>
        </pc:sldMkLst>
      </pc:sldChg>
      <pc:sldChg chg="add del setBg">
        <pc:chgData name="Damian Gordon" userId="796278f3-970d-4a3b-8137-dc597a054133" providerId="ADAL" clId="{B02DC808-18BA-42CA-BB83-A35DC28F7966}" dt="2025-02-02T23:23:55.998" v="4"/>
        <pc:sldMkLst>
          <pc:docMk/>
          <pc:sldMk cId="0" sldId="367"/>
        </pc:sldMkLst>
      </pc:sldChg>
      <pc:sldChg chg="add del setBg">
        <pc:chgData name="Damian Gordon" userId="796278f3-970d-4a3b-8137-dc597a054133" providerId="ADAL" clId="{B02DC808-18BA-42CA-BB83-A35DC28F7966}" dt="2025-02-02T23:23:55.998" v="4"/>
        <pc:sldMkLst>
          <pc:docMk/>
          <pc:sldMk cId="0" sldId="368"/>
        </pc:sldMkLst>
      </pc:sldChg>
      <pc:sldChg chg="add del setBg">
        <pc:chgData name="Damian Gordon" userId="796278f3-970d-4a3b-8137-dc597a054133" providerId="ADAL" clId="{B02DC808-18BA-42CA-BB83-A35DC28F7966}" dt="2025-02-02T23:23:55.998" v="4"/>
        <pc:sldMkLst>
          <pc:docMk/>
          <pc:sldMk cId="0" sldId="369"/>
        </pc:sldMkLst>
      </pc:sldChg>
      <pc:sldChg chg="add del setBg">
        <pc:chgData name="Damian Gordon" userId="796278f3-970d-4a3b-8137-dc597a054133" providerId="ADAL" clId="{B02DC808-18BA-42CA-BB83-A35DC28F7966}" dt="2025-02-02T23:23:55.998" v="4"/>
        <pc:sldMkLst>
          <pc:docMk/>
          <pc:sldMk cId="0" sldId="371"/>
        </pc:sldMkLst>
      </pc:sldChg>
      <pc:sldChg chg="add del setBg">
        <pc:chgData name="Damian Gordon" userId="796278f3-970d-4a3b-8137-dc597a054133" providerId="ADAL" clId="{B02DC808-18BA-42CA-BB83-A35DC28F7966}" dt="2025-02-02T23:23:55.998" v="4"/>
        <pc:sldMkLst>
          <pc:docMk/>
          <pc:sldMk cId="0" sldId="375"/>
        </pc:sldMkLst>
      </pc:sldChg>
      <pc:sldChg chg="add del setBg">
        <pc:chgData name="Damian Gordon" userId="796278f3-970d-4a3b-8137-dc597a054133" providerId="ADAL" clId="{B02DC808-18BA-42CA-BB83-A35DC28F7966}" dt="2025-02-02T23:23:55.998" v="4"/>
        <pc:sldMkLst>
          <pc:docMk/>
          <pc:sldMk cId="0" sldId="376"/>
        </pc:sldMkLst>
      </pc:sldChg>
      <pc:sldChg chg="add del setBg">
        <pc:chgData name="Damian Gordon" userId="796278f3-970d-4a3b-8137-dc597a054133" providerId="ADAL" clId="{B02DC808-18BA-42CA-BB83-A35DC28F7966}" dt="2025-02-02T23:23:40.498" v="3"/>
        <pc:sldMkLst>
          <pc:docMk/>
          <pc:sldMk cId="0" sldId="379"/>
        </pc:sldMkLst>
      </pc:sldChg>
      <pc:sldChg chg="add del setBg">
        <pc:chgData name="Damian Gordon" userId="796278f3-970d-4a3b-8137-dc597a054133" providerId="ADAL" clId="{B02DC808-18BA-42CA-BB83-A35DC28F7966}" dt="2025-02-02T23:23:55.998" v="4"/>
        <pc:sldMkLst>
          <pc:docMk/>
          <pc:sldMk cId="0" sldId="380"/>
        </pc:sldMkLst>
      </pc:sldChg>
      <pc:sldChg chg="add del setBg">
        <pc:chgData name="Damian Gordon" userId="796278f3-970d-4a3b-8137-dc597a054133" providerId="ADAL" clId="{B02DC808-18BA-42CA-BB83-A35DC28F7966}" dt="2025-02-02T23:23:55.998" v="4"/>
        <pc:sldMkLst>
          <pc:docMk/>
          <pc:sldMk cId="0" sldId="381"/>
        </pc:sldMkLst>
      </pc:sldChg>
      <pc:sldChg chg="add del setBg">
        <pc:chgData name="Damian Gordon" userId="796278f3-970d-4a3b-8137-dc597a054133" providerId="ADAL" clId="{B02DC808-18BA-42CA-BB83-A35DC28F7966}" dt="2025-02-02T23:23:55.998" v="4"/>
        <pc:sldMkLst>
          <pc:docMk/>
          <pc:sldMk cId="0" sldId="382"/>
        </pc:sldMkLst>
      </pc:sldChg>
      <pc:sldChg chg="add del setBg">
        <pc:chgData name="Damian Gordon" userId="796278f3-970d-4a3b-8137-dc597a054133" providerId="ADAL" clId="{B02DC808-18BA-42CA-BB83-A35DC28F7966}" dt="2025-02-02T23:23:55.998" v="4"/>
        <pc:sldMkLst>
          <pc:docMk/>
          <pc:sldMk cId="0" sldId="383"/>
        </pc:sldMkLst>
      </pc:sldChg>
      <pc:sldChg chg="add del setBg">
        <pc:chgData name="Damian Gordon" userId="796278f3-970d-4a3b-8137-dc597a054133" providerId="ADAL" clId="{B02DC808-18BA-42CA-BB83-A35DC28F7966}" dt="2025-02-02T23:23:55.998" v="4"/>
        <pc:sldMkLst>
          <pc:docMk/>
          <pc:sldMk cId="0" sldId="384"/>
        </pc:sldMkLst>
      </pc:sldChg>
      <pc:sldChg chg="add del setBg">
        <pc:chgData name="Damian Gordon" userId="796278f3-970d-4a3b-8137-dc597a054133" providerId="ADAL" clId="{B02DC808-18BA-42CA-BB83-A35DC28F7966}" dt="2025-02-02T23:23:55.998" v="4"/>
        <pc:sldMkLst>
          <pc:docMk/>
          <pc:sldMk cId="0" sldId="385"/>
        </pc:sldMkLst>
      </pc:sldChg>
      <pc:sldChg chg="add del setBg">
        <pc:chgData name="Damian Gordon" userId="796278f3-970d-4a3b-8137-dc597a054133" providerId="ADAL" clId="{B02DC808-18BA-42CA-BB83-A35DC28F7966}" dt="2025-02-02T23:23:55.998" v="4"/>
        <pc:sldMkLst>
          <pc:docMk/>
          <pc:sldMk cId="0" sldId="386"/>
        </pc:sldMkLst>
      </pc:sldChg>
      <pc:sldChg chg="add del setBg">
        <pc:chgData name="Damian Gordon" userId="796278f3-970d-4a3b-8137-dc597a054133" providerId="ADAL" clId="{B02DC808-18BA-42CA-BB83-A35DC28F7966}" dt="2025-02-02T23:23:55.998" v="4"/>
        <pc:sldMkLst>
          <pc:docMk/>
          <pc:sldMk cId="0" sldId="387"/>
        </pc:sldMkLst>
      </pc:sldChg>
      <pc:sldChg chg="add del setBg">
        <pc:chgData name="Damian Gordon" userId="796278f3-970d-4a3b-8137-dc597a054133" providerId="ADAL" clId="{B02DC808-18BA-42CA-BB83-A35DC28F7966}" dt="2025-02-02T23:23:55.998" v="4"/>
        <pc:sldMkLst>
          <pc:docMk/>
          <pc:sldMk cId="0" sldId="388"/>
        </pc:sldMkLst>
      </pc:sldChg>
      <pc:sldChg chg="add del setBg">
        <pc:chgData name="Damian Gordon" userId="796278f3-970d-4a3b-8137-dc597a054133" providerId="ADAL" clId="{B02DC808-18BA-42CA-BB83-A35DC28F7966}" dt="2025-02-02T23:23:55.998" v="4"/>
        <pc:sldMkLst>
          <pc:docMk/>
          <pc:sldMk cId="0" sldId="389"/>
        </pc:sldMkLst>
      </pc:sldChg>
      <pc:sldChg chg="add del">
        <pc:chgData name="Damian Gordon" userId="796278f3-970d-4a3b-8137-dc597a054133" providerId="ADAL" clId="{B02DC808-18BA-42CA-BB83-A35DC28F7966}" dt="2025-02-02T23:23:31.732" v="2"/>
        <pc:sldMkLst>
          <pc:docMk/>
          <pc:sldMk cId="0" sldId="390"/>
        </pc:sldMkLst>
      </pc:sldChg>
      <pc:sldChg chg="add del setBg">
        <pc:chgData name="Damian Gordon" userId="796278f3-970d-4a3b-8137-dc597a054133" providerId="ADAL" clId="{B02DC808-18BA-42CA-BB83-A35DC28F7966}" dt="2025-02-02T23:23:55.998" v="4"/>
        <pc:sldMkLst>
          <pc:docMk/>
          <pc:sldMk cId="0" sldId="391"/>
        </pc:sldMkLst>
      </pc:sldChg>
      <pc:sldChg chg="add del setBg">
        <pc:chgData name="Damian Gordon" userId="796278f3-970d-4a3b-8137-dc597a054133" providerId="ADAL" clId="{B02DC808-18BA-42CA-BB83-A35DC28F7966}" dt="2025-02-02T23:23:55.998" v="4"/>
        <pc:sldMkLst>
          <pc:docMk/>
          <pc:sldMk cId="0" sldId="392"/>
        </pc:sldMkLst>
      </pc:sldChg>
      <pc:sldChg chg="add del setBg">
        <pc:chgData name="Damian Gordon" userId="796278f3-970d-4a3b-8137-dc597a054133" providerId="ADAL" clId="{B02DC808-18BA-42CA-BB83-A35DC28F7966}" dt="2025-02-02T23:23:55.998" v="4"/>
        <pc:sldMkLst>
          <pc:docMk/>
          <pc:sldMk cId="0" sldId="393"/>
        </pc:sldMkLst>
      </pc:sldChg>
      <pc:sldChg chg="add del setBg">
        <pc:chgData name="Damian Gordon" userId="796278f3-970d-4a3b-8137-dc597a054133" providerId="ADAL" clId="{B02DC808-18BA-42CA-BB83-A35DC28F7966}" dt="2025-02-02T23:23:55.998" v="4"/>
        <pc:sldMkLst>
          <pc:docMk/>
          <pc:sldMk cId="0" sldId="394"/>
        </pc:sldMkLst>
      </pc:sldChg>
      <pc:sldChg chg="del">
        <pc:chgData name="Damian Gordon" userId="796278f3-970d-4a3b-8137-dc597a054133" providerId="ADAL" clId="{B02DC808-18BA-42CA-BB83-A35DC28F7966}" dt="2025-02-05T16:38:56.414" v="593" actId="47"/>
        <pc:sldMkLst>
          <pc:docMk/>
          <pc:sldMk cId="1898965013" sldId="426"/>
        </pc:sldMkLst>
      </pc:sldChg>
      <pc:sldChg chg="ord">
        <pc:chgData name="Damian Gordon" userId="796278f3-970d-4a3b-8137-dc597a054133" providerId="ADAL" clId="{B02DC808-18BA-42CA-BB83-A35DC28F7966}" dt="2025-02-05T16:37:37.400" v="592"/>
        <pc:sldMkLst>
          <pc:docMk/>
          <pc:sldMk cId="154579201" sldId="662"/>
        </pc:sldMkLst>
      </pc:sldChg>
      <pc:sldChg chg="del">
        <pc:chgData name="Damian Gordon" userId="796278f3-970d-4a3b-8137-dc597a054133" providerId="ADAL" clId="{B02DC808-18BA-42CA-BB83-A35DC28F7966}" dt="2025-02-05T16:38:56.414" v="593" actId="47"/>
        <pc:sldMkLst>
          <pc:docMk/>
          <pc:sldMk cId="1245215892" sldId="663"/>
        </pc:sldMkLst>
      </pc:sldChg>
      <pc:sldChg chg="del">
        <pc:chgData name="Damian Gordon" userId="796278f3-970d-4a3b-8137-dc597a054133" providerId="ADAL" clId="{B02DC808-18BA-42CA-BB83-A35DC28F7966}" dt="2025-02-05T16:38:56.414" v="593" actId="47"/>
        <pc:sldMkLst>
          <pc:docMk/>
          <pc:sldMk cId="731414068" sldId="664"/>
        </pc:sldMkLst>
      </pc:sldChg>
      <pc:sldChg chg="del">
        <pc:chgData name="Damian Gordon" userId="796278f3-970d-4a3b-8137-dc597a054133" providerId="ADAL" clId="{B02DC808-18BA-42CA-BB83-A35DC28F7966}" dt="2025-02-05T16:38:56.414" v="593" actId="47"/>
        <pc:sldMkLst>
          <pc:docMk/>
          <pc:sldMk cId="1509869422" sldId="665"/>
        </pc:sldMkLst>
      </pc:sldChg>
      <pc:sldChg chg="del">
        <pc:chgData name="Damian Gordon" userId="796278f3-970d-4a3b-8137-dc597a054133" providerId="ADAL" clId="{B02DC808-18BA-42CA-BB83-A35DC28F7966}" dt="2025-02-05T16:38:56.414" v="593" actId="47"/>
        <pc:sldMkLst>
          <pc:docMk/>
          <pc:sldMk cId="2818247604" sldId="666"/>
        </pc:sldMkLst>
      </pc:sldChg>
      <pc:sldChg chg="del">
        <pc:chgData name="Damian Gordon" userId="796278f3-970d-4a3b-8137-dc597a054133" providerId="ADAL" clId="{B02DC808-18BA-42CA-BB83-A35DC28F7966}" dt="2025-02-05T16:38:56.414" v="593" actId="47"/>
        <pc:sldMkLst>
          <pc:docMk/>
          <pc:sldMk cId="4124248971" sldId="667"/>
        </pc:sldMkLst>
      </pc:sldChg>
      <pc:sldChg chg="del">
        <pc:chgData name="Damian Gordon" userId="796278f3-970d-4a3b-8137-dc597a054133" providerId="ADAL" clId="{B02DC808-18BA-42CA-BB83-A35DC28F7966}" dt="2025-02-05T16:38:56.414" v="593" actId="47"/>
        <pc:sldMkLst>
          <pc:docMk/>
          <pc:sldMk cId="3201619287" sldId="668"/>
        </pc:sldMkLst>
      </pc:sldChg>
      <pc:sldChg chg="del">
        <pc:chgData name="Damian Gordon" userId="796278f3-970d-4a3b-8137-dc597a054133" providerId="ADAL" clId="{B02DC808-18BA-42CA-BB83-A35DC28F7966}" dt="2025-02-05T16:06:03.161" v="23" actId="47"/>
        <pc:sldMkLst>
          <pc:docMk/>
          <pc:sldMk cId="2773212245" sldId="669"/>
        </pc:sldMkLst>
      </pc:sldChg>
      <pc:sldChg chg="del">
        <pc:chgData name="Damian Gordon" userId="796278f3-970d-4a3b-8137-dc597a054133" providerId="ADAL" clId="{B02DC808-18BA-42CA-BB83-A35DC28F7966}" dt="2025-02-05T16:38:56.414" v="593" actId="47"/>
        <pc:sldMkLst>
          <pc:docMk/>
          <pc:sldMk cId="716705958" sldId="670"/>
        </pc:sldMkLst>
      </pc:sldChg>
      <pc:sldChg chg="ord">
        <pc:chgData name="Damian Gordon" userId="796278f3-970d-4a3b-8137-dc597a054133" providerId="ADAL" clId="{B02DC808-18BA-42CA-BB83-A35DC28F7966}" dt="2025-02-05T16:36:24.939" v="590"/>
        <pc:sldMkLst>
          <pc:docMk/>
          <pc:sldMk cId="334930050" sldId="672"/>
        </pc:sldMkLst>
      </pc:sldChg>
      <pc:sldChg chg="del">
        <pc:chgData name="Damian Gordon" userId="796278f3-970d-4a3b-8137-dc597a054133" providerId="ADAL" clId="{B02DC808-18BA-42CA-BB83-A35DC28F7966}" dt="2025-02-05T16:06:04.135" v="24" actId="47"/>
        <pc:sldMkLst>
          <pc:docMk/>
          <pc:sldMk cId="3457037014" sldId="673"/>
        </pc:sldMkLst>
      </pc:sldChg>
      <pc:sldChg chg="addSp modSp mod setBg">
        <pc:chgData name="Damian Gordon" userId="796278f3-970d-4a3b-8137-dc597a054133" providerId="ADAL" clId="{B02DC808-18BA-42CA-BB83-A35DC28F7966}" dt="2025-02-05T16:14:23.724" v="146" actId="1036"/>
        <pc:sldMkLst>
          <pc:docMk/>
          <pc:sldMk cId="3491475978" sldId="674"/>
        </pc:sldMkLst>
      </pc:sldChg>
      <pc:sldChg chg="addSp delSp modSp mod setBg">
        <pc:chgData name="Damian Gordon" userId="796278f3-970d-4a3b-8137-dc597a054133" providerId="ADAL" clId="{B02DC808-18BA-42CA-BB83-A35DC28F7966}" dt="2025-02-05T16:11:37.865" v="81" actId="22"/>
        <pc:sldMkLst>
          <pc:docMk/>
          <pc:sldMk cId="743993683" sldId="675"/>
        </pc:sldMkLst>
      </pc:sldChg>
      <pc:sldChg chg="del">
        <pc:chgData name="Damian Gordon" userId="796278f3-970d-4a3b-8137-dc597a054133" providerId="ADAL" clId="{B02DC808-18BA-42CA-BB83-A35DC28F7966}" dt="2025-02-05T17:09:16.844" v="824" actId="47"/>
        <pc:sldMkLst>
          <pc:docMk/>
          <pc:sldMk cId="1935817950" sldId="676"/>
        </pc:sldMkLst>
      </pc:sldChg>
      <pc:sldChg chg="del">
        <pc:chgData name="Damian Gordon" userId="796278f3-970d-4a3b-8137-dc597a054133" providerId="ADAL" clId="{B02DC808-18BA-42CA-BB83-A35DC28F7966}" dt="2025-02-05T16:38:56.414" v="593" actId="47"/>
        <pc:sldMkLst>
          <pc:docMk/>
          <pc:sldMk cId="1216709341" sldId="677"/>
        </pc:sldMkLst>
      </pc:sldChg>
      <pc:sldChg chg="del">
        <pc:chgData name="Damian Gordon" userId="796278f3-970d-4a3b-8137-dc597a054133" providerId="ADAL" clId="{B02DC808-18BA-42CA-BB83-A35DC28F7966}" dt="2025-02-05T17:09:19.132" v="825" actId="47"/>
        <pc:sldMkLst>
          <pc:docMk/>
          <pc:sldMk cId="2008175593" sldId="678"/>
        </pc:sldMkLst>
      </pc:sldChg>
      <pc:sldChg chg="del">
        <pc:chgData name="Damian Gordon" userId="796278f3-970d-4a3b-8137-dc597a054133" providerId="ADAL" clId="{B02DC808-18BA-42CA-BB83-A35DC28F7966}" dt="2025-02-05T16:38:56.414" v="593" actId="47"/>
        <pc:sldMkLst>
          <pc:docMk/>
          <pc:sldMk cId="3270753802" sldId="679"/>
        </pc:sldMkLst>
      </pc:sldChg>
      <pc:sldChg chg="del">
        <pc:chgData name="Damian Gordon" userId="796278f3-970d-4a3b-8137-dc597a054133" providerId="ADAL" clId="{B02DC808-18BA-42CA-BB83-A35DC28F7966}" dt="2025-02-05T16:38:56.414" v="593" actId="47"/>
        <pc:sldMkLst>
          <pc:docMk/>
          <pc:sldMk cId="365692125" sldId="680"/>
        </pc:sldMkLst>
      </pc:sldChg>
      <pc:sldChg chg="del">
        <pc:chgData name="Damian Gordon" userId="796278f3-970d-4a3b-8137-dc597a054133" providerId="ADAL" clId="{B02DC808-18BA-42CA-BB83-A35DC28F7966}" dt="2025-02-05T16:38:56.414" v="593" actId="47"/>
        <pc:sldMkLst>
          <pc:docMk/>
          <pc:sldMk cId="1886214053" sldId="681"/>
        </pc:sldMkLst>
      </pc:sldChg>
      <pc:sldChg chg="del">
        <pc:chgData name="Damian Gordon" userId="796278f3-970d-4a3b-8137-dc597a054133" providerId="ADAL" clId="{B02DC808-18BA-42CA-BB83-A35DC28F7966}" dt="2025-02-05T16:38:56.414" v="593" actId="47"/>
        <pc:sldMkLst>
          <pc:docMk/>
          <pc:sldMk cId="1209025461" sldId="682"/>
        </pc:sldMkLst>
      </pc:sldChg>
      <pc:sldChg chg="del">
        <pc:chgData name="Damian Gordon" userId="796278f3-970d-4a3b-8137-dc597a054133" providerId="ADAL" clId="{B02DC808-18BA-42CA-BB83-A35DC28F7966}" dt="2025-02-05T16:38:56.414" v="593" actId="47"/>
        <pc:sldMkLst>
          <pc:docMk/>
          <pc:sldMk cId="2179747030" sldId="683"/>
        </pc:sldMkLst>
      </pc:sldChg>
      <pc:sldChg chg="del">
        <pc:chgData name="Damian Gordon" userId="796278f3-970d-4a3b-8137-dc597a054133" providerId="ADAL" clId="{B02DC808-18BA-42CA-BB83-A35DC28F7966}" dt="2025-02-05T16:38:56.414" v="593" actId="47"/>
        <pc:sldMkLst>
          <pc:docMk/>
          <pc:sldMk cId="3755462999" sldId="686"/>
        </pc:sldMkLst>
      </pc:sldChg>
      <pc:sldChg chg="del">
        <pc:chgData name="Damian Gordon" userId="796278f3-970d-4a3b-8137-dc597a054133" providerId="ADAL" clId="{B02DC808-18BA-42CA-BB83-A35DC28F7966}" dt="2025-02-05T16:38:56.414" v="593" actId="47"/>
        <pc:sldMkLst>
          <pc:docMk/>
          <pc:sldMk cId="4226681106" sldId="687"/>
        </pc:sldMkLst>
      </pc:sldChg>
      <pc:sldChg chg="del">
        <pc:chgData name="Damian Gordon" userId="796278f3-970d-4a3b-8137-dc597a054133" providerId="ADAL" clId="{B02DC808-18BA-42CA-BB83-A35DC28F7966}" dt="2025-02-05T16:38:56.414" v="593" actId="47"/>
        <pc:sldMkLst>
          <pc:docMk/>
          <pc:sldMk cId="1523053559" sldId="688"/>
        </pc:sldMkLst>
      </pc:sldChg>
      <pc:sldChg chg="del">
        <pc:chgData name="Damian Gordon" userId="796278f3-970d-4a3b-8137-dc597a054133" providerId="ADAL" clId="{B02DC808-18BA-42CA-BB83-A35DC28F7966}" dt="2025-02-05T16:38:56.414" v="593" actId="47"/>
        <pc:sldMkLst>
          <pc:docMk/>
          <pc:sldMk cId="4002406144" sldId="689"/>
        </pc:sldMkLst>
      </pc:sldChg>
      <pc:sldChg chg="del">
        <pc:chgData name="Damian Gordon" userId="796278f3-970d-4a3b-8137-dc597a054133" providerId="ADAL" clId="{B02DC808-18BA-42CA-BB83-A35DC28F7966}" dt="2025-02-05T16:38:56.414" v="593" actId="47"/>
        <pc:sldMkLst>
          <pc:docMk/>
          <pc:sldMk cId="33447620" sldId="690"/>
        </pc:sldMkLst>
      </pc:sldChg>
      <pc:sldChg chg="del">
        <pc:chgData name="Damian Gordon" userId="796278f3-970d-4a3b-8137-dc597a054133" providerId="ADAL" clId="{B02DC808-18BA-42CA-BB83-A35DC28F7966}" dt="2025-02-05T16:38:56.414" v="593" actId="47"/>
        <pc:sldMkLst>
          <pc:docMk/>
          <pc:sldMk cId="2970361150" sldId="691"/>
        </pc:sldMkLst>
      </pc:sldChg>
      <pc:sldChg chg="del">
        <pc:chgData name="Damian Gordon" userId="796278f3-970d-4a3b-8137-dc597a054133" providerId="ADAL" clId="{B02DC808-18BA-42CA-BB83-A35DC28F7966}" dt="2025-02-05T16:38:56.414" v="593" actId="47"/>
        <pc:sldMkLst>
          <pc:docMk/>
          <pc:sldMk cId="1369926104" sldId="692"/>
        </pc:sldMkLst>
      </pc:sldChg>
      <pc:sldChg chg="del">
        <pc:chgData name="Damian Gordon" userId="796278f3-970d-4a3b-8137-dc597a054133" providerId="ADAL" clId="{B02DC808-18BA-42CA-BB83-A35DC28F7966}" dt="2025-02-05T16:38:56.414" v="593" actId="47"/>
        <pc:sldMkLst>
          <pc:docMk/>
          <pc:sldMk cId="1527665" sldId="693"/>
        </pc:sldMkLst>
      </pc:sldChg>
      <pc:sldChg chg="del">
        <pc:chgData name="Damian Gordon" userId="796278f3-970d-4a3b-8137-dc597a054133" providerId="ADAL" clId="{B02DC808-18BA-42CA-BB83-A35DC28F7966}" dt="2025-02-05T16:38:56.414" v="593" actId="47"/>
        <pc:sldMkLst>
          <pc:docMk/>
          <pc:sldMk cId="878025474" sldId="694"/>
        </pc:sldMkLst>
      </pc:sldChg>
      <pc:sldChg chg="del">
        <pc:chgData name="Damian Gordon" userId="796278f3-970d-4a3b-8137-dc597a054133" providerId="ADAL" clId="{B02DC808-18BA-42CA-BB83-A35DC28F7966}" dt="2025-02-05T16:38:56.414" v="593" actId="47"/>
        <pc:sldMkLst>
          <pc:docMk/>
          <pc:sldMk cId="4181188032" sldId="695"/>
        </pc:sldMkLst>
      </pc:sldChg>
      <pc:sldChg chg="del">
        <pc:chgData name="Damian Gordon" userId="796278f3-970d-4a3b-8137-dc597a054133" providerId="ADAL" clId="{B02DC808-18BA-42CA-BB83-A35DC28F7966}" dt="2025-02-05T16:38:56.414" v="593" actId="47"/>
        <pc:sldMkLst>
          <pc:docMk/>
          <pc:sldMk cId="758750130" sldId="696"/>
        </pc:sldMkLst>
      </pc:sldChg>
      <pc:sldChg chg="del">
        <pc:chgData name="Damian Gordon" userId="796278f3-970d-4a3b-8137-dc597a054133" providerId="ADAL" clId="{B02DC808-18BA-42CA-BB83-A35DC28F7966}" dt="2025-02-05T16:38:56.414" v="593" actId="47"/>
        <pc:sldMkLst>
          <pc:docMk/>
          <pc:sldMk cId="2901335358" sldId="697"/>
        </pc:sldMkLst>
      </pc:sldChg>
      <pc:sldChg chg="del">
        <pc:chgData name="Damian Gordon" userId="796278f3-970d-4a3b-8137-dc597a054133" providerId="ADAL" clId="{B02DC808-18BA-42CA-BB83-A35DC28F7966}" dt="2025-02-05T16:38:56.414" v="593" actId="47"/>
        <pc:sldMkLst>
          <pc:docMk/>
          <pc:sldMk cId="994927710" sldId="698"/>
        </pc:sldMkLst>
      </pc:sldChg>
      <pc:sldChg chg="del">
        <pc:chgData name="Damian Gordon" userId="796278f3-970d-4a3b-8137-dc597a054133" providerId="ADAL" clId="{B02DC808-18BA-42CA-BB83-A35DC28F7966}" dt="2025-02-05T16:38:56.414" v="593" actId="47"/>
        <pc:sldMkLst>
          <pc:docMk/>
          <pc:sldMk cId="1328828659" sldId="699"/>
        </pc:sldMkLst>
      </pc:sldChg>
      <pc:sldChg chg="del">
        <pc:chgData name="Damian Gordon" userId="796278f3-970d-4a3b-8137-dc597a054133" providerId="ADAL" clId="{B02DC808-18BA-42CA-BB83-A35DC28F7966}" dt="2025-02-05T16:38:56.414" v="593" actId="47"/>
        <pc:sldMkLst>
          <pc:docMk/>
          <pc:sldMk cId="741086103" sldId="700"/>
        </pc:sldMkLst>
      </pc:sldChg>
      <pc:sldChg chg="del">
        <pc:chgData name="Damian Gordon" userId="796278f3-970d-4a3b-8137-dc597a054133" providerId="ADAL" clId="{B02DC808-18BA-42CA-BB83-A35DC28F7966}" dt="2025-02-05T16:38:56.414" v="593" actId="47"/>
        <pc:sldMkLst>
          <pc:docMk/>
          <pc:sldMk cId="2825014557" sldId="701"/>
        </pc:sldMkLst>
      </pc:sldChg>
      <pc:sldChg chg="del">
        <pc:chgData name="Damian Gordon" userId="796278f3-970d-4a3b-8137-dc597a054133" providerId="ADAL" clId="{B02DC808-18BA-42CA-BB83-A35DC28F7966}" dt="2025-02-05T16:38:56.414" v="593" actId="47"/>
        <pc:sldMkLst>
          <pc:docMk/>
          <pc:sldMk cId="1457274105" sldId="702"/>
        </pc:sldMkLst>
      </pc:sldChg>
      <pc:sldChg chg="del">
        <pc:chgData name="Damian Gordon" userId="796278f3-970d-4a3b-8137-dc597a054133" providerId="ADAL" clId="{B02DC808-18BA-42CA-BB83-A35DC28F7966}" dt="2025-02-05T16:38:56.414" v="593" actId="47"/>
        <pc:sldMkLst>
          <pc:docMk/>
          <pc:sldMk cId="240552690" sldId="704"/>
        </pc:sldMkLst>
      </pc:sldChg>
      <pc:sldChg chg="del">
        <pc:chgData name="Damian Gordon" userId="796278f3-970d-4a3b-8137-dc597a054133" providerId="ADAL" clId="{B02DC808-18BA-42CA-BB83-A35DC28F7966}" dt="2025-02-05T16:38:56.414" v="593" actId="47"/>
        <pc:sldMkLst>
          <pc:docMk/>
          <pc:sldMk cId="1908221910" sldId="705"/>
        </pc:sldMkLst>
      </pc:sldChg>
      <pc:sldChg chg="del">
        <pc:chgData name="Damian Gordon" userId="796278f3-970d-4a3b-8137-dc597a054133" providerId="ADAL" clId="{B02DC808-18BA-42CA-BB83-A35DC28F7966}" dt="2025-02-05T16:38:56.414" v="593" actId="47"/>
        <pc:sldMkLst>
          <pc:docMk/>
          <pc:sldMk cId="610627379" sldId="706"/>
        </pc:sldMkLst>
      </pc:sldChg>
      <pc:sldChg chg="del">
        <pc:chgData name="Damian Gordon" userId="796278f3-970d-4a3b-8137-dc597a054133" providerId="ADAL" clId="{B02DC808-18BA-42CA-BB83-A35DC28F7966}" dt="2025-02-05T16:38:56.414" v="593" actId="47"/>
        <pc:sldMkLst>
          <pc:docMk/>
          <pc:sldMk cId="1680705233" sldId="707"/>
        </pc:sldMkLst>
      </pc:sldChg>
      <pc:sldChg chg="del">
        <pc:chgData name="Damian Gordon" userId="796278f3-970d-4a3b-8137-dc597a054133" providerId="ADAL" clId="{B02DC808-18BA-42CA-BB83-A35DC28F7966}" dt="2025-02-05T16:38:56.414" v="593" actId="47"/>
        <pc:sldMkLst>
          <pc:docMk/>
          <pc:sldMk cId="2314870149" sldId="708"/>
        </pc:sldMkLst>
      </pc:sldChg>
      <pc:sldChg chg="del">
        <pc:chgData name="Damian Gordon" userId="796278f3-970d-4a3b-8137-dc597a054133" providerId="ADAL" clId="{B02DC808-18BA-42CA-BB83-A35DC28F7966}" dt="2025-02-05T16:38:56.414" v="593" actId="47"/>
        <pc:sldMkLst>
          <pc:docMk/>
          <pc:sldMk cId="2301353627" sldId="709"/>
        </pc:sldMkLst>
      </pc:sldChg>
      <pc:sldChg chg="ord">
        <pc:chgData name="Damian Gordon" userId="796278f3-970d-4a3b-8137-dc597a054133" providerId="ADAL" clId="{B02DC808-18BA-42CA-BB83-A35DC28F7966}" dt="2025-02-05T16:37:37.400" v="592"/>
        <pc:sldMkLst>
          <pc:docMk/>
          <pc:sldMk cId="3855399301" sldId="710"/>
        </pc:sldMkLst>
      </pc:sldChg>
      <pc:sldChg chg="ord">
        <pc:chgData name="Damian Gordon" userId="796278f3-970d-4a3b-8137-dc597a054133" providerId="ADAL" clId="{B02DC808-18BA-42CA-BB83-A35DC28F7966}" dt="2025-02-05T16:37:37.400" v="592"/>
        <pc:sldMkLst>
          <pc:docMk/>
          <pc:sldMk cId="1914316946" sldId="711"/>
        </pc:sldMkLst>
      </pc:sldChg>
      <pc:sldChg chg="ord">
        <pc:chgData name="Damian Gordon" userId="796278f3-970d-4a3b-8137-dc597a054133" providerId="ADAL" clId="{B02DC808-18BA-42CA-BB83-A35DC28F7966}" dt="2025-02-05T16:37:37.400" v="592"/>
        <pc:sldMkLst>
          <pc:docMk/>
          <pc:sldMk cId="309238067" sldId="712"/>
        </pc:sldMkLst>
      </pc:sldChg>
      <pc:sldChg chg="ord">
        <pc:chgData name="Damian Gordon" userId="796278f3-970d-4a3b-8137-dc597a054133" providerId="ADAL" clId="{B02DC808-18BA-42CA-BB83-A35DC28F7966}" dt="2025-02-05T16:37:37.400" v="592"/>
        <pc:sldMkLst>
          <pc:docMk/>
          <pc:sldMk cId="3366209758" sldId="713"/>
        </pc:sldMkLst>
      </pc:sldChg>
      <pc:sldChg chg="ord">
        <pc:chgData name="Damian Gordon" userId="796278f3-970d-4a3b-8137-dc597a054133" providerId="ADAL" clId="{B02DC808-18BA-42CA-BB83-A35DC28F7966}" dt="2025-02-05T16:37:37.400" v="592"/>
        <pc:sldMkLst>
          <pc:docMk/>
          <pc:sldMk cId="284852541" sldId="714"/>
        </pc:sldMkLst>
      </pc:sldChg>
      <pc:sldChg chg="ord">
        <pc:chgData name="Damian Gordon" userId="796278f3-970d-4a3b-8137-dc597a054133" providerId="ADAL" clId="{B02DC808-18BA-42CA-BB83-A35DC28F7966}" dt="2025-02-05T16:37:37.400" v="592"/>
        <pc:sldMkLst>
          <pc:docMk/>
          <pc:sldMk cId="517089005" sldId="716"/>
        </pc:sldMkLst>
      </pc:sldChg>
      <pc:sldChg chg="ord">
        <pc:chgData name="Damian Gordon" userId="796278f3-970d-4a3b-8137-dc597a054133" providerId="ADAL" clId="{B02DC808-18BA-42CA-BB83-A35DC28F7966}" dt="2025-02-05T16:37:37.400" v="592"/>
        <pc:sldMkLst>
          <pc:docMk/>
          <pc:sldMk cId="2409609985" sldId="717"/>
        </pc:sldMkLst>
      </pc:sldChg>
      <pc:sldChg chg="ord">
        <pc:chgData name="Damian Gordon" userId="796278f3-970d-4a3b-8137-dc597a054133" providerId="ADAL" clId="{B02DC808-18BA-42CA-BB83-A35DC28F7966}" dt="2025-02-05T16:37:37.400" v="592"/>
        <pc:sldMkLst>
          <pc:docMk/>
          <pc:sldMk cId="2997956555" sldId="718"/>
        </pc:sldMkLst>
      </pc:sldChg>
      <pc:sldChg chg="ord">
        <pc:chgData name="Damian Gordon" userId="796278f3-970d-4a3b-8137-dc597a054133" providerId="ADAL" clId="{B02DC808-18BA-42CA-BB83-A35DC28F7966}" dt="2025-02-05T16:37:37.400" v="592"/>
        <pc:sldMkLst>
          <pc:docMk/>
          <pc:sldMk cId="2305611061" sldId="719"/>
        </pc:sldMkLst>
      </pc:sldChg>
      <pc:sldChg chg="ord">
        <pc:chgData name="Damian Gordon" userId="796278f3-970d-4a3b-8137-dc597a054133" providerId="ADAL" clId="{B02DC808-18BA-42CA-BB83-A35DC28F7966}" dt="2025-02-05T16:37:37.400" v="592"/>
        <pc:sldMkLst>
          <pc:docMk/>
          <pc:sldMk cId="4276385087" sldId="720"/>
        </pc:sldMkLst>
      </pc:sldChg>
      <pc:sldChg chg="ord">
        <pc:chgData name="Damian Gordon" userId="796278f3-970d-4a3b-8137-dc597a054133" providerId="ADAL" clId="{B02DC808-18BA-42CA-BB83-A35DC28F7966}" dt="2025-02-05T16:37:37.400" v="592"/>
        <pc:sldMkLst>
          <pc:docMk/>
          <pc:sldMk cId="829843242" sldId="721"/>
        </pc:sldMkLst>
      </pc:sldChg>
      <pc:sldChg chg="del">
        <pc:chgData name="Damian Gordon" userId="796278f3-970d-4a3b-8137-dc597a054133" providerId="ADAL" clId="{B02DC808-18BA-42CA-BB83-A35DC28F7966}" dt="2025-02-05T16:38:56.414" v="593" actId="47"/>
        <pc:sldMkLst>
          <pc:docMk/>
          <pc:sldMk cId="1227440304" sldId="722"/>
        </pc:sldMkLst>
      </pc:sldChg>
      <pc:sldChg chg="del">
        <pc:chgData name="Damian Gordon" userId="796278f3-970d-4a3b-8137-dc597a054133" providerId="ADAL" clId="{B02DC808-18BA-42CA-BB83-A35DC28F7966}" dt="2025-02-05T16:38:56.414" v="593" actId="47"/>
        <pc:sldMkLst>
          <pc:docMk/>
          <pc:sldMk cId="1370382378" sldId="726"/>
        </pc:sldMkLst>
      </pc:sldChg>
      <pc:sldChg chg="del">
        <pc:chgData name="Damian Gordon" userId="796278f3-970d-4a3b-8137-dc597a054133" providerId="ADAL" clId="{B02DC808-18BA-42CA-BB83-A35DC28F7966}" dt="2025-02-05T16:38:56.414" v="593" actId="47"/>
        <pc:sldMkLst>
          <pc:docMk/>
          <pc:sldMk cId="140862812" sldId="727"/>
        </pc:sldMkLst>
      </pc:sldChg>
      <pc:sldChg chg="addSp delSp modSp add mod setBg delDesignElem">
        <pc:chgData name="Damian Gordon" userId="796278f3-970d-4a3b-8137-dc597a054133" providerId="ADAL" clId="{B02DC808-18BA-42CA-BB83-A35DC28F7966}" dt="2025-02-05T16:18:38.307" v="289" actId="20577"/>
        <pc:sldMkLst>
          <pc:docMk/>
          <pc:sldMk cId="3106525926" sldId="728"/>
        </pc:sldMkLst>
      </pc:sldChg>
      <pc:sldChg chg="addSp delSp modSp new mod setBg">
        <pc:chgData name="Damian Gordon" userId="796278f3-970d-4a3b-8137-dc597a054133" providerId="ADAL" clId="{B02DC808-18BA-42CA-BB83-A35DC28F7966}" dt="2025-02-05T16:25:28.201" v="511" actId="404"/>
        <pc:sldMkLst>
          <pc:docMk/>
          <pc:sldMk cId="3435914397" sldId="729"/>
        </pc:sldMkLst>
      </pc:sldChg>
      <pc:sldChg chg="addSp modSp new mod setBg">
        <pc:chgData name="Damian Gordon" userId="796278f3-970d-4a3b-8137-dc597a054133" providerId="ADAL" clId="{B02DC808-18BA-42CA-BB83-A35DC28F7966}" dt="2025-02-06T23:13:52.987" v="1343" actId="1036"/>
        <pc:sldMkLst>
          <pc:docMk/>
          <pc:sldMk cId="3398991832" sldId="730"/>
        </pc:sldMkLst>
      </pc:sldChg>
      <pc:sldChg chg="addSp delSp modSp new mod setBg">
        <pc:chgData name="Damian Gordon" userId="796278f3-970d-4a3b-8137-dc597a054133" providerId="ADAL" clId="{B02DC808-18BA-42CA-BB83-A35DC28F7966}" dt="2025-02-05T16:35:40.840" v="588" actId="14100"/>
        <pc:sldMkLst>
          <pc:docMk/>
          <pc:sldMk cId="1531752897" sldId="731"/>
        </pc:sldMkLst>
      </pc:sldChg>
      <pc:sldChg chg="addSp delSp modSp new mod">
        <pc:chgData name="Damian Gordon" userId="796278f3-970d-4a3b-8137-dc597a054133" providerId="ADAL" clId="{B02DC808-18BA-42CA-BB83-A35DC28F7966}" dt="2025-02-05T16:56:10.597" v="651" actId="1076"/>
        <pc:sldMkLst>
          <pc:docMk/>
          <pc:sldMk cId="403527331" sldId="732"/>
        </pc:sldMkLst>
      </pc:sldChg>
      <pc:sldChg chg="new del">
        <pc:chgData name="Damian Gordon" userId="796278f3-970d-4a3b-8137-dc597a054133" providerId="ADAL" clId="{B02DC808-18BA-42CA-BB83-A35DC28F7966}" dt="2025-02-05T16:39:11.488" v="595" actId="47"/>
        <pc:sldMkLst>
          <pc:docMk/>
          <pc:sldMk cId="3810808799" sldId="732"/>
        </pc:sldMkLst>
      </pc:sldChg>
      <pc:sldChg chg="delSp add del mod">
        <pc:chgData name="Damian Gordon" userId="796278f3-970d-4a3b-8137-dc597a054133" providerId="ADAL" clId="{B02DC808-18BA-42CA-BB83-A35DC28F7966}" dt="2025-02-05T16:53:43.757" v="644" actId="47"/>
        <pc:sldMkLst>
          <pc:docMk/>
          <pc:sldMk cId="2210053833" sldId="733"/>
        </pc:sldMkLst>
      </pc:sldChg>
      <pc:sldChg chg="addSp delSp modSp new mod">
        <pc:chgData name="Damian Gordon" userId="796278f3-970d-4a3b-8137-dc597a054133" providerId="ADAL" clId="{B02DC808-18BA-42CA-BB83-A35DC28F7966}" dt="2025-02-05T17:15:36.939" v="827" actId="1076"/>
        <pc:sldMkLst>
          <pc:docMk/>
          <pc:sldMk cId="3098856293" sldId="734"/>
        </pc:sldMkLst>
      </pc:sldChg>
      <pc:sldChg chg="add del">
        <pc:chgData name="Damian Gordon" userId="796278f3-970d-4a3b-8137-dc597a054133" providerId="ADAL" clId="{B02DC808-18BA-42CA-BB83-A35DC28F7966}" dt="2025-02-05T16:53:41.937" v="643" actId="47"/>
        <pc:sldMkLst>
          <pc:docMk/>
          <pc:sldMk cId="705511185" sldId="735"/>
        </pc:sldMkLst>
      </pc:sldChg>
      <pc:sldChg chg="delSp modSp add mod">
        <pc:chgData name="Damian Gordon" userId="796278f3-970d-4a3b-8137-dc597a054133" providerId="ADAL" clId="{B02DC808-18BA-42CA-BB83-A35DC28F7966}" dt="2025-02-05T17:16:31.355" v="838" actId="166"/>
        <pc:sldMkLst>
          <pc:docMk/>
          <pc:sldMk cId="2454201824" sldId="735"/>
        </pc:sldMkLst>
      </pc:sldChg>
      <pc:sldChg chg="addSp delSp modSp new mod ord setBg">
        <pc:chgData name="Damian Gordon" userId="796278f3-970d-4a3b-8137-dc597a054133" providerId="ADAL" clId="{B02DC808-18BA-42CA-BB83-A35DC28F7966}" dt="2025-02-06T22:57:53.673" v="1219" actId="27636"/>
        <pc:sldMkLst>
          <pc:docMk/>
          <pc:sldMk cId="172122874" sldId="736"/>
        </pc:sldMkLst>
      </pc:sldChg>
      <pc:sldChg chg="addSp delSp modSp add mod">
        <pc:chgData name="Damian Gordon" userId="796278f3-970d-4a3b-8137-dc597a054133" providerId="ADAL" clId="{B02DC808-18BA-42CA-BB83-A35DC28F7966}" dt="2025-02-07T00:45:25.489" v="1940" actId="1036"/>
        <pc:sldMkLst>
          <pc:docMk/>
          <pc:sldMk cId="3629971872" sldId="737"/>
        </pc:sldMkLst>
      </pc:sldChg>
      <pc:sldChg chg="addSp modSp add mod">
        <pc:chgData name="Damian Gordon" userId="796278f3-970d-4a3b-8137-dc597a054133" providerId="ADAL" clId="{B02DC808-18BA-42CA-BB83-A35DC28F7966}" dt="2025-02-07T00:52:41.432" v="1979" actId="1076"/>
        <pc:sldMkLst>
          <pc:docMk/>
          <pc:sldMk cId="2884888909" sldId="738"/>
        </pc:sldMkLst>
      </pc:sldChg>
      <pc:sldChg chg="addSp modSp add mod">
        <pc:chgData name="Damian Gordon" userId="796278f3-970d-4a3b-8137-dc597a054133" providerId="ADAL" clId="{B02DC808-18BA-42CA-BB83-A35DC28F7966}" dt="2025-02-07T01:03:39.537" v="1990" actId="1076"/>
        <pc:sldMkLst>
          <pc:docMk/>
          <pc:sldMk cId="2678541372" sldId="739"/>
        </pc:sldMkLst>
      </pc:sldChg>
      <pc:sldChg chg="addSp modSp add mod">
        <pc:chgData name="Damian Gordon" userId="796278f3-970d-4a3b-8137-dc597a054133" providerId="ADAL" clId="{B02DC808-18BA-42CA-BB83-A35DC28F7966}" dt="2025-02-07T01:05:54.209" v="1999" actId="1076"/>
        <pc:sldMkLst>
          <pc:docMk/>
          <pc:sldMk cId="3892722695" sldId="740"/>
        </pc:sldMkLst>
      </pc:sldChg>
      <pc:sldChg chg="modSp add mod">
        <pc:chgData name="Damian Gordon" userId="796278f3-970d-4a3b-8137-dc597a054133" providerId="ADAL" clId="{B02DC808-18BA-42CA-BB83-A35DC28F7966}" dt="2025-02-07T01:07:01.793" v="2010" actId="404"/>
        <pc:sldMkLst>
          <pc:docMk/>
          <pc:sldMk cId="250654358" sldId="741"/>
        </pc:sldMkLst>
      </pc:sldChg>
      <pc:sldChg chg="addSp delSp modSp add mod">
        <pc:chgData name="Damian Gordon" userId="796278f3-970d-4a3b-8137-dc597a054133" providerId="ADAL" clId="{B02DC808-18BA-42CA-BB83-A35DC28F7966}" dt="2025-02-07T01:07:26.952" v="2015" actId="20577"/>
        <pc:sldMkLst>
          <pc:docMk/>
          <pc:sldMk cId="1609051355" sldId="742"/>
        </pc:sldMkLst>
      </pc:sldChg>
      <pc:sldChg chg="addSp delSp modSp add mod">
        <pc:chgData name="Damian Gordon" userId="796278f3-970d-4a3b-8137-dc597a054133" providerId="ADAL" clId="{B02DC808-18BA-42CA-BB83-A35DC28F7966}" dt="2025-02-06T23:18:58.202" v="1590" actId="27636"/>
        <pc:sldMkLst>
          <pc:docMk/>
          <pc:sldMk cId="2355566663" sldId="743"/>
        </pc:sldMkLst>
      </pc:sldChg>
      <pc:sldChg chg="addSp delSp modSp add del mod">
        <pc:chgData name="Damian Gordon" userId="796278f3-970d-4a3b-8137-dc597a054133" providerId="ADAL" clId="{B02DC808-18BA-42CA-BB83-A35DC28F7966}" dt="2025-02-06T23:02:45.935" v="1340" actId="47"/>
        <pc:sldMkLst>
          <pc:docMk/>
          <pc:sldMk cId="1937995116" sldId="744"/>
        </pc:sldMkLst>
      </pc:sldChg>
      <pc:sldChg chg="addSp modSp add mod ord">
        <pc:chgData name="Damian Gordon" userId="796278f3-970d-4a3b-8137-dc597a054133" providerId="ADAL" clId="{B02DC808-18BA-42CA-BB83-A35DC28F7966}" dt="2025-02-06T23:02:59.137" v="1342" actId="1076"/>
        <pc:sldMkLst>
          <pc:docMk/>
          <pc:sldMk cId="3826130402" sldId="745"/>
        </pc:sldMkLst>
      </pc:sldChg>
      <pc:sldChg chg="add del">
        <pc:chgData name="Damian Gordon" userId="796278f3-970d-4a3b-8137-dc597a054133" providerId="ADAL" clId="{B02DC808-18BA-42CA-BB83-A35DC28F7966}" dt="2025-02-06T23:02:42.375" v="1339" actId="47"/>
        <pc:sldMkLst>
          <pc:docMk/>
          <pc:sldMk cId="3175164332" sldId="746"/>
        </pc:sldMkLst>
      </pc:sldChg>
      <pc:sldChg chg="add del">
        <pc:chgData name="Damian Gordon" userId="796278f3-970d-4a3b-8137-dc597a054133" providerId="ADAL" clId="{B02DC808-18BA-42CA-BB83-A35DC28F7966}" dt="2025-02-06T23:15:02.920" v="1346" actId="47"/>
        <pc:sldMkLst>
          <pc:docMk/>
          <pc:sldMk cId="190164126" sldId="747"/>
        </pc:sldMkLst>
      </pc:sldChg>
      <pc:sldChg chg="addSp delSp modSp add mod">
        <pc:chgData name="Damian Gordon" userId="796278f3-970d-4a3b-8137-dc597a054133" providerId="ADAL" clId="{B02DC808-18BA-42CA-BB83-A35DC28F7966}" dt="2025-02-06T23:02:38.298" v="1338"/>
        <pc:sldMkLst>
          <pc:docMk/>
          <pc:sldMk cId="822008767" sldId="748"/>
        </pc:sldMkLst>
      </pc:sldChg>
      <pc:sldChg chg="addSp delSp modSp add mod setBg">
        <pc:chgData name="Damian Gordon" userId="796278f3-970d-4a3b-8137-dc597a054133" providerId="ADAL" clId="{B02DC808-18BA-42CA-BB83-A35DC28F7966}" dt="2025-02-06T23:21:37.981" v="1721" actId="27636"/>
        <pc:sldMkLst>
          <pc:docMk/>
          <pc:sldMk cId="3004662865" sldId="749"/>
        </pc:sldMkLst>
      </pc:sldChg>
      <pc:sldChg chg="addSp delSp modSp add mod">
        <pc:chgData name="Damian Gordon" userId="796278f3-970d-4a3b-8137-dc597a054133" providerId="ADAL" clId="{B02DC808-18BA-42CA-BB83-A35DC28F7966}" dt="2025-02-07T00:33:06.842" v="1886" actId="1076"/>
        <pc:sldMkLst>
          <pc:docMk/>
          <pc:sldMk cId="427252544" sldId="750"/>
        </pc:sldMkLst>
      </pc:sldChg>
      <pc:sldChg chg="addSp modSp new del mod">
        <pc:chgData name="Damian Gordon" userId="796278f3-970d-4a3b-8137-dc597a054133" providerId="ADAL" clId="{B02DC808-18BA-42CA-BB83-A35DC28F7966}" dt="2025-02-06T23:49:48.094" v="1878" actId="47"/>
        <pc:sldMkLst>
          <pc:docMk/>
          <pc:sldMk cId="3274547642" sldId="750"/>
        </pc:sldMkLst>
      </pc:sldChg>
      <pc:sldChg chg="add ord">
        <pc:chgData name="Damian Gordon" userId="796278f3-970d-4a3b-8137-dc597a054133" providerId="ADAL" clId="{B02DC808-18BA-42CA-BB83-A35DC28F7966}" dt="2025-02-07T00:41:32.552" v="1930"/>
        <pc:sldMkLst>
          <pc:docMk/>
          <pc:sldMk cId="1961461948" sldId="751"/>
        </pc:sldMkLst>
      </pc:sldChg>
      <pc:sldChg chg="addSp delSp modSp add mod">
        <pc:chgData name="Damian Gordon" userId="796278f3-970d-4a3b-8137-dc597a054133" providerId="ADAL" clId="{B02DC808-18BA-42CA-BB83-A35DC28F7966}" dt="2025-02-07T00:49:51.608" v="1966" actId="20577"/>
        <pc:sldMkLst>
          <pc:docMk/>
          <pc:sldMk cId="50646391" sldId="752"/>
        </pc:sldMkLst>
      </pc:sldChg>
      <pc:sldChg chg="addSp delSp modSp add del mod ord">
        <pc:chgData name="Damian Gordon" userId="796278f3-970d-4a3b-8137-dc597a054133" providerId="ADAL" clId="{B02DC808-18BA-42CA-BB83-A35DC28F7966}" dt="2025-02-07T00:41:28.389" v="1928" actId="47"/>
        <pc:sldMkLst>
          <pc:docMk/>
          <pc:sldMk cId="1459195808" sldId="752"/>
        </pc:sldMkLst>
      </pc:sldChg>
      <pc:sldChg chg="add">
        <pc:chgData name="Damian Gordon" userId="796278f3-970d-4a3b-8137-dc597a054133" providerId="ADAL" clId="{B02DC808-18BA-42CA-BB83-A35DC28F7966}" dt="2025-02-07T00:45:04.818" v="1933"/>
        <pc:sldMkLst>
          <pc:docMk/>
          <pc:sldMk cId="3693855139" sldId="753"/>
        </pc:sldMkLst>
      </pc:sldChg>
      <pc:sldChg chg="addSp delSp modSp add del mod">
        <pc:chgData name="Damian Gordon" userId="796278f3-970d-4a3b-8137-dc597a054133" providerId="ADAL" clId="{B02DC808-18BA-42CA-BB83-A35DC28F7966}" dt="2025-02-07T01:07:46.256" v="2022" actId="2696"/>
        <pc:sldMkLst>
          <pc:docMk/>
          <pc:sldMk cId="1107060141" sldId="754"/>
        </pc:sldMkLst>
      </pc:sldChg>
      <pc:sldChg chg="addSp delSp modSp add">
        <pc:chgData name="Damian Gordon" userId="796278f3-970d-4a3b-8137-dc597a054133" providerId="ADAL" clId="{B02DC808-18BA-42CA-BB83-A35DC28F7966}" dt="2025-02-07T01:08:18.080" v="2029" actId="478"/>
        <pc:sldMkLst>
          <pc:docMk/>
          <pc:sldMk cId="1387665616" sldId="755"/>
        </pc:sldMkLst>
      </pc:sldChg>
      <pc:sldChg chg="addSp delSp modSp add mod">
        <pc:chgData name="Damian Gordon" userId="796278f3-970d-4a3b-8137-dc597a054133" providerId="ADAL" clId="{B02DC808-18BA-42CA-BB83-A35DC28F7966}" dt="2025-02-07T01:09:21.597" v="2040" actId="1076"/>
        <pc:sldMkLst>
          <pc:docMk/>
          <pc:sldMk cId="291946082" sldId="756"/>
        </pc:sldMkLst>
      </pc:sldChg>
      <pc:sldChg chg="new del">
        <pc:chgData name="Damian Gordon" userId="796278f3-970d-4a3b-8137-dc597a054133" providerId="ADAL" clId="{B02DC808-18BA-42CA-BB83-A35DC28F7966}" dt="2025-02-07T01:09:40.684" v="2043" actId="47"/>
        <pc:sldMkLst>
          <pc:docMk/>
          <pc:sldMk cId="663962678" sldId="757"/>
        </pc:sldMkLst>
      </pc:sldChg>
      <pc:sldChg chg="addSp delSp modSp new mod modMedia setBg">
        <pc:chgData name="Damian Gordon" userId="796278f3-970d-4a3b-8137-dc597a054133" providerId="ADAL" clId="{B02DC808-18BA-42CA-BB83-A35DC28F7966}" dt="2025-02-07T01:10:18.436" v="2096" actId="403"/>
        <pc:sldMkLst>
          <pc:docMk/>
          <pc:sldMk cId="1929606429" sldId="758"/>
        </pc:sldMkLst>
      </pc:sldChg>
    </pc:docChg>
  </pc:docChgLst>
  <pc:docChgLst>
    <pc:chgData name="Damian Gordon" userId="796278f3-970d-4a3b-8137-dc597a054133" providerId="ADAL" clId="{F0DFB084-6A17-4B49-9108-90641E04A323}"/>
    <pc:docChg chg="custSel modSld">
      <pc:chgData name="Damian Gordon" userId="796278f3-970d-4a3b-8137-dc597a054133" providerId="ADAL" clId="{F0DFB084-6A17-4B49-9108-90641E04A323}" dt="2024-07-05T00:41:28.555" v="15" actId="20577"/>
      <pc:docMkLst>
        <pc:docMk/>
      </pc:docMkLst>
      <pc:sldChg chg="modSp mod">
        <pc:chgData name="Damian Gordon" userId="796278f3-970d-4a3b-8137-dc597a054133" providerId="ADAL" clId="{F0DFB084-6A17-4B49-9108-90641E04A323}" dt="2024-07-05T00:41:28.555" v="15" actId="20577"/>
        <pc:sldMkLst>
          <pc:docMk/>
          <pc:sldMk cId="1941464876" sldId="25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9EE96E-B7A3-40FC-B40C-1652DBD09953}" type="datetimeFigureOut">
              <a:rPr lang="en-IE" smtClean="0"/>
              <a:t>20/02/2025</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C2C7E2-A38D-4063-B2B8-A2A9C0F33D9F}" type="slidenum">
              <a:rPr lang="en-IE" smtClean="0"/>
              <a:t>‹#›</a:t>
            </a:fld>
            <a:endParaRPr lang="en-IE"/>
          </a:p>
        </p:txBody>
      </p:sp>
    </p:spTree>
    <p:extLst>
      <p:ext uri="{BB962C8B-B14F-4D97-AF65-F5344CB8AC3E}">
        <p14:creationId xmlns:p14="http://schemas.microsoft.com/office/powerpoint/2010/main" val="3329542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a:extLst>
              <a:ext uri="{FF2B5EF4-FFF2-40B4-BE49-F238E27FC236}">
                <a16:creationId xmlns:a16="http://schemas.microsoft.com/office/drawing/2014/main" id="{DCC6C0C3-BC9E-0D47-B918-2B5D9FCBF3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C37A8DE-620F-44D9-B278-7D10CB072EF0}" type="slidenum">
              <a:rPr lang="en-US" altLang="en-US">
                <a:latin typeface="Times New Roman" panose="02020603050405020304" pitchFamily="18" charset="0"/>
              </a:rPr>
              <a:pPr/>
              <a:t>6</a:t>
            </a:fld>
            <a:endParaRPr lang="en-US" altLang="en-US">
              <a:latin typeface="Times New Roman" panose="02020603050405020304" pitchFamily="18" charset="0"/>
            </a:endParaRPr>
          </a:p>
        </p:txBody>
      </p:sp>
      <p:sp>
        <p:nvSpPr>
          <p:cNvPr id="179203" name="Rectangle 2">
            <a:extLst>
              <a:ext uri="{FF2B5EF4-FFF2-40B4-BE49-F238E27FC236}">
                <a16:creationId xmlns:a16="http://schemas.microsoft.com/office/drawing/2014/main" id="{52C69FD3-108B-7824-3B55-0B61E5AEDBD6}"/>
              </a:ext>
            </a:extLst>
          </p:cNvPr>
          <p:cNvSpPr>
            <a:spLocks noGrp="1" noRot="1" noChangeAspect="1" noChangeArrowheads="1" noTextEdit="1"/>
          </p:cNvSpPr>
          <p:nvPr>
            <p:ph type="sldImg"/>
          </p:nvPr>
        </p:nvSpPr>
        <p:spPr>
          <a:ln/>
        </p:spPr>
      </p:sp>
      <p:sp>
        <p:nvSpPr>
          <p:cNvPr id="179204" name="Rectangle 3">
            <a:extLst>
              <a:ext uri="{FF2B5EF4-FFF2-40B4-BE49-F238E27FC236}">
                <a16:creationId xmlns:a16="http://schemas.microsoft.com/office/drawing/2014/main" id="{0F58088E-7F3B-835E-8BDF-DC4516CB60EA}"/>
              </a:ext>
            </a:extLst>
          </p:cNvPr>
          <p:cNvSpPr>
            <a:spLocks noGrp="1" noChangeArrowheads="1"/>
          </p:cNvSpPr>
          <p:nvPr>
            <p:ph type="body" idx="1"/>
          </p:nvPr>
        </p:nvSpPr>
        <p:spPr>
          <a:xfrm>
            <a:off x="685800" y="4360863"/>
            <a:ext cx="5486400" cy="413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38D9A-56EB-7603-123D-BE5BE6EF46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E97C38-153C-515B-F24C-3093A383E7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B10208-83CE-2CDE-F78A-6BE01133EDFA}"/>
              </a:ext>
            </a:extLst>
          </p:cNvPr>
          <p:cNvSpPr>
            <a:spLocks noGrp="1"/>
          </p:cNvSpPr>
          <p:nvPr>
            <p:ph type="body" idx="1"/>
          </p:nvPr>
        </p:nvSpPr>
        <p:spPr/>
        <p:txBody>
          <a:bodyPr>
            <a:normAutofit/>
          </a:bodyPr>
          <a:lstStyle/>
          <a:p>
            <a:endParaRPr lang="en-IE"/>
          </a:p>
        </p:txBody>
      </p:sp>
      <p:sp>
        <p:nvSpPr>
          <p:cNvPr id="4" name="Slide Number Placeholder 3">
            <a:extLst>
              <a:ext uri="{FF2B5EF4-FFF2-40B4-BE49-F238E27FC236}">
                <a16:creationId xmlns:a16="http://schemas.microsoft.com/office/drawing/2014/main" id="{F4297C69-DD4B-3300-3DCB-77DD69CFB0B3}"/>
              </a:ext>
            </a:extLst>
          </p:cNvPr>
          <p:cNvSpPr>
            <a:spLocks noGrp="1"/>
          </p:cNvSpPr>
          <p:nvPr>
            <p:ph type="sldNum" sz="quarter" idx="10"/>
          </p:nvPr>
        </p:nvSpPr>
        <p:spPr/>
        <p:txBody>
          <a:bodyPr/>
          <a:lstStyle/>
          <a:p>
            <a:fld id="{38BC2457-0B7C-48B9-BDD1-92A4A044B45F}" type="slidenum">
              <a:rPr lang="en-IE" smtClean="0"/>
              <a:t>21</a:t>
            </a:fld>
            <a:endParaRPr lang="en-IE"/>
          </a:p>
        </p:txBody>
      </p:sp>
    </p:spTree>
    <p:extLst>
      <p:ext uri="{BB962C8B-B14F-4D97-AF65-F5344CB8AC3E}">
        <p14:creationId xmlns:p14="http://schemas.microsoft.com/office/powerpoint/2010/main" val="3181316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BC8F9-5EDC-7E39-278D-24561E01DD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C13D12-59C8-C258-E2B6-5A13230143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37CCA9-803B-5CB2-7A46-2086E03999E3}"/>
              </a:ext>
            </a:extLst>
          </p:cNvPr>
          <p:cNvSpPr>
            <a:spLocks noGrp="1"/>
          </p:cNvSpPr>
          <p:nvPr>
            <p:ph type="body" idx="1"/>
          </p:nvPr>
        </p:nvSpPr>
        <p:spPr/>
        <p:txBody>
          <a:bodyPr>
            <a:normAutofit/>
          </a:bodyPr>
          <a:lstStyle/>
          <a:p>
            <a:endParaRPr lang="en-IE"/>
          </a:p>
        </p:txBody>
      </p:sp>
      <p:sp>
        <p:nvSpPr>
          <p:cNvPr id="4" name="Slide Number Placeholder 3">
            <a:extLst>
              <a:ext uri="{FF2B5EF4-FFF2-40B4-BE49-F238E27FC236}">
                <a16:creationId xmlns:a16="http://schemas.microsoft.com/office/drawing/2014/main" id="{99F5B2EC-4440-D898-5F2C-7210C58C8684}"/>
              </a:ext>
            </a:extLst>
          </p:cNvPr>
          <p:cNvSpPr>
            <a:spLocks noGrp="1"/>
          </p:cNvSpPr>
          <p:nvPr>
            <p:ph type="sldNum" sz="quarter" idx="10"/>
          </p:nvPr>
        </p:nvSpPr>
        <p:spPr/>
        <p:txBody>
          <a:bodyPr/>
          <a:lstStyle/>
          <a:p>
            <a:fld id="{38BC2457-0B7C-48B9-BDD1-92A4A044B45F}" type="slidenum">
              <a:rPr lang="en-IE" smtClean="0"/>
              <a:t>23</a:t>
            </a:fld>
            <a:endParaRPr lang="en-IE"/>
          </a:p>
        </p:txBody>
      </p:sp>
    </p:spTree>
    <p:extLst>
      <p:ext uri="{BB962C8B-B14F-4D97-AF65-F5344CB8AC3E}">
        <p14:creationId xmlns:p14="http://schemas.microsoft.com/office/powerpoint/2010/main" val="246866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798CE-FD52-FF9F-2CBD-7462643EAD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8532FB-B425-A88E-2705-9D12C6CEE6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20E19A-A65B-B936-2026-8B65973C4A11}"/>
              </a:ext>
            </a:extLst>
          </p:cNvPr>
          <p:cNvSpPr>
            <a:spLocks noGrp="1"/>
          </p:cNvSpPr>
          <p:nvPr>
            <p:ph type="body" idx="1"/>
          </p:nvPr>
        </p:nvSpPr>
        <p:spPr/>
        <p:txBody>
          <a:bodyPr>
            <a:normAutofit/>
          </a:bodyPr>
          <a:lstStyle/>
          <a:p>
            <a:endParaRPr lang="en-IE"/>
          </a:p>
        </p:txBody>
      </p:sp>
      <p:sp>
        <p:nvSpPr>
          <p:cNvPr id="4" name="Slide Number Placeholder 3">
            <a:extLst>
              <a:ext uri="{FF2B5EF4-FFF2-40B4-BE49-F238E27FC236}">
                <a16:creationId xmlns:a16="http://schemas.microsoft.com/office/drawing/2014/main" id="{12257CDD-F55B-DB99-84C6-AC0360B9420D}"/>
              </a:ext>
            </a:extLst>
          </p:cNvPr>
          <p:cNvSpPr>
            <a:spLocks noGrp="1"/>
          </p:cNvSpPr>
          <p:nvPr>
            <p:ph type="sldNum" sz="quarter" idx="10"/>
          </p:nvPr>
        </p:nvSpPr>
        <p:spPr/>
        <p:txBody>
          <a:bodyPr/>
          <a:lstStyle/>
          <a:p>
            <a:fld id="{38BC2457-0B7C-48B9-BDD1-92A4A044B45F}" type="slidenum">
              <a:rPr lang="en-IE" smtClean="0"/>
              <a:t>24</a:t>
            </a:fld>
            <a:endParaRPr lang="en-IE"/>
          </a:p>
        </p:txBody>
      </p:sp>
    </p:spTree>
    <p:extLst>
      <p:ext uri="{BB962C8B-B14F-4D97-AF65-F5344CB8AC3E}">
        <p14:creationId xmlns:p14="http://schemas.microsoft.com/office/powerpoint/2010/main" val="2297720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551F7-1E71-9572-29E2-0F516CB8AC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B4B6D3-26A1-311B-4285-0C97ECD80C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0925B9-6950-42EC-FFC0-9C8FE106019E}"/>
              </a:ext>
            </a:extLst>
          </p:cNvPr>
          <p:cNvSpPr>
            <a:spLocks noGrp="1"/>
          </p:cNvSpPr>
          <p:nvPr>
            <p:ph type="body" idx="1"/>
          </p:nvPr>
        </p:nvSpPr>
        <p:spPr/>
        <p:txBody>
          <a:bodyPr>
            <a:normAutofit/>
          </a:bodyPr>
          <a:lstStyle/>
          <a:p>
            <a:endParaRPr lang="en-IE"/>
          </a:p>
        </p:txBody>
      </p:sp>
      <p:sp>
        <p:nvSpPr>
          <p:cNvPr id="4" name="Slide Number Placeholder 3">
            <a:extLst>
              <a:ext uri="{FF2B5EF4-FFF2-40B4-BE49-F238E27FC236}">
                <a16:creationId xmlns:a16="http://schemas.microsoft.com/office/drawing/2014/main" id="{953689AE-A395-93B1-13C0-C4966593919C}"/>
              </a:ext>
            </a:extLst>
          </p:cNvPr>
          <p:cNvSpPr>
            <a:spLocks noGrp="1"/>
          </p:cNvSpPr>
          <p:nvPr>
            <p:ph type="sldNum" sz="quarter" idx="10"/>
          </p:nvPr>
        </p:nvSpPr>
        <p:spPr/>
        <p:txBody>
          <a:bodyPr/>
          <a:lstStyle/>
          <a:p>
            <a:fld id="{38BC2457-0B7C-48B9-BDD1-92A4A044B45F}" type="slidenum">
              <a:rPr lang="en-IE" smtClean="0"/>
              <a:t>25</a:t>
            </a:fld>
            <a:endParaRPr lang="en-IE"/>
          </a:p>
        </p:txBody>
      </p:sp>
    </p:spTree>
    <p:extLst>
      <p:ext uri="{BB962C8B-B14F-4D97-AF65-F5344CB8AC3E}">
        <p14:creationId xmlns:p14="http://schemas.microsoft.com/office/powerpoint/2010/main" val="3297191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29593-4E97-D98D-256D-F6B19D6E87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67F237-AAB6-FA0A-8191-810C67FDE4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6F44D5-1699-E2AE-0272-7F4B922A4D2F}"/>
              </a:ext>
            </a:extLst>
          </p:cNvPr>
          <p:cNvSpPr>
            <a:spLocks noGrp="1"/>
          </p:cNvSpPr>
          <p:nvPr>
            <p:ph type="body" idx="1"/>
          </p:nvPr>
        </p:nvSpPr>
        <p:spPr/>
        <p:txBody>
          <a:bodyPr>
            <a:normAutofit/>
          </a:bodyPr>
          <a:lstStyle/>
          <a:p>
            <a:endParaRPr lang="en-IE"/>
          </a:p>
        </p:txBody>
      </p:sp>
      <p:sp>
        <p:nvSpPr>
          <p:cNvPr id="4" name="Slide Number Placeholder 3">
            <a:extLst>
              <a:ext uri="{FF2B5EF4-FFF2-40B4-BE49-F238E27FC236}">
                <a16:creationId xmlns:a16="http://schemas.microsoft.com/office/drawing/2014/main" id="{668D844E-6F46-5E15-F20E-FFF20152DD98}"/>
              </a:ext>
            </a:extLst>
          </p:cNvPr>
          <p:cNvSpPr>
            <a:spLocks noGrp="1"/>
          </p:cNvSpPr>
          <p:nvPr>
            <p:ph type="sldNum" sz="quarter" idx="10"/>
          </p:nvPr>
        </p:nvSpPr>
        <p:spPr/>
        <p:txBody>
          <a:bodyPr/>
          <a:lstStyle/>
          <a:p>
            <a:fld id="{38BC2457-0B7C-48B9-BDD1-92A4A044B45F}" type="slidenum">
              <a:rPr lang="en-IE" smtClean="0"/>
              <a:t>26</a:t>
            </a:fld>
            <a:endParaRPr lang="en-IE"/>
          </a:p>
        </p:txBody>
      </p:sp>
    </p:spTree>
    <p:extLst>
      <p:ext uri="{BB962C8B-B14F-4D97-AF65-F5344CB8AC3E}">
        <p14:creationId xmlns:p14="http://schemas.microsoft.com/office/powerpoint/2010/main" val="4282898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C8CEC-2005-7EEB-897F-EB071A08D5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4A1A4D-351F-8F25-AB2F-ACBF739ED9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27B293-9692-CC45-3C92-E15A3C5E9D31}"/>
              </a:ext>
            </a:extLst>
          </p:cNvPr>
          <p:cNvSpPr>
            <a:spLocks noGrp="1"/>
          </p:cNvSpPr>
          <p:nvPr>
            <p:ph type="body" idx="1"/>
          </p:nvPr>
        </p:nvSpPr>
        <p:spPr/>
        <p:txBody>
          <a:bodyPr>
            <a:normAutofit/>
          </a:bodyPr>
          <a:lstStyle/>
          <a:p>
            <a:endParaRPr lang="en-IE"/>
          </a:p>
        </p:txBody>
      </p:sp>
      <p:sp>
        <p:nvSpPr>
          <p:cNvPr id="4" name="Slide Number Placeholder 3">
            <a:extLst>
              <a:ext uri="{FF2B5EF4-FFF2-40B4-BE49-F238E27FC236}">
                <a16:creationId xmlns:a16="http://schemas.microsoft.com/office/drawing/2014/main" id="{E6504E37-AF7E-1D44-1678-DD0A917F1548}"/>
              </a:ext>
            </a:extLst>
          </p:cNvPr>
          <p:cNvSpPr>
            <a:spLocks noGrp="1"/>
          </p:cNvSpPr>
          <p:nvPr>
            <p:ph type="sldNum" sz="quarter" idx="10"/>
          </p:nvPr>
        </p:nvSpPr>
        <p:spPr/>
        <p:txBody>
          <a:bodyPr/>
          <a:lstStyle/>
          <a:p>
            <a:fld id="{38BC2457-0B7C-48B9-BDD1-92A4A044B45F}" type="slidenum">
              <a:rPr lang="en-IE" smtClean="0"/>
              <a:t>27</a:t>
            </a:fld>
            <a:endParaRPr lang="en-IE"/>
          </a:p>
        </p:txBody>
      </p:sp>
    </p:spTree>
    <p:extLst>
      <p:ext uri="{BB962C8B-B14F-4D97-AF65-F5344CB8AC3E}">
        <p14:creationId xmlns:p14="http://schemas.microsoft.com/office/powerpoint/2010/main" val="4084281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503BF-EB19-7E11-B51D-16ED23F1A7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60664F-F40F-D80E-483C-ABA53A8BDB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16ECF2-1334-BC67-4F01-D6A3F45C3FEB}"/>
              </a:ext>
            </a:extLst>
          </p:cNvPr>
          <p:cNvSpPr>
            <a:spLocks noGrp="1"/>
          </p:cNvSpPr>
          <p:nvPr>
            <p:ph type="body" idx="1"/>
          </p:nvPr>
        </p:nvSpPr>
        <p:spPr/>
        <p:txBody>
          <a:bodyPr>
            <a:normAutofit/>
          </a:bodyPr>
          <a:lstStyle/>
          <a:p>
            <a:endParaRPr lang="en-IE"/>
          </a:p>
        </p:txBody>
      </p:sp>
      <p:sp>
        <p:nvSpPr>
          <p:cNvPr id="4" name="Slide Number Placeholder 3">
            <a:extLst>
              <a:ext uri="{FF2B5EF4-FFF2-40B4-BE49-F238E27FC236}">
                <a16:creationId xmlns:a16="http://schemas.microsoft.com/office/drawing/2014/main" id="{98D674B6-17EB-31F4-3D6F-13CD89B04EBC}"/>
              </a:ext>
            </a:extLst>
          </p:cNvPr>
          <p:cNvSpPr>
            <a:spLocks noGrp="1"/>
          </p:cNvSpPr>
          <p:nvPr>
            <p:ph type="sldNum" sz="quarter" idx="10"/>
          </p:nvPr>
        </p:nvSpPr>
        <p:spPr/>
        <p:txBody>
          <a:bodyPr/>
          <a:lstStyle/>
          <a:p>
            <a:fld id="{38BC2457-0B7C-48B9-BDD1-92A4A044B45F}" type="slidenum">
              <a:rPr lang="en-IE" smtClean="0"/>
              <a:t>28</a:t>
            </a:fld>
            <a:endParaRPr lang="en-IE"/>
          </a:p>
        </p:txBody>
      </p:sp>
    </p:spTree>
    <p:extLst>
      <p:ext uri="{BB962C8B-B14F-4D97-AF65-F5344CB8AC3E}">
        <p14:creationId xmlns:p14="http://schemas.microsoft.com/office/powerpoint/2010/main" val="4160900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D563B-CE4C-9628-887F-3D40B6ED62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F9A58C-6273-A168-2D09-95D2EE2058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942FA9-54EF-DA62-965F-38E3BD462D39}"/>
              </a:ext>
            </a:extLst>
          </p:cNvPr>
          <p:cNvSpPr>
            <a:spLocks noGrp="1"/>
          </p:cNvSpPr>
          <p:nvPr>
            <p:ph type="body" idx="1"/>
          </p:nvPr>
        </p:nvSpPr>
        <p:spPr/>
        <p:txBody>
          <a:bodyPr>
            <a:normAutofit/>
          </a:bodyPr>
          <a:lstStyle/>
          <a:p>
            <a:endParaRPr lang="en-IE"/>
          </a:p>
        </p:txBody>
      </p:sp>
      <p:sp>
        <p:nvSpPr>
          <p:cNvPr id="4" name="Slide Number Placeholder 3">
            <a:extLst>
              <a:ext uri="{FF2B5EF4-FFF2-40B4-BE49-F238E27FC236}">
                <a16:creationId xmlns:a16="http://schemas.microsoft.com/office/drawing/2014/main" id="{19C24397-134A-F00C-A40D-894F0EBEBE4B}"/>
              </a:ext>
            </a:extLst>
          </p:cNvPr>
          <p:cNvSpPr>
            <a:spLocks noGrp="1"/>
          </p:cNvSpPr>
          <p:nvPr>
            <p:ph type="sldNum" sz="quarter" idx="10"/>
          </p:nvPr>
        </p:nvSpPr>
        <p:spPr/>
        <p:txBody>
          <a:bodyPr/>
          <a:lstStyle/>
          <a:p>
            <a:fld id="{38BC2457-0B7C-48B9-BDD1-92A4A044B45F}" type="slidenum">
              <a:rPr lang="en-IE" smtClean="0"/>
              <a:t>29</a:t>
            </a:fld>
            <a:endParaRPr lang="en-IE"/>
          </a:p>
        </p:txBody>
      </p:sp>
    </p:spTree>
    <p:extLst>
      <p:ext uri="{BB962C8B-B14F-4D97-AF65-F5344CB8AC3E}">
        <p14:creationId xmlns:p14="http://schemas.microsoft.com/office/powerpoint/2010/main" val="27290356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3E730-ABF4-D8A8-C5B0-1D2C22A65B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9DB68A-5E1A-6B94-9686-F81BE01945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A5DEB4-1F4B-AF00-02FE-030D54DB6E16}"/>
              </a:ext>
            </a:extLst>
          </p:cNvPr>
          <p:cNvSpPr>
            <a:spLocks noGrp="1"/>
          </p:cNvSpPr>
          <p:nvPr>
            <p:ph type="body" idx="1"/>
          </p:nvPr>
        </p:nvSpPr>
        <p:spPr/>
        <p:txBody>
          <a:bodyPr>
            <a:normAutofit/>
          </a:bodyPr>
          <a:lstStyle/>
          <a:p>
            <a:endParaRPr lang="en-IE"/>
          </a:p>
        </p:txBody>
      </p:sp>
      <p:sp>
        <p:nvSpPr>
          <p:cNvPr id="4" name="Slide Number Placeholder 3">
            <a:extLst>
              <a:ext uri="{FF2B5EF4-FFF2-40B4-BE49-F238E27FC236}">
                <a16:creationId xmlns:a16="http://schemas.microsoft.com/office/drawing/2014/main" id="{E4B90B35-95EA-3B59-B06E-9A5A73132189}"/>
              </a:ext>
            </a:extLst>
          </p:cNvPr>
          <p:cNvSpPr>
            <a:spLocks noGrp="1"/>
          </p:cNvSpPr>
          <p:nvPr>
            <p:ph type="sldNum" sz="quarter" idx="10"/>
          </p:nvPr>
        </p:nvSpPr>
        <p:spPr/>
        <p:txBody>
          <a:bodyPr/>
          <a:lstStyle/>
          <a:p>
            <a:fld id="{38BC2457-0B7C-48B9-BDD1-92A4A044B45F}" type="slidenum">
              <a:rPr lang="en-IE" smtClean="0"/>
              <a:t>30</a:t>
            </a:fld>
            <a:endParaRPr lang="en-IE"/>
          </a:p>
        </p:txBody>
      </p:sp>
    </p:spTree>
    <p:extLst>
      <p:ext uri="{BB962C8B-B14F-4D97-AF65-F5344CB8AC3E}">
        <p14:creationId xmlns:p14="http://schemas.microsoft.com/office/powerpoint/2010/main" val="2772738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BABE1-576F-65A2-3FFE-65156AF643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3C77C8-C4BE-0420-C85E-0C036C0F12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998A71-DF8A-A622-A161-B827D1998527}"/>
              </a:ext>
            </a:extLst>
          </p:cNvPr>
          <p:cNvSpPr>
            <a:spLocks noGrp="1"/>
          </p:cNvSpPr>
          <p:nvPr>
            <p:ph type="body" idx="1"/>
          </p:nvPr>
        </p:nvSpPr>
        <p:spPr/>
        <p:txBody>
          <a:bodyPr>
            <a:normAutofit/>
          </a:bodyPr>
          <a:lstStyle/>
          <a:p>
            <a:endParaRPr lang="en-IE"/>
          </a:p>
        </p:txBody>
      </p:sp>
      <p:sp>
        <p:nvSpPr>
          <p:cNvPr id="4" name="Slide Number Placeholder 3">
            <a:extLst>
              <a:ext uri="{FF2B5EF4-FFF2-40B4-BE49-F238E27FC236}">
                <a16:creationId xmlns:a16="http://schemas.microsoft.com/office/drawing/2014/main" id="{46809386-DAF1-7FB8-B957-C68EB82009F2}"/>
              </a:ext>
            </a:extLst>
          </p:cNvPr>
          <p:cNvSpPr>
            <a:spLocks noGrp="1"/>
          </p:cNvSpPr>
          <p:nvPr>
            <p:ph type="sldNum" sz="quarter" idx="10"/>
          </p:nvPr>
        </p:nvSpPr>
        <p:spPr/>
        <p:txBody>
          <a:bodyPr/>
          <a:lstStyle/>
          <a:p>
            <a:fld id="{38BC2457-0B7C-48B9-BDD1-92A4A044B45F}" type="slidenum">
              <a:rPr lang="en-IE" smtClean="0"/>
              <a:t>31</a:t>
            </a:fld>
            <a:endParaRPr lang="en-IE"/>
          </a:p>
        </p:txBody>
      </p:sp>
    </p:spTree>
    <p:extLst>
      <p:ext uri="{BB962C8B-B14F-4D97-AF65-F5344CB8AC3E}">
        <p14:creationId xmlns:p14="http://schemas.microsoft.com/office/powerpoint/2010/main" val="568159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a:extLst>
              <a:ext uri="{FF2B5EF4-FFF2-40B4-BE49-F238E27FC236}">
                <a16:creationId xmlns:a16="http://schemas.microsoft.com/office/drawing/2014/main" id="{07BAF303-55B5-AA4C-4321-59788C6BFA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BFA7575-663C-47FC-95CB-E7455CC78C67}" type="slidenum">
              <a:rPr lang="en-US" altLang="en-US">
                <a:latin typeface="Times New Roman" panose="02020603050405020304" pitchFamily="18" charset="0"/>
              </a:rPr>
              <a:pPr/>
              <a:t>7</a:t>
            </a:fld>
            <a:endParaRPr lang="en-US" altLang="en-US">
              <a:latin typeface="Times New Roman" panose="02020603050405020304" pitchFamily="18" charset="0"/>
            </a:endParaRPr>
          </a:p>
        </p:txBody>
      </p:sp>
      <p:sp>
        <p:nvSpPr>
          <p:cNvPr id="180227" name="Rectangle 2">
            <a:extLst>
              <a:ext uri="{FF2B5EF4-FFF2-40B4-BE49-F238E27FC236}">
                <a16:creationId xmlns:a16="http://schemas.microsoft.com/office/drawing/2014/main" id="{B096E672-3DFB-3DE7-EB18-EEA0EC1BA721}"/>
              </a:ext>
            </a:extLst>
          </p:cNvPr>
          <p:cNvSpPr>
            <a:spLocks noGrp="1" noRot="1" noChangeAspect="1" noChangeArrowheads="1" noTextEdit="1"/>
          </p:cNvSpPr>
          <p:nvPr>
            <p:ph type="sldImg"/>
          </p:nvPr>
        </p:nvSpPr>
        <p:spPr>
          <a:ln/>
        </p:spPr>
      </p:sp>
      <p:sp>
        <p:nvSpPr>
          <p:cNvPr id="180228" name="Rectangle 3">
            <a:extLst>
              <a:ext uri="{FF2B5EF4-FFF2-40B4-BE49-F238E27FC236}">
                <a16:creationId xmlns:a16="http://schemas.microsoft.com/office/drawing/2014/main" id="{29C4660C-1142-5C5D-306E-675AA90D30C8}"/>
              </a:ext>
            </a:extLst>
          </p:cNvPr>
          <p:cNvSpPr>
            <a:spLocks noGrp="1" noChangeArrowheads="1"/>
          </p:cNvSpPr>
          <p:nvPr>
            <p:ph type="body" idx="1"/>
          </p:nvPr>
        </p:nvSpPr>
        <p:spPr>
          <a:xfrm>
            <a:off x="685800" y="4360863"/>
            <a:ext cx="5486400" cy="413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8F31D-2771-CB90-DBEA-F7E948FA41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FF850F-0620-6C29-093F-FBE443CA9E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A4CA29-35F0-88A7-65D5-6563AF630371}"/>
              </a:ext>
            </a:extLst>
          </p:cNvPr>
          <p:cNvSpPr>
            <a:spLocks noGrp="1"/>
          </p:cNvSpPr>
          <p:nvPr>
            <p:ph type="body" idx="1"/>
          </p:nvPr>
        </p:nvSpPr>
        <p:spPr/>
        <p:txBody>
          <a:bodyPr>
            <a:normAutofit/>
          </a:bodyPr>
          <a:lstStyle/>
          <a:p>
            <a:endParaRPr lang="en-IE"/>
          </a:p>
        </p:txBody>
      </p:sp>
      <p:sp>
        <p:nvSpPr>
          <p:cNvPr id="4" name="Slide Number Placeholder 3">
            <a:extLst>
              <a:ext uri="{FF2B5EF4-FFF2-40B4-BE49-F238E27FC236}">
                <a16:creationId xmlns:a16="http://schemas.microsoft.com/office/drawing/2014/main" id="{8CEF4FD9-17C4-EC1B-0100-D7365D25E0C1}"/>
              </a:ext>
            </a:extLst>
          </p:cNvPr>
          <p:cNvSpPr>
            <a:spLocks noGrp="1"/>
          </p:cNvSpPr>
          <p:nvPr>
            <p:ph type="sldNum" sz="quarter" idx="10"/>
          </p:nvPr>
        </p:nvSpPr>
        <p:spPr/>
        <p:txBody>
          <a:bodyPr/>
          <a:lstStyle/>
          <a:p>
            <a:fld id="{38BC2457-0B7C-48B9-BDD1-92A4A044B45F}" type="slidenum">
              <a:rPr lang="en-IE" smtClean="0"/>
              <a:t>33</a:t>
            </a:fld>
            <a:endParaRPr lang="en-IE"/>
          </a:p>
        </p:txBody>
      </p:sp>
    </p:spTree>
    <p:extLst>
      <p:ext uri="{BB962C8B-B14F-4D97-AF65-F5344CB8AC3E}">
        <p14:creationId xmlns:p14="http://schemas.microsoft.com/office/powerpoint/2010/main" val="11831174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1698B-B784-A591-8A05-BBC7D2777E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E58A76-879C-7879-87ED-C2F4D40066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3F361A-9F27-D978-5C51-5CD3C52A2E01}"/>
              </a:ext>
            </a:extLst>
          </p:cNvPr>
          <p:cNvSpPr>
            <a:spLocks noGrp="1"/>
          </p:cNvSpPr>
          <p:nvPr>
            <p:ph type="body" idx="1"/>
          </p:nvPr>
        </p:nvSpPr>
        <p:spPr/>
        <p:txBody>
          <a:bodyPr>
            <a:normAutofit/>
          </a:bodyPr>
          <a:lstStyle/>
          <a:p>
            <a:endParaRPr lang="en-IE"/>
          </a:p>
        </p:txBody>
      </p:sp>
      <p:sp>
        <p:nvSpPr>
          <p:cNvPr id="4" name="Slide Number Placeholder 3">
            <a:extLst>
              <a:ext uri="{FF2B5EF4-FFF2-40B4-BE49-F238E27FC236}">
                <a16:creationId xmlns:a16="http://schemas.microsoft.com/office/drawing/2014/main" id="{A45D26E1-7494-1758-4F98-76F874805B0C}"/>
              </a:ext>
            </a:extLst>
          </p:cNvPr>
          <p:cNvSpPr>
            <a:spLocks noGrp="1"/>
          </p:cNvSpPr>
          <p:nvPr>
            <p:ph type="sldNum" sz="quarter" idx="10"/>
          </p:nvPr>
        </p:nvSpPr>
        <p:spPr/>
        <p:txBody>
          <a:bodyPr/>
          <a:lstStyle/>
          <a:p>
            <a:fld id="{38BC2457-0B7C-48B9-BDD1-92A4A044B45F}" type="slidenum">
              <a:rPr lang="en-IE" smtClean="0"/>
              <a:t>34</a:t>
            </a:fld>
            <a:endParaRPr lang="en-IE"/>
          </a:p>
        </p:txBody>
      </p:sp>
    </p:spTree>
    <p:extLst>
      <p:ext uri="{BB962C8B-B14F-4D97-AF65-F5344CB8AC3E}">
        <p14:creationId xmlns:p14="http://schemas.microsoft.com/office/powerpoint/2010/main" val="34510373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974E1-D59D-03A4-FDB5-DCF04A796B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B26F39-2B32-16F8-F3AC-C26785E626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545A06-A1A3-1FD6-D36D-AF00109B2C5F}"/>
              </a:ext>
            </a:extLst>
          </p:cNvPr>
          <p:cNvSpPr>
            <a:spLocks noGrp="1"/>
          </p:cNvSpPr>
          <p:nvPr>
            <p:ph type="body" idx="1"/>
          </p:nvPr>
        </p:nvSpPr>
        <p:spPr/>
        <p:txBody>
          <a:bodyPr>
            <a:normAutofit/>
          </a:bodyPr>
          <a:lstStyle/>
          <a:p>
            <a:endParaRPr lang="en-IE"/>
          </a:p>
        </p:txBody>
      </p:sp>
      <p:sp>
        <p:nvSpPr>
          <p:cNvPr id="4" name="Slide Number Placeholder 3">
            <a:extLst>
              <a:ext uri="{FF2B5EF4-FFF2-40B4-BE49-F238E27FC236}">
                <a16:creationId xmlns:a16="http://schemas.microsoft.com/office/drawing/2014/main" id="{AFC36E9A-32B9-3804-684E-54C5F4F7FA20}"/>
              </a:ext>
            </a:extLst>
          </p:cNvPr>
          <p:cNvSpPr>
            <a:spLocks noGrp="1"/>
          </p:cNvSpPr>
          <p:nvPr>
            <p:ph type="sldNum" sz="quarter" idx="10"/>
          </p:nvPr>
        </p:nvSpPr>
        <p:spPr/>
        <p:txBody>
          <a:bodyPr/>
          <a:lstStyle/>
          <a:p>
            <a:fld id="{38BC2457-0B7C-48B9-BDD1-92A4A044B45F}" type="slidenum">
              <a:rPr lang="en-IE" smtClean="0"/>
              <a:t>35</a:t>
            </a:fld>
            <a:endParaRPr lang="en-IE"/>
          </a:p>
        </p:txBody>
      </p:sp>
    </p:spTree>
    <p:extLst>
      <p:ext uri="{BB962C8B-B14F-4D97-AF65-F5344CB8AC3E}">
        <p14:creationId xmlns:p14="http://schemas.microsoft.com/office/powerpoint/2010/main" val="35892618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8D634-ADDB-5A07-BE02-074F4FFAB8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927CC8-1DC2-E4ED-7F14-8C4244F8CA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E03A3D-60BB-CEEF-2809-55741111D886}"/>
              </a:ext>
            </a:extLst>
          </p:cNvPr>
          <p:cNvSpPr>
            <a:spLocks noGrp="1"/>
          </p:cNvSpPr>
          <p:nvPr>
            <p:ph type="body" idx="1"/>
          </p:nvPr>
        </p:nvSpPr>
        <p:spPr/>
        <p:txBody>
          <a:bodyPr>
            <a:normAutofit/>
          </a:bodyPr>
          <a:lstStyle/>
          <a:p>
            <a:endParaRPr lang="en-IE"/>
          </a:p>
        </p:txBody>
      </p:sp>
      <p:sp>
        <p:nvSpPr>
          <p:cNvPr id="4" name="Slide Number Placeholder 3">
            <a:extLst>
              <a:ext uri="{FF2B5EF4-FFF2-40B4-BE49-F238E27FC236}">
                <a16:creationId xmlns:a16="http://schemas.microsoft.com/office/drawing/2014/main" id="{1657C0DB-FF9B-56CF-1111-1A7A6D6A9787}"/>
              </a:ext>
            </a:extLst>
          </p:cNvPr>
          <p:cNvSpPr>
            <a:spLocks noGrp="1"/>
          </p:cNvSpPr>
          <p:nvPr>
            <p:ph type="sldNum" sz="quarter" idx="10"/>
          </p:nvPr>
        </p:nvSpPr>
        <p:spPr/>
        <p:txBody>
          <a:bodyPr/>
          <a:lstStyle/>
          <a:p>
            <a:fld id="{38BC2457-0B7C-48B9-BDD1-92A4A044B45F}" type="slidenum">
              <a:rPr lang="en-IE" smtClean="0"/>
              <a:t>36</a:t>
            </a:fld>
            <a:endParaRPr lang="en-IE"/>
          </a:p>
        </p:txBody>
      </p:sp>
    </p:spTree>
    <p:extLst>
      <p:ext uri="{BB962C8B-B14F-4D97-AF65-F5344CB8AC3E}">
        <p14:creationId xmlns:p14="http://schemas.microsoft.com/office/powerpoint/2010/main" val="7233605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18992-2903-B0DB-9FA5-ED26019200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BA68DB-8B3F-F6E5-6782-C24F2B63B3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5CB30E-7BE3-BB3C-0238-505F73212555}"/>
              </a:ext>
            </a:extLst>
          </p:cNvPr>
          <p:cNvSpPr>
            <a:spLocks noGrp="1"/>
          </p:cNvSpPr>
          <p:nvPr>
            <p:ph type="body" idx="1"/>
          </p:nvPr>
        </p:nvSpPr>
        <p:spPr/>
        <p:txBody>
          <a:bodyPr>
            <a:normAutofit/>
          </a:bodyPr>
          <a:lstStyle/>
          <a:p>
            <a:endParaRPr lang="en-IE"/>
          </a:p>
        </p:txBody>
      </p:sp>
      <p:sp>
        <p:nvSpPr>
          <p:cNvPr id="4" name="Slide Number Placeholder 3">
            <a:extLst>
              <a:ext uri="{FF2B5EF4-FFF2-40B4-BE49-F238E27FC236}">
                <a16:creationId xmlns:a16="http://schemas.microsoft.com/office/drawing/2014/main" id="{16D6D5FB-756F-5275-937E-1DE93E9335C6}"/>
              </a:ext>
            </a:extLst>
          </p:cNvPr>
          <p:cNvSpPr>
            <a:spLocks noGrp="1"/>
          </p:cNvSpPr>
          <p:nvPr>
            <p:ph type="sldNum" sz="quarter" idx="10"/>
          </p:nvPr>
        </p:nvSpPr>
        <p:spPr/>
        <p:txBody>
          <a:bodyPr/>
          <a:lstStyle/>
          <a:p>
            <a:fld id="{38BC2457-0B7C-48B9-BDD1-92A4A044B45F}" type="slidenum">
              <a:rPr lang="en-IE" smtClean="0"/>
              <a:t>37</a:t>
            </a:fld>
            <a:endParaRPr lang="en-IE"/>
          </a:p>
        </p:txBody>
      </p:sp>
    </p:spTree>
    <p:extLst>
      <p:ext uri="{BB962C8B-B14F-4D97-AF65-F5344CB8AC3E}">
        <p14:creationId xmlns:p14="http://schemas.microsoft.com/office/powerpoint/2010/main" val="1838017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919E6-AC27-6ED9-1469-D54747135A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46B2C-894D-0A5A-C774-ABB070EDB5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F4B1F9-287D-37C6-1931-1EBDBB3321B5}"/>
              </a:ext>
            </a:extLst>
          </p:cNvPr>
          <p:cNvSpPr>
            <a:spLocks noGrp="1"/>
          </p:cNvSpPr>
          <p:nvPr>
            <p:ph type="body" idx="1"/>
          </p:nvPr>
        </p:nvSpPr>
        <p:spPr/>
        <p:txBody>
          <a:bodyPr>
            <a:normAutofit/>
          </a:bodyPr>
          <a:lstStyle/>
          <a:p>
            <a:endParaRPr lang="en-IE"/>
          </a:p>
        </p:txBody>
      </p:sp>
      <p:sp>
        <p:nvSpPr>
          <p:cNvPr id="4" name="Slide Number Placeholder 3">
            <a:extLst>
              <a:ext uri="{FF2B5EF4-FFF2-40B4-BE49-F238E27FC236}">
                <a16:creationId xmlns:a16="http://schemas.microsoft.com/office/drawing/2014/main" id="{B25DA821-CB2E-319C-9914-E520B3CDF930}"/>
              </a:ext>
            </a:extLst>
          </p:cNvPr>
          <p:cNvSpPr>
            <a:spLocks noGrp="1"/>
          </p:cNvSpPr>
          <p:nvPr>
            <p:ph type="sldNum" sz="quarter" idx="10"/>
          </p:nvPr>
        </p:nvSpPr>
        <p:spPr/>
        <p:txBody>
          <a:bodyPr/>
          <a:lstStyle/>
          <a:p>
            <a:fld id="{38BC2457-0B7C-48B9-BDD1-92A4A044B45F}" type="slidenum">
              <a:rPr lang="en-IE" smtClean="0"/>
              <a:t>39</a:t>
            </a:fld>
            <a:endParaRPr lang="en-IE"/>
          </a:p>
        </p:txBody>
      </p:sp>
    </p:spTree>
    <p:extLst>
      <p:ext uri="{BB962C8B-B14F-4D97-AF65-F5344CB8AC3E}">
        <p14:creationId xmlns:p14="http://schemas.microsoft.com/office/powerpoint/2010/main" val="371053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57</a:t>
            </a:fld>
            <a:endParaRPr lang="en-IE"/>
          </a:p>
        </p:txBody>
      </p:sp>
    </p:spTree>
    <p:extLst>
      <p:ext uri="{BB962C8B-B14F-4D97-AF65-F5344CB8AC3E}">
        <p14:creationId xmlns:p14="http://schemas.microsoft.com/office/powerpoint/2010/main" val="22952063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E372D-D1DE-BD6E-A865-5E434B7103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648B13-D641-8E19-5ED6-A5B8615A25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362298-D76A-5313-376D-D0CF0A933082}"/>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151C111E-63CC-ED03-9B71-6CE85D668563}"/>
              </a:ext>
            </a:extLst>
          </p:cNvPr>
          <p:cNvSpPr>
            <a:spLocks noGrp="1"/>
          </p:cNvSpPr>
          <p:nvPr>
            <p:ph type="sldNum" sz="quarter" idx="5"/>
          </p:nvPr>
        </p:nvSpPr>
        <p:spPr/>
        <p:txBody>
          <a:bodyPr/>
          <a:lstStyle/>
          <a:p>
            <a:fld id="{B1C2C7E2-A38D-4063-B2B8-A2A9C0F33D9F}" type="slidenum">
              <a:rPr lang="en-IE" smtClean="0"/>
              <a:t>58</a:t>
            </a:fld>
            <a:endParaRPr lang="en-IE"/>
          </a:p>
        </p:txBody>
      </p:sp>
    </p:spTree>
    <p:extLst>
      <p:ext uri="{BB962C8B-B14F-4D97-AF65-F5344CB8AC3E}">
        <p14:creationId xmlns:p14="http://schemas.microsoft.com/office/powerpoint/2010/main" val="24847624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165F0-230C-B4E5-44D0-992BB6B16C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DEDB9A-8A58-9130-C08D-175FBD3863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C891A3-6FB9-4A15-0F12-43DF930B8A42}"/>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60CA70D5-AAD5-195D-05A7-253610AE6D8D}"/>
              </a:ext>
            </a:extLst>
          </p:cNvPr>
          <p:cNvSpPr>
            <a:spLocks noGrp="1"/>
          </p:cNvSpPr>
          <p:nvPr>
            <p:ph type="sldNum" sz="quarter" idx="5"/>
          </p:nvPr>
        </p:nvSpPr>
        <p:spPr/>
        <p:txBody>
          <a:bodyPr/>
          <a:lstStyle/>
          <a:p>
            <a:fld id="{B1C2C7E2-A38D-4063-B2B8-A2A9C0F33D9F}" type="slidenum">
              <a:rPr lang="en-IE" smtClean="0"/>
              <a:t>59</a:t>
            </a:fld>
            <a:endParaRPr lang="en-IE"/>
          </a:p>
        </p:txBody>
      </p:sp>
    </p:spTree>
    <p:extLst>
      <p:ext uri="{BB962C8B-B14F-4D97-AF65-F5344CB8AC3E}">
        <p14:creationId xmlns:p14="http://schemas.microsoft.com/office/powerpoint/2010/main" val="31076892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500A6-EF8C-9531-09DD-FD185D29E1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FF0B0C-C4F5-0046-875A-DB82D56AEF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68D96C-D90D-380F-7340-A459836EBE5F}"/>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0FD9EF91-DA2C-DC8D-9CC7-3CB078207FFC}"/>
              </a:ext>
            </a:extLst>
          </p:cNvPr>
          <p:cNvSpPr>
            <a:spLocks noGrp="1"/>
          </p:cNvSpPr>
          <p:nvPr>
            <p:ph type="sldNum" sz="quarter" idx="5"/>
          </p:nvPr>
        </p:nvSpPr>
        <p:spPr/>
        <p:txBody>
          <a:bodyPr/>
          <a:lstStyle/>
          <a:p>
            <a:fld id="{B1C2C7E2-A38D-4063-B2B8-A2A9C0F33D9F}" type="slidenum">
              <a:rPr lang="en-IE" smtClean="0"/>
              <a:t>60</a:t>
            </a:fld>
            <a:endParaRPr lang="en-IE"/>
          </a:p>
        </p:txBody>
      </p:sp>
    </p:spTree>
    <p:extLst>
      <p:ext uri="{BB962C8B-B14F-4D97-AF65-F5344CB8AC3E}">
        <p14:creationId xmlns:p14="http://schemas.microsoft.com/office/powerpoint/2010/main" val="312673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a:extLst>
              <a:ext uri="{FF2B5EF4-FFF2-40B4-BE49-F238E27FC236}">
                <a16:creationId xmlns:a16="http://schemas.microsoft.com/office/drawing/2014/main" id="{087D15E4-656C-26AA-3F26-FDD91BD830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4504EA5-844F-4555-A4CC-63B8557DC4C9}" type="slidenum">
              <a:rPr lang="en-US" altLang="en-US">
                <a:latin typeface="Times New Roman" panose="02020603050405020304" pitchFamily="18" charset="0"/>
              </a:rPr>
              <a:pPr/>
              <a:t>8</a:t>
            </a:fld>
            <a:endParaRPr lang="en-US" altLang="en-US">
              <a:latin typeface="Times New Roman" panose="02020603050405020304" pitchFamily="18" charset="0"/>
            </a:endParaRPr>
          </a:p>
        </p:txBody>
      </p:sp>
      <p:sp>
        <p:nvSpPr>
          <p:cNvPr id="181251" name="Rectangle 2">
            <a:extLst>
              <a:ext uri="{FF2B5EF4-FFF2-40B4-BE49-F238E27FC236}">
                <a16:creationId xmlns:a16="http://schemas.microsoft.com/office/drawing/2014/main" id="{81E462EE-168B-46DE-732A-FF342FB59801}"/>
              </a:ext>
            </a:extLst>
          </p:cNvPr>
          <p:cNvSpPr>
            <a:spLocks noGrp="1" noRot="1" noChangeAspect="1" noChangeArrowheads="1" noTextEdit="1"/>
          </p:cNvSpPr>
          <p:nvPr>
            <p:ph type="sldImg"/>
          </p:nvPr>
        </p:nvSpPr>
        <p:spPr>
          <a:ln/>
        </p:spPr>
      </p:sp>
      <p:sp>
        <p:nvSpPr>
          <p:cNvPr id="181252" name="Rectangle 3">
            <a:extLst>
              <a:ext uri="{FF2B5EF4-FFF2-40B4-BE49-F238E27FC236}">
                <a16:creationId xmlns:a16="http://schemas.microsoft.com/office/drawing/2014/main" id="{C409528E-84FB-AD3D-778E-317E045C81F5}"/>
              </a:ext>
            </a:extLst>
          </p:cNvPr>
          <p:cNvSpPr>
            <a:spLocks noGrp="1" noChangeArrowheads="1"/>
          </p:cNvSpPr>
          <p:nvPr>
            <p:ph type="body" idx="1"/>
          </p:nvPr>
        </p:nvSpPr>
        <p:spPr>
          <a:xfrm>
            <a:off x="685800" y="4360863"/>
            <a:ext cx="5486400" cy="413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27E38-024E-07A7-E91D-E010B2F794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59A505-6619-5265-D4F5-0A90B5AD6F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F01800-7E8C-1789-B048-BE5D5D18D771}"/>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2205AEAA-9BFE-CBA3-8885-1BB6C034D98D}"/>
              </a:ext>
            </a:extLst>
          </p:cNvPr>
          <p:cNvSpPr>
            <a:spLocks noGrp="1"/>
          </p:cNvSpPr>
          <p:nvPr>
            <p:ph type="sldNum" sz="quarter" idx="5"/>
          </p:nvPr>
        </p:nvSpPr>
        <p:spPr/>
        <p:txBody>
          <a:bodyPr/>
          <a:lstStyle/>
          <a:p>
            <a:fld id="{B1C2C7E2-A38D-4063-B2B8-A2A9C0F33D9F}" type="slidenum">
              <a:rPr lang="en-IE" smtClean="0"/>
              <a:t>61</a:t>
            </a:fld>
            <a:endParaRPr lang="en-IE"/>
          </a:p>
        </p:txBody>
      </p:sp>
    </p:spTree>
    <p:extLst>
      <p:ext uri="{BB962C8B-B14F-4D97-AF65-F5344CB8AC3E}">
        <p14:creationId xmlns:p14="http://schemas.microsoft.com/office/powerpoint/2010/main" val="6628285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CEB84-A006-DD4C-660F-C9CCF75510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5DF18D-F5E5-F2F3-7B6E-9407B38E6E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BED852-21BC-C43D-20E7-30F3628FEBBF}"/>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F47B4E4D-71CA-64FC-D88B-81405FD2052E}"/>
              </a:ext>
            </a:extLst>
          </p:cNvPr>
          <p:cNvSpPr>
            <a:spLocks noGrp="1"/>
          </p:cNvSpPr>
          <p:nvPr>
            <p:ph type="sldNum" sz="quarter" idx="5"/>
          </p:nvPr>
        </p:nvSpPr>
        <p:spPr/>
        <p:txBody>
          <a:bodyPr/>
          <a:lstStyle/>
          <a:p>
            <a:fld id="{B1C2C7E2-A38D-4063-B2B8-A2A9C0F33D9F}" type="slidenum">
              <a:rPr lang="en-IE" smtClean="0"/>
              <a:t>62</a:t>
            </a:fld>
            <a:endParaRPr lang="en-IE"/>
          </a:p>
        </p:txBody>
      </p:sp>
    </p:spTree>
    <p:extLst>
      <p:ext uri="{BB962C8B-B14F-4D97-AF65-F5344CB8AC3E}">
        <p14:creationId xmlns:p14="http://schemas.microsoft.com/office/powerpoint/2010/main" val="3540825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a:extLst>
              <a:ext uri="{FF2B5EF4-FFF2-40B4-BE49-F238E27FC236}">
                <a16:creationId xmlns:a16="http://schemas.microsoft.com/office/drawing/2014/main" id="{4520CDD1-D4A7-789F-AEA4-290129E6E3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7E201C5-4801-4B4B-BAEF-72A3C5DE6976}" type="slidenum">
              <a:rPr lang="en-US" altLang="en-US">
                <a:latin typeface="Times New Roman" panose="02020603050405020304" pitchFamily="18" charset="0"/>
              </a:rPr>
              <a:pPr/>
              <a:t>9</a:t>
            </a:fld>
            <a:endParaRPr lang="en-US" altLang="en-US">
              <a:latin typeface="Times New Roman" panose="02020603050405020304" pitchFamily="18" charset="0"/>
            </a:endParaRPr>
          </a:p>
        </p:txBody>
      </p:sp>
      <p:sp>
        <p:nvSpPr>
          <p:cNvPr id="182275" name="Rectangle 2">
            <a:extLst>
              <a:ext uri="{FF2B5EF4-FFF2-40B4-BE49-F238E27FC236}">
                <a16:creationId xmlns:a16="http://schemas.microsoft.com/office/drawing/2014/main" id="{E9B2A9FA-775D-D0E3-8E81-B1F64A129CCD}"/>
              </a:ext>
            </a:extLst>
          </p:cNvPr>
          <p:cNvSpPr>
            <a:spLocks noGrp="1" noRot="1" noChangeAspect="1" noChangeArrowheads="1" noTextEdit="1"/>
          </p:cNvSpPr>
          <p:nvPr>
            <p:ph type="sldImg"/>
          </p:nvPr>
        </p:nvSpPr>
        <p:spPr>
          <a:ln/>
        </p:spPr>
      </p:sp>
      <p:sp>
        <p:nvSpPr>
          <p:cNvPr id="182276" name="Rectangle 3">
            <a:extLst>
              <a:ext uri="{FF2B5EF4-FFF2-40B4-BE49-F238E27FC236}">
                <a16:creationId xmlns:a16="http://schemas.microsoft.com/office/drawing/2014/main" id="{B33FB929-28DA-A23E-B838-193B874BDA1C}"/>
              </a:ext>
            </a:extLst>
          </p:cNvPr>
          <p:cNvSpPr>
            <a:spLocks noGrp="1" noChangeArrowheads="1"/>
          </p:cNvSpPr>
          <p:nvPr>
            <p:ph type="body" idx="1"/>
          </p:nvPr>
        </p:nvSpPr>
        <p:spPr>
          <a:xfrm>
            <a:off x="685800" y="4360863"/>
            <a:ext cx="5486400" cy="413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a:extLst>
              <a:ext uri="{FF2B5EF4-FFF2-40B4-BE49-F238E27FC236}">
                <a16:creationId xmlns:a16="http://schemas.microsoft.com/office/drawing/2014/main" id="{68B52093-A7C3-6993-64FE-1D8F808A9F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5BC1972-15C3-47DC-8A6F-482621A8DEF9}" type="slidenum">
              <a:rPr lang="en-US" altLang="en-US">
                <a:latin typeface="Times New Roman" panose="02020603050405020304" pitchFamily="18" charset="0"/>
              </a:rPr>
              <a:pPr/>
              <a:t>10</a:t>
            </a:fld>
            <a:endParaRPr lang="en-US" altLang="en-US">
              <a:latin typeface="Times New Roman" panose="02020603050405020304" pitchFamily="18" charset="0"/>
            </a:endParaRPr>
          </a:p>
        </p:txBody>
      </p:sp>
      <p:sp>
        <p:nvSpPr>
          <p:cNvPr id="183299" name="Rectangle 2">
            <a:extLst>
              <a:ext uri="{FF2B5EF4-FFF2-40B4-BE49-F238E27FC236}">
                <a16:creationId xmlns:a16="http://schemas.microsoft.com/office/drawing/2014/main" id="{4A2063D3-74D0-6E4F-CF9C-46092868FDC4}"/>
              </a:ext>
            </a:extLst>
          </p:cNvPr>
          <p:cNvSpPr>
            <a:spLocks noGrp="1" noRot="1" noChangeAspect="1" noChangeArrowheads="1" noTextEdit="1"/>
          </p:cNvSpPr>
          <p:nvPr>
            <p:ph type="sldImg"/>
          </p:nvPr>
        </p:nvSpPr>
        <p:spPr>
          <a:ln/>
        </p:spPr>
      </p:sp>
      <p:sp>
        <p:nvSpPr>
          <p:cNvPr id="183300" name="Rectangle 3">
            <a:extLst>
              <a:ext uri="{FF2B5EF4-FFF2-40B4-BE49-F238E27FC236}">
                <a16:creationId xmlns:a16="http://schemas.microsoft.com/office/drawing/2014/main" id="{1D1A5A79-A60B-8B99-54AE-9C24D0F4A401}"/>
              </a:ext>
            </a:extLst>
          </p:cNvPr>
          <p:cNvSpPr>
            <a:spLocks noGrp="1" noChangeArrowheads="1"/>
          </p:cNvSpPr>
          <p:nvPr>
            <p:ph type="body" idx="1"/>
          </p:nvPr>
        </p:nvSpPr>
        <p:spPr>
          <a:xfrm>
            <a:off x="685800" y="4360863"/>
            <a:ext cx="5486400" cy="413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a:extLst>
              <a:ext uri="{FF2B5EF4-FFF2-40B4-BE49-F238E27FC236}">
                <a16:creationId xmlns:a16="http://schemas.microsoft.com/office/drawing/2014/main" id="{FDD8D27B-C272-6264-5E88-2F949808A1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1F42CE-91FC-44CA-8326-908FE7682E76}" type="slidenum">
              <a:rPr lang="en-US" altLang="en-US">
                <a:latin typeface="Times New Roman" panose="02020603050405020304" pitchFamily="18" charset="0"/>
              </a:rPr>
              <a:pPr/>
              <a:t>11</a:t>
            </a:fld>
            <a:endParaRPr lang="en-US" altLang="en-US">
              <a:latin typeface="Times New Roman" panose="02020603050405020304" pitchFamily="18" charset="0"/>
            </a:endParaRPr>
          </a:p>
        </p:txBody>
      </p:sp>
      <p:sp>
        <p:nvSpPr>
          <p:cNvPr id="184323" name="Rectangle 2">
            <a:extLst>
              <a:ext uri="{FF2B5EF4-FFF2-40B4-BE49-F238E27FC236}">
                <a16:creationId xmlns:a16="http://schemas.microsoft.com/office/drawing/2014/main" id="{D2FA57C1-85E4-C45F-64B3-789823A7D5A2}"/>
              </a:ext>
            </a:extLst>
          </p:cNvPr>
          <p:cNvSpPr>
            <a:spLocks noGrp="1" noRot="1" noChangeAspect="1" noChangeArrowheads="1" noTextEdit="1"/>
          </p:cNvSpPr>
          <p:nvPr>
            <p:ph type="sldImg"/>
          </p:nvPr>
        </p:nvSpPr>
        <p:spPr>
          <a:ln/>
        </p:spPr>
      </p:sp>
      <p:sp>
        <p:nvSpPr>
          <p:cNvPr id="184324" name="Rectangle 3">
            <a:extLst>
              <a:ext uri="{FF2B5EF4-FFF2-40B4-BE49-F238E27FC236}">
                <a16:creationId xmlns:a16="http://schemas.microsoft.com/office/drawing/2014/main" id="{6F6B90D8-A53D-A979-C09F-BC440CFEBE88}"/>
              </a:ext>
            </a:extLst>
          </p:cNvPr>
          <p:cNvSpPr>
            <a:spLocks noGrp="1" noChangeArrowheads="1"/>
          </p:cNvSpPr>
          <p:nvPr>
            <p:ph type="body" idx="1"/>
          </p:nvPr>
        </p:nvSpPr>
        <p:spPr>
          <a:xfrm>
            <a:off x="685800" y="4360863"/>
            <a:ext cx="5486400" cy="413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a:extLst>
              <a:ext uri="{FF2B5EF4-FFF2-40B4-BE49-F238E27FC236}">
                <a16:creationId xmlns:a16="http://schemas.microsoft.com/office/drawing/2014/main" id="{F021D4C9-C115-A782-9921-D348416B01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CB34383-5A40-40A2-A834-030DEB656E45}" type="slidenum">
              <a:rPr lang="en-US" altLang="en-US">
                <a:latin typeface="Times New Roman" panose="02020603050405020304" pitchFamily="18" charset="0"/>
              </a:rPr>
              <a:pPr/>
              <a:t>12</a:t>
            </a:fld>
            <a:endParaRPr lang="en-US" altLang="en-US">
              <a:latin typeface="Times New Roman" panose="02020603050405020304" pitchFamily="18" charset="0"/>
            </a:endParaRPr>
          </a:p>
        </p:txBody>
      </p:sp>
      <p:sp>
        <p:nvSpPr>
          <p:cNvPr id="185347" name="Rectangle 2">
            <a:extLst>
              <a:ext uri="{FF2B5EF4-FFF2-40B4-BE49-F238E27FC236}">
                <a16:creationId xmlns:a16="http://schemas.microsoft.com/office/drawing/2014/main" id="{1440A975-C335-B86B-4254-F2E3ED0232F6}"/>
              </a:ext>
            </a:extLst>
          </p:cNvPr>
          <p:cNvSpPr>
            <a:spLocks noGrp="1" noRot="1" noChangeAspect="1" noChangeArrowheads="1" noTextEdit="1"/>
          </p:cNvSpPr>
          <p:nvPr>
            <p:ph type="sldImg"/>
          </p:nvPr>
        </p:nvSpPr>
        <p:spPr>
          <a:ln/>
        </p:spPr>
      </p:sp>
      <p:sp>
        <p:nvSpPr>
          <p:cNvPr id="185348" name="Rectangle 3">
            <a:extLst>
              <a:ext uri="{FF2B5EF4-FFF2-40B4-BE49-F238E27FC236}">
                <a16:creationId xmlns:a16="http://schemas.microsoft.com/office/drawing/2014/main" id="{D4D28148-7A7C-4CCB-757E-BBFBC369547F}"/>
              </a:ext>
            </a:extLst>
          </p:cNvPr>
          <p:cNvSpPr>
            <a:spLocks noGrp="1" noChangeArrowheads="1"/>
          </p:cNvSpPr>
          <p:nvPr>
            <p:ph type="body" idx="1"/>
          </p:nvPr>
        </p:nvSpPr>
        <p:spPr>
          <a:xfrm>
            <a:off x="685800" y="4360863"/>
            <a:ext cx="5486400" cy="413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38BC2457-0B7C-48B9-BDD1-92A4A044B45F}" type="slidenum">
              <a:rPr lang="en-IE" smtClean="0"/>
              <a:t>15</a:t>
            </a:fld>
            <a:endParaRPr lang="en-I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4D352-B4FC-37BE-B5C5-D3F94795E5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5B4C4D-53D4-B906-CED1-1C06831B6B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555BE0-EFBC-58CE-9228-6C02E2D834CA}"/>
              </a:ext>
            </a:extLst>
          </p:cNvPr>
          <p:cNvSpPr>
            <a:spLocks noGrp="1"/>
          </p:cNvSpPr>
          <p:nvPr>
            <p:ph type="body" idx="1"/>
          </p:nvPr>
        </p:nvSpPr>
        <p:spPr/>
        <p:txBody>
          <a:bodyPr>
            <a:normAutofit/>
          </a:bodyPr>
          <a:lstStyle/>
          <a:p>
            <a:endParaRPr lang="en-IE"/>
          </a:p>
        </p:txBody>
      </p:sp>
      <p:sp>
        <p:nvSpPr>
          <p:cNvPr id="4" name="Slide Number Placeholder 3">
            <a:extLst>
              <a:ext uri="{FF2B5EF4-FFF2-40B4-BE49-F238E27FC236}">
                <a16:creationId xmlns:a16="http://schemas.microsoft.com/office/drawing/2014/main" id="{A574335A-5A91-07D9-141A-5C7A657A2149}"/>
              </a:ext>
            </a:extLst>
          </p:cNvPr>
          <p:cNvSpPr>
            <a:spLocks noGrp="1"/>
          </p:cNvSpPr>
          <p:nvPr>
            <p:ph type="sldNum" sz="quarter" idx="10"/>
          </p:nvPr>
        </p:nvSpPr>
        <p:spPr/>
        <p:txBody>
          <a:bodyPr/>
          <a:lstStyle/>
          <a:p>
            <a:fld id="{38BC2457-0B7C-48B9-BDD1-92A4A044B45F}" type="slidenum">
              <a:rPr lang="en-IE" smtClean="0"/>
              <a:t>17</a:t>
            </a:fld>
            <a:endParaRPr lang="en-IE"/>
          </a:p>
        </p:txBody>
      </p:sp>
    </p:spTree>
    <p:extLst>
      <p:ext uri="{BB962C8B-B14F-4D97-AF65-F5344CB8AC3E}">
        <p14:creationId xmlns:p14="http://schemas.microsoft.com/office/powerpoint/2010/main" val="3880534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EE9AF-CB4E-EE88-5C28-8EB9AAB710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0BB4D08C-F61A-80AE-7741-CA98AFCF9B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C0183A9A-B9B6-6821-F14F-2337B51145A7}"/>
              </a:ext>
            </a:extLst>
          </p:cNvPr>
          <p:cNvSpPr>
            <a:spLocks noGrp="1"/>
          </p:cNvSpPr>
          <p:nvPr>
            <p:ph type="dt" sz="half" idx="10"/>
          </p:nvPr>
        </p:nvSpPr>
        <p:spPr/>
        <p:txBody>
          <a:bodyPr/>
          <a:lstStyle/>
          <a:p>
            <a:fld id="{F24DC863-B66C-4FC5-96B9-3A86DF010AD4}" type="datetimeFigureOut">
              <a:rPr lang="en-IE" smtClean="0"/>
              <a:t>20/02/2025</a:t>
            </a:fld>
            <a:endParaRPr lang="en-IE"/>
          </a:p>
        </p:txBody>
      </p:sp>
      <p:sp>
        <p:nvSpPr>
          <p:cNvPr id="5" name="Footer Placeholder 4">
            <a:extLst>
              <a:ext uri="{FF2B5EF4-FFF2-40B4-BE49-F238E27FC236}">
                <a16:creationId xmlns:a16="http://schemas.microsoft.com/office/drawing/2014/main" id="{32B2CE58-3173-252F-260B-EC2EF33A7F31}"/>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96570B4-1859-3CD3-EDA4-518EAE7552BE}"/>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1035558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35B57-75F7-399E-31FD-28CAB1B89147}"/>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14668199-5870-B66C-926B-270A2D8469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242EBC15-D4B2-AAD8-0938-F2C4DADB4B92}"/>
              </a:ext>
            </a:extLst>
          </p:cNvPr>
          <p:cNvSpPr>
            <a:spLocks noGrp="1"/>
          </p:cNvSpPr>
          <p:nvPr>
            <p:ph type="dt" sz="half" idx="10"/>
          </p:nvPr>
        </p:nvSpPr>
        <p:spPr/>
        <p:txBody>
          <a:bodyPr/>
          <a:lstStyle/>
          <a:p>
            <a:fld id="{F24DC863-B66C-4FC5-96B9-3A86DF010AD4}" type="datetimeFigureOut">
              <a:rPr lang="en-IE" smtClean="0"/>
              <a:t>20/02/2025</a:t>
            </a:fld>
            <a:endParaRPr lang="en-IE"/>
          </a:p>
        </p:txBody>
      </p:sp>
      <p:sp>
        <p:nvSpPr>
          <p:cNvPr id="5" name="Footer Placeholder 4">
            <a:extLst>
              <a:ext uri="{FF2B5EF4-FFF2-40B4-BE49-F238E27FC236}">
                <a16:creationId xmlns:a16="http://schemas.microsoft.com/office/drawing/2014/main" id="{FE47BD26-DB71-E532-1542-6B4C4B9AFCC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20D9F2C-B24E-A7E0-3E88-AF76A59E3797}"/>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6061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1D2C0F-6950-3416-5867-405851228DA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65C8154C-47C0-3699-E0FC-70750124A6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ED38D0F-3412-EBE4-A19C-6035AD570377}"/>
              </a:ext>
            </a:extLst>
          </p:cNvPr>
          <p:cNvSpPr>
            <a:spLocks noGrp="1"/>
          </p:cNvSpPr>
          <p:nvPr>
            <p:ph type="dt" sz="half" idx="10"/>
          </p:nvPr>
        </p:nvSpPr>
        <p:spPr/>
        <p:txBody>
          <a:bodyPr/>
          <a:lstStyle/>
          <a:p>
            <a:fld id="{F24DC863-B66C-4FC5-96B9-3A86DF010AD4}" type="datetimeFigureOut">
              <a:rPr lang="en-IE" smtClean="0"/>
              <a:t>20/02/2025</a:t>
            </a:fld>
            <a:endParaRPr lang="en-IE"/>
          </a:p>
        </p:txBody>
      </p:sp>
      <p:sp>
        <p:nvSpPr>
          <p:cNvPr id="5" name="Footer Placeholder 4">
            <a:extLst>
              <a:ext uri="{FF2B5EF4-FFF2-40B4-BE49-F238E27FC236}">
                <a16:creationId xmlns:a16="http://schemas.microsoft.com/office/drawing/2014/main" id="{724D3C96-66D3-A8D0-30D3-8F7062AA873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D674B9E-37F7-ED0E-84FF-6984E429D60C}"/>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1699983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6B02B-26AF-E9E1-1174-B811F5FB0F6E}"/>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51CFC42-8B6F-4745-547F-C2A5A01EEA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23B5CC2-4BE5-431A-4605-08DF5833B6BD}"/>
              </a:ext>
            </a:extLst>
          </p:cNvPr>
          <p:cNvSpPr>
            <a:spLocks noGrp="1"/>
          </p:cNvSpPr>
          <p:nvPr>
            <p:ph type="dt" sz="half" idx="10"/>
          </p:nvPr>
        </p:nvSpPr>
        <p:spPr/>
        <p:txBody>
          <a:bodyPr/>
          <a:lstStyle/>
          <a:p>
            <a:fld id="{F24DC863-B66C-4FC5-96B9-3A86DF010AD4}" type="datetimeFigureOut">
              <a:rPr lang="en-IE" smtClean="0"/>
              <a:t>20/02/2025</a:t>
            </a:fld>
            <a:endParaRPr lang="en-IE"/>
          </a:p>
        </p:txBody>
      </p:sp>
      <p:sp>
        <p:nvSpPr>
          <p:cNvPr id="5" name="Footer Placeholder 4">
            <a:extLst>
              <a:ext uri="{FF2B5EF4-FFF2-40B4-BE49-F238E27FC236}">
                <a16:creationId xmlns:a16="http://schemas.microsoft.com/office/drawing/2014/main" id="{11D67125-C2D6-8B9E-650B-20440F009B6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D56BF08-11C9-0FB1-BD64-882300DA0EFC}"/>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733159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C74C3-46B9-F784-5865-4B526A7A4F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AD65F51D-80E1-EA89-2F25-7020EC18E13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0C3407-73E5-88DB-8CDF-35D503E68DBB}"/>
              </a:ext>
            </a:extLst>
          </p:cNvPr>
          <p:cNvSpPr>
            <a:spLocks noGrp="1"/>
          </p:cNvSpPr>
          <p:nvPr>
            <p:ph type="dt" sz="half" idx="10"/>
          </p:nvPr>
        </p:nvSpPr>
        <p:spPr/>
        <p:txBody>
          <a:bodyPr/>
          <a:lstStyle/>
          <a:p>
            <a:fld id="{F24DC863-B66C-4FC5-96B9-3A86DF010AD4}" type="datetimeFigureOut">
              <a:rPr lang="en-IE" smtClean="0"/>
              <a:t>20/02/2025</a:t>
            </a:fld>
            <a:endParaRPr lang="en-IE"/>
          </a:p>
        </p:txBody>
      </p:sp>
      <p:sp>
        <p:nvSpPr>
          <p:cNvPr id="5" name="Footer Placeholder 4">
            <a:extLst>
              <a:ext uri="{FF2B5EF4-FFF2-40B4-BE49-F238E27FC236}">
                <a16:creationId xmlns:a16="http://schemas.microsoft.com/office/drawing/2014/main" id="{B83A6CF5-03BE-E2C4-C11E-0BFF2BBFD2F3}"/>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119FC19-9A45-0B1B-0DB1-9F8B38E0DE83}"/>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2523745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251B4-77E4-F39D-FECB-E7B05645E641}"/>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5A627BCA-3664-E016-E1A3-957780EB66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20F62FD9-C230-46DA-D1B2-549D6C2640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8B748F1C-3DAD-B1CD-C2BE-51807BE1658F}"/>
              </a:ext>
            </a:extLst>
          </p:cNvPr>
          <p:cNvSpPr>
            <a:spLocks noGrp="1"/>
          </p:cNvSpPr>
          <p:nvPr>
            <p:ph type="dt" sz="half" idx="10"/>
          </p:nvPr>
        </p:nvSpPr>
        <p:spPr/>
        <p:txBody>
          <a:bodyPr/>
          <a:lstStyle/>
          <a:p>
            <a:fld id="{F24DC863-B66C-4FC5-96B9-3A86DF010AD4}" type="datetimeFigureOut">
              <a:rPr lang="en-IE" smtClean="0"/>
              <a:t>20/02/2025</a:t>
            </a:fld>
            <a:endParaRPr lang="en-IE"/>
          </a:p>
        </p:txBody>
      </p:sp>
      <p:sp>
        <p:nvSpPr>
          <p:cNvPr id="6" name="Footer Placeholder 5">
            <a:extLst>
              <a:ext uri="{FF2B5EF4-FFF2-40B4-BE49-F238E27FC236}">
                <a16:creationId xmlns:a16="http://schemas.microsoft.com/office/drawing/2014/main" id="{727643EF-492E-494C-1A99-6FC8D3BE10B2}"/>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8EBEE717-EA5E-0EEF-174A-C8A30EE61EDD}"/>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2219968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A6395-9ADD-B42E-A338-D2790D69A660}"/>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856D0227-C4EC-4537-0A8B-0B7797CD2A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B1F779-1EE1-6B90-B8A2-72DD766FBE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8D693EAC-9EC9-B849-0F91-48A7134EC2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A108FB-7A92-128F-427C-998EFCD3B6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C3C36E0C-B793-7C31-E2D8-21B4F7B93E0C}"/>
              </a:ext>
            </a:extLst>
          </p:cNvPr>
          <p:cNvSpPr>
            <a:spLocks noGrp="1"/>
          </p:cNvSpPr>
          <p:nvPr>
            <p:ph type="dt" sz="half" idx="10"/>
          </p:nvPr>
        </p:nvSpPr>
        <p:spPr/>
        <p:txBody>
          <a:bodyPr/>
          <a:lstStyle/>
          <a:p>
            <a:fld id="{F24DC863-B66C-4FC5-96B9-3A86DF010AD4}" type="datetimeFigureOut">
              <a:rPr lang="en-IE" smtClean="0"/>
              <a:t>20/02/2025</a:t>
            </a:fld>
            <a:endParaRPr lang="en-IE"/>
          </a:p>
        </p:txBody>
      </p:sp>
      <p:sp>
        <p:nvSpPr>
          <p:cNvPr id="8" name="Footer Placeholder 7">
            <a:extLst>
              <a:ext uri="{FF2B5EF4-FFF2-40B4-BE49-F238E27FC236}">
                <a16:creationId xmlns:a16="http://schemas.microsoft.com/office/drawing/2014/main" id="{C65F26B4-AEEE-FF59-05CB-E4743B0EE4EF}"/>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DDC149E3-1A65-CCBC-C207-D020D717EC5E}"/>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1302714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853C1-3CC5-D644-1012-62F9210A3E95}"/>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74C63773-A2DC-6B41-49F0-12AD01E2623C}"/>
              </a:ext>
            </a:extLst>
          </p:cNvPr>
          <p:cNvSpPr>
            <a:spLocks noGrp="1"/>
          </p:cNvSpPr>
          <p:nvPr>
            <p:ph type="dt" sz="half" idx="10"/>
          </p:nvPr>
        </p:nvSpPr>
        <p:spPr/>
        <p:txBody>
          <a:bodyPr/>
          <a:lstStyle/>
          <a:p>
            <a:fld id="{F24DC863-B66C-4FC5-96B9-3A86DF010AD4}" type="datetimeFigureOut">
              <a:rPr lang="en-IE" smtClean="0"/>
              <a:t>20/02/2025</a:t>
            </a:fld>
            <a:endParaRPr lang="en-IE"/>
          </a:p>
        </p:txBody>
      </p:sp>
      <p:sp>
        <p:nvSpPr>
          <p:cNvPr id="4" name="Footer Placeholder 3">
            <a:extLst>
              <a:ext uri="{FF2B5EF4-FFF2-40B4-BE49-F238E27FC236}">
                <a16:creationId xmlns:a16="http://schemas.microsoft.com/office/drawing/2014/main" id="{30115FB4-F025-1861-EEC7-3846A55153A2}"/>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4B9E412A-D779-7962-379C-4F39A892F143}"/>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4242869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C6BDB6-3799-0EF9-CC27-F240BB46D8D1}"/>
              </a:ext>
            </a:extLst>
          </p:cNvPr>
          <p:cNvSpPr>
            <a:spLocks noGrp="1"/>
          </p:cNvSpPr>
          <p:nvPr>
            <p:ph type="dt" sz="half" idx="10"/>
          </p:nvPr>
        </p:nvSpPr>
        <p:spPr/>
        <p:txBody>
          <a:bodyPr/>
          <a:lstStyle/>
          <a:p>
            <a:fld id="{F24DC863-B66C-4FC5-96B9-3A86DF010AD4}" type="datetimeFigureOut">
              <a:rPr lang="en-IE" smtClean="0"/>
              <a:t>20/02/2025</a:t>
            </a:fld>
            <a:endParaRPr lang="en-IE"/>
          </a:p>
        </p:txBody>
      </p:sp>
      <p:sp>
        <p:nvSpPr>
          <p:cNvPr id="3" name="Footer Placeholder 2">
            <a:extLst>
              <a:ext uri="{FF2B5EF4-FFF2-40B4-BE49-F238E27FC236}">
                <a16:creationId xmlns:a16="http://schemas.microsoft.com/office/drawing/2014/main" id="{E74B176B-A92E-903B-E822-5FB20C37CBBF}"/>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309CE636-69D9-09BE-8DE1-DC3E0F2AF0F4}"/>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2330050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83AA0-483C-A4FF-5D38-2B97CD6BA9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244E1571-B5B0-0165-0DFD-D0CAD612B6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4348F883-05C0-35AE-F0EC-F9D4E6749D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05053-6687-8318-11D7-C627B9D47963}"/>
              </a:ext>
            </a:extLst>
          </p:cNvPr>
          <p:cNvSpPr>
            <a:spLocks noGrp="1"/>
          </p:cNvSpPr>
          <p:nvPr>
            <p:ph type="dt" sz="half" idx="10"/>
          </p:nvPr>
        </p:nvSpPr>
        <p:spPr/>
        <p:txBody>
          <a:bodyPr/>
          <a:lstStyle/>
          <a:p>
            <a:fld id="{F24DC863-B66C-4FC5-96B9-3A86DF010AD4}" type="datetimeFigureOut">
              <a:rPr lang="en-IE" smtClean="0"/>
              <a:t>20/02/2025</a:t>
            </a:fld>
            <a:endParaRPr lang="en-IE"/>
          </a:p>
        </p:txBody>
      </p:sp>
      <p:sp>
        <p:nvSpPr>
          <p:cNvPr id="6" name="Footer Placeholder 5">
            <a:extLst>
              <a:ext uri="{FF2B5EF4-FFF2-40B4-BE49-F238E27FC236}">
                <a16:creationId xmlns:a16="http://schemas.microsoft.com/office/drawing/2014/main" id="{26585E4C-2476-CD78-0AD1-D2FCAD013DE9}"/>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AF9B0D3E-3090-4468-7777-204950B31481}"/>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4260772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A904F-85E9-31FC-A396-692D618CB2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8033398C-87A3-163F-29AF-4B781DE83C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358144A1-B476-26F1-0EEA-A0D3AF1BE1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4786B3-D58F-E65E-5B74-9B4DE547B5CF}"/>
              </a:ext>
            </a:extLst>
          </p:cNvPr>
          <p:cNvSpPr>
            <a:spLocks noGrp="1"/>
          </p:cNvSpPr>
          <p:nvPr>
            <p:ph type="dt" sz="half" idx="10"/>
          </p:nvPr>
        </p:nvSpPr>
        <p:spPr/>
        <p:txBody>
          <a:bodyPr/>
          <a:lstStyle/>
          <a:p>
            <a:fld id="{F24DC863-B66C-4FC5-96B9-3A86DF010AD4}" type="datetimeFigureOut">
              <a:rPr lang="en-IE" smtClean="0"/>
              <a:t>20/02/2025</a:t>
            </a:fld>
            <a:endParaRPr lang="en-IE"/>
          </a:p>
        </p:txBody>
      </p:sp>
      <p:sp>
        <p:nvSpPr>
          <p:cNvPr id="6" name="Footer Placeholder 5">
            <a:extLst>
              <a:ext uri="{FF2B5EF4-FFF2-40B4-BE49-F238E27FC236}">
                <a16:creationId xmlns:a16="http://schemas.microsoft.com/office/drawing/2014/main" id="{3B3CFA7B-DACE-17A9-D39A-985F54F92327}"/>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C25BF574-C76A-7999-7ED6-8B9427F5CB82}"/>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412661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D7BCDB-7CBC-DC52-E897-259036FE8F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ECA67DEE-52B2-9CC7-172E-DB1FC673CE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F0821748-92A0-ADBE-1DC3-E2798FD6F9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24DC863-B66C-4FC5-96B9-3A86DF010AD4}" type="datetimeFigureOut">
              <a:rPr lang="en-IE" smtClean="0"/>
              <a:t>20/02/2025</a:t>
            </a:fld>
            <a:endParaRPr lang="en-IE"/>
          </a:p>
        </p:txBody>
      </p:sp>
      <p:sp>
        <p:nvSpPr>
          <p:cNvPr id="5" name="Footer Placeholder 4">
            <a:extLst>
              <a:ext uri="{FF2B5EF4-FFF2-40B4-BE49-F238E27FC236}">
                <a16:creationId xmlns:a16="http://schemas.microsoft.com/office/drawing/2014/main" id="{02ED10C2-19DB-A478-DEE3-275BDB9B17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E"/>
          </a:p>
        </p:txBody>
      </p:sp>
      <p:sp>
        <p:nvSpPr>
          <p:cNvPr id="6" name="Slide Number Placeholder 5">
            <a:extLst>
              <a:ext uri="{FF2B5EF4-FFF2-40B4-BE49-F238E27FC236}">
                <a16:creationId xmlns:a16="http://schemas.microsoft.com/office/drawing/2014/main" id="{FA923352-AA13-538B-36A7-B2D68CDF11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CFF706D-7C50-4936-B8D2-9F22EBB71AE0}" type="slidenum">
              <a:rPr lang="en-IE" smtClean="0"/>
              <a:t>‹#›</a:t>
            </a:fld>
            <a:endParaRPr lang="en-IE"/>
          </a:p>
        </p:txBody>
      </p:sp>
    </p:spTree>
    <p:extLst>
      <p:ext uri="{BB962C8B-B14F-4D97-AF65-F5344CB8AC3E}">
        <p14:creationId xmlns:p14="http://schemas.microsoft.com/office/powerpoint/2010/main" val="3735153791"/>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strandbeest.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slideLayout" Target="../slideLayouts/slideLayout6.xml"/><Relationship Id="rId5" Type="http://schemas.openxmlformats.org/officeDocument/2006/relationships/image" Target="../media/image14.gif"/><Relationship Id="rId4" Type="http://schemas.openxmlformats.org/officeDocument/2006/relationships/image" Target="../media/image13.gi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generativemusic.co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2AautwIOON8"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FAF802-1FD5-1E70-940A-2DF641692805}"/>
              </a:ext>
            </a:extLst>
          </p:cNvPr>
          <p:cNvSpPr>
            <a:spLocks noGrp="1"/>
          </p:cNvSpPr>
          <p:nvPr>
            <p:ph type="ctrTitle"/>
          </p:nvPr>
        </p:nvSpPr>
        <p:spPr>
          <a:xfrm>
            <a:off x="5297762" y="640080"/>
            <a:ext cx="6251110" cy="3566160"/>
          </a:xfrm>
        </p:spPr>
        <p:txBody>
          <a:bodyPr anchor="b">
            <a:normAutofit/>
          </a:bodyPr>
          <a:lstStyle/>
          <a:p>
            <a:pPr algn="l"/>
            <a:r>
              <a:rPr lang="en-IE" sz="5400" b="1" dirty="0"/>
              <a:t>Interactivity</a:t>
            </a:r>
          </a:p>
        </p:txBody>
      </p:sp>
      <p:sp>
        <p:nvSpPr>
          <p:cNvPr id="3" name="Subtitle 2">
            <a:extLst>
              <a:ext uri="{FF2B5EF4-FFF2-40B4-BE49-F238E27FC236}">
                <a16:creationId xmlns:a16="http://schemas.microsoft.com/office/drawing/2014/main" id="{35C6E67C-6691-6E69-516C-2202AB658EDF}"/>
              </a:ext>
            </a:extLst>
          </p:cNvPr>
          <p:cNvSpPr>
            <a:spLocks noGrp="1"/>
          </p:cNvSpPr>
          <p:nvPr>
            <p:ph type="subTitle" idx="1"/>
          </p:nvPr>
        </p:nvSpPr>
        <p:spPr>
          <a:xfrm>
            <a:off x="5297760" y="4636008"/>
            <a:ext cx="6251111" cy="1572768"/>
          </a:xfrm>
        </p:spPr>
        <p:txBody>
          <a:bodyPr>
            <a:normAutofit/>
          </a:bodyPr>
          <a:lstStyle/>
          <a:p>
            <a:pPr algn="l"/>
            <a:endParaRPr lang="en-IE" b="1"/>
          </a:p>
          <a:p>
            <a:pPr algn="l"/>
            <a:r>
              <a:rPr lang="en-IE" b="1" i="1"/>
              <a:t>Damian Gordon</a:t>
            </a:r>
          </a:p>
        </p:txBody>
      </p:sp>
      <p:pic>
        <p:nvPicPr>
          <p:cNvPr id="20" name="Picture 19" descr="Computer script on a screen">
            <a:extLst>
              <a:ext uri="{FF2B5EF4-FFF2-40B4-BE49-F238E27FC236}">
                <a16:creationId xmlns:a16="http://schemas.microsoft.com/office/drawing/2014/main" id="{65E8A76B-89BE-1085-877A-29A93E07C244}"/>
              </a:ext>
            </a:extLst>
          </p:cNvPr>
          <p:cNvPicPr>
            <a:picLocks noChangeAspect="1"/>
          </p:cNvPicPr>
          <p:nvPr/>
        </p:nvPicPr>
        <p:blipFill>
          <a:blip r:embed="rId2"/>
          <a:srcRect l="7448" r="47221"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146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7" descr="rom37.jpg">
            <a:extLst>
              <a:ext uri="{FF2B5EF4-FFF2-40B4-BE49-F238E27FC236}">
                <a16:creationId xmlns:a16="http://schemas.microsoft.com/office/drawing/2014/main" id="{EBBA0643-2634-3B5E-0A51-A48BDBC2ED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Rectangle 3">
            <a:extLst>
              <a:ext uri="{FF2B5EF4-FFF2-40B4-BE49-F238E27FC236}">
                <a16:creationId xmlns:a16="http://schemas.microsoft.com/office/drawing/2014/main" id="{2E23E1ED-EB3D-1013-882D-42890BFD3648}"/>
              </a:ext>
            </a:extLst>
          </p:cNvPr>
          <p:cNvSpPr>
            <a:spLocks noChangeArrowheads="1"/>
          </p:cNvSpPr>
          <p:nvPr/>
        </p:nvSpPr>
        <p:spPr bwMode="auto">
          <a:xfrm>
            <a:off x="1774825" y="5300664"/>
            <a:ext cx="6408738" cy="1412875"/>
          </a:xfrm>
          <a:prstGeom prst="rect">
            <a:avLst/>
          </a:prstGeom>
          <a:solidFill>
            <a:schemeClr val="bg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IE" altLang="en-US"/>
          </a:p>
        </p:txBody>
      </p:sp>
      <p:sp>
        <p:nvSpPr>
          <p:cNvPr id="82948" name="Rectangle 4">
            <a:extLst>
              <a:ext uri="{FF2B5EF4-FFF2-40B4-BE49-F238E27FC236}">
                <a16:creationId xmlns:a16="http://schemas.microsoft.com/office/drawing/2014/main" id="{B8262CE6-41CC-DE45-4F67-F43069EB78CC}"/>
              </a:ext>
            </a:extLst>
          </p:cNvPr>
          <p:cNvSpPr>
            <a:spLocks noChangeArrowheads="1"/>
          </p:cNvSpPr>
          <p:nvPr/>
        </p:nvSpPr>
        <p:spPr bwMode="auto">
          <a:xfrm>
            <a:off x="2208213" y="5373688"/>
            <a:ext cx="55435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IE" altLang="en-US" sz="3200" dirty="0"/>
              <a:t>...and had other reflections and questions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descr="LastSupper-people.jpg">
            <a:extLst>
              <a:ext uri="{FF2B5EF4-FFF2-40B4-BE49-F238E27FC236}">
                <a16:creationId xmlns:a16="http://schemas.microsoft.com/office/drawing/2014/main" id="{48477AE6-73CB-8FE6-7763-574809C2E8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91440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descr="LastSupper-people1.JPG">
            <a:extLst>
              <a:ext uri="{FF2B5EF4-FFF2-40B4-BE49-F238E27FC236}">
                <a16:creationId xmlns:a16="http://schemas.microsoft.com/office/drawing/2014/main" id="{1C9F680A-497E-F8F6-31F5-7038E8041B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91440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DAAA4-0F27-9E3F-63D3-44E0715635F2}"/>
              </a:ext>
            </a:extLst>
          </p:cNvPr>
          <p:cNvSpPr>
            <a:spLocks noGrp="1"/>
          </p:cNvSpPr>
          <p:nvPr>
            <p:ph type="title"/>
          </p:nvPr>
        </p:nvSpPr>
        <p:spPr/>
        <p:txBody>
          <a:bodyPr/>
          <a:lstStyle/>
          <a:p>
            <a:r>
              <a:rPr lang="en-US" dirty="0"/>
              <a:t>Interactivity</a:t>
            </a:r>
            <a:endParaRPr lang="en-IE" dirty="0"/>
          </a:p>
        </p:txBody>
      </p:sp>
      <p:sp>
        <p:nvSpPr>
          <p:cNvPr id="3" name="Content Placeholder 2">
            <a:extLst>
              <a:ext uri="{FF2B5EF4-FFF2-40B4-BE49-F238E27FC236}">
                <a16:creationId xmlns:a16="http://schemas.microsoft.com/office/drawing/2014/main" id="{3055CFA7-F468-48EE-E36A-00BC389B78BF}"/>
              </a:ext>
            </a:extLst>
          </p:cNvPr>
          <p:cNvSpPr>
            <a:spLocks noGrp="1"/>
          </p:cNvSpPr>
          <p:nvPr>
            <p:ph idx="1"/>
          </p:nvPr>
        </p:nvSpPr>
        <p:spPr/>
        <p:txBody>
          <a:bodyPr>
            <a:normAutofit/>
          </a:bodyPr>
          <a:lstStyle/>
          <a:p>
            <a:r>
              <a:rPr lang="en-US" sz="3600" dirty="0"/>
              <a:t>Nowadays (“in days of modernity”), we have the technology to make art interactive in new and exciting ways. Let’s look at the 10 Arts again:</a:t>
            </a:r>
            <a:endParaRPr lang="en-IE" sz="3600" dirty="0"/>
          </a:p>
        </p:txBody>
      </p:sp>
    </p:spTree>
    <p:extLst>
      <p:ext uri="{BB962C8B-B14F-4D97-AF65-F5344CB8AC3E}">
        <p14:creationId xmlns:p14="http://schemas.microsoft.com/office/powerpoint/2010/main" val="1521996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7E8B6-1232-6247-6070-12B77D4C23B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E94DCD-8F40-4A15-84A6-B00F4C8E6148}"/>
              </a:ext>
            </a:extLst>
          </p:cNvPr>
          <p:cNvSpPr>
            <a:spLocks noGrp="1"/>
          </p:cNvSpPr>
          <p:nvPr>
            <p:ph sz="half" idx="1"/>
          </p:nvPr>
        </p:nvSpPr>
        <p:spPr>
          <a:xfrm>
            <a:off x="1197430" y="686821"/>
            <a:ext cx="9372599" cy="5735750"/>
          </a:xfrm>
        </p:spPr>
        <p:txBody>
          <a:bodyPr>
            <a:normAutofit/>
          </a:bodyPr>
          <a:lstStyle/>
          <a:p>
            <a:r>
              <a:rPr lang="en-US" sz="3200" dirty="0"/>
              <a:t>1st Art - Architecture</a:t>
            </a:r>
          </a:p>
          <a:p>
            <a:r>
              <a:rPr lang="en-US" sz="3200" dirty="0"/>
              <a:t>2nd Art - Sculpture</a:t>
            </a:r>
          </a:p>
          <a:p>
            <a:r>
              <a:rPr lang="en-US" sz="3200" dirty="0"/>
              <a:t>3rd Art - Painting and Drawing</a:t>
            </a:r>
          </a:p>
          <a:p>
            <a:r>
              <a:rPr lang="en-US" sz="3200" dirty="0"/>
              <a:t>4th Art - Music</a:t>
            </a:r>
          </a:p>
          <a:p>
            <a:r>
              <a:rPr lang="en-US" sz="3200" dirty="0"/>
              <a:t>5th Art - Literature and Poetry</a:t>
            </a:r>
          </a:p>
          <a:p>
            <a:r>
              <a:rPr lang="en-US" sz="3200" dirty="0"/>
              <a:t>6th Art - Dance, Mime, theatre, opera &amp; circus</a:t>
            </a:r>
          </a:p>
          <a:p>
            <a:r>
              <a:rPr lang="en-US" sz="3200" dirty="0"/>
              <a:t>7th Art - Cinema</a:t>
            </a:r>
          </a:p>
          <a:p>
            <a:r>
              <a:rPr lang="en-US" sz="3200" dirty="0"/>
              <a:t>8th Art - Radio, TV, and photography</a:t>
            </a:r>
          </a:p>
          <a:p>
            <a:r>
              <a:rPr lang="en-US" sz="3200" dirty="0"/>
              <a:t>9th Art - Comics</a:t>
            </a:r>
          </a:p>
          <a:p>
            <a:r>
              <a:rPr lang="en-US" sz="3200" dirty="0"/>
              <a:t>10th Art - Video games and digital Art</a:t>
            </a:r>
          </a:p>
          <a:p>
            <a:endParaRPr lang="en-US" sz="3200" dirty="0"/>
          </a:p>
        </p:txBody>
      </p:sp>
      <p:sp>
        <p:nvSpPr>
          <p:cNvPr id="9" name="Rectangle: Rounded Corners 8">
            <a:extLst>
              <a:ext uri="{FF2B5EF4-FFF2-40B4-BE49-F238E27FC236}">
                <a16:creationId xmlns:a16="http://schemas.microsoft.com/office/drawing/2014/main" id="{AEE769C0-488F-5569-C366-ABCF985A0989}"/>
              </a:ext>
            </a:extLst>
          </p:cNvPr>
          <p:cNvSpPr/>
          <p:nvPr/>
        </p:nvSpPr>
        <p:spPr>
          <a:xfrm>
            <a:off x="391886" y="534422"/>
            <a:ext cx="10822352" cy="5997007"/>
          </a:xfrm>
          <a:prstGeom prst="round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Oval 7">
            <a:extLst>
              <a:ext uri="{FF2B5EF4-FFF2-40B4-BE49-F238E27FC236}">
                <a16:creationId xmlns:a16="http://schemas.microsoft.com/office/drawing/2014/main" id="{38E27DD0-720D-6ED5-F5C4-1FE592B3AC6C}"/>
              </a:ext>
            </a:extLst>
          </p:cNvPr>
          <p:cNvSpPr/>
          <p:nvPr/>
        </p:nvSpPr>
        <p:spPr>
          <a:xfrm rot="2746018">
            <a:off x="7255501" y="1342145"/>
            <a:ext cx="4878134" cy="1571976"/>
          </a:xfrm>
          <a:prstGeom prst="ellipse">
            <a:avLst/>
          </a:prstGeom>
          <a:solidFill>
            <a:schemeClr val="bg1"/>
          </a:solid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6">
            <a:extLst>
              <a:ext uri="{FF2B5EF4-FFF2-40B4-BE49-F238E27FC236}">
                <a16:creationId xmlns:a16="http://schemas.microsoft.com/office/drawing/2014/main" id="{75C8D6C1-D642-5569-AABC-FD7E50CE136D}"/>
              </a:ext>
            </a:extLst>
          </p:cNvPr>
          <p:cNvSpPr/>
          <p:nvPr/>
        </p:nvSpPr>
        <p:spPr>
          <a:xfrm rot="2895939">
            <a:off x="7967982" y="1680086"/>
            <a:ext cx="3484159"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The 10 Arts</a:t>
            </a:r>
          </a:p>
        </p:txBody>
      </p:sp>
    </p:spTree>
    <p:extLst>
      <p:ext uri="{BB962C8B-B14F-4D97-AF65-F5344CB8AC3E}">
        <p14:creationId xmlns:p14="http://schemas.microsoft.com/office/powerpoint/2010/main" val="312671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ltLang="en-US" dirty="0"/>
              <a:t>1. Architecture</a:t>
            </a:r>
            <a:endParaRPr lang="en-IE" dirty="0"/>
          </a:p>
        </p:txBody>
      </p:sp>
      <p:sp>
        <p:nvSpPr>
          <p:cNvPr id="3" name="Content Placeholder 2"/>
          <p:cNvSpPr>
            <a:spLocks noGrp="1"/>
          </p:cNvSpPr>
          <p:nvPr>
            <p:ph idx="1"/>
          </p:nvPr>
        </p:nvSpPr>
        <p:spPr>
          <a:xfrm>
            <a:off x="610315" y="1600202"/>
            <a:ext cx="10093598" cy="4525963"/>
          </a:xfrm>
        </p:spPr>
        <p:txBody>
          <a:bodyPr>
            <a:normAutofit/>
          </a:bodyPr>
          <a:lstStyle/>
          <a:p>
            <a:endParaRPr lang="en-US" sz="3600" dirty="0"/>
          </a:p>
          <a:p>
            <a:r>
              <a:rPr lang="en-US" sz="3600" dirty="0"/>
              <a:t>Interactive architecture, like responsive buildings that change shape, color, or function based on how people move through them.</a:t>
            </a:r>
          </a:p>
          <a:p>
            <a:r>
              <a:rPr lang="en-US" sz="3600" dirty="0"/>
              <a:t>e.g., the Media Facade at the Ars Electronica Center in Austria, which reacts to visitors.</a:t>
            </a:r>
            <a:endParaRPr lang="en-IE" sz="3600" dirty="0"/>
          </a:p>
        </p:txBody>
      </p:sp>
      <p:sp>
        <p:nvSpPr>
          <p:cNvPr id="4" name="Rectangle 3"/>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spTree>
    <p:extLst>
      <p:ext uri="{BB962C8B-B14F-4D97-AF65-F5344CB8AC3E}">
        <p14:creationId xmlns:p14="http://schemas.microsoft.com/office/powerpoint/2010/main" val="259505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ART: Puzzle Facade: A Building Turned Into An Illuminated Rubik's Cube  Puzzle Facade by Javier Lloret brings the experience of... – @wetheurban on  Tumblr">
            <a:extLst>
              <a:ext uri="{FF2B5EF4-FFF2-40B4-BE49-F238E27FC236}">
                <a16:creationId xmlns:a16="http://schemas.microsoft.com/office/drawing/2014/main" id="{8703C5EA-F0E1-BA6E-311C-EE552D3CE4F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3931" y="0"/>
            <a:ext cx="118241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339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B66A2-2EDE-A090-1845-2A6A3F3604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4E54AC-7E75-6FAB-1986-A8F6175DEC06}"/>
              </a:ext>
            </a:extLst>
          </p:cNvPr>
          <p:cNvSpPr>
            <a:spLocks noGrp="1"/>
          </p:cNvSpPr>
          <p:nvPr>
            <p:ph type="title"/>
          </p:nvPr>
        </p:nvSpPr>
        <p:spPr/>
        <p:txBody>
          <a:bodyPr/>
          <a:lstStyle/>
          <a:p>
            <a:r>
              <a:rPr lang="en-IE" altLang="en-US" dirty="0"/>
              <a:t>2. Sculpture</a:t>
            </a:r>
            <a:endParaRPr lang="en-IE" dirty="0"/>
          </a:p>
        </p:txBody>
      </p:sp>
      <p:sp>
        <p:nvSpPr>
          <p:cNvPr id="3" name="Content Placeholder 2">
            <a:extLst>
              <a:ext uri="{FF2B5EF4-FFF2-40B4-BE49-F238E27FC236}">
                <a16:creationId xmlns:a16="http://schemas.microsoft.com/office/drawing/2014/main" id="{57EFF857-EA63-8297-F40B-956CBBBACBDF}"/>
              </a:ext>
            </a:extLst>
          </p:cNvPr>
          <p:cNvSpPr>
            <a:spLocks noGrp="1"/>
          </p:cNvSpPr>
          <p:nvPr>
            <p:ph idx="1"/>
          </p:nvPr>
        </p:nvSpPr>
        <p:spPr>
          <a:xfrm>
            <a:off x="610315" y="1600202"/>
            <a:ext cx="10093598" cy="4525963"/>
          </a:xfrm>
        </p:spPr>
        <p:txBody>
          <a:bodyPr>
            <a:normAutofit/>
          </a:bodyPr>
          <a:lstStyle/>
          <a:p>
            <a:endParaRPr lang="en-US" sz="3600" dirty="0"/>
          </a:p>
          <a:p>
            <a:r>
              <a:rPr lang="en-US" sz="3600" dirty="0"/>
              <a:t>Kinetic sculptures or installations that move or change based on touch, wind, or sensors.</a:t>
            </a:r>
          </a:p>
          <a:p>
            <a:r>
              <a:rPr lang="en-US" sz="3600" dirty="0"/>
              <a:t>e.g., Cloud Gate ("The Bean") in Chicago, where people’s reflections become part of the artwork.</a:t>
            </a:r>
            <a:endParaRPr lang="en-IE" sz="3600" dirty="0"/>
          </a:p>
        </p:txBody>
      </p:sp>
      <p:sp>
        <p:nvSpPr>
          <p:cNvPr id="4" name="Rectangle 3">
            <a:extLst>
              <a:ext uri="{FF2B5EF4-FFF2-40B4-BE49-F238E27FC236}">
                <a16:creationId xmlns:a16="http://schemas.microsoft.com/office/drawing/2014/main" id="{22265731-03B1-840D-AFB8-192036652948}"/>
              </a:ext>
            </a:extLst>
          </p:cNvPr>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spTree>
    <p:extLst>
      <p:ext uri="{BB962C8B-B14F-4D97-AF65-F5344CB8AC3E}">
        <p14:creationId xmlns:p14="http://schemas.microsoft.com/office/powerpoint/2010/main" val="2633064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descr="Tripadvisor - Summer at the Crown Fountain (animated GIF ...">
            <a:extLst>
              <a:ext uri="{FF2B5EF4-FFF2-40B4-BE49-F238E27FC236}">
                <a16:creationId xmlns:a16="http://schemas.microsoft.com/office/drawing/2014/main" id="{97C054DE-B131-978B-2165-5B8250E992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963" r="14014" b="-2"/>
          <a:stretch/>
        </p:blipFill>
        <p:spPr bwMode="auto">
          <a:xfrm>
            <a:off x="321731" y="557189"/>
            <a:ext cx="5668684" cy="574361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e Bean (Cloud Gate) in Chicago | Choose Chicago">
            <a:extLst>
              <a:ext uri="{FF2B5EF4-FFF2-40B4-BE49-F238E27FC236}">
                <a16:creationId xmlns:a16="http://schemas.microsoft.com/office/drawing/2014/main" id="{B9D1D67A-4BA8-2AFE-1ECC-DC6D38D483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6909" r="13689"/>
          <a:stretch/>
        </p:blipFill>
        <p:spPr bwMode="auto">
          <a:xfrm>
            <a:off x="6195375" y="557189"/>
            <a:ext cx="5674893" cy="5743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2526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04" name="Rectangle 2103">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F61B82-2D3C-AB95-CB09-48B0BFB32210}"/>
              </a:ext>
            </a:extLst>
          </p:cNvPr>
          <p:cNvSpPr>
            <a:spLocks noGrp="1"/>
          </p:cNvSpPr>
          <p:nvPr>
            <p:ph type="title"/>
          </p:nvPr>
        </p:nvSpPr>
        <p:spPr>
          <a:xfrm>
            <a:off x="838200" y="365125"/>
            <a:ext cx="10515600" cy="1306443"/>
          </a:xfrm>
        </p:spPr>
        <p:txBody>
          <a:bodyPr>
            <a:normAutofit/>
          </a:bodyPr>
          <a:lstStyle/>
          <a:p>
            <a:r>
              <a:rPr lang="en-IE" sz="4000" b="0" i="0">
                <a:effectLst/>
                <a:latin typeface="AtlasGroteskLight"/>
              </a:rPr>
              <a:t>Strandbeests</a:t>
            </a:r>
            <a:endParaRPr lang="en-IE" sz="4000" dirty="0"/>
          </a:p>
        </p:txBody>
      </p:sp>
      <p:sp>
        <p:nvSpPr>
          <p:cNvPr id="3" name="Content Placeholder 2">
            <a:extLst>
              <a:ext uri="{FF2B5EF4-FFF2-40B4-BE49-F238E27FC236}">
                <a16:creationId xmlns:a16="http://schemas.microsoft.com/office/drawing/2014/main" id="{AA72EDFD-8C77-3FBB-4110-FDF8F923A125}"/>
              </a:ext>
            </a:extLst>
          </p:cNvPr>
          <p:cNvSpPr>
            <a:spLocks noGrp="1"/>
          </p:cNvSpPr>
          <p:nvPr>
            <p:ph idx="1"/>
          </p:nvPr>
        </p:nvSpPr>
        <p:spPr>
          <a:xfrm>
            <a:off x="838200" y="1825625"/>
            <a:ext cx="4345300" cy="4303464"/>
          </a:xfrm>
        </p:spPr>
        <p:txBody>
          <a:bodyPr>
            <a:normAutofit fontScale="92500"/>
          </a:bodyPr>
          <a:lstStyle/>
          <a:p>
            <a:r>
              <a:rPr lang="en-US" sz="2400" b="0" i="0" dirty="0">
                <a:effectLst/>
                <a:latin typeface="AtlasGroteskLight"/>
              </a:rPr>
              <a:t>Theo Jansen is engaged in creating new forms of life: the so called </a:t>
            </a:r>
            <a:r>
              <a:rPr lang="en-US" sz="2400" b="0" i="0" dirty="0" err="1">
                <a:effectLst/>
                <a:latin typeface="AtlasGroteskLight"/>
              </a:rPr>
              <a:t>strandbeests</a:t>
            </a:r>
            <a:r>
              <a:rPr lang="en-US" sz="2400" b="0" i="0" dirty="0">
                <a:effectLst/>
                <a:latin typeface="AtlasGroteskLight"/>
              </a:rPr>
              <a:t>. Skeletons made from yellow plastic tube (Dutch electricity pipe) are able to walk and get their energy from the wind. They have evolved since their inception in 1990 and have been divided into 12 periods of evolution.</a:t>
            </a:r>
            <a:endParaRPr lang="en-US" sz="2400" dirty="0"/>
          </a:p>
          <a:p>
            <a:endParaRPr lang="en-IE" sz="2400" dirty="0"/>
          </a:p>
          <a:p>
            <a:r>
              <a:rPr lang="en-IE" sz="2400" dirty="0">
                <a:hlinkClick r:id="rId2"/>
              </a:rPr>
              <a:t>https://www.strandbeest.com/</a:t>
            </a:r>
            <a:endParaRPr lang="en-IE" sz="2400" dirty="0"/>
          </a:p>
        </p:txBody>
      </p:sp>
      <p:pic>
        <p:nvPicPr>
          <p:cNvPr id="2054" name="Picture 6" descr="Theo Jansen on his passion for developing strandbeests into ever evolving  creatures">
            <a:extLst>
              <a:ext uri="{FF2B5EF4-FFF2-40B4-BE49-F238E27FC236}">
                <a16:creationId xmlns:a16="http://schemas.microsoft.com/office/drawing/2014/main" id="{11514B36-4E7C-0718-8511-7BA8E95C74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269" r="7944" b="1"/>
          <a:stretch/>
        </p:blipFill>
        <p:spPr bwMode="auto">
          <a:xfrm>
            <a:off x="5183500" y="1904282"/>
            <a:ext cx="6170299" cy="4224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34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161D7E-61AD-ED2B-A5E4-3E83161329CD}"/>
              </a:ext>
            </a:extLst>
          </p:cNvPr>
          <p:cNvSpPr>
            <a:spLocks noGrp="1"/>
          </p:cNvSpPr>
          <p:nvPr>
            <p:ph sz="half" idx="1"/>
          </p:nvPr>
        </p:nvSpPr>
        <p:spPr>
          <a:xfrm>
            <a:off x="1197430" y="686821"/>
            <a:ext cx="9372599" cy="5735750"/>
          </a:xfrm>
        </p:spPr>
        <p:txBody>
          <a:bodyPr>
            <a:normAutofit/>
          </a:bodyPr>
          <a:lstStyle/>
          <a:p>
            <a:r>
              <a:rPr lang="en-US" sz="3200" dirty="0"/>
              <a:t>1st Art - Architecture</a:t>
            </a:r>
          </a:p>
          <a:p>
            <a:r>
              <a:rPr lang="en-US" sz="3200" dirty="0"/>
              <a:t>2nd Art - Sculpture</a:t>
            </a:r>
          </a:p>
          <a:p>
            <a:r>
              <a:rPr lang="en-US" sz="3200" dirty="0"/>
              <a:t>3rd Art - Painting and Drawing</a:t>
            </a:r>
          </a:p>
          <a:p>
            <a:r>
              <a:rPr lang="en-US" sz="3200" dirty="0"/>
              <a:t>4th Art - Music</a:t>
            </a:r>
          </a:p>
          <a:p>
            <a:r>
              <a:rPr lang="en-US" sz="3200" dirty="0"/>
              <a:t>5th Art - Literature and Poetry</a:t>
            </a:r>
          </a:p>
          <a:p>
            <a:r>
              <a:rPr lang="en-US" sz="3200" dirty="0"/>
              <a:t>6th Art - Dance, Mime, theatre, opera &amp; circus</a:t>
            </a:r>
          </a:p>
          <a:p>
            <a:r>
              <a:rPr lang="en-US" sz="3200" dirty="0"/>
              <a:t>7th Art - Cinema</a:t>
            </a:r>
          </a:p>
          <a:p>
            <a:r>
              <a:rPr lang="en-US" sz="3200" dirty="0"/>
              <a:t>8th Art - Radio, TV, and photography</a:t>
            </a:r>
          </a:p>
          <a:p>
            <a:r>
              <a:rPr lang="en-US" sz="3200" dirty="0"/>
              <a:t>9th Art - Comics</a:t>
            </a:r>
          </a:p>
          <a:p>
            <a:r>
              <a:rPr lang="en-US" sz="3200" dirty="0"/>
              <a:t>10th Art - Video games and digital Art</a:t>
            </a:r>
          </a:p>
          <a:p>
            <a:endParaRPr lang="en-US" sz="3200" dirty="0"/>
          </a:p>
        </p:txBody>
      </p:sp>
      <p:sp>
        <p:nvSpPr>
          <p:cNvPr id="9" name="Rectangle: Rounded Corners 8">
            <a:extLst>
              <a:ext uri="{FF2B5EF4-FFF2-40B4-BE49-F238E27FC236}">
                <a16:creationId xmlns:a16="http://schemas.microsoft.com/office/drawing/2014/main" id="{48ACEE5B-F396-6D52-BAEC-21B3FF7E49BC}"/>
              </a:ext>
            </a:extLst>
          </p:cNvPr>
          <p:cNvSpPr/>
          <p:nvPr/>
        </p:nvSpPr>
        <p:spPr>
          <a:xfrm>
            <a:off x="391886" y="534422"/>
            <a:ext cx="10822352" cy="5997007"/>
          </a:xfrm>
          <a:prstGeom prst="round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Oval 7">
            <a:extLst>
              <a:ext uri="{FF2B5EF4-FFF2-40B4-BE49-F238E27FC236}">
                <a16:creationId xmlns:a16="http://schemas.microsoft.com/office/drawing/2014/main" id="{77C5F916-981F-DAAE-661E-FD1BC5022A6E}"/>
              </a:ext>
            </a:extLst>
          </p:cNvPr>
          <p:cNvSpPr/>
          <p:nvPr/>
        </p:nvSpPr>
        <p:spPr>
          <a:xfrm rot="2746018">
            <a:off x="7255501" y="1342145"/>
            <a:ext cx="4878134" cy="1571976"/>
          </a:xfrm>
          <a:prstGeom prst="ellipse">
            <a:avLst/>
          </a:prstGeom>
          <a:solidFill>
            <a:schemeClr val="bg1"/>
          </a:solid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6">
            <a:extLst>
              <a:ext uri="{FF2B5EF4-FFF2-40B4-BE49-F238E27FC236}">
                <a16:creationId xmlns:a16="http://schemas.microsoft.com/office/drawing/2014/main" id="{E165BACB-1EEE-C4DE-EBE4-DFE8199F35C3}"/>
              </a:ext>
            </a:extLst>
          </p:cNvPr>
          <p:cNvSpPr/>
          <p:nvPr/>
        </p:nvSpPr>
        <p:spPr>
          <a:xfrm rot="2895939">
            <a:off x="7967982" y="1680086"/>
            <a:ext cx="3484159"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The 10 Arts</a:t>
            </a:r>
          </a:p>
        </p:txBody>
      </p:sp>
    </p:spTree>
    <p:extLst>
      <p:ext uri="{BB962C8B-B14F-4D97-AF65-F5344CB8AC3E}">
        <p14:creationId xmlns:p14="http://schemas.microsoft.com/office/powerpoint/2010/main" val="3349300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alker (gif) by Eric Stafford on Dribbble">
            <a:extLst>
              <a:ext uri="{FF2B5EF4-FFF2-40B4-BE49-F238E27FC236}">
                <a16:creationId xmlns:a16="http://schemas.microsoft.com/office/drawing/2014/main" id="{2F214479-B272-8EF0-A821-621516F1FB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3978" y="139064"/>
            <a:ext cx="3895726" cy="389572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A442FD47-E662-79D6-C33D-8848662257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7359" y="139064"/>
            <a:ext cx="5235998" cy="389572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iant Creepy Walking Robots | Robots on Beano.com">
            <a:extLst>
              <a:ext uri="{FF2B5EF4-FFF2-40B4-BE49-F238E27FC236}">
                <a16:creationId xmlns:a16="http://schemas.microsoft.com/office/drawing/2014/main" id="{6723CC54-3932-9443-C61D-89A0CA31F6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3978" y="3961571"/>
            <a:ext cx="3895726" cy="275736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Kinetic Wind Sculptures by Theo Jansen - GIFs - Imgur">
            <a:extLst>
              <a:ext uri="{FF2B5EF4-FFF2-40B4-BE49-F238E27FC236}">
                <a16:creationId xmlns:a16="http://schemas.microsoft.com/office/drawing/2014/main" id="{6947C649-3EA1-BE14-77BE-56BA2F0B9E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7358" y="3680460"/>
            <a:ext cx="5235997" cy="2945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931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17C3A-3B99-9717-68AD-080CFD3149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498A5E-756E-7E75-7E31-C6D186D1D11B}"/>
              </a:ext>
            </a:extLst>
          </p:cNvPr>
          <p:cNvSpPr>
            <a:spLocks noGrp="1"/>
          </p:cNvSpPr>
          <p:nvPr>
            <p:ph type="title"/>
          </p:nvPr>
        </p:nvSpPr>
        <p:spPr/>
        <p:txBody>
          <a:bodyPr/>
          <a:lstStyle/>
          <a:p>
            <a:r>
              <a:rPr lang="en-IE" altLang="en-US" dirty="0"/>
              <a:t>3. Painting and Drawing</a:t>
            </a:r>
            <a:endParaRPr lang="en-IE" dirty="0"/>
          </a:p>
        </p:txBody>
      </p:sp>
      <p:sp>
        <p:nvSpPr>
          <p:cNvPr id="3" name="Content Placeholder 2">
            <a:extLst>
              <a:ext uri="{FF2B5EF4-FFF2-40B4-BE49-F238E27FC236}">
                <a16:creationId xmlns:a16="http://schemas.microsoft.com/office/drawing/2014/main" id="{DDF0DA0A-B608-B45A-9812-E42D539B942F}"/>
              </a:ext>
            </a:extLst>
          </p:cNvPr>
          <p:cNvSpPr>
            <a:spLocks noGrp="1"/>
          </p:cNvSpPr>
          <p:nvPr>
            <p:ph idx="1"/>
          </p:nvPr>
        </p:nvSpPr>
        <p:spPr>
          <a:xfrm>
            <a:off x="610315" y="1600202"/>
            <a:ext cx="10093598" cy="4525963"/>
          </a:xfrm>
        </p:spPr>
        <p:txBody>
          <a:bodyPr>
            <a:normAutofit/>
          </a:bodyPr>
          <a:lstStyle/>
          <a:p>
            <a:endParaRPr lang="en-US" sz="3600" dirty="0"/>
          </a:p>
          <a:p>
            <a:r>
              <a:rPr lang="en-US" sz="3600" dirty="0"/>
              <a:t>Some digital paintings or projection art allow viewers to change colors, patterns, or elements by touching a screen or using motion sensors</a:t>
            </a:r>
          </a:p>
          <a:p>
            <a:r>
              <a:rPr lang="en-US" sz="3600" dirty="0"/>
              <a:t>e.g., </a:t>
            </a:r>
            <a:r>
              <a:rPr lang="en-US" sz="3600" dirty="0" err="1"/>
              <a:t>teamLab</a:t>
            </a:r>
            <a:r>
              <a:rPr lang="en-US" sz="3600" dirty="0"/>
              <a:t> Borderless in Tokyo, where walls and floors react to visitors' presence.</a:t>
            </a:r>
          </a:p>
        </p:txBody>
      </p:sp>
      <p:sp>
        <p:nvSpPr>
          <p:cNvPr id="4" name="Rectangle 3">
            <a:extLst>
              <a:ext uri="{FF2B5EF4-FFF2-40B4-BE49-F238E27FC236}">
                <a16:creationId xmlns:a16="http://schemas.microsoft.com/office/drawing/2014/main" id="{2A7ECA29-40BC-EC38-54AD-AC4970B130B0}"/>
              </a:ext>
            </a:extLst>
          </p:cNvPr>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spTree>
    <p:extLst>
      <p:ext uri="{BB962C8B-B14F-4D97-AF65-F5344CB8AC3E}">
        <p14:creationId xmlns:p14="http://schemas.microsoft.com/office/powerpoint/2010/main" val="4121602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eamLAB Borderless Review – Life's Hectic">
            <a:extLst>
              <a:ext uri="{FF2B5EF4-FFF2-40B4-BE49-F238E27FC236}">
                <a16:creationId xmlns:a16="http://schemas.microsoft.com/office/drawing/2014/main" id="{A36823E2-951B-DF37-BAEA-4C194D0139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4"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7786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F568A-19BD-054B-9211-5A10B1C969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983223-03C1-3E83-E12B-21352F098A32}"/>
              </a:ext>
            </a:extLst>
          </p:cNvPr>
          <p:cNvSpPr>
            <a:spLocks noGrp="1"/>
          </p:cNvSpPr>
          <p:nvPr>
            <p:ph type="title"/>
          </p:nvPr>
        </p:nvSpPr>
        <p:spPr/>
        <p:txBody>
          <a:bodyPr/>
          <a:lstStyle/>
          <a:p>
            <a:r>
              <a:rPr lang="en-IE" altLang="en-US" dirty="0"/>
              <a:t>4. Music</a:t>
            </a:r>
            <a:endParaRPr lang="en-IE" dirty="0"/>
          </a:p>
        </p:txBody>
      </p:sp>
      <p:sp>
        <p:nvSpPr>
          <p:cNvPr id="3" name="Content Placeholder 2">
            <a:extLst>
              <a:ext uri="{FF2B5EF4-FFF2-40B4-BE49-F238E27FC236}">
                <a16:creationId xmlns:a16="http://schemas.microsoft.com/office/drawing/2014/main" id="{A7420EE2-400D-E29C-F62B-5BE706C9ABE1}"/>
              </a:ext>
            </a:extLst>
          </p:cNvPr>
          <p:cNvSpPr>
            <a:spLocks noGrp="1"/>
          </p:cNvSpPr>
          <p:nvPr>
            <p:ph idx="1"/>
          </p:nvPr>
        </p:nvSpPr>
        <p:spPr>
          <a:xfrm>
            <a:off x="610315" y="1600202"/>
            <a:ext cx="10093598" cy="4525963"/>
          </a:xfrm>
        </p:spPr>
        <p:txBody>
          <a:bodyPr>
            <a:normAutofit/>
          </a:bodyPr>
          <a:lstStyle/>
          <a:p>
            <a:endParaRPr lang="en-US" sz="3600" dirty="0"/>
          </a:p>
          <a:p>
            <a:r>
              <a:rPr lang="en-US" sz="3600" dirty="0"/>
              <a:t>Generative music that shifts based on audience input, such as Brian Eno's ambient music apps or AI-driven compositions that change based on external data like weather or audience movement.</a:t>
            </a:r>
          </a:p>
        </p:txBody>
      </p:sp>
      <p:sp>
        <p:nvSpPr>
          <p:cNvPr id="4" name="Rectangle 3">
            <a:extLst>
              <a:ext uri="{FF2B5EF4-FFF2-40B4-BE49-F238E27FC236}">
                <a16:creationId xmlns:a16="http://schemas.microsoft.com/office/drawing/2014/main" id="{20D3AC2B-34E3-51FF-7494-A96DAC59F318}"/>
              </a:ext>
            </a:extLst>
          </p:cNvPr>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spTree>
    <p:extLst>
      <p:ext uri="{BB962C8B-B14F-4D97-AF65-F5344CB8AC3E}">
        <p14:creationId xmlns:p14="http://schemas.microsoft.com/office/powerpoint/2010/main" val="2738842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B0002-470D-70BB-B6D8-3A49B41462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524CC6-A578-F1A4-E5F4-7CD0B68AC182}"/>
              </a:ext>
            </a:extLst>
          </p:cNvPr>
          <p:cNvSpPr>
            <a:spLocks noGrp="1"/>
          </p:cNvSpPr>
          <p:nvPr>
            <p:ph type="title"/>
          </p:nvPr>
        </p:nvSpPr>
        <p:spPr/>
        <p:txBody>
          <a:bodyPr/>
          <a:lstStyle/>
          <a:p>
            <a:r>
              <a:rPr lang="en-IE" altLang="en-US" dirty="0"/>
              <a:t>4. Music</a:t>
            </a:r>
            <a:endParaRPr lang="en-IE" dirty="0"/>
          </a:p>
        </p:txBody>
      </p:sp>
      <p:sp>
        <p:nvSpPr>
          <p:cNvPr id="3" name="Content Placeholder 2">
            <a:extLst>
              <a:ext uri="{FF2B5EF4-FFF2-40B4-BE49-F238E27FC236}">
                <a16:creationId xmlns:a16="http://schemas.microsoft.com/office/drawing/2014/main" id="{47CA88DE-EA2B-9724-BF21-DDDEBCAAB2CA}"/>
              </a:ext>
            </a:extLst>
          </p:cNvPr>
          <p:cNvSpPr>
            <a:spLocks noGrp="1"/>
          </p:cNvSpPr>
          <p:nvPr>
            <p:ph idx="1"/>
          </p:nvPr>
        </p:nvSpPr>
        <p:spPr>
          <a:xfrm>
            <a:off x="610315" y="1600202"/>
            <a:ext cx="10093598" cy="4525963"/>
          </a:xfrm>
        </p:spPr>
        <p:txBody>
          <a:bodyPr>
            <a:normAutofit lnSpcReduction="10000"/>
          </a:bodyPr>
          <a:lstStyle/>
          <a:p>
            <a:endParaRPr lang="en-US" sz="3600" dirty="0"/>
          </a:p>
          <a:p>
            <a:endParaRPr lang="en-US" sz="3600" dirty="0"/>
          </a:p>
          <a:p>
            <a:endParaRPr lang="en-US" sz="3600" dirty="0"/>
          </a:p>
          <a:p>
            <a:endParaRPr lang="en-US" sz="3600" dirty="0"/>
          </a:p>
          <a:p>
            <a:endParaRPr lang="en-US" sz="3600" dirty="0"/>
          </a:p>
          <a:p>
            <a:endParaRPr lang="en-US" sz="3600" dirty="0"/>
          </a:p>
          <a:p>
            <a:endParaRPr lang="en-US" sz="3600" dirty="0"/>
          </a:p>
          <a:p>
            <a:r>
              <a:rPr lang="en-US" sz="3600" dirty="0">
                <a:hlinkClick r:id="rId3"/>
              </a:rPr>
              <a:t>https://www.generativemusic.com/</a:t>
            </a:r>
            <a:endParaRPr lang="en-US" sz="3600" dirty="0"/>
          </a:p>
        </p:txBody>
      </p:sp>
      <p:sp>
        <p:nvSpPr>
          <p:cNvPr id="4" name="Rectangle 3">
            <a:extLst>
              <a:ext uri="{FF2B5EF4-FFF2-40B4-BE49-F238E27FC236}">
                <a16:creationId xmlns:a16="http://schemas.microsoft.com/office/drawing/2014/main" id="{EEB946C6-7261-76CF-6039-0EAEDE7EC1D7}"/>
              </a:ext>
            </a:extLst>
          </p:cNvPr>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pic>
        <p:nvPicPr>
          <p:cNvPr id="6146" name="Picture 2" descr="Bloom: 10 Worlds">
            <a:extLst>
              <a:ext uri="{FF2B5EF4-FFF2-40B4-BE49-F238E27FC236}">
                <a16:creationId xmlns:a16="http://schemas.microsoft.com/office/drawing/2014/main" id="{91016D17-7E87-7B85-CEF6-FBDE51F303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2106" y="1417321"/>
            <a:ext cx="3930015" cy="3930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1754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3347B-A7B4-7611-2315-69FF6AC610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5DEF32-D02B-1966-C4C3-DAE798E6D9DF}"/>
              </a:ext>
            </a:extLst>
          </p:cNvPr>
          <p:cNvSpPr>
            <a:spLocks noGrp="1"/>
          </p:cNvSpPr>
          <p:nvPr>
            <p:ph type="title"/>
          </p:nvPr>
        </p:nvSpPr>
        <p:spPr/>
        <p:txBody>
          <a:bodyPr/>
          <a:lstStyle/>
          <a:p>
            <a:r>
              <a:rPr lang="en-IE" altLang="en-US" dirty="0"/>
              <a:t>5. Literature and Poetry</a:t>
            </a:r>
            <a:endParaRPr lang="en-IE" dirty="0"/>
          </a:p>
        </p:txBody>
      </p:sp>
      <p:sp>
        <p:nvSpPr>
          <p:cNvPr id="3" name="Content Placeholder 2">
            <a:extLst>
              <a:ext uri="{FF2B5EF4-FFF2-40B4-BE49-F238E27FC236}">
                <a16:creationId xmlns:a16="http://schemas.microsoft.com/office/drawing/2014/main" id="{2F16F315-F51E-B86A-CC6B-1C928E557DB5}"/>
              </a:ext>
            </a:extLst>
          </p:cNvPr>
          <p:cNvSpPr>
            <a:spLocks noGrp="1"/>
          </p:cNvSpPr>
          <p:nvPr>
            <p:ph idx="1"/>
          </p:nvPr>
        </p:nvSpPr>
        <p:spPr>
          <a:xfrm>
            <a:off x="610315" y="1600202"/>
            <a:ext cx="10093598" cy="4525963"/>
          </a:xfrm>
        </p:spPr>
        <p:txBody>
          <a:bodyPr>
            <a:normAutofit/>
          </a:bodyPr>
          <a:lstStyle/>
          <a:p>
            <a:endParaRPr lang="en-US" sz="3600" dirty="0"/>
          </a:p>
          <a:p>
            <a:r>
              <a:rPr lang="en-US" sz="3600" dirty="0"/>
              <a:t>Choose-your-own-adventure books, hypertext fiction, and AI-generated storytelling where the reader makes choices that alter the plot</a:t>
            </a:r>
          </a:p>
        </p:txBody>
      </p:sp>
      <p:sp>
        <p:nvSpPr>
          <p:cNvPr id="4" name="Rectangle 3">
            <a:extLst>
              <a:ext uri="{FF2B5EF4-FFF2-40B4-BE49-F238E27FC236}">
                <a16:creationId xmlns:a16="http://schemas.microsoft.com/office/drawing/2014/main" id="{CF322686-F1D8-A43B-213B-FB894F834A3B}"/>
              </a:ext>
            </a:extLst>
          </p:cNvPr>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spTree>
    <p:extLst>
      <p:ext uri="{BB962C8B-B14F-4D97-AF65-F5344CB8AC3E}">
        <p14:creationId xmlns:p14="http://schemas.microsoft.com/office/powerpoint/2010/main" val="11504669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252F8-AF66-A353-F837-A3244AA0B0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403E30-AFC8-1838-2691-56235720DF98}"/>
              </a:ext>
            </a:extLst>
          </p:cNvPr>
          <p:cNvSpPr>
            <a:spLocks noGrp="1"/>
          </p:cNvSpPr>
          <p:nvPr>
            <p:ph type="title"/>
          </p:nvPr>
        </p:nvSpPr>
        <p:spPr/>
        <p:txBody>
          <a:bodyPr/>
          <a:lstStyle/>
          <a:p>
            <a:r>
              <a:rPr lang="en-IE" altLang="en-US" dirty="0"/>
              <a:t>5. Literature and Poetry</a:t>
            </a:r>
            <a:endParaRPr lang="en-IE" dirty="0"/>
          </a:p>
        </p:txBody>
      </p:sp>
      <p:sp>
        <p:nvSpPr>
          <p:cNvPr id="4" name="Rectangle 3">
            <a:extLst>
              <a:ext uri="{FF2B5EF4-FFF2-40B4-BE49-F238E27FC236}">
                <a16:creationId xmlns:a16="http://schemas.microsoft.com/office/drawing/2014/main" id="{F588E58E-2436-5C3C-9500-AC0C0E7F0CB8}"/>
              </a:ext>
            </a:extLst>
          </p:cNvPr>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pic>
        <p:nvPicPr>
          <p:cNvPr id="7170" name="Picture 2" descr="Fighting Fantasy Pack x 6">
            <a:extLst>
              <a:ext uri="{FF2B5EF4-FFF2-40B4-BE49-F238E27FC236}">
                <a16:creationId xmlns:a16="http://schemas.microsoft.com/office/drawing/2014/main" id="{E6662793-68C7-8CF7-D815-28E628E567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9665" y="1533206"/>
            <a:ext cx="4500000" cy="45000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8 Choose Your Own Adventure book covers">
            <a:extLst>
              <a:ext uri="{FF2B5EF4-FFF2-40B4-BE49-F238E27FC236}">
                <a16:creationId xmlns:a16="http://schemas.microsoft.com/office/drawing/2014/main" id="{39CC3887-244C-C56D-43A8-C9862319D5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9490" y="1690688"/>
            <a:ext cx="5414310" cy="45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9017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0A17A-FD15-A652-8F34-B5692A18D8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3A76B5-9B93-4AEF-4BA7-742D8D8E0233}"/>
              </a:ext>
            </a:extLst>
          </p:cNvPr>
          <p:cNvSpPr>
            <a:spLocks noGrp="1"/>
          </p:cNvSpPr>
          <p:nvPr>
            <p:ph type="title"/>
          </p:nvPr>
        </p:nvSpPr>
        <p:spPr/>
        <p:txBody>
          <a:bodyPr/>
          <a:lstStyle/>
          <a:p>
            <a:r>
              <a:rPr lang="en-IE" altLang="en-US" dirty="0"/>
              <a:t>6. </a:t>
            </a:r>
            <a:r>
              <a:rPr lang="en-US" sz="4400" dirty="0"/>
              <a:t>Dance, Mime, theatre, opera &amp; circus</a:t>
            </a:r>
            <a:endParaRPr lang="en-IE" dirty="0"/>
          </a:p>
        </p:txBody>
      </p:sp>
      <p:sp>
        <p:nvSpPr>
          <p:cNvPr id="3" name="Content Placeholder 2">
            <a:extLst>
              <a:ext uri="{FF2B5EF4-FFF2-40B4-BE49-F238E27FC236}">
                <a16:creationId xmlns:a16="http://schemas.microsoft.com/office/drawing/2014/main" id="{7CC24C00-96DB-5624-1EF1-11E05A57E530}"/>
              </a:ext>
            </a:extLst>
          </p:cNvPr>
          <p:cNvSpPr>
            <a:spLocks noGrp="1"/>
          </p:cNvSpPr>
          <p:nvPr>
            <p:ph idx="1"/>
          </p:nvPr>
        </p:nvSpPr>
        <p:spPr>
          <a:xfrm>
            <a:off x="610315" y="1600202"/>
            <a:ext cx="6933485" cy="4525963"/>
          </a:xfrm>
        </p:spPr>
        <p:txBody>
          <a:bodyPr>
            <a:normAutofit/>
          </a:bodyPr>
          <a:lstStyle/>
          <a:p>
            <a:r>
              <a:rPr lang="en-US" sz="3200" dirty="0"/>
              <a:t>Dance - Interactive dance performances where audience members influence choreography, such as Chunky Move’s dance performances using motion capture to alter visuals in real-time.</a:t>
            </a:r>
          </a:p>
          <a:p>
            <a:endParaRPr lang="en-US" sz="3200" dirty="0"/>
          </a:p>
          <a:p>
            <a:r>
              <a:rPr lang="en-US" dirty="0">
                <a:hlinkClick r:id="rId3"/>
              </a:rPr>
              <a:t>https://www.youtube.com/watch?v=2AautwIOON8</a:t>
            </a:r>
            <a:endParaRPr lang="en-US" dirty="0"/>
          </a:p>
        </p:txBody>
      </p:sp>
      <p:sp>
        <p:nvSpPr>
          <p:cNvPr id="4" name="Rectangle 3">
            <a:extLst>
              <a:ext uri="{FF2B5EF4-FFF2-40B4-BE49-F238E27FC236}">
                <a16:creationId xmlns:a16="http://schemas.microsoft.com/office/drawing/2014/main" id="{97005E31-F99F-D61B-8DD1-BA27F2DB2934}"/>
              </a:ext>
            </a:extLst>
          </p:cNvPr>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pic>
        <p:nvPicPr>
          <p:cNvPr id="3074" name="Picture 2" descr="Contemporary Dance: Chunky Move | GLOW (Official, Full, HD) - YouTube">
            <a:extLst>
              <a:ext uri="{FF2B5EF4-FFF2-40B4-BE49-F238E27FC236}">
                <a16:creationId xmlns:a16="http://schemas.microsoft.com/office/drawing/2014/main" id="{F3FC7C2D-77F9-9F6F-271E-3826EAF31A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6155" y="1972654"/>
            <a:ext cx="4685542" cy="2636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2686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7FDA6-031D-65D4-BA9C-B956A43301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BC0561-65B7-F339-0F57-033A2740A106}"/>
              </a:ext>
            </a:extLst>
          </p:cNvPr>
          <p:cNvSpPr>
            <a:spLocks noGrp="1"/>
          </p:cNvSpPr>
          <p:nvPr>
            <p:ph type="title"/>
          </p:nvPr>
        </p:nvSpPr>
        <p:spPr/>
        <p:txBody>
          <a:bodyPr/>
          <a:lstStyle/>
          <a:p>
            <a:r>
              <a:rPr lang="en-IE" altLang="en-US" dirty="0"/>
              <a:t>6. </a:t>
            </a:r>
            <a:r>
              <a:rPr lang="en-US" sz="4400" dirty="0"/>
              <a:t>Dance, Mime, theatre, opera &amp; circus</a:t>
            </a:r>
            <a:endParaRPr lang="en-IE" dirty="0"/>
          </a:p>
        </p:txBody>
      </p:sp>
      <p:sp>
        <p:nvSpPr>
          <p:cNvPr id="3" name="Content Placeholder 2">
            <a:extLst>
              <a:ext uri="{FF2B5EF4-FFF2-40B4-BE49-F238E27FC236}">
                <a16:creationId xmlns:a16="http://schemas.microsoft.com/office/drawing/2014/main" id="{EF503B86-3AF7-B0F0-E06E-978F371D192A}"/>
              </a:ext>
            </a:extLst>
          </p:cNvPr>
          <p:cNvSpPr>
            <a:spLocks noGrp="1"/>
          </p:cNvSpPr>
          <p:nvPr>
            <p:ph idx="1"/>
          </p:nvPr>
        </p:nvSpPr>
        <p:spPr>
          <a:xfrm>
            <a:off x="610315" y="1600202"/>
            <a:ext cx="6522005" cy="4525963"/>
          </a:xfrm>
        </p:spPr>
        <p:txBody>
          <a:bodyPr>
            <a:normAutofit/>
          </a:bodyPr>
          <a:lstStyle/>
          <a:p>
            <a:r>
              <a:rPr lang="en-US" sz="3200" dirty="0"/>
              <a:t>Theatre – Immersive and interactive theatre like Sleep No More (where the audience moves freely and chooses which parts of the story to follow) or Augusto Boal’s Theatre of the Oppressed, where spectators become "</a:t>
            </a:r>
            <a:r>
              <a:rPr lang="en-US" sz="3200" dirty="0" err="1"/>
              <a:t>spect</a:t>
            </a:r>
            <a:r>
              <a:rPr lang="en-US" sz="3200" dirty="0"/>
              <a:t>-actors" and change the narrative.</a:t>
            </a:r>
          </a:p>
        </p:txBody>
      </p:sp>
      <p:sp>
        <p:nvSpPr>
          <p:cNvPr id="4" name="Rectangle 3">
            <a:extLst>
              <a:ext uri="{FF2B5EF4-FFF2-40B4-BE49-F238E27FC236}">
                <a16:creationId xmlns:a16="http://schemas.microsoft.com/office/drawing/2014/main" id="{9DA4EBE4-6E02-F327-E0DB-55F0AE2A2140}"/>
              </a:ext>
            </a:extLst>
          </p:cNvPr>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pic>
        <p:nvPicPr>
          <p:cNvPr id="4098" name="Picture 2" descr="AUGUSTO BOAL: The Aesthetics of the Oppressed, by Cristina Ribas">
            <a:extLst>
              <a:ext uri="{FF2B5EF4-FFF2-40B4-BE49-F238E27FC236}">
                <a16:creationId xmlns:a16="http://schemas.microsoft.com/office/drawing/2014/main" id="{C4E269A4-B6C3-88E1-E58E-BECBEC9D1D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2320" y="1645922"/>
            <a:ext cx="4711700" cy="3429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306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DA40E-D486-73F4-EBFA-31B3876C47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C9820E-8FF0-5D88-6227-7DF428094F6C}"/>
              </a:ext>
            </a:extLst>
          </p:cNvPr>
          <p:cNvSpPr>
            <a:spLocks noGrp="1"/>
          </p:cNvSpPr>
          <p:nvPr>
            <p:ph type="title"/>
          </p:nvPr>
        </p:nvSpPr>
        <p:spPr/>
        <p:txBody>
          <a:bodyPr/>
          <a:lstStyle/>
          <a:p>
            <a:r>
              <a:rPr lang="en-IE" altLang="en-US" dirty="0"/>
              <a:t>7. </a:t>
            </a:r>
            <a:r>
              <a:rPr lang="en-US" sz="4400" dirty="0"/>
              <a:t>Cinema</a:t>
            </a:r>
            <a:endParaRPr lang="en-IE" dirty="0"/>
          </a:p>
        </p:txBody>
      </p:sp>
      <p:sp>
        <p:nvSpPr>
          <p:cNvPr id="3" name="Content Placeholder 2">
            <a:extLst>
              <a:ext uri="{FF2B5EF4-FFF2-40B4-BE49-F238E27FC236}">
                <a16:creationId xmlns:a16="http://schemas.microsoft.com/office/drawing/2014/main" id="{57ADDE51-CB9F-E1B9-20A2-6C99A50461CB}"/>
              </a:ext>
            </a:extLst>
          </p:cNvPr>
          <p:cNvSpPr>
            <a:spLocks noGrp="1"/>
          </p:cNvSpPr>
          <p:nvPr>
            <p:ph idx="1"/>
          </p:nvPr>
        </p:nvSpPr>
        <p:spPr>
          <a:xfrm>
            <a:off x="610315" y="1600202"/>
            <a:ext cx="10093598" cy="4525963"/>
          </a:xfrm>
        </p:spPr>
        <p:txBody>
          <a:bodyPr>
            <a:normAutofit/>
          </a:bodyPr>
          <a:lstStyle/>
          <a:p>
            <a:r>
              <a:rPr lang="en-US" sz="3600" dirty="0"/>
              <a:t>Interactive films or virtual reality experiences where viewers make decisions that change the story (e.g., Black Mirror: Bandersnatch or VR films like Wolves in the Walls).</a:t>
            </a:r>
          </a:p>
          <a:p>
            <a:endParaRPr lang="en-US" sz="3600" dirty="0"/>
          </a:p>
        </p:txBody>
      </p:sp>
      <p:sp>
        <p:nvSpPr>
          <p:cNvPr id="4" name="Rectangle 3">
            <a:extLst>
              <a:ext uri="{FF2B5EF4-FFF2-40B4-BE49-F238E27FC236}">
                <a16:creationId xmlns:a16="http://schemas.microsoft.com/office/drawing/2014/main" id="{EB51B2B8-AFED-1173-D47C-0CF39A87660F}"/>
              </a:ext>
            </a:extLst>
          </p:cNvPr>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pic>
        <p:nvPicPr>
          <p:cNvPr id="5122" name="Picture 2" descr="Bandersnatch GIFs - Find &amp; Share on GIPHY">
            <a:extLst>
              <a:ext uri="{FF2B5EF4-FFF2-40B4-BE49-F238E27FC236}">
                <a16:creationId xmlns:a16="http://schemas.microsoft.com/office/drawing/2014/main" id="{EEEDD826-E1C8-885A-DB41-CD2CE33AA3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2764" y="3743960"/>
            <a:ext cx="6108700" cy="2748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89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2D44A73-9F93-A11B-A3B4-8A20CF8F189A}"/>
            </a:ext>
          </a:extLst>
        </p:cNvPr>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1396AD-FB7A-ED16-D473-609D834B1BCB}"/>
              </a:ext>
            </a:extLst>
          </p:cNvPr>
          <p:cNvSpPr>
            <a:spLocks noGrp="1"/>
          </p:cNvSpPr>
          <p:nvPr>
            <p:ph type="title"/>
          </p:nvPr>
        </p:nvSpPr>
        <p:spPr>
          <a:xfrm>
            <a:off x="640080" y="325369"/>
            <a:ext cx="4368602" cy="1956841"/>
          </a:xfrm>
        </p:spPr>
        <p:txBody>
          <a:bodyPr anchor="b">
            <a:normAutofit/>
          </a:bodyPr>
          <a:lstStyle/>
          <a:p>
            <a:r>
              <a:rPr lang="en-US" sz="5400" dirty="0"/>
              <a:t>Interactivity: Overview</a:t>
            </a:r>
            <a:endParaRPr lang="en-IE" sz="5400" dirty="0"/>
          </a:p>
        </p:txBody>
      </p:sp>
      <p:sp>
        <p:nvSpPr>
          <p:cNvPr id="10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9FA413F-16FC-6A87-2761-DCCB1ADE917B}"/>
              </a:ext>
            </a:extLst>
          </p:cNvPr>
          <p:cNvSpPr>
            <a:spLocks noGrp="1"/>
          </p:cNvSpPr>
          <p:nvPr>
            <p:ph idx="1"/>
          </p:nvPr>
        </p:nvSpPr>
        <p:spPr>
          <a:xfrm>
            <a:off x="640080" y="2872899"/>
            <a:ext cx="4243589" cy="3320668"/>
          </a:xfrm>
        </p:spPr>
        <p:txBody>
          <a:bodyPr>
            <a:normAutofit/>
          </a:bodyPr>
          <a:lstStyle/>
          <a:p>
            <a:r>
              <a:rPr lang="en-US" sz="3600" dirty="0"/>
              <a:t>Interactivity is where we get the user involved in the art, and potentially allow them to change the art.</a:t>
            </a:r>
            <a:endParaRPr lang="en-IE" sz="3600" dirty="0"/>
          </a:p>
        </p:txBody>
      </p:sp>
      <p:pic>
        <p:nvPicPr>
          <p:cNvPr id="1026" name="Picture 2" descr="5 techniques to increase user interaction on your blog">
            <a:extLst>
              <a:ext uri="{FF2B5EF4-FFF2-40B4-BE49-F238E27FC236}">
                <a16:creationId xmlns:a16="http://schemas.microsoft.com/office/drawing/2014/main" id="{7C1C6E32-892A-61AE-F1CD-A843E54821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950" r="15089" b="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1741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C14D1-81D1-DAA1-5539-DAC05C01C2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A69D0E-691E-6A88-938D-C39B6071045C}"/>
              </a:ext>
            </a:extLst>
          </p:cNvPr>
          <p:cNvSpPr>
            <a:spLocks noGrp="1"/>
          </p:cNvSpPr>
          <p:nvPr>
            <p:ph type="title"/>
          </p:nvPr>
        </p:nvSpPr>
        <p:spPr/>
        <p:txBody>
          <a:bodyPr/>
          <a:lstStyle/>
          <a:p>
            <a:r>
              <a:rPr lang="en-IE" altLang="en-US" dirty="0"/>
              <a:t>8. </a:t>
            </a:r>
            <a:r>
              <a:rPr lang="en-US" sz="4400" dirty="0"/>
              <a:t>Radio, TV, and photography</a:t>
            </a:r>
            <a:endParaRPr lang="en-IE" dirty="0"/>
          </a:p>
        </p:txBody>
      </p:sp>
      <p:sp>
        <p:nvSpPr>
          <p:cNvPr id="3" name="Content Placeholder 2">
            <a:extLst>
              <a:ext uri="{FF2B5EF4-FFF2-40B4-BE49-F238E27FC236}">
                <a16:creationId xmlns:a16="http://schemas.microsoft.com/office/drawing/2014/main" id="{E98648EF-EE7A-E42C-85F0-D03317CDB89C}"/>
              </a:ext>
            </a:extLst>
          </p:cNvPr>
          <p:cNvSpPr>
            <a:spLocks noGrp="1"/>
          </p:cNvSpPr>
          <p:nvPr>
            <p:ph idx="1"/>
          </p:nvPr>
        </p:nvSpPr>
        <p:spPr>
          <a:xfrm>
            <a:off x="610315" y="1600202"/>
            <a:ext cx="10093598" cy="4525963"/>
          </a:xfrm>
        </p:spPr>
        <p:txBody>
          <a:bodyPr>
            <a:normAutofit/>
          </a:bodyPr>
          <a:lstStyle/>
          <a:p>
            <a:r>
              <a:rPr lang="en-US" sz="3600" dirty="0"/>
              <a:t>Photography – Augmented reality (AR) photography where users can manipulate elements in real-time or AI-generated portraits that evolve based on viewer input (e.g., Dronestagram, where people contribute geotagged drone images).</a:t>
            </a:r>
          </a:p>
        </p:txBody>
      </p:sp>
      <p:sp>
        <p:nvSpPr>
          <p:cNvPr id="4" name="Rectangle 3">
            <a:extLst>
              <a:ext uri="{FF2B5EF4-FFF2-40B4-BE49-F238E27FC236}">
                <a16:creationId xmlns:a16="http://schemas.microsoft.com/office/drawing/2014/main" id="{02229CD8-D037-279B-B71E-08585D77C77D}"/>
              </a:ext>
            </a:extLst>
          </p:cNvPr>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spTree>
    <p:extLst>
      <p:ext uri="{BB962C8B-B14F-4D97-AF65-F5344CB8AC3E}">
        <p14:creationId xmlns:p14="http://schemas.microsoft.com/office/powerpoint/2010/main" val="3544613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64746-DB67-A0A5-3484-6392446999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B988CF-2E72-CB12-656D-1383940354D7}"/>
              </a:ext>
            </a:extLst>
          </p:cNvPr>
          <p:cNvSpPr>
            <a:spLocks noGrp="1"/>
          </p:cNvSpPr>
          <p:nvPr>
            <p:ph type="title"/>
          </p:nvPr>
        </p:nvSpPr>
        <p:spPr/>
        <p:txBody>
          <a:bodyPr/>
          <a:lstStyle/>
          <a:p>
            <a:r>
              <a:rPr lang="en-IE" altLang="en-US" dirty="0"/>
              <a:t>9. </a:t>
            </a:r>
            <a:r>
              <a:rPr lang="en-US" sz="4400" dirty="0"/>
              <a:t>Comics</a:t>
            </a:r>
            <a:endParaRPr lang="en-IE" dirty="0"/>
          </a:p>
        </p:txBody>
      </p:sp>
      <p:sp>
        <p:nvSpPr>
          <p:cNvPr id="3" name="Content Placeholder 2">
            <a:extLst>
              <a:ext uri="{FF2B5EF4-FFF2-40B4-BE49-F238E27FC236}">
                <a16:creationId xmlns:a16="http://schemas.microsoft.com/office/drawing/2014/main" id="{B4D557E1-EBCB-FA8C-4379-FA00FC32B52F}"/>
              </a:ext>
            </a:extLst>
          </p:cNvPr>
          <p:cNvSpPr>
            <a:spLocks noGrp="1"/>
          </p:cNvSpPr>
          <p:nvPr>
            <p:ph idx="1"/>
          </p:nvPr>
        </p:nvSpPr>
        <p:spPr>
          <a:xfrm>
            <a:off x="610315" y="1600202"/>
            <a:ext cx="10093598" cy="4525963"/>
          </a:xfrm>
        </p:spPr>
        <p:txBody>
          <a:bodyPr>
            <a:normAutofit/>
          </a:bodyPr>
          <a:lstStyle/>
          <a:p>
            <a:r>
              <a:rPr lang="en-US" sz="3600" dirty="0"/>
              <a:t>Webcomics or digital comics that allow readers to change the sequence of panels, choose different narrative paths, or even contribute to the story (e.g., </a:t>
            </a:r>
            <a:r>
              <a:rPr lang="en-US" sz="3600" dirty="0" err="1"/>
              <a:t>Homestuck</a:t>
            </a:r>
            <a:r>
              <a:rPr lang="en-US" sz="3600" dirty="0"/>
              <a:t>, which incorporated reader suggestions into its plot).</a:t>
            </a:r>
          </a:p>
        </p:txBody>
      </p:sp>
      <p:sp>
        <p:nvSpPr>
          <p:cNvPr id="4" name="Rectangle 3">
            <a:extLst>
              <a:ext uri="{FF2B5EF4-FFF2-40B4-BE49-F238E27FC236}">
                <a16:creationId xmlns:a16="http://schemas.microsoft.com/office/drawing/2014/main" id="{0DE3BDF5-840D-1D78-1293-9306DE31D1B0}"/>
              </a:ext>
            </a:extLst>
          </p:cNvPr>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spTree>
    <p:extLst>
      <p:ext uri="{BB962C8B-B14F-4D97-AF65-F5344CB8AC3E}">
        <p14:creationId xmlns:p14="http://schemas.microsoft.com/office/powerpoint/2010/main" val="2541699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6D47C-3379-A7A9-5995-2136A453699E}"/>
              </a:ext>
            </a:extLst>
          </p:cNvPr>
          <p:cNvSpPr>
            <a:spLocks noGrp="1"/>
          </p:cNvSpPr>
          <p:nvPr>
            <p:ph type="title"/>
          </p:nvPr>
        </p:nvSpPr>
        <p:spPr/>
        <p:txBody>
          <a:bodyPr/>
          <a:lstStyle/>
          <a:p>
            <a:r>
              <a:rPr lang="en-US" dirty="0"/>
              <a:t>Robin – Jason Todd</a:t>
            </a:r>
            <a:endParaRPr lang="en-IE" dirty="0"/>
          </a:p>
        </p:txBody>
      </p:sp>
      <p:pic>
        <p:nvPicPr>
          <p:cNvPr id="10242" name="Picture 2" descr="Batman: 10 Ways Jason Todd Changed Post-Crisis">
            <a:extLst>
              <a:ext uri="{FF2B5EF4-FFF2-40B4-BE49-F238E27FC236}">
                <a16:creationId xmlns:a16="http://schemas.microsoft.com/office/drawing/2014/main" id="{2C91586A-3415-E7FF-514F-F52C0BD67D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5425" y="1690688"/>
            <a:ext cx="9201150" cy="4600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1564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B623A-D9CF-405A-1ACD-0C2D39EB21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0E1AC7-784D-12D8-BC1C-5F2B302C999A}"/>
              </a:ext>
            </a:extLst>
          </p:cNvPr>
          <p:cNvSpPr>
            <a:spLocks noGrp="1"/>
          </p:cNvSpPr>
          <p:nvPr>
            <p:ph type="title"/>
          </p:nvPr>
        </p:nvSpPr>
        <p:spPr/>
        <p:txBody>
          <a:bodyPr/>
          <a:lstStyle/>
          <a:p>
            <a:r>
              <a:rPr lang="en-IE" altLang="en-US" dirty="0"/>
              <a:t>9. </a:t>
            </a:r>
            <a:r>
              <a:rPr lang="en-US" sz="4400" dirty="0"/>
              <a:t>Comics</a:t>
            </a:r>
            <a:endParaRPr lang="en-IE" dirty="0"/>
          </a:p>
        </p:txBody>
      </p:sp>
      <p:sp>
        <p:nvSpPr>
          <p:cNvPr id="3" name="Content Placeholder 2">
            <a:extLst>
              <a:ext uri="{FF2B5EF4-FFF2-40B4-BE49-F238E27FC236}">
                <a16:creationId xmlns:a16="http://schemas.microsoft.com/office/drawing/2014/main" id="{13E1CEB1-7EA6-ABE2-0FE7-F5514207EA7F}"/>
              </a:ext>
            </a:extLst>
          </p:cNvPr>
          <p:cNvSpPr>
            <a:spLocks noGrp="1"/>
          </p:cNvSpPr>
          <p:nvPr>
            <p:ph idx="1"/>
          </p:nvPr>
        </p:nvSpPr>
        <p:spPr>
          <a:xfrm>
            <a:off x="610315" y="1600202"/>
            <a:ext cx="8545115" cy="4525963"/>
          </a:xfrm>
        </p:spPr>
        <p:txBody>
          <a:bodyPr>
            <a:normAutofit/>
          </a:bodyPr>
          <a:lstStyle/>
          <a:p>
            <a:r>
              <a:rPr lang="en-US" sz="3600" dirty="0"/>
              <a:t>"A Death in the Family" is a 1988 storyline in Batman. Serialized in Batman issues #426–429 from August to November 1988.</a:t>
            </a:r>
          </a:p>
          <a:p>
            <a:r>
              <a:rPr lang="en-US" sz="3600" dirty="0"/>
              <a:t>Readers were warned that Jason could die of his injuries in the story, but that they could "prevent it with a telephone call". </a:t>
            </a:r>
          </a:p>
        </p:txBody>
      </p:sp>
      <p:sp>
        <p:nvSpPr>
          <p:cNvPr id="4" name="Rectangle 3">
            <a:extLst>
              <a:ext uri="{FF2B5EF4-FFF2-40B4-BE49-F238E27FC236}">
                <a16:creationId xmlns:a16="http://schemas.microsoft.com/office/drawing/2014/main" id="{76D4ED6C-D79C-8EDD-6434-2351BC8AFE90}"/>
              </a:ext>
            </a:extLst>
          </p:cNvPr>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pic>
        <p:nvPicPr>
          <p:cNvPr id="9218" name="Picture 2" descr="The lifeless body of Jason Todd (Robin), covered in blood and wearing a tattered red, green, and yellow costume. The word &quot;Batman&quot; appears above with a bat-shaped logo, with the writer, penciler, and inker's names below. The DC Comics logo and CCA stamp appear on the left side, while the issue number, storyline title, and story teaser appear on the right.">
            <a:extLst>
              <a:ext uri="{FF2B5EF4-FFF2-40B4-BE49-F238E27FC236}">
                <a16:creationId xmlns:a16="http://schemas.microsoft.com/office/drawing/2014/main" id="{565A2490-62B5-32A4-0052-8A04EB35C1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5054" y="1690688"/>
            <a:ext cx="2457450" cy="375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4030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9A6B1-8255-B07F-8113-E09E372BEF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148D29-0879-3991-5A49-307744B9AAA4}"/>
              </a:ext>
            </a:extLst>
          </p:cNvPr>
          <p:cNvSpPr>
            <a:spLocks noGrp="1"/>
          </p:cNvSpPr>
          <p:nvPr>
            <p:ph type="title"/>
          </p:nvPr>
        </p:nvSpPr>
        <p:spPr/>
        <p:txBody>
          <a:bodyPr/>
          <a:lstStyle/>
          <a:p>
            <a:r>
              <a:rPr lang="en-IE" altLang="en-US" dirty="0"/>
              <a:t>9. </a:t>
            </a:r>
            <a:r>
              <a:rPr lang="en-US" sz="4400" dirty="0"/>
              <a:t>Comics</a:t>
            </a:r>
            <a:endParaRPr lang="en-IE" dirty="0"/>
          </a:p>
        </p:txBody>
      </p:sp>
      <p:sp>
        <p:nvSpPr>
          <p:cNvPr id="3" name="Content Placeholder 2">
            <a:extLst>
              <a:ext uri="{FF2B5EF4-FFF2-40B4-BE49-F238E27FC236}">
                <a16:creationId xmlns:a16="http://schemas.microsoft.com/office/drawing/2014/main" id="{7888E869-C3E7-57E1-4FA6-3F6117E4E5AF}"/>
              </a:ext>
            </a:extLst>
          </p:cNvPr>
          <p:cNvSpPr>
            <a:spLocks noGrp="1"/>
          </p:cNvSpPr>
          <p:nvPr>
            <p:ph idx="1"/>
          </p:nvPr>
        </p:nvSpPr>
        <p:spPr>
          <a:xfrm>
            <a:off x="610315" y="1600202"/>
            <a:ext cx="8545115" cy="4525963"/>
          </a:xfrm>
        </p:spPr>
        <p:txBody>
          <a:bodyPr>
            <a:normAutofit/>
          </a:bodyPr>
          <a:lstStyle/>
          <a:p>
            <a:r>
              <a:rPr lang="en-US" sz="3600" dirty="0"/>
              <a:t>Two 900 numbers were given: </a:t>
            </a:r>
          </a:p>
          <a:p>
            <a:pPr lvl="1"/>
            <a:r>
              <a:rPr lang="en-US" sz="3200" dirty="0"/>
              <a:t>1-(900) 720–2660, to let Robin live,</a:t>
            </a:r>
          </a:p>
          <a:p>
            <a:pPr lvl="1"/>
            <a:r>
              <a:rPr lang="en-US" sz="3200" dirty="0"/>
              <a:t>1-(900) 720–2666, to cause him to die. </a:t>
            </a:r>
          </a:p>
          <a:p>
            <a:r>
              <a:rPr lang="en-US" sz="3600" dirty="0"/>
              <a:t>The numbers were activated for 35 hours in the United States and Canada from 9:00 a.m. Eastern Standard Time on September 15, 1988.</a:t>
            </a:r>
          </a:p>
        </p:txBody>
      </p:sp>
      <p:sp>
        <p:nvSpPr>
          <p:cNvPr id="4" name="Rectangle 3">
            <a:extLst>
              <a:ext uri="{FF2B5EF4-FFF2-40B4-BE49-F238E27FC236}">
                <a16:creationId xmlns:a16="http://schemas.microsoft.com/office/drawing/2014/main" id="{C6F04ECB-BCAE-9285-208F-05A423C927C9}"/>
              </a:ext>
            </a:extLst>
          </p:cNvPr>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pic>
        <p:nvPicPr>
          <p:cNvPr id="9218" name="Picture 2" descr="The lifeless body of Jason Todd (Robin), covered in blood and wearing a tattered red, green, and yellow costume. The word &quot;Batman&quot; appears above with a bat-shaped logo, with the writer, penciler, and inker's names below. The DC Comics logo and CCA stamp appear on the left side, while the issue number, storyline title, and story teaser appear on the right.">
            <a:extLst>
              <a:ext uri="{FF2B5EF4-FFF2-40B4-BE49-F238E27FC236}">
                <a16:creationId xmlns:a16="http://schemas.microsoft.com/office/drawing/2014/main" id="{9F950F0D-98EC-3156-32BE-5D9ECB8D95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5054" y="1690688"/>
            <a:ext cx="2457450" cy="375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1637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B945E-22AA-B47E-5028-D37C5A5C1B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4513C7-BACC-C963-2253-0675B0AE8194}"/>
              </a:ext>
            </a:extLst>
          </p:cNvPr>
          <p:cNvSpPr>
            <a:spLocks noGrp="1"/>
          </p:cNvSpPr>
          <p:nvPr>
            <p:ph type="title"/>
          </p:nvPr>
        </p:nvSpPr>
        <p:spPr/>
        <p:txBody>
          <a:bodyPr/>
          <a:lstStyle/>
          <a:p>
            <a:r>
              <a:rPr lang="en-IE" altLang="en-US" dirty="0"/>
              <a:t>9. </a:t>
            </a:r>
            <a:r>
              <a:rPr lang="en-US" sz="4400" dirty="0"/>
              <a:t>Comics</a:t>
            </a:r>
            <a:endParaRPr lang="en-IE" dirty="0"/>
          </a:p>
        </p:txBody>
      </p:sp>
      <p:sp>
        <p:nvSpPr>
          <p:cNvPr id="3" name="Content Placeholder 2">
            <a:extLst>
              <a:ext uri="{FF2B5EF4-FFF2-40B4-BE49-F238E27FC236}">
                <a16:creationId xmlns:a16="http://schemas.microsoft.com/office/drawing/2014/main" id="{C2CA0FEA-0A7A-7BD9-9771-6D599E863A2A}"/>
              </a:ext>
            </a:extLst>
          </p:cNvPr>
          <p:cNvSpPr>
            <a:spLocks noGrp="1"/>
          </p:cNvSpPr>
          <p:nvPr>
            <p:ph idx="1"/>
          </p:nvPr>
        </p:nvSpPr>
        <p:spPr>
          <a:xfrm>
            <a:off x="610315" y="1600202"/>
            <a:ext cx="8545115" cy="4525963"/>
          </a:xfrm>
        </p:spPr>
        <p:txBody>
          <a:bodyPr>
            <a:normAutofit/>
          </a:bodyPr>
          <a:lstStyle/>
          <a:p>
            <a:r>
              <a:rPr lang="en-US" sz="4000" b="0" i="0" dirty="0">
                <a:solidFill>
                  <a:srgbClr val="202122"/>
                </a:solidFill>
                <a:effectLst/>
                <a:latin typeface="Arial" panose="020B0604020202020204" pitchFamily="34" charset="0"/>
              </a:rPr>
              <a:t>The poll received 10,614 votes and 5,343 voted for Jason's death over 5,271 for his survival—a margin of just 72 votes.</a:t>
            </a:r>
            <a:endParaRPr lang="en-US" sz="5400" dirty="0"/>
          </a:p>
        </p:txBody>
      </p:sp>
      <p:sp>
        <p:nvSpPr>
          <p:cNvPr id="4" name="Rectangle 3">
            <a:extLst>
              <a:ext uri="{FF2B5EF4-FFF2-40B4-BE49-F238E27FC236}">
                <a16:creationId xmlns:a16="http://schemas.microsoft.com/office/drawing/2014/main" id="{0C4670AE-ABB2-8C89-8E00-56A020C2B131}"/>
              </a:ext>
            </a:extLst>
          </p:cNvPr>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pic>
        <p:nvPicPr>
          <p:cNvPr id="9218" name="Picture 2" descr="The lifeless body of Jason Todd (Robin), covered in blood and wearing a tattered red, green, and yellow costume. The word &quot;Batman&quot; appears above with a bat-shaped logo, with the writer, penciler, and inker's names below. The DC Comics logo and CCA stamp appear on the left side, while the issue number, storyline title, and story teaser appear on the right.">
            <a:extLst>
              <a:ext uri="{FF2B5EF4-FFF2-40B4-BE49-F238E27FC236}">
                <a16:creationId xmlns:a16="http://schemas.microsoft.com/office/drawing/2014/main" id="{8F0F62B0-846E-547F-77E4-499A73A3EC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5054" y="1690688"/>
            <a:ext cx="2457450" cy="375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5271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72CCD-C234-1A74-50D3-8B5C0F6DA6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C56A1-7333-5C8E-1DB4-B258394E7D30}"/>
              </a:ext>
            </a:extLst>
          </p:cNvPr>
          <p:cNvSpPr>
            <a:spLocks noGrp="1"/>
          </p:cNvSpPr>
          <p:nvPr>
            <p:ph type="title"/>
          </p:nvPr>
        </p:nvSpPr>
        <p:spPr/>
        <p:txBody>
          <a:bodyPr/>
          <a:lstStyle/>
          <a:p>
            <a:r>
              <a:rPr lang="en-IE" altLang="en-US" dirty="0"/>
              <a:t>9. </a:t>
            </a:r>
            <a:r>
              <a:rPr lang="en-US" sz="4400" dirty="0"/>
              <a:t>Comics</a:t>
            </a:r>
            <a:endParaRPr lang="en-IE" dirty="0"/>
          </a:p>
        </p:txBody>
      </p:sp>
      <p:sp>
        <p:nvSpPr>
          <p:cNvPr id="4" name="Rectangle 3">
            <a:extLst>
              <a:ext uri="{FF2B5EF4-FFF2-40B4-BE49-F238E27FC236}">
                <a16:creationId xmlns:a16="http://schemas.microsoft.com/office/drawing/2014/main" id="{F01B423A-D2AD-EE18-8C11-97B5C23C7AA5}"/>
              </a:ext>
            </a:extLst>
          </p:cNvPr>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pic>
        <p:nvPicPr>
          <p:cNvPr id="8194" name="Picture 2">
            <a:extLst>
              <a:ext uri="{FF2B5EF4-FFF2-40B4-BE49-F238E27FC236}">
                <a16:creationId xmlns:a16="http://schemas.microsoft.com/office/drawing/2014/main" id="{E31DB908-0613-E186-715A-00405F665F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835" y="1569882"/>
            <a:ext cx="8736330" cy="5045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3209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F4D77-5DBF-FD08-5187-08FCBB2827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7147DA-1577-3737-CDE8-1A82352345EE}"/>
              </a:ext>
            </a:extLst>
          </p:cNvPr>
          <p:cNvSpPr>
            <a:spLocks noGrp="1"/>
          </p:cNvSpPr>
          <p:nvPr>
            <p:ph type="title"/>
          </p:nvPr>
        </p:nvSpPr>
        <p:spPr/>
        <p:txBody>
          <a:bodyPr/>
          <a:lstStyle/>
          <a:p>
            <a:r>
              <a:rPr lang="en-IE" altLang="en-US" dirty="0"/>
              <a:t>10. </a:t>
            </a:r>
            <a:r>
              <a:rPr lang="en-US" sz="4400" dirty="0"/>
              <a:t>Video games and digital Art</a:t>
            </a:r>
            <a:endParaRPr lang="en-IE" dirty="0"/>
          </a:p>
        </p:txBody>
      </p:sp>
      <p:sp>
        <p:nvSpPr>
          <p:cNvPr id="3" name="Content Placeholder 2">
            <a:extLst>
              <a:ext uri="{FF2B5EF4-FFF2-40B4-BE49-F238E27FC236}">
                <a16:creationId xmlns:a16="http://schemas.microsoft.com/office/drawing/2014/main" id="{2AC10C39-5236-5436-68A4-CCE64FF9A116}"/>
              </a:ext>
            </a:extLst>
          </p:cNvPr>
          <p:cNvSpPr>
            <a:spLocks noGrp="1"/>
          </p:cNvSpPr>
          <p:nvPr>
            <p:ph idx="1"/>
          </p:nvPr>
        </p:nvSpPr>
        <p:spPr>
          <a:xfrm>
            <a:off x="610315" y="1600202"/>
            <a:ext cx="10093598" cy="4525963"/>
          </a:xfrm>
        </p:spPr>
        <p:txBody>
          <a:bodyPr>
            <a:normAutofit/>
          </a:bodyPr>
          <a:lstStyle/>
          <a:p>
            <a:r>
              <a:rPr lang="en-US" sz="3600" dirty="0"/>
              <a:t>Video games and digital art often incorporate audience interaction in ways that directly influence the experience. </a:t>
            </a:r>
          </a:p>
          <a:p>
            <a:endParaRPr lang="en-US" sz="3600" dirty="0"/>
          </a:p>
          <a:p>
            <a:r>
              <a:rPr lang="en-US" sz="3600" dirty="0"/>
              <a:t>e.g. Minecraft – The world is entirely shaped by the player, from structures to landscapes, making each experience unique. </a:t>
            </a:r>
          </a:p>
        </p:txBody>
      </p:sp>
      <p:sp>
        <p:nvSpPr>
          <p:cNvPr id="4" name="Rectangle 3">
            <a:extLst>
              <a:ext uri="{FF2B5EF4-FFF2-40B4-BE49-F238E27FC236}">
                <a16:creationId xmlns:a16="http://schemas.microsoft.com/office/drawing/2014/main" id="{D65ED487-5287-DB6B-2127-72EB813A84DA}"/>
              </a:ext>
            </a:extLst>
          </p:cNvPr>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spTree>
    <p:extLst>
      <p:ext uri="{BB962C8B-B14F-4D97-AF65-F5344CB8AC3E}">
        <p14:creationId xmlns:p14="http://schemas.microsoft.com/office/powerpoint/2010/main" val="29560253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6" name="Picture 2" descr="Minecraft - Plugged In">
            <a:extLst>
              <a:ext uri="{FF2B5EF4-FFF2-40B4-BE49-F238E27FC236}">
                <a16:creationId xmlns:a16="http://schemas.microsoft.com/office/drawing/2014/main" id="{038AF098-68D5-BA9C-4392-D0D08809FC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6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6773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577A3-0BFC-4874-4FD9-A83A21F109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D9271C-2FBA-DC7D-EF20-B5C8AAB5F2F9}"/>
              </a:ext>
            </a:extLst>
          </p:cNvPr>
          <p:cNvSpPr>
            <a:spLocks noGrp="1"/>
          </p:cNvSpPr>
          <p:nvPr>
            <p:ph type="title"/>
          </p:nvPr>
        </p:nvSpPr>
        <p:spPr/>
        <p:txBody>
          <a:bodyPr/>
          <a:lstStyle/>
          <a:p>
            <a:r>
              <a:rPr lang="en-IE" altLang="en-US" dirty="0"/>
              <a:t>10. </a:t>
            </a:r>
            <a:r>
              <a:rPr lang="en-US" sz="4400" dirty="0"/>
              <a:t>Video games and digital Art</a:t>
            </a:r>
            <a:endParaRPr lang="en-IE" dirty="0"/>
          </a:p>
        </p:txBody>
      </p:sp>
      <p:sp>
        <p:nvSpPr>
          <p:cNvPr id="3" name="Content Placeholder 2">
            <a:extLst>
              <a:ext uri="{FF2B5EF4-FFF2-40B4-BE49-F238E27FC236}">
                <a16:creationId xmlns:a16="http://schemas.microsoft.com/office/drawing/2014/main" id="{A4EB4B52-5EBE-088A-85E2-DEBE013DE483}"/>
              </a:ext>
            </a:extLst>
          </p:cNvPr>
          <p:cNvSpPr>
            <a:spLocks noGrp="1"/>
          </p:cNvSpPr>
          <p:nvPr>
            <p:ph idx="1"/>
          </p:nvPr>
        </p:nvSpPr>
        <p:spPr>
          <a:xfrm>
            <a:off x="610315" y="1600202"/>
            <a:ext cx="10093598" cy="4525963"/>
          </a:xfrm>
        </p:spPr>
        <p:txBody>
          <a:bodyPr>
            <a:normAutofit/>
          </a:bodyPr>
          <a:lstStyle/>
          <a:p>
            <a:r>
              <a:rPr lang="en-US" sz="3600" dirty="0"/>
              <a:t>Digital Art: </a:t>
            </a:r>
          </a:p>
          <a:p>
            <a:r>
              <a:rPr lang="en-US" sz="3600" dirty="0"/>
              <a:t>Google </a:t>
            </a:r>
            <a:r>
              <a:rPr lang="en-US" sz="3600" dirty="0" err="1"/>
              <a:t>DeepDream</a:t>
            </a:r>
            <a:r>
              <a:rPr lang="en-US" sz="3600" dirty="0"/>
              <a:t> – Users provide input images, and AI generates surreal dream-like visuals. </a:t>
            </a:r>
          </a:p>
        </p:txBody>
      </p:sp>
      <p:sp>
        <p:nvSpPr>
          <p:cNvPr id="4" name="Rectangle 3">
            <a:extLst>
              <a:ext uri="{FF2B5EF4-FFF2-40B4-BE49-F238E27FC236}">
                <a16:creationId xmlns:a16="http://schemas.microsoft.com/office/drawing/2014/main" id="{80A26206-BFA2-7F35-F421-879764B2CDA4}"/>
              </a:ext>
            </a:extLst>
          </p:cNvPr>
          <p:cNvSpPr/>
          <p:nvPr/>
        </p:nvSpPr>
        <p:spPr>
          <a:xfrm>
            <a:off x="795" y="0"/>
            <a:ext cx="12190413"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E"/>
          </a:p>
        </p:txBody>
      </p:sp>
      <p:pic>
        <p:nvPicPr>
          <p:cNvPr id="7170" name="Picture 2" descr="Can Google's Deep Dream become an art machine? | Art | The Guardian">
            <a:extLst>
              <a:ext uri="{FF2B5EF4-FFF2-40B4-BE49-F238E27FC236}">
                <a16:creationId xmlns:a16="http://schemas.microsoft.com/office/drawing/2014/main" id="{020DC6FE-4A0C-F5D6-0188-8587DB7B3B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2079" y="3429000"/>
            <a:ext cx="4370070" cy="3277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436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E76427-2E25-5167-B56E-A8874A213A72}"/>
              </a:ext>
            </a:extLst>
          </p:cNvPr>
          <p:cNvSpPr>
            <a:spLocks noGrp="1"/>
          </p:cNvSpPr>
          <p:nvPr>
            <p:ph type="title"/>
          </p:nvPr>
        </p:nvSpPr>
        <p:spPr>
          <a:xfrm>
            <a:off x="640080" y="325369"/>
            <a:ext cx="4368602" cy="1956841"/>
          </a:xfrm>
        </p:spPr>
        <p:txBody>
          <a:bodyPr anchor="b">
            <a:normAutofit/>
          </a:bodyPr>
          <a:lstStyle/>
          <a:p>
            <a:r>
              <a:rPr lang="en-US" sz="5400" dirty="0"/>
              <a:t>Interactivity: Overview</a:t>
            </a:r>
            <a:endParaRPr lang="en-IE" sz="5400" dirty="0"/>
          </a:p>
        </p:txBody>
      </p:sp>
      <p:sp>
        <p:nvSpPr>
          <p:cNvPr id="205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C0B1536-7A87-4A86-4330-AAD31A33C5A5}"/>
              </a:ext>
            </a:extLst>
          </p:cNvPr>
          <p:cNvSpPr>
            <a:spLocks noGrp="1"/>
          </p:cNvSpPr>
          <p:nvPr>
            <p:ph idx="1"/>
          </p:nvPr>
        </p:nvSpPr>
        <p:spPr>
          <a:xfrm>
            <a:off x="640080" y="2872899"/>
            <a:ext cx="4243589" cy="3320668"/>
          </a:xfrm>
        </p:spPr>
        <p:txBody>
          <a:bodyPr>
            <a:normAutofit/>
          </a:bodyPr>
          <a:lstStyle/>
          <a:p>
            <a:r>
              <a:rPr lang="en-US" sz="3600" dirty="0"/>
              <a:t>Interactivity means that the users are part of the artistic process and are fully engaged in the art.</a:t>
            </a:r>
            <a:endParaRPr lang="en-IE" sz="3600" dirty="0"/>
          </a:p>
        </p:txBody>
      </p:sp>
      <p:pic>
        <p:nvPicPr>
          <p:cNvPr id="2050" name="Picture 2" descr="Virtual User Interface - AREA">
            <a:extLst>
              <a:ext uri="{FF2B5EF4-FFF2-40B4-BE49-F238E27FC236}">
                <a16:creationId xmlns:a16="http://schemas.microsoft.com/office/drawing/2014/main" id="{DF514CAB-FB62-EBD2-3314-708A302C1E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274" r="3772"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5542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omputer script on a screen">
            <a:extLst>
              <a:ext uri="{FF2B5EF4-FFF2-40B4-BE49-F238E27FC236}">
                <a16:creationId xmlns:a16="http://schemas.microsoft.com/office/drawing/2014/main" id="{E62F0CB2-EDAE-FE97-6A2A-196F2AA62F42}"/>
              </a:ext>
            </a:extLst>
          </p:cNvPr>
          <p:cNvPicPr>
            <a:picLocks noChangeAspect="1"/>
          </p:cNvPicPr>
          <p:nvPr/>
        </p:nvPicPr>
        <p:blipFill>
          <a:blip r:embed="rId2">
            <a:alphaModFix amt="50000"/>
          </a:blip>
          <a:srcRect t="5981" b="9750"/>
          <a:stretch/>
        </p:blipFill>
        <p:spPr>
          <a:xfrm>
            <a:off x="20" y="1"/>
            <a:ext cx="12191980" cy="6857999"/>
          </a:xfrm>
          <a:prstGeom prst="rect">
            <a:avLst/>
          </a:prstGeom>
        </p:spPr>
      </p:pic>
      <p:sp>
        <p:nvSpPr>
          <p:cNvPr id="2" name="Title 1">
            <a:extLst>
              <a:ext uri="{FF2B5EF4-FFF2-40B4-BE49-F238E27FC236}">
                <a16:creationId xmlns:a16="http://schemas.microsoft.com/office/drawing/2014/main" id="{569E85F2-16CC-AFBC-1DED-8F0D823EFA78}"/>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a:solidFill>
                  <a:srgbClr val="FFFFFF"/>
                </a:solidFill>
              </a:rPr>
              <a:t>Interactive Code</a:t>
            </a:r>
          </a:p>
        </p:txBody>
      </p:sp>
    </p:spTree>
    <p:extLst>
      <p:ext uri="{BB962C8B-B14F-4D97-AF65-F5344CB8AC3E}">
        <p14:creationId xmlns:p14="http://schemas.microsoft.com/office/powerpoint/2010/main" val="1055859125"/>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D8E7389-36B3-D4FB-F08A-C78061B0A000}"/>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1" name="Rectangle 10">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ounded Rectangle 3">
            <a:extLst>
              <a:ext uri="{FF2B5EF4-FFF2-40B4-BE49-F238E27FC236}">
                <a16:creationId xmlns:a16="http://schemas.microsoft.com/office/drawing/2014/main" id="{C0CD9C7F-D487-43E5-7FD2-AF2723F21DDE}"/>
              </a:ext>
            </a:extLst>
          </p:cNvPr>
          <p:cNvSpPr/>
          <p:nvPr/>
        </p:nvSpPr>
        <p:spPr>
          <a:xfrm>
            <a:off x="1017270" y="1490852"/>
            <a:ext cx="9272098" cy="5002023"/>
          </a:xfrm>
          <a:prstGeom prst="roundRect">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en-IE" sz="2800" b="1" dirty="0">
                <a:solidFill>
                  <a:schemeClr val="tx1"/>
                </a:solidFill>
                <a:latin typeface="Courier New" pitchFamily="49" charset="0"/>
                <a:cs typeface="Courier New" pitchFamily="49" charset="0"/>
              </a:rPr>
              <a:t>#include &lt;</a:t>
            </a:r>
            <a:r>
              <a:rPr lang="en-IE" sz="2800" b="1" dirty="0" err="1">
                <a:solidFill>
                  <a:schemeClr val="tx1"/>
                </a:solidFill>
                <a:latin typeface="Courier New" pitchFamily="49" charset="0"/>
                <a:cs typeface="Courier New" pitchFamily="49" charset="0"/>
              </a:rPr>
              <a:t>stdio.h</a:t>
            </a:r>
            <a:r>
              <a:rPr lang="en-IE" sz="2800" b="1" dirty="0">
                <a:solidFill>
                  <a:schemeClr val="tx1"/>
                </a:solidFill>
                <a:latin typeface="Courier New" pitchFamily="49" charset="0"/>
                <a:cs typeface="Courier New" pitchFamily="49" charset="0"/>
              </a:rPr>
              <a:t>&gt;</a:t>
            </a:r>
          </a:p>
          <a:p>
            <a:pPr>
              <a:buNone/>
            </a:pPr>
            <a:r>
              <a:rPr lang="en-IE" sz="2800" b="1" dirty="0">
                <a:solidFill>
                  <a:schemeClr val="tx1"/>
                </a:solidFill>
                <a:latin typeface="Courier New" pitchFamily="49" charset="0"/>
                <a:cs typeface="Courier New" pitchFamily="49" charset="0"/>
              </a:rPr>
              <a:t>#include &lt;</a:t>
            </a:r>
            <a:r>
              <a:rPr lang="en-IE" sz="2800" b="1" dirty="0" err="1">
                <a:solidFill>
                  <a:schemeClr val="tx1"/>
                </a:solidFill>
                <a:latin typeface="Courier New" pitchFamily="49" charset="0"/>
                <a:cs typeface="Courier New" pitchFamily="49" charset="0"/>
              </a:rPr>
              <a:t>conio.h</a:t>
            </a:r>
            <a:r>
              <a:rPr lang="en-IE" sz="2800" b="1" dirty="0">
                <a:solidFill>
                  <a:schemeClr val="tx1"/>
                </a:solidFill>
                <a:latin typeface="Courier New" pitchFamily="49" charset="0"/>
                <a:cs typeface="Courier New" pitchFamily="49" charset="0"/>
              </a:rPr>
              <a:t>&gt;</a:t>
            </a:r>
          </a:p>
          <a:p>
            <a:pPr>
              <a:buNone/>
            </a:pPr>
            <a:r>
              <a:rPr lang="en-IE" sz="2800" b="1" dirty="0">
                <a:solidFill>
                  <a:schemeClr val="tx1"/>
                </a:solidFill>
                <a:latin typeface="Courier New" pitchFamily="49" charset="0"/>
                <a:cs typeface="Courier New" pitchFamily="49" charset="0"/>
              </a:rPr>
              <a:t>int main() { </a:t>
            </a:r>
          </a:p>
          <a:p>
            <a:pPr>
              <a:buNone/>
            </a:pPr>
            <a:r>
              <a:rPr lang="en-IE" sz="2800" b="1" dirty="0">
                <a:solidFill>
                  <a:schemeClr val="tx1"/>
                </a:solidFill>
                <a:latin typeface="Courier New" pitchFamily="49" charset="0"/>
                <a:cs typeface="Courier New" pitchFamily="49" charset="0"/>
              </a:rPr>
              <a:t>	</a:t>
            </a:r>
            <a:r>
              <a:rPr lang="en-IE" sz="2800" b="1" dirty="0" err="1">
                <a:solidFill>
                  <a:schemeClr val="tx1"/>
                </a:solidFill>
                <a:latin typeface="Courier New" pitchFamily="49" charset="0"/>
                <a:cs typeface="Courier New" pitchFamily="49" charset="0"/>
              </a:rPr>
              <a:t>printf</a:t>
            </a:r>
            <a:r>
              <a:rPr lang="en-IE" sz="2800" b="1" dirty="0">
                <a:solidFill>
                  <a:schemeClr val="tx1"/>
                </a:solidFill>
                <a:latin typeface="Courier New" pitchFamily="49" charset="0"/>
                <a:cs typeface="Courier New" pitchFamily="49" charset="0"/>
              </a:rPr>
              <a:t>("Press Spacebar...\n"); </a:t>
            </a:r>
          </a:p>
          <a:p>
            <a:pPr>
              <a:buNone/>
            </a:pPr>
            <a:r>
              <a:rPr lang="en-IE" sz="2800" b="1" dirty="0">
                <a:solidFill>
                  <a:schemeClr val="tx1"/>
                </a:solidFill>
                <a:latin typeface="Courier New" pitchFamily="49" charset="0"/>
                <a:cs typeface="Courier New" pitchFamily="49" charset="0"/>
              </a:rPr>
              <a:t>	while (1) { </a:t>
            </a:r>
          </a:p>
          <a:p>
            <a:pPr>
              <a:buNone/>
            </a:pPr>
            <a:r>
              <a:rPr lang="en-IE" sz="2800" b="1" dirty="0">
                <a:solidFill>
                  <a:schemeClr val="tx1"/>
                </a:solidFill>
                <a:latin typeface="Courier New" pitchFamily="49" charset="0"/>
                <a:cs typeface="Courier New" pitchFamily="49" charset="0"/>
              </a:rPr>
              <a:t>	  char </a:t>
            </a:r>
            <a:r>
              <a:rPr lang="en-IE" sz="2800" b="1" dirty="0" err="1">
                <a:solidFill>
                  <a:schemeClr val="tx1"/>
                </a:solidFill>
                <a:latin typeface="Courier New" pitchFamily="49" charset="0"/>
                <a:cs typeface="Courier New" pitchFamily="49" charset="0"/>
              </a:rPr>
              <a:t>ch</a:t>
            </a:r>
            <a:r>
              <a:rPr lang="en-IE" sz="2800" b="1" dirty="0">
                <a:solidFill>
                  <a:schemeClr val="tx1"/>
                </a:solidFill>
                <a:latin typeface="Courier New" pitchFamily="49" charset="0"/>
                <a:cs typeface="Courier New" pitchFamily="49" charset="0"/>
              </a:rPr>
              <a:t> = </a:t>
            </a:r>
            <a:r>
              <a:rPr lang="en-IE" sz="2800" b="1" dirty="0" err="1">
                <a:solidFill>
                  <a:schemeClr val="tx1"/>
                </a:solidFill>
                <a:latin typeface="Courier New" pitchFamily="49" charset="0"/>
                <a:cs typeface="Courier New" pitchFamily="49" charset="0"/>
              </a:rPr>
              <a:t>getch</a:t>
            </a:r>
            <a:r>
              <a:rPr lang="en-IE" sz="2800" b="1" dirty="0">
                <a:solidFill>
                  <a:schemeClr val="tx1"/>
                </a:solidFill>
                <a:latin typeface="Courier New" pitchFamily="49" charset="0"/>
                <a:cs typeface="Courier New" pitchFamily="49" charset="0"/>
              </a:rPr>
              <a:t>();  // Get key 		  if (</a:t>
            </a:r>
            <a:r>
              <a:rPr lang="en-IE" sz="2800" b="1" dirty="0" err="1">
                <a:solidFill>
                  <a:schemeClr val="tx1"/>
                </a:solidFill>
                <a:latin typeface="Courier New" pitchFamily="49" charset="0"/>
                <a:cs typeface="Courier New" pitchFamily="49" charset="0"/>
              </a:rPr>
              <a:t>ch</a:t>
            </a:r>
            <a:r>
              <a:rPr lang="en-IE" sz="2800" b="1" dirty="0">
                <a:solidFill>
                  <a:schemeClr val="tx1"/>
                </a:solidFill>
                <a:latin typeface="Courier New" pitchFamily="49" charset="0"/>
                <a:cs typeface="Courier New" pitchFamily="49" charset="0"/>
              </a:rPr>
              <a:t> == ' ‘){</a:t>
            </a:r>
          </a:p>
          <a:p>
            <a:pPr>
              <a:buNone/>
            </a:pPr>
            <a:r>
              <a:rPr lang="en-IE" sz="2800" b="1" dirty="0">
                <a:solidFill>
                  <a:schemeClr val="tx1"/>
                </a:solidFill>
                <a:latin typeface="Courier New" pitchFamily="49" charset="0"/>
                <a:cs typeface="Courier New" pitchFamily="49" charset="0"/>
              </a:rPr>
              <a:t>	     </a:t>
            </a:r>
            <a:r>
              <a:rPr lang="en-IE" sz="2800" b="1" dirty="0" err="1">
                <a:solidFill>
                  <a:schemeClr val="tx1"/>
                </a:solidFill>
                <a:latin typeface="Courier New" pitchFamily="49" charset="0"/>
                <a:cs typeface="Courier New" pitchFamily="49" charset="0"/>
              </a:rPr>
              <a:t>printf</a:t>
            </a:r>
            <a:r>
              <a:rPr lang="en-IE" sz="2800" b="1" dirty="0">
                <a:solidFill>
                  <a:schemeClr val="tx1"/>
                </a:solidFill>
                <a:latin typeface="Courier New" pitchFamily="49" charset="0"/>
                <a:cs typeface="Courier New" pitchFamily="49" charset="0"/>
              </a:rPr>
              <a:t>("Spacebar pressed!\n");</a:t>
            </a:r>
          </a:p>
          <a:p>
            <a:pPr>
              <a:buNone/>
            </a:pPr>
            <a:r>
              <a:rPr lang="en-IE" sz="2800" b="1" dirty="0">
                <a:solidFill>
                  <a:schemeClr val="tx1"/>
                </a:solidFill>
                <a:latin typeface="Courier New" pitchFamily="49" charset="0"/>
                <a:cs typeface="Courier New" pitchFamily="49" charset="0"/>
              </a:rPr>
              <a:t>	 } </a:t>
            </a:r>
          </a:p>
          <a:p>
            <a:pPr>
              <a:buNone/>
            </a:pPr>
            <a:r>
              <a:rPr lang="en-IE" sz="2800" b="1" dirty="0">
                <a:solidFill>
                  <a:schemeClr val="tx1"/>
                </a:solidFill>
                <a:latin typeface="Courier New" pitchFamily="49" charset="0"/>
                <a:cs typeface="Courier New" pitchFamily="49" charset="0"/>
              </a:rPr>
              <a:t>    }</a:t>
            </a:r>
          </a:p>
          <a:p>
            <a:pPr>
              <a:buNone/>
            </a:pPr>
            <a:r>
              <a:rPr lang="en-IE" sz="2800" b="1" dirty="0">
                <a:solidFill>
                  <a:schemeClr val="tx1"/>
                </a:solidFill>
                <a:latin typeface="Courier New" pitchFamily="49" charset="0"/>
                <a:cs typeface="Courier New" pitchFamily="49" charset="0"/>
              </a:rPr>
              <a:t>}</a:t>
            </a:r>
          </a:p>
        </p:txBody>
      </p:sp>
      <p:sp>
        <p:nvSpPr>
          <p:cNvPr id="3" name="Title 2">
            <a:extLst>
              <a:ext uri="{FF2B5EF4-FFF2-40B4-BE49-F238E27FC236}">
                <a16:creationId xmlns:a16="http://schemas.microsoft.com/office/drawing/2014/main" id="{B0CFD21B-43CA-A0E6-BD00-5DC973B9A0E1}"/>
              </a:ext>
            </a:extLst>
          </p:cNvPr>
          <p:cNvSpPr>
            <a:spLocks noGrp="1"/>
          </p:cNvSpPr>
          <p:nvPr>
            <p:ph type="title"/>
          </p:nvPr>
        </p:nvSpPr>
        <p:spPr/>
        <p:txBody>
          <a:bodyPr/>
          <a:lstStyle/>
          <a:p>
            <a:r>
              <a:rPr lang="en-US" dirty="0"/>
              <a:t>Interactive Code in C: Spacebar</a:t>
            </a:r>
            <a:endParaRPr lang="en-IE" dirty="0"/>
          </a:p>
        </p:txBody>
      </p:sp>
    </p:spTree>
    <p:extLst>
      <p:ext uri="{BB962C8B-B14F-4D97-AF65-F5344CB8AC3E}">
        <p14:creationId xmlns:p14="http://schemas.microsoft.com/office/powerpoint/2010/main" val="18547026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8F12E-A3AA-F60A-2507-B6225CD9EDA8}"/>
            </a:ext>
          </a:extLst>
        </p:cNvPr>
        <p:cNvGrpSpPr/>
        <p:nvPr/>
      </p:nvGrpSpPr>
      <p:grpSpPr>
        <a:xfrm>
          <a:off x="0" y="0"/>
          <a:ext cx="0" cy="0"/>
          <a:chOff x="0" y="0"/>
          <a:chExt cx="0" cy="0"/>
        </a:xfrm>
      </p:grpSpPr>
      <p:sp>
        <p:nvSpPr>
          <p:cNvPr id="15" name="Rounded Rectangle 3">
            <a:extLst>
              <a:ext uri="{FF2B5EF4-FFF2-40B4-BE49-F238E27FC236}">
                <a16:creationId xmlns:a16="http://schemas.microsoft.com/office/drawing/2014/main" id="{C72B3C2A-DEB9-929A-E74C-2F04C2B8D3F3}"/>
              </a:ext>
            </a:extLst>
          </p:cNvPr>
          <p:cNvSpPr/>
          <p:nvPr/>
        </p:nvSpPr>
        <p:spPr>
          <a:xfrm>
            <a:off x="1017270" y="1490852"/>
            <a:ext cx="9272098" cy="5002023"/>
          </a:xfrm>
          <a:prstGeom prst="roundRect">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en-IE" sz="2800" b="1" dirty="0">
                <a:solidFill>
                  <a:schemeClr val="tx1"/>
                </a:solidFill>
                <a:latin typeface="Courier New" pitchFamily="49" charset="0"/>
                <a:cs typeface="Courier New" pitchFamily="49" charset="0"/>
              </a:rPr>
              <a:t>#include &lt;</a:t>
            </a:r>
            <a:r>
              <a:rPr lang="en-IE" sz="2800" b="1" dirty="0" err="1">
                <a:solidFill>
                  <a:schemeClr val="tx1"/>
                </a:solidFill>
                <a:latin typeface="Courier New" pitchFamily="49" charset="0"/>
                <a:cs typeface="Courier New" pitchFamily="49" charset="0"/>
              </a:rPr>
              <a:t>stdio.h</a:t>
            </a:r>
            <a:r>
              <a:rPr lang="en-IE" sz="2800" b="1" dirty="0">
                <a:solidFill>
                  <a:schemeClr val="tx1"/>
                </a:solidFill>
                <a:latin typeface="Courier New" pitchFamily="49" charset="0"/>
                <a:cs typeface="Courier New" pitchFamily="49" charset="0"/>
              </a:rPr>
              <a:t>&gt;</a:t>
            </a:r>
          </a:p>
          <a:p>
            <a:pPr>
              <a:buNone/>
            </a:pPr>
            <a:r>
              <a:rPr lang="en-IE" sz="2800" b="1" dirty="0">
                <a:solidFill>
                  <a:schemeClr val="tx1"/>
                </a:solidFill>
                <a:latin typeface="Courier New" pitchFamily="49" charset="0"/>
                <a:cs typeface="Courier New" pitchFamily="49" charset="0"/>
              </a:rPr>
              <a:t>#include &lt;</a:t>
            </a:r>
            <a:r>
              <a:rPr lang="en-IE" sz="2800" b="1" dirty="0" err="1">
                <a:solidFill>
                  <a:schemeClr val="tx1"/>
                </a:solidFill>
                <a:latin typeface="Courier New" pitchFamily="49" charset="0"/>
                <a:cs typeface="Courier New" pitchFamily="49" charset="0"/>
              </a:rPr>
              <a:t>windows.h</a:t>
            </a:r>
            <a:r>
              <a:rPr lang="en-IE" sz="2800" b="1" dirty="0">
                <a:solidFill>
                  <a:schemeClr val="tx1"/>
                </a:solidFill>
                <a:latin typeface="Courier New" pitchFamily="49" charset="0"/>
                <a:cs typeface="Courier New" pitchFamily="49" charset="0"/>
              </a:rPr>
              <a:t>&gt;</a:t>
            </a:r>
          </a:p>
          <a:p>
            <a:pPr>
              <a:buNone/>
            </a:pPr>
            <a:r>
              <a:rPr lang="en-IE" sz="2800" b="1" dirty="0">
                <a:solidFill>
                  <a:schemeClr val="tx1"/>
                </a:solidFill>
                <a:latin typeface="Courier New" pitchFamily="49" charset="0"/>
                <a:cs typeface="Courier New" pitchFamily="49" charset="0"/>
              </a:rPr>
              <a:t>int main() { </a:t>
            </a:r>
          </a:p>
          <a:p>
            <a:pPr>
              <a:buNone/>
            </a:pPr>
            <a:r>
              <a:rPr lang="en-IE" sz="2800" b="1" dirty="0">
                <a:solidFill>
                  <a:schemeClr val="tx1"/>
                </a:solidFill>
                <a:latin typeface="Courier New" pitchFamily="49" charset="0"/>
                <a:cs typeface="Courier New" pitchFamily="49" charset="0"/>
              </a:rPr>
              <a:t>	</a:t>
            </a:r>
            <a:r>
              <a:rPr lang="en-IE" sz="2800" b="1" dirty="0" err="1">
                <a:solidFill>
                  <a:schemeClr val="tx1"/>
                </a:solidFill>
                <a:latin typeface="Courier New" pitchFamily="49" charset="0"/>
                <a:cs typeface="Courier New" pitchFamily="49" charset="0"/>
              </a:rPr>
              <a:t>printf</a:t>
            </a:r>
            <a:r>
              <a:rPr lang="en-IE" sz="2800" b="1" dirty="0">
                <a:solidFill>
                  <a:schemeClr val="tx1"/>
                </a:solidFill>
                <a:latin typeface="Courier New" pitchFamily="49" charset="0"/>
                <a:cs typeface="Courier New" pitchFamily="49" charset="0"/>
              </a:rPr>
              <a:t>("Click the mouse...\n"); 	while (1) { </a:t>
            </a:r>
          </a:p>
          <a:p>
            <a:pPr>
              <a:buNone/>
            </a:pPr>
            <a:r>
              <a:rPr lang="en-IE" sz="2800" b="1" dirty="0">
                <a:solidFill>
                  <a:schemeClr val="tx1"/>
                </a:solidFill>
                <a:latin typeface="Courier New" pitchFamily="49" charset="0"/>
                <a:cs typeface="Courier New" pitchFamily="49" charset="0"/>
              </a:rPr>
              <a:t>	 if (</a:t>
            </a:r>
            <a:r>
              <a:rPr lang="en-IE" sz="2800" b="1" dirty="0" err="1">
                <a:solidFill>
                  <a:schemeClr val="tx1"/>
                </a:solidFill>
                <a:latin typeface="Courier New" pitchFamily="49" charset="0"/>
                <a:cs typeface="Courier New" pitchFamily="49" charset="0"/>
              </a:rPr>
              <a:t>GetAsyncKeyState</a:t>
            </a:r>
            <a:r>
              <a:rPr lang="en-IE" sz="2800" b="1" dirty="0">
                <a:solidFill>
                  <a:schemeClr val="tx1"/>
                </a:solidFill>
                <a:latin typeface="Courier New" pitchFamily="49" charset="0"/>
                <a:cs typeface="Courier New" pitchFamily="49" charset="0"/>
              </a:rPr>
              <a:t>(VK_LBUTTON)) {</a:t>
            </a:r>
          </a:p>
          <a:p>
            <a:pPr>
              <a:buNone/>
            </a:pPr>
            <a:r>
              <a:rPr lang="en-IE" sz="2800" b="1" dirty="0">
                <a:solidFill>
                  <a:schemeClr val="tx1"/>
                </a:solidFill>
                <a:latin typeface="Courier New" pitchFamily="49" charset="0"/>
                <a:cs typeface="Courier New" pitchFamily="49" charset="0"/>
              </a:rPr>
              <a:t>		</a:t>
            </a:r>
            <a:r>
              <a:rPr lang="en-IE" sz="2800" b="1" dirty="0" err="1">
                <a:solidFill>
                  <a:schemeClr val="tx1"/>
                </a:solidFill>
                <a:latin typeface="Courier New" pitchFamily="49" charset="0"/>
                <a:cs typeface="Courier New" pitchFamily="49" charset="0"/>
              </a:rPr>
              <a:t>printf</a:t>
            </a:r>
            <a:r>
              <a:rPr lang="en-IE" sz="2800" b="1" dirty="0">
                <a:solidFill>
                  <a:schemeClr val="tx1"/>
                </a:solidFill>
                <a:latin typeface="Courier New" pitchFamily="49" charset="0"/>
                <a:cs typeface="Courier New" pitchFamily="49" charset="0"/>
              </a:rPr>
              <a:t>("Mouse clicked! \n");</a:t>
            </a:r>
          </a:p>
          <a:p>
            <a:pPr>
              <a:buNone/>
            </a:pPr>
            <a:r>
              <a:rPr lang="en-IE" sz="2800" b="1" dirty="0">
                <a:solidFill>
                  <a:schemeClr val="tx1"/>
                </a:solidFill>
                <a:latin typeface="Courier New" pitchFamily="49" charset="0"/>
                <a:cs typeface="Courier New" pitchFamily="49" charset="0"/>
              </a:rPr>
              <a:t>    } </a:t>
            </a:r>
          </a:p>
          <a:p>
            <a:pPr>
              <a:buNone/>
            </a:pPr>
            <a:r>
              <a:rPr lang="en-IE" sz="2800" b="1" dirty="0">
                <a:solidFill>
                  <a:schemeClr val="tx1"/>
                </a:solidFill>
                <a:latin typeface="Courier New" pitchFamily="49" charset="0"/>
                <a:cs typeface="Courier New" pitchFamily="49" charset="0"/>
              </a:rPr>
              <a:t>   }</a:t>
            </a:r>
          </a:p>
          <a:p>
            <a:pPr>
              <a:buNone/>
            </a:pPr>
            <a:r>
              <a:rPr lang="en-IE" sz="2800" b="1" dirty="0">
                <a:solidFill>
                  <a:schemeClr val="tx1"/>
                </a:solidFill>
                <a:latin typeface="Courier New" pitchFamily="49" charset="0"/>
                <a:cs typeface="Courier New" pitchFamily="49" charset="0"/>
              </a:rPr>
              <a:t>}</a:t>
            </a:r>
          </a:p>
        </p:txBody>
      </p:sp>
      <p:sp>
        <p:nvSpPr>
          <p:cNvPr id="3" name="Title 2">
            <a:extLst>
              <a:ext uri="{FF2B5EF4-FFF2-40B4-BE49-F238E27FC236}">
                <a16:creationId xmlns:a16="http://schemas.microsoft.com/office/drawing/2014/main" id="{0B8C3859-B3A3-9A80-7ECA-D79B0BFBFFF9}"/>
              </a:ext>
            </a:extLst>
          </p:cNvPr>
          <p:cNvSpPr>
            <a:spLocks noGrp="1"/>
          </p:cNvSpPr>
          <p:nvPr>
            <p:ph type="title"/>
          </p:nvPr>
        </p:nvSpPr>
        <p:spPr/>
        <p:txBody>
          <a:bodyPr/>
          <a:lstStyle/>
          <a:p>
            <a:r>
              <a:rPr lang="en-US" dirty="0"/>
              <a:t>Interactive Code in C: Mouse click</a:t>
            </a:r>
            <a:endParaRPr lang="en-IE" dirty="0"/>
          </a:p>
        </p:txBody>
      </p:sp>
    </p:spTree>
    <p:extLst>
      <p:ext uri="{BB962C8B-B14F-4D97-AF65-F5344CB8AC3E}">
        <p14:creationId xmlns:p14="http://schemas.microsoft.com/office/powerpoint/2010/main" val="21320068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185B8-F1E8-054E-F181-16875DBFDF4F}"/>
            </a:ext>
          </a:extLst>
        </p:cNvPr>
        <p:cNvGrpSpPr/>
        <p:nvPr/>
      </p:nvGrpSpPr>
      <p:grpSpPr>
        <a:xfrm>
          <a:off x="0" y="0"/>
          <a:ext cx="0" cy="0"/>
          <a:chOff x="0" y="0"/>
          <a:chExt cx="0" cy="0"/>
        </a:xfrm>
      </p:grpSpPr>
      <p:sp>
        <p:nvSpPr>
          <p:cNvPr id="15" name="Rounded Rectangle 3">
            <a:extLst>
              <a:ext uri="{FF2B5EF4-FFF2-40B4-BE49-F238E27FC236}">
                <a16:creationId xmlns:a16="http://schemas.microsoft.com/office/drawing/2014/main" id="{528FB61E-E51E-ABF5-AE61-8C49E3D44351}"/>
              </a:ext>
            </a:extLst>
          </p:cNvPr>
          <p:cNvSpPr/>
          <p:nvPr/>
        </p:nvSpPr>
        <p:spPr>
          <a:xfrm>
            <a:off x="1017270" y="1490852"/>
            <a:ext cx="9272098" cy="5002023"/>
          </a:xfrm>
          <a:prstGeom prst="roundRect">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en-US" sz="2800" b="1" dirty="0">
                <a:solidFill>
                  <a:schemeClr val="tx1"/>
                </a:solidFill>
                <a:latin typeface="Courier New" pitchFamily="49" charset="0"/>
                <a:cs typeface="Courier New" pitchFamily="49" charset="0"/>
              </a:rPr>
              <a:t>import keyboard</a:t>
            </a:r>
          </a:p>
          <a:p>
            <a:pPr>
              <a:buNone/>
            </a:pPr>
            <a:endParaRPr lang="en-US" sz="2800" b="1" dirty="0">
              <a:solidFill>
                <a:schemeClr val="tx1"/>
              </a:solidFill>
              <a:latin typeface="Courier New" pitchFamily="49" charset="0"/>
              <a:cs typeface="Courier New" pitchFamily="49" charset="0"/>
            </a:endParaRPr>
          </a:p>
          <a:p>
            <a:pPr>
              <a:buNone/>
            </a:pPr>
            <a:r>
              <a:rPr lang="en-US" sz="2800" b="1" dirty="0">
                <a:solidFill>
                  <a:schemeClr val="tx1"/>
                </a:solidFill>
                <a:latin typeface="Courier New" pitchFamily="49" charset="0"/>
                <a:cs typeface="Courier New" pitchFamily="49" charset="0"/>
              </a:rPr>
              <a:t>print("Press the spacebar...") </a:t>
            </a:r>
          </a:p>
          <a:p>
            <a:pPr>
              <a:buNone/>
            </a:pPr>
            <a:r>
              <a:rPr lang="en-US" sz="2800" b="1" dirty="0">
                <a:solidFill>
                  <a:schemeClr val="tx1"/>
                </a:solidFill>
                <a:latin typeface="Courier New" pitchFamily="49" charset="0"/>
                <a:cs typeface="Courier New" pitchFamily="49" charset="0"/>
              </a:rPr>
              <a:t>while True: </a:t>
            </a:r>
          </a:p>
          <a:p>
            <a:pPr>
              <a:buNone/>
            </a:pPr>
            <a:r>
              <a:rPr lang="en-US" sz="2800" b="1" dirty="0">
                <a:solidFill>
                  <a:schemeClr val="tx1"/>
                </a:solidFill>
                <a:latin typeface="Courier New" pitchFamily="49" charset="0"/>
                <a:cs typeface="Courier New" pitchFamily="49" charset="0"/>
              </a:rPr>
              <a:t>  if </a:t>
            </a:r>
            <a:r>
              <a:rPr lang="en-US" sz="2800" b="1" dirty="0" err="1">
                <a:solidFill>
                  <a:schemeClr val="tx1"/>
                </a:solidFill>
                <a:latin typeface="Courier New" pitchFamily="49" charset="0"/>
                <a:cs typeface="Courier New" pitchFamily="49" charset="0"/>
              </a:rPr>
              <a:t>keyboard.is_pressed</a:t>
            </a:r>
            <a:r>
              <a:rPr lang="en-US" sz="2800" b="1" dirty="0">
                <a:solidFill>
                  <a:schemeClr val="tx1"/>
                </a:solidFill>
                <a:latin typeface="Courier New" pitchFamily="49" charset="0"/>
                <a:cs typeface="Courier New" pitchFamily="49" charset="0"/>
              </a:rPr>
              <a:t>("space"):       </a:t>
            </a:r>
          </a:p>
          <a:p>
            <a:pPr>
              <a:buNone/>
            </a:pPr>
            <a:r>
              <a:rPr lang="en-US" sz="2800" b="1" dirty="0">
                <a:solidFill>
                  <a:schemeClr val="tx1"/>
                </a:solidFill>
                <a:latin typeface="Courier New" pitchFamily="49" charset="0"/>
                <a:cs typeface="Courier New" pitchFamily="49" charset="0"/>
              </a:rPr>
              <a:t>       print("Spacebar pressed!")</a:t>
            </a:r>
          </a:p>
          <a:p>
            <a:pPr>
              <a:buNone/>
            </a:pPr>
            <a:r>
              <a:rPr lang="en-US" sz="2800" b="1" dirty="0">
                <a:solidFill>
                  <a:schemeClr val="tx1"/>
                </a:solidFill>
                <a:latin typeface="Courier New" pitchFamily="49" charset="0"/>
                <a:cs typeface="Courier New" pitchFamily="49" charset="0"/>
              </a:rPr>
              <a:t>  # </a:t>
            </a:r>
            <a:r>
              <a:rPr lang="en-US" sz="2800" b="1" dirty="0" err="1">
                <a:solidFill>
                  <a:schemeClr val="tx1"/>
                </a:solidFill>
                <a:latin typeface="Courier New" pitchFamily="49" charset="0"/>
                <a:cs typeface="Courier New" pitchFamily="49" charset="0"/>
              </a:rPr>
              <a:t>EndIf</a:t>
            </a:r>
            <a:r>
              <a:rPr lang="en-US" sz="2800" b="1" dirty="0">
                <a:solidFill>
                  <a:schemeClr val="tx1"/>
                </a:solidFill>
                <a:latin typeface="Courier New" pitchFamily="49" charset="0"/>
                <a:cs typeface="Courier New" pitchFamily="49" charset="0"/>
              </a:rPr>
              <a:t>;</a:t>
            </a:r>
          </a:p>
          <a:p>
            <a:pPr>
              <a:buNone/>
            </a:pPr>
            <a:r>
              <a:rPr lang="en-US" sz="2800" b="1" dirty="0">
                <a:solidFill>
                  <a:schemeClr val="tx1"/>
                </a:solidFill>
                <a:latin typeface="Courier New" pitchFamily="49" charset="0"/>
                <a:cs typeface="Courier New" pitchFamily="49" charset="0"/>
              </a:rPr>
              <a:t> # </a:t>
            </a:r>
            <a:r>
              <a:rPr lang="en-US" sz="2800" b="1" dirty="0" err="1">
                <a:solidFill>
                  <a:schemeClr val="tx1"/>
                </a:solidFill>
                <a:latin typeface="Courier New" pitchFamily="49" charset="0"/>
                <a:cs typeface="Courier New" pitchFamily="49" charset="0"/>
              </a:rPr>
              <a:t>EndWhile</a:t>
            </a:r>
            <a:r>
              <a:rPr lang="en-US" sz="2800" b="1" dirty="0">
                <a:solidFill>
                  <a:schemeClr val="tx1"/>
                </a:solidFill>
                <a:latin typeface="Courier New" pitchFamily="49" charset="0"/>
                <a:cs typeface="Courier New" pitchFamily="49" charset="0"/>
              </a:rPr>
              <a:t>;</a:t>
            </a:r>
          </a:p>
          <a:p>
            <a:pPr>
              <a:buNone/>
            </a:pPr>
            <a:r>
              <a:rPr lang="en-US" sz="2800" b="1" dirty="0">
                <a:solidFill>
                  <a:schemeClr val="tx1"/>
                </a:solidFill>
                <a:latin typeface="Courier New" pitchFamily="49" charset="0"/>
                <a:cs typeface="Courier New" pitchFamily="49" charset="0"/>
              </a:rPr>
              <a:t># END.</a:t>
            </a:r>
          </a:p>
        </p:txBody>
      </p:sp>
      <p:sp>
        <p:nvSpPr>
          <p:cNvPr id="3" name="Title 2">
            <a:extLst>
              <a:ext uri="{FF2B5EF4-FFF2-40B4-BE49-F238E27FC236}">
                <a16:creationId xmlns:a16="http://schemas.microsoft.com/office/drawing/2014/main" id="{26CCB992-ABA0-711A-E217-759083726729}"/>
              </a:ext>
            </a:extLst>
          </p:cNvPr>
          <p:cNvSpPr>
            <a:spLocks noGrp="1"/>
          </p:cNvSpPr>
          <p:nvPr>
            <p:ph type="title"/>
          </p:nvPr>
        </p:nvSpPr>
        <p:spPr/>
        <p:txBody>
          <a:bodyPr/>
          <a:lstStyle/>
          <a:p>
            <a:r>
              <a:rPr lang="en-US" dirty="0"/>
              <a:t>Interactive Code in Python: Spacebar</a:t>
            </a:r>
            <a:endParaRPr lang="en-IE" dirty="0"/>
          </a:p>
        </p:txBody>
      </p:sp>
    </p:spTree>
    <p:extLst>
      <p:ext uri="{BB962C8B-B14F-4D97-AF65-F5344CB8AC3E}">
        <p14:creationId xmlns:p14="http://schemas.microsoft.com/office/powerpoint/2010/main" val="17161536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85239-F965-875C-5A92-C7B0AE9ECB2D}"/>
            </a:ext>
          </a:extLst>
        </p:cNvPr>
        <p:cNvGrpSpPr/>
        <p:nvPr/>
      </p:nvGrpSpPr>
      <p:grpSpPr>
        <a:xfrm>
          <a:off x="0" y="0"/>
          <a:ext cx="0" cy="0"/>
          <a:chOff x="0" y="0"/>
          <a:chExt cx="0" cy="0"/>
        </a:xfrm>
      </p:grpSpPr>
      <p:sp>
        <p:nvSpPr>
          <p:cNvPr id="15" name="Rounded Rectangle 3">
            <a:extLst>
              <a:ext uri="{FF2B5EF4-FFF2-40B4-BE49-F238E27FC236}">
                <a16:creationId xmlns:a16="http://schemas.microsoft.com/office/drawing/2014/main" id="{EB11BD1C-A0C4-F3DD-F667-0143772E6456}"/>
              </a:ext>
            </a:extLst>
          </p:cNvPr>
          <p:cNvSpPr/>
          <p:nvPr/>
        </p:nvSpPr>
        <p:spPr>
          <a:xfrm>
            <a:off x="1017270" y="1490852"/>
            <a:ext cx="9272098" cy="5002023"/>
          </a:xfrm>
          <a:prstGeom prst="roundRect">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en-US" sz="2800" b="1" dirty="0">
                <a:solidFill>
                  <a:schemeClr val="tx1"/>
                </a:solidFill>
                <a:latin typeface="Courier New" pitchFamily="49" charset="0"/>
                <a:cs typeface="Courier New" pitchFamily="49" charset="0"/>
              </a:rPr>
              <a:t>import mouse</a:t>
            </a:r>
          </a:p>
          <a:p>
            <a:pPr>
              <a:buNone/>
            </a:pPr>
            <a:endParaRPr lang="en-US" sz="2800" b="1" dirty="0">
              <a:solidFill>
                <a:schemeClr val="tx1"/>
              </a:solidFill>
              <a:latin typeface="Courier New" pitchFamily="49" charset="0"/>
              <a:cs typeface="Courier New" pitchFamily="49" charset="0"/>
            </a:endParaRPr>
          </a:p>
          <a:p>
            <a:pPr>
              <a:buNone/>
            </a:pPr>
            <a:r>
              <a:rPr lang="en-US" sz="2800" b="1" dirty="0">
                <a:solidFill>
                  <a:schemeClr val="tx1"/>
                </a:solidFill>
                <a:latin typeface="Courier New" pitchFamily="49" charset="0"/>
                <a:cs typeface="Courier New" pitchFamily="49" charset="0"/>
              </a:rPr>
              <a:t>print("Click the mouse...") </a:t>
            </a:r>
          </a:p>
          <a:p>
            <a:pPr>
              <a:buNone/>
            </a:pPr>
            <a:r>
              <a:rPr lang="en-US" sz="2800" b="1" dirty="0">
                <a:solidFill>
                  <a:schemeClr val="tx1"/>
                </a:solidFill>
                <a:latin typeface="Courier New" pitchFamily="49" charset="0"/>
                <a:cs typeface="Courier New" pitchFamily="49" charset="0"/>
              </a:rPr>
              <a:t>while True: </a:t>
            </a:r>
          </a:p>
          <a:p>
            <a:pPr>
              <a:buNone/>
            </a:pPr>
            <a:r>
              <a:rPr lang="en-US" sz="2800" b="1" dirty="0">
                <a:solidFill>
                  <a:schemeClr val="tx1"/>
                </a:solidFill>
                <a:latin typeface="Courier New" pitchFamily="49" charset="0"/>
                <a:cs typeface="Courier New" pitchFamily="49" charset="0"/>
              </a:rPr>
              <a:t>  if </a:t>
            </a:r>
            <a:r>
              <a:rPr lang="en-US" sz="2800" b="1" dirty="0" err="1">
                <a:solidFill>
                  <a:schemeClr val="tx1"/>
                </a:solidFill>
                <a:latin typeface="Courier New" pitchFamily="49" charset="0"/>
                <a:cs typeface="Courier New" pitchFamily="49" charset="0"/>
              </a:rPr>
              <a:t>mouse.is_pressed</a:t>
            </a:r>
            <a:r>
              <a:rPr lang="en-US" sz="2800" b="1" dirty="0">
                <a:solidFill>
                  <a:schemeClr val="tx1"/>
                </a:solidFill>
                <a:latin typeface="Courier New" pitchFamily="49" charset="0"/>
                <a:cs typeface="Courier New" pitchFamily="49" charset="0"/>
              </a:rPr>
              <a:t>("left"): </a:t>
            </a:r>
          </a:p>
          <a:p>
            <a:pPr>
              <a:buNone/>
            </a:pPr>
            <a:r>
              <a:rPr lang="en-US" sz="2800" b="1">
                <a:solidFill>
                  <a:schemeClr val="tx1"/>
                </a:solidFill>
                <a:latin typeface="Courier New" pitchFamily="49" charset="0"/>
                <a:cs typeface="Courier New" pitchFamily="49" charset="0"/>
              </a:rPr>
              <a:t>       print</a:t>
            </a:r>
            <a:r>
              <a:rPr lang="en-US" sz="2800" b="1" dirty="0">
                <a:solidFill>
                  <a:schemeClr val="tx1"/>
                </a:solidFill>
                <a:latin typeface="Courier New" pitchFamily="49" charset="0"/>
                <a:cs typeface="Courier New" pitchFamily="49" charset="0"/>
              </a:rPr>
              <a:t>("Mouse clicked! ")</a:t>
            </a:r>
          </a:p>
          <a:p>
            <a:pPr>
              <a:buNone/>
            </a:pPr>
            <a:r>
              <a:rPr lang="en-US" sz="2800" b="1" dirty="0">
                <a:solidFill>
                  <a:schemeClr val="tx1"/>
                </a:solidFill>
                <a:latin typeface="Courier New" pitchFamily="49" charset="0"/>
                <a:cs typeface="Courier New" pitchFamily="49" charset="0"/>
              </a:rPr>
              <a:t>  # </a:t>
            </a:r>
            <a:r>
              <a:rPr lang="en-US" sz="2800" b="1" dirty="0" err="1">
                <a:solidFill>
                  <a:schemeClr val="tx1"/>
                </a:solidFill>
                <a:latin typeface="Courier New" pitchFamily="49" charset="0"/>
                <a:cs typeface="Courier New" pitchFamily="49" charset="0"/>
              </a:rPr>
              <a:t>EndIf</a:t>
            </a:r>
            <a:r>
              <a:rPr lang="en-US" sz="2800" b="1" dirty="0">
                <a:solidFill>
                  <a:schemeClr val="tx1"/>
                </a:solidFill>
                <a:latin typeface="Courier New" pitchFamily="49" charset="0"/>
                <a:cs typeface="Courier New" pitchFamily="49" charset="0"/>
              </a:rPr>
              <a:t>;</a:t>
            </a:r>
          </a:p>
          <a:p>
            <a:pPr>
              <a:buNone/>
            </a:pPr>
            <a:r>
              <a:rPr lang="en-US" sz="2800" b="1" dirty="0">
                <a:solidFill>
                  <a:schemeClr val="tx1"/>
                </a:solidFill>
                <a:latin typeface="Courier New" pitchFamily="49" charset="0"/>
                <a:cs typeface="Courier New" pitchFamily="49" charset="0"/>
              </a:rPr>
              <a:t> # </a:t>
            </a:r>
            <a:r>
              <a:rPr lang="en-US" sz="2800" b="1" dirty="0" err="1">
                <a:solidFill>
                  <a:schemeClr val="tx1"/>
                </a:solidFill>
                <a:latin typeface="Courier New" pitchFamily="49" charset="0"/>
                <a:cs typeface="Courier New" pitchFamily="49" charset="0"/>
              </a:rPr>
              <a:t>EndWhile</a:t>
            </a:r>
            <a:r>
              <a:rPr lang="en-US" sz="2800" b="1" dirty="0">
                <a:solidFill>
                  <a:schemeClr val="tx1"/>
                </a:solidFill>
                <a:latin typeface="Courier New" pitchFamily="49" charset="0"/>
                <a:cs typeface="Courier New" pitchFamily="49" charset="0"/>
              </a:rPr>
              <a:t>;</a:t>
            </a:r>
          </a:p>
          <a:p>
            <a:pPr>
              <a:buNone/>
            </a:pPr>
            <a:r>
              <a:rPr lang="en-US" sz="2800" b="1" dirty="0">
                <a:solidFill>
                  <a:schemeClr val="tx1"/>
                </a:solidFill>
                <a:latin typeface="Courier New" pitchFamily="49" charset="0"/>
                <a:cs typeface="Courier New" pitchFamily="49" charset="0"/>
              </a:rPr>
              <a:t># END.</a:t>
            </a:r>
          </a:p>
        </p:txBody>
      </p:sp>
      <p:sp>
        <p:nvSpPr>
          <p:cNvPr id="3" name="Title 2">
            <a:extLst>
              <a:ext uri="{FF2B5EF4-FFF2-40B4-BE49-F238E27FC236}">
                <a16:creationId xmlns:a16="http://schemas.microsoft.com/office/drawing/2014/main" id="{BAEBDE9C-2A20-97D4-4B87-35586CC0B4C0}"/>
              </a:ext>
            </a:extLst>
          </p:cNvPr>
          <p:cNvSpPr>
            <a:spLocks noGrp="1"/>
          </p:cNvSpPr>
          <p:nvPr>
            <p:ph type="title"/>
          </p:nvPr>
        </p:nvSpPr>
        <p:spPr/>
        <p:txBody>
          <a:bodyPr/>
          <a:lstStyle/>
          <a:p>
            <a:r>
              <a:rPr lang="en-US" dirty="0"/>
              <a:t>Interactive Code in Python: Mouse click</a:t>
            </a:r>
            <a:endParaRPr lang="en-IE" dirty="0"/>
          </a:p>
        </p:txBody>
      </p:sp>
    </p:spTree>
    <p:extLst>
      <p:ext uri="{BB962C8B-B14F-4D97-AF65-F5344CB8AC3E}">
        <p14:creationId xmlns:p14="http://schemas.microsoft.com/office/powerpoint/2010/main" val="8362283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879EF-B388-FDA9-31D5-2A1F097AE76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C6637DF-1ABF-6DD5-B113-F15ECFF34E78}"/>
              </a:ext>
            </a:extLst>
          </p:cNvPr>
          <p:cNvPicPr>
            <a:picLocks noChangeAspect="1"/>
          </p:cNvPicPr>
          <p:nvPr/>
        </p:nvPicPr>
        <p:blipFill>
          <a:blip r:embed="rId2"/>
          <a:stretch>
            <a:fillRect/>
          </a:stretch>
        </p:blipFill>
        <p:spPr>
          <a:xfrm>
            <a:off x="629744" y="0"/>
            <a:ext cx="10932512" cy="6858000"/>
          </a:xfrm>
          <a:prstGeom prst="rect">
            <a:avLst/>
          </a:prstGeom>
        </p:spPr>
      </p:pic>
      <p:sp>
        <p:nvSpPr>
          <p:cNvPr id="5" name="Arrow: Right 4">
            <a:extLst>
              <a:ext uri="{FF2B5EF4-FFF2-40B4-BE49-F238E27FC236}">
                <a16:creationId xmlns:a16="http://schemas.microsoft.com/office/drawing/2014/main" id="{ABC8F5E1-9111-035E-9554-DD0CC17D79B3}"/>
              </a:ext>
            </a:extLst>
          </p:cNvPr>
          <p:cNvSpPr/>
          <p:nvPr/>
        </p:nvSpPr>
        <p:spPr>
          <a:xfrm rot="8603254">
            <a:off x="6051563" y="3097531"/>
            <a:ext cx="5726288" cy="66294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Arrow: Right 5">
            <a:extLst>
              <a:ext uri="{FF2B5EF4-FFF2-40B4-BE49-F238E27FC236}">
                <a16:creationId xmlns:a16="http://schemas.microsoft.com/office/drawing/2014/main" id="{13C34D43-246B-FF36-3C88-6B981929E93F}"/>
              </a:ext>
            </a:extLst>
          </p:cNvPr>
          <p:cNvSpPr/>
          <p:nvPr/>
        </p:nvSpPr>
        <p:spPr>
          <a:xfrm rot="19445960">
            <a:off x="2657710" y="2596395"/>
            <a:ext cx="8139416" cy="66294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Arrow: Right 6">
            <a:extLst>
              <a:ext uri="{FF2B5EF4-FFF2-40B4-BE49-F238E27FC236}">
                <a16:creationId xmlns:a16="http://schemas.microsoft.com/office/drawing/2014/main" id="{89AE49EF-8B99-3742-4DED-D6582A102F3B}"/>
              </a:ext>
            </a:extLst>
          </p:cNvPr>
          <p:cNvSpPr/>
          <p:nvPr/>
        </p:nvSpPr>
        <p:spPr>
          <a:xfrm rot="2866168">
            <a:off x="9980561" y="596339"/>
            <a:ext cx="1688978" cy="66294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8601178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E88FD5-4B9C-4629-1CA1-329087535443}"/>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US" sz="3200" dirty="0">
                <a:latin typeface="Courier New" panose="02070309020205020404" pitchFamily="49" charset="0"/>
                <a:cs typeface="Courier New" panose="02070309020205020404" pitchFamily="49" charset="0"/>
              </a:rPr>
              <a:t>import turtle</a:t>
            </a:r>
          </a:p>
          <a:p>
            <a:pPr lvl="1"/>
            <a:r>
              <a:rPr lang="en-US" sz="3200" dirty="0">
                <a:latin typeface="Courier New" panose="02070309020205020404" pitchFamily="49" charset="0"/>
                <a:cs typeface="Courier New" panose="02070309020205020404" pitchFamily="49" charset="0"/>
              </a:rPr>
              <a:t>import random</a:t>
            </a:r>
          </a:p>
          <a:p>
            <a:pPr lvl="1"/>
            <a:endParaRPr lang="en-US" sz="3200" dirty="0">
              <a:latin typeface="Courier New" panose="02070309020205020404" pitchFamily="49" charset="0"/>
              <a:cs typeface="Courier New" panose="02070309020205020404" pitchFamily="49" charset="0"/>
            </a:endParaRPr>
          </a:p>
          <a:p>
            <a:pPr lvl="1"/>
            <a:r>
              <a:rPr lang="en-US" sz="3200" dirty="0">
                <a:latin typeface="Courier New" panose="02070309020205020404" pitchFamily="49" charset="0"/>
                <a:cs typeface="Courier New" panose="02070309020205020404" pitchFamily="49" charset="0"/>
              </a:rPr>
              <a:t># Set up the screen</a:t>
            </a:r>
          </a:p>
          <a:p>
            <a:pPr lvl="1"/>
            <a:r>
              <a:rPr lang="en-US" sz="3200" dirty="0">
                <a:latin typeface="Courier New" panose="02070309020205020404" pitchFamily="49" charset="0"/>
                <a:cs typeface="Courier New" panose="02070309020205020404" pitchFamily="49" charset="0"/>
              </a:rPr>
              <a:t>screen = </a:t>
            </a:r>
            <a:r>
              <a:rPr lang="en-US" sz="3200" dirty="0" err="1">
                <a:latin typeface="Courier New" panose="02070309020205020404" pitchFamily="49" charset="0"/>
                <a:cs typeface="Courier New" panose="02070309020205020404" pitchFamily="49" charset="0"/>
              </a:rPr>
              <a:t>turtle.Screen</a:t>
            </a:r>
            <a:r>
              <a:rPr lang="en-US" sz="3200" dirty="0">
                <a:latin typeface="Courier New" panose="02070309020205020404" pitchFamily="49" charset="0"/>
                <a:cs typeface="Courier New" panose="02070309020205020404" pitchFamily="49" charset="0"/>
              </a:rPr>
              <a:t>()</a:t>
            </a:r>
          </a:p>
          <a:p>
            <a:pPr lvl="1"/>
            <a:r>
              <a:rPr lang="en-US" sz="3200" dirty="0" err="1">
                <a:latin typeface="Courier New" panose="02070309020205020404" pitchFamily="49" charset="0"/>
                <a:cs typeface="Courier New" panose="02070309020205020404" pitchFamily="49" charset="0"/>
              </a:rPr>
              <a:t>screen.title</a:t>
            </a:r>
            <a:r>
              <a:rPr lang="en-US" sz="3200" dirty="0">
                <a:latin typeface="Courier New" panose="02070309020205020404" pitchFamily="49" charset="0"/>
                <a:cs typeface="Courier New" panose="02070309020205020404" pitchFamily="49" charset="0"/>
              </a:rPr>
              <a:t>("Bouncing Ball")</a:t>
            </a:r>
          </a:p>
          <a:p>
            <a:pPr lvl="1"/>
            <a:r>
              <a:rPr lang="en-US" sz="3200" dirty="0" err="1">
                <a:latin typeface="Courier New" panose="02070309020205020404" pitchFamily="49" charset="0"/>
                <a:cs typeface="Courier New" panose="02070309020205020404" pitchFamily="49" charset="0"/>
              </a:rPr>
              <a:t>screen.bgcolor</a:t>
            </a:r>
            <a:r>
              <a:rPr lang="en-US" sz="3200" dirty="0">
                <a:latin typeface="Courier New" panose="02070309020205020404" pitchFamily="49" charset="0"/>
                <a:cs typeface="Courier New" panose="02070309020205020404" pitchFamily="49" charset="0"/>
              </a:rPr>
              <a:t>("black")</a:t>
            </a:r>
          </a:p>
          <a:p>
            <a:pPr lvl="1"/>
            <a:r>
              <a:rPr lang="en-US" sz="3200" dirty="0" err="1">
                <a:latin typeface="Courier New" panose="02070309020205020404" pitchFamily="49" charset="0"/>
                <a:cs typeface="Courier New" panose="02070309020205020404" pitchFamily="49" charset="0"/>
              </a:rPr>
              <a:t>screen.setup</a:t>
            </a:r>
            <a:r>
              <a:rPr lang="en-US" sz="3200" dirty="0">
                <a:latin typeface="Courier New" panose="02070309020205020404" pitchFamily="49" charset="0"/>
                <a:cs typeface="Courier New" panose="02070309020205020404" pitchFamily="49" charset="0"/>
              </a:rPr>
              <a:t>(width=800, height=600)</a:t>
            </a:r>
          </a:p>
          <a:p>
            <a:pPr lvl="1"/>
            <a:r>
              <a:rPr lang="en-US" sz="3200" dirty="0" err="1">
                <a:latin typeface="Courier New" panose="02070309020205020404" pitchFamily="49" charset="0"/>
                <a:cs typeface="Courier New" panose="02070309020205020404" pitchFamily="49" charset="0"/>
              </a:rPr>
              <a:t>screen.tracer</a:t>
            </a:r>
            <a:r>
              <a:rPr lang="en-US" sz="3200" dirty="0">
                <a:latin typeface="Courier New" panose="02070309020205020404" pitchFamily="49" charset="0"/>
                <a:cs typeface="Courier New" panose="02070309020205020404" pitchFamily="49" charset="0"/>
              </a:rPr>
              <a:t>(0)</a:t>
            </a:r>
            <a:endParaRPr lang="en-IE" sz="32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8896834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09334-2E94-0A8F-6417-E529029F74D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D08E559-240A-8CE9-E364-02796C9D0717}"/>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US" sz="3200" dirty="0">
                <a:latin typeface="Courier New" panose="02070309020205020404" pitchFamily="49" charset="0"/>
                <a:cs typeface="Courier New" panose="02070309020205020404" pitchFamily="49" charset="0"/>
              </a:rPr>
              <a:t># Create the ball</a:t>
            </a:r>
          </a:p>
          <a:p>
            <a:pPr lvl="1"/>
            <a:endParaRPr lang="en-US" sz="3200" dirty="0">
              <a:latin typeface="Courier New" panose="02070309020205020404" pitchFamily="49" charset="0"/>
              <a:cs typeface="Courier New" panose="02070309020205020404" pitchFamily="49" charset="0"/>
            </a:endParaRPr>
          </a:p>
          <a:p>
            <a:pPr lvl="1"/>
            <a:r>
              <a:rPr lang="en-US" sz="3200" dirty="0">
                <a:latin typeface="Courier New" panose="02070309020205020404" pitchFamily="49" charset="0"/>
                <a:cs typeface="Courier New" panose="02070309020205020404" pitchFamily="49" charset="0"/>
              </a:rPr>
              <a:t>ball = </a:t>
            </a:r>
            <a:r>
              <a:rPr lang="en-US" sz="3200" dirty="0" err="1">
                <a:latin typeface="Courier New" panose="02070309020205020404" pitchFamily="49" charset="0"/>
                <a:cs typeface="Courier New" panose="02070309020205020404" pitchFamily="49" charset="0"/>
              </a:rPr>
              <a:t>turtle.Turtle</a:t>
            </a:r>
            <a:r>
              <a:rPr lang="en-US" sz="3200" dirty="0">
                <a:latin typeface="Courier New" panose="02070309020205020404" pitchFamily="49" charset="0"/>
                <a:cs typeface="Courier New" panose="02070309020205020404" pitchFamily="49" charset="0"/>
              </a:rPr>
              <a:t>()</a:t>
            </a:r>
          </a:p>
          <a:p>
            <a:pPr lvl="1"/>
            <a:r>
              <a:rPr lang="en-US" sz="3200" dirty="0" err="1">
                <a:latin typeface="Courier New" panose="02070309020205020404" pitchFamily="49" charset="0"/>
                <a:cs typeface="Courier New" panose="02070309020205020404" pitchFamily="49" charset="0"/>
              </a:rPr>
              <a:t>ball.shape</a:t>
            </a:r>
            <a:r>
              <a:rPr lang="en-US" sz="3200" dirty="0">
                <a:latin typeface="Courier New" panose="02070309020205020404" pitchFamily="49" charset="0"/>
                <a:cs typeface="Courier New" panose="02070309020205020404" pitchFamily="49" charset="0"/>
              </a:rPr>
              <a:t>("circle")</a:t>
            </a:r>
          </a:p>
          <a:p>
            <a:pPr lvl="1"/>
            <a:r>
              <a:rPr lang="en-US" sz="3200" dirty="0" err="1">
                <a:latin typeface="Courier New" panose="02070309020205020404" pitchFamily="49" charset="0"/>
                <a:cs typeface="Courier New" panose="02070309020205020404" pitchFamily="49" charset="0"/>
              </a:rPr>
              <a:t>ball.color</a:t>
            </a:r>
            <a:r>
              <a:rPr lang="en-US" sz="3200" dirty="0">
                <a:latin typeface="Courier New" panose="02070309020205020404" pitchFamily="49" charset="0"/>
                <a:cs typeface="Courier New" panose="02070309020205020404" pitchFamily="49" charset="0"/>
              </a:rPr>
              <a:t>("red")</a:t>
            </a:r>
          </a:p>
          <a:p>
            <a:pPr lvl="1"/>
            <a:r>
              <a:rPr lang="en-US" sz="3200" dirty="0" err="1">
                <a:latin typeface="Courier New" panose="02070309020205020404" pitchFamily="49" charset="0"/>
                <a:cs typeface="Courier New" panose="02070309020205020404" pitchFamily="49" charset="0"/>
              </a:rPr>
              <a:t>ball.penup</a:t>
            </a:r>
            <a:r>
              <a:rPr lang="en-US" sz="3200" dirty="0">
                <a:latin typeface="Courier New" panose="02070309020205020404" pitchFamily="49" charset="0"/>
                <a:cs typeface="Courier New" panose="02070309020205020404" pitchFamily="49" charset="0"/>
              </a:rPr>
              <a:t>()</a:t>
            </a:r>
          </a:p>
          <a:p>
            <a:pPr lvl="1"/>
            <a:r>
              <a:rPr lang="en-US" sz="3200" dirty="0" err="1">
                <a:latin typeface="Courier New" panose="02070309020205020404" pitchFamily="49" charset="0"/>
                <a:cs typeface="Courier New" panose="02070309020205020404" pitchFamily="49" charset="0"/>
              </a:rPr>
              <a:t>ball.speed</a:t>
            </a:r>
            <a:r>
              <a:rPr lang="en-US" sz="3200" dirty="0">
                <a:latin typeface="Courier New" panose="02070309020205020404" pitchFamily="49" charset="0"/>
                <a:cs typeface="Courier New" panose="02070309020205020404" pitchFamily="49" charset="0"/>
              </a:rPr>
              <a:t>(0)</a:t>
            </a:r>
          </a:p>
        </p:txBody>
      </p:sp>
    </p:spTree>
    <p:extLst>
      <p:ext uri="{BB962C8B-B14F-4D97-AF65-F5344CB8AC3E}">
        <p14:creationId xmlns:p14="http://schemas.microsoft.com/office/powerpoint/2010/main" val="17176412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44FD0-A07D-3E81-34A9-7A8FB433AD7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9B708A8-8464-1256-2E73-F241FCBD3E42}"/>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US" sz="3200" dirty="0">
                <a:latin typeface="Courier New" panose="02070309020205020404" pitchFamily="49" charset="0"/>
                <a:cs typeface="Courier New" panose="02070309020205020404" pitchFamily="49" charset="0"/>
              </a:rPr>
              <a:t># Initial ball movement speed</a:t>
            </a:r>
          </a:p>
          <a:p>
            <a:pPr lvl="1"/>
            <a:endParaRPr lang="en-US" sz="3200" dirty="0">
              <a:latin typeface="Courier New" panose="02070309020205020404" pitchFamily="49" charset="0"/>
              <a:cs typeface="Courier New" panose="02070309020205020404" pitchFamily="49" charset="0"/>
            </a:endParaRPr>
          </a:p>
          <a:p>
            <a:pPr lvl="1"/>
            <a:r>
              <a:rPr lang="en-US" sz="3200" dirty="0" err="1">
                <a:latin typeface="Courier New" panose="02070309020205020404" pitchFamily="49" charset="0"/>
                <a:cs typeface="Courier New" panose="02070309020205020404" pitchFamily="49" charset="0"/>
              </a:rPr>
              <a:t>ball.dx</a:t>
            </a:r>
            <a:r>
              <a:rPr lang="en-US" sz="3200" dirty="0">
                <a:latin typeface="Courier New" panose="02070309020205020404" pitchFamily="49" charset="0"/>
                <a:cs typeface="Courier New" panose="02070309020205020404" pitchFamily="49" charset="0"/>
              </a:rPr>
              <a:t> = </a:t>
            </a:r>
            <a:r>
              <a:rPr lang="en-US" sz="3200" dirty="0" err="1">
                <a:latin typeface="Courier New" panose="02070309020205020404" pitchFamily="49" charset="0"/>
                <a:cs typeface="Courier New" panose="02070309020205020404" pitchFamily="49" charset="0"/>
              </a:rPr>
              <a:t>random.choice</a:t>
            </a:r>
            <a:r>
              <a:rPr lang="en-US" sz="3200" dirty="0">
                <a:latin typeface="Courier New" panose="02070309020205020404" pitchFamily="49" charset="0"/>
                <a:cs typeface="Courier New" panose="02070309020205020404" pitchFamily="49" charset="0"/>
              </a:rPr>
              <a:t>([-3, 3])</a:t>
            </a:r>
          </a:p>
          <a:p>
            <a:pPr lvl="1"/>
            <a:endParaRPr lang="en-US" sz="3200" dirty="0">
              <a:latin typeface="Courier New" panose="02070309020205020404" pitchFamily="49" charset="0"/>
              <a:cs typeface="Courier New" panose="02070309020205020404" pitchFamily="49" charset="0"/>
            </a:endParaRPr>
          </a:p>
          <a:p>
            <a:pPr lvl="1"/>
            <a:r>
              <a:rPr lang="en-US" sz="3200" dirty="0" err="1">
                <a:latin typeface="Courier New" panose="02070309020205020404" pitchFamily="49" charset="0"/>
                <a:cs typeface="Courier New" panose="02070309020205020404" pitchFamily="49" charset="0"/>
              </a:rPr>
              <a:t>ball.dy</a:t>
            </a:r>
            <a:r>
              <a:rPr lang="en-US" sz="3200" dirty="0">
                <a:latin typeface="Courier New" panose="02070309020205020404" pitchFamily="49" charset="0"/>
                <a:cs typeface="Courier New" panose="02070309020205020404" pitchFamily="49" charset="0"/>
              </a:rPr>
              <a:t> = </a:t>
            </a:r>
            <a:r>
              <a:rPr lang="en-US" sz="3200" dirty="0" err="1">
                <a:latin typeface="Courier New" panose="02070309020205020404" pitchFamily="49" charset="0"/>
                <a:cs typeface="Courier New" panose="02070309020205020404" pitchFamily="49" charset="0"/>
              </a:rPr>
              <a:t>random.choice</a:t>
            </a:r>
            <a:r>
              <a:rPr lang="en-US" sz="3200" dirty="0">
                <a:latin typeface="Courier New" panose="02070309020205020404" pitchFamily="49" charset="0"/>
                <a:cs typeface="Courier New" panose="02070309020205020404" pitchFamily="49" charset="0"/>
              </a:rPr>
              <a:t>([-3, 3])</a:t>
            </a:r>
          </a:p>
        </p:txBody>
      </p:sp>
    </p:spTree>
    <p:extLst>
      <p:ext uri="{BB962C8B-B14F-4D97-AF65-F5344CB8AC3E}">
        <p14:creationId xmlns:p14="http://schemas.microsoft.com/office/powerpoint/2010/main" val="6963553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8606B-CF36-7770-2258-AFD6E47ECC2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B9E527F-E345-E950-C190-392B2231D7C6}"/>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US" sz="2800" dirty="0">
                <a:latin typeface="Courier New" panose="02070309020205020404" pitchFamily="49" charset="0"/>
                <a:cs typeface="Courier New" panose="02070309020205020404" pitchFamily="49" charset="0"/>
              </a:rPr>
              <a:t># Function to change direction and color</a:t>
            </a:r>
          </a:p>
          <a:p>
            <a:pPr lvl="1"/>
            <a:endParaRPr lang="en-US" sz="2800" dirty="0">
              <a:latin typeface="Courier New" panose="02070309020205020404" pitchFamily="49" charset="0"/>
              <a:cs typeface="Courier New" panose="02070309020205020404" pitchFamily="49" charset="0"/>
            </a:endParaRPr>
          </a:p>
          <a:p>
            <a:pPr lvl="1"/>
            <a:r>
              <a:rPr lang="en-US" sz="2800" dirty="0">
                <a:latin typeface="Courier New" panose="02070309020205020404" pitchFamily="49" charset="0"/>
                <a:cs typeface="Courier New" panose="02070309020205020404" pitchFamily="49" charset="0"/>
              </a:rPr>
              <a:t>def </a:t>
            </a:r>
            <a:r>
              <a:rPr lang="en-US" sz="2800" dirty="0" err="1">
                <a:latin typeface="Courier New" panose="02070309020205020404" pitchFamily="49" charset="0"/>
                <a:cs typeface="Courier New" panose="02070309020205020404" pitchFamily="49" charset="0"/>
              </a:rPr>
              <a:t>change_direction</a:t>
            </a:r>
            <a:r>
              <a:rPr lang="en-US" sz="2800" dirty="0">
                <a:latin typeface="Courier New" panose="02070309020205020404" pitchFamily="49" charset="0"/>
                <a:cs typeface="Courier New" panose="02070309020205020404" pitchFamily="49" charset="0"/>
              </a:rPr>
              <a:t>():</a:t>
            </a:r>
          </a:p>
          <a:p>
            <a:pPr lvl="1"/>
            <a:endParaRPr lang="en-US" sz="2800" dirty="0">
              <a:latin typeface="Courier New" panose="02070309020205020404" pitchFamily="49" charset="0"/>
              <a:cs typeface="Courier New" panose="02070309020205020404" pitchFamily="49" charset="0"/>
            </a:endParaRPr>
          </a:p>
          <a:p>
            <a:pPr lvl="1"/>
            <a:r>
              <a:rPr lang="en-US" sz="2800" dirty="0">
                <a:latin typeface="Courier New" panose="02070309020205020404" pitchFamily="49" charset="0"/>
                <a:cs typeface="Courier New" panose="02070309020205020404" pitchFamily="49" charset="0"/>
              </a:rPr>
              <a:t>  global ball</a:t>
            </a:r>
          </a:p>
          <a:p>
            <a:pPr lvl="1"/>
            <a:endParaRPr lang="en-US" sz="2800" dirty="0">
              <a:latin typeface="Courier New" panose="02070309020205020404" pitchFamily="49" charset="0"/>
              <a:cs typeface="Courier New" panose="02070309020205020404" pitchFamily="49" charset="0"/>
            </a:endParaRPr>
          </a:p>
          <a:p>
            <a:pPr lvl="1"/>
            <a:r>
              <a:rPr lang="en-US" sz="2800" dirty="0">
                <a:latin typeface="Courier New" panose="02070309020205020404" pitchFamily="49" charset="0"/>
                <a:cs typeface="Courier New" panose="02070309020205020404" pitchFamily="49" charset="0"/>
              </a:rPr>
              <a:t>  </a:t>
            </a:r>
            <a:r>
              <a:rPr lang="en-US" sz="2800" dirty="0" err="1">
                <a:latin typeface="Courier New" panose="02070309020205020404" pitchFamily="49" charset="0"/>
                <a:cs typeface="Courier New" panose="02070309020205020404" pitchFamily="49" charset="0"/>
              </a:rPr>
              <a:t>ball.dx</a:t>
            </a:r>
            <a:r>
              <a:rPr lang="en-US" sz="2800" dirty="0">
                <a:latin typeface="Courier New" panose="02070309020205020404" pitchFamily="49" charset="0"/>
                <a:cs typeface="Courier New" panose="02070309020205020404" pitchFamily="49" charset="0"/>
              </a:rPr>
              <a:t>, </a:t>
            </a:r>
            <a:r>
              <a:rPr lang="en-US" sz="2800" dirty="0" err="1">
                <a:latin typeface="Courier New" panose="02070309020205020404" pitchFamily="49" charset="0"/>
                <a:cs typeface="Courier New" panose="02070309020205020404" pitchFamily="49" charset="0"/>
              </a:rPr>
              <a:t>ball.dy</a:t>
            </a:r>
            <a:r>
              <a:rPr lang="en-US" sz="2800" dirty="0">
                <a:latin typeface="Courier New" panose="02070309020205020404" pitchFamily="49" charset="0"/>
                <a:cs typeface="Courier New" panose="02070309020205020404" pitchFamily="49" charset="0"/>
              </a:rPr>
              <a:t> = -</a:t>
            </a:r>
            <a:r>
              <a:rPr lang="en-US" sz="2800" dirty="0" err="1">
                <a:latin typeface="Courier New" panose="02070309020205020404" pitchFamily="49" charset="0"/>
                <a:cs typeface="Courier New" panose="02070309020205020404" pitchFamily="49" charset="0"/>
              </a:rPr>
              <a:t>ball.dy</a:t>
            </a:r>
            <a:r>
              <a:rPr lang="en-US" sz="2800" dirty="0">
                <a:latin typeface="Courier New" panose="02070309020205020404" pitchFamily="49" charset="0"/>
                <a:cs typeface="Courier New" panose="02070309020205020404" pitchFamily="49" charset="0"/>
              </a:rPr>
              <a:t>, </a:t>
            </a:r>
            <a:r>
              <a:rPr lang="en-US" sz="2800" dirty="0" err="1">
                <a:latin typeface="Courier New" panose="02070309020205020404" pitchFamily="49" charset="0"/>
                <a:cs typeface="Courier New" panose="02070309020205020404" pitchFamily="49" charset="0"/>
              </a:rPr>
              <a:t>ball.dx</a:t>
            </a:r>
            <a:r>
              <a:rPr lang="en-US" sz="2800" dirty="0">
                <a:latin typeface="Courier New" panose="02070309020205020404" pitchFamily="49" charset="0"/>
                <a:cs typeface="Courier New" panose="02070309020205020404" pitchFamily="49" charset="0"/>
              </a:rPr>
              <a:t> # 90 deg</a:t>
            </a:r>
          </a:p>
          <a:p>
            <a:pPr lvl="1"/>
            <a:endParaRPr lang="en-US" sz="2800" dirty="0">
              <a:latin typeface="Courier New" panose="02070309020205020404" pitchFamily="49" charset="0"/>
              <a:cs typeface="Courier New" panose="02070309020205020404" pitchFamily="49" charset="0"/>
            </a:endParaRPr>
          </a:p>
          <a:p>
            <a:pPr lvl="1"/>
            <a:r>
              <a:rPr lang="en-US" sz="2800" dirty="0">
                <a:latin typeface="Courier New" panose="02070309020205020404" pitchFamily="49" charset="0"/>
                <a:cs typeface="Courier New" panose="02070309020205020404" pitchFamily="49" charset="0"/>
              </a:rPr>
              <a:t>  </a:t>
            </a:r>
            <a:r>
              <a:rPr lang="en-US" sz="2800" dirty="0" err="1">
                <a:latin typeface="Courier New" panose="02070309020205020404" pitchFamily="49" charset="0"/>
                <a:cs typeface="Courier New" panose="02070309020205020404" pitchFamily="49" charset="0"/>
              </a:rPr>
              <a:t>ball.color</a:t>
            </a:r>
            <a:r>
              <a:rPr lang="en-US" sz="2800" dirty="0">
                <a:latin typeface="Courier New" panose="02070309020205020404" pitchFamily="49" charset="0"/>
                <a:cs typeface="Courier New" panose="02070309020205020404" pitchFamily="49" charset="0"/>
              </a:rPr>
              <a:t>(</a:t>
            </a:r>
            <a:r>
              <a:rPr lang="en-US" sz="2800" dirty="0" err="1">
                <a:latin typeface="Courier New" panose="02070309020205020404" pitchFamily="49" charset="0"/>
                <a:cs typeface="Courier New" panose="02070309020205020404" pitchFamily="49" charset="0"/>
              </a:rPr>
              <a:t>random.choice</a:t>
            </a:r>
            <a:r>
              <a:rPr lang="en-US" sz="2800" dirty="0">
                <a:latin typeface="Courier New" panose="02070309020205020404" pitchFamily="49" charset="0"/>
                <a:cs typeface="Courier New" panose="02070309020205020404" pitchFamily="49" charset="0"/>
              </a:rPr>
              <a:t>(["red", "blue", "green"]))</a:t>
            </a:r>
          </a:p>
          <a:p>
            <a:pPr lvl="1"/>
            <a:endParaRPr lang="en-US" sz="32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88811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56317-E743-A8B1-1AC9-2BF82738FCEB}"/>
              </a:ext>
            </a:extLst>
          </p:cNvPr>
          <p:cNvSpPr>
            <a:spLocks noGrp="1"/>
          </p:cNvSpPr>
          <p:nvPr>
            <p:ph type="title"/>
          </p:nvPr>
        </p:nvSpPr>
        <p:spPr/>
        <p:txBody>
          <a:bodyPr/>
          <a:lstStyle/>
          <a:p>
            <a:r>
              <a:rPr lang="en-US" sz="4400" dirty="0"/>
              <a:t>Interactivity</a:t>
            </a:r>
            <a:endParaRPr lang="en-IE" dirty="0"/>
          </a:p>
        </p:txBody>
      </p:sp>
      <p:sp>
        <p:nvSpPr>
          <p:cNvPr id="3" name="Content Placeholder 2">
            <a:extLst>
              <a:ext uri="{FF2B5EF4-FFF2-40B4-BE49-F238E27FC236}">
                <a16:creationId xmlns:a16="http://schemas.microsoft.com/office/drawing/2014/main" id="{76CF9C9F-EE71-3941-5C7D-CB9524257A80}"/>
              </a:ext>
            </a:extLst>
          </p:cNvPr>
          <p:cNvSpPr>
            <a:spLocks noGrp="1"/>
          </p:cNvSpPr>
          <p:nvPr>
            <p:ph idx="1"/>
          </p:nvPr>
        </p:nvSpPr>
        <p:spPr/>
        <p:txBody>
          <a:bodyPr>
            <a:normAutofit/>
          </a:bodyPr>
          <a:lstStyle/>
          <a:p>
            <a:r>
              <a:rPr lang="en-US" sz="3600" dirty="0"/>
              <a:t>In the olden days (“in days of yore”), the viewer had to use their minds to make the art interactive:</a:t>
            </a:r>
            <a:endParaRPr lang="en-IE" sz="3600" dirty="0"/>
          </a:p>
        </p:txBody>
      </p:sp>
    </p:spTree>
    <p:extLst>
      <p:ext uri="{BB962C8B-B14F-4D97-AF65-F5344CB8AC3E}">
        <p14:creationId xmlns:p14="http://schemas.microsoft.com/office/powerpoint/2010/main" val="37591768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500EC-23A7-5D56-9E65-E4205C50718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850E331-5E6D-E457-0D15-4ABC10CAE3C5}"/>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US" sz="2800" dirty="0">
                <a:latin typeface="Courier New" panose="02070309020205020404" pitchFamily="49" charset="0"/>
                <a:cs typeface="Courier New" panose="02070309020205020404" pitchFamily="49" charset="0"/>
              </a:rPr>
              <a:t># Ball movement function</a:t>
            </a:r>
          </a:p>
          <a:p>
            <a:pPr lvl="1"/>
            <a:r>
              <a:rPr lang="en-US" sz="2800" dirty="0">
                <a:latin typeface="Courier New" panose="02070309020205020404" pitchFamily="49" charset="0"/>
                <a:cs typeface="Courier New" panose="02070309020205020404" pitchFamily="49" charset="0"/>
              </a:rPr>
              <a:t>def </a:t>
            </a:r>
            <a:r>
              <a:rPr lang="en-US" sz="2800" dirty="0" err="1">
                <a:latin typeface="Courier New" panose="02070309020205020404" pitchFamily="49" charset="0"/>
                <a:cs typeface="Courier New" panose="02070309020205020404" pitchFamily="49" charset="0"/>
              </a:rPr>
              <a:t>move_ball</a:t>
            </a:r>
            <a:r>
              <a:rPr lang="en-US" sz="2800" dirty="0">
                <a:latin typeface="Courier New" panose="02070309020205020404" pitchFamily="49" charset="0"/>
                <a:cs typeface="Courier New" panose="02070309020205020404" pitchFamily="49" charset="0"/>
              </a:rPr>
              <a:t>():</a:t>
            </a:r>
          </a:p>
          <a:p>
            <a:pPr lvl="1"/>
            <a:r>
              <a:rPr lang="en-US" sz="2800" dirty="0">
                <a:latin typeface="Courier New" panose="02070309020205020404" pitchFamily="49" charset="0"/>
                <a:cs typeface="Courier New" panose="02070309020205020404" pitchFamily="49" charset="0"/>
              </a:rPr>
              <a:t>    global ball</a:t>
            </a:r>
          </a:p>
          <a:p>
            <a:pPr lvl="1"/>
            <a:r>
              <a:rPr lang="en-US" sz="2800" dirty="0">
                <a:latin typeface="Courier New" panose="02070309020205020404" pitchFamily="49" charset="0"/>
                <a:cs typeface="Courier New" panose="02070309020205020404" pitchFamily="49" charset="0"/>
              </a:rPr>
              <a:t>    x, y = </a:t>
            </a:r>
            <a:r>
              <a:rPr lang="en-US" sz="2800" dirty="0" err="1">
                <a:latin typeface="Courier New" panose="02070309020205020404" pitchFamily="49" charset="0"/>
                <a:cs typeface="Courier New" panose="02070309020205020404" pitchFamily="49" charset="0"/>
              </a:rPr>
              <a:t>ball.xcor</a:t>
            </a:r>
            <a:r>
              <a:rPr lang="en-US" sz="2800" dirty="0">
                <a:latin typeface="Courier New" panose="02070309020205020404" pitchFamily="49" charset="0"/>
                <a:cs typeface="Courier New" panose="02070309020205020404" pitchFamily="49" charset="0"/>
              </a:rPr>
              <a:t>(), </a:t>
            </a:r>
            <a:r>
              <a:rPr lang="en-US" sz="2800" dirty="0" err="1">
                <a:latin typeface="Courier New" panose="02070309020205020404" pitchFamily="49" charset="0"/>
                <a:cs typeface="Courier New" panose="02070309020205020404" pitchFamily="49" charset="0"/>
              </a:rPr>
              <a:t>ball.ycor</a:t>
            </a:r>
            <a:r>
              <a:rPr lang="en-US" sz="2800" dirty="0">
                <a:latin typeface="Courier New" panose="02070309020205020404" pitchFamily="49" charset="0"/>
                <a:cs typeface="Courier New" panose="02070309020205020404" pitchFamily="49" charset="0"/>
              </a:rPr>
              <a:t>()</a:t>
            </a:r>
          </a:p>
          <a:p>
            <a:pPr lvl="1"/>
            <a:r>
              <a:rPr lang="en-US" sz="2800" dirty="0">
                <a:latin typeface="Courier New" panose="02070309020205020404" pitchFamily="49" charset="0"/>
                <a:cs typeface="Courier New" panose="02070309020205020404" pitchFamily="49" charset="0"/>
              </a:rPr>
              <a:t>    # Move the ball</a:t>
            </a:r>
          </a:p>
          <a:p>
            <a:pPr lvl="1"/>
            <a:r>
              <a:rPr lang="en-US" sz="2800" dirty="0">
                <a:latin typeface="Courier New" panose="02070309020205020404" pitchFamily="49" charset="0"/>
                <a:cs typeface="Courier New" panose="02070309020205020404" pitchFamily="49" charset="0"/>
              </a:rPr>
              <a:t>    </a:t>
            </a:r>
            <a:r>
              <a:rPr lang="en-US" sz="2800" dirty="0" err="1">
                <a:latin typeface="Courier New" panose="02070309020205020404" pitchFamily="49" charset="0"/>
                <a:cs typeface="Courier New" panose="02070309020205020404" pitchFamily="49" charset="0"/>
              </a:rPr>
              <a:t>ball.setx</a:t>
            </a:r>
            <a:r>
              <a:rPr lang="en-US" sz="2800" dirty="0">
                <a:latin typeface="Courier New" panose="02070309020205020404" pitchFamily="49" charset="0"/>
                <a:cs typeface="Courier New" panose="02070309020205020404" pitchFamily="49" charset="0"/>
              </a:rPr>
              <a:t>(x + </a:t>
            </a:r>
            <a:r>
              <a:rPr lang="en-US" sz="2800" dirty="0" err="1">
                <a:latin typeface="Courier New" panose="02070309020205020404" pitchFamily="49" charset="0"/>
                <a:cs typeface="Courier New" panose="02070309020205020404" pitchFamily="49" charset="0"/>
              </a:rPr>
              <a:t>ball.dx</a:t>
            </a:r>
            <a:r>
              <a:rPr lang="en-US" sz="2800" dirty="0">
                <a:latin typeface="Courier New" panose="02070309020205020404" pitchFamily="49" charset="0"/>
                <a:cs typeface="Courier New" panose="02070309020205020404" pitchFamily="49" charset="0"/>
              </a:rPr>
              <a:t>)</a:t>
            </a:r>
          </a:p>
          <a:p>
            <a:pPr lvl="1"/>
            <a:r>
              <a:rPr lang="en-US" sz="2800" dirty="0">
                <a:latin typeface="Courier New" panose="02070309020205020404" pitchFamily="49" charset="0"/>
                <a:cs typeface="Courier New" panose="02070309020205020404" pitchFamily="49" charset="0"/>
              </a:rPr>
              <a:t>    </a:t>
            </a:r>
            <a:r>
              <a:rPr lang="en-US" sz="2800" dirty="0" err="1">
                <a:latin typeface="Courier New" panose="02070309020205020404" pitchFamily="49" charset="0"/>
                <a:cs typeface="Courier New" panose="02070309020205020404" pitchFamily="49" charset="0"/>
              </a:rPr>
              <a:t>ball.sety</a:t>
            </a:r>
            <a:r>
              <a:rPr lang="en-US" sz="2800" dirty="0">
                <a:latin typeface="Courier New" panose="02070309020205020404" pitchFamily="49" charset="0"/>
                <a:cs typeface="Courier New" panose="02070309020205020404" pitchFamily="49" charset="0"/>
              </a:rPr>
              <a:t>(y + </a:t>
            </a:r>
            <a:r>
              <a:rPr lang="en-US" sz="2800" dirty="0" err="1">
                <a:latin typeface="Courier New" panose="02070309020205020404" pitchFamily="49" charset="0"/>
                <a:cs typeface="Courier New" panose="02070309020205020404" pitchFamily="49" charset="0"/>
              </a:rPr>
              <a:t>ball.dy</a:t>
            </a:r>
            <a:r>
              <a:rPr lang="en-US" sz="2800" dirty="0">
                <a:latin typeface="Courier New" panose="02070309020205020404" pitchFamily="49" charset="0"/>
                <a:cs typeface="Courier New" panose="02070309020205020404" pitchFamily="49" charset="0"/>
              </a:rPr>
              <a:t>)</a:t>
            </a:r>
          </a:p>
          <a:p>
            <a:pPr lvl="1"/>
            <a:endParaRPr lang="en-US" sz="2800" dirty="0">
              <a:latin typeface="Courier New" panose="02070309020205020404" pitchFamily="49" charset="0"/>
              <a:cs typeface="Courier New" panose="02070309020205020404" pitchFamily="49" charset="0"/>
            </a:endParaRPr>
          </a:p>
          <a:p>
            <a:pPr lvl="1"/>
            <a:r>
              <a:rPr lang="en-US" sz="2800" dirty="0">
                <a:latin typeface="Courier New" panose="02070309020205020404" pitchFamily="49" charset="0"/>
                <a:cs typeface="Courier New" panose="02070309020205020404" pitchFamily="49" charset="0"/>
              </a:rPr>
              <a:t>    # Bounce off walls</a:t>
            </a:r>
          </a:p>
          <a:p>
            <a:pPr lvl="1"/>
            <a:r>
              <a:rPr lang="en-US" sz="2800" dirty="0">
                <a:latin typeface="Courier New" panose="02070309020205020404" pitchFamily="49" charset="0"/>
                <a:cs typeface="Courier New" panose="02070309020205020404" pitchFamily="49" charset="0"/>
              </a:rPr>
              <a:t>    if x + </a:t>
            </a:r>
            <a:r>
              <a:rPr lang="en-US" sz="2800" dirty="0" err="1">
                <a:latin typeface="Courier New" panose="02070309020205020404" pitchFamily="49" charset="0"/>
                <a:cs typeface="Courier New" panose="02070309020205020404" pitchFamily="49" charset="0"/>
              </a:rPr>
              <a:t>ball.dx</a:t>
            </a:r>
            <a:r>
              <a:rPr lang="en-US" sz="2800" dirty="0">
                <a:latin typeface="Courier New" panose="02070309020205020404" pitchFamily="49" charset="0"/>
                <a:cs typeface="Courier New" panose="02070309020205020404" pitchFamily="49" charset="0"/>
              </a:rPr>
              <a:t> &gt; 390 or x + </a:t>
            </a:r>
            <a:r>
              <a:rPr lang="en-US" sz="2800" dirty="0" err="1">
                <a:latin typeface="Courier New" panose="02070309020205020404" pitchFamily="49" charset="0"/>
                <a:cs typeface="Courier New" panose="02070309020205020404" pitchFamily="49" charset="0"/>
              </a:rPr>
              <a:t>ball.dx</a:t>
            </a:r>
            <a:r>
              <a:rPr lang="en-US" sz="2800" dirty="0">
                <a:latin typeface="Courier New" panose="02070309020205020404" pitchFamily="49" charset="0"/>
                <a:cs typeface="Courier New" panose="02070309020205020404" pitchFamily="49" charset="0"/>
              </a:rPr>
              <a:t> &lt; -390:</a:t>
            </a:r>
          </a:p>
          <a:p>
            <a:pPr lvl="1"/>
            <a:r>
              <a:rPr lang="en-US" sz="2800" dirty="0">
                <a:latin typeface="Courier New" panose="02070309020205020404" pitchFamily="49" charset="0"/>
                <a:cs typeface="Courier New" panose="02070309020205020404" pitchFamily="49" charset="0"/>
              </a:rPr>
              <a:t>        </a:t>
            </a:r>
            <a:r>
              <a:rPr lang="en-US" sz="2800" dirty="0" err="1">
                <a:latin typeface="Courier New" panose="02070309020205020404" pitchFamily="49" charset="0"/>
                <a:cs typeface="Courier New" panose="02070309020205020404" pitchFamily="49" charset="0"/>
              </a:rPr>
              <a:t>ball.dx</a:t>
            </a:r>
            <a:r>
              <a:rPr lang="en-US" sz="2800" dirty="0">
                <a:latin typeface="Courier New" panose="02070309020205020404" pitchFamily="49" charset="0"/>
                <a:cs typeface="Courier New" panose="02070309020205020404" pitchFamily="49" charset="0"/>
              </a:rPr>
              <a:t> *= -1</a:t>
            </a:r>
          </a:p>
          <a:p>
            <a:pPr lvl="1"/>
            <a:r>
              <a:rPr lang="en-US" sz="2800" dirty="0">
                <a:latin typeface="Courier New" panose="02070309020205020404" pitchFamily="49" charset="0"/>
                <a:cs typeface="Courier New" panose="02070309020205020404" pitchFamily="49" charset="0"/>
              </a:rPr>
              <a:t>    if y + </a:t>
            </a:r>
            <a:r>
              <a:rPr lang="en-US" sz="2800" dirty="0" err="1">
                <a:latin typeface="Courier New" panose="02070309020205020404" pitchFamily="49" charset="0"/>
                <a:cs typeface="Courier New" panose="02070309020205020404" pitchFamily="49" charset="0"/>
              </a:rPr>
              <a:t>ball.dy</a:t>
            </a:r>
            <a:r>
              <a:rPr lang="en-US" sz="2800" dirty="0">
                <a:latin typeface="Courier New" panose="02070309020205020404" pitchFamily="49" charset="0"/>
                <a:cs typeface="Courier New" panose="02070309020205020404" pitchFamily="49" charset="0"/>
              </a:rPr>
              <a:t> &gt; 290 or y + </a:t>
            </a:r>
            <a:r>
              <a:rPr lang="en-US" sz="2800" dirty="0" err="1">
                <a:latin typeface="Courier New" panose="02070309020205020404" pitchFamily="49" charset="0"/>
                <a:cs typeface="Courier New" panose="02070309020205020404" pitchFamily="49" charset="0"/>
              </a:rPr>
              <a:t>ball.dy</a:t>
            </a:r>
            <a:r>
              <a:rPr lang="en-US" sz="2800" dirty="0">
                <a:latin typeface="Courier New" panose="02070309020205020404" pitchFamily="49" charset="0"/>
                <a:cs typeface="Courier New" panose="02070309020205020404" pitchFamily="49" charset="0"/>
              </a:rPr>
              <a:t> &lt; -290:</a:t>
            </a:r>
          </a:p>
          <a:p>
            <a:pPr lvl="1"/>
            <a:r>
              <a:rPr lang="en-US" sz="2800" dirty="0">
                <a:latin typeface="Courier New" panose="02070309020205020404" pitchFamily="49" charset="0"/>
                <a:cs typeface="Courier New" panose="02070309020205020404" pitchFamily="49" charset="0"/>
              </a:rPr>
              <a:t>        </a:t>
            </a:r>
            <a:r>
              <a:rPr lang="en-US" sz="2800" dirty="0" err="1">
                <a:latin typeface="Courier New" panose="02070309020205020404" pitchFamily="49" charset="0"/>
                <a:cs typeface="Courier New" panose="02070309020205020404" pitchFamily="49" charset="0"/>
              </a:rPr>
              <a:t>ball.dy</a:t>
            </a:r>
            <a:r>
              <a:rPr lang="en-US" sz="2800" dirty="0">
                <a:latin typeface="Courier New" panose="02070309020205020404" pitchFamily="49" charset="0"/>
                <a:cs typeface="Courier New" panose="02070309020205020404" pitchFamily="49" charset="0"/>
              </a:rPr>
              <a:t> *= -1</a:t>
            </a:r>
          </a:p>
          <a:p>
            <a:pPr lvl="1"/>
            <a:r>
              <a:rPr lang="en-US" sz="2800" dirty="0">
                <a:latin typeface="Courier New" panose="02070309020205020404" pitchFamily="49" charset="0"/>
                <a:cs typeface="Courier New" panose="02070309020205020404" pitchFamily="49" charset="0"/>
              </a:rPr>
              <a:t>    </a:t>
            </a:r>
            <a:r>
              <a:rPr lang="en-US" sz="2800" dirty="0" err="1">
                <a:latin typeface="Courier New" panose="02070309020205020404" pitchFamily="49" charset="0"/>
                <a:cs typeface="Courier New" panose="02070309020205020404" pitchFamily="49" charset="0"/>
              </a:rPr>
              <a:t>screen.update</a:t>
            </a:r>
            <a:r>
              <a:rPr lang="en-US" sz="2800" dirty="0">
                <a:latin typeface="Courier New" panose="02070309020205020404" pitchFamily="49" charset="0"/>
                <a:cs typeface="Courier New" panose="02070309020205020404" pitchFamily="49" charset="0"/>
              </a:rPr>
              <a:t>()</a:t>
            </a:r>
          </a:p>
          <a:p>
            <a:pPr lvl="1"/>
            <a:r>
              <a:rPr lang="en-US" sz="2800" dirty="0">
                <a:latin typeface="Courier New" panose="02070309020205020404" pitchFamily="49" charset="0"/>
                <a:cs typeface="Courier New" panose="02070309020205020404" pitchFamily="49" charset="0"/>
              </a:rPr>
              <a:t>    </a:t>
            </a:r>
            <a:r>
              <a:rPr lang="en-US" sz="2800" dirty="0" err="1">
                <a:latin typeface="Courier New" panose="02070309020205020404" pitchFamily="49" charset="0"/>
                <a:cs typeface="Courier New" panose="02070309020205020404" pitchFamily="49" charset="0"/>
              </a:rPr>
              <a:t>screen.ontimer</a:t>
            </a:r>
            <a:r>
              <a:rPr lang="en-US" sz="2800" dirty="0">
                <a:latin typeface="Courier New" panose="02070309020205020404" pitchFamily="49" charset="0"/>
                <a:cs typeface="Courier New" panose="02070309020205020404" pitchFamily="49" charset="0"/>
              </a:rPr>
              <a:t>(</a:t>
            </a:r>
            <a:r>
              <a:rPr lang="en-US" sz="2800" dirty="0" err="1">
                <a:latin typeface="Courier New" panose="02070309020205020404" pitchFamily="49" charset="0"/>
                <a:cs typeface="Courier New" panose="02070309020205020404" pitchFamily="49" charset="0"/>
              </a:rPr>
              <a:t>move_ball</a:t>
            </a:r>
            <a:r>
              <a:rPr lang="en-US" sz="2800" dirty="0">
                <a:latin typeface="Courier New" panose="02070309020205020404" pitchFamily="49" charset="0"/>
                <a:cs typeface="Courier New" panose="02070309020205020404" pitchFamily="49" charset="0"/>
              </a:rPr>
              <a:t>, 10)</a:t>
            </a:r>
          </a:p>
          <a:p>
            <a:pPr lvl="1"/>
            <a:endParaRPr lang="en-US" sz="28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7625594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C02B4-25D8-D3AD-2BFA-110CC3286D5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5B076D4-01BD-B48B-D2F4-37F06A0B4A55}"/>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US" sz="2800" dirty="0">
                <a:latin typeface="Courier New" panose="02070309020205020404" pitchFamily="49" charset="0"/>
                <a:cs typeface="Courier New" panose="02070309020205020404" pitchFamily="49" charset="0"/>
              </a:rPr>
              <a:t># Bind space bar to change direction and color</a:t>
            </a:r>
          </a:p>
          <a:p>
            <a:pPr lvl="1"/>
            <a:r>
              <a:rPr lang="en-US" sz="2800" dirty="0" err="1">
                <a:latin typeface="Courier New" panose="02070309020205020404" pitchFamily="49" charset="0"/>
                <a:cs typeface="Courier New" panose="02070309020205020404" pitchFamily="49" charset="0"/>
              </a:rPr>
              <a:t>screen.listen</a:t>
            </a:r>
            <a:r>
              <a:rPr lang="en-US" sz="2800" dirty="0">
                <a:latin typeface="Courier New" panose="02070309020205020404" pitchFamily="49" charset="0"/>
                <a:cs typeface="Courier New" panose="02070309020205020404" pitchFamily="49" charset="0"/>
              </a:rPr>
              <a:t>()</a:t>
            </a:r>
          </a:p>
          <a:p>
            <a:pPr lvl="1"/>
            <a:r>
              <a:rPr lang="en-US" sz="2800" dirty="0" err="1">
                <a:latin typeface="Courier New" panose="02070309020205020404" pitchFamily="49" charset="0"/>
                <a:cs typeface="Courier New" panose="02070309020205020404" pitchFamily="49" charset="0"/>
              </a:rPr>
              <a:t>screen.onkey</a:t>
            </a:r>
            <a:r>
              <a:rPr lang="en-US" sz="2800" dirty="0">
                <a:latin typeface="Courier New" panose="02070309020205020404" pitchFamily="49" charset="0"/>
                <a:cs typeface="Courier New" panose="02070309020205020404" pitchFamily="49" charset="0"/>
              </a:rPr>
              <a:t>(</a:t>
            </a:r>
            <a:r>
              <a:rPr lang="en-US" sz="2800" dirty="0" err="1">
                <a:latin typeface="Courier New" panose="02070309020205020404" pitchFamily="49" charset="0"/>
                <a:cs typeface="Courier New" panose="02070309020205020404" pitchFamily="49" charset="0"/>
              </a:rPr>
              <a:t>change_direction</a:t>
            </a:r>
            <a:r>
              <a:rPr lang="en-US" sz="2800" dirty="0">
                <a:latin typeface="Courier New" panose="02070309020205020404" pitchFamily="49" charset="0"/>
                <a:cs typeface="Courier New" panose="02070309020205020404" pitchFamily="49" charset="0"/>
              </a:rPr>
              <a:t>, "space")</a:t>
            </a:r>
          </a:p>
          <a:p>
            <a:pPr lvl="1"/>
            <a:endParaRPr lang="en-US" sz="2800" dirty="0">
              <a:latin typeface="Courier New" panose="02070309020205020404" pitchFamily="49" charset="0"/>
              <a:cs typeface="Courier New" panose="02070309020205020404" pitchFamily="49" charset="0"/>
            </a:endParaRPr>
          </a:p>
          <a:p>
            <a:pPr lvl="1"/>
            <a:r>
              <a:rPr lang="en-US" sz="2800" dirty="0">
                <a:latin typeface="Courier New" panose="02070309020205020404" pitchFamily="49" charset="0"/>
                <a:cs typeface="Courier New" panose="02070309020205020404" pitchFamily="49" charset="0"/>
              </a:rPr>
              <a:t># Start the movement</a:t>
            </a:r>
          </a:p>
          <a:p>
            <a:pPr lvl="1"/>
            <a:r>
              <a:rPr lang="en-US" sz="2800" dirty="0" err="1">
                <a:latin typeface="Courier New" panose="02070309020205020404" pitchFamily="49" charset="0"/>
                <a:cs typeface="Courier New" panose="02070309020205020404" pitchFamily="49" charset="0"/>
              </a:rPr>
              <a:t>move_ball</a:t>
            </a:r>
            <a:r>
              <a:rPr lang="en-US" sz="2800" dirty="0">
                <a:latin typeface="Courier New" panose="02070309020205020404" pitchFamily="49" charset="0"/>
                <a:cs typeface="Courier New" panose="02070309020205020404" pitchFamily="49" charset="0"/>
              </a:rPr>
              <a:t>()</a:t>
            </a:r>
          </a:p>
          <a:p>
            <a:pPr lvl="1"/>
            <a:endParaRPr lang="en-US" sz="2800" dirty="0">
              <a:latin typeface="Courier New" panose="02070309020205020404" pitchFamily="49" charset="0"/>
              <a:cs typeface="Courier New" panose="02070309020205020404" pitchFamily="49" charset="0"/>
            </a:endParaRPr>
          </a:p>
          <a:p>
            <a:pPr lvl="1"/>
            <a:r>
              <a:rPr lang="en-US" sz="2800" dirty="0">
                <a:latin typeface="Courier New" panose="02070309020205020404" pitchFamily="49" charset="0"/>
                <a:cs typeface="Courier New" panose="02070309020205020404" pitchFamily="49" charset="0"/>
              </a:rPr>
              <a:t># Keep the window open</a:t>
            </a:r>
          </a:p>
          <a:p>
            <a:pPr lvl="1"/>
            <a:r>
              <a:rPr lang="en-US" sz="2800" dirty="0" err="1">
                <a:latin typeface="Courier New" panose="02070309020205020404" pitchFamily="49" charset="0"/>
                <a:cs typeface="Courier New" panose="02070309020205020404" pitchFamily="49" charset="0"/>
              </a:rPr>
              <a:t>screen.mainloop</a:t>
            </a:r>
            <a:r>
              <a:rPr lang="en-US" sz="2800" dirty="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3944051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32374C-C265-B6CD-3198-588641EAB537}"/>
              </a:ext>
            </a:extLst>
          </p:cNvPr>
          <p:cNvPicPr>
            <a:picLocks noChangeAspect="1"/>
          </p:cNvPicPr>
          <p:nvPr/>
        </p:nvPicPr>
        <p:blipFill>
          <a:blip r:embed="rId2"/>
          <a:stretch>
            <a:fillRect/>
          </a:stretch>
        </p:blipFill>
        <p:spPr>
          <a:xfrm>
            <a:off x="623225" y="0"/>
            <a:ext cx="10945549" cy="6858000"/>
          </a:xfrm>
          <a:prstGeom prst="rect">
            <a:avLst/>
          </a:prstGeom>
        </p:spPr>
      </p:pic>
    </p:spTree>
    <p:extLst>
      <p:ext uri="{BB962C8B-B14F-4D97-AF65-F5344CB8AC3E}">
        <p14:creationId xmlns:p14="http://schemas.microsoft.com/office/powerpoint/2010/main" val="30850379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E8FFF-6C61-CE89-055A-C20D6090FF4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788BAB6-D9C6-4459-4822-69C5CF0C1B26}"/>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US" sz="3200" dirty="0">
                <a:latin typeface="Courier New" panose="02070309020205020404" pitchFamily="49" charset="0"/>
                <a:cs typeface="Courier New" panose="02070309020205020404" pitchFamily="49" charset="0"/>
              </a:rPr>
              <a:t>import turtle</a:t>
            </a:r>
          </a:p>
          <a:p>
            <a:pPr lvl="1"/>
            <a:endParaRPr lang="en-US" sz="3200" dirty="0">
              <a:latin typeface="Courier New" panose="02070309020205020404" pitchFamily="49" charset="0"/>
              <a:cs typeface="Courier New" panose="02070309020205020404" pitchFamily="49" charset="0"/>
            </a:endParaRPr>
          </a:p>
          <a:p>
            <a:pPr lvl="1"/>
            <a:r>
              <a:rPr lang="en-US" sz="3200" dirty="0">
                <a:latin typeface="Courier New" panose="02070309020205020404" pitchFamily="49" charset="0"/>
                <a:cs typeface="Courier New" panose="02070309020205020404" pitchFamily="49" charset="0"/>
              </a:rPr>
              <a:t># Set up the screen</a:t>
            </a:r>
          </a:p>
          <a:p>
            <a:pPr lvl="1"/>
            <a:r>
              <a:rPr lang="en-US" sz="3200" dirty="0">
                <a:latin typeface="Courier New" panose="02070309020205020404" pitchFamily="49" charset="0"/>
                <a:cs typeface="Courier New" panose="02070309020205020404" pitchFamily="49" charset="0"/>
              </a:rPr>
              <a:t>screen = </a:t>
            </a:r>
            <a:r>
              <a:rPr lang="en-US" sz="3200" dirty="0" err="1">
                <a:latin typeface="Courier New" panose="02070309020205020404" pitchFamily="49" charset="0"/>
                <a:cs typeface="Courier New" panose="02070309020205020404" pitchFamily="49" charset="0"/>
              </a:rPr>
              <a:t>turtle.Screen</a:t>
            </a:r>
            <a:r>
              <a:rPr lang="en-US" sz="3200" dirty="0">
                <a:latin typeface="Courier New" panose="02070309020205020404" pitchFamily="49" charset="0"/>
                <a:cs typeface="Courier New" panose="02070309020205020404" pitchFamily="49" charset="0"/>
              </a:rPr>
              <a:t>()</a:t>
            </a:r>
          </a:p>
          <a:p>
            <a:pPr lvl="1"/>
            <a:r>
              <a:rPr lang="en-US" sz="3200" dirty="0" err="1">
                <a:latin typeface="Courier New" panose="02070309020205020404" pitchFamily="49" charset="0"/>
                <a:cs typeface="Courier New" panose="02070309020205020404" pitchFamily="49" charset="0"/>
              </a:rPr>
              <a:t>screen.title</a:t>
            </a:r>
            <a:r>
              <a:rPr lang="en-US" sz="3200" dirty="0">
                <a:latin typeface="Courier New" panose="02070309020205020404" pitchFamily="49" charset="0"/>
                <a:cs typeface="Courier New" panose="02070309020205020404" pitchFamily="49" charset="0"/>
              </a:rPr>
              <a:t>("Pong Game")</a:t>
            </a:r>
          </a:p>
          <a:p>
            <a:pPr lvl="1"/>
            <a:r>
              <a:rPr lang="en-US" sz="3200" dirty="0" err="1">
                <a:latin typeface="Courier New" panose="02070309020205020404" pitchFamily="49" charset="0"/>
                <a:cs typeface="Courier New" panose="02070309020205020404" pitchFamily="49" charset="0"/>
              </a:rPr>
              <a:t>screen.bgcolor</a:t>
            </a:r>
            <a:r>
              <a:rPr lang="en-US" sz="3200" dirty="0">
                <a:latin typeface="Courier New" panose="02070309020205020404" pitchFamily="49" charset="0"/>
                <a:cs typeface="Courier New" panose="02070309020205020404" pitchFamily="49" charset="0"/>
              </a:rPr>
              <a:t>("black")</a:t>
            </a:r>
          </a:p>
          <a:p>
            <a:pPr lvl="1"/>
            <a:r>
              <a:rPr lang="en-US" sz="3200" dirty="0" err="1">
                <a:latin typeface="Courier New" panose="02070309020205020404" pitchFamily="49" charset="0"/>
                <a:cs typeface="Courier New" panose="02070309020205020404" pitchFamily="49" charset="0"/>
              </a:rPr>
              <a:t>screen.setup</a:t>
            </a:r>
            <a:r>
              <a:rPr lang="en-US" sz="3200" dirty="0">
                <a:latin typeface="Courier New" panose="02070309020205020404" pitchFamily="49" charset="0"/>
                <a:cs typeface="Courier New" panose="02070309020205020404" pitchFamily="49" charset="0"/>
              </a:rPr>
              <a:t>(width=800, height=600)</a:t>
            </a:r>
          </a:p>
          <a:p>
            <a:pPr lvl="1"/>
            <a:r>
              <a:rPr lang="en-US" sz="3200" dirty="0" err="1">
                <a:latin typeface="Courier New" panose="02070309020205020404" pitchFamily="49" charset="0"/>
                <a:cs typeface="Courier New" panose="02070309020205020404" pitchFamily="49" charset="0"/>
              </a:rPr>
              <a:t>screen.tracer</a:t>
            </a:r>
            <a:r>
              <a:rPr lang="en-US" sz="3200" dirty="0">
                <a:latin typeface="Courier New" panose="02070309020205020404" pitchFamily="49" charset="0"/>
                <a:cs typeface="Courier New" panose="02070309020205020404" pitchFamily="49" charset="0"/>
              </a:rPr>
              <a:t>(0)</a:t>
            </a:r>
            <a:endParaRPr lang="en-IE" sz="32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40620879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A46F4-0B32-478F-417B-AC73E6173A1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7656D15-8B4F-1D81-2517-F0ABFF7F6C68}"/>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US" sz="3200" dirty="0">
                <a:latin typeface="Courier New" panose="02070309020205020404" pitchFamily="49" charset="0"/>
                <a:cs typeface="Courier New" panose="02070309020205020404" pitchFamily="49" charset="0"/>
              </a:rPr>
              <a:t># Left paddle</a:t>
            </a:r>
          </a:p>
          <a:p>
            <a:pPr lvl="1"/>
            <a:r>
              <a:rPr lang="en-US" sz="3200" dirty="0" err="1">
                <a:latin typeface="Courier New" panose="02070309020205020404" pitchFamily="49" charset="0"/>
                <a:cs typeface="Courier New" panose="02070309020205020404" pitchFamily="49" charset="0"/>
              </a:rPr>
              <a:t>left_paddle</a:t>
            </a:r>
            <a:r>
              <a:rPr lang="en-US" sz="3200" dirty="0">
                <a:latin typeface="Courier New" panose="02070309020205020404" pitchFamily="49" charset="0"/>
                <a:cs typeface="Courier New" panose="02070309020205020404" pitchFamily="49" charset="0"/>
              </a:rPr>
              <a:t> = </a:t>
            </a:r>
            <a:r>
              <a:rPr lang="en-US" sz="3200" dirty="0" err="1">
                <a:latin typeface="Courier New" panose="02070309020205020404" pitchFamily="49" charset="0"/>
                <a:cs typeface="Courier New" panose="02070309020205020404" pitchFamily="49" charset="0"/>
              </a:rPr>
              <a:t>turtle.Turtle</a:t>
            </a:r>
            <a:r>
              <a:rPr lang="en-US" sz="3200" dirty="0">
                <a:latin typeface="Courier New" panose="02070309020205020404" pitchFamily="49" charset="0"/>
                <a:cs typeface="Courier New" panose="02070309020205020404" pitchFamily="49" charset="0"/>
              </a:rPr>
              <a:t>()</a:t>
            </a:r>
          </a:p>
          <a:p>
            <a:pPr lvl="1"/>
            <a:r>
              <a:rPr lang="en-US" sz="3200" dirty="0" err="1">
                <a:latin typeface="Courier New" panose="02070309020205020404" pitchFamily="49" charset="0"/>
                <a:cs typeface="Courier New" panose="02070309020205020404" pitchFamily="49" charset="0"/>
              </a:rPr>
              <a:t>left_paddle.shape</a:t>
            </a:r>
            <a:r>
              <a:rPr lang="en-US" sz="3200" dirty="0">
                <a:latin typeface="Courier New" panose="02070309020205020404" pitchFamily="49" charset="0"/>
                <a:cs typeface="Courier New" panose="02070309020205020404" pitchFamily="49" charset="0"/>
              </a:rPr>
              <a:t>("square")</a:t>
            </a:r>
          </a:p>
          <a:p>
            <a:pPr lvl="1"/>
            <a:r>
              <a:rPr lang="en-US" sz="3200" dirty="0" err="1">
                <a:latin typeface="Courier New" panose="02070309020205020404" pitchFamily="49" charset="0"/>
                <a:cs typeface="Courier New" panose="02070309020205020404" pitchFamily="49" charset="0"/>
              </a:rPr>
              <a:t>left_paddle.color</a:t>
            </a:r>
            <a:r>
              <a:rPr lang="en-US" sz="3200" dirty="0">
                <a:latin typeface="Courier New" panose="02070309020205020404" pitchFamily="49" charset="0"/>
                <a:cs typeface="Courier New" panose="02070309020205020404" pitchFamily="49" charset="0"/>
              </a:rPr>
              <a:t>("white")</a:t>
            </a:r>
          </a:p>
          <a:p>
            <a:pPr lvl="1"/>
            <a:r>
              <a:rPr lang="en-US" sz="3200" dirty="0" err="1">
                <a:latin typeface="Courier New" panose="02070309020205020404" pitchFamily="49" charset="0"/>
                <a:cs typeface="Courier New" panose="02070309020205020404" pitchFamily="49" charset="0"/>
              </a:rPr>
              <a:t>left_paddle.shapesize</a:t>
            </a:r>
            <a:r>
              <a:rPr lang="en-US" sz="3200" dirty="0">
                <a:latin typeface="Courier New" panose="02070309020205020404" pitchFamily="49" charset="0"/>
                <a:cs typeface="Courier New" panose="02070309020205020404" pitchFamily="49" charset="0"/>
              </a:rPr>
              <a:t>(</a:t>
            </a:r>
            <a:r>
              <a:rPr lang="en-US" sz="3200" dirty="0" err="1">
                <a:latin typeface="Courier New" panose="02070309020205020404" pitchFamily="49" charset="0"/>
                <a:cs typeface="Courier New" panose="02070309020205020404" pitchFamily="49" charset="0"/>
              </a:rPr>
              <a:t>stretch_wid</a:t>
            </a:r>
            <a:r>
              <a:rPr lang="en-US" sz="3200" dirty="0">
                <a:latin typeface="Courier New" panose="02070309020205020404" pitchFamily="49" charset="0"/>
                <a:cs typeface="Courier New" panose="02070309020205020404" pitchFamily="49" charset="0"/>
              </a:rPr>
              <a:t>=6, </a:t>
            </a:r>
            <a:r>
              <a:rPr lang="en-US" sz="3200" dirty="0" err="1">
                <a:latin typeface="Courier New" panose="02070309020205020404" pitchFamily="49" charset="0"/>
                <a:cs typeface="Courier New" panose="02070309020205020404" pitchFamily="49" charset="0"/>
              </a:rPr>
              <a:t>stretch_len</a:t>
            </a:r>
            <a:r>
              <a:rPr lang="en-US" sz="3200" dirty="0">
                <a:latin typeface="Courier New" panose="02070309020205020404" pitchFamily="49" charset="0"/>
                <a:cs typeface="Courier New" panose="02070309020205020404" pitchFamily="49" charset="0"/>
              </a:rPr>
              <a:t>=1)</a:t>
            </a:r>
          </a:p>
          <a:p>
            <a:pPr lvl="1"/>
            <a:r>
              <a:rPr lang="en-US" sz="3200" dirty="0" err="1">
                <a:latin typeface="Courier New" panose="02070309020205020404" pitchFamily="49" charset="0"/>
                <a:cs typeface="Courier New" panose="02070309020205020404" pitchFamily="49" charset="0"/>
              </a:rPr>
              <a:t>left_paddle.penup</a:t>
            </a:r>
            <a:r>
              <a:rPr lang="en-US" sz="3200" dirty="0">
                <a:latin typeface="Courier New" panose="02070309020205020404" pitchFamily="49" charset="0"/>
                <a:cs typeface="Courier New" panose="02070309020205020404" pitchFamily="49" charset="0"/>
              </a:rPr>
              <a:t>()</a:t>
            </a:r>
          </a:p>
          <a:p>
            <a:pPr lvl="1"/>
            <a:r>
              <a:rPr lang="en-US" sz="3200" dirty="0" err="1">
                <a:latin typeface="Courier New" panose="02070309020205020404" pitchFamily="49" charset="0"/>
                <a:cs typeface="Courier New" panose="02070309020205020404" pitchFamily="49" charset="0"/>
              </a:rPr>
              <a:t>left_paddle.goto</a:t>
            </a:r>
            <a:r>
              <a:rPr lang="en-US" sz="3200" dirty="0">
                <a:latin typeface="Courier New" panose="02070309020205020404" pitchFamily="49" charset="0"/>
                <a:cs typeface="Courier New" panose="02070309020205020404" pitchFamily="49" charset="0"/>
              </a:rPr>
              <a:t>(-350, 0)</a:t>
            </a:r>
          </a:p>
        </p:txBody>
      </p:sp>
    </p:spTree>
    <p:extLst>
      <p:ext uri="{BB962C8B-B14F-4D97-AF65-F5344CB8AC3E}">
        <p14:creationId xmlns:p14="http://schemas.microsoft.com/office/powerpoint/2010/main" val="23191695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86290-F410-84BD-D3D1-4649CA6D1B8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FAE53EE-349D-695E-8EB0-7727DA2DEE60}"/>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US" sz="3200" dirty="0">
                <a:latin typeface="Courier New" panose="02070309020205020404" pitchFamily="49" charset="0"/>
                <a:cs typeface="Courier New" panose="02070309020205020404" pitchFamily="49" charset="0"/>
              </a:rPr>
              <a:t># Right paddle</a:t>
            </a:r>
          </a:p>
          <a:p>
            <a:pPr lvl="1"/>
            <a:r>
              <a:rPr lang="en-US" sz="3200" dirty="0" err="1">
                <a:latin typeface="Courier New" panose="02070309020205020404" pitchFamily="49" charset="0"/>
                <a:cs typeface="Courier New" panose="02070309020205020404" pitchFamily="49" charset="0"/>
              </a:rPr>
              <a:t>right_paddle</a:t>
            </a:r>
            <a:r>
              <a:rPr lang="en-US" sz="3200" dirty="0">
                <a:latin typeface="Courier New" panose="02070309020205020404" pitchFamily="49" charset="0"/>
                <a:cs typeface="Courier New" panose="02070309020205020404" pitchFamily="49" charset="0"/>
              </a:rPr>
              <a:t> = </a:t>
            </a:r>
            <a:r>
              <a:rPr lang="en-US" sz="3200" dirty="0" err="1">
                <a:latin typeface="Courier New" panose="02070309020205020404" pitchFamily="49" charset="0"/>
                <a:cs typeface="Courier New" panose="02070309020205020404" pitchFamily="49" charset="0"/>
              </a:rPr>
              <a:t>turtle.Turtle</a:t>
            </a:r>
            <a:r>
              <a:rPr lang="en-US" sz="3200" dirty="0">
                <a:latin typeface="Courier New" panose="02070309020205020404" pitchFamily="49" charset="0"/>
                <a:cs typeface="Courier New" panose="02070309020205020404" pitchFamily="49" charset="0"/>
              </a:rPr>
              <a:t>()</a:t>
            </a:r>
          </a:p>
          <a:p>
            <a:pPr lvl="1"/>
            <a:r>
              <a:rPr lang="en-US" sz="3200" dirty="0" err="1">
                <a:latin typeface="Courier New" panose="02070309020205020404" pitchFamily="49" charset="0"/>
                <a:cs typeface="Courier New" panose="02070309020205020404" pitchFamily="49" charset="0"/>
              </a:rPr>
              <a:t>right_paddle.shape</a:t>
            </a:r>
            <a:r>
              <a:rPr lang="en-US" sz="3200" dirty="0">
                <a:latin typeface="Courier New" panose="02070309020205020404" pitchFamily="49" charset="0"/>
                <a:cs typeface="Courier New" panose="02070309020205020404" pitchFamily="49" charset="0"/>
              </a:rPr>
              <a:t>("square")</a:t>
            </a:r>
          </a:p>
          <a:p>
            <a:pPr lvl="1"/>
            <a:r>
              <a:rPr lang="en-US" sz="3200" dirty="0" err="1">
                <a:latin typeface="Courier New" panose="02070309020205020404" pitchFamily="49" charset="0"/>
                <a:cs typeface="Courier New" panose="02070309020205020404" pitchFamily="49" charset="0"/>
              </a:rPr>
              <a:t>right_paddle.color</a:t>
            </a:r>
            <a:r>
              <a:rPr lang="en-US" sz="3200" dirty="0">
                <a:latin typeface="Courier New" panose="02070309020205020404" pitchFamily="49" charset="0"/>
                <a:cs typeface="Courier New" panose="02070309020205020404" pitchFamily="49" charset="0"/>
              </a:rPr>
              <a:t>("white")</a:t>
            </a:r>
          </a:p>
          <a:p>
            <a:pPr lvl="1"/>
            <a:r>
              <a:rPr lang="en-US" sz="3200" dirty="0" err="1">
                <a:latin typeface="Courier New" panose="02070309020205020404" pitchFamily="49" charset="0"/>
                <a:cs typeface="Courier New" panose="02070309020205020404" pitchFamily="49" charset="0"/>
              </a:rPr>
              <a:t>right_paddle.shapesize</a:t>
            </a:r>
            <a:r>
              <a:rPr lang="en-US" sz="3200" dirty="0">
                <a:latin typeface="Courier New" panose="02070309020205020404" pitchFamily="49" charset="0"/>
                <a:cs typeface="Courier New" panose="02070309020205020404" pitchFamily="49" charset="0"/>
              </a:rPr>
              <a:t>(</a:t>
            </a:r>
            <a:r>
              <a:rPr lang="en-US" sz="3200" dirty="0" err="1">
                <a:latin typeface="Courier New" panose="02070309020205020404" pitchFamily="49" charset="0"/>
                <a:cs typeface="Courier New" panose="02070309020205020404" pitchFamily="49" charset="0"/>
              </a:rPr>
              <a:t>stretch_wid</a:t>
            </a:r>
            <a:r>
              <a:rPr lang="en-US" sz="3200" dirty="0">
                <a:latin typeface="Courier New" panose="02070309020205020404" pitchFamily="49" charset="0"/>
                <a:cs typeface="Courier New" panose="02070309020205020404" pitchFamily="49" charset="0"/>
              </a:rPr>
              <a:t>=6, </a:t>
            </a:r>
            <a:r>
              <a:rPr lang="en-US" sz="3200" dirty="0" err="1">
                <a:latin typeface="Courier New" panose="02070309020205020404" pitchFamily="49" charset="0"/>
                <a:cs typeface="Courier New" panose="02070309020205020404" pitchFamily="49" charset="0"/>
              </a:rPr>
              <a:t>stretch_len</a:t>
            </a:r>
            <a:r>
              <a:rPr lang="en-US" sz="3200" dirty="0">
                <a:latin typeface="Courier New" panose="02070309020205020404" pitchFamily="49" charset="0"/>
                <a:cs typeface="Courier New" panose="02070309020205020404" pitchFamily="49" charset="0"/>
              </a:rPr>
              <a:t>=1)</a:t>
            </a:r>
          </a:p>
          <a:p>
            <a:pPr lvl="1"/>
            <a:r>
              <a:rPr lang="en-US" sz="3200" dirty="0" err="1">
                <a:latin typeface="Courier New" panose="02070309020205020404" pitchFamily="49" charset="0"/>
                <a:cs typeface="Courier New" panose="02070309020205020404" pitchFamily="49" charset="0"/>
              </a:rPr>
              <a:t>right_paddle.penup</a:t>
            </a:r>
            <a:r>
              <a:rPr lang="en-US" sz="3200" dirty="0">
                <a:latin typeface="Courier New" panose="02070309020205020404" pitchFamily="49" charset="0"/>
                <a:cs typeface="Courier New" panose="02070309020205020404" pitchFamily="49" charset="0"/>
              </a:rPr>
              <a:t>()</a:t>
            </a:r>
          </a:p>
          <a:p>
            <a:pPr lvl="1"/>
            <a:r>
              <a:rPr lang="en-US" sz="3200" dirty="0" err="1">
                <a:latin typeface="Courier New" panose="02070309020205020404" pitchFamily="49" charset="0"/>
                <a:cs typeface="Courier New" panose="02070309020205020404" pitchFamily="49" charset="0"/>
              </a:rPr>
              <a:t>right_paddle.goto</a:t>
            </a:r>
            <a:r>
              <a:rPr lang="en-US" sz="3200" dirty="0">
                <a:latin typeface="Courier New" panose="02070309020205020404" pitchFamily="49" charset="0"/>
                <a:cs typeface="Courier New" panose="02070309020205020404" pitchFamily="49" charset="0"/>
              </a:rPr>
              <a:t>(350, 0)</a:t>
            </a:r>
          </a:p>
        </p:txBody>
      </p:sp>
    </p:spTree>
    <p:extLst>
      <p:ext uri="{BB962C8B-B14F-4D97-AF65-F5344CB8AC3E}">
        <p14:creationId xmlns:p14="http://schemas.microsoft.com/office/powerpoint/2010/main" val="30197195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7CF8E-4B85-7340-35ED-3A188003995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3760BA6-F161-CCE8-B099-7DAB79FD000C}"/>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US" sz="3200" dirty="0">
                <a:latin typeface="Courier New" panose="02070309020205020404" pitchFamily="49" charset="0"/>
                <a:cs typeface="Courier New" panose="02070309020205020404" pitchFamily="49" charset="0"/>
              </a:rPr>
              <a:t># Ball</a:t>
            </a:r>
          </a:p>
          <a:p>
            <a:pPr lvl="1"/>
            <a:r>
              <a:rPr lang="en-US" sz="3200" dirty="0">
                <a:latin typeface="Courier New" panose="02070309020205020404" pitchFamily="49" charset="0"/>
                <a:cs typeface="Courier New" panose="02070309020205020404" pitchFamily="49" charset="0"/>
              </a:rPr>
              <a:t>ball = </a:t>
            </a:r>
            <a:r>
              <a:rPr lang="en-US" sz="3200" dirty="0" err="1">
                <a:latin typeface="Courier New" panose="02070309020205020404" pitchFamily="49" charset="0"/>
                <a:cs typeface="Courier New" panose="02070309020205020404" pitchFamily="49" charset="0"/>
              </a:rPr>
              <a:t>turtle.Turtle</a:t>
            </a:r>
            <a:r>
              <a:rPr lang="en-US" sz="3200" dirty="0">
                <a:latin typeface="Courier New" panose="02070309020205020404" pitchFamily="49" charset="0"/>
                <a:cs typeface="Courier New" panose="02070309020205020404" pitchFamily="49" charset="0"/>
              </a:rPr>
              <a:t>()</a:t>
            </a:r>
          </a:p>
          <a:p>
            <a:pPr lvl="1"/>
            <a:r>
              <a:rPr lang="en-US" sz="3200" dirty="0" err="1">
                <a:latin typeface="Courier New" panose="02070309020205020404" pitchFamily="49" charset="0"/>
                <a:cs typeface="Courier New" panose="02070309020205020404" pitchFamily="49" charset="0"/>
              </a:rPr>
              <a:t>ball.shape</a:t>
            </a:r>
            <a:r>
              <a:rPr lang="en-US" sz="3200" dirty="0">
                <a:latin typeface="Courier New" panose="02070309020205020404" pitchFamily="49" charset="0"/>
                <a:cs typeface="Courier New" panose="02070309020205020404" pitchFamily="49" charset="0"/>
              </a:rPr>
              <a:t>("circle")</a:t>
            </a:r>
          </a:p>
          <a:p>
            <a:pPr lvl="1"/>
            <a:r>
              <a:rPr lang="en-US" sz="3200" dirty="0" err="1">
                <a:latin typeface="Courier New" panose="02070309020205020404" pitchFamily="49" charset="0"/>
                <a:cs typeface="Courier New" panose="02070309020205020404" pitchFamily="49" charset="0"/>
              </a:rPr>
              <a:t>ball.color</a:t>
            </a:r>
            <a:r>
              <a:rPr lang="en-US" sz="3200" dirty="0">
                <a:latin typeface="Courier New" panose="02070309020205020404" pitchFamily="49" charset="0"/>
                <a:cs typeface="Courier New" panose="02070309020205020404" pitchFamily="49" charset="0"/>
              </a:rPr>
              <a:t>("white")</a:t>
            </a:r>
          </a:p>
          <a:p>
            <a:pPr lvl="1"/>
            <a:r>
              <a:rPr lang="en-US" sz="3200" dirty="0" err="1">
                <a:latin typeface="Courier New" panose="02070309020205020404" pitchFamily="49" charset="0"/>
                <a:cs typeface="Courier New" panose="02070309020205020404" pitchFamily="49" charset="0"/>
              </a:rPr>
              <a:t>ball.penup</a:t>
            </a:r>
            <a:r>
              <a:rPr lang="en-US" sz="3200" dirty="0">
                <a:latin typeface="Courier New" panose="02070309020205020404" pitchFamily="49" charset="0"/>
                <a:cs typeface="Courier New" panose="02070309020205020404" pitchFamily="49" charset="0"/>
              </a:rPr>
              <a:t>()</a:t>
            </a:r>
          </a:p>
          <a:p>
            <a:pPr lvl="1"/>
            <a:r>
              <a:rPr lang="en-US" sz="3200" dirty="0" err="1">
                <a:latin typeface="Courier New" panose="02070309020205020404" pitchFamily="49" charset="0"/>
                <a:cs typeface="Courier New" panose="02070309020205020404" pitchFamily="49" charset="0"/>
              </a:rPr>
              <a:t>ball.dx</a:t>
            </a:r>
            <a:r>
              <a:rPr lang="en-US" sz="3200" dirty="0">
                <a:latin typeface="Courier New" panose="02070309020205020404" pitchFamily="49" charset="0"/>
                <a:cs typeface="Courier New" panose="02070309020205020404" pitchFamily="49" charset="0"/>
              </a:rPr>
              <a:t> = 2</a:t>
            </a:r>
          </a:p>
          <a:p>
            <a:pPr lvl="1"/>
            <a:r>
              <a:rPr lang="en-US" sz="3200" dirty="0" err="1">
                <a:latin typeface="Courier New" panose="02070309020205020404" pitchFamily="49" charset="0"/>
                <a:cs typeface="Courier New" panose="02070309020205020404" pitchFamily="49" charset="0"/>
              </a:rPr>
              <a:t>ball.dy</a:t>
            </a:r>
            <a:r>
              <a:rPr lang="en-US" sz="3200" dirty="0">
                <a:latin typeface="Courier New" panose="02070309020205020404" pitchFamily="49" charset="0"/>
                <a:cs typeface="Courier New" panose="02070309020205020404" pitchFamily="49" charset="0"/>
              </a:rPr>
              <a:t> = 2</a:t>
            </a:r>
          </a:p>
        </p:txBody>
      </p:sp>
    </p:spTree>
    <p:extLst>
      <p:ext uri="{BB962C8B-B14F-4D97-AF65-F5344CB8AC3E}">
        <p14:creationId xmlns:p14="http://schemas.microsoft.com/office/powerpoint/2010/main" val="1709695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B69D2-1FC0-27A0-019D-8341FB03227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9DDD3BA-1548-B60D-19E6-E627409FC6AA}"/>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US" sz="2800" dirty="0">
                <a:latin typeface="Courier New" panose="02070309020205020404" pitchFamily="49" charset="0"/>
                <a:cs typeface="Courier New" panose="02070309020205020404" pitchFamily="49" charset="0"/>
              </a:rPr>
              <a:t># Move paddles</a:t>
            </a:r>
          </a:p>
          <a:p>
            <a:pPr lvl="1"/>
            <a:r>
              <a:rPr lang="en-US" sz="2800" dirty="0">
                <a:latin typeface="Courier New" panose="02070309020205020404" pitchFamily="49" charset="0"/>
                <a:cs typeface="Courier New" panose="02070309020205020404" pitchFamily="49" charset="0"/>
              </a:rPr>
              <a:t>def </a:t>
            </a:r>
            <a:r>
              <a:rPr lang="en-US" sz="2800" dirty="0" err="1">
                <a:latin typeface="Courier New" panose="02070309020205020404" pitchFamily="49" charset="0"/>
                <a:cs typeface="Courier New" panose="02070309020205020404" pitchFamily="49" charset="0"/>
              </a:rPr>
              <a:t>left_paddle_up</a:t>
            </a:r>
            <a:r>
              <a:rPr lang="en-US" sz="2800" dirty="0">
                <a:latin typeface="Courier New" panose="02070309020205020404" pitchFamily="49" charset="0"/>
                <a:cs typeface="Courier New" panose="02070309020205020404" pitchFamily="49" charset="0"/>
              </a:rPr>
              <a:t>():</a:t>
            </a:r>
          </a:p>
          <a:p>
            <a:pPr lvl="1"/>
            <a:r>
              <a:rPr lang="en-US" sz="2800" dirty="0">
                <a:latin typeface="Courier New" panose="02070309020205020404" pitchFamily="49" charset="0"/>
                <a:cs typeface="Courier New" panose="02070309020205020404" pitchFamily="49" charset="0"/>
              </a:rPr>
              <a:t>    if </a:t>
            </a:r>
            <a:r>
              <a:rPr lang="en-US" sz="2800" dirty="0" err="1">
                <a:latin typeface="Courier New" panose="02070309020205020404" pitchFamily="49" charset="0"/>
                <a:cs typeface="Courier New" panose="02070309020205020404" pitchFamily="49" charset="0"/>
              </a:rPr>
              <a:t>left_paddle.ycor</a:t>
            </a:r>
            <a:r>
              <a:rPr lang="en-US" sz="2800" dirty="0">
                <a:latin typeface="Courier New" panose="02070309020205020404" pitchFamily="49" charset="0"/>
                <a:cs typeface="Courier New" panose="02070309020205020404" pitchFamily="49" charset="0"/>
              </a:rPr>
              <a:t>() &lt; 250:</a:t>
            </a:r>
          </a:p>
          <a:p>
            <a:pPr lvl="1"/>
            <a:r>
              <a:rPr lang="en-US" sz="2800" dirty="0">
                <a:latin typeface="Courier New" panose="02070309020205020404" pitchFamily="49" charset="0"/>
                <a:cs typeface="Courier New" panose="02070309020205020404" pitchFamily="49" charset="0"/>
              </a:rPr>
              <a:t>        </a:t>
            </a:r>
            <a:r>
              <a:rPr lang="en-US" sz="2800" dirty="0" err="1">
                <a:latin typeface="Courier New" panose="02070309020205020404" pitchFamily="49" charset="0"/>
                <a:cs typeface="Courier New" panose="02070309020205020404" pitchFamily="49" charset="0"/>
              </a:rPr>
              <a:t>left_paddle.sety</a:t>
            </a:r>
            <a:r>
              <a:rPr lang="en-US" sz="2800" dirty="0">
                <a:latin typeface="Courier New" panose="02070309020205020404" pitchFamily="49" charset="0"/>
                <a:cs typeface="Courier New" panose="02070309020205020404" pitchFamily="49" charset="0"/>
              </a:rPr>
              <a:t>(</a:t>
            </a:r>
            <a:r>
              <a:rPr lang="en-US" sz="2800" dirty="0" err="1">
                <a:latin typeface="Courier New" panose="02070309020205020404" pitchFamily="49" charset="0"/>
                <a:cs typeface="Courier New" panose="02070309020205020404" pitchFamily="49" charset="0"/>
              </a:rPr>
              <a:t>left_paddle.ycor</a:t>
            </a:r>
            <a:r>
              <a:rPr lang="en-US" sz="2800" dirty="0">
                <a:latin typeface="Courier New" panose="02070309020205020404" pitchFamily="49" charset="0"/>
                <a:cs typeface="Courier New" panose="02070309020205020404" pitchFamily="49" charset="0"/>
              </a:rPr>
              <a:t>() + 20)</a:t>
            </a:r>
          </a:p>
          <a:p>
            <a:pPr lvl="1"/>
            <a:r>
              <a:rPr lang="en-US" sz="2800" dirty="0">
                <a:latin typeface="Courier New" panose="02070309020205020404" pitchFamily="49" charset="0"/>
                <a:cs typeface="Courier New" panose="02070309020205020404" pitchFamily="49" charset="0"/>
              </a:rPr>
              <a:t>def </a:t>
            </a:r>
            <a:r>
              <a:rPr lang="en-US" sz="2800" dirty="0" err="1">
                <a:latin typeface="Courier New" panose="02070309020205020404" pitchFamily="49" charset="0"/>
                <a:cs typeface="Courier New" panose="02070309020205020404" pitchFamily="49" charset="0"/>
              </a:rPr>
              <a:t>left_paddle_down</a:t>
            </a:r>
            <a:r>
              <a:rPr lang="en-US" sz="2800" dirty="0">
                <a:latin typeface="Courier New" panose="02070309020205020404" pitchFamily="49" charset="0"/>
                <a:cs typeface="Courier New" panose="02070309020205020404" pitchFamily="49" charset="0"/>
              </a:rPr>
              <a:t>():</a:t>
            </a:r>
          </a:p>
          <a:p>
            <a:pPr lvl="1"/>
            <a:r>
              <a:rPr lang="en-US" sz="2800" dirty="0">
                <a:latin typeface="Courier New" panose="02070309020205020404" pitchFamily="49" charset="0"/>
                <a:cs typeface="Courier New" panose="02070309020205020404" pitchFamily="49" charset="0"/>
              </a:rPr>
              <a:t>    if </a:t>
            </a:r>
            <a:r>
              <a:rPr lang="en-US" sz="2800" dirty="0" err="1">
                <a:latin typeface="Courier New" panose="02070309020205020404" pitchFamily="49" charset="0"/>
                <a:cs typeface="Courier New" panose="02070309020205020404" pitchFamily="49" charset="0"/>
              </a:rPr>
              <a:t>left_paddle.ycor</a:t>
            </a:r>
            <a:r>
              <a:rPr lang="en-US" sz="2800" dirty="0">
                <a:latin typeface="Courier New" panose="02070309020205020404" pitchFamily="49" charset="0"/>
                <a:cs typeface="Courier New" panose="02070309020205020404" pitchFamily="49" charset="0"/>
              </a:rPr>
              <a:t>() &gt; -240:</a:t>
            </a:r>
          </a:p>
          <a:p>
            <a:pPr lvl="1"/>
            <a:r>
              <a:rPr lang="en-US" sz="2800" dirty="0">
                <a:latin typeface="Courier New" panose="02070309020205020404" pitchFamily="49" charset="0"/>
                <a:cs typeface="Courier New" panose="02070309020205020404" pitchFamily="49" charset="0"/>
              </a:rPr>
              <a:t>        </a:t>
            </a:r>
            <a:r>
              <a:rPr lang="en-US" sz="2800" dirty="0" err="1">
                <a:latin typeface="Courier New" panose="02070309020205020404" pitchFamily="49" charset="0"/>
                <a:cs typeface="Courier New" panose="02070309020205020404" pitchFamily="49" charset="0"/>
              </a:rPr>
              <a:t>left_paddle.sety</a:t>
            </a:r>
            <a:r>
              <a:rPr lang="en-US" sz="2800" dirty="0">
                <a:latin typeface="Courier New" panose="02070309020205020404" pitchFamily="49" charset="0"/>
                <a:cs typeface="Courier New" panose="02070309020205020404" pitchFamily="49" charset="0"/>
              </a:rPr>
              <a:t>(</a:t>
            </a:r>
            <a:r>
              <a:rPr lang="en-US" sz="2800" dirty="0" err="1">
                <a:latin typeface="Courier New" panose="02070309020205020404" pitchFamily="49" charset="0"/>
                <a:cs typeface="Courier New" panose="02070309020205020404" pitchFamily="49" charset="0"/>
              </a:rPr>
              <a:t>left_paddle.ycor</a:t>
            </a:r>
            <a:r>
              <a:rPr lang="en-US" sz="2800" dirty="0">
                <a:latin typeface="Courier New" panose="02070309020205020404" pitchFamily="49" charset="0"/>
                <a:cs typeface="Courier New" panose="02070309020205020404" pitchFamily="49" charset="0"/>
              </a:rPr>
              <a:t>() - 20)</a:t>
            </a:r>
          </a:p>
          <a:p>
            <a:pPr lvl="1"/>
            <a:r>
              <a:rPr lang="en-US" sz="2800" dirty="0">
                <a:latin typeface="Courier New" panose="02070309020205020404" pitchFamily="49" charset="0"/>
                <a:cs typeface="Courier New" panose="02070309020205020404" pitchFamily="49" charset="0"/>
              </a:rPr>
              <a:t>def </a:t>
            </a:r>
            <a:r>
              <a:rPr lang="en-US" sz="2800" dirty="0" err="1">
                <a:latin typeface="Courier New" panose="02070309020205020404" pitchFamily="49" charset="0"/>
                <a:cs typeface="Courier New" panose="02070309020205020404" pitchFamily="49" charset="0"/>
              </a:rPr>
              <a:t>right_paddle_up</a:t>
            </a:r>
            <a:r>
              <a:rPr lang="en-US" sz="2800" dirty="0">
                <a:latin typeface="Courier New" panose="02070309020205020404" pitchFamily="49" charset="0"/>
                <a:cs typeface="Courier New" panose="02070309020205020404" pitchFamily="49" charset="0"/>
              </a:rPr>
              <a:t>():</a:t>
            </a:r>
          </a:p>
          <a:p>
            <a:pPr lvl="1"/>
            <a:r>
              <a:rPr lang="en-US" sz="2800" dirty="0">
                <a:latin typeface="Courier New" panose="02070309020205020404" pitchFamily="49" charset="0"/>
                <a:cs typeface="Courier New" panose="02070309020205020404" pitchFamily="49" charset="0"/>
              </a:rPr>
              <a:t>    if </a:t>
            </a:r>
            <a:r>
              <a:rPr lang="en-US" sz="2800" dirty="0" err="1">
                <a:latin typeface="Courier New" panose="02070309020205020404" pitchFamily="49" charset="0"/>
                <a:cs typeface="Courier New" panose="02070309020205020404" pitchFamily="49" charset="0"/>
              </a:rPr>
              <a:t>right_paddle.ycor</a:t>
            </a:r>
            <a:r>
              <a:rPr lang="en-US" sz="2800" dirty="0">
                <a:latin typeface="Courier New" panose="02070309020205020404" pitchFamily="49" charset="0"/>
                <a:cs typeface="Courier New" panose="02070309020205020404" pitchFamily="49" charset="0"/>
              </a:rPr>
              <a:t>() &lt; 250:</a:t>
            </a:r>
          </a:p>
          <a:p>
            <a:pPr lvl="1"/>
            <a:r>
              <a:rPr lang="en-US" sz="2800" dirty="0">
                <a:latin typeface="Courier New" panose="02070309020205020404" pitchFamily="49" charset="0"/>
                <a:cs typeface="Courier New" panose="02070309020205020404" pitchFamily="49" charset="0"/>
              </a:rPr>
              <a:t>        </a:t>
            </a:r>
            <a:r>
              <a:rPr lang="en-US" sz="2800" dirty="0" err="1">
                <a:latin typeface="Courier New" panose="02070309020205020404" pitchFamily="49" charset="0"/>
                <a:cs typeface="Courier New" panose="02070309020205020404" pitchFamily="49" charset="0"/>
              </a:rPr>
              <a:t>right_paddle.sety</a:t>
            </a:r>
            <a:r>
              <a:rPr lang="en-US" sz="2800" dirty="0">
                <a:latin typeface="Courier New" panose="02070309020205020404" pitchFamily="49" charset="0"/>
                <a:cs typeface="Courier New" panose="02070309020205020404" pitchFamily="49" charset="0"/>
              </a:rPr>
              <a:t>(</a:t>
            </a:r>
            <a:r>
              <a:rPr lang="en-US" sz="2800" dirty="0" err="1">
                <a:latin typeface="Courier New" panose="02070309020205020404" pitchFamily="49" charset="0"/>
                <a:cs typeface="Courier New" panose="02070309020205020404" pitchFamily="49" charset="0"/>
              </a:rPr>
              <a:t>right_paddle.ycor</a:t>
            </a:r>
            <a:r>
              <a:rPr lang="en-US" sz="2800" dirty="0">
                <a:latin typeface="Courier New" panose="02070309020205020404" pitchFamily="49" charset="0"/>
                <a:cs typeface="Courier New" panose="02070309020205020404" pitchFamily="49" charset="0"/>
              </a:rPr>
              <a:t>() + 20)</a:t>
            </a:r>
          </a:p>
          <a:p>
            <a:pPr lvl="1"/>
            <a:r>
              <a:rPr lang="en-US" sz="2800" dirty="0">
                <a:latin typeface="Courier New" panose="02070309020205020404" pitchFamily="49" charset="0"/>
                <a:cs typeface="Courier New" panose="02070309020205020404" pitchFamily="49" charset="0"/>
              </a:rPr>
              <a:t>def </a:t>
            </a:r>
            <a:r>
              <a:rPr lang="en-US" sz="2800" dirty="0" err="1">
                <a:latin typeface="Courier New" panose="02070309020205020404" pitchFamily="49" charset="0"/>
                <a:cs typeface="Courier New" panose="02070309020205020404" pitchFamily="49" charset="0"/>
              </a:rPr>
              <a:t>right_paddle_down</a:t>
            </a:r>
            <a:r>
              <a:rPr lang="en-US" sz="2800" dirty="0">
                <a:latin typeface="Courier New" panose="02070309020205020404" pitchFamily="49" charset="0"/>
                <a:cs typeface="Courier New" panose="02070309020205020404" pitchFamily="49" charset="0"/>
              </a:rPr>
              <a:t>():</a:t>
            </a:r>
          </a:p>
          <a:p>
            <a:pPr lvl="1"/>
            <a:r>
              <a:rPr lang="en-US" sz="2800" dirty="0">
                <a:latin typeface="Courier New" panose="02070309020205020404" pitchFamily="49" charset="0"/>
                <a:cs typeface="Courier New" panose="02070309020205020404" pitchFamily="49" charset="0"/>
              </a:rPr>
              <a:t>    if </a:t>
            </a:r>
            <a:r>
              <a:rPr lang="en-US" sz="2800" dirty="0" err="1">
                <a:latin typeface="Courier New" panose="02070309020205020404" pitchFamily="49" charset="0"/>
                <a:cs typeface="Courier New" panose="02070309020205020404" pitchFamily="49" charset="0"/>
              </a:rPr>
              <a:t>right_paddle.ycor</a:t>
            </a:r>
            <a:r>
              <a:rPr lang="en-US" sz="2800" dirty="0">
                <a:latin typeface="Courier New" panose="02070309020205020404" pitchFamily="49" charset="0"/>
                <a:cs typeface="Courier New" panose="02070309020205020404" pitchFamily="49" charset="0"/>
              </a:rPr>
              <a:t>() &gt; -240:</a:t>
            </a:r>
          </a:p>
          <a:p>
            <a:pPr lvl="1"/>
            <a:r>
              <a:rPr lang="en-US" sz="2800" dirty="0">
                <a:latin typeface="Courier New" panose="02070309020205020404" pitchFamily="49" charset="0"/>
                <a:cs typeface="Courier New" panose="02070309020205020404" pitchFamily="49" charset="0"/>
              </a:rPr>
              <a:t>        </a:t>
            </a:r>
            <a:r>
              <a:rPr lang="en-US" sz="2800" dirty="0" err="1">
                <a:latin typeface="Courier New" panose="02070309020205020404" pitchFamily="49" charset="0"/>
                <a:cs typeface="Courier New" panose="02070309020205020404" pitchFamily="49" charset="0"/>
              </a:rPr>
              <a:t>right_paddle.sety</a:t>
            </a:r>
            <a:r>
              <a:rPr lang="en-US" sz="2800" dirty="0">
                <a:latin typeface="Courier New" panose="02070309020205020404" pitchFamily="49" charset="0"/>
                <a:cs typeface="Courier New" panose="02070309020205020404" pitchFamily="49" charset="0"/>
              </a:rPr>
              <a:t>(</a:t>
            </a:r>
            <a:r>
              <a:rPr lang="en-US" sz="2800" dirty="0" err="1">
                <a:latin typeface="Courier New" panose="02070309020205020404" pitchFamily="49" charset="0"/>
                <a:cs typeface="Courier New" panose="02070309020205020404" pitchFamily="49" charset="0"/>
              </a:rPr>
              <a:t>right_paddle.ycor</a:t>
            </a:r>
            <a:r>
              <a:rPr lang="en-US" sz="2800" dirty="0">
                <a:latin typeface="Courier New" panose="02070309020205020404" pitchFamily="49" charset="0"/>
                <a:cs typeface="Courier New" panose="02070309020205020404" pitchFamily="49" charset="0"/>
              </a:rPr>
              <a:t>() - 20)</a:t>
            </a:r>
          </a:p>
        </p:txBody>
      </p:sp>
    </p:spTree>
    <p:extLst>
      <p:ext uri="{BB962C8B-B14F-4D97-AF65-F5344CB8AC3E}">
        <p14:creationId xmlns:p14="http://schemas.microsoft.com/office/powerpoint/2010/main" val="16051258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34F46-2AB8-072F-2D03-F716F8D96AA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2B072AD-A4FB-3D65-9367-7A00A801AD6C}"/>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US" sz="2800" dirty="0">
                <a:latin typeface="Courier New" panose="02070309020205020404" pitchFamily="49" charset="0"/>
                <a:cs typeface="Courier New" panose="02070309020205020404" pitchFamily="49" charset="0"/>
              </a:rPr>
              <a:t># Keyboard bindings</a:t>
            </a:r>
          </a:p>
          <a:p>
            <a:pPr lvl="1"/>
            <a:endParaRPr lang="en-US" sz="2800" dirty="0">
              <a:latin typeface="Courier New" panose="02070309020205020404" pitchFamily="49" charset="0"/>
              <a:cs typeface="Courier New" panose="02070309020205020404" pitchFamily="49" charset="0"/>
            </a:endParaRPr>
          </a:p>
          <a:p>
            <a:pPr lvl="1"/>
            <a:r>
              <a:rPr lang="en-US" sz="2800" dirty="0" err="1">
                <a:latin typeface="Courier New" panose="02070309020205020404" pitchFamily="49" charset="0"/>
                <a:cs typeface="Courier New" panose="02070309020205020404" pitchFamily="49" charset="0"/>
              </a:rPr>
              <a:t>screen.listen</a:t>
            </a:r>
            <a:r>
              <a:rPr lang="en-US" sz="2800" dirty="0">
                <a:latin typeface="Courier New" panose="02070309020205020404" pitchFamily="49" charset="0"/>
                <a:cs typeface="Courier New" panose="02070309020205020404" pitchFamily="49" charset="0"/>
              </a:rPr>
              <a:t>()</a:t>
            </a:r>
          </a:p>
          <a:p>
            <a:pPr lvl="1"/>
            <a:endParaRPr lang="en-US" sz="2800" dirty="0">
              <a:latin typeface="Courier New" panose="02070309020205020404" pitchFamily="49" charset="0"/>
              <a:cs typeface="Courier New" panose="02070309020205020404" pitchFamily="49" charset="0"/>
            </a:endParaRPr>
          </a:p>
          <a:p>
            <a:pPr lvl="1"/>
            <a:r>
              <a:rPr lang="en-US" sz="2800" dirty="0" err="1">
                <a:latin typeface="Courier New" panose="02070309020205020404" pitchFamily="49" charset="0"/>
                <a:cs typeface="Courier New" panose="02070309020205020404" pitchFamily="49" charset="0"/>
              </a:rPr>
              <a:t>screen.onkeypress</a:t>
            </a:r>
            <a:r>
              <a:rPr lang="en-US" sz="2800" dirty="0">
                <a:latin typeface="Courier New" panose="02070309020205020404" pitchFamily="49" charset="0"/>
                <a:cs typeface="Courier New" panose="02070309020205020404" pitchFamily="49" charset="0"/>
              </a:rPr>
              <a:t>(</a:t>
            </a:r>
            <a:r>
              <a:rPr lang="en-US" sz="2800" dirty="0" err="1">
                <a:latin typeface="Courier New" panose="02070309020205020404" pitchFamily="49" charset="0"/>
                <a:cs typeface="Courier New" panose="02070309020205020404" pitchFamily="49" charset="0"/>
              </a:rPr>
              <a:t>left_paddle_up</a:t>
            </a:r>
            <a:r>
              <a:rPr lang="en-US" sz="2800" dirty="0">
                <a:latin typeface="Courier New" panose="02070309020205020404" pitchFamily="49" charset="0"/>
                <a:cs typeface="Courier New" panose="02070309020205020404" pitchFamily="49" charset="0"/>
              </a:rPr>
              <a:t>, "w")</a:t>
            </a:r>
          </a:p>
          <a:p>
            <a:pPr lvl="1"/>
            <a:endParaRPr lang="en-US" sz="2800" dirty="0">
              <a:latin typeface="Courier New" panose="02070309020205020404" pitchFamily="49" charset="0"/>
              <a:cs typeface="Courier New" panose="02070309020205020404" pitchFamily="49" charset="0"/>
            </a:endParaRPr>
          </a:p>
          <a:p>
            <a:pPr lvl="1"/>
            <a:r>
              <a:rPr lang="en-US" sz="2800" dirty="0" err="1">
                <a:latin typeface="Courier New" panose="02070309020205020404" pitchFamily="49" charset="0"/>
                <a:cs typeface="Courier New" panose="02070309020205020404" pitchFamily="49" charset="0"/>
              </a:rPr>
              <a:t>screen.onkeypress</a:t>
            </a:r>
            <a:r>
              <a:rPr lang="en-US" sz="2800" dirty="0">
                <a:latin typeface="Courier New" panose="02070309020205020404" pitchFamily="49" charset="0"/>
                <a:cs typeface="Courier New" panose="02070309020205020404" pitchFamily="49" charset="0"/>
              </a:rPr>
              <a:t>(</a:t>
            </a:r>
            <a:r>
              <a:rPr lang="en-US" sz="2800" dirty="0" err="1">
                <a:latin typeface="Courier New" panose="02070309020205020404" pitchFamily="49" charset="0"/>
                <a:cs typeface="Courier New" panose="02070309020205020404" pitchFamily="49" charset="0"/>
              </a:rPr>
              <a:t>left_paddle_down</a:t>
            </a:r>
            <a:r>
              <a:rPr lang="en-US" sz="2800" dirty="0">
                <a:latin typeface="Courier New" panose="02070309020205020404" pitchFamily="49" charset="0"/>
                <a:cs typeface="Courier New" panose="02070309020205020404" pitchFamily="49" charset="0"/>
              </a:rPr>
              <a:t>, "s")</a:t>
            </a:r>
          </a:p>
          <a:p>
            <a:pPr lvl="1"/>
            <a:endParaRPr lang="en-US" sz="2800" dirty="0">
              <a:latin typeface="Courier New" panose="02070309020205020404" pitchFamily="49" charset="0"/>
              <a:cs typeface="Courier New" panose="02070309020205020404" pitchFamily="49" charset="0"/>
            </a:endParaRPr>
          </a:p>
          <a:p>
            <a:pPr lvl="1"/>
            <a:r>
              <a:rPr lang="en-US" sz="2800" dirty="0" err="1">
                <a:latin typeface="Courier New" panose="02070309020205020404" pitchFamily="49" charset="0"/>
                <a:cs typeface="Courier New" panose="02070309020205020404" pitchFamily="49" charset="0"/>
              </a:rPr>
              <a:t>screen.onkeypress</a:t>
            </a:r>
            <a:r>
              <a:rPr lang="en-US" sz="2800" dirty="0">
                <a:latin typeface="Courier New" panose="02070309020205020404" pitchFamily="49" charset="0"/>
                <a:cs typeface="Courier New" panose="02070309020205020404" pitchFamily="49" charset="0"/>
              </a:rPr>
              <a:t>(</a:t>
            </a:r>
            <a:r>
              <a:rPr lang="en-US" sz="2800" dirty="0" err="1">
                <a:latin typeface="Courier New" panose="02070309020205020404" pitchFamily="49" charset="0"/>
                <a:cs typeface="Courier New" panose="02070309020205020404" pitchFamily="49" charset="0"/>
              </a:rPr>
              <a:t>right_paddle_up</a:t>
            </a:r>
            <a:r>
              <a:rPr lang="en-US" sz="2800" dirty="0">
                <a:latin typeface="Courier New" panose="02070309020205020404" pitchFamily="49" charset="0"/>
                <a:cs typeface="Courier New" panose="02070309020205020404" pitchFamily="49" charset="0"/>
              </a:rPr>
              <a:t>, "Up")</a:t>
            </a:r>
          </a:p>
          <a:p>
            <a:pPr lvl="1"/>
            <a:endParaRPr lang="en-US" sz="2800" dirty="0">
              <a:latin typeface="Courier New" panose="02070309020205020404" pitchFamily="49" charset="0"/>
              <a:cs typeface="Courier New" panose="02070309020205020404" pitchFamily="49" charset="0"/>
            </a:endParaRPr>
          </a:p>
          <a:p>
            <a:pPr lvl="1"/>
            <a:r>
              <a:rPr lang="en-US" sz="2800" dirty="0" err="1">
                <a:latin typeface="Courier New" panose="02070309020205020404" pitchFamily="49" charset="0"/>
                <a:cs typeface="Courier New" panose="02070309020205020404" pitchFamily="49" charset="0"/>
              </a:rPr>
              <a:t>screen.onkeypress</a:t>
            </a:r>
            <a:r>
              <a:rPr lang="en-US" sz="2800" dirty="0">
                <a:latin typeface="Courier New" panose="02070309020205020404" pitchFamily="49" charset="0"/>
                <a:cs typeface="Courier New" panose="02070309020205020404" pitchFamily="49" charset="0"/>
              </a:rPr>
              <a:t>(</a:t>
            </a:r>
            <a:r>
              <a:rPr lang="en-US" sz="2800" dirty="0" err="1">
                <a:latin typeface="Courier New" panose="02070309020205020404" pitchFamily="49" charset="0"/>
                <a:cs typeface="Courier New" panose="02070309020205020404" pitchFamily="49" charset="0"/>
              </a:rPr>
              <a:t>right_paddle_down</a:t>
            </a:r>
            <a:r>
              <a:rPr lang="en-US" sz="2800" dirty="0">
                <a:latin typeface="Courier New" panose="02070309020205020404" pitchFamily="49" charset="0"/>
                <a:cs typeface="Courier New" panose="02070309020205020404" pitchFamily="49" charset="0"/>
              </a:rPr>
              <a:t>, "Down")</a:t>
            </a:r>
          </a:p>
        </p:txBody>
      </p:sp>
    </p:spTree>
    <p:extLst>
      <p:ext uri="{BB962C8B-B14F-4D97-AF65-F5344CB8AC3E}">
        <p14:creationId xmlns:p14="http://schemas.microsoft.com/office/powerpoint/2010/main" val="39731078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6ACA2-03F3-4025-3B20-0D037F1680E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053E755-E172-3631-A780-9F9B37C2B40B}"/>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US" sz="2800" dirty="0">
                <a:latin typeface="Courier New" panose="02070309020205020404" pitchFamily="49" charset="0"/>
                <a:cs typeface="Courier New" panose="02070309020205020404" pitchFamily="49" charset="0"/>
              </a:rPr>
              <a:t># Ball movement function</a:t>
            </a:r>
          </a:p>
          <a:p>
            <a:pPr lvl="1"/>
            <a:r>
              <a:rPr lang="en-US" sz="2800" dirty="0">
                <a:latin typeface="Courier New" panose="02070309020205020404" pitchFamily="49" charset="0"/>
                <a:cs typeface="Courier New" panose="02070309020205020404" pitchFamily="49" charset="0"/>
              </a:rPr>
              <a:t>def </a:t>
            </a:r>
            <a:r>
              <a:rPr lang="en-US" sz="2800" dirty="0" err="1">
                <a:latin typeface="Courier New" panose="02070309020205020404" pitchFamily="49" charset="0"/>
                <a:cs typeface="Courier New" panose="02070309020205020404" pitchFamily="49" charset="0"/>
              </a:rPr>
              <a:t>move_ball</a:t>
            </a:r>
            <a:r>
              <a:rPr lang="en-US" sz="2800" dirty="0">
                <a:latin typeface="Courier New" panose="02070309020205020404" pitchFamily="49" charset="0"/>
                <a:cs typeface="Courier New" panose="02070309020205020404" pitchFamily="49" charset="0"/>
              </a:rPr>
              <a:t>():</a:t>
            </a:r>
          </a:p>
          <a:p>
            <a:pPr lvl="1"/>
            <a:r>
              <a:rPr lang="en-US" sz="2800" dirty="0">
                <a:latin typeface="Courier New" panose="02070309020205020404" pitchFamily="49" charset="0"/>
                <a:cs typeface="Courier New" panose="02070309020205020404" pitchFamily="49" charset="0"/>
              </a:rPr>
              <a:t>    global ball</a:t>
            </a:r>
          </a:p>
          <a:p>
            <a:pPr lvl="1"/>
            <a:r>
              <a:rPr lang="en-US" sz="2800" dirty="0">
                <a:latin typeface="Courier New" panose="02070309020205020404" pitchFamily="49" charset="0"/>
                <a:cs typeface="Courier New" panose="02070309020205020404" pitchFamily="49" charset="0"/>
              </a:rPr>
              <a:t>    </a:t>
            </a:r>
            <a:r>
              <a:rPr lang="en-US" sz="2800" dirty="0" err="1">
                <a:latin typeface="Courier New" panose="02070309020205020404" pitchFamily="49" charset="0"/>
                <a:cs typeface="Courier New" panose="02070309020205020404" pitchFamily="49" charset="0"/>
              </a:rPr>
              <a:t>ball.setx</a:t>
            </a:r>
            <a:r>
              <a:rPr lang="en-US" sz="2800" dirty="0">
                <a:latin typeface="Courier New" panose="02070309020205020404" pitchFamily="49" charset="0"/>
                <a:cs typeface="Courier New" panose="02070309020205020404" pitchFamily="49" charset="0"/>
              </a:rPr>
              <a:t>(</a:t>
            </a:r>
            <a:r>
              <a:rPr lang="en-US" sz="2800" dirty="0" err="1">
                <a:latin typeface="Courier New" panose="02070309020205020404" pitchFamily="49" charset="0"/>
                <a:cs typeface="Courier New" panose="02070309020205020404" pitchFamily="49" charset="0"/>
              </a:rPr>
              <a:t>ball.xcor</a:t>
            </a:r>
            <a:r>
              <a:rPr lang="en-US" sz="2800" dirty="0">
                <a:latin typeface="Courier New" panose="02070309020205020404" pitchFamily="49" charset="0"/>
                <a:cs typeface="Courier New" panose="02070309020205020404" pitchFamily="49" charset="0"/>
              </a:rPr>
              <a:t>() + </a:t>
            </a:r>
            <a:r>
              <a:rPr lang="en-US" sz="2800" dirty="0" err="1">
                <a:latin typeface="Courier New" panose="02070309020205020404" pitchFamily="49" charset="0"/>
                <a:cs typeface="Courier New" panose="02070309020205020404" pitchFamily="49" charset="0"/>
              </a:rPr>
              <a:t>ball.dx</a:t>
            </a:r>
            <a:r>
              <a:rPr lang="en-US" sz="2800" dirty="0">
                <a:latin typeface="Courier New" panose="02070309020205020404" pitchFamily="49" charset="0"/>
                <a:cs typeface="Courier New" panose="02070309020205020404" pitchFamily="49" charset="0"/>
              </a:rPr>
              <a:t>)</a:t>
            </a:r>
          </a:p>
          <a:p>
            <a:pPr lvl="1"/>
            <a:r>
              <a:rPr lang="en-US" sz="2800" dirty="0">
                <a:latin typeface="Courier New" panose="02070309020205020404" pitchFamily="49" charset="0"/>
                <a:cs typeface="Courier New" panose="02070309020205020404" pitchFamily="49" charset="0"/>
              </a:rPr>
              <a:t>    </a:t>
            </a:r>
            <a:r>
              <a:rPr lang="en-US" sz="2800" dirty="0" err="1">
                <a:latin typeface="Courier New" panose="02070309020205020404" pitchFamily="49" charset="0"/>
                <a:cs typeface="Courier New" panose="02070309020205020404" pitchFamily="49" charset="0"/>
              </a:rPr>
              <a:t>ball.sety</a:t>
            </a:r>
            <a:r>
              <a:rPr lang="en-US" sz="2800" dirty="0">
                <a:latin typeface="Courier New" panose="02070309020205020404" pitchFamily="49" charset="0"/>
                <a:cs typeface="Courier New" panose="02070309020205020404" pitchFamily="49" charset="0"/>
              </a:rPr>
              <a:t>(</a:t>
            </a:r>
            <a:r>
              <a:rPr lang="en-US" sz="2800" dirty="0" err="1">
                <a:latin typeface="Courier New" panose="02070309020205020404" pitchFamily="49" charset="0"/>
                <a:cs typeface="Courier New" panose="02070309020205020404" pitchFamily="49" charset="0"/>
              </a:rPr>
              <a:t>ball.ycor</a:t>
            </a:r>
            <a:r>
              <a:rPr lang="en-US" sz="2800" dirty="0">
                <a:latin typeface="Courier New" panose="02070309020205020404" pitchFamily="49" charset="0"/>
                <a:cs typeface="Courier New" panose="02070309020205020404" pitchFamily="49" charset="0"/>
              </a:rPr>
              <a:t>() + </a:t>
            </a:r>
            <a:r>
              <a:rPr lang="en-US" sz="2800" dirty="0" err="1">
                <a:latin typeface="Courier New" panose="02070309020205020404" pitchFamily="49" charset="0"/>
                <a:cs typeface="Courier New" panose="02070309020205020404" pitchFamily="49" charset="0"/>
              </a:rPr>
              <a:t>ball.dy</a:t>
            </a:r>
            <a:r>
              <a:rPr lang="en-US" sz="2800" dirty="0">
                <a:latin typeface="Courier New" panose="02070309020205020404" pitchFamily="49" charset="0"/>
                <a:cs typeface="Courier New" panose="02070309020205020404" pitchFamily="49" charset="0"/>
              </a:rPr>
              <a:t>)</a:t>
            </a:r>
          </a:p>
          <a:p>
            <a:pPr lvl="1"/>
            <a:endParaRPr lang="en-US" sz="2800" dirty="0">
              <a:latin typeface="Courier New" panose="02070309020205020404" pitchFamily="49" charset="0"/>
              <a:cs typeface="Courier New" panose="02070309020205020404" pitchFamily="49" charset="0"/>
            </a:endParaRPr>
          </a:p>
          <a:p>
            <a:pPr lvl="1"/>
            <a:r>
              <a:rPr lang="en-US" sz="2800" dirty="0">
                <a:latin typeface="Courier New" panose="02070309020205020404" pitchFamily="49" charset="0"/>
                <a:cs typeface="Courier New" panose="02070309020205020404" pitchFamily="49" charset="0"/>
              </a:rPr>
              <a:t>    # Bounce off top and bottom walls</a:t>
            </a:r>
          </a:p>
          <a:p>
            <a:pPr lvl="1"/>
            <a:r>
              <a:rPr lang="en-US" sz="2800" dirty="0">
                <a:latin typeface="Courier New" panose="02070309020205020404" pitchFamily="49" charset="0"/>
                <a:cs typeface="Courier New" panose="02070309020205020404" pitchFamily="49" charset="0"/>
              </a:rPr>
              <a:t>    if </a:t>
            </a:r>
            <a:r>
              <a:rPr lang="en-US" sz="2800" dirty="0" err="1">
                <a:latin typeface="Courier New" panose="02070309020205020404" pitchFamily="49" charset="0"/>
                <a:cs typeface="Courier New" panose="02070309020205020404" pitchFamily="49" charset="0"/>
              </a:rPr>
              <a:t>ball.ycor</a:t>
            </a:r>
            <a:r>
              <a:rPr lang="en-US" sz="2800" dirty="0">
                <a:latin typeface="Courier New" panose="02070309020205020404" pitchFamily="49" charset="0"/>
                <a:cs typeface="Courier New" panose="02070309020205020404" pitchFamily="49" charset="0"/>
              </a:rPr>
              <a:t>() &gt; 290 or </a:t>
            </a:r>
            <a:r>
              <a:rPr lang="en-US" sz="2800" dirty="0" err="1">
                <a:latin typeface="Courier New" panose="02070309020205020404" pitchFamily="49" charset="0"/>
                <a:cs typeface="Courier New" panose="02070309020205020404" pitchFamily="49" charset="0"/>
              </a:rPr>
              <a:t>ball.ycor</a:t>
            </a:r>
            <a:r>
              <a:rPr lang="en-US" sz="2800" dirty="0">
                <a:latin typeface="Courier New" panose="02070309020205020404" pitchFamily="49" charset="0"/>
                <a:cs typeface="Courier New" panose="02070309020205020404" pitchFamily="49" charset="0"/>
              </a:rPr>
              <a:t>() &lt; -290:</a:t>
            </a:r>
          </a:p>
          <a:p>
            <a:pPr lvl="1"/>
            <a:r>
              <a:rPr lang="en-US" sz="2800" dirty="0">
                <a:latin typeface="Courier New" panose="02070309020205020404" pitchFamily="49" charset="0"/>
                <a:cs typeface="Courier New" panose="02070309020205020404" pitchFamily="49" charset="0"/>
              </a:rPr>
              <a:t>        </a:t>
            </a:r>
            <a:r>
              <a:rPr lang="en-US" sz="2800" dirty="0" err="1">
                <a:latin typeface="Courier New" panose="02070309020205020404" pitchFamily="49" charset="0"/>
                <a:cs typeface="Courier New" panose="02070309020205020404" pitchFamily="49" charset="0"/>
              </a:rPr>
              <a:t>ball.dy</a:t>
            </a:r>
            <a:r>
              <a:rPr lang="en-US" sz="2800" dirty="0">
                <a:latin typeface="Courier New" panose="02070309020205020404" pitchFamily="49" charset="0"/>
                <a:cs typeface="Courier New" panose="02070309020205020404" pitchFamily="49" charset="0"/>
              </a:rPr>
              <a:t> *= -1</a:t>
            </a:r>
          </a:p>
          <a:p>
            <a:pPr lvl="1"/>
            <a:endParaRPr lang="en-US" sz="28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423518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7" descr="rom37.jpg">
            <a:extLst>
              <a:ext uri="{FF2B5EF4-FFF2-40B4-BE49-F238E27FC236}">
                <a16:creationId xmlns:a16="http://schemas.microsoft.com/office/drawing/2014/main" id="{BC61E5B7-2A94-8EA5-4992-8CB879E063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D6477-63CA-C029-B70F-6ABA71DE7BE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3A162A1-357B-FA6C-8D93-23399E1E6894}"/>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US" sz="2400" dirty="0">
                <a:latin typeface="Courier New" panose="02070309020205020404" pitchFamily="49" charset="0"/>
                <a:cs typeface="Courier New" panose="02070309020205020404" pitchFamily="49" charset="0"/>
              </a:rPr>
              <a:t> # Bounce off paddles</a:t>
            </a:r>
          </a:p>
          <a:p>
            <a:pPr lvl="1"/>
            <a:r>
              <a:rPr lang="en-US" sz="2400" dirty="0">
                <a:latin typeface="Courier New" panose="02070309020205020404" pitchFamily="49" charset="0"/>
                <a:cs typeface="Courier New" panose="02070309020205020404" pitchFamily="49" charset="0"/>
              </a:rPr>
              <a:t>    if (</a:t>
            </a:r>
            <a:r>
              <a:rPr lang="en-US" sz="2400" dirty="0" err="1">
                <a:latin typeface="Courier New" panose="02070309020205020404" pitchFamily="49" charset="0"/>
                <a:cs typeface="Courier New" panose="02070309020205020404" pitchFamily="49" charset="0"/>
              </a:rPr>
              <a:t>ball.xcor</a:t>
            </a:r>
            <a:r>
              <a:rPr lang="en-US" sz="2400" dirty="0">
                <a:latin typeface="Courier New" panose="02070309020205020404" pitchFamily="49" charset="0"/>
                <a:cs typeface="Courier New" panose="02070309020205020404" pitchFamily="49" charset="0"/>
              </a:rPr>
              <a:t>() &gt; 340 and </a:t>
            </a:r>
            <a:r>
              <a:rPr lang="en-US" sz="2400" dirty="0" err="1">
                <a:latin typeface="Courier New" panose="02070309020205020404" pitchFamily="49" charset="0"/>
                <a:cs typeface="Courier New" panose="02070309020205020404" pitchFamily="49" charset="0"/>
              </a:rPr>
              <a:t>ball.xcor</a:t>
            </a:r>
            <a:r>
              <a:rPr lang="en-US" sz="2400" dirty="0">
                <a:latin typeface="Courier New" panose="02070309020205020404" pitchFamily="49" charset="0"/>
                <a:cs typeface="Courier New" panose="02070309020205020404" pitchFamily="49" charset="0"/>
              </a:rPr>
              <a:t>() &lt; 350) and </a:t>
            </a:r>
          </a:p>
          <a:p>
            <a:pPr lvl="1"/>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ball.ycor</a:t>
            </a:r>
            <a:r>
              <a:rPr lang="en-US" sz="2400" dirty="0">
                <a:latin typeface="Courier New" panose="02070309020205020404" pitchFamily="49" charset="0"/>
                <a:cs typeface="Courier New" panose="02070309020205020404" pitchFamily="49" charset="0"/>
              </a:rPr>
              <a:t>() &lt; </a:t>
            </a:r>
            <a:r>
              <a:rPr lang="en-US" sz="2400" dirty="0" err="1">
                <a:latin typeface="Courier New" panose="02070309020205020404" pitchFamily="49" charset="0"/>
                <a:cs typeface="Courier New" panose="02070309020205020404" pitchFamily="49" charset="0"/>
              </a:rPr>
              <a:t>right_paddle.ycor</a:t>
            </a:r>
            <a:r>
              <a:rPr lang="en-US" sz="2400" dirty="0">
                <a:latin typeface="Courier New" panose="02070309020205020404" pitchFamily="49" charset="0"/>
                <a:cs typeface="Courier New" panose="02070309020205020404" pitchFamily="49" charset="0"/>
              </a:rPr>
              <a:t>() + 50 and </a:t>
            </a:r>
          </a:p>
          <a:p>
            <a:pPr lvl="1"/>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ball.ycor</a:t>
            </a:r>
            <a:r>
              <a:rPr lang="en-US" sz="2400" dirty="0">
                <a:latin typeface="Courier New" panose="02070309020205020404" pitchFamily="49" charset="0"/>
                <a:cs typeface="Courier New" panose="02070309020205020404" pitchFamily="49" charset="0"/>
              </a:rPr>
              <a:t>() &gt; </a:t>
            </a:r>
            <a:r>
              <a:rPr lang="en-US" sz="2400" dirty="0" err="1">
                <a:latin typeface="Courier New" panose="02070309020205020404" pitchFamily="49" charset="0"/>
                <a:cs typeface="Courier New" panose="02070309020205020404" pitchFamily="49" charset="0"/>
              </a:rPr>
              <a:t>right_paddle.ycor</a:t>
            </a:r>
            <a:r>
              <a:rPr lang="en-US" sz="2400" dirty="0">
                <a:latin typeface="Courier New" panose="02070309020205020404" pitchFamily="49" charset="0"/>
                <a:cs typeface="Courier New" panose="02070309020205020404" pitchFamily="49" charset="0"/>
              </a:rPr>
              <a:t>() - 50):</a:t>
            </a:r>
          </a:p>
          <a:p>
            <a:pPr lvl="1"/>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ball.dx</a:t>
            </a:r>
            <a:r>
              <a:rPr lang="en-US" sz="2400" dirty="0">
                <a:latin typeface="Courier New" panose="02070309020205020404" pitchFamily="49" charset="0"/>
                <a:cs typeface="Courier New" panose="02070309020205020404" pitchFamily="49" charset="0"/>
              </a:rPr>
              <a:t> *= -1</a:t>
            </a:r>
          </a:p>
          <a:p>
            <a:pPr lvl="1"/>
            <a:endParaRPr lang="en-US" sz="2400" dirty="0">
              <a:latin typeface="Courier New" panose="02070309020205020404" pitchFamily="49" charset="0"/>
              <a:cs typeface="Courier New" panose="02070309020205020404" pitchFamily="49" charset="0"/>
            </a:endParaRPr>
          </a:p>
          <a:p>
            <a:pPr lvl="1"/>
            <a:r>
              <a:rPr lang="en-US" sz="2400" dirty="0">
                <a:latin typeface="Courier New" panose="02070309020205020404" pitchFamily="49" charset="0"/>
                <a:cs typeface="Courier New" panose="02070309020205020404" pitchFamily="49" charset="0"/>
              </a:rPr>
              <a:t>    if (</a:t>
            </a:r>
            <a:r>
              <a:rPr lang="en-US" sz="2400" dirty="0" err="1">
                <a:latin typeface="Courier New" panose="02070309020205020404" pitchFamily="49" charset="0"/>
                <a:cs typeface="Courier New" panose="02070309020205020404" pitchFamily="49" charset="0"/>
              </a:rPr>
              <a:t>ball.xcor</a:t>
            </a:r>
            <a:r>
              <a:rPr lang="en-US" sz="2400" dirty="0">
                <a:latin typeface="Courier New" panose="02070309020205020404" pitchFamily="49" charset="0"/>
                <a:cs typeface="Courier New" panose="02070309020205020404" pitchFamily="49" charset="0"/>
              </a:rPr>
              <a:t>() &lt; -340 and </a:t>
            </a:r>
            <a:r>
              <a:rPr lang="en-US" sz="2400" dirty="0" err="1">
                <a:latin typeface="Courier New" panose="02070309020205020404" pitchFamily="49" charset="0"/>
                <a:cs typeface="Courier New" panose="02070309020205020404" pitchFamily="49" charset="0"/>
              </a:rPr>
              <a:t>ball.xcor</a:t>
            </a:r>
            <a:r>
              <a:rPr lang="en-US" sz="2400" dirty="0">
                <a:latin typeface="Courier New" panose="02070309020205020404" pitchFamily="49" charset="0"/>
                <a:cs typeface="Courier New" panose="02070309020205020404" pitchFamily="49" charset="0"/>
              </a:rPr>
              <a:t>() &gt; -350) and </a:t>
            </a:r>
          </a:p>
          <a:p>
            <a:pPr lvl="1"/>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ball.ycor</a:t>
            </a:r>
            <a:r>
              <a:rPr lang="en-US" sz="2400" dirty="0">
                <a:latin typeface="Courier New" panose="02070309020205020404" pitchFamily="49" charset="0"/>
                <a:cs typeface="Courier New" panose="02070309020205020404" pitchFamily="49" charset="0"/>
              </a:rPr>
              <a:t>() &lt; </a:t>
            </a:r>
            <a:r>
              <a:rPr lang="en-US" sz="2400" dirty="0" err="1">
                <a:latin typeface="Courier New" panose="02070309020205020404" pitchFamily="49" charset="0"/>
                <a:cs typeface="Courier New" panose="02070309020205020404" pitchFamily="49" charset="0"/>
              </a:rPr>
              <a:t>left_paddle.ycor</a:t>
            </a:r>
            <a:r>
              <a:rPr lang="en-US" sz="2400" dirty="0">
                <a:latin typeface="Courier New" panose="02070309020205020404" pitchFamily="49" charset="0"/>
                <a:cs typeface="Courier New" panose="02070309020205020404" pitchFamily="49" charset="0"/>
              </a:rPr>
              <a:t>() + 50 and </a:t>
            </a:r>
          </a:p>
          <a:p>
            <a:pPr lvl="1"/>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ball.ycor</a:t>
            </a:r>
            <a:r>
              <a:rPr lang="en-US" sz="2400" dirty="0">
                <a:latin typeface="Courier New" panose="02070309020205020404" pitchFamily="49" charset="0"/>
                <a:cs typeface="Courier New" panose="02070309020205020404" pitchFamily="49" charset="0"/>
              </a:rPr>
              <a:t>() &gt; </a:t>
            </a:r>
            <a:r>
              <a:rPr lang="en-US" sz="2400" dirty="0" err="1">
                <a:latin typeface="Courier New" panose="02070309020205020404" pitchFamily="49" charset="0"/>
                <a:cs typeface="Courier New" panose="02070309020205020404" pitchFamily="49" charset="0"/>
              </a:rPr>
              <a:t>left_paddle.ycor</a:t>
            </a:r>
            <a:r>
              <a:rPr lang="en-US" sz="2400" dirty="0">
                <a:latin typeface="Courier New" panose="02070309020205020404" pitchFamily="49" charset="0"/>
                <a:cs typeface="Courier New" panose="02070309020205020404" pitchFamily="49" charset="0"/>
              </a:rPr>
              <a:t>() - 50):</a:t>
            </a:r>
          </a:p>
          <a:p>
            <a:pPr lvl="1"/>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ball.dx</a:t>
            </a:r>
            <a:r>
              <a:rPr lang="en-US" sz="2400" dirty="0">
                <a:latin typeface="Courier New" panose="02070309020205020404" pitchFamily="49" charset="0"/>
                <a:cs typeface="Courier New" panose="02070309020205020404" pitchFamily="49" charset="0"/>
              </a:rPr>
              <a:t> *= -1</a:t>
            </a:r>
          </a:p>
          <a:p>
            <a:pPr lvl="1"/>
            <a:endParaRPr lang="en-US" sz="2400" dirty="0">
              <a:latin typeface="Courier New" panose="02070309020205020404" pitchFamily="49" charset="0"/>
              <a:cs typeface="Courier New" panose="02070309020205020404" pitchFamily="49" charset="0"/>
            </a:endParaRPr>
          </a:p>
          <a:p>
            <a:pPr lvl="1"/>
            <a:r>
              <a:rPr lang="en-US" sz="2400" dirty="0">
                <a:latin typeface="Courier New" panose="02070309020205020404" pitchFamily="49" charset="0"/>
                <a:cs typeface="Courier New" panose="02070309020205020404" pitchFamily="49" charset="0"/>
              </a:rPr>
              <a:t>    # Reset ball if it goes out of bounds</a:t>
            </a:r>
          </a:p>
          <a:p>
            <a:pPr lvl="1"/>
            <a:r>
              <a:rPr lang="en-US" sz="2400" dirty="0">
                <a:latin typeface="Courier New" panose="02070309020205020404" pitchFamily="49" charset="0"/>
                <a:cs typeface="Courier New" panose="02070309020205020404" pitchFamily="49" charset="0"/>
              </a:rPr>
              <a:t>    if </a:t>
            </a:r>
            <a:r>
              <a:rPr lang="en-US" sz="2400" dirty="0" err="1">
                <a:latin typeface="Courier New" panose="02070309020205020404" pitchFamily="49" charset="0"/>
                <a:cs typeface="Courier New" panose="02070309020205020404" pitchFamily="49" charset="0"/>
              </a:rPr>
              <a:t>ball.xcor</a:t>
            </a:r>
            <a:r>
              <a:rPr lang="en-US" sz="2400" dirty="0">
                <a:latin typeface="Courier New" panose="02070309020205020404" pitchFamily="49" charset="0"/>
                <a:cs typeface="Courier New" panose="02070309020205020404" pitchFamily="49" charset="0"/>
              </a:rPr>
              <a:t>() &gt; 390 or </a:t>
            </a:r>
            <a:r>
              <a:rPr lang="en-US" sz="2400" dirty="0" err="1">
                <a:latin typeface="Courier New" panose="02070309020205020404" pitchFamily="49" charset="0"/>
                <a:cs typeface="Courier New" panose="02070309020205020404" pitchFamily="49" charset="0"/>
              </a:rPr>
              <a:t>ball.xcor</a:t>
            </a:r>
            <a:r>
              <a:rPr lang="en-US" sz="2400" dirty="0">
                <a:latin typeface="Courier New" panose="02070309020205020404" pitchFamily="49" charset="0"/>
                <a:cs typeface="Courier New" panose="02070309020205020404" pitchFamily="49" charset="0"/>
              </a:rPr>
              <a:t>() &lt; -390:</a:t>
            </a:r>
          </a:p>
          <a:p>
            <a:pPr lvl="1"/>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ball.goto</a:t>
            </a:r>
            <a:r>
              <a:rPr lang="en-US" sz="2400" dirty="0">
                <a:latin typeface="Courier New" panose="02070309020205020404" pitchFamily="49" charset="0"/>
                <a:cs typeface="Courier New" panose="02070309020205020404" pitchFamily="49" charset="0"/>
              </a:rPr>
              <a:t>(0, 0)</a:t>
            </a:r>
          </a:p>
          <a:p>
            <a:pPr lvl="1"/>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ball.dx</a:t>
            </a:r>
            <a:r>
              <a:rPr lang="en-US" sz="2400" dirty="0">
                <a:latin typeface="Courier New" panose="02070309020205020404" pitchFamily="49" charset="0"/>
                <a:cs typeface="Courier New" panose="02070309020205020404" pitchFamily="49" charset="0"/>
              </a:rPr>
              <a:t> *= -1</a:t>
            </a:r>
          </a:p>
        </p:txBody>
      </p:sp>
    </p:spTree>
    <p:extLst>
      <p:ext uri="{BB962C8B-B14F-4D97-AF65-F5344CB8AC3E}">
        <p14:creationId xmlns:p14="http://schemas.microsoft.com/office/powerpoint/2010/main" val="10474830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EE905-AF8F-A0DC-FFA6-F3B1DF3892B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8B8C2FF-C90F-C1E4-0969-9FFDFDEC0A7D}"/>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US" sz="2800" dirty="0">
                <a:latin typeface="Courier New" panose="02070309020205020404" pitchFamily="49" charset="0"/>
                <a:cs typeface="Courier New" panose="02070309020205020404" pitchFamily="49" charset="0"/>
              </a:rPr>
              <a:t># Start game</a:t>
            </a:r>
          </a:p>
          <a:p>
            <a:pPr lvl="1"/>
            <a:endParaRPr lang="en-US" sz="2800" dirty="0">
              <a:latin typeface="Courier New" panose="02070309020205020404" pitchFamily="49" charset="0"/>
              <a:cs typeface="Courier New" panose="02070309020205020404" pitchFamily="49" charset="0"/>
            </a:endParaRPr>
          </a:p>
          <a:p>
            <a:pPr lvl="1"/>
            <a:r>
              <a:rPr lang="en-US" sz="2800" dirty="0" err="1">
                <a:latin typeface="Courier New" panose="02070309020205020404" pitchFamily="49" charset="0"/>
                <a:cs typeface="Courier New" panose="02070309020205020404" pitchFamily="49" charset="0"/>
              </a:rPr>
              <a:t>move_ball</a:t>
            </a:r>
            <a:r>
              <a:rPr lang="en-US" sz="2800" dirty="0">
                <a:latin typeface="Courier New" panose="02070309020205020404" pitchFamily="49" charset="0"/>
                <a:cs typeface="Courier New" panose="02070309020205020404" pitchFamily="49" charset="0"/>
              </a:rPr>
              <a:t>()</a:t>
            </a:r>
          </a:p>
          <a:p>
            <a:pPr lvl="1"/>
            <a:endParaRPr lang="en-US" sz="2800" dirty="0">
              <a:latin typeface="Courier New" panose="02070309020205020404" pitchFamily="49" charset="0"/>
              <a:cs typeface="Courier New" panose="02070309020205020404" pitchFamily="49" charset="0"/>
            </a:endParaRPr>
          </a:p>
          <a:p>
            <a:pPr lvl="1"/>
            <a:r>
              <a:rPr lang="en-US" sz="2800" dirty="0" err="1">
                <a:latin typeface="Courier New" panose="02070309020205020404" pitchFamily="49" charset="0"/>
                <a:cs typeface="Courier New" panose="02070309020205020404" pitchFamily="49" charset="0"/>
              </a:rPr>
              <a:t>screen.mainloop</a:t>
            </a:r>
            <a:r>
              <a:rPr lang="en-US" sz="2800" dirty="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12766108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9023A-D6EE-3AEF-CDF6-D27616E3510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F93A1EB-84AE-CBFF-DD36-453E07BA4B8E}"/>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US" sz="2800" dirty="0">
                <a:latin typeface="Courier New" panose="02070309020205020404" pitchFamily="49" charset="0"/>
                <a:cs typeface="Courier New" panose="02070309020205020404" pitchFamily="49" charset="0"/>
              </a:rPr>
              <a:t># Start game</a:t>
            </a:r>
          </a:p>
          <a:p>
            <a:pPr lvl="1"/>
            <a:endParaRPr lang="en-US" sz="2800" dirty="0">
              <a:latin typeface="Courier New" panose="02070309020205020404" pitchFamily="49" charset="0"/>
              <a:cs typeface="Courier New" panose="02070309020205020404" pitchFamily="49" charset="0"/>
            </a:endParaRPr>
          </a:p>
          <a:p>
            <a:pPr lvl="1"/>
            <a:r>
              <a:rPr lang="en-US" sz="2800" dirty="0" err="1">
                <a:latin typeface="Courier New" panose="02070309020205020404" pitchFamily="49" charset="0"/>
                <a:cs typeface="Courier New" panose="02070309020205020404" pitchFamily="49" charset="0"/>
              </a:rPr>
              <a:t>move_ball</a:t>
            </a:r>
            <a:r>
              <a:rPr lang="en-US" sz="2800" dirty="0">
                <a:latin typeface="Courier New" panose="02070309020205020404" pitchFamily="49" charset="0"/>
                <a:cs typeface="Courier New" panose="02070309020205020404" pitchFamily="49" charset="0"/>
              </a:rPr>
              <a:t>()</a:t>
            </a:r>
          </a:p>
          <a:p>
            <a:pPr lvl="1"/>
            <a:endParaRPr lang="en-US" sz="2800" dirty="0">
              <a:latin typeface="Courier New" panose="02070309020205020404" pitchFamily="49" charset="0"/>
              <a:cs typeface="Courier New" panose="02070309020205020404" pitchFamily="49" charset="0"/>
            </a:endParaRPr>
          </a:p>
          <a:p>
            <a:pPr lvl="1"/>
            <a:r>
              <a:rPr lang="en-US" sz="2800" dirty="0" err="1">
                <a:latin typeface="Courier New" panose="02070309020205020404" pitchFamily="49" charset="0"/>
                <a:cs typeface="Courier New" panose="02070309020205020404" pitchFamily="49" charset="0"/>
              </a:rPr>
              <a:t>screen.mainloop</a:t>
            </a:r>
            <a:r>
              <a:rPr lang="en-US" sz="2800" dirty="0">
                <a:latin typeface="Courier New" panose="02070309020205020404" pitchFamily="49" charset="0"/>
                <a:cs typeface="Courier New" panose="02070309020205020404" pitchFamily="49" charset="0"/>
              </a:rPr>
              <a:t>()</a:t>
            </a:r>
          </a:p>
        </p:txBody>
      </p:sp>
      <p:pic>
        <p:nvPicPr>
          <p:cNvPr id="1026" name="Picture 2" descr="Pong GIF - Find on GIFER">
            <a:extLst>
              <a:ext uri="{FF2B5EF4-FFF2-40B4-BE49-F238E27FC236}">
                <a16:creationId xmlns:a16="http://schemas.microsoft.com/office/drawing/2014/main" id="{41993AD1-B1BD-1518-AAA7-CAE4696686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3896" y="1097280"/>
            <a:ext cx="5860227" cy="43776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7B002D9-402A-1D69-2AB1-CA2C3DD64191}"/>
              </a:ext>
            </a:extLst>
          </p:cNvPr>
          <p:cNvSpPr/>
          <p:nvPr/>
        </p:nvSpPr>
        <p:spPr>
          <a:xfrm>
            <a:off x="5532120" y="1074420"/>
            <a:ext cx="5920740" cy="4400550"/>
          </a:xfrm>
          <a:prstGeom prst="rect">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457972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7" descr="rom37.jpg">
            <a:extLst>
              <a:ext uri="{FF2B5EF4-FFF2-40B4-BE49-F238E27FC236}">
                <a16:creationId xmlns:a16="http://schemas.microsoft.com/office/drawing/2014/main" id="{8A7AEC8A-6A74-27E2-954A-BF2B975901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Rectangle 3">
            <a:extLst>
              <a:ext uri="{FF2B5EF4-FFF2-40B4-BE49-F238E27FC236}">
                <a16:creationId xmlns:a16="http://schemas.microsoft.com/office/drawing/2014/main" id="{FEFAF8CE-B37E-4E85-BC6B-EE6DFCFC131B}"/>
              </a:ext>
            </a:extLst>
          </p:cNvPr>
          <p:cNvSpPr>
            <a:spLocks noChangeArrowheads="1"/>
          </p:cNvSpPr>
          <p:nvPr/>
        </p:nvSpPr>
        <p:spPr bwMode="auto">
          <a:xfrm>
            <a:off x="1774825" y="5300664"/>
            <a:ext cx="6408738" cy="1412875"/>
          </a:xfrm>
          <a:prstGeom prst="rect">
            <a:avLst/>
          </a:prstGeom>
          <a:solidFill>
            <a:schemeClr val="bg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IE" altLang="en-US"/>
          </a:p>
        </p:txBody>
      </p:sp>
      <p:sp>
        <p:nvSpPr>
          <p:cNvPr id="79876" name="Rectangle 2">
            <a:extLst>
              <a:ext uri="{FF2B5EF4-FFF2-40B4-BE49-F238E27FC236}">
                <a16:creationId xmlns:a16="http://schemas.microsoft.com/office/drawing/2014/main" id="{C24C1020-A2AA-EA6A-51DE-01A289A36A6B}"/>
              </a:ext>
            </a:extLst>
          </p:cNvPr>
          <p:cNvSpPr>
            <a:spLocks noChangeArrowheads="1"/>
          </p:cNvSpPr>
          <p:nvPr/>
        </p:nvSpPr>
        <p:spPr bwMode="auto">
          <a:xfrm>
            <a:off x="1939926" y="5445125"/>
            <a:ext cx="61750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IE" altLang="en-US" sz="3200" dirty="0"/>
              <a:t>They would experience it visually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7" descr="rom37.jpg">
            <a:extLst>
              <a:ext uri="{FF2B5EF4-FFF2-40B4-BE49-F238E27FC236}">
                <a16:creationId xmlns:a16="http://schemas.microsoft.com/office/drawing/2014/main" id="{2354146A-49DB-15AE-EB07-C5D8F4987B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Rectangle 3">
            <a:extLst>
              <a:ext uri="{FF2B5EF4-FFF2-40B4-BE49-F238E27FC236}">
                <a16:creationId xmlns:a16="http://schemas.microsoft.com/office/drawing/2014/main" id="{70BA2803-3C11-0212-EAA7-80704053C8BC}"/>
              </a:ext>
            </a:extLst>
          </p:cNvPr>
          <p:cNvSpPr>
            <a:spLocks noChangeArrowheads="1"/>
          </p:cNvSpPr>
          <p:nvPr/>
        </p:nvSpPr>
        <p:spPr bwMode="auto">
          <a:xfrm>
            <a:off x="1774825" y="5300664"/>
            <a:ext cx="6408738" cy="1412875"/>
          </a:xfrm>
          <a:prstGeom prst="rect">
            <a:avLst/>
          </a:prstGeom>
          <a:solidFill>
            <a:schemeClr val="bg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IE" altLang="en-US"/>
          </a:p>
        </p:txBody>
      </p:sp>
      <p:sp>
        <p:nvSpPr>
          <p:cNvPr id="80900" name="Rectangle 2">
            <a:extLst>
              <a:ext uri="{FF2B5EF4-FFF2-40B4-BE49-F238E27FC236}">
                <a16:creationId xmlns:a16="http://schemas.microsoft.com/office/drawing/2014/main" id="{96BD3EDE-0439-1A61-7E3D-EE2A6F3A27AD}"/>
              </a:ext>
            </a:extLst>
          </p:cNvPr>
          <p:cNvSpPr>
            <a:spLocks noChangeArrowheads="1"/>
          </p:cNvSpPr>
          <p:nvPr/>
        </p:nvSpPr>
        <p:spPr bwMode="auto">
          <a:xfrm>
            <a:off x="1939925" y="5445126"/>
            <a:ext cx="6172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IE" altLang="en-US" sz="3200" dirty="0"/>
              <a:t>And imagine what the sounds and smells would have been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7" descr="rom37.jpg">
            <a:extLst>
              <a:ext uri="{FF2B5EF4-FFF2-40B4-BE49-F238E27FC236}">
                <a16:creationId xmlns:a16="http://schemas.microsoft.com/office/drawing/2014/main" id="{C15C719C-C1EC-2843-20A1-D497EDADCC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3">
            <a:extLst>
              <a:ext uri="{FF2B5EF4-FFF2-40B4-BE49-F238E27FC236}">
                <a16:creationId xmlns:a16="http://schemas.microsoft.com/office/drawing/2014/main" id="{782DC2AB-0BC3-C63E-71D1-8987E47E8317}"/>
              </a:ext>
            </a:extLst>
          </p:cNvPr>
          <p:cNvSpPr>
            <a:spLocks noChangeArrowheads="1"/>
          </p:cNvSpPr>
          <p:nvPr/>
        </p:nvSpPr>
        <p:spPr bwMode="auto">
          <a:xfrm>
            <a:off x="1774825" y="5300664"/>
            <a:ext cx="6408738" cy="1412875"/>
          </a:xfrm>
          <a:prstGeom prst="rect">
            <a:avLst/>
          </a:prstGeom>
          <a:solidFill>
            <a:schemeClr val="bg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IE" altLang="en-US"/>
          </a:p>
        </p:txBody>
      </p:sp>
      <p:sp>
        <p:nvSpPr>
          <p:cNvPr id="81924" name="Rectangle 4">
            <a:extLst>
              <a:ext uri="{FF2B5EF4-FFF2-40B4-BE49-F238E27FC236}">
                <a16:creationId xmlns:a16="http://schemas.microsoft.com/office/drawing/2014/main" id="{B030FA82-7154-6185-F95D-9B7029BC617D}"/>
              </a:ext>
            </a:extLst>
          </p:cNvPr>
          <p:cNvSpPr>
            <a:spLocks noChangeArrowheads="1"/>
          </p:cNvSpPr>
          <p:nvPr/>
        </p:nvSpPr>
        <p:spPr bwMode="auto">
          <a:xfrm>
            <a:off x="2208213" y="5373689"/>
            <a:ext cx="55435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IE" altLang="en-US" sz="3200" dirty="0"/>
              <a:t>And think about what the food have tasted like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3677</TotalTime>
  <Words>2236</Words>
  <Application>Microsoft Office PowerPoint</Application>
  <PresentationFormat>Widescreen</PresentationFormat>
  <Paragraphs>314</Paragraphs>
  <Slides>62</Slides>
  <Notes>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62</vt:i4>
      </vt:variant>
    </vt:vector>
  </HeadingPairs>
  <TitlesOfParts>
    <vt:vector size="69" baseType="lpstr">
      <vt:lpstr>Aptos</vt:lpstr>
      <vt:lpstr>Aptos Display</vt:lpstr>
      <vt:lpstr>Arial</vt:lpstr>
      <vt:lpstr>AtlasGroteskLight</vt:lpstr>
      <vt:lpstr>Courier New</vt:lpstr>
      <vt:lpstr>Times New Roman</vt:lpstr>
      <vt:lpstr>Office Theme</vt:lpstr>
      <vt:lpstr>Interactivity</vt:lpstr>
      <vt:lpstr>PowerPoint Presentation</vt:lpstr>
      <vt:lpstr>Interactivity: Overview</vt:lpstr>
      <vt:lpstr>Interactivity: Overview</vt:lpstr>
      <vt:lpstr>Interactivity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Interactivity</vt:lpstr>
      <vt:lpstr>PowerPoint Presentation</vt:lpstr>
      <vt:lpstr>1. Architecture</vt:lpstr>
      <vt:lpstr>PowerPoint Presentation</vt:lpstr>
      <vt:lpstr>2. Sculpture</vt:lpstr>
      <vt:lpstr>PowerPoint Presentation</vt:lpstr>
      <vt:lpstr>Strandbeests</vt:lpstr>
      <vt:lpstr>PowerPoint Presentation</vt:lpstr>
      <vt:lpstr>3. Painting and Drawing</vt:lpstr>
      <vt:lpstr>PowerPoint Presentation</vt:lpstr>
      <vt:lpstr>4. Music</vt:lpstr>
      <vt:lpstr>4. Music</vt:lpstr>
      <vt:lpstr>5. Literature and Poetry</vt:lpstr>
      <vt:lpstr>5. Literature and Poetry</vt:lpstr>
      <vt:lpstr>6. Dance, Mime, theatre, opera &amp; circus</vt:lpstr>
      <vt:lpstr>6. Dance, Mime, theatre, opera &amp; circus</vt:lpstr>
      <vt:lpstr>7. Cinema</vt:lpstr>
      <vt:lpstr>8. Radio, TV, and photography</vt:lpstr>
      <vt:lpstr>9. Comics</vt:lpstr>
      <vt:lpstr>Robin – Jason Todd</vt:lpstr>
      <vt:lpstr>9. Comics</vt:lpstr>
      <vt:lpstr>9. Comics</vt:lpstr>
      <vt:lpstr>9. Comics</vt:lpstr>
      <vt:lpstr>9. Comics</vt:lpstr>
      <vt:lpstr>10. Video games and digital Art</vt:lpstr>
      <vt:lpstr>PowerPoint Presentation</vt:lpstr>
      <vt:lpstr>10. Video games and digital Art</vt:lpstr>
      <vt:lpstr>Interactive Code</vt:lpstr>
      <vt:lpstr>Interactive Code in C: Spacebar</vt:lpstr>
      <vt:lpstr>Interactive Code in C: Mouse click</vt:lpstr>
      <vt:lpstr>Interactive Code in Python: Spacebar</vt:lpstr>
      <vt:lpstr>Interactive Code in Python: Mouse click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TU850 Sustainable Data Science and Artificial Intelligence</dc:title>
  <dc:creator>Damian Gordon</dc:creator>
  <cp:lastModifiedBy>Damian Gordon</cp:lastModifiedBy>
  <cp:revision>6</cp:revision>
  <dcterms:created xsi:type="dcterms:W3CDTF">2024-05-27T14:30:37Z</dcterms:created>
  <dcterms:modified xsi:type="dcterms:W3CDTF">2025-02-20T23:44:10Z</dcterms:modified>
</cp:coreProperties>
</file>