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40"/>
  </p:notesMasterIdLst>
  <p:sldIdLst>
    <p:sldId id="257" r:id="rId2"/>
    <p:sldId id="395" r:id="rId3"/>
    <p:sldId id="420" r:id="rId4"/>
    <p:sldId id="421" r:id="rId5"/>
    <p:sldId id="422" r:id="rId6"/>
    <p:sldId id="423" r:id="rId7"/>
    <p:sldId id="424" r:id="rId8"/>
    <p:sldId id="425" r:id="rId9"/>
    <p:sldId id="426" r:id="rId10"/>
    <p:sldId id="441" r:id="rId11"/>
    <p:sldId id="427" r:id="rId12"/>
    <p:sldId id="428" r:id="rId13"/>
    <p:sldId id="429" r:id="rId14"/>
    <p:sldId id="430" r:id="rId15"/>
    <p:sldId id="431" r:id="rId16"/>
    <p:sldId id="432" r:id="rId17"/>
    <p:sldId id="433" r:id="rId18"/>
    <p:sldId id="434" r:id="rId19"/>
    <p:sldId id="435" r:id="rId20"/>
    <p:sldId id="436" r:id="rId21"/>
    <p:sldId id="478" r:id="rId22"/>
    <p:sldId id="437" r:id="rId23"/>
    <p:sldId id="438" r:id="rId24"/>
    <p:sldId id="439" r:id="rId25"/>
    <p:sldId id="496" r:id="rId26"/>
    <p:sldId id="477" r:id="rId27"/>
    <p:sldId id="442" r:id="rId28"/>
    <p:sldId id="440" r:id="rId29"/>
    <p:sldId id="443" r:id="rId30"/>
    <p:sldId id="445" r:id="rId31"/>
    <p:sldId id="446" r:id="rId32"/>
    <p:sldId id="447" r:id="rId33"/>
    <p:sldId id="448" r:id="rId34"/>
    <p:sldId id="498" r:id="rId35"/>
    <p:sldId id="497" r:id="rId36"/>
    <p:sldId id="499" r:id="rId37"/>
    <p:sldId id="449" r:id="rId38"/>
    <p:sldId id="451" r:id="rId39"/>
    <p:sldId id="450" r:id="rId40"/>
    <p:sldId id="504" r:id="rId41"/>
    <p:sldId id="452" r:id="rId42"/>
    <p:sldId id="453" r:id="rId43"/>
    <p:sldId id="455" r:id="rId44"/>
    <p:sldId id="456" r:id="rId45"/>
    <p:sldId id="457" r:id="rId46"/>
    <p:sldId id="489" r:id="rId47"/>
    <p:sldId id="458" r:id="rId48"/>
    <p:sldId id="459" r:id="rId49"/>
    <p:sldId id="460" r:id="rId50"/>
    <p:sldId id="461" r:id="rId51"/>
    <p:sldId id="490" r:id="rId52"/>
    <p:sldId id="492" r:id="rId53"/>
    <p:sldId id="493" r:id="rId54"/>
    <p:sldId id="495" r:id="rId55"/>
    <p:sldId id="494" r:id="rId56"/>
    <p:sldId id="502" r:id="rId57"/>
    <p:sldId id="503" r:id="rId58"/>
    <p:sldId id="462" r:id="rId59"/>
    <p:sldId id="463" r:id="rId60"/>
    <p:sldId id="464" r:id="rId61"/>
    <p:sldId id="465" r:id="rId62"/>
    <p:sldId id="466" r:id="rId63"/>
    <p:sldId id="467" r:id="rId64"/>
    <p:sldId id="468" r:id="rId65"/>
    <p:sldId id="469" r:id="rId66"/>
    <p:sldId id="471" r:id="rId67"/>
    <p:sldId id="472" r:id="rId68"/>
    <p:sldId id="473" r:id="rId69"/>
    <p:sldId id="500" r:id="rId70"/>
    <p:sldId id="501" r:id="rId71"/>
    <p:sldId id="474" r:id="rId72"/>
    <p:sldId id="483" r:id="rId73"/>
    <p:sldId id="505" r:id="rId74"/>
    <p:sldId id="487" r:id="rId75"/>
    <p:sldId id="554" r:id="rId76"/>
    <p:sldId id="555" r:id="rId77"/>
    <p:sldId id="556" r:id="rId78"/>
    <p:sldId id="557" r:id="rId79"/>
    <p:sldId id="558" r:id="rId80"/>
    <p:sldId id="491" r:id="rId81"/>
    <p:sldId id="484" r:id="rId82"/>
    <p:sldId id="559" r:id="rId83"/>
    <p:sldId id="560" r:id="rId84"/>
    <p:sldId id="561" r:id="rId85"/>
    <p:sldId id="562" r:id="rId86"/>
    <p:sldId id="563" r:id="rId87"/>
    <p:sldId id="486" r:id="rId88"/>
    <p:sldId id="564" r:id="rId89"/>
    <p:sldId id="485" r:id="rId90"/>
    <p:sldId id="565" r:id="rId91"/>
    <p:sldId id="566" r:id="rId92"/>
    <p:sldId id="567" r:id="rId93"/>
    <p:sldId id="482" r:id="rId94"/>
    <p:sldId id="568" r:id="rId95"/>
    <p:sldId id="569" r:id="rId96"/>
    <p:sldId id="517" r:id="rId97"/>
    <p:sldId id="476" r:id="rId98"/>
    <p:sldId id="516" r:id="rId99"/>
    <p:sldId id="506" r:id="rId100"/>
    <p:sldId id="509" r:id="rId101"/>
    <p:sldId id="510" r:id="rId102"/>
    <p:sldId id="539" r:id="rId103"/>
    <p:sldId id="541" r:id="rId104"/>
    <p:sldId id="542" r:id="rId105"/>
    <p:sldId id="543" r:id="rId106"/>
    <p:sldId id="540" r:id="rId107"/>
    <p:sldId id="544" r:id="rId108"/>
    <p:sldId id="511" r:id="rId109"/>
    <p:sldId id="513" r:id="rId110"/>
    <p:sldId id="512" r:id="rId111"/>
    <p:sldId id="514" r:id="rId112"/>
    <p:sldId id="507" r:id="rId113"/>
    <p:sldId id="518" r:id="rId114"/>
    <p:sldId id="570" r:id="rId115"/>
    <p:sldId id="519" r:id="rId116"/>
    <p:sldId id="520" r:id="rId117"/>
    <p:sldId id="524" r:id="rId118"/>
    <p:sldId id="525" r:id="rId119"/>
    <p:sldId id="526" r:id="rId120"/>
    <p:sldId id="527" r:id="rId121"/>
    <p:sldId id="521" r:id="rId122"/>
    <p:sldId id="571" r:id="rId123"/>
    <p:sldId id="522" r:id="rId124"/>
    <p:sldId id="523" r:id="rId125"/>
    <p:sldId id="530" r:id="rId126"/>
    <p:sldId id="553" r:id="rId127"/>
    <p:sldId id="545" r:id="rId128"/>
    <p:sldId id="531" r:id="rId129"/>
    <p:sldId id="536" r:id="rId130"/>
    <p:sldId id="546" r:id="rId131"/>
    <p:sldId id="547" r:id="rId132"/>
    <p:sldId id="548" r:id="rId133"/>
    <p:sldId id="549" r:id="rId134"/>
    <p:sldId id="550" r:id="rId135"/>
    <p:sldId id="551" r:id="rId136"/>
    <p:sldId id="552" r:id="rId137"/>
    <p:sldId id="533" r:id="rId138"/>
    <p:sldId id="538"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DA5E7-8800-4522-8D2B-86AD444097A7}" v="2" dt="2025-02-27T21:03:32.818"/>
    <p1510:client id="{ED4AFD01-E860-481C-A1CE-F875F797FEA3}" v="34" dt="2025-02-27T20:59:10.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14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pChg chg="mod">
          <ac:chgData name="Damian Gordon" userId="796278f3-970d-4a3b-8137-dc597a054133" providerId="ADAL" clId="{6CCE4A92-1425-4C79-A871-6A63111EAA1F}" dt="2025-02-20T12:51:49.605" v="199" actId="20577"/>
          <ac:spMkLst>
            <pc:docMk/>
            <pc:sldMk cId="1941464876" sldId="256"/>
            <ac:spMk id="2" creationId="{2AFAF802-1FD5-1E70-940A-2DF641692805}"/>
          </ac:spMkLst>
        </pc:spChg>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A0CDA5E7-8800-4522-8D2B-86AD444097A7}"/>
    <pc:docChg chg="custSel addSld delSld modSld">
      <pc:chgData name="Damian Gordon" userId="796278f3-970d-4a3b-8137-dc597a054133" providerId="ADAL" clId="{A0CDA5E7-8800-4522-8D2B-86AD444097A7}" dt="2025-02-27T21:04:48.082" v="23" actId="14100"/>
      <pc:docMkLst>
        <pc:docMk/>
      </pc:docMkLst>
      <pc:sldChg chg="del">
        <pc:chgData name="Damian Gordon" userId="796278f3-970d-4a3b-8137-dc597a054133" providerId="ADAL" clId="{A0CDA5E7-8800-4522-8D2B-86AD444097A7}" dt="2025-02-27T21:02:10.630" v="5" actId="47"/>
        <pc:sldMkLst>
          <pc:docMk/>
          <pc:sldMk cId="1941464876" sldId="256"/>
        </pc:sldMkLst>
      </pc:sldChg>
      <pc:sldChg chg="add">
        <pc:chgData name="Damian Gordon" userId="796278f3-970d-4a3b-8137-dc597a054133" providerId="ADAL" clId="{A0CDA5E7-8800-4522-8D2B-86AD444097A7}" dt="2025-02-27T21:02:07.914" v="1"/>
        <pc:sldMkLst>
          <pc:docMk/>
          <pc:sldMk cId="0" sldId="257"/>
        </pc:sldMkLst>
      </pc:sldChg>
      <pc:sldChg chg="add del">
        <pc:chgData name="Damian Gordon" userId="796278f3-970d-4a3b-8137-dc597a054133" providerId="ADAL" clId="{A0CDA5E7-8800-4522-8D2B-86AD444097A7}" dt="2025-02-27T21:02:07.914" v="1"/>
        <pc:sldMkLst>
          <pc:docMk/>
          <pc:sldMk cId="0" sldId="395"/>
        </pc:sldMkLst>
      </pc:sldChg>
      <pc:sldChg chg="modSp add del mod">
        <pc:chgData name="Damian Gordon" userId="796278f3-970d-4a3b-8137-dc597a054133" providerId="ADAL" clId="{A0CDA5E7-8800-4522-8D2B-86AD444097A7}" dt="2025-02-27T21:02:21.896" v="6" actId="47"/>
        <pc:sldMkLst>
          <pc:docMk/>
          <pc:sldMk cId="0" sldId="396"/>
        </pc:sldMkLst>
        <pc:spChg chg="mod">
          <ac:chgData name="Damian Gordon" userId="796278f3-970d-4a3b-8137-dc597a054133" providerId="ADAL" clId="{A0CDA5E7-8800-4522-8D2B-86AD444097A7}" dt="2025-02-27T21:02:07.993" v="3" actId="27636"/>
          <ac:spMkLst>
            <pc:docMk/>
            <pc:sldMk cId="0" sldId="396"/>
            <ac:spMk id="16387" creationId="{51EC7722-579A-4F6D-E2D5-7FD49853D721}"/>
          </ac:spMkLst>
        </pc:spChg>
      </pc:sldChg>
      <pc:sldChg chg="add del">
        <pc:chgData name="Damian Gordon" userId="796278f3-970d-4a3b-8137-dc597a054133" providerId="ADAL" clId="{A0CDA5E7-8800-4522-8D2B-86AD444097A7}" dt="2025-02-27T21:02:21.896" v="6" actId="47"/>
        <pc:sldMkLst>
          <pc:docMk/>
          <pc:sldMk cId="0" sldId="397"/>
        </pc:sldMkLst>
      </pc:sldChg>
      <pc:sldChg chg="add del">
        <pc:chgData name="Damian Gordon" userId="796278f3-970d-4a3b-8137-dc597a054133" providerId="ADAL" clId="{A0CDA5E7-8800-4522-8D2B-86AD444097A7}" dt="2025-02-27T21:02:21.896" v="6" actId="47"/>
        <pc:sldMkLst>
          <pc:docMk/>
          <pc:sldMk cId="0" sldId="398"/>
        </pc:sldMkLst>
      </pc:sldChg>
      <pc:sldChg chg="add del">
        <pc:chgData name="Damian Gordon" userId="796278f3-970d-4a3b-8137-dc597a054133" providerId="ADAL" clId="{A0CDA5E7-8800-4522-8D2B-86AD444097A7}" dt="2025-02-27T21:02:21.896" v="6" actId="47"/>
        <pc:sldMkLst>
          <pc:docMk/>
          <pc:sldMk cId="0" sldId="399"/>
        </pc:sldMkLst>
      </pc:sldChg>
      <pc:sldChg chg="add del">
        <pc:chgData name="Damian Gordon" userId="796278f3-970d-4a3b-8137-dc597a054133" providerId="ADAL" clId="{A0CDA5E7-8800-4522-8D2B-86AD444097A7}" dt="2025-02-27T21:02:21.896" v="6" actId="47"/>
        <pc:sldMkLst>
          <pc:docMk/>
          <pc:sldMk cId="0" sldId="400"/>
        </pc:sldMkLst>
      </pc:sldChg>
      <pc:sldChg chg="add del">
        <pc:chgData name="Damian Gordon" userId="796278f3-970d-4a3b-8137-dc597a054133" providerId="ADAL" clId="{A0CDA5E7-8800-4522-8D2B-86AD444097A7}" dt="2025-02-27T21:02:21.896" v="6" actId="47"/>
        <pc:sldMkLst>
          <pc:docMk/>
          <pc:sldMk cId="0" sldId="401"/>
        </pc:sldMkLst>
      </pc:sldChg>
      <pc:sldChg chg="add del">
        <pc:chgData name="Damian Gordon" userId="796278f3-970d-4a3b-8137-dc597a054133" providerId="ADAL" clId="{A0CDA5E7-8800-4522-8D2B-86AD444097A7}" dt="2025-02-27T21:02:21.896" v="6" actId="47"/>
        <pc:sldMkLst>
          <pc:docMk/>
          <pc:sldMk cId="0" sldId="402"/>
        </pc:sldMkLst>
      </pc:sldChg>
      <pc:sldChg chg="add del">
        <pc:chgData name="Damian Gordon" userId="796278f3-970d-4a3b-8137-dc597a054133" providerId="ADAL" clId="{A0CDA5E7-8800-4522-8D2B-86AD444097A7}" dt="2025-02-27T21:02:21.896" v="6" actId="47"/>
        <pc:sldMkLst>
          <pc:docMk/>
          <pc:sldMk cId="0" sldId="403"/>
        </pc:sldMkLst>
      </pc:sldChg>
      <pc:sldChg chg="add del">
        <pc:chgData name="Damian Gordon" userId="796278f3-970d-4a3b-8137-dc597a054133" providerId="ADAL" clId="{A0CDA5E7-8800-4522-8D2B-86AD444097A7}" dt="2025-02-27T21:02:21.896" v="6" actId="47"/>
        <pc:sldMkLst>
          <pc:docMk/>
          <pc:sldMk cId="0" sldId="404"/>
        </pc:sldMkLst>
      </pc:sldChg>
      <pc:sldChg chg="add del">
        <pc:chgData name="Damian Gordon" userId="796278f3-970d-4a3b-8137-dc597a054133" providerId="ADAL" clId="{A0CDA5E7-8800-4522-8D2B-86AD444097A7}" dt="2025-02-27T21:02:21.896" v="6" actId="47"/>
        <pc:sldMkLst>
          <pc:docMk/>
          <pc:sldMk cId="0" sldId="405"/>
        </pc:sldMkLst>
      </pc:sldChg>
      <pc:sldChg chg="add del">
        <pc:chgData name="Damian Gordon" userId="796278f3-970d-4a3b-8137-dc597a054133" providerId="ADAL" clId="{A0CDA5E7-8800-4522-8D2B-86AD444097A7}" dt="2025-02-27T21:02:21.896" v="6" actId="47"/>
        <pc:sldMkLst>
          <pc:docMk/>
          <pc:sldMk cId="0" sldId="406"/>
        </pc:sldMkLst>
      </pc:sldChg>
      <pc:sldChg chg="add del">
        <pc:chgData name="Damian Gordon" userId="796278f3-970d-4a3b-8137-dc597a054133" providerId="ADAL" clId="{A0CDA5E7-8800-4522-8D2B-86AD444097A7}" dt="2025-02-27T21:02:21.896" v="6" actId="47"/>
        <pc:sldMkLst>
          <pc:docMk/>
          <pc:sldMk cId="0" sldId="408"/>
        </pc:sldMkLst>
      </pc:sldChg>
      <pc:sldChg chg="add del">
        <pc:chgData name="Damian Gordon" userId="796278f3-970d-4a3b-8137-dc597a054133" providerId="ADAL" clId="{A0CDA5E7-8800-4522-8D2B-86AD444097A7}" dt="2025-02-27T21:02:21.896" v="6" actId="47"/>
        <pc:sldMkLst>
          <pc:docMk/>
          <pc:sldMk cId="0" sldId="410"/>
        </pc:sldMkLst>
      </pc:sldChg>
      <pc:sldChg chg="add del">
        <pc:chgData name="Damian Gordon" userId="796278f3-970d-4a3b-8137-dc597a054133" providerId="ADAL" clId="{A0CDA5E7-8800-4522-8D2B-86AD444097A7}" dt="2025-02-27T21:02:21.896" v="6" actId="47"/>
        <pc:sldMkLst>
          <pc:docMk/>
          <pc:sldMk cId="0" sldId="411"/>
        </pc:sldMkLst>
      </pc:sldChg>
      <pc:sldChg chg="add del">
        <pc:chgData name="Damian Gordon" userId="796278f3-970d-4a3b-8137-dc597a054133" providerId="ADAL" clId="{A0CDA5E7-8800-4522-8D2B-86AD444097A7}" dt="2025-02-27T21:02:21.896" v="6" actId="47"/>
        <pc:sldMkLst>
          <pc:docMk/>
          <pc:sldMk cId="0" sldId="412"/>
        </pc:sldMkLst>
      </pc:sldChg>
      <pc:sldChg chg="add del">
        <pc:chgData name="Damian Gordon" userId="796278f3-970d-4a3b-8137-dc597a054133" providerId="ADAL" clId="{A0CDA5E7-8800-4522-8D2B-86AD444097A7}" dt="2025-02-27T21:02:21.896" v="6" actId="47"/>
        <pc:sldMkLst>
          <pc:docMk/>
          <pc:sldMk cId="0" sldId="414"/>
        </pc:sldMkLst>
      </pc:sldChg>
      <pc:sldChg chg="add del">
        <pc:chgData name="Damian Gordon" userId="796278f3-970d-4a3b-8137-dc597a054133" providerId="ADAL" clId="{A0CDA5E7-8800-4522-8D2B-86AD444097A7}" dt="2025-02-27T21:02:21.896" v="6" actId="47"/>
        <pc:sldMkLst>
          <pc:docMk/>
          <pc:sldMk cId="0" sldId="415"/>
        </pc:sldMkLst>
      </pc:sldChg>
      <pc:sldChg chg="modSp add del mod">
        <pc:chgData name="Damian Gordon" userId="796278f3-970d-4a3b-8137-dc597a054133" providerId="ADAL" clId="{A0CDA5E7-8800-4522-8D2B-86AD444097A7}" dt="2025-02-27T21:02:21.896" v="6" actId="47"/>
        <pc:sldMkLst>
          <pc:docMk/>
          <pc:sldMk cId="0" sldId="416"/>
        </pc:sldMkLst>
        <pc:spChg chg="mod">
          <ac:chgData name="Damian Gordon" userId="796278f3-970d-4a3b-8137-dc597a054133" providerId="ADAL" clId="{A0CDA5E7-8800-4522-8D2B-86AD444097A7}" dt="2025-02-27T21:02:07.993" v="2" actId="27636"/>
          <ac:spMkLst>
            <pc:docMk/>
            <pc:sldMk cId="0" sldId="416"/>
            <ac:spMk id="13314" creationId="{88BAF481-DE43-2D82-F0ED-380B6A218868}"/>
          </ac:spMkLst>
        </pc:spChg>
      </pc:sldChg>
      <pc:sldChg chg="add del">
        <pc:chgData name="Damian Gordon" userId="796278f3-970d-4a3b-8137-dc597a054133" providerId="ADAL" clId="{A0CDA5E7-8800-4522-8D2B-86AD444097A7}" dt="2025-02-27T21:02:21.896" v="6" actId="47"/>
        <pc:sldMkLst>
          <pc:docMk/>
          <pc:sldMk cId="0" sldId="417"/>
        </pc:sldMkLst>
      </pc:sldChg>
      <pc:sldChg chg="add del">
        <pc:chgData name="Damian Gordon" userId="796278f3-970d-4a3b-8137-dc597a054133" providerId="ADAL" clId="{A0CDA5E7-8800-4522-8D2B-86AD444097A7}" dt="2025-02-27T21:02:21.896" v="6" actId="47"/>
        <pc:sldMkLst>
          <pc:docMk/>
          <pc:sldMk cId="0" sldId="418"/>
        </pc:sldMkLst>
      </pc:sldChg>
      <pc:sldChg chg="add">
        <pc:chgData name="Damian Gordon" userId="796278f3-970d-4a3b-8137-dc597a054133" providerId="ADAL" clId="{A0CDA5E7-8800-4522-8D2B-86AD444097A7}" dt="2025-02-27T21:02:07.914" v="1"/>
        <pc:sldMkLst>
          <pc:docMk/>
          <pc:sldMk cId="0" sldId="420"/>
        </pc:sldMkLst>
      </pc:sldChg>
      <pc:sldChg chg="add">
        <pc:chgData name="Damian Gordon" userId="796278f3-970d-4a3b-8137-dc597a054133" providerId="ADAL" clId="{A0CDA5E7-8800-4522-8D2B-86AD444097A7}" dt="2025-02-27T21:02:07.914" v="1"/>
        <pc:sldMkLst>
          <pc:docMk/>
          <pc:sldMk cId="0" sldId="421"/>
        </pc:sldMkLst>
      </pc:sldChg>
      <pc:sldChg chg="add">
        <pc:chgData name="Damian Gordon" userId="796278f3-970d-4a3b-8137-dc597a054133" providerId="ADAL" clId="{A0CDA5E7-8800-4522-8D2B-86AD444097A7}" dt="2025-02-27T21:02:07.914" v="1"/>
        <pc:sldMkLst>
          <pc:docMk/>
          <pc:sldMk cId="0" sldId="422"/>
        </pc:sldMkLst>
      </pc:sldChg>
      <pc:sldChg chg="add">
        <pc:chgData name="Damian Gordon" userId="796278f3-970d-4a3b-8137-dc597a054133" providerId="ADAL" clId="{A0CDA5E7-8800-4522-8D2B-86AD444097A7}" dt="2025-02-27T21:02:07.914" v="1"/>
        <pc:sldMkLst>
          <pc:docMk/>
          <pc:sldMk cId="0" sldId="423"/>
        </pc:sldMkLst>
      </pc:sldChg>
      <pc:sldChg chg="add">
        <pc:chgData name="Damian Gordon" userId="796278f3-970d-4a3b-8137-dc597a054133" providerId="ADAL" clId="{A0CDA5E7-8800-4522-8D2B-86AD444097A7}" dt="2025-02-27T21:02:07.914" v="1"/>
        <pc:sldMkLst>
          <pc:docMk/>
          <pc:sldMk cId="0" sldId="424"/>
        </pc:sldMkLst>
      </pc:sldChg>
      <pc:sldChg chg="add">
        <pc:chgData name="Damian Gordon" userId="796278f3-970d-4a3b-8137-dc597a054133" providerId="ADAL" clId="{A0CDA5E7-8800-4522-8D2B-86AD444097A7}" dt="2025-02-27T21:02:07.914" v="1"/>
        <pc:sldMkLst>
          <pc:docMk/>
          <pc:sldMk cId="0" sldId="425"/>
        </pc:sldMkLst>
      </pc:sldChg>
      <pc:sldChg chg="add">
        <pc:chgData name="Damian Gordon" userId="796278f3-970d-4a3b-8137-dc597a054133" providerId="ADAL" clId="{A0CDA5E7-8800-4522-8D2B-86AD444097A7}" dt="2025-02-27T21:02:07.914" v="1"/>
        <pc:sldMkLst>
          <pc:docMk/>
          <pc:sldMk cId="0" sldId="426"/>
        </pc:sldMkLst>
      </pc:sldChg>
      <pc:sldChg chg="add">
        <pc:chgData name="Damian Gordon" userId="796278f3-970d-4a3b-8137-dc597a054133" providerId="ADAL" clId="{A0CDA5E7-8800-4522-8D2B-86AD444097A7}" dt="2025-02-27T21:02:07.914" v="1"/>
        <pc:sldMkLst>
          <pc:docMk/>
          <pc:sldMk cId="0" sldId="427"/>
        </pc:sldMkLst>
      </pc:sldChg>
      <pc:sldChg chg="add">
        <pc:chgData name="Damian Gordon" userId="796278f3-970d-4a3b-8137-dc597a054133" providerId="ADAL" clId="{A0CDA5E7-8800-4522-8D2B-86AD444097A7}" dt="2025-02-27T21:02:07.914" v="1"/>
        <pc:sldMkLst>
          <pc:docMk/>
          <pc:sldMk cId="0" sldId="428"/>
        </pc:sldMkLst>
      </pc:sldChg>
      <pc:sldChg chg="add">
        <pc:chgData name="Damian Gordon" userId="796278f3-970d-4a3b-8137-dc597a054133" providerId="ADAL" clId="{A0CDA5E7-8800-4522-8D2B-86AD444097A7}" dt="2025-02-27T21:02:07.914" v="1"/>
        <pc:sldMkLst>
          <pc:docMk/>
          <pc:sldMk cId="0" sldId="429"/>
        </pc:sldMkLst>
      </pc:sldChg>
      <pc:sldChg chg="add">
        <pc:chgData name="Damian Gordon" userId="796278f3-970d-4a3b-8137-dc597a054133" providerId="ADAL" clId="{A0CDA5E7-8800-4522-8D2B-86AD444097A7}" dt="2025-02-27T21:02:07.914" v="1"/>
        <pc:sldMkLst>
          <pc:docMk/>
          <pc:sldMk cId="0" sldId="430"/>
        </pc:sldMkLst>
      </pc:sldChg>
      <pc:sldChg chg="add">
        <pc:chgData name="Damian Gordon" userId="796278f3-970d-4a3b-8137-dc597a054133" providerId="ADAL" clId="{A0CDA5E7-8800-4522-8D2B-86AD444097A7}" dt="2025-02-27T21:02:07.914" v="1"/>
        <pc:sldMkLst>
          <pc:docMk/>
          <pc:sldMk cId="0" sldId="431"/>
        </pc:sldMkLst>
      </pc:sldChg>
      <pc:sldChg chg="add">
        <pc:chgData name="Damian Gordon" userId="796278f3-970d-4a3b-8137-dc597a054133" providerId="ADAL" clId="{A0CDA5E7-8800-4522-8D2B-86AD444097A7}" dt="2025-02-27T21:02:07.914" v="1"/>
        <pc:sldMkLst>
          <pc:docMk/>
          <pc:sldMk cId="0" sldId="432"/>
        </pc:sldMkLst>
      </pc:sldChg>
      <pc:sldChg chg="add">
        <pc:chgData name="Damian Gordon" userId="796278f3-970d-4a3b-8137-dc597a054133" providerId="ADAL" clId="{A0CDA5E7-8800-4522-8D2B-86AD444097A7}" dt="2025-02-27T21:02:07.914" v="1"/>
        <pc:sldMkLst>
          <pc:docMk/>
          <pc:sldMk cId="0" sldId="433"/>
        </pc:sldMkLst>
      </pc:sldChg>
      <pc:sldChg chg="add">
        <pc:chgData name="Damian Gordon" userId="796278f3-970d-4a3b-8137-dc597a054133" providerId="ADAL" clId="{A0CDA5E7-8800-4522-8D2B-86AD444097A7}" dt="2025-02-27T21:02:07.914" v="1"/>
        <pc:sldMkLst>
          <pc:docMk/>
          <pc:sldMk cId="0" sldId="434"/>
        </pc:sldMkLst>
      </pc:sldChg>
      <pc:sldChg chg="add">
        <pc:chgData name="Damian Gordon" userId="796278f3-970d-4a3b-8137-dc597a054133" providerId="ADAL" clId="{A0CDA5E7-8800-4522-8D2B-86AD444097A7}" dt="2025-02-27T21:02:07.914" v="1"/>
        <pc:sldMkLst>
          <pc:docMk/>
          <pc:sldMk cId="0" sldId="435"/>
        </pc:sldMkLst>
      </pc:sldChg>
      <pc:sldChg chg="add">
        <pc:chgData name="Damian Gordon" userId="796278f3-970d-4a3b-8137-dc597a054133" providerId="ADAL" clId="{A0CDA5E7-8800-4522-8D2B-86AD444097A7}" dt="2025-02-27T21:02:07.914" v="1"/>
        <pc:sldMkLst>
          <pc:docMk/>
          <pc:sldMk cId="0" sldId="436"/>
        </pc:sldMkLst>
      </pc:sldChg>
      <pc:sldChg chg="add">
        <pc:chgData name="Damian Gordon" userId="796278f3-970d-4a3b-8137-dc597a054133" providerId="ADAL" clId="{A0CDA5E7-8800-4522-8D2B-86AD444097A7}" dt="2025-02-27T21:02:07.914" v="1"/>
        <pc:sldMkLst>
          <pc:docMk/>
          <pc:sldMk cId="0" sldId="437"/>
        </pc:sldMkLst>
      </pc:sldChg>
      <pc:sldChg chg="add">
        <pc:chgData name="Damian Gordon" userId="796278f3-970d-4a3b-8137-dc597a054133" providerId="ADAL" clId="{A0CDA5E7-8800-4522-8D2B-86AD444097A7}" dt="2025-02-27T21:02:07.914" v="1"/>
        <pc:sldMkLst>
          <pc:docMk/>
          <pc:sldMk cId="0" sldId="438"/>
        </pc:sldMkLst>
      </pc:sldChg>
      <pc:sldChg chg="add">
        <pc:chgData name="Damian Gordon" userId="796278f3-970d-4a3b-8137-dc597a054133" providerId="ADAL" clId="{A0CDA5E7-8800-4522-8D2B-86AD444097A7}" dt="2025-02-27T21:02:07.914" v="1"/>
        <pc:sldMkLst>
          <pc:docMk/>
          <pc:sldMk cId="0" sldId="439"/>
        </pc:sldMkLst>
      </pc:sldChg>
      <pc:sldChg chg="add">
        <pc:chgData name="Damian Gordon" userId="796278f3-970d-4a3b-8137-dc597a054133" providerId="ADAL" clId="{A0CDA5E7-8800-4522-8D2B-86AD444097A7}" dt="2025-02-27T21:02:07.914" v="1"/>
        <pc:sldMkLst>
          <pc:docMk/>
          <pc:sldMk cId="0" sldId="440"/>
        </pc:sldMkLst>
      </pc:sldChg>
      <pc:sldChg chg="add">
        <pc:chgData name="Damian Gordon" userId="796278f3-970d-4a3b-8137-dc597a054133" providerId="ADAL" clId="{A0CDA5E7-8800-4522-8D2B-86AD444097A7}" dt="2025-02-27T21:02:07.914" v="1"/>
        <pc:sldMkLst>
          <pc:docMk/>
          <pc:sldMk cId="0" sldId="441"/>
        </pc:sldMkLst>
      </pc:sldChg>
      <pc:sldChg chg="add">
        <pc:chgData name="Damian Gordon" userId="796278f3-970d-4a3b-8137-dc597a054133" providerId="ADAL" clId="{A0CDA5E7-8800-4522-8D2B-86AD444097A7}" dt="2025-02-27T21:02:07.914" v="1"/>
        <pc:sldMkLst>
          <pc:docMk/>
          <pc:sldMk cId="0" sldId="442"/>
        </pc:sldMkLst>
      </pc:sldChg>
      <pc:sldChg chg="modSp add mod">
        <pc:chgData name="Damian Gordon" userId="796278f3-970d-4a3b-8137-dc597a054133" providerId="ADAL" clId="{A0CDA5E7-8800-4522-8D2B-86AD444097A7}" dt="2025-02-27T21:02:08.079" v="4" actId="27636"/>
        <pc:sldMkLst>
          <pc:docMk/>
          <pc:sldMk cId="0" sldId="443"/>
        </pc:sldMkLst>
        <pc:spChg chg="mod">
          <ac:chgData name="Damian Gordon" userId="796278f3-970d-4a3b-8137-dc597a054133" providerId="ADAL" clId="{A0CDA5E7-8800-4522-8D2B-86AD444097A7}" dt="2025-02-27T21:02:08.079" v="4" actId="27636"/>
          <ac:spMkLst>
            <pc:docMk/>
            <pc:sldMk cId="0" sldId="443"/>
            <ac:spMk id="56323" creationId="{4B323690-B191-CB22-5630-A810F8D3FB28}"/>
          </ac:spMkLst>
        </pc:spChg>
      </pc:sldChg>
      <pc:sldChg chg="add">
        <pc:chgData name="Damian Gordon" userId="796278f3-970d-4a3b-8137-dc597a054133" providerId="ADAL" clId="{A0CDA5E7-8800-4522-8D2B-86AD444097A7}" dt="2025-02-27T21:02:07.914" v="1"/>
        <pc:sldMkLst>
          <pc:docMk/>
          <pc:sldMk cId="0" sldId="445"/>
        </pc:sldMkLst>
      </pc:sldChg>
      <pc:sldChg chg="add">
        <pc:chgData name="Damian Gordon" userId="796278f3-970d-4a3b-8137-dc597a054133" providerId="ADAL" clId="{A0CDA5E7-8800-4522-8D2B-86AD444097A7}" dt="2025-02-27T21:02:07.914" v="1"/>
        <pc:sldMkLst>
          <pc:docMk/>
          <pc:sldMk cId="0" sldId="446"/>
        </pc:sldMkLst>
      </pc:sldChg>
      <pc:sldChg chg="add">
        <pc:chgData name="Damian Gordon" userId="796278f3-970d-4a3b-8137-dc597a054133" providerId="ADAL" clId="{A0CDA5E7-8800-4522-8D2B-86AD444097A7}" dt="2025-02-27T21:02:07.914" v="1"/>
        <pc:sldMkLst>
          <pc:docMk/>
          <pc:sldMk cId="0" sldId="447"/>
        </pc:sldMkLst>
      </pc:sldChg>
      <pc:sldChg chg="add">
        <pc:chgData name="Damian Gordon" userId="796278f3-970d-4a3b-8137-dc597a054133" providerId="ADAL" clId="{A0CDA5E7-8800-4522-8D2B-86AD444097A7}" dt="2025-02-27T21:02:07.914" v="1"/>
        <pc:sldMkLst>
          <pc:docMk/>
          <pc:sldMk cId="0" sldId="448"/>
        </pc:sldMkLst>
      </pc:sldChg>
      <pc:sldChg chg="add">
        <pc:chgData name="Damian Gordon" userId="796278f3-970d-4a3b-8137-dc597a054133" providerId="ADAL" clId="{A0CDA5E7-8800-4522-8D2B-86AD444097A7}" dt="2025-02-27T21:02:07.914" v="1"/>
        <pc:sldMkLst>
          <pc:docMk/>
          <pc:sldMk cId="0" sldId="449"/>
        </pc:sldMkLst>
      </pc:sldChg>
      <pc:sldChg chg="add">
        <pc:chgData name="Damian Gordon" userId="796278f3-970d-4a3b-8137-dc597a054133" providerId="ADAL" clId="{A0CDA5E7-8800-4522-8D2B-86AD444097A7}" dt="2025-02-27T21:02:07.914" v="1"/>
        <pc:sldMkLst>
          <pc:docMk/>
          <pc:sldMk cId="0" sldId="450"/>
        </pc:sldMkLst>
      </pc:sldChg>
      <pc:sldChg chg="add">
        <pc:chgData name="Damian Gordon" userId="796278f3-970d-4a3b-8137-dc597a054133" providerId="ADAL" clId="{A0CDA5E7-8800-4522-8D2B-86AD444097A7}" dt="2025-02-27T21:02:07.914" v="1"/>
        <pc:sldMkLst>
          <pc:docMk/>
          <pc:sldMk cId="0" sldId="451"/>
        </pc:sldMkLst>
      </pc:sldChg>
      <pc:sldChg chg="add">
        <pc:chgData name="Damian Gordon" userId="796278f3-970d-4a3b-8137-dc597a054133" providerId="ADAL" clId="{A0CDA5E7-8800-4522-8D2B-86AD444097A7}" dt="2025-02-27T21:02:07.914" v="1"/>
        <pc:sldMkLst>
          <pc:docMk/>
          <pc:sldMk cId="0" sldId="452"/>
        </pc:sldMkLst>
      </pc:sldChg>
      <pc:sldChg chg="add">
        <pc:chgData name="Damian Gordon" userId="796278f3-970d-4a3b-8137-dc597a054133" providerId="ADAL" clId="{A0CDA5E7-8800-4522-8D2B-86AD444097A7}" dt="2025-02-27T21:02:07.914" v="1"/>
        <pc:sldMkLst>
          <pc:docMk/>
          <pc:sldMk cId="0" sldId="453"/>
        </pc:sldMkLst>
      </pc:sldChg>
      <pc:sldChg chg="add">
        <pc:chgData name="Damian Gordon" userId="796278f3-970d-4a3b-8137-dc597a054133" providerId="ADAL" clId="{A0CDA5E7-8800-4522-8D2B-86AD444097A7}" dt="2025-02-27T21:02:07.914" v="1"/>
        <pc:sldMkLst>
          <pc:docMk/>
          <pc:sldMk cId="0" sldId="455"/>
        </pc:sldMkLst>
      </pc:sldChg>
      <pc:sldChg chg="add">
        <pc:chgData name="Damian Gordon" userId="796278f3-970d-4a3b-8137-dc597a054133" providerId="ADAL" clId="{A0CDA5E7-8800-4522-8D2B-86AD444097A7}" dt="2025-02-27T21:02:07.914" v="1"/>
        <pc:sldMkLst>
          <pc:docMk/>
          <pc:sldMk cId="0" sldId="456"/>
        </pc:sldMkLst>
      </pc:sldChg>
      <pc:sldChg chg="add">
        <pc:chgData name="Damian Gordon" userId="796278f3-970d-4a3b-8137-dc597a054133" providerId="ADAL" clId="{A0CDA5E7-8800-4522-8D2B-86AD444097A7}" dt="2025-02-27T21:02:07.914" v="1"/>
        <pc:sldMkLst>
          <pc:docMk/>
          <pc:sldMk cId="0" sldId="457"/>
        </pc:sldMkLst>
      </pc:sldChg>
      <pc:sldChg chg="add">
        <pc:chgData name="Damian Gordon" userId="796278f3-970d-4a3b-8137-dc597a054133" providerId="ADAL" clId="{A0CDA5E7-8800-4522-8D2B-86AD444097A7}" dt="2025-02-27T21:02:07.914" v="1"/>
        <pc:sldMkLst>
          <pc:docMk/>
          <pc:sldMk cId="0" sldId="458"/>
        </pc:sldMkLst>
      </pc:sldChg>
      <pc:sldChg chg="add">
        <pc:chgData name="Damian Gordon" userId="796278f3-970d-4a3b-8137-dc597a054133" providerId="ADAL" clId="{A0CDA5E7-8800-4522-8D2B-86AD444097A7}" dt="2025-02-27T21:02:07.914" v="1"/>
        <pc:sldMkLst>
          <pc:docMk/>
          <pc:sldMk cId="0" sldId="459"/>
        </pc:sldMkLst>
      </pc:sldChg>
      <pc:sldChg chg="add">
        <pc:chgData name="Damian Gordon" userId="796278f3-970d-4a3b-8137-dc597a054133" providerId="ADAL" clId="{A0CDA5E7-8800-4522-8D2B-86AD444097A7}" dt="2025-02-27T21:02:07.914" v="1"/>
        <pc:sldMkLst>
          <pc:docMk/>
          <pc:sldMk cId="0" sldId="460"/>
        </pc:sldMkLst>
      </pc:sldChg>
      <pc:sldChg chg="add">
        <pc:chgData name="Damian Gordon" userId="796278f3-970d-4a3b-8137-dc597a054133" providerId="ADAL" clId="{A0CDA5E7-8800-4522-8D2B-86AD444097A7}" dt="2025-02-27T21:02:07.914" v="1"/>
        <pc:sldMkLst>
          <pc:docMk/>
          <pc:sldMk cId="0" sldId="461"/>
        </pc:sldMkLst>
      </pc:sldChg>
      <pc:sldChg chg="add">
        <pc:chgData name="Damian Gordon" userId="796278f3-970d-4a3b-8137-dc597a054133" providerId="ADAL" clId="{A0CDA5E7-8800-4522-8D2B-86AD444097A7}" dt="2025-02-27T21:02:07.914" v="1"/>
        <pc:sldMkLst>
          <pc:docMk/>
          <pc:sldMk cId="0" sldId="462"/>
        </pc:sldMkLst>
      </pc:sldChg>
      <pc:sldChg chg="add">
        <pc:chgData name="Damian Gordon" userId="796278f3-970d-4a3b-8137-dc597a054133" providerId="ADAL" clId="{A0CDA5E7-8800-4522-8D2B-86AD444097A7}" dt="2025-02-27T21:02:07.914" v="1"/>
        <pc:sldMkLst>
          <pc:docMk/>
          <pc:sldMk cId="0" sldId="463"/>
        </pc:sldMkLst>
      </pc:sldChg>
      <pc:sldChg chg="add">
        <pc:chgData name="Damian Gordon" userId="796278f3-970d-4a3b-8137-dc597a054133" providerId="ADAL" clId="{A0CDA5E7-8800-4522-8D2B-86AD444097A7}" dt="2025-02-27T21:02:07.914" v="1"/>
        <pc:sldMkLst>
          <pc:docMk/>
          <pc:sldMk cId="0" sldId="464"/>
        </pc:sldMkLst>
      </pc:sldChg>
      <pc:sldChg chg="add">
        <pc:chgData name="Damian Gordon" userId="796278f3-970d-4a3b-8137-dc597a054133" providerId="ADAL" clId="{A0CDA5E7-8800-4522-8D2B-86AD444097A7}" dt="2025-02-27T21:02:07.914" v="1"/>
        <pc:sldMkLst>
          <pc:docMk/>
          <pc:sldMk cId="0" sldId="465"/>
        </pc:sldMkLst>
      </pc:sldChg>
      <pc:sldChg chg="add">
        <pc:chgData name="Damian Gordon" userId="796278f3-970d-4a3b-8137-dc597a054133" providerId="ADAL" clId="{A0CDA5E7-8800-4522-8D2B-86AD444097A7}" dt="2025-02-27T21:02:07.914" v="1"/>
        <pc:sldMkLst>
          <pc:docMk/>
          <pc:sldMk cId="0" sldId="466"/>
        </pc:sldMkLst>
      </pc:sldChg>
      <pc:sldChg chg="add">
        <pc:chgData name="Damian Gordon" userId="796278f3-970d-4a3b-8137-dc597a054133" providerId="ADAL" clId="{A0CDA5E7-8800-4522-8D2B-86AD444097A7}" dt="2025-02-27T21:02:07.914" v="1"/>
        <pc:sldMkLst>
          <pc:docMk/>
          <pc:sldMk cId="0" sldId="467"/>
        </pc:sldMkLst>
      </pc:sldChg>
      <pc:sldChg chg="add">
        <pc:chgData name="Damian Gordon" userId="796278f3-970d-4a3b-8137-dc597a054133" providerId="ADAL" clId="{A0CDA5E7-8800-4522-8D2B-86AD444097A7}" dt="2025-02-27T21:02:07.914" v="1"/>
        <pc:sldMkLst>
          <pc:docMk/>
          <pc:sldMk cId="0" sldId="468"/>
        </pc:sldMkLst>
      </pc:sldChg>
      <pc:sldChg chg="add">
        <pc:chgData name="Damian Gordon" userId="796278f3-970d-4a3b-8137-dc597a054133" providerId="ADAL" clId="{A0CDA5E7-8800-4522-8D2B-86AD444097A7}" dt="2025-02-27T21:02:07.914" v="1"/>
        <pc:sldMkLst>
          <pc:docMk/>
          <pc:sldMk cId="0" sldId="469"/>
        </pc:sldMkLst>
      </pc:sldChg>
      <pc:sldChg chg="add">
        <pc:chgData name="Damian Gordon" userId="796278f3-970d-4a3b-8137-dc597a054133" providerId="ADAL" clId="{A0CDA5E7-8800-4522-8D2B-86AD444097A7}" dt="2025-02-27T21:02:07.914" v="1"/>
        <pc:sldMkLst>
          <pc:docMk/>
          <pc:sldMk cId="0" sldId="471"/>
        </pc:sldMkLst>
      </pc:sldChg>
      <pc:sldChg chg="add">
        <pc:chgData name="Damian Gordon" userId="796278f3-970d-4a3b-8137-dc597a054133" providerId="ADAL" clId="{A0CDA5E7-8800-4522-8D2B-86AD444097A7}" dt="2025-02-27T21:02:07.914" v="1"/>
        <pc:sldMkLst>
          <pc:docMk/>
          <pc:sldMk cId="0" sldId="472"/>
        </pc:sldMkLst>
      </pc:sldChg>
      <pc:sldChg chg="add">
        <pc:chgData name="Damian Gordon" userId="796278f3-970d-4a3b-8137-dc597a054133" providerId="ADAL" clId="{A0CDA5E7-8800-4522-8D2B-86AD444097A7}" dt="2025-02-27T21:02:07.914" v="1"/>
        <pc:sldMkLst>
          <pc:docMk/>
          <pc:sldMk cId="0" sldId="473"/>
        </pc:sldMkLst>
      </pc:sldChg>
      <pc:sldChg chg="add">
        <pc:chgData name="Damian Gordon" userId="796278f3-970d-4a3b-8137-dc597a054133" providerId="ADAL" clId="{A0CDA5E7-8800-4522-8D2B-86AD444097A7}" dt="2025-02-27T21:02:07.914" v="1"/>
        <pc:sldMkLst>
          <pc:docMk/>
          <pc:sldMk cId="0" sldId="474"/>
        </pc:sldMkLst>
      </pc:sldChg>
      <pc:sldChg chg="add">
        <pc:chgData name="Damian Gordon" userId="796278f3-970d-4a3b-8137-dc597a054133" providerId="ADAL" clId="{A0CDA5E7-8800-4522-8D2B-86AD444097A7}" dt="2025-02-27T21:03:32.818" v="8"/>
        <pc:sldMkLst>
          <pc:docMk/>
          <pc:sldMk cId="0" sldId="476"/>
        </pc:sldMkLst>
      </pc:sldChg>
      <pc:sldChg chg="add del">
        <pc:chgData name="Damian Gordon" userId="796278f3-970d-4a3b-8137-dc597a054133" providerId="ADAL" clId="{A0CDA5E7-8800-4522-8D2B-86AD444097A7}" dt="2025-02-27T21:02:07.914" v="1"/>
        <pc:sldMkLst>
          <pc:docMk/>
          <pc:sldMk cId="0" sldId="477"/>
        </pc:sldMkLst>
      </pc:sldChg>
      <pc:sldChg chg="add">
        <pc:chgData name="Damian Gordon" userId="796278f3-970d-4a3b-8137-dc597a054133" providerId="ADAL" clId="{A0CDA5E7-8800-4522-8D2B-86AD444097A7}" dt="2025-02-27T21:02:07.914" v="1"/>
        <pc:sldMkLst>
          <pc:docMk/>
          <pc:sldMk cId="0" sldId="478"/>
        </pc:sldMkLst>
      </pc:sldChg>
      <pc:sldChg chg="add del">
        <pc:chgData name="Damian Gordon" userId="796278f3-970d-4a3b-8137-dc597a054133" providerId="ADAL" clId="{A0CDA5E7-8800-4522-8D2B-86AD444097A7}" dt="2025-02-27T21:03:32.818" v="8"/>
        <pc:sldMkLst>
          <pc:docMk/>
          <pc:sldMk cId="0" sldId="482"/>
        </pc:sldMkLst>
      </pc:sldChg>
      <pc:sldChg chg="add">
        <pc:chgData name="Damian Gordon" userId="796278f3-970d-4a3b-8137-dc597a054133" providerId="ADAL" clId="{A0CDA5E7-8800-4522-8D2B-86AD444097A7}" dt="2025-02-27T21:02:07.914" v="1"/>
        <pc:sldMkLst>
          <pc:docMk/>
          <pc:sldMk cId="0" sldId="483"/>
        </pc:sldMkLst>
      </pc:sldChg>
      <pc:sldChg chg="add del">
        <pc:chgData name="Damian Gordon" userId="796278f3-970d-4a3b-8137-dc597a054133" providerId="ADAL" clId="{A0CDA5E7-8800-4522-8D2B-86AD444097A7}" dt="2025-02-27T21:03:32.818" v="8"/>
        <pc:sldMkLst>
          <pc:docMk/>
          <pc:sldMk cId="0" sldId="484"/>
        </pc:sldMkLst>
      </pc:sldChg>
      <pc:sldChg chg="add">
        <pc:chgData name="Damian Gordon" userId="796278f3-970d-4a3b-8137-dc597a054133" providerId="ADAL" clId="{A0CDA5E7-8800-4522-8D2B-86AD444097A7}" dt="2025-02-27T21:03:32.818" v="8"/>
        <pc:sldMkLst>
          <pc:docMk/>
          <pc:sldMk cId="0" sldId="485"/>
        </pc:sldMkLst>
      </pc:sldChg>
      <pc:sldChg chg="add del">
        <pc:chgData name="Damian Gordon" userId="796278f3-970d-4a3b-8137-dc597a054133" providerId="ADAL" clId="{A0CDA5E7-8800-4522-8D2B-86AD444097A7}" dt="2025-02-27T21:03:32.818" v="8"/>
        <pc:sldMkLst>
          <pc:docMk/>
          <pc:sldMk cId="0" sldId="486"/>
        </pc:sldMkLst>
      </pc:sldChg>
      <pc:sldChg chg="add del">
        <pc:chgData name="Damian Gordon" userId="796278f3-970d-4a3b-8137-dc597a054133" providerId="ADAL" clId="{A0CDA5E7-8800-4522-8D2B-86AD444097A7}" dt="2025-02-27T21:03:32.818" v="8"/>
        <pc:sldMkLst>
          <pc:docMk/>
          <pc:sldMk cId="0" sldId="487"/>
        </pc:sldMkLst>
      </pc:sldChg>
      <pc:sldChg chg="add del">
        <pc:chgData name="Damian Gordon" userId="796278f3-970d-4a3b-8137-dc597a054133" providerId="ADAL" clId="{A0CDA5E7-8800-4522-8D2B-86AD444097A7}" dt="2025-02-27T21:02:21.896" v="6" actId="47"/>
        <pc:sldMkLst>
          <pc:docMk/>
          <pc:sldMk cId="0" sldId="488"/>
        </pc:sldMkLst>
      </pc:sldChg>
      <pc:sldChg chg="add">
        <pc:chgData name="Damian Gordon" userId="796278f3-970d-4a3b-8137-dc597a054133" providerId="ADAL" clId="{A0CDA5E7-8800-4522-8D2B-86AD444097A7}" dt="2025-02-27T21:02:07.914" v="1"/>
        <pc:sldMkLst>
          <pc:docMk/>
          <pc:sldMk cId="0" sldId="489"/>
        </pc:sldMkLst>
      </pc:sldChg>
      <pc:sldChg chg="add">
        <pc:chgData name="Damian Gordon" userId="796278f3-970d-4a3b-8137-dc597a054133" providerId="ADAL" clId="{A0CDA5E7-8800-4522-8D2B-86AD444097A7}" dt="2025-02-27T21:02:07.914" v="1"/>
        <pc:sldMkLst>
          <pc:docMk/>
          <pc:sldMk cId="0" sldId="490"/>
        </pc:sldMkLst>
      </pc:sldChg>
      <pc:sldChg chg="add">
        <pc:chgData name="Damian Gordon" userId="796278f3-970d-4a3b-8137-dc597a054133" providerId="ADAL" clId="{A0CDA5E7-8800-4522-8D2B-86AD444097A7}" dt="2025-02-27T21:03:32.818" v="8"/>
        <pc:sldMkLst>
          <pc:docMk/>
          <pc:sldMk cId="0" sldId="491"/>
        </pc:sldMkLst>
      </pc:sldChg>
      <pc:sldChg chg="add">
        <pc:chgData name="Damian Gordon" userId="796278f3-970d-4a3b-8137-dc597a054133" providerId="ADAL" clId="{A0CDA5E7-8800-4522-8D2B-86AD444097A7}" dt="2025-02-27T21:02:07.914" v="1"/>
        <pc:sldMkLst>
          <pc:docMk/>
          <pc:sldMk cId="0" sldId="492"/>
        </pc:sldMkLst>
      </pc:sldChg>
      <pc:sldChg chg="add">
        <pc:chgData name="Damian Gordon" userId="796278f3-970d-4a3b-8137-dc597a054133" providerId="ADAL" clId="{A0CDA5E7-8800-4522-8D2B-86AD444097A7}" dt="2025-02-27T21:02:07.914" v="1"/>
        <pc:sldMkLst>
          <pc:docMk/>
          <pc:sldMk cId="0" sldId="493"/>
        </pc:sldMkLst>
      </pc:sldChg>
      <pc:sldChg chg="add">
        <pc:chgData name="Damian Gordon" userId="796278f3-970d-4a3b-8137-dc597a054133" providerId="ADAL" clId="{A0CDA5E7-8800-4522-8D2B-86AD444097A7}" dt="2025-02-27T21:02:07.914" v="1"/>
        <pc:sldMkLst>
          <pc:docMk/>
          <pc:sldMk cId="0" sldId="494"/>
        </pc:sldMkLst>
      </pc:sldChg>
      <pc:sldChg chg="add">
        <pc:chgData name="Damian Gordon" userId="796278f3-970d-4a3b-8137-dc597a054133" providerId="ADAL" clId="{A0CDA5E7-8800-4522-8D2B-86AD444097A7}" dt="2025-02-27T21:02:07.914" v="1"/>
        <pc:sldMkLst>
          <pc:docMk/>
          <pc:sldMk cId="0" sldId="495"/>
        </pc:sldMkLst>
      </pc:sldChg>
      <pc:sldChg chg="add del">
        <pc:chgData name="Damian Gordon" userId="796278f3-970d-4a3b-8137-dc597a054133" providerId="ADAL" clId="{A0CDA5E7-8800-4522-8D2B-86AD444097A7}" dt="2025-02-27T21:02:07.914" v="1"/>
        <pc:sldMkLst>
          <pc:docMk/>
          <pc:sldMk cId="0" sldId="496"/>
        </pc:sldMkLst>
      </pc:sldChg>
      <pc:sldChg chg="add">
        <pc:chgData name="Damian Gordon" userId="796278f3-970d-4a3b-8137-dc597a054133" providerId="ADAL" clId="{A0CDA5E7-8800-4522-8D2B-86AD444097A7}" dt="2025-02-27T21:02:07.914" v="1"/>
        <pc:sldMkLst>
          <pc:docMk/>
          <pc:sldMk cId="0" sldId="497"/>
        </pc:sldMkLst>
      </pc:sldChg>
      <pc:sldChg chg="add del">
        <pc:chgData name="Damian Gordon" userId="796278f3-970d-4a3b-8137-dc597a054133" providerId="ADAL" clId="{A0CDA5E7-8800-4522-8D2B-86AD444097A7}" dt="2025-02-27T21:02:07.914" v="1"/>
        <pc:sldMkLst>
          <pc:docMk/>
          <pc:sldMk cId="0" sldId="498"/>
        </pc:sldMkLst>
      </pc:sldChg>
      <pc:sldChg chg="add">
        <pc:chgData name="Damian Gordon" userId="796278f3-970d-4a3b-8137-dc597a054133" providerId="ADAL" clId="{A0CDA5E7-8800-4522-8D2B-86AD444097A7}" dt="2025-02-27T21:02:07.914" v="1"/>
        <pc:sldMkLst>
          <pc:docMk/>
          <pc:sldMk cId="0" sldId="499"/>
        </pc:sldMkLst>
      </pc:sldChg>
      <pc:sldChg chg="add del">
        <pc:chgData name="Damian Gordon" userId="796278f3-970d-4a3b-8137-dc597a054133" providerId="ADAL" clId="{A0CDA5E7-8800-4522-8D2B-86AD444097A7}" dt="2025-02-27T21:02:07.914" v="1"/>
        <pc:sldMkLst>
          <pc:docMk/>
          <pc:sldMk cId="0" sldId="500"/>
        </pc:sldMkLst>
      </pc:sldChg>
      <pc:sldChg chg="add del">
        <pc:chgData name="Damian Gordon" userId="796278f3-970d-4a3b-8137-dc597a054133" providerId="ADAL" clId="{A0CDA5E7-8800-4522-8D2B-86AD444097A7}" dt="2025-02-27T21:02:07.914" v="1"/>
        <pc:sldMkLst>
          <pc:docMk/>
          <pc:sldMk cId="0" sldId="501"/>
        </pc:sldMkLst>
      </pc:sldChg>
      <pc:sldChg chg="add del">
        <pc:chgData name="Damian Gordon" userId="796278f3-970d-4a3b-8137-dc597a054133" providerId="ADAL" clId="{A0CDA5E7-8800-4522-8D2B-86AD444097A7}" dt="2025-02-27T21:02:07.914" v="1"/>
        <pc:sldMkLst>
          <pc:docMk/>
          <pc:sldMk cId="0" sldId="502"/>
        </pc:sldMkLst>
      </pc:sldChg>
      <pc:sldChg chg="add del">
        <pc:chgData name="Damian Gordon" userId="796278f3-970d-4a3b-8137-dc597a054133" providerId="ADAL" clId="{A0CDA5E7-8800-4522-8D2B-86AD444097A7}" dt="2025-02-27T21:02:07.914" v="1"/>
        <pc:sldMkLst>
          <pc:docMk/>
          <pc:sldMk cId="0" sldId="503"/>
        </pc:sldMkLst>
      </pc:sldChg>
      <pc:sldChg chg="add del">
        <pc:chgData name="Damian Gordon" userId="796278f3-970d-4a3b-8137-dc597a054133" providerId="ADAL" clId="{A0CDA5E7-8800-4522-8D2B-86AD444097A7}" dt="2025-02-27T21:02:07.914" v="1"/>
        <pc:sldMkLst>
          <pc:docMk/>
          <pc:sldMk cId="0" sldId="504"/>
        </pc:sldMkLst>
      </pc:sldChg>
      <pc:sldChg chg="add del">
        <pc:chgData name="Damian Gordon" userId="796278f3-970d-4a3b-8137-dc597a054133" providerId="ADAL" clId="{A0CDA5E7-8800-4522-8D2B-86AD444097A7}" dt="2025-02-27T21:03:32.818" v="8"/>
        <pc:sldMkLst>
          <pc:docMk/>
          <pc:sldMk cId="0" sldId="505"/>
        </pc:sldMkLst>
      </pc:sldChg>
      <pc:sldChg chg="add del">
        <pc:chgData name="Damian Gordon" userId="796278f3-970d-4a3b-8137-dc597a054133" providerId="ADAL" clId="{A0CDA5E7-8800-4522-8D2B-86AD444097A7}" dt="2025-02-27T21:03:32.818" v="8"/>
        <pc:sldMkLst>
          <pc:docMk/>
          <pc:sldMk cId="0" sldId="506"/>
        </pc:sldMkLst>
      </pc:sldChg>
      <pc:sldChg chg="add del">
        <pc:chgData name="Damian Gordon" userId="796278f3-970d-4a3b-8137-dc597a054133" providerId="ADAL" clId="{A0CDA5E7-8800-4522-8D2B-86AD444097A7}" dt="2025-02-27T21:03:32.818" v="8"/>
        <pc:sldMkLst>
          <pc:docMk/>
          <pc:sldMk cId="0" sldId="507"/>
        </pc:sldMkLst>
      </pc:sldChg>
      <pc:sldChg chg="del">
        <pc:chgData name="Damian Gordon" userId="796278f3-970d-4a3b-8137-dc597a054133" providerId="ADAL" clId="{A0CDA5E7-8800-4522-8D2B-86AD444097A7}" dt="2025-02-27T21:01:57.449" v="0" actId="47"/>
        <pc:sldMkLst>
          <pc:docMk/>
          <pc:sldMk cId="0" sldId="508"/>
        </pc:sldMkLst>
      </pc:sldChg>
      <pc:sldChg chg="add del">
        <pc:chgData name="Damian Gordon" userId="796278f3-970d-4a3b-8137-dc597a054133" providerId="ADAL" clId="{A0CDA5E7-8800-4522-8D2B-86AD444097A7}" dt="2025-02-27T21:03:32.818" v="8"/>
        <pc:sldMkLst>
          <pc:docMk/>
          <pc:sldMk cId="0" sldId="509"/>
        </pc:sldMkLst>
      </pc:sldChg>
      <pc:sldChg chg="add del">
        <pc:chgData name="Damian Gordon" userId="796278f3-970d-4a3b-8137-dc597a054133" providerId="ADAL" clId="{A0CDA5E7-8800-4522-8D2B-86AD444097A7}" dt="2025-02-27T21:03:32.818" v="8"/>
        <pc:sldMkLst>
          <pc:docMk/>
          <pc:sldMk cId="0" sldId="510"/>
        </pc:sldMkLst>
      </pc:sldChg>
      <pc:sldChg chg="add del">
        <pc:chgData name="Damian Gordon" userId="796278f3-970d-4a3b-8137-dc597a054133" providerId="ADAL" clId="{A0CDA5E7-8800-4522-8D2B-86AD444097A7}" dt="2025-02-27T21:03:32.818" v="8"/>
        <pc:sldMkLst>
          <pc:docMk/>
          <pc:sldMk cId="0" sldId="511"/>
        </pc:sldMkLst>
      </pc:sldChg>
      <pc:sldChg chg="add">
        <pc:chgData name="Damian Gordon" userId="796278f3-970d-4a3b-8137-dc597a054133" providerId="ADAL" clId="{A0CDA5E7-8800-4522-8D2B-86AD444097A7}" dt="2025-02-27T21:03:32.818" v="8"/>
        <pc:sldMkLst>
          <pc:docMk/>
          <pc:sldMk cId="0" sldId="512"/>
        </pc:sldMkLst>
      </pc:sldChg>
      <pc:sldChg chg="add">
        <pc:chgData name="Damian Gordon" userId="796278f3-970d-4a3b-8137-dc597a054133" providerId="ADAL" clId="{A0CDA5E7-8800-4522-8D2B-86AD444097A7}" dt="2025-02-27T21:03:32.818" v="8"/>
        <pc:sldMkLst>
          <pc:docMk/>
          <pc:sldMk cId="0" sldId="513"/>
        </pc:sldMkLst>
      </pc:sldChg>
      <pc:sldChg chg="add">
        <pc:chgData name="Damian Gordon" userId="796278f3-970d-4a3b-8137-dc597a054133" providerId="ADAL" clId="{A0CDA5E7-8800-4522-8D2B-86AD444097A7}" dt="2025-02-27T21:03:32.818" v="8"/>
        <pc:sldMkLst>
          <pc:docMk/>
          <pc:sldMk cId="0" sldId="514"/>
        </pc:sldMkLst>
      </pc:sldChg>
      <pc:sldChg chg="modSp add mod">
        <pc:chgData name="Damian Gordon" userId="796278f3-970d-4a3b-8137-dc597a054133" providerId="ADAL" clId="{A0CDA5E7-8800-4522-8D2B-86AD444097A7}" dt="2025-02-27T21:03:32.907" v="10" actId="27636"/>
        <pc:sldMkLst>
          <pc:docMk/>
          <pc:sldMk cId="0" sldId="516"/>
        </pc:sldMkLst>
        <pc:spChg chg="mod">
          <ac:chgData name="Damian Gordon" userId="796278f3-970d-4a3b-8137-dc597a054133" providerId="ADAL" clId="{A0CDA5E7-8800-4522-8D2B-86AD444097A7}" dt="2025-02-27T21:03:32.907" v="10" actId="27636"/>
          <ac:spMkLst>
            <pc:docMk/>
            <pc:sldMk cId="0" sldId="516"/>
            <ac:spMk id="62467" creationId="{8AEA6D44-A050-CFC6-D3BB-B975C6F2C4D0}"/>
          </ac:spMkLst>
        </pc:spChg>
      </pc:sldChg>
      <pc:sldChg chg="add">
        <pc:chgData name="Damian Gordon" userId="796278f3-970d-4a3b-8137-dc597a054133" providerId="ADAL" clId="{A0CDA5E7-8800-4522-8D2B-86AD444097A7}" dt="2025-02-27T21:03:32.818" v="8"/>
        <pc:sldMkLst>
          <pc:docMk/>
          <pc:sldMk cId="0" sldId="517"/>
        </pc:sldMkLst>
      </pc:sldChg>
      <pc:sldChg chg="add">
        <pc:chgData name="Damian Gordon" userId="796278f3-970d-4a3b-8137-dc597a054133" providerId="ADAL" clId="{A0CDA5E7-8800-4522-8D2B-86AD444097A7}" dt="2025-02-27T21:03:32.818" v="8"/>
        <pc:sldMkLst>
          <pc:docMk/>
          <pc:sldMk cId="0" sldId="518"/>
        </pc:sldMkLst>
      </pc:sldChg>
      <pc:sldChg chg="add">
        <pc:chgData name="Damian Gordon" userId="796278f3-970d-4a3b-8137-dc597a054133" providerId="ADAL" clId="{A0CDA5E7-8800-4522-8D2B-86AD444097A7}" dt="2025-02-27T21:03:32.818" v="8"/>
        <pc:sldMkLst>
          <pc:docMk/>
          <pc:sldMk cId="0" sldId="519"/>
        </pc:sldMkLst>
      </pc:sldChg>
      <pc:sldChg chg="add">
        <pc:chgData name="Damian Gordon" userId="796278f3-970d-4a3b-8137-dc597a054133" providerId="ADAL" clId="{A0CDA5E7-8800-4522-8D2B-86AD444097A7}" dt="2025-02-27T21:03:32.818" v="8"/>
        <pc:sldMkLst>
          <pc:docMk/>
          <pc:sldMk cId="0" sldId="520"/>
        </pc:sldMkLst>
      </pc:sldChg>
      <pc:sldChg chg="add">
        <pc:chgData name="Damian Gordon" userId="796278f3-970d-4a3b-8137-dc597a054133" providerId="ADAL" clId="{A0CDA5E7-8800-4522-8D2B-86AD444097A7}" dt="2025-02-27T21:03:32.818" v="8"/>
        <pc:sldMkLst>
          <pc:docMk/>
          <pc:sldMk cId="0" sldId="521"/>
        </pc:sldMkLst>
      </pc:sldChg>
      <pc:sldChg chg="modSp add mod">
        <pc:chgData name="Damian Gordon" userId="796278f3-970d-4a3b-8137-dc597a054133" providerId="ADAL" clId="{A0CDA5E7-8800-4522-8D2B-86AD444097A7}" dt="2025-02-27T21:03:32.913" v="11" actId="27636"/>
        <pc:sldMkLst>
          <pc:docMk/>
          <pc:sldMk cId="0" sldId="522"/>
        </pc:sldMkLst>
        <pc:spChg chg="mod">
          <ac:chgData name="Damian Gordon" userId="796278f3-970d-4a3b-8137-dc597a054133" providerId="ADAL" clId="{A0CDA5E7-8800-4522-8D2B-86AD444097A7}" dt="2025-02-27T21:03:32.913" v="11" actId="27636"/>
          <ac:spMkLst>
            <pc:docMk/>
            <pc:sldMk cId="0" sldId="522"/>
            <ac:spMk id="113667" creationId="{73E34436-3506-BD94-9301-5C9094A404C5}"/>
          </ac:spMkLst>
        </pc:spChg>
      </pc:sldChg>
      <pc:sldChg chg="add">
        <pc:chgData name="Damian Gordon" userId="796278f3-970d-4a3b-8137-dc597a054133" providerId="ADAL" clId="{A0CDA5E7-8800-4522-8D2B-86AD444097A7}" dt="2025-02-27T21:03:32.818" v="8"/>
        <pc:sldMkLst>
          <pc:docMk/>
          <pc:sldMk cId="0" sldId="523"/>
        </pc:sldMkLst>
      </pc:sldChg>
      <pc:sldChg chg="add">
        <pc:chgData name="Damian Gordon" userId="796278f3-970d-4a3b-8137-dc597a054133" providerId="ADAL" clId="{A0CDA5E7-8800-4522-8D2B-86AD444097A7}" dt="2025-02-27T21:03:32.818" v="8"/>
        <pc:sldMkLst>
          <pc:docMk/>
          <pc:sldMk cId="0" sldId="524"/>
        </pc:sldMkLst>
      </pc:sldChg>
      <pc:sldChg chg="add">
        <pc:chgData name="Damian Gordon" userId="796278f3-970d-4a3b-8137-dc597a054133" providerId="ADAL" clId="{A0CDA5E7-8800-4522-8D2B-86AD444097A7}" dt="2025-02-27T21:03:32.818" v="8"/>
        <pc:sldMkLst>
          <pc:docMk/>
          <pc:sldMk cId="0" sldId="525"/>
        </pc:sldMkLst>
      </pc:sldChg>
      <pc:sldChg chg="add">
        <pc:chgData name="Damian Gordon" userId="796278f3-970d-4a3b-8137-dc597a054133" providerId="ADAL" clId="{A0CDA5E7-8800-4522-8D2B-86AD444097A7}" dt="2025-02-27T21:03:32.818" v="8"/>
        <pc:sldMkLst>
          <pc:docMk/>
          <pc:sldMk cId="0" sldId="526"/>
        </pc:sldMkLst>
      </pc:sldChg>
      <pc:sldChg chg="add">
        <pc:chgData name="Damian Gordon" userId="796278f3-970d-4a3b-8137-dc597a054133" providerId="ADAL" clId="{A0CDA5E7-8800-4522-8D2B-86AD444097A7}" dt="2025-02-27T21:03:32.818" v="8"/>
        <pc:sldMkLst>
          <pc:docMk/>
          <pc:sldMk cId="0" sldId="527"/>
        </pc:sldMkLst>
      </pc:sldChg>
      <pc:sldChg chg="add">
        <pc:chgData name="Damian Gordon" userId="796278f3-970d-4a3b-8137-dc597a054133" providerId="ADAL" clId="{A0CDA5E7-8800-4522-8D2B-86AD444097A7}" dt="2025-02-27T21:03:32.818" v="8"/>
        <pc:sldMkLst>
          <pc:docMk/>
          <pc:sldMk cId="0" sldId="530"/>
        </pc:sldMkLst>
      </pc:sldChg>
      <pc:sldChg chg="add">
        <pc:chgData name="Damian Gordon" userId="796278f3-970d-4a3b-8137-dc597a054133" providerId="ADAL" clId="{A0CDA5E7-8800-4522-8D2B-86AD444097A7}" dt="2025-02-27T21:03:32.818" v="8"/>
        <pc:sldMkLst>
          <pc:docMk/>
          <pc:sldMk cId="0" sldId="531"/>
        </pc:sldMkLst>
      </pc:sldChg>
      <pc:sldChg chg="add">
        <pc:chgData name="Damian Gordon" userId="796278f3-970d-4a3b-8137-dc597a054133" providerId="ADAL" clId="{A0CDA5E7-8800-4522-8D2B-86AD444097A7}" dt="2025-02-27T21:03:32.818" v="8"/>
        <pc:sldMkLst>
          <pc:docMk/>
          <pc:sldMk cId="0" sldId="533"/>
        </pc:sldMkLst>
      </pc:sldChg>
      <pc:sldChg chg="add">
        <pc:chgData name="Damian Gordon" userId="796278f3-970d-4a3b-8137-dc597a054133" providerId="ADAL" clId="{A0CDA5E7-8800-4522-8D2B-86AD444097A7}" dt="2025-02-27T21:03:32.818" v="8"/>
        <pc:sldMkLst>
          <pc:docMk/>
          <pc:sldMk cId="0" sldId="536"/>
        </pc:sldMkLst>
      </pc:sldChg>
      <pc:sldChg chg="add">
        <pc:chgData name="Damian Gordon" userId="796278f3-970d-4a3b-8137-dc597a054133" providerId="ADAL" clId="{A0CDA5E7-8800-4522-8D2B-86AD444097A7}" dt="2025-02-27T21:03:32.818" v="8"/>
        <pc:sldMkLst>
          <pc:docMk/>
          <pc:sldMk cId="0" sldId="538"/>
        </pc:sldMkLst>
      </pc:sldChg>
      <pc:sldChg chg="add setBg">
        <pc:chgData name="Damian Gordon" userId="796278f3-970d-4a3b-8137-dc597a054133" providerId="ADAL" clId="{A0CDA5E7-8800-4522-8D2B-86AD444097A7}" dt="2025-02-27T21:03:32.818" v="8"/>
        <pc:sldMkLst>
          <pc:docMk/>
          <pc:sldMk cId="0" sldId="539"/>
        </pc:sldMkLst>
      </pc:sldChg>
      <pc:sldChg chg="add">
        <pc:chgData name="Damian Gordon" userId="796278f3-970d-4a3b-8137-dc597a054133" providerId="ADAL" clId="{A0CDA5E7-8800-4522-8D2B-86AD444097A7}" dt="2025-02-27T21:03:32.818" v="8"/>
        <pc:sldMkLst>
          <pc:docMk/>
          <pc:sldMk cId="0" sldId="540"/>
        </pc:sldMkLst>
      </pc:sldChg>
      <pc:sldChg chg="add">
        <pc:chgData name="Damian Gordon" userId="796278f3-970d-4a3b-8137-dc597a054133" providerId="ADAL" clId="{A0CDA5E7-8800-4522-8D2B-86AD444097A7}" dt="2025-02-27T21:03:32.818" v="8"/>
        <pc:sldMkLst>
          <pc:docMk/>
          <pc:sldMk cId="0" sldId="541"/>
        </pc:sldMkLst>
      </pc:sldChg>
      <pc:sldChg chg="add">
        <pc:chgData name="Damian Gordon" userId="796278f3-970d-4a3b-8137-dc597a054133" providerId="ADAL" clId="{A0CDA5E7-8800-4522-8D2B-86AD444097A7}" dt="2025-02-27T21:03:32.818" v="8"/>
        <pc:sldMkLst>
          <pc:docMk/>
          <pc:sldMk cId="0" sldId="542"/>
        </pc:sldMkLst>
      </pc:sldChg>
      <pc:sldChg chg="add">
        <pc:chgData name="Damian Gordon" userId="796278f3-970d-4a3b-8137-dc597a054133" providerId="ADAL" clId="{A0CDA5E7-8800-4522-8D2B-86AD444097A7}" dt="2025-02-27T21:03:32.818" v="8"/>
        <pc:sldMkLst>
          <pc:docMk/>
          <pc:sldMk cId="0" sldId="543"/>
        </pc:sldMkLst>
      </pc:sldChg>
      <pc:sldChg chg="add">
        <pc:chgData name="Damian Gordon" userId="796278f3-970d-4a3b-8137-dc597a054133" providerId="ADAL" clId="{A0CDA5E7-8800-4522-8D2B-86AD444097A7}" dt="2025-02-27T21:03:32.818" v="8"/>
        <pc:sldMkLst>
          <pc:docMk/>
          <pc:sldMk cId="0" sldId="544"/>
        </pc:sldMkLst>
      </pc:sldChg>
      <pc:sldChg chg="add">
        <pc:chgData name="Damian Gordon" userId="796278f3-970d-4a3b-8137-dc597a054133" providerId="ADAL" clId="{A0CDA5E7-8800-4522-8D2B-86AD444097A7}" dt="2025-02-27T21:03:32.818" v="8"/>
        <pc:sldMkLst>
          <pc:docMk/>
          <pc:sldMk cId="0" sldId="545"/>
        </pc:sldMkLst>
      </pc:sldChg>
      <pc:sldChg chg="add">
        <pc:chgData name="Damian Gordon" userId="796278f3-970d-4a3b-8137-dc597a054133" providerId="ADAL" clId="{A0CDA5E7-8800-4522-8D2B-86AD444097A7}" dt="2025-02-27T21:03:32.818" v="8"/>
        <pc:sldMkLst>
          <pc:docMk/>
          <pc:sldMk cId="0" sldId="546"/>
        </pc:sldMkLst>
      </pc:sldChg>
      <pc:sldChg chg="modSp add mod">
        <pc:chgData name="Damian Gordon" userId="796278f3-970d-4a3b-8137-dc597a054133" providerId="ADAL" clId="{A0CDA5E7-8800-4522-8D2B-86AD444097A7}" dt="2025-02-27T21:04:10.547" v="13" actId="14100"/>
        <pc:sldMkLst>
          <pc:docMk/>
          <pc:sldMk cId="0" sldId="547"/>
        </pc:sldMkLst>
        <pc:spChg chg="mod">
          <ac:chgData name="Damian Gordon" userId="796278f3-970d-4a3b-8137-dc597a054133" providerId="ADAL" clId="{A0CDA5E7-8800-4522-8D2B-86AD444097A7}" dt="2025-02-27T21:04:10.547" v="13" actId="14100"/>
          <ac:spMkLst>
            <pc:docMk/>
            <pc:sldMk cId="0" sldId="547"/>
            <ac:spMk id="174085" creationId="{BACB6CB2-51DC-9A6B-8F56-22DE2BEB17E1}"/>
          </ac:spMkLst>
        </pc:spChg>
      </pc:sldChg>
      <pc:sldChg chg="modSp add mod">
        <pc:chgData name="Damian Gordon" userId="796278f3-970d-4a3b-8137-dc597a054133" providerId="ADAL" clId="{A0CDA5E7-8800-4522-8D2B-86AD444097A7}" dt="2025-02-27T21:04:18.646" v="15" actId="14100"/>
        <pc:sldMkLst>
          <pc:docMk/>
          <pc:sldMk cId="0" sldId="548"/>
        </pc:sldMkLst>
        <pc:spChg chg="mod">
          <ac:chgData name="Damian Gordon" userId="796278f3-970d-4a3b-8137-dc597a054133" providerId="ADAL" clId="{A0CDA5E7-8800-4522-8D2B-86AD444097A7}" dt="2025-02-27T21:04:18.646" v="15" actId="14100"/>
          <ac:spMkLst>
            <pc:docMk/>
            <pc:sldMk cId="0" sldId="548"/>
            <ac:spMk id="176133" creationId="{7FAC18BE-9EB3-D234-4E39-492890201092}"/>
          </ac:spMkLst>
        </pc:spChg>
      </pc:sldChg>
      <pc:sldChg chg="modSp add mod">
        <pc:chgData name="Damian Gordon" userId="796278f3-970d-4a3b-8137-dc597a054133" providerId="ADAL" clId="{A0CDA5E7-8800-4522-8D2B-86AD444097A7}" dt="2025-02-27T21:04:25.689" v="17" actId="14100"/>
        <pc:sldMkLst>
          <pc:docMk/>
          <pc:sldMk cId="0" sldId="549"/>
        </pc:sldMkLst>
        <pc:spChg chg="mod">
          <ac:chgData name="Damian Gordon" userId="796278f3-970d-4a3b-8137-dc597a054133" providerId="ADAL" clId="{A0CDA5E7-8800-4522-8D2B-86AD444097A7}" dt="2025-02-27T21:04:25.689" v="17" actId="14100"/>
          <ac:spMkLst>
            <pc:docMk/>
            <pc:sldMk cId="0" sldId="549"/>
            <ac:spMk id="178181" creationId="{697B137F-8169-335D-2B0B-2466C3CEF149}"/>
          </ac:spMkLst>
        </pc:spChg>
      </pc:sldChg>
      <pc:sldChg chg="modSp add mod">
        <pc:chgData name="Damian Gordon" userId="796278f3-970d-4a3b-8137-dc597a054133" providerId="ADAL" clId="{A0CDA5E7-8800-4522-8D2B-86AD444097A7}" dt="2025-02-27T21:04:33.496" v="19" actId="14100"/>
        <pc:sldMkLst>
          <pc:docMk/>
          <pc:sldMk cId="0" sldId="550"/>
        </pc:sldMkLst>
        <pc:spChg chg="mod">
          <ac:chgData name="Damian Gordon" userId="796278f3-970d-4a3b-8137-dc597a054133" providerId="ADAL" clId="{A0CDA5E7-8800-4522-8D2B-86AD444097A7}" dt="2025-02-27T21:04:33.496" v="19" actId="14100"/>
          <ac:spMkLst>
            <pc:docMk/>
            <pc:sldMk cId="0" sldId="550"/>
            <ac:spMk id="180229" creationId="{DDF72A5E-6A6E-028A-6571-6A0C962C45A9}"/>
          </ac:spMkLst>
        </pc:spChg>
      </pc:sldChg>
      <pc:sldChg chg="modSp add mod">
        <pc:chgData name="Damian Gordon" userId="796278f3-970d-4a3b-8137-dc597a054133" providerId="ADAL" clId="{A0CDA5E7-8800-4522-8D2B-86AD444097A7}" dt="2025-02-27T21:04:40.547" v="21" actId="14100"/>
        <pc:sldMkLst>
          <pc:docMk/>
          <pc:sldMk cId="0" sldId="551"/>
        </pc:sldMkLst>
        <pc:spChg chg="mod">
          <ac:chgData name="Damian Gordon" userId="796278f3-970d-4a3b-8137-dc597a054133" providerId="ADAL" clId="{A0CDA5E7-8800-4522-8D2B-86AD444097A7}" dt="2025-02-27T21:04:40.547" v="21" actId="14100"/>
          <ac:spMkLst>
            <pc:docMk/>
            <pc:sldMk cId="0" sldId="551"/>
            <ac:spMk id="182277" creationId="{63D6994B-1F65-DE17-7707-E7C6BBC86AF4}"/>
          </ac:spMkLst>
        </pc:spChg>
      </pc:sldChg>
      <pc:sldChg chg="modSp add mod">
        <pc:chgData name="Damian Gordon" userId="796278f3-970d-4a3b-8137-dc597a054133" providerId="ADAL" clId="{A0CDA5E7-8800-4522-8D2B-86AD444097A7}" dt="2025-02-27T21:04:48.082" v="23" actId="14100"/>
        <pc:sldMkLst>
          <pc:docMk/>
          <pc:sldMk cId="0" sldId="552"/>
        </pc:sldMkLst>
        <pc:spChg chg="mod">
          <ac:chgData name="Damian Gordon" userId="796278f3-970d-4a3b-8137-dc597a054133" providerId="ADAL" clId="{A0CDA5E7-8800-4522-8D2B-86AD444097A7}" dt="2025-02-27T21:04:48.082" v="23" actId="14100"/>
          <ac:spMkLst>
            <pc:docMk/>
            <pc:sldMk cId="0" sldId="552"/>
            <ac:spMk id="140290" creationId="{82BACB9B-0B36-2EB8-4519-86281B246F76}"/>
          </ac:spMkLst>
        </pc:spChg>
      </pc:sldChg>
      <pc:sldChg chg="add">
        <pc:chgData name="Damian Gordon" userId="796278f3-970d-4a3b-8137-dc597a054133" providerId="ADAL" clId="{A0CDA5E7-8800-4522-8D2B-86AD444097A7}" dt="2025-02-27T21:03:32.818" v="8"/>
        <pc:sldMkLst>
          <pc:docMk/>
          <pc:sldMk cId="0" sldId="553"/>
        </pc:sldMkLst>
      </pc:sldChg>
      <pc:sldChg chg="modSp add mod">
        <pc:chgData name="Damian Gordon" userId="796278f3-970d-4a3b-8137-dc597a054133" providerId="ADAL" clId="{A0CDA5E7-8800-4522-8D2B-86AD444097A7}" dt="2025-02-27T21:03:32.882" v="9" actId="27636"/>
        <pc:sldMkLst>
          <pc:docMk/>
          <pc:sldMk cId="0" sldId="554"/>
        </pc:sldMkLst>
        <pc:spChg chg="mod">
          <ac:chgData name="Damian Gordon" userId="796278f3-970d-4a3b-8137-dc597a054133" providerId="ADAL" clId="{A0CDA5E7-8800-4522-8D2B-86AD444097A7}" dt="2025-02-27T21:03:32.882" v="9" actId="27636"/>
          <ac:spMkLst>
            <pc:docMk/>
            <pc:sldMk cId="0" sldId="554"/>
            <ac:spMk id="15363" creationId="{D7C4FC77-9D9D-E4C3-C05F-D770182DBAF1}"/>
          </ac:spMkLst>
        </pc:spChg>
      </pc:sldChg>
      <pc:sldChg chg="add">
        <pc:chgData name="Damian Gordon" userId="796278f3-970d-4a3b-8137-dc597a054133" providerId="ADAL" clId="{A0CDA5E7-8800-4522-8D2B-86AD444097A7}" dt="2025-02-27T21:03:32.818" v="8"/>
        <pc:sldMkLst>
          <pc:docMk/>
          <pc:sldMk cId="0" sldId="555"/>
        </pc:sldMkLst>
      </pc:sldChg>
      <pc:sldChg chg="add">
        <pc:chgData name="Damian Gordon" userId="796278f3-970d-4a3b-8137-dc597a054133" providerId="ADAL" clId="{A0CDA5E7-8800-4522-8D2B-86AD444097A7}" dt="2025-02-27T21:03:32.818" v="8"/>
        <pc:sldMkLst>
          <pc:docMk/>
          <pc:sldMk cId="0" sldId="556"/>
        </pc:sldMkLst>
      </pc:sldChg>
      <pc:sldChg chg="add">
        <pc:chgData name="Damian Gordon" userId="796278f3-970d-4a3b-8137-dc597a054133" providerId="ADAL" clId="{A0CDA5E7-8800-4522-8D2B-86AD444097A7}" dt="2025-02-27T21:03:32.818" v="8"/>
        <pc:sldMkLst>
          <pc:docMk/>
          <pc:sldMk cId="0" sldId="557"/>
        </pc:sldMkLst>
      </pc:sldChg>
      <pc:sldChg chg="add">
        <pc:chgData name="Damian Gordon" userId="796278f3-970d-4a3b-8137-dc597a054133" providerId="ADAL" clId="{A0CDA5E7-8800-4522-8D2B-86AD444097A7}" dt="2025-02-27T21:03:32.818" v="8"/>
        <pc:sldMkLst>
          <pc:docMk/>
          <pc:sldMk cId="0" sldId="558"/>
        </pc:sldMkLst>
      </pc:sldChg>
      <pc:sldChg chg="add">
        <pc:chgData name="Damian Gordon" userId="796278f3-970d-4a3b-8137-dc597a054133" providerId="ADAL" clId="{A0CDA5E7-8800-4522-8D2B-86AD444097A7}" dt="2025-02-27T21:03:32.818" v="8"/>
        <pc:sldMkLst>
          <pc:docMk/>
          <pc:sldMk cId="0" sldId="559"/>
        </pc:sldMkLst>
      </pc:sldChg>
      <pc:sldChg chg="add">
        <pc:chgData name="Damian Gordon" userId="796278f3-970d-4a3b-8137-dc597a054133" providerId="ADAL" clId="{A0CDA5E7-8800-4522-8D2B-86AD444097A7}" dt="2025-02-27T21:03:32.818" v="8"/>
        <pc:sldMkLst>
          <pc:docMk/>
          <pc:sldMk cId="0" sldId="560"/>
        </pc:sldMkLst>
      </pc:sldChg>
      <pc:sldChg chg="add">
        <pc:chgData name="Damian Gordon" userId="796278f3-970d-4a3b-8137-dc597a054133" providerId="ADAL" clId="{A0CDA5E7-8800-4522-8D2B-86AD444097A7}" dt="2025-02-27T21:03:32.818" v="8"/>
        <pc:sldMkLst>
          <pc:docMk/>
          <pc:sldMk cId="0" sldId="561"/>
        </pc:sldMkLst>
      </pc:sldChg>
      <pc:sldChg chg="add">
        <pc:chgData name="Damian Gordon" userId="796278f3-970d-4a3b-8137-dc597a054133" providerId="ADAL" clId="{A0CDA5E7-8800-4522-8D2B-86AD444097A7}" dt="2025-02-27T21:03:32.818" v="8"/>
        <pc:sldMkLst>
          <pc:docMk/>
          <pc:sldMk cId="0" sldId="562"/>
        </pc:sldMkLst>
      </pc:sldChg>
      <pc:sldChg chg="add">
        <pc:chgData name="Damian Gordon" userId="796278f3-970d-4a3b-8137-dc597a054133" providerId="ADAL" clId="{A0CDA5E7-8800-4522-8D2B-86AD444097A7}" dt="2025-02-27T21:03:32.818" v="8"/>
        <pc:sldMkLst>
          <pc:docMk/>
          <pc:sldMk cId="0" sldId="563"/>
        </pc:sldMkLst>
      </pc:sldChg>
      <pc:sldChg chg="add">
        <pc:chgData name="Damian Gordon" userId="796278f3-970d-4a3b-8137-dc597a054133" providerId="ADAL" clId="{A0CDA5E7-8800-4522-8D2B-86AD444097A7}" dt="2025-02-27T21:03:32.818" v="8"/>
        <pc:sldMkLst>
          <pc:docMk/>
          <pc:sldMk cId="0" sldId="564"/>
        </pc:sldMkLst>
      </pc:sldChg>
      <pc:sldChg chg="add">
        <pc:chgData name="Damian Gordon" userId="796278f3-970d-4a3b-8137-dc597a054133" providerId="ADAL" clId="{A0CDA5E7-8800-4522-8D2B-86AD444097A7}" dt="2025-02-27T21:03:32.818" v="8"/>
        <pc:sldMkLst>
          <pc:docMk/>
          <pc:sldMk cId="0" sldId="565"/>
        </pc:sldMkLst>
      </pc:sldChg>
      <pc:sldChg chg="add">
        <pc:chgData name="Damian Gordon" userId="796278f3-970d-4a3b-8137-dc597a054133" providerId="ADAL" clId="{A0CDA5E7-8800-4522-8D2B-86AD444097A7}" dt="2025-02-27T21:03:32.818" v="8"/>
        <pc:sldMkLst>
          <pc:docMk/>
          <pc:sldMk cId="0" sldId="566"/>
        </pc:sldMkLst>
      </pc:sldChg>
      <pc:sldChg chg="add">
        <pc:chgData name="Damian Gordon" userId="796278f3-970d-4a3b-8137-dc597a054133" providerId="ADAL" clId="{A0CDA5E7-8800-4522-8D2B-86AD444097A7}" dt="2025-02-27T21:03:32.818" v="8"/>
        <pc:sldMkLst>
          <pc:docMk/>
          <pc:sldMk cId="0" sldId="567"/>
        </pc:sldMkLst>
      </pc:sldChg>
      <pc:sldChg chg="add">
        <pc:chgData name="Damian Gordon" userId="796278f3-970d-4a3b-8137-dc597a054133" providerId="ADAL" clId="{A0CDA5E7-8800-4522-8D2B-86AD444097A7}" dt="2025-02-27T21:03:32.818" v="8"/>
        <pc:sldMkLst>
          <pc:docMk/>
          <pc:sldMk cId="0" sldId="568"/>
        </pc:sldMkLst>
      </pc:sldChg>
      <pc:sldChg chg="add">
        <pc:chgData name="Damian Gordon" userId="796278f3-970d-4a3b-8137-dc597a054133" providerId="ADAL" clId="{A0CDA5E7-8800-4522-8D2B-86AD444097A7}" dt="2025-02-27T21:03:32.818" v="8"/>
        <pc:sldMkLst>
          <pc:docMk/>
          <pc:sldMk cId="0" sldId="569"/>
        </pc:sldMkLst>
      </pc:sldChg>
      <pc:sldChg chg="add">
        <pc:chgData name="Damian Gordon" userId="796278f3-970d-4a3b-8137-dc597a054133" providerId="ADAL" clId="{A0CDA5E7-8800-4522-8D2B-86AD444097A7}" dt="2025-02-27T21:03:32.818" v="8"/>
        <pc:sldMkLst>
          <pc:docMk/>
          <pc:sldMk cId="0" sldId="570"/>
        </pc:sldMkLst>
      </pc:sldChg>
      <pc:sldChg chg="add">
        <pc:chgData name="Damian Gordon" userId="796278f3-970d-4a3b-8137-dc597a054133" providerId="ADAL" clId="{A0CDA5E7-8800-4522-8D2B-86AD444097A7}" dt="2025-02-27T21:03:32.818" v="8"/>
        <pc:sldMkLst>
          <pc:docMk/>
          <pc:sldMk cId="0" sldId="571"/>
        </pc:sldMkLst>
      </pc:sldChg>
      <pc:sldChg chg="del">
        <pc:chgData name="Damian Gordon" userId="796278f3-970d-4a3b-8137-dc597a054133" providerId="ADAL" clId="{A0CDA5E7-8800-4522-8D2B-86AD444097A7}" dt="2025-02-27T21:01:57.449" v="0" actId="47"/>
        <pc:sldMkLst>
          <pc:docMk/>
          <pc:sldMk cId="334930050" sldId="672"/>
        </pc:sldMkLst>
      </pc:sldChg>
      <pc:sldMasterChg chg="delSldLayout">
        <pc:chgData name="Damian Gordon" userId="796278f3-970d-4a3b-8137-dc597a054133" providerId="ADAL" clId="{A0CDA5E7-8800-4522-8D2B-86AD444097A7}" dt="2025-02-27T21:02:21.896" v="6" actId="47"/>
        <pc:sldMasterMkLst>
          <pc:docMk/>
          <pc:sldMasterMk cId="3735153791" sldId="2147483854"/>
        </pc:sldMasterMkLst>
        <pc:sldLayoutChg chg="del">
          <pc:chgData name="Damian Gordon" userId="796278f3-970d-4a3b-8137-dc597a054133" providerId="ADAL" clId="{A0CDA5E7-8800-4522-8D2B-86AD444097A7}" dt="2025-02-27T21:02:21.896" v="6" actId="47"/>
          <pc:sldLayoutMkLst>
            <pc:docMk/>
            <pc:sldMasterMk cId="3735153791" sldId="2147483854"/>
            <pc:sldLayoutMk cId="2800392699" sldId="2147483866"/>
          </pc:sldLayoutMkLst>
        </pc:sldLayoutChg>
        <pc:sldLayoutChg chg="del">
          <pc:chgData name="Damian Gordon" userId="796278f3-970d-4a3b-8137-dc597a054133" providerId="ADAL" clId="{A0CDA5E7-8800-4522-8D2B-86AD444097A7}" dt="2025-02-27T21:01:57.449" v="0" actId="47"/>
          <pc:sldLayoutMkLst>
            <pc:docMk/>
            <pc:sldMasterMk cId="3735153791" sldId="2147483854"/>
            <pc:sldLayoutMk cId="3334997380" sldId="2147483866"/>
          </pc:sldLayoutMkLst>
        </pc:sldLayoutChg>
        <pc:sldLayoutChg chg="del">
          <pc:chgData name="Damian Gordon" userId="796278f3-970d-4a3b-8137-dc597a054133" providerId="ADAL" clId="{A0CDA5E7-8800-4522-8D2B-86AD444097A7}" dt="2025-02-27T21:02:21.896" v="6" actId="47"/>
          <pc:sldLayoutMkLst>
            <pc:docMk/>
            <pc:sldMasterMk cId="3735153791" sldId="2147483854"/>
            <pc:sldLayoutMk cId="2836927725" sldId="2147483867"/>
          </pc:sldLayoutMkLst>
        </pc:sldLayoutChg>
        <pc:sldLayoutChg chg="del">
          <pc:chgData name="Damian Gordon" userId="796278f3-970d-4a3b-8137-dc597a054133" providerId="ADAL" clId="{A0CDA5E7-8800-4522-8D2B-86AD444097A7}" dt="2025-02-27T21:01:57.449" v="0" actId="47"/>
          <pc:sldLayoutMkLst>
            <pc:docMk/>
            <pc:sldMasterMk cId="3735153791" sldId="2147483854"/>
            <pc:sldLayoutMk cId="2872912088" sldId="2147483867"/>
          </pc:sldLayoutMkLst>
        </pc:sldLayoutChg>
      </pc:sldMaster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ED4AFD01-E860-481C-A1CE-F875F797FEA3}"/>
    <pc:docChg chg="undo custSel addSld delSld modSld sldOrd">
      <pc:chgData name="Damian Gordon" userId="796278f3-970d-4a3b-8137-dc597a054133" providerId="ADAL" clId="{ED4AFD01-E860-481C-A1CE-F875F797FEA3}" dt="2025-02-27T21:01:11.667" v="142" actId="47"/>
      <pc:docMkLst>
        <pc:docMk/>
      </pc:docMkLst>
      <pc:sldChg chg="addSp delSp modSp mod">
        <pc:chgData name="Damian Gordon" userId="796278f3-970d-4a3b-8137-dc597a054133" providerId="ADAL" clId="{ED4AFD01-E860-481C-A1CE-F875F797FEA3}" dt="2025-02-27T20:37:26" v="26" actId="1076"/>
        <pc:sldMkLst>
          <pc:docMk/>
          <pc:sldMk cId="1941464876" sldId="256"/>
        </pc:sldMkLst>
        <pc:spChg chg="mod">
          <ac:chgData name="Damian Gordon" userId="796278f3-970d-4a3b-8137-dc597a054133" providerId="ADAL" clId="{ED4AFD01-E860-481C-A1CE-F875F797FEA3}" dt="2025-02-27T20:37:14.558" v="23" actId="1076"/>
          <ac:spMkLst>
            <pc:docMk/>
            <pc:sldMk cId="1941464876" sldId="256"/>
            <ac:spMk id="2" creationId="{2AFAF802-1FD5-1E70-940A-2DF641692805}"/>
          </ac:spMkLst>
        </pc:spChg>
        <pc:spChg chg="mod">
          <ac:chgData name="Damian Gordon" userId="796278f3-970d-4a3b-8137-dc597a054133" providerId="ADAL" clId="{ED4AFD01-E860-481C-A1CE-F875F797FEA3}" dt="2025-02-27T20:37:26" v="26" actId="1076"/>
          <ac:spMkLst>
            <pc:docMk/>
            <pc:sldMk cId="1941464876" sldId="256"/>
            <ac:spMk id="3" creationId="{35C6E67C-6691-6E69-516C-2202AB658EDF}"/>
          </ac:spMkLst>
        </pc:spChg>
        <pc:spChg chg="add del">
          <ac:chgData name="Damian Gordon" userId="796278f3-970d-4a3b-8137-dc597a054133" providerId="ADAL" clId="{ED4AFD01-E860-481C-A1CE-F875F797FEA3}" dt="2025-02-27T20:37:01.240" v="21" actId="26606"/>
          <ac:spMkLst>
            <pc:docMk/>
            <pc:sldMk cId="1941464876" sldId="256"/>
            <ac:spMk id="19" creationId="{9B7AD9F6-8CE7-4299-8FC6-328F4DCD3FF9}"/>
          </ac:spMkLst>
        </pc:spChg>
        <pc:spChg chg="add del">
          <ac:chgData name="Damian Gordon" userId="796278f3-970d-4a3b-8137-dc597a054133" providerId="ADAL" clId="{ED4AFD01-E860-481C-A1CE-F875F797FEA3}" dt="2025-02-27T20:37:01.240" v="21" actId="26606"/>
          <ac:spMkLst>
            <pc:docMk/>
            <pc:sldMk cId="1941464876" sldId="256"/>
            <ac:spMk id="21" creationId="{F49775AF-8896-43EE-92C6-83497D6DC56F}"/>
          </ac:spMkLst>
        </pc:spChg>
        <pc:spChg chg="add del">
          <ac:chgData name="Damian Gordon" userId="796278f3-970d-4a3b-8137-dc597a054133" providerId="ADAL" clId="{ED4AFD01-E860-481C-A1CE-F875F797FEA3}" dt="2025-02-27T20:37:01.222" v="20" actId="26606"/>
          <ac:spMkLst>
            <pc:docMk/>
            <pc:sldMk cId="1941464876" sldId="256"/>
            <ac:spMk id="1031" creationId="{9B7AD9F6-8CE7-4299-8FC6-328F4DCD3FF9}"/>
          </ac:spMkLst>
        </pc:spChg>
        <pc:spChg chg="add del">
          <ac:chgData name="Damian Gordon" userId="796278f3-970d-4a3b-8137-dc597a054133" providerId="ADAL" clId="{ED4AFD01-E860-481C-A1CE-F875F797FEA3}" dt="2025-02-27T20:37:01.222" v="20" actId="26606"/>
          <ac:spMkLst>
            <pc:docMk/>
            <pc:sldMk cId="1941464876" sldId="256"/>
            <ac:spMk id="1033" creationId="{F49775AF-8896-43EE-92C6-83497D6DC56F}"/>
          </ac:spMkLst>
        </pc:spChg>
        <pc:spChg chg="add">
          <ac:chgData name="Damian Gordon" userId="796278f3-970d-4a3b-8137-dc597a054133" providerId="ADAL" clId="{ED4AFD01-E860-481C-A1CE-F875F797FEA3}" dt="2025-02-27T20:37:01.240" v="21" actId="26606"/>
          <ac:spMkLst>
            <pc:docMk/>
            <pc:sldMk cId="1941464876" sldId="256"/>
            <ac:spMk id="1035" creationId="{AF2F604E-43BE-4DC3-B983-E071523364F8}"/>
          </ac:spMkLst>
        </pc:spChg>
        <pc:spChg chg="add">
          <ac:chgData name="Damian Gordon" userId="796278f3-970d-4a3b-8137-dc597a054133" providerId="ADAL" clId="{ED4AFD01-E860-481C-A1CE-F875F797FEA3}" dt="2025-02-27T20:37:01.240" v="21" actId="26606"/>
          <ac:spMkLst>
            <pc:docMk/>
            <pc:sldMk cId="1941464876" sldId="256"/>
            <ac:spMk id="1036" creationId="{0671A8AE-40A1-4631-A6B8-581AFF065482}"/>
          </ac:spMkLst>
        </pc:spChg>
        <pc:spChg chg="add">
          <ac:chgData name="Damian Gordon" userId="796278f3-970d-4a3b-8137-dc597a054133" providerId="ADAL" clId="{ED4AFD01-E860-481C-A1CE-F875F797FEA3}" dt="2025-02-27T20:37:01.240" v="21" actId="26606"/>
          <ac:spMkLst>
            <pc:docMk/>
            <pc:sldMk cId="1941464876" sldId="256"/>
            <ac:spMk id="1037" creationId="{08C9B587-E65E-4B52-B37C-ABEBB6E87928}"/>
          </ac:spMkLst>
        </pc:spChg>
        <pc:spChg chg="add">
          <ac:chgData name="Damian Gordon" userId="796278f3-970d-4a3b-8137-dc597a054133" providerId="ADAL" clId="{ED4AFD01-E860-481C-A1CE-F875F797FEA3}" dt="2025-02-27T20:37:01.240" v="21" actId="26606"/>
          <ac:spMkLst>
            <pc:docMk/>
            <pc:sldMk cId="1941464876" sldId="256"/>
            <ac:spMk id="1038" creationId="{AB58EF07-17C2-48CF-ABB0-EEF1F17CB8F0}"/>
          </ac:spMkLst>
        </pc:spChg>
        <pc:picChg chg="del">
          <ac:chgData name="Damian Gordon" userId="796278f3-970d-4a3b-8137-dc597a054133" providerId="ADAL" clId="{ED4AFD01-E860-481C-A1CE-F875F797FEA3}" dt="2025-02-27T20:36:03.432" v="17" actId="478"/>
          <ac:picMkLst>
            <pc:docMk/>
            <pc:sldMk cId="1941464876" sldId="256"/>
            <ac:picMk id="20" creationId="{65E8A76B-89BE-1085-877A-29A93E07C244}"/>
          </ac:picMkLst>
        </pc:picChg>
        <pc:picChg chg="add mod ord">
          <ac:chgData name="Damian Gordon" userId="796278f3-970d-4a3b-8137-dc597a054133" providerId="ADAL" clId="{ED4AFD01-E860-481C-A1CE-F875F797FEA3}" dt="2025-02-27T20:37:19.843" v="25" actId="1076"/>
          <ac:picMkLst>
            <pc:docMk/>
            <pc:sldMk cId="1941464876" sldId="256"/>
            <ac:picMk id="1026" creationId="{056DBE39-19FE-AF54-4D78-9045947B6E46}"/>
          </ac:picMkLst>
        </pc:picChg>
      </pc:sldChg>
      <pc:sldChg chg="del">
        <pc:chgData name="Damian Gordon" userId="796278f3-970d-4a3b-8137-dc597a054133" providerId="ADAL" clId="{ED4AFD01-E860-481C-A1CE-F875F797FEA3}" dt="2025-02-27T20:37:36.082" v="27" actId="47"/>
        <pc:sldMkLst>
          <pc:docMk/>
          <pc:sldMk cId="259505143" sldId="334"/>
        </pc:sldMkLst>
      </pc:sldChg>
      <pc:sldChg chg="add">
        <pc:chgData name="Damian Gordon" userId="796278f3-970d-4a3b-8137-dc597a054133" providerId="ADAL" clId="{ED4AFD01-E860-481C-A1CE-F875F797FEA3}" dt="2025-02-27T20:39:42.702" v="53"/>
        <pc:sldMkLst>
          <pc:docMk/>
          <pc:sldMk cId="0" sldId="395"/>
        </pc:sldMkLst>
      </pc:sldChg>
      <pc:sldChg chg="modSp add mod ord">
        <pc:chgData name="Damian Gordon" userId="796278f3-970d-4a3b-8137-dc597a054133" providerId="ADAL" clId="{ED4AFD01-E860-481C-A1CE-F875F797FEA3}" dt="2025-02-27T20:38:24.613" v="32"/>
        <pc:sldMkLst>
          <pc:docMk/>
          <pc:sldMk cId="0" sldId="396"/>
        </pc:sldMkLst>
        <pc:spChg chg="mod">
          <ac:chgData name="Damian Gordon" userId="796278f3-970d-4a3b-8137-dc597a054133" providerId="ADAL" clId="{ED4AFD01-E860-481C-A1CE-F875F797FEA3}" dt="2025-02-27T20:38:18.870" v="30" actId="27636"/>
          <ac:spMkLst>
            <pc:docMk/>
            <pc:sldMk cId="0" sldId="396"/>
            <ac:spMk id="16387" creationId="{2F12DD23-ED4A-05E9-9EEB-341982B8126A}"/>
          </ac:spMkLst>
        </pc:spChg>
      </pc:sldChg>
      <pc:sldChg chg="modSp add mod ord">
        <pc:chgData name="Damian Gordon" userId="796278f3-970d-4a3b-8137-dc597a054133" providerId="ADAL" clId="{ED4AFD01-E860-481C-A1CE-F875F797FEA3}" dt="2025-02-27T20:39:17.962" v="52" actId="27636"/>
        <pc:sldMkLst>
          <pc:docMk/>
          <pc:sldMk cId="0" sldId="397"/>
        </pc:sldMkLst>
        <pc:spChg chg="mod">
          <ac:chgData name="Damian Gordon" userId="796278f3-970d-4a3b-8137-dc597a054133" providerId="ADAL" clId="{ED4AFD01-E860-481C-A1CE-F875F797FEA3}" dt="2025-02-27T20:39:17.962" v="52" actId="27636"/>
          <ac:spMkLst>
            <pc:docMk/>
            <pc:sldMk cId="0" sldId="397"/>
            <ac:spMk id="17411" creationId="{9B0AA699-AE34-4CF9-5A5A-6B555D6F8085}"/>
          </ac:spMkLst>
        </pc:spChg>
      </pc:sldChg>
      <pc:sldChg chg="add ord">
        <pc:chgData name="Damian Gordon" userId="796278f3-970d-4a3b-8137-dc597a054133" providerId="ADAL" clId="{ED4AFD01-E860-481C-A1CE-F875F797FEA3}" dt="2025-02-27T20:38:24.613" v="32"/>
        <pc:sldMkLst>
          <pc:docMk/>
          <pc:sldMk cId="0" sldId="398"/>
        </pc:sldMkLst>
      </pc:sldChg>
      <pc:sldChg chg="add ord">
        <pc:chgData name="Damian Gordon" userId="796278f3-970d-4a3b-8137-dc597a054133" providerId="ADAL" clId="{ED4AFD01-E860-481C-A1CE-F875F797FEA3}" dt="2025-02-27T20:38:24.613" v="32"/>
        <pc:sldMkLst>
          <pc:docMk/>
          <pc:sldMk cId="0" sldId="399"/>
        </pc:sldMkLst>
      </pc:sldChg>
      <pc:sldChg chg="add ord">
        <pc:chgData name="Damian Gordon" userId="796278f3-970d-4a3b-8137-dc597a054133" providerId="ADAL" clId="{ED4AFD01-E860-481C-A1CE-F875F797FEA3}" dt="2025-02-27T20:38:24.613" v="32"/>
        <pc:sldMkLst>
          <pc:docMk/>
          <pc:sldMk cId="0" sldId="400"/>
        </pc:sldMkLst>
      </pc:sldChg>
      <pc:sldChg chg="add ord">
        <pc:chgData name="Damian Gordon" userId="796278f3-970d-4a3b-8137-dc597a054133" providerId="ADAL" clId="{ED4AFD01-E860-481C-A1CE-F875F797FEA3}" dt="2025-02-27T20:38:24.613" v="32"/>
        <pc:sldMkLst>
          <pc:docMk/>
          <pc:sldMk cId="0" sldId="401"/>
        </pc:sldMkLst>
      </pc:sldChg>
      <pc:sldChg chg="add ord">
        <pc:chgData name="Damian Gordon" userId="796278f3-970d-4a3b-8137-dc597a054133" providerId="ADAL" clId="{ED4AFD01-E860-481C-A1CE-F875F797FEA3}" dt="2025-02-27T20:38:24.613" v="32"/>
        <pc:sldMkLst>
          <pc:docMk/>
          <pc:sldMk cId="0" sldId="402"/>
        </pc:sldMkLst>
      </pc:sldChg>
      <pc:sldChg chg="add ord">
        <pc:chgData name="Damian Gordon" userId="796278f3-970d-4a3b-8137-dc597a054133" providerId="ADAL" clId="{ED4AFD01-E860-481C-A1CE-F875F797FEA3}" dt="2025-02-27T20:38:24.613" v="32"/>
        <pc:sldMkLst>
          <pc:docMk/>
          <pc:sldMk cId="0" sldId="403"/>
        </pc:sldMkLst>
      </pc:sldChg>
      <pc:sldChg chg="add ord">
        <pc:chgData name="Damian Gordon" userId="796278f3-970d-4a3b-8137-dc597a054133" providerId="ADAL" clId="{ED4AFD01-E860-481C-A1CE-F875F797FEA3}" dt="2025-02-27T20:38:24.613" v="32"/>
        <pc:sldMkLst>
          <pc:docMk/>
          <pc:sldMk cId="0" sldId="404"/>
        </pc:sldMkLst>
      </pc:sldChg>
      <pc:sldChg chg="modSp add mod ord">
        <pc:chgData name="Damian Gordon" userId="796278f3-970d-4a3b-8137-dc597a054133" providerId="ADAL" clId="{ED4AFD01-E860-481C-A1CE-F875F797FEA3}" dt="2025-02-27T21:00:43.301" v="141" actId="27636"/>
        <pc:sldMkLst>
          <pc:docMk/>
          <pc:sldMk cId="0" sldId="405"/>
        </pc:sldMkLst>
        <pc:spChg chg="mod">
          <ac:chgData name="Damian Gordon" userId="796278f3-970d-4a3b-8137-dc597a054133" providerId="ADAL" clId="{ED4AFD01-E860-481C-A1CE-F875F797FEA3}" dt="2025-02-27T21:00:43.301" v="141" actId="27636"/>
          <ac:spMkLst>
            <pc:docMk/>
            <pc:sldMk cId="0" sldId="405"/>
            <ac:spMk id="25603" creationId="{3BDE984A-678B-0B48-337E-EEA573C49E75}"/>
          </ac:spMkLst>
        </pc:spChg>
      </pc:sldChg>
      <pc:sldChg chg="modSp add mod ord">
        <pc:chgData name="Damian Gordon" userId="796278f3-970d-4a3b-8137-dc597a054133" providerId="ADAL" clId="{ED4AFD01-E860-481C-A1CE-F875F797FEA3}" dt="2025-02-27T21:00:33.863" v="136" actId="27636"/>
        <pc:sldMkLst>
          <pc:docMk/>
          <pc:sldMk cId="0" sldId="406"/>
        </pc:sldMkLst>
        <pc:spChg chg="mod">
          <ac:chgData name="Damian Gordon" userId="796278f3-970d-4a3b-8137-dc597a054133" providerId="ADAL" clId="{ED4AFD01-E860-481C-A1CE-F875F797FEA3}" dt="2025-02-27T21:00:33.863" v="136" actId="27636"/>
          <ac:spMkLst>
            <pc:docMk/>
            <pc:sldMk cId="0" sldId="406"/>
            <ac:spMk id="26627" creationId="{C46C355E-852F-7A30-49BE-813B02A50737}"/>
          </ac:spMkLst>
        </pc:spChg>
      </pc:sldChg>
      <pc:sldChg chg="add ord">
        <pc:chgData name="Damian Gordon" userId="796278f3-970d-4a3b-8137-dc597a054133" providerId="ADAL" clId="{ED4AFD01-E860-481C-A1CE-F875F797FEA3}" dt="2025-02-27T20:38:24.613" v="32"/>
        <pc:sldMkLst>
          <pc:docMk/>
          <pc:sldMk cId="0" sldId="408"/>
        </pc:sldMkLst>
      </pc:sldChg>
      <pc:sldChg chg="modSp add mod ord">
        <pc:chgData name="Damian Gordon" userId="796278f3-970d-4a3b-8137-dc597a054133" providerId="ADAL" clId="{ED4AFD01-E860-481C-A1CE-F875F797FEA3}" dt="2025-02-27T20:38:57.824" v="44" actId="20577"/>
        <pc:sldMkLst>
          <pc:docMk/>
          <pc:sldMk cId="0" sldId="410"/>
        </pc:sldMkLst>
        <pc:spChg chg="mod">
          <ac:chgData name="Damian Gordon" userId="796278f3-970d-4a3b-8137-dc597a054133" providerId="ADAL" clId="{ED4AFD01-E860-481C-A1CE-F875F797FEA3}" dt="2025-02-27T20:38:57.824" v="44" actId="20577"/>
          <ac:spMkLst>
            <pc:docMk/>
            <pc:sldMk cId="0" sldId="410"/>
            <ac:spMk id="8195" creationId="{5A339451-3F73-6BE0-BF82-BFA968FBB299}"/>
          </ac:spMkLst>
        </pc:spChg>
      </pc:sldChg>
      <pc:sldChg chg="add ord">
        <pc:chgData name="Damian Gordon" userId="796278f3-970d-4a3b-8137-dc597a054133" providerId="ADAL" clId="{ED4AFD01-E860-481C-A1CE-F875F797FEA3}" dt="2025-02-27T20:38:24.613" v="32"/>
        <pc:sldMkLst>
          <pc:docMk/>
          <pc:sldMk cId="0" sldId="411"/>
        </pc:sldMkLst>
      </pc:sldChg>
      <pc:sldChg chg="add ord">
        <pc:chgData name="Damian Gordon" userId="796278f3-970d-4a3b-8137-dc597a054133" providerId="ADAL" clId="{ED4AFD01-E860-481C-A1CE-F875F797FEA3}" dt="2025-02-27T20:38:24.613" v="32"/>
        <pc:sldMkLst>
          <pc:docMk/>
          <pc:sldMk cId="0" sldId="412"/>
        </pc:sldMkLst>
      </pc:sldChg>
      <pc:sldChg chg="add ord">
        <pc:chgData name="Damian Gordon" userId="796278f3-970d-4a3b-8137-dc597a054133" providerId="ADAL" clId="{ED4AFD01-E860-481C-A1CE-F875F797FEA3}" dt="2025-02-27T20:38:24.613" v="32"/>
        <pc:sldMkLst>
          <pc:docMk/>
          <pc:sldMk cId="0" sldId="414"/>
        </pc:sldMkLst>
      </pc:sldChg>
      <pc:sldChg chg="add ord">
        <pc:chgData name="Damian Gordon" userId="796278f3-970d-4a3b-8137-dc597a054133" providerId="ADAL" clId="{ED4AFD01-E860-481C-A1CE-F875F797FEA3}" dt="2025-02-27T20:38:24.613" v="32"/>
        <pc:sldMkLst>
          <pc:docMk/>
          <pc:sldMk cId="0" sldId="415"/>
        </pc:sldMkLst>
      </pc:sldChg>
      <pc:sldChg chg="modSp add mod ord">
        <pc:chgData name="Damian Gordon" userId="796278f3-970d-4a3b-8137-dc597a054133" providerId="ADAL" clId="{ED4AFD01-E860-481C-A1CE-F875F797FEA3}" dt="2025-02-27T20:38:24.613" v="32"/>
        <pc:sldMkLst>
          <pc:docMk/>
          <pc:sldMk cId="0" sldId="416"/>
        </pc:sldMkLst>
        <pc:spChg chg="mod">
          <ac:chgData name="Damian Gordon" userId="796278f3-970d-4a3b-8137-dc597a054133" providerId="ADAL" clId="{ED4AFD01-E860-481C-A1CE-F875F797FEA3}" dt="2025-02-27T20:38:18.860" v="29" actId="27636"/>
          <ac:spMkLst>
            <pc:docMk/>
            <pc:sldMk cId="0" sldId="416"/>
            <ac:spMk id="13314" creationId="{6229D8FC-A694-3F01-3CC3-60205987B038}"/>
          </ac:spMkLst>
        </pc:spChg>
      </pc:sldChg>
      <pc:sldChg chg="add ord">
        <pc:chgData name="Damian Gordon" userId="796278f3-970d-4a3b-8137-dc597a054133" providerId="ADAL" clId="{ED4AFD01-E860-481C-A1CE-F875F797FEA3}" dt="2025-02-27T20:38:24.613" v="32"/>
        <pc:sldMkLst>
          <pc:docMk/>
          <pc:sldMk cId="0" sldId="417"/>
        </pc:sldMkLst>
      </pc:sldChg>
      <pc:sldChg chg="add ord">
        <pc:chgData name="Damian Gordon" userId="796278f3-970d-4a3b-8137-dc597a054133" providerId="ADAL" clId="{ED4AFD01-E860-481C-A1CE-F875F797FEA3}" dt="2025-02-27T20:38:24.613" v="32"/>
        <pc:sldMkLst>
          <pc:docMk/>
          <pc:sldMk cId="0" sldId="418"/>
        </pc:sldMkLst>
      </pc:sldChg>
      <pc:sldChg chg="add">
        <pc:chgData name="Damian Gordon" userId="796278f3-970d-4a3b-8137-dc597a054133" providerId="ADAL" clId="{ED4AFD01-E860-481C-A1CE-F875F797FEA3}" dt="2025-02-27T20:39:42.702" v="53"/>
        <pc:sldMkLst>
          <pc:docMk/>
          <pc:sldMk cId="0" sldId="477"/>
        </pc:sldMkLst>
      </pc:sldChg>
      <pc:sldChg chg="modSp add mod ord">
        <pc:chgData name="Damian Gordon" userId="796278f3-970d-4a3b-8137-dc597a054133" providerId="ADAL" clId="{ED4AFD01-E860-481C-A1CE-F875F797FEA3}" dt="2025-02-27T21:00:23.288" v="130" actId="27636"/>
        <pc:sldMkLst>
          <pc:docMk/>
          <pc:sldMk cId="0" sldId="482"/>
        </pc:sldMkLst>
        <pc:spChg chg="mod">
          <ac:chgData name="Damian Gordon" userId="796278f3-970d-4a3b-8137-dc597a054133" providerId="ADAL" clId="{ED4AFD01-E860-481C-A1CE-F875F797FEA3}" dt="2025-02-27T21:00:23.288" v="130" actId="27636"/>
          <ac:spMkLst>
            <pc:docMk/>
            <pc:sldMk cId="0" sldId="482"/>
            <ac:spMk id="27651" creationId="{C0E1D9C5-9ADD-8CFB-FF73-D1ADFD7AC4B5}"/>
          </ac:spMkLst>
        </pc:spChg>
      </pc:sldChg>
      <pc:sldChg chg="add ord">
        <pc:chgData name="Damian Gordon" userId="796278f3-970d-4a3b-8137-dc597a054133" providerId="ADAL" clId="{ED4AFD01-E860-481C-A1CE-F875F797FEA3}" dt="2025-02-27T20:38:24.613" v="32"/>
        <pc:sldMkLst>
          <pc:docMk/>
          <pc:sldMk cId="0" sldId="486"/>
        </pc:sldMkLst>
      </pc:sldChg>
      <pc:sldChg chg="add ord">
        <pc:chgData name="Damian Gordon" userId="796278f3-970d-4a3b-8137-dc597a054133" providerId="ADAL" clId="{ED4AFD01-E860-481C-A1CE-F875F797FEA3}" dt="2025-02-27T20:38:24.613" v="32"/>
        <pc:sldMkLst>
          <pc:docMk/>
          <pc:sldMk cId="0" sldId="487"/>
        </pc:sldMkLst>
      </pc:sldChg>
      <pc:sldChg chg="add ord">
        <pc:chgData name="Damian Gordon" userId="796278f3-970d-4a3b-8137-dc597a054133" providerId="ADAL" clId="{ED4AFD01-E860-481C-A1CE-F875F797FEA3}" dt="2025-02-27T20:38:24.613" v="32"/>
        <pc:sldMkLst>
          <pc:docMk/>
          <pc:sldMk cId="0" sldId="488"/>
        </pc:sldMkLst>
      </pc:sldChg>
      <pc:sldChg chg="del">
        <pc:chgData name="Damian Gordon" userId="796278f3-970d-4a3b-8137-dc597a054133" providerId="ADAL" clId="{ED4AFD01-E860-481C-A1CE-F875F797FEA3}" dt="2025-02-27T20:37:36.082" v="27" actId="47"/>
        <pc:sldMkLst>
          <pc:docMk/>
          <pc:sldMk cId="0" sldId="490"/>
        </pc:sldMkLst>
      </pc:sldChg>
      <pc:sldChg chg="modSp add mod">
        <pc:chgData name="Damian Gordon" userId="796278f3-970d-4a3b-8137-dc597a054133" providerId="ADAL" clId="{ED4AFD01-E860-481C-A1CE-F875F797FEA3}" dt="2025-02-27T20:59:30.755" v="110" actId="404"/>
        <pc:sldMkLst>
          <pc:docMk/>
          <pc:sldMk cId="0" sldId="496"/>
        </pc:sldMkLst>
        <pc:spChg chg="mod">
          <ac:chgData name="Damian Gordon" userId="796278f3-970d-4a3b-8137-dc597a054133" providerId="ADAL" clId="{ED4AFD01-E860-481C-A1CE-F875F797FEA3}" dt="2025-02-27T20:59:30.755" v="110" actId="404"/>
          <ac:spMkLst>
            <pc:docMk/>
            <pc:sldMk cId="0" sldId="496"/>
            <ac:spMk id="6" creationId="{77EAEE16-3D6C-6769-BAF0-229CCB94AEBB}"/>
          </ac:spMkLst>
        </pc:spChg>
      </pc:sldChg>
      <pc:sldChg chg="add">
        <pc:chgData name="Damian Gordon" userId="796278f3-970d-4a3b-8137-dc597a054133" providerId="ADAL" clId="{ED4AFD01-E860-481C-A1CE-F875F797FEA3}" dt="2025-02-27T20:39:42.702" v="53"/>
        <pc:sldMkLst>
          <pc:docMk/>
          <pc:sldMk cId="0" sldId="498"/>
        </pc:sldMkLst>
      </pc:sldChg>
      <pc:sldChg chg="modSp add mod">
        <pc:chgData name="Damian Gordon" userId="796278f3-970d-4a3b-8137-dc597a054133" providerId="ADAL" clId="{ED4AFD01-E860-481C-A1CE-F875F797FEA3}" dt="2025-02-27T20:57:48.663" v="78" actId="403"/>
        <pc:sldMkLst>
          <pc:docMk/>
          <pc:sldMk cId="0" sldId="500"/>
        </pc:sldMkLst>
        <pc:spChg chg="mod">
          <ac:chgData name="Damian Gordon" userId="796278f3-970d-4a3b-8137-dc597a054133" providerId="ADAL" clId="{ED4AFD01-E860-481C-A1CE-F875F797FEA3}" dt="2025-02-27T20:57:48.663" v="78" actId="403"/>
          <ac:spMkLst>
            <pc:docMk/>
            <pc:sldMk cId="0" sldId="500"/>
            <ac:spMk id="26627" creationId="{CFAF8019-8CAA-3070-709E-AA6DEF16EEE0}"/>
          </ac:spMkLst>
        </pc:spChg>
      </pc:sldChg>
      <pc:sldChg chg="add">
        <pc:chgData name="Damian Gordon" userId="796278f3-970d-4a3b-8137-dc597a054133" providerId="ADAL" clId="{ED4AFD01-E860-481C-A1CE-F875F797FEA3}" dt="2025-02-27T20:39:42.702" v="53"/>
        <pc:sldMkLst>
          <pc:docMk/>
          <pc:sldMk cId="0" sldId="501"/>
        </pc:sldMkLst>
      </pc:sldChg>
      <pc:sldChg chg="modSp add del mod">
        <pc:chgData name="Damian Gordon" userId="796278f3-970d-4a3b-8137-dc597a054133" providerId="ADAL" clId="{ED4AFD01-E860-481C-A1CE-F875F797FEA3}" dt="2025-02-27T21:00:07.813" v="124" actId="403"/>
        <pc:sldMkLst>
          <pc:docMk/>
          <pc:sldMk cId="0" sldId="502"/>
        </pc:sldMkLst>
        <pc:spChg chg="mod">
          <ac:chgData name="Damian Gordon" userId="796278f3-970d-4a3b-8137-dc597a054133" providerId="ADAL" clId="{ED4AFD01-E860-481C-A1CE-F875F797FEA3}" dt="2025-02-27T21:00:07.813" v="124" actId="403"/>
          <ac:spMkLst>
            <pc:docMk/>
            <pc:sldMk cId="0" sldId="502"/>
            <ac:spMk id="12291" creationId="{F1948EA8-7F0C-BD58-2982-B958AF930254}"/>
          </ac:spMkLst>
        </pc:spChg>
      </pc:sldChg>
      <pc:sldChg chg="modSp add mod">
        <pc:chgData name="Damian Gordon" userId="796278f3-970d-4a3b-8137-dc597a054133" providerId="ADAL" clId="{ED4AFD01-E860-481C-A1CE-F875F797FEA3}" dt="2025-02-27T20:59:54.774" v="119" actId="403"/>
        <pc:sldMkLst>
          <pc:docMk/>
          <pc:sldMk cId="0" sldId="503"/>
        </pc:sldMkLst>
        <pc:spChg chg="mod">
          <ac:chgData name="Damian Gordon" userId="796278f3-970d-4a3b-8137-dc597a054133" providerId="ADAL" clId="{ED4AFD01-E860-481C-A1CE-F875F797FEA3}" dt="2025-02-27T20:59:54.774" v="119" actId="403"/>
          <ac:spMkLst>
            <pc:docMk/>
            <pc:sldMk cId="0" sldId="503"/>
            <ac:spMk id="14339" creationId="{353A84C7-5B0A-6844-0953-8A641D753782}"/>
          </ac:spMkLst>
        </pc:spChg>
      </pc:sldChg>
      <pc:sldChg chg="modSp add mod">
        <pc:chgData name="Damian Gordon" userId="796278f3-970d-4a3b-8137-dc597a054133" providerId="ADAL" clId="{ED4AFD01-E860-481C-A1CE-F875F797FEA3}" dt="2025-02-27T20:59:44.279" v="117" actId="20577"/>
        <pc:sldMkLst>
          <pc:docMk/>
          <pc:sldMk cId="0" sldId="504"/>
        </pc:sldMkLst>
        <pc:spChg chg="mod">
          <ac:chgData name="Damian Gordon" userId="796278f3-970d-4a3b-8137-dc597a054133" providerId="ADAL" clId="{ED4AFD01-E860-481C-A1CE-F875F797FEA3}" dt="2025-02-27T20:59:44.279" v="117" actId="20577"/>
          <ac:spMkLst>
            <pc:docMk/>
            <pc:sldMk cId="0" sldId="504"/>
            <ac:spMk id="16387" creationId="{E9D60EDB-C6B9-A705-E432-3BCE8010118E}"/>
          </ac:spMkLst>
        </pc:spChg>
      </pc:sldChg>
      <pc:sldChg chg="modSp add mod">
        <pc:chgData name="Damian Gordon" userId="796278f3-970d-4a3b-8137-dc597a054133" providerId="ADAL" clId="{ED4AFD01-E860-481C-A1CE-F875F797FEA3}" dt="2025-02-27T20:59:10.902" v="105" actId="1076"/>
        <pc:sldMkLst>
          <pc:docMk/>
          <pc:sldMk cId="0" sldId="505"/>
        </pc:sldMkLst>
        <pc:spChg chg="mod">
          <ac:chgData name="Damian Gordon" userId="796278f3-970d-4a3b-8137-dc597a054133" providerId="ADAL" clId="{ED4AFD01-E860-481C-A1CE-F875F797FEA3}" dt="2025-02-27T20:59:08.062" v="104" actId="14100"/>
          <ac:spMkLst>
            <pc:docMk/>
            <pc:sldMk cId="0" sldId="505"/>
            <ac:spMk id="20483" creationId="{6035F331-622D-711A-1EEF-2E35FFB7321D}"/>
          </ac:spMkLst>
        </pc:spChg>
        <pc:picChg chg="mod">
          <ac:chgData name="Damian Gordon" userId="796278f3-970d-4a3b-8137-dc597a054133" providerId="ADAL" clId="{ED4AFD01-E860-481C-A1CE-F875F797FEA3}" dt="2025-02-27T20:59:10.902" v="105" actId="1076"/>
          <ac:picMkLst>
            <pc:docMk/>
            <pc:sldMk cId="0" sldId="505"/>
            <ac:picMk id="20484" creationId="{44C450A2-AD7F-F6EC-B97F-CE79BB20E1FC}"/>
          </ac:picMkLst>
        </pc:picChg>
        <pc:picChg chg="mod">
          <ac:chgData name="Damian Gordon" userId="796278f3-970d-4a3b-8137-dc597a054133" providerId="ADAL" clId="{ED4AFD01-E860-481C-A1CE-F875F797FEA3}" dt="2025-02-27T20:58:53.432" v="99" actId="1076"/>
          <ac:picMkLst>
            <pc:docMk/>
            <pc:sldMk cId="0" sldId="505"/>
            <ac:picMk id="20485" creationId="{C3207906-8DCB-0164-78D1-FF7AD08A9ECC}"/>
          </ac:picMkLst>
        </pc:picChg>
      </pc:sldChg>
      <pc:sldChg chg="modSp add mod">
        <pc:chgData name="Damian Gordon" userId="796278f3-970d-4a3b-8137-dc597a054133" providerId="ADAL" clId="{ED4AFD01-E860-481C-A1CE-F875F797FEA3}" dt="2025-02-27T20:58:40.421" v="96" actId="403"/>
        <pc:sldMkLst>
          <pc:docMk/>
          <pc:sldMk cId="0" sldId="506"/>
        </pc:sldMkLst>
        <pc:spChg chg="mod">
          <ac:chgData name="Damian Gordon" userId="796278f3-970d-4a3b-8137-dc597a054133" providerId="ADAL" clId="{ED4AFD01-E860-481C-A1CE-F875F797FEA3}" dt="2025-02-27T20:58:40.421" v="96" actId="403"/>
          <ac:spMkLst>
            <pc:docMk/>
            <pc:sldMk cId="0" sldId="506"/>
            <ac:spMk id="22531" creationId="{6D954893-3FFB-92BB-2466-241449B506A1}"/>
          </ac:spMkLst>
        </pc:spChg>
        <pc:picChg chg="mod">
          <ac:chgData name="Damian Gordon" userId="796278f3-970d-4a3b-8137-dc597a054133" providerId="ADAL" clId="{ED4AFD01-E860-481C-A1CE-F875F797FEA3}" dt="2025-02-27T20:58:24.511" v="88" actId="14100"/>
          <ac:picMkLst>
            <pc:docMk/>
            <pc:sldMk cId="0" sldId="506"/>
            <ac:picMk id="22532" creationId="{F31D0D0A-D1B9-7CFE-8111-7735224DB8DD}"/>
          </ac:picMkLst>
        </pc:picChg>
        <pc:picChg chg="mod">
          <ac:chgData name="Damian Gordon" userId="796278f3-970d-4a3b-8137-dc597a054133" providerId="ADAL" clId="{ED4AFD01-E860-481C-A1CE-F875F797FEA3}" dt="2025-02-27T20:58:27.273" v="89" actId="1076"/>
          <ac:picMkLst>
            <pc:docMk/>
            <pc:sldMk cId="0" sldId="506"/>
            <ac:picMk id="22533" creationId="{FAC26EE2-3231-2A17-B498-9E9C9964F1CD}"/>
          </ac:picMkLst>
        </pc:picChg>
      </pc:sldChg>
      <pc:sldChg chg="modSp add mod">
        <pc:chgData name="Damian Gordon" userId="796278f3-970d-4a3b-8137-dc597a054133" providerId="ADAL" clId="{ED4AFD01-E860-481C-A1CE-F875F797FEA3}" dt="2025-02-27T20:58:16.264" v="86" actId="1076"/>
        <pc:sldMkLst>
          <pc:docMk/>
          <pc:sldMk cId="0" sldId="507"/>
        </pc:sldMkLst>
        <pc:spChg chg="mod">
          <ac:chgData name="Damian Gordon" userId="796278f3-970d-4a3b-8137-dc597a054133" providerId="ADAL" clId="{ED4AFD01-E860-481C-A1CE-F875F797FEA3}" dt="2025-02-27T20:58:06.712" v="83" actId="1076"/>
          <ac:spMkLst>
            <pc:docMk/>
            <pc:sldMk cId="0" sldId="507"/>
            <ac:spMk id="24579" creationId="{A9113220-5EDC-766D-F616-930B393738D6}"/>
          </ac:spMkLst>
        </pc:spChg>
        <pc:picChg chg="mod">
          <ac:chgData name="Damian Gordon" userId="796278f3-970d-4a3b-8137-dc597a054133" providerId="ADAL" clId="{ED4AFD01-E860-481C-A1CE-F875F797FEA3}" dt="2025-02-27T20:58:16.264" v="86" actId="1076"/>
          <ac:picMkLst>
            <pc:docMk/>
            <pc:sldMk cId="0" sldId="507"/>
            <ac:picMk id="24581" creationId="{AE772DFF-265E-449C-30E3-F31F748CAB13}"/>
          </ac:picMkLst>
        </pc:picChg>
      </pc:sldChg>
      <pc:sldChg chg="modSp add mod">
        <pc:chgData name="Damian Gordon" userId="796278f3-970d-4a3b-8137-dc597a054133" providerId="ADAL" clId="{ED4AFD01-E860-481C-A1CE-F875F797FEA3}" dt="2025-02-27T20:57:27.132" v="73" actId="27636"/>
        <pc:sldMkLst>
          <pc:docMk/>
          <pc:sldMk cId="0" sldId="508"/>
        </pc:sldMkLst>
        <pc:spChg chg="mod">
          <ac:chgData name="Damian Gordon" userId="796278f3-970d-4a3b-8137-dc597a054133" providerId="ADAL" clId="{ED4AFD01-E860-481C-A1CE-F875F797FEA3}" dt="2025-02-27T20:57:27.132" v="73" actId="27636"/>
          <ac:spMkLst>
            <pc:docMk/>
            <pc:sldMk cId="0" sldId="508"/>
            <ac:spMk id="30723" creationId="{C7EC4622-A6B4-9C68-DF1B-416EDC3D8081}"/>
          </ac:spMkLst>
        </pc:spChg>
      </pc:sldChg>
      <pc:sldChg chg="modSp add mod">
        <pc:chgData name="Damian Gordon" userId="796278f3-970d-4a3b-8137-dc597a054133" providerId="ADAL" clId="{ED4AFD01-E860-481C-A1CE-F875F797FEA3}" dt="2025-02-27T20:57:13.361" v="65" actId="14100"/>
        <pc:sldMkLst>
          <pc:docMk/>
          <pc:sldMk cId="0" sldId="509"/>
        </pc:sldMkLst>
        <pc:spChg chg="mod">
          <ac:chgData name="Damian Gordon" userId="796278f3-970d-4a3b-8137-dc597a054133" providerId="ADAL" clId="{ED4AFD01-E860-481C-A1CE-F875F797FEA3}" dt="2025-02-27T20:57:13.361" v="65" actId="14100"/>
          <ac:spMkLst>
            <pc:docMk/>
            <pc:sldMk cId="0" sldId="509"/>
            <ac:spMk id="32771" creationId="{2B3D3F40-CC5C-4D39-B51B-13EFD72399B1}"/>
          </ac:spMkLst>
        </pc:spChg>
        <pc:picChg chg="mod">
          <ac:chgData name="Damian Gordon" userId="796278f3-970d-4a3b-8137-dc597a054133" providerId="ADAL" clId="{ED4AFD01-E860-481C-A1CE-F875F797FEA3}" dt="2025-02-27T20:57:06.062" v="63" actId="1076"/>
          <ac:picMkLst>
            <pc:docMk/>
            <pc:sldMk cId="0" sldId="509"/>
            <ac:picMk id="32772" creationId="{E662BCCB-DFA7-1FEF-F024-ED6D7BF1E318}"/>
          </ac:picMkLst>
        </pc:picChg>
      </pc:sldChg>
      <pc:sldChg chg="addSp delSp modSp add mod setBg">
        <pc:chgData name="Damian Gordon" userId="796278f3-970d-4a3b-8137-dc597a054133" providerId="ADAL" clId="{ED4AFD01-E860-481C-A1CE-F875F797FEA3}" dt="2025-02-27T20:40:07.691" v="57" actId="14100"/>
        <pc:sldMkLst>
          <pc:docMk/>
          <pc:sldMk cId="0" sldId="510"/>
        </pc:sldMkLst>
        <pc:spChg chg="add del mod">
          <ac:chgData name="Damian Gordon" userId="796278f3-970d-4a3b-8137-dc597a054133" providerId="ADAL" clId="{ED4AFD01-E860-481C-A1CE-F875F797FEA3}" dt="2025-02-27T20:40:02.500" v="56" actId="478"/>
          <ac:spMkLst>
            <pc:docMk/>
            <pc:sldMk cId="0" sldId="510"/>
            <ac:spMk id="3" creationId="{8E8FCAD3-FA54-B995-3FBF-C7064B9C2F05}"/>
          </ac:spMkLst>
        </pc:spChg>
        <pc:spChg chg="del mod ord">
          <ac:chgData name="Damian Gordon" userId="796278f3-970d-4a3b-8137-dc597a054133" providerId="ADAL" clId="{ED4AFD01-E860-481C-A1CE-F875F797FEA3}" dt="2025-02-27T20:39:58.258" v="55" actId="478"/>
          <ac:spMkLst>
            <pc:docMk/>
            <pc:sldMk cId="0" sldId="510"/>
            <ac:spMk id="5122" creationId="{CB7B7B2A-2837-601A-F3A2-9F26A1556420}"/>
          </ac:spMkLst>
        </pc:spChg>
        <pc:spChg chg="mod">
          <ac:chgData name="Damian Gordon" userId="796278f3-970d-4a3b-8137-dc597a054133" providerId="ADAL" clId="{ED4AFD01-E860-481C-A1CE-F875F797FEA3}" dt="2025-02-27T20:40:07.691" v="57" actId="14100"/>
          <ac:spMkLst>
            <pc:docMk/>
            <pc:sldMk cId="0" sldId="510"/>
            <ac:spMk id="5123" creationId="{8FDD34D9-C303-CBC8-153D-AC30C6391C0A}"/>
          </ac:spMkLst>
        </pc:spChg>
        <pc:spChg chg="add">
          <ac:chgData name="Damian Gordon" userId="796278f3-970d-4a3b-8137-dc597a054133" providerId="ADAL" clId="{ED4AFD01-E860-481C-A1CE-F875F797FEA3}" dt="2025-02-27T20:39:51.800" v="54" actId="26606"/>
          <ac:spMkLst>
            <pc:docMk/>
            <pc:sldMk cId="0" sldId="510"/>
            <ac:spMk id="5128" creationId="{787F4F1C-8D3D-4EC1-B72D-A0470A5A08B8}"/>
          </ac:spMkLst>
        </pc:spChg>
        <pc:grpChg chg="add">
          <ac:chgData name="Damian Gordon" userId="796278f3-970d-4a3b-8137-dc597a054133" providerId="ADAL" clId="{ED4AFD01-E860-481C-A1CE-F875F797FEA3}" dt="2025-02-27T20:39:51.800" v="54" actId="26606"/>
          <ac:grpSpMkLst>
            <pc:docMk/>
            <pc:sldMk cId="0" sldId="510"/>
            <ac:grpSpMk id="5130" creationId="{D1E3DD61-64DB-46AD-B249-E273CD86B051}"/>
          </ac:grpSpMkLst>
        </pc:grpChg>
      </pc:sldChg>
      <pc:sldChg chg="addSp modSp add mod setBg">
        <pc:chgData name="Damian Gordon" userId="796278f3-970d-4a3b-8137-dc597a054133" providerId="ADAL" clId="{ED4AFD01-E860-481C-A1CE-F875F797FEA3}" dt="2025-02-27T20:57:37.192" v="74" actId="26606"/>
        <pc:sldMkLst>
          <pc:docMk/>
          <pc:sldMk cId="0" sldId="511"/>
        </pc:sldMkLst>
        <pc:spChg chg="add">
          <ac:chgData name="Damian Gordon" userId="796278f3-970d-4a3b-8137-dc597a054133" providerId="ADAL" clId="{ED4AFD01-E860-481C-A1CE-F875F797FEA3}" dt="2025-02-27T20:57:37.192" v="74" actId="26606"/>
          <ac:spMkLst>
            <pc:docMk/>
            <pc:sldMk cId="0" sldId="511"/>
            <ac:spMk id="28679" creationId="{42A4FC2C-047E-45A5-965D-8E1E3BF09BC6}"/>
          </ac:spMkLst>
        </pc:spChg>
        <pc:picChg chg="mod">
          <ac:chgData name="Damian Gordon" userId="796278f3-970d-4a3b-8137-dc597a054133" providerId="ADAL" clId="{ED4AFD01-E860-481C-A1CE-F875F797FEA3}" dt="2025-02-27T20:57:37.192" v="74" actId="26606"/>
          <ac:picMkLst>
            <pc:docMk/>
            <pc:sldMk cId="0" sldId="511"/>
            <ac:picMk id="28674" creationId="{B10D3039-0D5F-8468-D86E-2C7AC8F7E399}"/>
          </ac:picMkLst>
        </pc:picChg>
      </pc:sldChg>
      <pc:sldChg chg="add del ord">
        <pc:chgData name="Damian Gordon" userId="796278f3-970d-4a3b-8137-dc597a054133" providerId="ADAL" clId="{ED4AFD01-E860-481C-A1CE-F875F797FEA3}" dt="2025-02-27T21:01:11.667" v="142" actId="47"/>
        <pc:sldMkLst>
          <pc:docMk/>
          <pc:sldMk cId="0" sldId="673"/>
        </pc:sldMkLst>
      </pc:sldChg>
      <pc:sldChg chg="del">
        <pc:chgData name="Damian Gordon" userId="796278f3-970d-4a3b-8137-dc597a054133" providerId="ADAL" clId="{ED4AFD01-E860-481C-A1CE-F875F797FEA3}" dt="2025-02-27T20:37:36.082" v="27" actId="47"/>
        <pc:sldMkLst>
          <pc:docMk/>
          <pc:sldMk cId="2643554280" sldId="759"/>
        </pc:sldMkLst>
      </pc:sldChg>
      <pc:sldChg chg="del">
        <pc:chgData name="Damian Gordon" userId="796278f3-970d-4a3b-8137-dc597a054133" providerId="ADAL" clId="{ED4AFD01-E860-481C-A1CE-F875F797FEA3}" dt="2025-02-27T20:37:36.082" v="27" actId="47"/>
        <pc:sldMkLst>
          <pc:docMk/>
          <pc:sldMk cId="1854702643" sldId="761"/>
        </pc:sldMkLst>
      </pc:sldChg>
      <pc:sldChg chg="del">
        <pc:chgData name="Damian Gordon" userId="796278f3-970d-4a3b-8137-dc597a054133" providerId="ADAL" clId="{ED4AFD01-E860-481C-A1CE-F875F797FEA3}" dt="2025-02-27T20:37:36.082" v="27" actId="47"/>
        <pc:sldMkLst>
          <pc:docMk/>
          <pc:sldMk cId="2352174187" sldId="780"/>
        </pc:sldMkLst>
      </pc:sldChg>
      <pc:sldChg chg="del">
        <pc:chgData name="Damian Gordon" userId="796278f3-970d-4a3b-8137-dc597a054133" providerId="ADAL" clId="{ED4AFD01-E860-481C-A1CE-F875F797FEA3}" dt="2025-02-27T20:37:36.082" v="27" actId="47"/>
        <pc:sldMkLst>
          <pc:docMk/>
          <pc:sldMk cId="0" sldId="800"/>
        </pc:sldMkLst>
      </pc:sldChg>
      <pc:sldChg chg="del">
        <pc:chgData name="Damian Gordon" userId="796278f3-970d-4a3b-8137-dc597a054133" providerId="ADAL" clId="{ED4AFD01-E860-481C-A1CE-F875F797FEA3}" dt="2025-02-27T20:37:36.082" v="27" actId="47"/>
        <pc:sldMkLst>
          <pc:docMk/>
          <pc:sldMk cId="0" sldId="801"/>
        </pc:sldMkLst>
      </pc:sldChg>
      <pc:sldChg chg="del">
        <pc:chgData name="Damian Gordon" userId="796278f3-970d-4a3b-8137-dc597a054133" providerId="ADAL" clId="{ED4AFD01-E860-481C-A1CE-F875F797FEA3}" dt="2025-02-27T20:37:36.082" v="27" actId="47"/>
        <pc:sldMkLst>
          <pc:docMk/>
          <pc:sldMk cId="0" sldId="802"/>
        </pc:sldMkLst>
      </pc:sldChg>
      <pc:sldChg chg="del">
        <pc:chgData name="Damian Gordon" userId="796278f3-970d-4a3b-8137-dc597a054133" providerId="ADAL" clId="{ED4AFD01-E860-481C-A1CE-F875F797FEA3}" dt="2025-02-27T20:37:36.082" v="27" actId="47"/>
        <pc:sldMkLst>
          <pc:docMk/>
          <pc:sldMk cId="0" sldId="803"/>
        </pc:sldMkLst>
      </pc:sldChg>
      <pc:sldChg chg="del">
        <pc:chgData name="Damian Gordon" userId="796278f3-970d-4a3b-8137-dc597a054133" providerId="ADAL" clId="{ED4AFD01-E860-481C-A1CE-F875F797FEA3}" dt="2025-02-27T20:37:36.082" v="27" actId="47"/>
        <pc:sldMkLst>
          <pc:docMk/>
          <pc:sldMk cId="0" sldId="804"/>
        </pc:sldMkLst>
      </pc:sldChg>
      <pc:sldChg chg="del">
        <pc:chgData name="Damian Gordon" userId="796278f3-970d-4a3b-8137-dc597a054133" providerId="ADAL" clId="{ED4AFD01-E860-481C-A1CE-F875F797FEA3}" dt="2025-02-27T20:37:36.082" v="27" actId="47"/>
        <pc:sldMkLst>
          <pc:docMk/>
          <pc:sldMk cId="312671590" sldId="806"/>
        </pc:sldMkLst>
      </pc:sldChg>
      <pc:sldChg chg="del">
        <pc:chgData name="Damian Gordon" userId="796278f3-970d-4a3b-8137-dc597a054133" providerId="ADAL" clId="{ED4AFD01-E860-481C-A1CE-F875F797FEA3}" dt="2025-02-27T20:37:36.082" v="27" actId="47"/>
        <pc:sldMkLst>
          <pc:docMk/>
          <pc:sldMk cId="2633064461" sldId="807"/>
        </pc:sldMkLst>
      </pc:sldChg>
      <pc:sldChg chg="del">
        <pc:chgData name="Damian Gordon" userId="796278f3-970d-4a3b-8137-dc597a054133" providerId="ADAL" clId="{ED4AFD01-E860-481C-A1CE-F875F797FEA3}" dt="2025-02-27T20:37:36.082" v="27" actId="47"/>
        <pc:sldMkLst>
          <pc:docMk/>
          <pc:sldMk cId="727931165" sldId="808"/>
        </pc:sldMkLst>
      </pc:sldChg>
      <pc:sldChg chg="del">
        <pc:chgData name="Damian Gordon" userId="796278f3-970d-4a3b-8137-dc597a054133" providerId="ADAL" clId="{ED4AFD01-E860-481C-A1CE-F875F797FEA3}" dt="2025-02-27T20:37:36.082" v="27" actId="47"/>
        <pc:sldMkLst>
          <pc:docMk/>
          <pc:sldMk cId="4121602817" sldId="809"/>
        </pc:sldMkLst>
      </pc:sldChg>
      <pc:sldChg chg="del">
        <pc:chgData name="Damian Gordon" userId="796278f3-970d-4a3b-8137-dc597a054133" providerId="ADAL" clId="{ED4AFD01-E860-481C-A1CE-F875F797FEA3}" dt="2025-02-27T20:37:36.082" v="27" actId="47"/>
        <pc:sldMkLst>
          <pc:docMk/>
          <pc:sldMk cId="273884291" sldId="810"/>
        </pc:sldMkLst>
      </pc:sldChg>
      <pc:sldChg chg="del">
        <pc:chgData name="Damian Gordon" userId="796278f3-970d-4a3b-8137-dc597a054133" providerId="ADAL" clId="{ED4AFD01-E860-481C-A1CE-F875F797FEA3}" dt="2025-02-27T20:37:36.082" v="27" actId="47"/>
        <pc:sldMkLst>
          <pc:docMk/>
          <pc:sldMk cId="1150466975" sldId="811"/>
        </pc:sldMkLst>
      </pc:sldChg>
      <pc:sldChg chg="del">
        <pc:chgData name="Damian Gordon" userId="796278f3-970d-4a3b-8137-dc597a054133" providerId="ADAL" clId="{ED4AFD01-E860-481C-A1CE-F875F797FEA3}" dt="2025-02-27T20:37:36.082" v="27" actId="47"/>
        <pc:sldMkLst>
          <pc:docMk/>
          <pc:sldMk cId="2693268615" sldId="812"/>
        </pc:sldMkLst>
      </pc:sldChg>
      <pc:sldChg chg="del">
        <pc:chgData name="Damian Gordon" userId="796278f3-970d-4a3b-8137-dc597a054133" providerId="ADAL" clId="{ED4AFD01-E860-481C-A1CE-F875F797FEA3}" dt="2025-02-27T20:37:36.082" v="27" actId="47"/>
        <pc:sldMkLst>
          <pc:docMk/>
          <pc:sldMk cId="169689337" sldId="813"/>
        </pc:sldMkLst>
      </pc:sldChg>
      <pc:sldChg chg="del">
        <pc:chgData name="Damian Gordon" userId="796278f3-970d-4a3b-8137-dc597a054133" providerId="ADAL" clId="{ED4AFD01-E860-481C-A1CE-F875F797FEA3}" dt="2025-02-27T20:37:36.082" v="27" actId="47"/>
        <pc:sldMkLst>
          <pc:docMk/>
          <pc:sldMk cId="354461311" sldId="814"/>
        </pc:sldMkLst>
      </pc:sldChg>
      <pc:sldChg chg="del">
        <pc:chgData name="Damian Gordon" userId="796278f3-970d-4a3b-8137-dc597a054133" providerId="ADAL" clId="{ED4AFD01-E860-481C-A1CE-F875F797FEA3}" dt="2025-02-27T20:37:36.082" v="27" actId="47"/>
        <pc:sldMkLst>
          <pc:docMk/>
          <pc:sldMk cId="2541699720" sldId="815"/>
        </pc:sldMkLst>
      </pc:sldChg>
      <pc:sldChg chg="del">
        <pc:chgData name="Damian Gordon" userId="796278f3-970d-4a3b-8137-dc597a054133" providerId="ADAL" clId="{ED4AFD01-E860-481C-A1CE-F875F797FEA3}" dt="2025-02-27T20:37:36.082" v="27" actId="47"/>
        <pc:sldMkLst>
          <pc:docMk/>
          <pc:sldMk cId="2956025344" sldId="816"/>
        </pc:sldMkLst>
      </pc:sldChg>
      <pc:sldChg chg="del">
        <pc:chgData name="Damian Gordon" userId="796278f3-970d-4a3b-8137-dc597a054133" providerId="ADAL" clId="{ED4AFD01-E860-481C-A1CE-F875F797FEA3}" dt="2025-02-27T20:37:36.082" v="27" actId="47"/>
        <pc:sldMkLst>
          <pc:docMk/>
          <pc:sldMk cId="3887436399" sldId="817"/>
        </pc:sldMkLst>
      </pc:sldChg>
      <pc:sldChg chg="del">
        <pc:chgData name="Damian Gordon" userId="796278f3-970d-4a3b-8137-dc597a054133" providerId="ADAL" clId="{ED4AFD01-E860-481C-A1CE-F875F797FEA3}" dt="2025-02-27T20:37:36.082" v="27" actId="47"/>
        <pc:sldMkLst>
          <pc:docMk/>
          <pc:sldMk cId="3759176806" sldId="818"/>
        </pc:sldMkLst>
      </pc:sldChg>
      <pc:sldChg chg="del">
        <pc:chgData name="Damian Gordon" userId="796278f3-970d-4a3b-8137-dc597a054133" providerId="ADAL" clId="{ED4AFD01-E860-481C-A1CE-F875F797FEA3}" dt="2025-02-27T20:37:36.082" v="27" actId="47"/>
        <pc:sldMkLst>
          <pc:docMk/>
          <pc:sldMk cId="1759339254" sldId="819"/>
        </pc:sldMkLst>
      </pc:sldChg>
      <pc:sldChg chg="del">
        <pc:chgData name="Damian Gordon" userId="796278f3-970d-4a3b-8137-dc597a054133" providerId="ADAL" clId="{ED4AFD01-E860-481C-A1CE-F875F797FEA3}" dt="2025-02-27T20:37:36.082" v="27" actId="47"/>
        <pc:sldMkLst>
          <pc:docMk/>
          <pc:sldMk cId="4290778671" sldId="820"/>
        </pc:sldMkLst>
      </pc:sldChg>
      <pc:sldChg chg="del">
        <pc:chgData name="Damian Gordon" userId="796278f3-970d-4a3b-8137-dc597a054133" providerId="ADAL" clId="{ED4AFD01-E860-481C-A1CE-F875F797FEA3}" dt="2025-02-27T20:37:36.082" v="27" actId="47"/>
        <pc:sldMkLst>
          <pc:docMk/>
          <pc:sldMk cId="4114175449" sldId="821"/>
        </pc:sldMkLst>
      </pc:sldChg>
      <pc:sldChg chg="del">
        <pc:chgData name="Damian Gordon" userId="796278f3-970d-4a3b-8137-dc597a054133" providerId="ADAL" clId="{ED4AFD01-E860-481C-A1CE-F875F797FEA3}" dt="2025-02-27T20:37:36.082" v="27" actId="47"/>
        <pc:sldMkLst>
          <pc:docMk/>
          <pc:sldMk cId="534901776" sldId="822"/>
        </pc:sldMkLst>
      </pc:sldChg>
      <pc:sldChg chg="del">
        <pc:chgData name="Damian Gordon" userId="796278f3-970d-4a3b-8137-dc597a054133" providerId="ADAL" clId="{ED4AFD01-E860-481C-A1CE-F875F797FEA3}" dt="2025-02-27T20:37:36.082" v="27" actId="47"/>
        <pc:sldMkLst>
          <pc:docMk/>
          <pc:sldMk cId="2500320996" sldId="823"/>
        </pc:sldMkLst>
      </pc:sldChg>
      <pc:sldChg chg="del">
        <pc:chgData name="Damian Gordon" userId="796278f3-970d-4a3b-8137-dc597a054133" providerId="ADAL" clId="{ED4AFD01-E860-481C-A1CE-F875F797FEA3}" dt="2025-02-27T20:37:36.082" v="27" actId="47"/>
        <pc:sldMkLst>
          <pc:docMk/>
          <pc:sldMk cId="3465403023" sldId="824"/>
        </pc:sldMkLst>
      </pc:sldChg>
      <pc:sldChg chg="del">
        <pc:chgData name="Damian Gordon" userId="796278f3-970d-4a3b-8137-dc597a054133" providerId="ADAL" clId="{ED4AFD01-E860-481C-A1CE-F875F797FEA3}" dt="2025-02-27T20:37:36.082" v="27" actId="47"/>
        <pc:sldMkLst>
          <pc:docMk/>
          <pc:sldMk cId="2430163797" sldId="825"/>
        </pc:sldMkLst>
      </pc:sldChg>
      <pc:sldChg chg="del">
        <pc:chgData name="Damian Gordon" userId="796278f3-970d-4a3b-8137-dc597a054133" providerId="ADAL" clId="{ED4AFD01-E860-481C-A1CE-F875F797FEA3}" dt="2025-02-27T20:37:36.082" v="27" actId="47"/>
        <pc:sldMkLst>
          <pc:docMk/>
          <pc:sldMk cId="1201527122" sldId="826"/>
        </pc:sldMkLst>
      </pc:sldChg>
      <pc:sldChg chg="del">
        <pc:chgData name="Damian Gordon" userId="796278f3-970d-4a3b-8137-dc597a054133" providerId="ADAL" clId="{ED4AFD01-E860-481C-A1CE-F875F797FEA3}" dt="2025-02-27T20:37:36.082" v="27" actId="47"/>
        <pc:sldMkLst>
          <pc:docMk/>
          <pc:sldMk cId="3346156494" sldId="827"/>
        </pc:sldMkLst>
      </pc:sldChg>
      <pc:sldChg chg="del">
        <pc:chgData name="Damian Gordon" userId="796278f3-970d-4a3b-8137-dc597a054133" providerId="ADAL" clId="{ED4AFD01-E860-481C-A1CE-F875F797FEA3}" dt="2025-02-27T20:37:36.082" v="27" actId="47"/>
        <pc:sldMkLst>
          <pc:docMk/>
          <pc:sldMk cId="3252526666" sldId="829"/>
        </pc:sldMkLst>
      </pc:sldChg>
      <pc:sldChg chg="del">
        <pc:chgData name="Damian Gordon" userId="796278f3-970d-4a3b-8137-dc597a054133" providerId="ADAL" clId="{ED4AFD01-E860-481C-A1CE-F875F797FEA3}" dt="2025-02-27T20:37:36.082" v="27" actId="47"/>
        <pc:sldMkLst>
          <pc:docMk/>
          <pc:sldMk cId="235734406" sldId="830"/>
        </pc:sldMkLst>
      </pc:sldChg>
      <pc:sldChg chg="del">
        <pc:chgData name="Damian Gordon" userId="796278f3-970d-4a3b-8137-dc597a054133" providerId="ADAL" clId="{ED4AFD01-E860-481C-A1CE-F875F797FEA3}" dt="2025-02-27T20:37:36.082" v="27" actId="47"/>
        <pc:sldMkLst>
          <pc:docMk/>
          <pc:sldMk cId="1521996935" sldId="831"/>
        </pc:sldMkLst>
      </pc:sldChg>
      <pc:sldChg chg="del">
        <pc:chgData name="Damian Gordon" userId="796278f3-970d-4a3b-8137-dc597a054133" providerId="ADAL" clId="{ED4AFD01-E860-481C-A1CE-F875F797FEA3}" dt="2025-02-27T20:37:36.082" v="27" actId="47"/>
        <pc:sldMkLst>
          <pc:docMk/>
          <pc:sldMk cId="224230650" sldId="832"/>
        </pc:sldMkLst>
      </pc:sldChg>
      <pc:sldChg chg="del">
        <pc:chgData name="Damian Gordon" userId="796278f3-970d-4a3b-8137-dc597a054133" providerId="ADAL" clId="{ED4AFD01-E860-481C-A1CE-F875F797FEA3}" dt="2025-02-27T20:37:36.082" v="27" actId="47"/>
        <pc:sldMkLst>
          <pc:docMk/>
          <pc:sldMk cId="904677347" sldId="833"/>
        </pc:sldMkLst>
      </pc:sldChg>
      <pc:sldChg chg="del">
        <pc:chgData name="Damian Gordon" userId="796278f3-970d-4a3b-8137-dc597a054133" providerId="ADAL" clId="{ED4AFD01-E860-481C-A1CE-F875F797FEA3}" dt="2025-02-27T20:37:36.082" v="27" actId="47"/>
        <pc:sldMkLst>
          <pc:docMk/>
          <pc:sldMk cId="1055859125" sldId="834"/>
        </pc:sldMkLst>
      </pc:sldChg>
      <pc:sldChg chg="del">
        <pc:chgData name="Damian Gordon" userId="796278f3-970d-4a3b-8137-dc597a054133" providerId="ADAL" clId="{ED4AFD01-E860-481C-A1CE-F875F797FEA3}" dt="2025-02-27T20:37:36.082" v="27" actId="47"/>
        <pc:sldMkLst>
          <pc:docMk/>
          <pc:sldMk cId="2132006865" sldId="837"/>
        </pc:sldMkLst>
      </pc:sldChg>
      <pc:sldChg chg="del">
        <pc:chgData name="Damian Gordon" userId="796278f3-970d-4a3b-8137-dc597a054133" providerId="ADAL" clId="{ED4AFD01-E860-481C-A1CE-F875F797FEA3}" dt="2025-02-27T20:37:36.082" v="27" actId="47"/>
        <pc:sldMkLst>
          <pc:docMk/>
          <pc:sldMk cId="1716153628" sldId="838"/>
        </pc:sldMkLst>
      </pc:sldChg>
      <pc:sldChg chg="del">
        <pc:chgData name="Damian Gordon" userId="796278f3-970d-4a3b-8137-dc597a054133" providerId="ADAL" clId="{ED4AFD01-E860-481C-A1CE-F875F797FEA3}" dt="2025-02-27T20:37:36.082" v="27" actId="47"/>
        <pc:sldMkLst>
          <pc:docMk/>
          <pc:sldMk cId="836228300" sldId="839"/>
        </pc:sldMkLst>
      </pc:sldChg>
      <pc:sldChg chg="del">
        <pc:chgData name="Damian Gordon" userId="796278f3-970d-4a3b-8137-dc597a054133" providerId="ADAL" clId="{ED4AFD01-E860-481C-A1CE-F875F797FEA3}" dt="2025-02-27T20:37:36.082" v="27" actId="47"/>
        <pc:sldMkLst>
          <pc:docMk/>
          <pc:sldMk cId="3085037936" sldId="840"/>
        </pc:sldMkLst>
      </pc:sldChg>
      <pc:sldChg chg="del">
        <pc:chgData name="Damian Gordon" userId="796278f3-970d-4a3b-8137-dc597a054133" providerId="ADAL" clId="{ED4AFD01-E860-481C-A1CE-F875F797FEA3}" dt="2025-02-27T20:37:36.082" v="27" actId="47"/>
        <pc:sldMkLst>
          <pc:docMk/>
          <pc:sldMk cId="3860117804" sldId="841"/>
        </pc:sldMkLst>
      </pc:sldChg>
      <pc:sldChg chg="del">
        <pc:chgData name="Damian Gordon" userId="796278f3-970d-4a3b-8137-dc597a054133" providerId="ADAL" clId="{ED4AFD01-E860-481C-A1CE-F875F797FEA3}" dt="2025-02-27T20:37:36.082" v="27" actId="47"/>
        <pc:sldMkLst>
          <pc:docMk/>
          <pc:sldMk cId="2889683450" sldId="842"/>
        </pc:sldMkLst>
      </pc:sldChg>
      <pc:sldChg chg="del">
        <pc:chgData name="Damian Gordon" userId="796278f3-970d-4a3b-8137-dc597a054133" providerId="ADAL" clId="{ED4AFD01-E860-481C-A1CE-F875F797FEA3}" dt="2025-02-27T20:37:36.082" v="27" actId="47"/>
        <pc:sldMkLst>
          <pc:docMk/>
          <pc:sldMk cId="1717641255" sldId="843"/>
        </pc:sldMkLst>
      </pc:sldChg>
      <pc:sldChg chg="del">
        <pc:chgData name="Damian Gordon" userId="796278f3-970d-4a3b-8137-dc597a054133" providerId="ADAL" clId="{ED4AFD01-E860-481C-A1CE-F875F797FEA3}" dt="2025-02-27T20:37:36.082" v="27" actId="47"/>
        <pc:sldMkLst>
          <pc:docMk/>
          <pc:sldMk cId="696355306" sldId="844"/>
        </pc:sldMkLst>
      </pc:sldChg>
      <pc:sldChg chg="del">
        <pc:chgData name="Damian Gordon" userId="796278f3-970d-4a3b-8137-dc597a054133" providerId="ADAL" clId="{ED4AFD01-E860-481C-A1CE-F875F797FEA3}" dt="2025-02-27T20:37:36.082" v="27" actId="47"/>
        <pc:sldMkLst>
          <pc:docMk/>
          <pc:sldMk cId="288811105" sldId="845"/>
        </pc:sldMkLst>
      </pc:sldChg>
      <pc:sldChg chg="del">
        <pc:chgData name="Damian Gordon" userId="796278f3-970d-4a3b-8137-dc597a054133" providerId="ADAL" clId="{ED4AFD01-E860-481C-A1CE-F875F797FEA3}" dt="2025-02-27T20:37:36.082" v="27" actId="47"/>
        <pc:sldMkLst>
          <pc:docMk/>
          <pc:sldMk cId="3762559407" sldId="846"/>
        </pc:sldMkLst>
      </pc:sldChg>
      <pc:sldChg chg="del">
        <pc:chgData name="Damian Gordon" userId="796278f3-970d-4a3b-8137-dc597a054133" providerId="ADAL" clId="{ED4AFD01-E860-481C-A1CE-F875F797FEA3}" dt="2025-02-27T20:37:36.082" v="27" actId="47"/>
        <pc:sldMkLst>
          <pc:docMk/>
          <pc:sldMk cId="394405113" sldId="847"/>
        </pc:sldMkLst>
      </pc:sldChg>
      <pc:sldChg chg="del">
        <pc:chgData name="Damian Gordon" userId="796278f3-970d-4a3b-8137-dc597a054133" providerId="ADAL" clId="{ED4AFD01-E860-481C-A1CE-F875F797FEA3}" dt="2025-02-27T20:37:36.082" v="27" actId="47"/>
        <pc:sldMkLst>
          <pc:docMk/>
          <pc:sldMk cId="4062087987" sldId="848"/>
        </pc:sldMkLst>
      </pc:sldChg>
      <pc:sldChg chg="del">
        <pc:chgData name="Damian Gordon" userId="796278f3-970d-4a3b-8137-dc597a054133" providerId="ADAL" clId="{ED4AFD01-E860-481C-A1CE-F875F797FEA3}" dt="2025-02-27T20:37:36.082" v="27" actId="47"/>
        <pc:sldMkLst>
          <pc:docMk/>
          <pc:sldMk cId="2319169503" sldId="849"/>
        </pc:sldMkLst>
      </pc:sldChg>
      <pc:sldChg chg="del">
        <pc:chgData name="Damian Gordon" userId="796278f3-970d-4a3b-8137-dc597a054133" providerId="ADAL" clId="{ED4AFD01-E860-481C-A1CE-F875F797FEA3}" dt="2025-02-27T20:37:36.082" v="27" actId="47"/>
        <pc:sldMkLst>
          <pc:docMk/>
          <pc:sldMk cId="3019719593" sldId="850"/>
        </pc:sldMkLst>
      </pc:sldChg>
      <pc:sldChg chg="del">
        <pc:chgData name="Damian Gordon" userId="796278f3-970d-4a3b-8137-dc597a054133" providerId="ADAL" clId="{ED4AFD01-E860-481C-A1CE-F875F797FEA3}" dt="2025-02-27T20:37:36.082" v="27" actId="47"/>
        <pc:sldMkLst>
          <pc:docMk/>
          <pc:sldMk cId="170969582" sldId="851"/>
        </pc:sldMkLst>
      </pc:sldChg>
      <pc:sldChg chg="del">
        <pc:chgData name="Damian Gordon" userId="796278f3-970d-4a3b-8137-dc597a054133" providerId="ADAL" clId="{ED4AFD01-E860-481C-A1CE-F875F797FEA3}" dt="2025-02-27T20:37:36.082" v="27" actId="47"/>
        <pc:sldMkLst>
          <pc:docMk/>
          <pc:sldMk cId="1605125866" sldId="852"/>
        </pc:sldMkLst>
      </pc:sldChg>
      <pc:sldChg chg="del">
        <pc:chgData name="Damian Gordon" userId="796278f3-970d-4a3b-8137-dc597a054133" providerId="ADAL" clId="{ED4AFD01-E860-481C-A1CE-F875F797FEA3}" dt="2025-02-27T20:37:36.082" v="27" actId="47"/>
        <pc:sldMkLst>
          <pc:docMk/>
          <pc:sldMk cId="3973107821" sldId="853"/>
        </pc:sldMkLst>
      </pc:sldChg>
      <pc:sldChg chg="del">
        <pc:chgData name="Damian Gordon" userId="796278f3-970d-4a3b-8137-dc597a054133" providerId="ADAL" clId="{ED4AFD01-E860-481C-A1CE-F875F797FEA3}" dt="2025-02-27T20:37:36.082" v="27" actId="47"/>
        <pc:sldMkLst>
          <pc:docMk/>
          <pc:sldMk cId="1423518154" sldId="854"/>
        </pc:sldMkLst>
      </pc:sldChg>
      <pc:sldChg chg="del">
        <pc:chgData name="Damian Gordon" userId="796278f3-970d-4a3b-8137-dc597a054133" providerId="ADAL" clId="{ED4AFD01-E860-481C-A1CE-F875F797FEA3}" dt="2025-02-27T20:37:36.082" v="27" actId="47"/>
        <pc:sldMkLst>
          <pc:docMk/>
          <pc:sldMk cId="1047483084" sldId="855"/>
        </pc:sldMkLst>
      </pc:sldChg>
      <pc:sldChg chg="del">
        <pc:chgData name="Damian Gordon" userId="796278f3-970d-4a3b-8137-dc597a054133" providerId="ADAL" clId="{ED4AFD01-E860-481C-A1CE-F875F797FEA3}" dt="2025-02-27T20:37:36.082" v="27" actId="47"/>
        <pc:sldMkLst>
          <pc:docMk/>
          <pc:sldMk cId="1276610831" sldId="856"/>
        </pc:sldMkLst>
      </pc:sldChg>
      <pc:sldChg chg="del">
        <pc:chgData name="Damian Gordon" userId="796278f3-970d-4a3b-8137-dc597a054133" providerId="ADAL" clId="{ED4AFD01-E860-481C-A1CE-F875F797FEA3}" dt="2025-02-27T20:37:36.082" v="27" actId="47"/>
        <pc:sldMkLst>
          <pc:docMk/>
          <pc:sldMk cId="457972323" sldId="857"/>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pChg chg="mod">
          <ac:chgData name="Damian Gordon" userId="796278f3-970d-4a3b-8137-dc597a054133" providerId="ADAL" clId="{DA99A808-C433-4857-B48D-0541486B69EB}" dt="2025-01-24T14:41:24.255" v="28" actId="26606"/>
          <ac:spMkLst>
            <pc:docMk/>
            <pc:sldMk cId="1941464876" sldId="256"/>
            <ac:spMk id="2" creationId="{2AFAF802-1FD5-1E70-940A-2DF641692805}"/>
          </ac:spMkLst>
        </pc:spChg>
        <pc:spChg chg="mod">
          <ac:chgData name="Damian Gordon" userId="796278f3-970d-4a3b-8137-dc597a054133" providerId="ADAL" clId="{DA99A808-C433-4857-B48D-0541486B69EB}" dt="2025-01-24T14:41:24.255" v="28" actId="26606"/>
          <ac:spMkLst>
            <pc:docMk/>
            <pc:sldMk cId="1941464876" sldId="256"/>
            <ac:spMk id="3" creationId="{35C6E67C-6691-6E69-516C-2202AB658EDF}"/>
          </ac:spMkLst>
        </pc:spChg>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pChg chg="mod">
          <ac:chgData name="Damian Gordon" userId="796278f3-970d-4a3b-8137-dc597a054133" providerId="ADAL" clId="{B02DC808-18BA-42CA-BB83-A35DC28F7966}" dt="2025-02-05T15:59:47.849" v="18" actId="20577"/>
          <ac:spMkLst>
            <pc:docMk/>
            <pc:sldMk cId="1941464876" sldId="256"/>
            <ac:spMk id="2" creationId="{2AFAF802-1FD5-1E70-940A-2DF641692805}"/>
          </ac:spMkLst>
        </pc:spChg>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27/02/2025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8E6DA448-AC74-EC30-BBD6-BA3E1DE28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2883D8-B4F6-41BB-9EB9-F802A9C0F6D2}"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103427" name="Rectangle 2">
            <a:extLst>
              <a:ext uri="{FF2B5EF4-FFF2-40B4-BE49-F238E27FC236}">
                <a16:creationId xmlns:a16="http://schemas.microsoft.com/office/drawing/2014/main" id="{98D9E3C9-6AC3-4362-9623-D97249E7A6A3}"/>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3B13A0CA-65B9-3DAE-70F5-F05E49A4F6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9C33A2F-FF61-4338-000F-BEDEF562D2A9}"/>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D8F5EDDC-A9DE-14AC-B444-0B95906A42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37220" name="Slide Number Placeholder 3">
            <a:extLst>
              <a:ext uri="{FF2B5EF4-FFF2-40B4-BE49-F238E27FC236}">
                <a16:creationId xmlns:a16="http://schemas.microsoft.com/office/drawing/2014/main" id="{1DA7660C-48A9-C569-AD33-3D49305724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F40F90-CEF3-47FC-92BF-6C72D6C2A973}"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1553DAA-124A-59BC-3A1A-3D6324B4CB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70321A-0161-4958-A2AE-FA6BFD0D9A47}" type="slidenum">
              <a:rPr lang="en-US" altLang="en-US">
                <a:latin typeface="Times New Roman" panose="02020603050405020304" pitchFamily="18" charset="0"/>
              </a:rPr>
              <a:pPr/>
              <a:t>100</a:t>
            </a:fld>
            <a:endParaRPr lang="en-US"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id="{1FAE9A0A-2482-527F-E9E4-78D82A0E06A9}"/>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DEE24180-CEDA-C709-5A44-FCE94657986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56115F9-5DB0-159D-4408-A3DC1A57B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C00BCC-415F-47CC-AA54-004B653072C7}" type="slidenum">
              <a:rPr lang="en-US" altLang="en-US">
                <a:latin typeface="Times New Roman" panose="02020603050405020304" pitchFamily="18" charset="0"/>
              </a:rPr>
              <a:pPr/>
              <a:t>101</a:t>
            </a:fld>
            <a:endParaRPr lang="en-US"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5D76FECD-970D-6C8D-61F3-33304EF2C9ED}"/>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358635DD-E5F3-2D43-FC59-B2F6804678A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BC3A430-B7BE-DE8C-9AF9-1E058D3DA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BF6A7F-8EF7-4A23-96EC-91179CA03580}" type="slidenum">
              <a:rPr lang="en-US" altLang="en-US">
                <a:latin typeface="Times New Roman" panose="02020603050405020304" pitchFamily="18" charset="0"/>
              </a:rPr>
              <a:pPr/>
              <a:t>102</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F2B757AC-2601-A560-BB66-03A785903480}"/>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45559B14-EB16-87B3-938C-F6279BCB480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B1C4CA1-B5AF-8684-D899-31EC7A707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858106-182C-40C0-B0B4-1682D797B6ED}" type="slidenum">
              <a:rPr lang="en-US" altLang="en-US">
                <a:latin typeface="Times New Roman" panose="02020603050405020304" pitchFamily="18" charset="0"/>
              </a:rPr>
              <a:pPr/>
              <a:t>103</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8B0863FF-488D-F492-EEA1-89B6661DA03E}"/>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21B3F8E6-1CBC-26C9-E0A4-9D07A67420C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C6EFB02-924E-FAA4-E01D-B677D1CA3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CDCC8A-3D2F-43DE-8924-C9931884BD87}" type="slidenum">
              <a:rPr lang="en-US" altLang="en-US">
                <a:latin typeface="Times New Roman" panose="02020603050405020304" pitchFamily="18" charset="0"/>
              </a:rPr>
              <a:pPr/>
              <a:t>104</a:t>
            </a:fld>
            <a:endParaRPr lang="en-US"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id="{CBAB7151-3A55-356B-8C72-C0B739273FAC}"/>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EBD08256-9B09-CDC4-8C36-77A3EF2C650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647C09C-C9D3-A592-5FC3-BD8DE1D11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533B2F-DA7B-4E61-8CFD-12FAACF8B906}" type="slidenum">
              <a:rPr lang="en-US" altLang="en-US">
                <a:latin typeface="Times New Roman" panose="02020603050405020304" pitchFamily="18" charset="0"/>
              </a:rPr>
              <a:pPr/>
              <a:t>105</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D3721A65-0066-5471-9EB7-AE3EBBED8C51}"/>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FA97813A-C599-8504-BD47-A3479FB91E9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93FC7A0-A749-3D83-B060-67DCA1410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B78AB5-F5EC-4C95-8A1B-F871F23B1AD9}" type="slidenum">
              <a:rPr lang="en-US" altLang="en-US">
                <a:latin typeface="Times New Roman" panose="02020603050405020304" pitchFamily="18" charset="0"/>
              </a:rPr>
              <a:pPr/>
              <a:t>106</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336C3CD6-C006-FC4C-512C-94AC9A66CB7E}"/>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6B2D0579-A777-C284-2170-CF07FC653E0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77FA634-4F36-02C3-0F28-4476C0019D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AF2DD7-422E-4B77-8D14-91DA4EA8C0DF}" type="slidenum">
              <a:rPr lang="en-US" altLang="en-US">
                <a:latin typeface="Times New Roman" panose="02020603050405020304" pitchFamily="18" charset="0"/>
              </a:rPr>
              <a:pPr/>
              <a:t>107</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4176E74A-3A5E-6EAE-07A9-6CAF5DEDE807}"/>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81AD2A20-674C-10DF-1D0F-CA997E67DFB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BD192C3-091C-58FA-20C7-693E3DB3D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63A78E-D1D3-4F7F-8F66-D8503AA5CCBA}" type="slidenum">
              <a:rPr lang="en-US" altLang="en-US">
                <a:latin typeface="Times New Roman" panose="02020603050405020304" pitchFamily="18" charset="0"/>
              </a:rPr>
              <a:pPr/>
              <a:t>108</a:t>
            </a:fld>
            <a:endParaRPr lang="en-US"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8D17D9DE-BAC7-11D5-276B-235B4EC1A575}"/>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25DE9F2A-4FA5-B4E8-993C-FE734990AAAF}"/>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26B8A04-EB37-EEFF-EBD9-FBA9F70D6F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667940-4D46-46F1-9316-C4E3E2838B01}" type="slidenum">
              <a:rPr lang="en-US" altLang="en-US">
                <a:latin typeface="Times New Roman" panose="02020603050405020304" pitchFamily="18" charset="0"/>
              </a:rPr>
              <a:pPr/>
              <a:t>109</a:t>
            </a:fld>
            <a:endParaRPr lang="en-US"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id="{1FFD5921-1506-C5EC-CA9B-08662B18FFBB}"/>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509F84D2-E58D-6190-BDF8-461C3B67F14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0BD75CAD-E095-30C7-149C-FFD9CD92B5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7C7FB8-652D-4F2D-8F0C-9968D50F178D}"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138243" name="Rectangle 2">
            <a:extLst>
              <a:ext uri="{FF2B5EF4-FFF2-40B4-BE49-F238E27FC236}">
                <a16:creationId xmlns:a16="http://schemas.microsoft.com/office/drawing/2014/main" id="{B7BA77D6-0FCD-6D10-B5F8-0D318AD6D1E1}"/>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4A658981-712B-7709-707C-90218E7A0656}"/>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8DCFF94-8ABB-6126-7265-45846B551A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E33955-61A0-43A2-A36A-2441D5B5A1AA}" type="slidenum">
              <a:rPr lang="en-US" altLang="en-US">
                <a:latin typeface="Times New Roman" panose="02020603050405020304" pitchFamily="18" charset="0"/>
              </a:rPr>
              <a:pPr/>
              <a:t>110</a:t>
            </a:fld>
            <a:endParaRPr lang="en-US"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5A6C036E-FDB2-3414-E152-272C4EF311C2}"/>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F7D681AC-D8DA-7B65-4484-A2BF2FB1256F}"/>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1E79348-35E1-B1FA-278D-0BDE37841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64883F-7DCD-4C3E-9E00-3F06A686A968}" type="slidenum">
              <a:rPr lang="en-US" altLang="en-US">
                <a:latin typeface="Times New Roman" panose="02020603050405020304" pitchFamily="18" charset="0"/>
              </a:rPr>
              <a:pPr/>
              <a:t>111</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id="{8F49DAB2-EFEE-AF68-D844-1C732E1DDAE9}"/>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BCA81C1A-9E65-D81A-59C9-0BAE43016C6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0A88F20-CA67-9691-A3C6-26FD353A9D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0A1037-B081-42FB-8190-98B2F56E9F27}" type="slidenum">
              <a:rPr lang="en-US" altLang="en-US">
                <a:latin typeface="Times New Roman" panose="02020603050405020304" pitchFamily="18" charset="0"/>
              </a:rPr>
              <a:pPr/>
              <a:t>112</a:t>
            </a:fld>
            <a:endParaRPr lang="en-US" altLang="en-US">
              <a:latin typeface="Times New Roman" panose="02020603050405020304" pitchFamily="18" charset="0"/>
            </a:endParaRPr>
          </a:p>
        </p:txBody>
      </p:sp>
      <p:sp>
        <p:nvSpPr>
          <p:cNvPr id="92163" name="Rectangle 2">
            <a:extLst>
              <a:ext uri="{FF2B5EF4-FFF2-40B4-BE49-F238E27FC236}">
                <a16:creationId xmlns:a16="http://schemas.microsoft.com/office/drawing/2014/main" id="{19CE43E1-E179-B1AD-40BF-C98F04D621B7}"/>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A0687741-9AD8-0675-B59A-E212949860C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FE3B433-4410-D912-D499-D8569EDA9C36}"/>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8FD18031-0F4A-7013-1A33-BC12271A6D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94212" name="Slide Number Placeholder 3">
            <a:extLst>
              <a:ext uri="{FF2B5EF4-FFF2-40B4-BE49-F238E27FC236}">
                <a16:creationId xmlns:a16="http://schemas.microsoft.com/office/drawing/2014/main" id="{57C5B372-647E-2F47-EFE2-083D936589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D23001-D50F-4F60-A8B3-D16370013C3B}" type="slidenum">
              <a:rPr lang="en-US" altLang="en-US">
                <a:latin typeface="Times New Roman" panose="02020603050405020304" pitchFamily="18" charset="0"/>
              </a:rPr>
              <a:pPr/>
              <a:t>113</a:t>
            </a:fld>
            <a:endParaRPr lang="en-US" altLang="en-US">
              <a:latin typeface="Times New Roman" panose="02020603050405020304"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1CDAEE7-B485-8A1F-8EE7-2CF4257F9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2E66F7-DE51-4188-99BC-F594436AFA3D}" type="slidenum">
              <a:rPr lang="en-US" altLang="en-US">
                <a:latin typeface="Times New Roman" panose="02020603050405020304" pitchFamily="18" charset="0"/>
              </a:rPr>
              <a:pPr/>
              <a:t>114</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id="{A2BBF82C-2AB5-B400-B537-90FDB9A844B6}"/>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8210F5DD-70A2-5E38-84CB-78A45B08EC2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EA532DC-9691-38CC-D967-ECF21E28A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B970D4-7382-4215-9DA9-9E7C88783948}" type="slidenum">
              <a:rPr lang="en-US" altLang="en-US">
                <a:latin typeface="Times New Roman" panose="02020603050405020304" pitchFamily="18" charset="0"/>
              </a:rPr>
              <a:pPr/>
              <a:t>115</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id="{1C6837AC-83A7-4385-A754-6C34891D5C30}"/>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0B3064BB-7EC7-4115-097C-19E889CF8E8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ACDFC1D-7AEA-197B-CE61-02CB7D9FE1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743DF-E65C-4E87-A1D5-1E103A2A4CFF}" type="slidenum">
              <a:rPr lang="en-US" altLang="en-US">
                <a:latin typeface="Times New Roman" panose="02020603050405020304" pitchFamily="18" charset="0"/>
              </a:rPr>
              <a:pPr/>
              <a:t>116</a:t>
            </a:fld>
            <a:endParaRPr lang="en-US" altLang="en-US">
              <a:latin typeface="Times New Roman" panose="02020603050405020304" pitchFamily="18" charset="0"/>
            </a:endParaRPr>
          </a:p>
        </p:txBody>
      </p:sp>
      <p:sp>
        <p:nvSpPr>
          <p:cNvPr id="100355" name="Rectangle 2">
            <a:extLst>
              <a:ext uri="{FF2B5EF4-FFF2-40B4-BE49-F238E27FC236}">
                <a16:creationId xmlns:a16="http://schemas.microsoft.com/office/drawing/2014/main" id="{026659C8-1F5F-DFA6-CB03-B43441D85A65}"/>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3F5D06BB-D64A-C929-F1AF-DD252059405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49B770E-106A-3035-AA75-D2CBE5D33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92F13-4D4F-459E-BE43-DF1E43E68D86}" type="slidenum">
              <a:rPr lang="en-US" altLang="en-US">
                <a:latin typeface="Times New Roman" panose="02020603050405020304" pitchFamily="18" charset="0"/>
              </a:rPr>
              <a:pPr/>
              <a:t>117</a:t>
            </a:fld>
            <a:endParaRPr lang="en-US" altLang="en-US">
              <a:latin typeface="Times New Roman" panose="02020603050405020304" pitchFamily="18" charset="0"/>
            </a:endParaRPr>
          </a:p>
        </p:txBody>
      </p:sp>
      <p:sp>
        <p:nvSpPr>
          <p:cNvPr id="102403" name="Rectangle 2">
            <a:extLst>
              <a:ext uri="{FF2B5EF4-FFF2-40B4-BE49-F238E27FC236}">
                <a16:creationId xmlns:a16="http://schemas.microsoft.com/office/drawing/2014/main" id="{60B50534-431C-6B3A-475B-4F68444E9113}"/>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30F7D072-E4F5-4040-B021-8F185275BBB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BB299156-E463-6EC9-8BE4-1AE63C917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72373B-0C26-4797-8312-7B4AEA2718CC}" type="slidenum">
              <a:rPr lang="en-US" altLang="en-US">
                <a:latin typeface="Times New Roman" panose="02020603050405020304" pitchFamily="18" charset="0"/>
              </a:rPr>
              <a:pPr/>
              <a:t>118</a:t>
            </a:fld>
            <a:endParaRPr lang="en-US" altLang="en-US">
              <a:latin typeface="Times New Roman" panose="02020603050405020304" pitchFamily="18" charset="0"/>
            </a:endParaRPr>
          </a:p>
        </p:txBody>
      </p:sp>
      <p:sp>
        <p:nvSpPr>
          <p:cNvPr id="104451" name="Rectangle 2">
            <a:extLst>
              <a:ext uri="{FF2B5EF4-FFF2-40B4-BE49-F238E27FC236}">
                <a16:creationId xmlns:a16="http://schemas.microsoft.com/office/drawing/2014/main" id="{697A4BC9-CE47-6264-F7A3-8CED799BF6EC}"/>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8FCACF13-7BFE-5610-634A-0536504583E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7C0C30E-6E34-B4AB-1EC2-2A4E9A76F3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703EEB-F66C-46D4-A8F3-4118325B4E1D}" type="slidenum">
              <a:rPr lang="en-US" altLang="en-US">
                <a:latin typeface="Times New Roman" panose="02020603050405020304" pitchFamily="18" charset="0"/>
              </a:rPr>
              <a:pPr/>
              <a:t>119</a:t>
            </a:fld>
            <a:endParaRPr lang="en-US" altLang="en-US">
              <a:latin typeface="Times New Roman" panose="02020603050405020304" pitchFamily="18" charset="0"/>
            </a:endParaRPr>
          </a:p>
        </p:txBody>
      </p:sp>
      <p:sp>
        <p:nvSpPr>
          <p:cNvPr id="106499" name="Rectangle 2">
            <a:extLst>
              <a:ext uri="{FF2B5EF4-FFF2-40B4-BE49-F238E27FC236}">
                <a16:creationId xmlns:a16="http://schemas.microsoft.com/office/drawing/2014/main" id="{2A218522-4929-8BC5-7933-CDD53A4FF420}"/>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DE0F7882-2EBF-BB83-E581-EEDB6E0D2B89}"/>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D6379C34-96E2-E7EE-E941-3D3501424A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A77D4E-DAE6-4D70-80BC-F8AE8DA1F4C9}"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139267" name="Rectangle 2">
            <a:extLst>
              <a:ext uri="{FF2B5EF4-FFF2-40B4-BE49-F238E27FC236}">
                <a16:creationId xmlns:a16="http://schemas.microsoft.com/office/drawing/2014/main" id="{D39DBD79-EC23-481A-9015-DEF996674CA2}"/>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DFF138C4-5246-93FA-7F8E-AB5A59F4262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4C166B5B-10FD-E82C-EC10-AB62F2006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C68AA9-1E3F-4EB7-8CC5-55CE913A4A5A}" type="slidenum">
              <a:rPr lang="en-US" altLang="en-US">
                <a:latin typeface="Times New Roman" panose="02020603050405020304" pitchFamily="18" charset="0"/>
              </a:rPr>
              <a:pPr/>
              <a:t>120</a:t>
            </a:fld>
            <a:endParaRPr lang="en-US" altLang="en-US">
              <a:latin typeface="Times New Roman" panose="02020603050405020304" pitchFamily="18" charset="0"/>
            </a:endParaRPr>
          </a:p>
        </p:txBody>
      </p:sp>
      <p:sp>
        <p:nvSpPr>
          <p:cNvPr id="108547" name="Rectangle 2">
            <a:extLst>
              <a:ext uri="{FF2B5EF4-FFF2-40B4-BE49-F238E27FC236}">
                <a16:creationId xmlns:a16="http://schemas.microsoft.com/office/drawing/2014/main" id="{752CEBE7-9665-2FB7-BB0A-53CC98150682}"/>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109BB804-57C2-6870-B225-BB9B029DC04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3407676-3606-5EEB-6683-F351EC021DAD}"/>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B69610EF-617D-A62F-6CC2-7F94961B2D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0596" name="Slide Number Placeholder 3">
            <a:extLst>
              <a:ext uri="{FF2B5EF4-FFF2-40B4-BE49-F238E27FC236}">
                <a16:creationId xmlns:a16="http://schemas.microsoft.com/office/drawing/2014/main" id="{0C499B28-4741-EE1B-F58F-E4B81E193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8EFB1A-FDBA-4DC7-8A0F-008138A7B7AF}" type="slidenum">
              <a:rPr lang="en-US" altLang="en-US">
                <a:latin typeface="Times New Roman" panose="02020603050405020304" pitchFamily="18" charset="0"/>
              </a:rPr>
              <a:pPr/>
              <a:t>121</a:t>
            </a:fld>
            <a:endParaRPr lang="en-US" altLang="en-US">
              <a:latin typeface="Times New Roman" panose="02020603050405020304"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BAC5E487-A2FE-E046-94D9-50C089419B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699BC-58D4-4294-B0E7-CC01DBE8F56F}" type="slidenum">
              <a:rPr lang="en-US" altLang="en-US">
                <a:latin typeface="Times New Roman" panose="02020603050405020304" pitchFamily="18" charset="0"/>
              </a:rPr>
              <a:pPr/>
              <a:t>122</a:t>
            </a:fld>
            <a:endParaRPr lang="en-US" altLang="en-US">
              <a:latin typeface="Times New Roman" panose="02020603050405020304" pitchFamily="18" charset="0"/>
            </a:endParaRPr>
          </a:p>
        </p:txBody>
      </p:sp>
      <p:sp>
        <p:nvSpPr>
          <p:cNvPr id="112643" name="Rectangle 2">
            <a:extLst>
              <a:ext uri="{FF2B5EF4-FFF2-40B4-BE49-F238E27FC236}">
                <a16:creationId xmlns:a16="http://schemas.microsoft.com/office/drawing/2014/main" id="{049257D4-46B5-0DB2-DE59-3393A5CB8609}"/>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588388C1-89D0-8D47-E06F-E3C48BA2EC39}"/>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562F9E3-067B-E1C7-DABE-B00ECD8E8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66C709-3702-477F-B277-0FFE1A0405C9}" type="slidenum">
              <a:rPr lang="en-US" altLang="en-US">
                <a:latin typeface="Times New Roman" panose="02020603050405020304" pitchFamily="18" charset="0"/>
              </a:rPr>
              <a:pPr/>
              <a:t>123</a:t>
            </a:fld>
            <a:endParaRPr lang="en-US" altLang="en-US">
              <a:latin typeface="Times New Roman" panose="02020603050405020304" pitchFamily="18" charset="0"/>
            </a:endParaRPr>
          </a:p>
        </p:txBody>
      </p:sp>
      <p:sp>
        <p:nvSpPr>
          <p:cNvPr id="114691" name="Rectangle 2">
            <a:extLst>
              <a:ext uri="{FF2B5EF4-FFF2-40B4-BE49-F238E27FC236}">
                <a16:creationId xmlns:a16="http://schemas.microsoft.com/office/drawing/2014/main" id="{C8A3182C-F97C-C4FD-22B5-541109C8DE8B}"/>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8D07635C-A16A-AB4A-7B62-B8D53C21D09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4B22F0F-AD74-A445-9029-8FC55DFB4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A8DFCD-AA48-4AD0-BB66-2ED0C924FDE2}" type="slidenum">
              <a:rPr lang="en-US" altLang="en-US">
                <a:latin typeface="Times New Roman" panose="02020603050405020304" pitchFamily="18" charset="0"/>
              </a:rPr>
              <a:pPr/>
              <a:t>124</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F5192BD5-5DFE-8F8A-6E39-0BE25AE990DB}"/>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F548505F-3A77-0F56-34CC-3AAAE130B6B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35CA001-8FF2-F9C6-FB5C-93257E67E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D5D146-1AC3-499B-81D1-0EA65D32CBF3}" type="slidenum">
              <a:rPr lang="en-US" altLang="en-US">
                <a:latin typeface="Times New Roman" panose="02020603050405020304" pitchFamily="18" charset="0"/>
              </a:rPr>
              <a:pPr/>
              <a:t>125</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7092E580-6095-3512-3998-11591BE83D61}"/>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770BD098-F034-450A-5A06-CDE0AC22FC5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75915EF-F467-45AE-327F-8B9FEBC62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A2C928-5573-4ADE-A4E4-3B76F185E6C4}" type="slidenum">
              <a:rPr lang="en-US" altLang="en-US">
                <a:latin typeface="Times New Roman" panose="02020603050405020304" pitchFamily="18" charset="0"/>
              </a:rPr>
              <a:pPr/>
              <a:t>126</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FC3437A6-1D4D-CBDF-6388-9DD5907C7096}"/>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3F9D86D2-D352-9F27-617D-D7549D3C65B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82B37F2-25A7-FB2D-AA99-1DC5FC360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3A035-3FCC-452F-A80C-BE69AF5B8854}" type="slidenum">
              <a:rPr lang="en-GB" altLang="en-US">
                <a:latin typeface="Times New Roman" panose="02020603050405020304" pitchFamily="18" charset="0"/>
              </a:rPr>
              <a:pPr/>
              <a:t>127</a:t>
            </a:fld>
            <a:endParaRPr lang="en-GB" altLang="en-US">
              <a:latin typeface="Times New Roman" panose="02020603050405020304" pitchFamily="18" charset="0"/>
            </a:endParaRPr>
          </a:p>
        </p:txBody>
      </p:sp>
      <p:sp>
        <p:nvSpPr>
          <p:cNvPr id="122883" name="Rectangle 2">
            <a:extLst>
              <a:ext uri="{FF2B5EF4-FFF2-40B4-BE49-F238E27FC236}">
                <a16:creationId xmlns:a16="http://schemas.microsoft.com/office/drawing/2014/main" id="{A031CCC3-6515-DD11-11D7-C687C7B918FF}"/>
              </a:ext>
            </a:extLst>
          </p:cNvPr>
          <p:cNvSpPr>
            <a:spLocks noGrp="1" noRot="1" noChangeAspect="1" noChangeArrowheads="1" noTextEdit="1"/>
          </p:cNvSpPr>
          <p:nvPr>
            <p:ph type="sldImg"/>
          </p:nvPr>
        </p:nvSpPr>
        <p:spPr>
          <a:xfrm>
            <a:off x="1136650" y="690563"/>
            <a:ext cx="4584700" cy="3440112"/>
          </a:xfrm>
          <a:solidFill>
            <a:srgbClr val="FFFFFF"/>
          </a:solidFill>
          <a:ln/>
        </p:spPr>
      </p:sp>
      <p:sp>
        <p:nvSpPr>
          <p:cNvPr id="122884" name="Rectangle 3">
            <a:extLst>
              <a:ext uri="{FF2B5EF4-FFF2-40B4-BE49-F238E27FC236}">
                <a16:creationId xmlns:a16="http://schemas.microsoft.com/office/drawing/2014/main" id="{800662F9-8C67-9432-C7FD-5E2E4AC3534B}"/>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FCE78A0A-37CC-DE43-AE74-9CD23D56F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AA499-7EF8-4A3A-A632-A00061BA32C0}" type="slidenum">
              <a:rPr lang="en-US" altLang="en-US">
                <a:latin typeface="Times New Roman" panose="02020603050405020304" pitchFamily="18" charset="0"/>
              </a:rPr>
              <a:pPr/>
              <a:t>128</a:t>
            </a:fld>
            <a:endParaRPr lang="en-US" altLang="en-US">
              <a:latin typeface="Times New Roman" panose="02020603050405020304" pitchFamily="18" charset="0"/>
            </a:endParaRPr>
          </a:p>
        </p:txBody>
      </p:sp>
      <p:sp>
        <p:nvSpPr>
          <p:cNvPr id="124931" name="Rectangle 2">
            <a:extLst>
              <a:ext uri="{FF2B5EF4-FFF2-40B4-BE49-F238E27FC236}">
                <a16:creationId xmlns:a16="http://schemas.microsoft.com/office/drawing/2014/main" id="{86CB7EBD-CEE0-0064-4940-A385473ABCF0}"/>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A5892BBA-1353-9651-A099-18D6F1C609D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843A18FA-A411-53DB-D776-36DCB376E4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D9E971-19EF-49F5-B729-D582F63B7876}" type="slidenum">
              <a:rPr lang="en-US" altLang="en-US">
                <a:latin typeface="Times New Roman" panose="02020603050405020304" pitchFamily="18" charset="0"/>
              </a:rPr>
              <a:pPr/>
              <a:t>129</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51915DCD-5288-86AA-0923-10AC5A1BD51C}"/>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D42946BD-A884-98ED-B1BC-8E2784421FB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B1502580-0104-4102-E270-C753D3B755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1016B4-2DED-44B5-8780-C0718E7E0940}"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140291" name="Rectangle 2">
            <a:extLst>
              <a:ext uri="{FF2B5EF4-FFF2-40B4-BE49-F238E27FC236}">
                <a16:creationId xmlns:a16="http://schemas.microsoft.com/office/drawing/2014/main" id="{5F404D9A-C0EE-F8D7-2AA7-A8187C6818D8}"/>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7D7DE48A-ECB1-CD66-A83E-95C8D321657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E61A265-CDC7-AEE6-50F8-C75B8501A3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9C59E9-4F34-4CB2-985D-E5D0DDA2BAED}" type="slidenum">
              <a:rPr lang="en-GB" altLang="en-US">
                <a:latin typeface="Times New Roman" panose="02020603050405020304" pitchFamily="18" charset="0"/>
              </a:rPr>
              <a:pPr/>
              <a:t>130</a:t>
            </a:fld>
            <a:endParaRPr lang="en-GB"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9E528CA0-C566-7340-B569-EC10CA410B5C}"/>
              </a:ext>
            </a:extLst>
          </p:cNvPr>
          <p:cNvSpPr>
            <a:spLocks noGrp="1" noRot="1" noChangeAspect="1" noChangeArrowheads="1" noTextEdit="1"/>
          </p:cNvSpPr>
          <p:nvPr>
            <p:ph type="sldImg"/>
          </p:nvPr>
        </p:nvSpPr>
        <p:spPr>
          <a:xfrm>
            <a:off x="1136650" y="690563"/>
            <a:ext cx="4584700" cy="3440112"/>
          </a:xfrm>
          <a:solidFill>
            <a:srgbClr val="FFFFFF"/>
          </a:solidFill>
          <a:ln/>
        </p:spPr>
      </p:sp>
      <p:sp>
        <p:nvSpPr>
          <p:cNvPr id="129028" name="Rectangle 3">
            <a:extLst>
              <a:ext uri="{FF2B5EF4-FFF2-40B4-BE49-F238E27FC236}">
                <a16:creationId xmlns:a16="http://schemas.microsoft.com/office/drawing/2014/main" id="{3ECB5D92-7F54-9013-982C-CA7914C13BCC}"/>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SMART Objectives – very common in industry and are used extensively for appraisals and form a simple test of whether the objective is truly a good objective.</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269A781A-1AC3-DC5D-2D85-6277B42B1F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F3F2FE-01D5-4C19-956A-ED23A594C58E}" type="slidenum">
              <a:rPr lang="en-GB" altLang="en-US">
                <a:latin typeface="Times New Roman" panose="02020603050405020304" pitchFamily="18" charset="0"/>
              </a:rPr>
              <a:pPr/>
              <a:t>131</a:t>
            </a:fld>
            <a:endParaRPr lang="en-GB"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33BAB0A4-F538-E760-87A4-AC7A7E29A649}"/>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31076" name="Rectangle 3">
            <a:extLst>
              <a:ext uri="{FF2B5EF4-FFF2-40B4-BE49-F238E27FC236}">
                <a16:creationId xmlns:a16="http://schemas.microsoft.com/office/drawing/2014/main" id="{DC263898-CD9F-E377-8624-FC75834413CF}"/>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Specific – this ties back to the project management module where work breakdown structures where used to split large tasks into much smaller tasks.  The aim of doing this allows the objective to be specific. The classic final year PhD student objective is write my PhD.  The question of where to start is a difficult one and therefore splitting the task up can make the objective more specific and also achievable within a sensible time frame can help with motivation.  Think of other examples of specific objectives.   On the previous slide the aim make myself more employable is not at all specific – what is meant by employable !</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AF72946-1C20-4F81-5C75-DDBEB1D37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D89ECC-5814-4394-BEDB-898737670F7D}" type="slidenum">
              <a:rPr lang="en-GB" altLang="en-US">
                <a:latin typeface="Times New Roman" panose="02020603050405020304" pitchFamily="18" charset="0"/>
              </a:rPr>
              <a:pPr/>
              <a:t>132</a:t>
            </a:fld>
            <a:endParaRPr lang="en-GB" altLang="en-US">
              <a:latin typeface="Times New Roman" panose="02020603050405020304" pitchFamily="18" charset="0"/>
            </a:endParaRPr>
          </a:p>
        </p:txBody>
      </p:sp>
      <p:sp>
        <p:nvSpPr>
          <p:cNvPr id="133123" name="Rectangle 1026">
            <a:extLst>
              <a:ext uri="{FF2B5EF4-FFF2-40B4-BE49-F238E27FC236}">
                <a16:creationId xmlns:a16="http://schemas.microsoft.com/office/drawing/2014/main" id="{41B37F6D-143C-63F6-8F3A-184979D5B971}"/>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33124" name="Rectangle 1027">
            <a:extLst>
              <a:ext uri="{FF2B5EF4-FFF2-40B4-BE49-F238E27FC236}">
                <a16:creationId xmlns:a16="http://schemas.microsoft.com/office/drawing/2014/main" id="{BA89CB5A-2A36-780B-460F-A71956B40F27}"/>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Measurable – You need to know when you have finished the objective / completed the task.  There is two elements therefore to writing measurable objectives.  They should not include words like more – when do you know when you have made more contacts.  Is it one or is it a million.  The second element relates to actually having something which you can provide as evidence.  Therefore deliverables attached to the objective is good (e.g. Short reports) as these can help you prove that you have achieved the objective (this will be important when you start work!).</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06054CBC-12C3-40C3-40A3-D720BD796D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A0D4A6-F72F-40B7-B031-39B5FDA3E97E}" type="slidenum">
              <a:rPr lang="en-GB" altLang="en-US">
                <a:latin typeface="Times New Roman" panose="02020603050405020304" pitchFamily="18" charset="0"/>
              </a:rPr>
              <a:pPr/>
              <a:t>133</a:t>
            </a:fld>
            <a:endParaRPr lang="en-GB" altLang="en-US">
              <a:latin typeface="Times New Roman" panose="02020603050405020304" pitchFamily="18" charset="0"/>
            </a:endParaRPr>
          </a:p>
        </p:txBody>
      </p:sp>
      <p:sp>
        <p:nvSpPr>
          <p:cNvPr id="135171" name="Rectangle 2">
            <a:extLst>
              <a:ext uri="{FF2B5EF4-FFF2-40B4-BE49-F238E27FC236}">
                <a16:creationId xmlns:a16="http://schemas.microsoft.com/office/drawing/2014/main" id="{8A1BB617-7AB1-A8F0-6FE8-B86B8FE77A3E}"/>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35172" name="Rectangle 3">
            <a:extLst>
              <a:ext uri="{FF2B5EF4-FFF2-40B4-BE49-F238E27FC236}">
                <a16:creationId xmlns:a16="http://schemas.microsoft.com/office/drawing/2014/main" id="{51A59D8F-2555-011D-E6F3-9A19022B2841}"/>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Agreed – In the project management sessions we talked about stakeholders and involving them in the project.  Setting your objectives and agreeing them with your supervisor is important.  This might take some negotiation but it worth doing this as everybody will be committed to the plan. </a:t>
            </a:r>
          </a:p>
          <a:p>
            <a:endParaRPr lang="en-US" altLang="en-US"/>
          </a:p>
          <a:p>
            <a:r>
              <a:rPr lang="en-US" altLang="en-US"/>
              <a:t>Note that if you ever set objectives for someone else make sure you discuss them with them as setting unachievable objectives for someone can prove a source of conflict.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CCA5831D-D4ED-489E-EA77-A458CA323C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BD5107-3D6D-43FE-AC37-3E8C94556E1D}" type="slidenum">
              <a:rPr lang="en-GB" altLang="en-US">
                <a:latin typeface="Times New Roman" panose="02020603050405020304" pitchFamily="18" charset="0"/>
              </a:rPr>
              <a:pPr/>
              <a:t>134</a:t>
            </a:fld>
            <a:endParaRPr lang="en-GB" altLang="en-US">
              <a:latin typeface="Times New Roman" panose="02020603050405020304" pitchFamily="18" charset="0"/>
            </a:endParaRPr>
          </a:p>
        </p:txBody>
      </p:sp>
      <p:sp>
        <p:nvSpPr>
          <p:cNvPr id="137219" name="Rectangle 1026">
            <a:extLst>
              <a:ext uri="{FF2B5EF4-FFF2-40B4-BE49-F238E27FC236}">
                <a16:creationId xmlns:a16="http://schemas.microsoft.com/office/drawing/2014/main" id="{BE58452E-D755-A60F-3C65-2EEEF458BB99}"/>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37220" name="Rectangle 1027">
            <a:extLst>
              <a:ext uri="{FF2B5EF4-FFF2-40B4-BE49-F238E27FC236}">
                <a16:creationId xmlns:a16="http://schemas.microsoft.com/office/drawing/2014/main" id="{3DE7158C-0465-96CD-8118-5539A0EFAC58}"/>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Realistic Objectives – It is important that the objectives you set are realistic.  All too often people will set very unrealistic objectives and the end result is that the project is not delivered on time, resentment develops within the project stakeholders etc.  Furthermore if you are being assessed against the objectives which are set, if they are unrealistic you may not achieve any of them!  It is however important to set your self challenging objectives which you could achieve if you apply yourself – these are often referred to as stretch targets and are used to motivate staff.</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64F52A13-6D1D-2B13-49B7-9D7EA8F2C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FA66B1-FAFE-410D-9CE9-D536DD6983D8}" type="slidenum">
              <a:rPr lang="en-GB" altLang="en-US">
                <a:latin typeface="Times New Roman" panose="02020603050405020304" pitchFamily="18" charset="0"/>
              </a:rPr>
              <a:pPr/>
              <a:t>135</a:t>
            </a:fld>
            <a:endParaRPr lang="en-GB" altLang="en-US">
              <a:latin typeface="Times New Roman" panose="02020603050405020304" pitchFamily="18" charset="0"/>
            </a:endParaRPr>
          </a:p>
        </p:txBody>
      </p:sp>
      <p:sp>
        <p:nvSpPr>
          <p:cNvPr id="139267" name="Rectangle 2">
            <a:extLst>
              <a:ext uri="{FF2B5EF4-FFF2-40B4-BE49-F238E27FC236}">
                <a16:creationId xmlns:a16="http://schemas.microsoft.com/office/drawing/2014/main" id="{F4FD6ACC-BDEE-022E-1CD2-047BF7FF0483}"/>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39268" name="Rectangle 3">
            <a:extLst>
              <a:ext uri="{FF2B5EF4-FFF2-40B4-BE49-F238E27FC236}">
                <a16:creationId xmlns:a16="http://schemas.microsoft.com/office/drawing/2014/main" id="{A8921652-0E79-BED1-0D74-E3229E866070}"/>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Time Bound – It is important that there is an element of time linked to the objective.  Again if the objective is open ended when do you when you have achieved the objective.  Therefore set yourself deadlines and review yourself against them – don’t let the deadlines slip as the progress of the project overall could be in jeopardy.   These can also be a useful time management tool as often people will work on something when little value is being added (80% of the value is provided by 20% of the effort) and a dealine can be used to force you to move on to the next objective. </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BD757292-2259-55F9-F09C-68D169D7E2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A22389-44D0-4425-A0AA-39CF6A71B0CB}" type="slidenum">
              <a:rPr lang="en-GB" altLang="en-US">
                <a:latin typeface="Times New Roman" panose="02020603050405020304" pitchFamily="18" charset="0"/>
              </a:rPr>
              <a:pPr/>
              <a:t>136</a:t>
            </a:fld>
            <a:endParaRPr lang="en-GB" altLang="en-US">
              <a:latin typeface="Times New Roman" panose="02020603050405020304" pitchFamily="18" charset="0"/>
            </a:endParaRPr>
          </a:p>
        </p:txBody>
      </p:sp>
      <p:sp>
        <p:nvSpPr>
          <p:cNvPr id="141315" name="Rectangle 2">
            <a:extLst>
              <a:ext uri="{FF2B5EF4-FFF2-40B4-BE49-F238E27FC236}">
                <a16:creationId xmlns:a16="http://schemas.microsoft.com/office/drawing/2014/main" id="{7DDAA0A5-CA67-7790-1BB7-7CC300A6E6CE}"/>
              </a:ext>
            </a:extLst>
          </p:cNvPr>
          <p:cNvSpPr>
            <a:spLocks noGrp="1" noRot="1" noChangeAspect="1" noChangeArrowheads="1" noTextEdit="1"/>
          </p:cNvSpPr>
          <p:nvPr>
            <p:ph type="sldImg"/>
          </p:nvPr>
        </p:nvSpPr>
        <p:spPr>
          <a:xfrm>
            <a:off x="371475" y="690563"/>
            <a:ext cx="6115050" cy="3440112"/>
          </a:xfrm>
          <a:solidFill>
            <a:srgbClr val="FFFFFF"/>
          </a:solidFill>
          <a:ln/>
        </p:spPr>
      </p:sp>
      <p:sp>
        <p:nvSpPr>
          <p:cNvPr id="141316" name="Rectangle 3">
            <a:extLst>
              <a:ext uri="{FF2B5EF4-FFF2-40B4-BE49-F238E27FC236}">
                <a16:creationId xmlns:a16="http://schemas.microsoft.com/office/drawing/2014/main" id="{D4EDA6E7-B6AC-94C0-3C4A-059EBEF09343}"/>
              </a:ext>
            </a:extLst>
          </p:cNvPr>
          <p:cNvSpPr>
            <a:spLocks noGrp="1" noChangeArrowheads="1"/>
          </p:cNvSpPr>
          <p:nvPr>
            <p:ph type="body" idx="1"/>
          </p:nvPr>
        </p:nvSpPr>
        <p:spPr>
          <a:xfrm>
            <a:off x="534988" y="4360863"/>
            <a:ext cx="5872162" cy="4130675"/>
          </a:xfrm>
          <a:solidFill>
            <a:srgbClr val="FFFFFF"/>
          </a:solidFill>
          <a:ln>
            <a:solidFill>
              <a:srgbClr val="000000"/>
            </a:solidFill>
          </a:ln>
        </p:spPr>
        <p:txBody>
          <a:bodyPr lIns="86928" tIns="43464" rIns="86928" bIns="43464"/>
          <a:lstStyle/>
          <a:p>
            <a:r>
              <a:rPr lang="en-US" altLang="en-US"/>
              <a:t>Time scales -  It is useful to set objectives at multiple levels – one week, one month, 6 months – 1 year.  This will let you focus on the big picture as well as on the short-term tasks.  A useful technique which can be used to improve your time management is to set weekly SMART objectives to help organise your time.   The objectives at a number of timescales can be linked back to the WBS discussed in the project management session – the bottom level tasks may be weekly objectives whilst the higher level tasks are longer term.</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D43E6F96-33E2-6E3D-344A-012AD428FC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5EC663-C9D9-4B01-BCC8-E8352CB8126A}" type="slidenum">
              <a:rPr lang="en-US" altLang="en-US">
                <a:latin typeface="Times New Roman" panose="02020603050405020304" pitchFamily="18" charset="0"/>
              </a:rPr>
              <a:pPr/>
              <a:t>137</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08C805B5-1F0F-60BA-175E-6878F86A66DD}"/>
              </a:ext>
            </a:extLst>
          </p:cNvPr>
          <p:cNvSpPr>
            <a:spLocks noChangeArrowheads="1" noTextEdit="1"/>
          </p:cNvSpPr>
          <p:nvPr>
            <p:ph type="sldImg"/>
          </p:nvPr>
        </p:nvSpPr>
        <p:spPr>
          <a:ln/>
        </p:spPr>
      </p:sp>
      <p:sp>
        <p:nvSpPr>
          <p:cNvPr id="143364" name="Rectangle 3">
            <a:extLst>
              <a:ext uri="{FF2B5EF4-FFF2-40B4-BE49-F238E27FC236}">
                <a16:creationId xmlns:a16="http://schemas.microsoft.com/office/drawing/2014/main" id="{918B641A-BA29-BF4B-1362-4F1CEC0B920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B318FE1A-0A8D-0697-6523-5D1223986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374B29-FD10-4618-B78E-CBD894E0F506}" type="slidenum">
              <a:rPr lang="en-US" altLang="en-US">
                <a:latin typeface="Times New Roman" panose="02020603050405020304" pitchFamily="18" charset="0"/>
              </a:rPr>
              <a:pPr/>
              <a:t>138</a:t>
            </a:fld>
            <a:endParaRPr lang="en-US" altLang="en-US">
              <a:latin typeface="Times New Roman" panose="02020603050405020304" pitchFamily="18" charset="0"/>
            </a:endParaRPr>
          </a:p>
        </p:txBody>
      </p:sp>
      <p:sp>
        <p:nvSpPr>
          <p:cNvPr id="145411" name="Rectangle 2">
            <a:extLst>
              <a:ext uri="{FF2B5EF4-FFF2-40B4-BE49-F238E27FC236}">
                <a16:creationId xmlns:a16="http://schemas.microsoft.com/office/drawing/2014/main" id="{9155B85A-0294-F68D-D6C9-A8B26A65B094}"/>
              </a:ext>
            </a:extLst>
          </p:cNvPr>
          <p:cNvSpPr>
            <a:spLocks noChangeArrowheads="1" noTextEdit="1"/>
          </p:cNvSpPr>
          <p:nvPr>
            <p:ph type="sldImg"/>
          </p:nvPr>
        </p:nvSpPr>
        <p:spPr>
          <a:ln/>
        </p:spPr>
      </p:sp>
      <p:sp>
        <p:nvSpPr>
          <p:cNvPr id="145412" name="Rectangle 3">
            <a:extLst>
              <a:ext uri="{FF2B5EF4-FFF2-40B4-BE49-F238E27FC236}">
                <a16:creationId xmlns:a16="http://schemas.microsoft.com/office/drawing/2014/main" id="{262E8069-552E-BB39-2728-4083EE45D9E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60923F5-F3C0-780B-E89C-603DDF5B2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76F13B-8928-4494-95A7-75A9EC4A1014}"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41315" name="Rectangle 2">
            <a:extLst>
              <a:ext uri="{FF2B5EF4-FFF2-40B4-BE49-F238E27FC236}">
                <a16:creationId xmlns:a16="http://schemas.microsoft.com/office/drawing/2014/main" id="{D44D983D-A704-FD08-A0A4-F12E7C1F2B58}"/>
              </a:ext>
            </a:extLst>
          </p:cNvPr>
          <p:cNvSpPr>
            <a:spLocks noChangeArrowheads="1" noTextEdit="1"/>
          </p:cNvSpPr>
          <p:nvPr>
            <p:ph type="sldImg"/>
          </p:nvPr>
        </p:nvSpPr>
        <p:spPr>
          <a:ln/>
        </p:spPr>
      </p:sp>
      <p:sp>
        <p:nvSpPr>
          <p:cNvPr id="141316" name="Rectangle 3">
            <a:extLst>
              <a:ext uri="{FF2B5EF4-FFF2-40B4-BE49-F238E27FC236}">
                <a16:creationId xmlns:a16="http://schemas.microsoft.com/office/drawing/2014/main" id="{1AF306D3-2EEE-0140-B1CB-E17EFBB5495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223D50BF-8B09-CA32-FEBD-C37BE4E1B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9D700D-D7AD-4D55-873E-32632116E2C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142339" name="Rectangle 2">
            <a:extLst>
              <a:ext uri="{FF2B5EF4-FFF2-40B4-BE49-F238E27FC236}">
                <a16:creationId xmlns:a16="http://schemas.microsoft.com/office/drawing/2014/main" id="{70110303-CDAE-5249-CD01-DDCE10A1F4BA}"/>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65733F35-293A-BF69-002D-7D408B71D57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7584A406-C889-A7F7-002A-A5CCC19DC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CADBCE-7038-4707-8965-59CC81D632CD}"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6C3FC3B0-3E66-14E4-A483-60D5F13E1B09}"/>
              </a:ext>
            </a:extLst>
          </p:cNvPr>
          <p:cNvSpPr>
            <a:spLocks noChangeArrowheads="1" noTextEdit="1"/>
          </p:cNvSpPr>
          <p:nvPr>
            <p:ph type="sldImg"/>
          </p:nvPr>
        </p:nvSpPr>
        <p:spPr>
          <a:ln/>
        </p:spPr>
      </p:sp>
      <p:sp>
        <p:nvSpPr>
          <p:cNvPr id="143364" name="Rectangle 3">
            <a:extLst>
              <a:ext uri="{FF2B5EF4-FFF2-40B4-BE49-F238E27FC236}">
                <a16:creationId xmlns:a16="http://schemas.microsoft.com/office/drawing/2014/main" id="{EA6D3B2A-FE08-AC88-0FF7-207350B6440C}"/>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F37A3B0E-1DF0-9980-13F0-1A46C927A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939193-0525-417F-905C-2AF12C02D477}"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144387" name="Rectangle 2">
            <a:extLst>
              <a:ext uri="{FF2B5EF4-FFF2-40B4-BE49-F238E27FC236}">
                <a16:creationId xmlns:a16="http://schemas.microsoft.com/office/drawing/2014/main" id="{6AE41251-A02A-FB80-05A6-5E8FAAC59623}"/>
              </a:ext>
            </a:extLst>
          </p:cNvPr>
          <p:cNvSpPr>
            <a:spLocks noChangeArrowheads="1" noTextEdit="1"/>
          </p:cNvSpPr>
          <p:nvPr>
            <p:ph type="sldImg"/>
          </p:nvPr>
        </p:nvSpPr>
        <p:spPr>
          <a:ln/>
        </p:spPr>
      </p:sp>
      <p:sp>
        <p:nvSpPr>
          <p:cNvPr id="144388" name="Rectangle 3">
            <a:extLst>
              <a:ext uri="{FF2B5EF4-FFF2-40B4-BE49-F238E27FC236}">
                <a16:creationId xmlns:a16="http://schemas.microsoft.com/office/drawing/2014/main" id="{3EBA4606-0405-E1F4-D806-8462E17C6FC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803D8C98-6530-A277-9BA0-643A6CBAD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53F64D-3F53-4734-BA7A-41763C39DAB7}"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145411" name="Rectangle 2">
            <a:extLst>
              <a:ext uri="{FF2B5EF4-FFF2-40B4-BE49-F238E27FC236}">
                <a16:creationId xmlns:a16="http://schemas.microsoft.com/office/drawing/2014/main" id="{BE8E30AB-9708-F8FF-26A3-3013C7936334}"/>
              </a:ext>
            </a:extLst>
          </p:cNvPr>
          <p:cNvSpPr>
            <a:spLocks noChangeArrowheads="1" noTextEdit="1"/>
          </p:cNvSpPr>
          <p:nvPr>
            <p:ph type="sldImg"/>
          </p:nvPr>
        </p:nvSpPr>
        <p:spPr>
          <a:ln/>
        </p:spPr>
      </p:sp>
      <p:sp>
        <p:nvSpPr>
          <p:cNvPr id="145412" name="Rectangle 3">
            <a:extLst>
              <a:ext uri="{FF2B5EF4-FFF2-40B4-BE49-F238E27FC236}">
                <a16:creationId xmlns:a16="http://schemas.microsoft.com/office/drawing/2014/main" id="{8CE1A0B1-5EEA-4F68-3EF0-23E5DEDB6B4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F7C696C2-9387-868E-EE26-4485B7BC0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54890-3B24-4651-B94A-D6C2F3FB9C4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146435" name="Rectangle 2">
            <a:extLst>
              <a:ext uri="{FF2B5EF4-FFF2-40B4-BE49-F238E27FC236}">
                <a16:creationId xmlns:a16="http://schemas.microsoft.com/office/drawing/2014/main" id="{4AA962D1-C7CF-5AA6-4006-C3998DE5CA78}"/>
              </a:ext>
            </a:extLst>
          </p:cNvPr>
          <p:cNvSpPr>
            <a:spLocks noChangeArrowheads="1" noTextEdit="1"/>
          </p:cNvSpPr>
          <p:nvPr>
            <p:ph type="sldImg"/>
          </p:nvPr>
        </p:nvSpPr>
        <p:spPr>
          <a:ln/>
        </p:spPr>
      </p:sp>
      <p:sp>
        <p:nvSpPr>
          <p:cNvPr id="146436" name="Rectangle 3">
            <a:extLst>
              <a:ext uri="{FF2B5EF4-FFF2-40B4-BE49-F238E27FC236}">
                <a16:creationId xmlns:a16="http://schemas.microsoft.com/office/drawing/2014/main" id="{DD425FA4-EA1A-B997-E8CB-34D87F38267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B304460-3227-E902-BC70-8D22D2AF6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A0A9D3-0E40-4F1E-8F7C-4EC26B5B6B27}"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BE3D9707-DC63-AAF7-FFEC-2E86B965A3C7}"/>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AB3CC0A2-9111-1844-B15D-17784F3FCBF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6E227739-CA52-F969-D8B1-98DAA0D7E9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38F283-8F9B-43E7-B475-486890002C85}"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147459" name="Rectangle 2">
            <a:extLst>
              <a:ext uri="{FF2B5EF4-FFF2-40B4-BE49-F238E27FC236}">
                <a16:creationId xmlns:a16="http://schemas.microsoft.com/office/drawing/2014/main" id="{A370EB61-7080-0688-DE2E-049D8BB912FE}"/>
              </a:ext>
            </a:extLst>
          </p:cNvPr>
          <p:cNvSpPr>
            <a:spLocks noChangeArrowheads="1" noTextEdit="1"/>
          </p:cNvSpPr>
          <p:nvPr>
            <p:ph type="sldImg"/>
          </p:nvPr>
        </p:nvSpPr>
        <p:spPr>
          <a:ln/>
        </p:spPr>
      </p:sp>
      <p:sp>
        <p:nvSpPr>
          <p:cNvPr id="147460" name="Rectangle 3">
            <a:extLst>
              <a:ext uri="{FF2B5EF4-FFF2-40B4-BE49-F238E27FC236}">
                <a16:creationId xmlns:a16="http://schemas.microsoft.com/office/drawing/2014/main" id="{4FAFE4A4-CAAF-090B-5938-226857C79E2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AF3EC3B2-7667-8EAA-9038-B6BC73AC5C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1621DC-F914-42AF-A9BA-222CE2844793}"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148483" name="Rectangle 2">
            <a:extLst>
              <a:ext uri="{FF2B5EF4-FFF2-40B4-BE49-F238E27FC236}">
                <a16:creationId xmlns:a16="http://schemas.microsoft.com/office/drawing/2014/main" id="{6909B371-52C9-1439-821C-0B3C4E564186}"/>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4616E68A-E5B7-2C67-3CD2-A5F453286A8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73B20DF6-920E-04AD-A4D0-5AEECDEAE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597BC-2EC3-4DD7-8286-716A028D4817}"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149507" name="Rectangle 2">
            <a:extLst>
              <a:ext uri="{FF2B5EF4-FFF2-40B4-BE49-F238E27FC236}">
                <a16:creationId xmlns:a16="http://schemas.microsoft.com/office/drawing/2014/main" id="{C3F133D4-2101-EB65-1A6C-066DA14449DE}"/>
              </a:ext>
            </a:extLst>
          </p:cNvPr>
          <p:cNvSpPr>
            <a:spLocks noChangeArrowheads="1" noTextEdit="1"/>
          </p:cNvSpPr>
          <p:nvPr>
            <p:ph type="sldImg"/>
          </p:nvPr>
        </p:nvSpPr>
        <p:spPr>
          <a:ln/>
        </p:spPr>
      </p:sp>
      <p:sp>
        <p:nvSpPr>
          <p:cNvPr id="149508" name="Rectangle 3">
            <a:extLst>
              <a:ext uri="{FF2B5EF4-FFF2-40B4-BE49-F238E27FC236}">
                <a16:creationId xmlns:a16="http://schemas.microsoft.com/office/drawing/2014/main" id="{D80F46BA-50E0-A6C9-A3FF-DEA52E07728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70B93B3E-2095-84B2-ABB8-3B2204964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5EC84A-950A-4763-A6CA-0044D399D313}"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150531" name="Rectangle 2">
            <a:extLst>
              <a:ext uri="{FF2B5EF4-FFF2-40B4-BE49-F238E27FC236}">
                <a16:creationId xmlns:a16="http://schemas.microsoft.com/office/drawing/2014/main" id="{6C4DA7E3-A3FD-2C79-99D1-D8ABB8276E75}"/>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9574D292-03E7-E133-8D77-22B395FD390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6FA21E2C-7F67-4F37-EAAA-5A07C074D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80B6D-DC40-48A2-BAA0-A3A9DB8BF544}"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151555" name="Rectangle 2">
            <a:extLst>
              <a:ext uri="{FF2B5EF4-FFF2-40B4-BE49-F238E27FC236}">
                <a16:creationId xmlns:a16="http://schemas.microsoft.com/office/drawing/2014/main" id="{1BC54C06-77F2-980C-EACB-6C64894AA9A1}"/>
              </a:ext>
            </a:extLst>
          </p:cNvPr>
          <p:cNvSpPr>
            <a:spLocks noChangeArrowheads="1" noTextEdit="1"/>
          </p:cNvSpPr>
          <p:nvPr>
            <p:ph type="sldImg"/>
          </p:nvPr>
        </p:nvSpPr>
        <p:spPr>
          <a:ln/>
        </p:spPr>
      </p:sp>
      <p:sp>
        <p:nvSpPr>
          <p:cNvPr id="151556" name="Rectangle 3">
            <a:extLst>
              <a:ext uri="{FF2B5EF4-FFF2-40B4-BE49-F238E27FC236}">
                <a16:creationId xmlns:a16="http://schemas.microsoft.com/office/drawing/2014/main" id="{935B1B3E-707E-5456-5AAD-B03207483608}"/>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2DF00C5A-5623-74A2-DA00-E3547B6B7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A14B95-AB0B-405C-A307-A7A2D686FDF1}"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152579" name="Rectangle 2">
            <a:extLst>
              <a:ext uri="{FF2B5EF4-FFF2-40B4-BE49-F238E27FC236}">
                <a16:creationId xmlns:a16="http://schemas.microsoft.com/office/drawing/2014/main" id="{E35EA4D4-29F7-31D7-EDFD-6E796600E0A0}"/>
              </a:ext>
            </a:extLst>
          </p:cNvPr>
          <p:cNvSpPr>
            <a:spLocks noChangeArrowheads="1" noTextEdit="1"/>
          </p:cNvSpPr>
          <p:nvPr>
            <p:ph type="sldImg"/>
          </p:nvPr>
        </p:nvSpPr>
        <p:spPr>
          <a:ln/>
        </p:spPr>
      </p:sp>
      <p:sp>
        <p:nvSpPr>
          <p:cNvPr id="152580" name="Rectangle 3">
            <a:extLst>
              <a:ext uri="{FF2B5EF4-FFF2-40B4-BE49-F238E27FC236}">
                <a16:creationId xmlns:a16="http://schemas.microsoft.com/office/drawing/2014/main" id="{83185B66-5284-C0CC-0A73-778F75967C7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7FFAB1FF-1BD4-C2B1-67F9-9CC0750400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FE342-590B-4DF6-B290-B3D612F7F10B}"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153603" name="Rectangle 2">
            <a:extLst>
              <a:ext uri="{FF2B5EF4-FFF2-40B4-BE49-F238E27FC236}">
                <a16:creationId xmlns:a16="http://schemas.microsoft.com/office/drawing/2014/main" id="{1A7D3790-89B0-4080-AE6D-65F78D72BC35}"/>
              </a:ext>
            </a:extLst>
          </p:cNvPr>
          <p:cNvSpPr>
            <a:spLocks noChangeArrowheads="1" noTextEdit="1"/>
          </p:cNvSpPr>
          <p:nvPr>
            <p:ph type="sldImg"/>
          </p:nvPr>
        </p:nvSpPr>
        <p:spPr>
          <a:ln/>
        </p:spPr>
      </p:sp>
      <p:sp>
        <p:nvSpPr>
          <p:cNvPr id="153604" name="Rectangle 3">
            <a:extLst>
              <a:ext uri="{FF2B5EF4-FFF2-40B4-BE49-F238E27FC236}">
                <a16:creationId xmlns:a16="http://schemas.microsoft.com/office/drawing/2014/main" id="{98EAC14E-E095-2C89-96DA-256315256E2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29B88FC1-45B2-8680-EA04-542FBB0E3DBD}"/>
              </a:ext>
            </a:extLst>
          </p:cNvPr>
          <p:cNvSpPr>
            <a:spLocks noGrp="1" noRot="1" noChangeAspect="1" noTextEdit="1"/>
          </p:cNvSpPr>
          <p:nvPr>
            <p:ph type="sldImg"/>
          </p:nvPr>
        </p:nvSpPr>
        <p:spPr>
          <a:ln/>
        </p:spPr>
      </p:sp>
      <p:sp>
        <p:nvSpPr>
          <p:cNvPr id="154627" name="Notes Placeholder 2">
            <a:extLst>
              <a:ext uri="{FF2B5EF4-FFF2-40B4-BE49-F238E27FC236}">
                <a16:creationId xmlns:a16="http://schemas.microsoft.com/office/drawing/2014/main" id="{1FC098AF-7B23-2F02-2106-F6D49C3B0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54628" name="Slide Number Placeholder 3">
            <a:extLst>
              <a:ext uri="{FF2B5EF4-FFF2-40B4-BE49-F238E27FC236}">
                <a16:creationId xmlns:a16="http://schemas.microsoft.com/office/drawing/2014/main" id="{34452BB5-BE5B-6549-6AF0-020828C42D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481D83-7DEA-47C1-A6A7-729AEFF70B8D}"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9B7F42A4-6879-21DF-270C-A0DEA0443B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952F0D-51C4-4B77-AA79-F2A0DF6BAE19}"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155651" name="Rectangle 2">
            <a:extLst>
              <a:ext uri="{FF2B5EF4-FFF2-40B4-BE49-F238E27FC236}">
                <a16:creationId xmlns:a16="http://schemas.microsoft.com/office/drawing/2014/main" id="{D053C76A-308C-A30F-1DE4-8AF46F4BAF7E}"/>
              </a:ext>
            </a:extLst>
          </p:cNvPr>
          <p:cNvSpPr>
            <a:spLocks noChangeArrowheads="1" noTextEdit="1"/>
          </p:cNvSpPr>
          <p:nvPr>
            <p:ph type="sldImg"/>
          </p:nvPr>
        </p:nvSpPr>
        <p:spPr>
          <a:ln/>
        </p:spPr>
      </p:sp>
      <p:sp>
        <p:nvSpPr>
          <p:cNvPr id="155652" name="Rectangle 3">
            <a:extLst>
              <a:ext uri="{FF2B5EF4-FFF2-40B4-BE49-F238E27FC236}">
                <a16:creationId xmlns:a16="http://schemas.microsoft.com/office/drawing/2014/main" id="{6C031281-0A1F-21B6-FB32-37EE8EEAF4C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2A7DC14E-F477-CBE3-BE2E-10A154510E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D6A3B0-68CE-4683-A582-C48A1C338B51}"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156675" name="Rectangle 2">
            <a:extLst>
              <a:ext uri="{FF2B5EF4-FFF2-40B4-BE49-F238E27FC236}">
                <a16:creationId xmlns:a16="http://schemas.microsoft.com/office/drawing/2014/main" id="{4CAAFD8E-774F-7747-9DDC-E8A8AA6888D7}"/>
              </a:ext>
            </a:extLst>
          </p:cNvPr>
          <p:cNvSpPr>
            <a:spLocks noChangeArrowheads="1" noTextEdit="1"/>
          </p:cNvSpPr>
          <p:nvPr>
            <p:ph type="sldImg"/>
          </p:nvPr>
        </p:nvSpPr>
        <p:spPr>
          <a:ln/>
        </p:spPr>
      </p:sp>
      <p:sp>
        <p:nvSpPr>
          <p:cNvPr id="156676" name="Rectangle 3">
            <a:extLst>
              <a:ext uri="{FF2B5EF4-FFF2-40B4-BE49-F238E27FC236}">
                <a16:creationId xmlns:a16="http://schemas.microsoft.com/office/drawing/2014/main" id="{5C419907-0A67-09D7-B5B3-2AA9DCF57AF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516F8B0-604B-E39A-BE00-953078E44C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B0968A-EE07-4F0C-9001-36F01D9CC222}"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30051" name="Rectangle 2">
            <a:extLst>
              <a:ext uri="{FF2B5EF4-FFF2-40B4-BE49-F238E27FC236}">
                <a16:creationId xmlns:a16="http://schemas.microsoft.com/office/drawing/2014/main" id="{8B0C415B-58B0-A4EB-FA43-635E5DAE2256}"/>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6D68059E-36BC-A02B-4C23-DDD8B07E3D2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027A9C76-8D19-C2B4-1DAE-80EBB4AE6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11F37C-73F4-484A-8D3B-C36A5AB1F206}"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57699" name="Rectangle 2">
            <a:extLst>
              <a:ext uri="{FF2B5EF4-FFF2-40B4-BE49-F238E27FC236}">
                <a16:creationId xmlns:a16="http://schemas.microsoft.com/office/drawing/2014/main" id="{DAF10E92-90A5-484D-2EF6-28A87130C022}"/>
              </a:ext>
            </a:extLst>
          </p:cNvPr>
          <p:cNvSpPr>
            <a:spLocks noChangeArrowheads="1" noTextEdit="1"/>
          </p:cNvSpPr>
          <p:nvPr>
            <p:ph type="sldImg"/>
          </p:nvPr>
        </p:nvSpPr>
        <p:spPr>
          <a:ln/>
        </p:spPr>
      </p:sp>
      <p:sp>
        <p:nvSpPr>
          <p:cNvPr id="157700" name="Rectangle 3">
            <a:extLst>
              <a:ext uri="{FF2B5EF4-FFF2-40B4-BE49-F238E27FC236}">
                <a16:creationId xmlns:a16="http://schemas.microsoft.com/office/drawing/2014/main" id="{D2C83D84-3C8C-4EC3-9F71-0154B456E05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413EDE37-7DF6-28EA-0F88-A50D235F1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B100D6-A33B-4F1A-919B-84AED4F166EE}"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158723" name="Rectangle 2">
            <a:extLst>
              <a:ext uri="{FF2B5EF4-FFF2-40B4-BE49-F238E27FC236}">
                <a16:creationId xmlns:a16="http://schemas.microsoft.com/office/drawing/2014/main" id="{EB1941E5-7535-FE23-C2B7-227A2287A792}"/>
              </a:ext>
            </a:extLst>
          </p:cNvPr>
          <p:cNvSpPr>
            <a:spLocks noChangeArrowheads="1" noTextEdit="1"/>
          </p:cNvSpPr>
          <p:nvPr>
            <p:ph type="sldImg"/>
          </p:nvPr>
        </p:nvSpPr>
        <p:spPr>
          <a:ln/>
        </p:spPr>
      </p:sp>
      <p:sp>
        <p:nvSpPr>
          <p:cNvPr id="158724" name="Rectangle 3">
            <a:extLst>
              <a:ext uri="{FF2B5EF4-FFF2-40B4-BE49-F238E27FC236}">
                <a16:creationId xmlns:a16="http://schemas.microsoft.com/office/drawing/2014/main" id="{2C872538-46EB-E36E-DBA6-C0859F8B711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6555B961-C16C-ADAB-76EA-E31D4293C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ACC7C5-7474-4F2C-97FE-91B25C5284B6}"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159747" name="Rectangle 2">
            <a:extLst>
              <a:ext uri="{FF2B5EF4-FFF2-40B4-BE49-F238E27FC236}">
                <a16:creationId xmlns:a16="http://schemas.microsoft.com/office/drawing/2014/main" id="{1E15E9B8-19FB-AAFF-E9A2-1C39A1550C11}"/>
              </a:ext>
            </a:extLst>
          </p:cNvPr>
          <p:cNvSpPr>
            <a:spLocks noChangeArrowheads="1" noTextEdit="1"/>
          </p:cNvSpPr>
          <p:nvPr>
            <p:ph type="sldImg"/>
          </p:nvPr>
        </p:nvSpPr>
        <p:spPr>
          <a:ln/>
        </p:spPr>
      </p:sp>
      <p:sp>
        <p:nvSpPr>
          <p:cNvPr id="159748" name="Rectangle 3">
            <a:extLst>
              <a:ext uri="{FF2B5EF4-FFF2-40B4-BE49-F238E27FC236}">
                <a16:creationId xmlns:a16="http://schemas.microsoft.com/office/drawing/2014/main" id="{171C9A2E-B6E9-729C-2701-83E56283247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E55A4C1-F7F3-005C-9181-EF059CE4A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48EE6-1263-46ED-BC33-1031374991A4}"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160771" name="Rectangle 2">
            <a:extLst>
              <a:ext uri="{FF2B5EF4-FFF2-40B4-BE49-F238E27FC236}">
                <a16:creationId xmlns:a16="http://schemas.microsoft.com/office/drawing/2014/main" id="{9C14F8A9-8334-BAB8-5F56-57399508084C}"/>
              </a:ext>
            </a:extLst>
          </p:cNvPr>
          <p:cNvSpPr>
            <a:spLocks noChangeArrowheads="1" noTextEdit="1"/>
          </p:cNvSpPr>
          <p:nvPr>
            <p:ph type="sldImg"/>
          </p:nvPr>
        </p:nvSpPr>
        <p:spPr>
          <a:ln/>
        </p:spPr>
      </p:sp>
      <p:sp>
        <p:nvSpPr>
          <p:cNvPr id="160772" name="Rectangle 3">
            <a:extLst>
              <a:ext uri="{FF2B5EF4-FFF2-40B4-BE49-F238E27FC236}">
                <a16:creationId xmlns:a16="http://schemas.microsoft.com/office/drawing/2014/main" id="{BF53168E-CE37-A3BF-D2C6-163EF1A5F3EF}"/>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711329F3-FC19-17A9-C6B6-581A7D4A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57CB8D-0DBB-41DA-B656-400915F073FE}"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161795" name="Rectangle 2">
            <a:extLst>
              <a:ext uri="{FF2B5EF4-FFF2-40B4-BE49-F238E27FC236}">
                <a16:creationId xmlns:a16="http://schemas.microsoft.com/office/drawing/2014/main" id="{24FF43D5-DB4F-62B2-8DB6-F799BAFD0E0E}"/>
              </a:ext>
            </a:extLst>
          </p:cNvPr>
          <p:cNvSpPr>
            <a:spLocks noChangeArrowheads="1" noTextEdit="1"/>
          </p:cNvSpPr>
          <p:nvPr>
            <p:ph type="sldImg"/>
          </p:nvPr>
        </p:nvSpPr>
        <p:spPr>
          <a:ln/>
        </p:spPr>
      </p:sp>
      <p:sp>
        <p:nvSpPr>
          <p:cNvPr id="161796" name="Rectangle 3">
            <a:extLst>
              <a:ext uri="{FF2B5EF4-FFF2-40B4-BE49-F238E27FC236}">
                <a16:creationId xmlns:a16="http://schemas.microsoft.com/office/drawing/2014/main" id="{B6CD75EB-EF08-5475-63FE-435ACC7E23A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5CECD2C0-FE6F-9BB0-1A10-49D877EBC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E32594-30A3-45F1-AF48-2DF597B180D6}"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162819" name="Rectangle 2">
            <a:extLst>
              <a:ext uri="{FF2B5EF4-FFF2-40B4-BE49-F238E27FC236}">
                <a16:creationId xmlns:a16="http://schemas.microsoft.com/office/drawing/2014/main" id="{41028C02-B5AC-6DBE-0918-27EFBAC22E3C}"/>
              </a:ext>
            </a:extLst>
          </p:cNvPr>
          <p:cNvSpPr>
            <a:spLocks noChangeArrowheads="1" noTextEdit="1"/>
          </p:cNvSpPr>
          <p:nvPr>
            <p:ph type="sldImg"/>
          </p:nvPr>
        </p:nvSpPr>
        <p:spPr>
          <a:ln/>
        </p:spPr>
      </p:sp>
      <p:sp>
        <p:nvSpPr>
          <p:cNvPr id="162820" name="Rectangle 3">
            <a:extLst>
              <a:ext uri="{FF2B5EF4-FFF2-40B4-BE49-F238E27FC236}">
                <a16:creationId xmlns:a16="http://schemas.microsoft.com/office/drawing/2014/main" id="{CFBCE71B-F3FA-7052-E643-2EBE518B673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4D21111E-95FB-BDB2-D7AE-E5921BE29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409F05-5D55-4401-A86F-A0931A7A2038}"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163843" name="Rectangle 2">
            <a:extLst>
              <a:ext uri="{FF2B5EF4-FFF2-40B4-BE49-F238E27FC236}">
                <a16:creationId xmlns:a16="http://schemas.microsoft.com/office/drawing/2014/main" id="{1418D176-B09F-8CEB-94E4-9D43F53E9E01}"/>
              </a:ext>
            </a:extLst>
          </p:cNvPr>
          <p:cNvSpPr>
            <a:spLocks noChangeArrowheads="1" noTextEdit="1"/>
          </p:cNvSpPr>
          <p:nvPr>
            <p:ph type="sldImg"/>
          </p:nvPr>
        </p:nvSpPr>
        <p:spPr>
          <a:ln/>
        </p:spPr>
      </p:sp>
      <p:sp>
        <p:nvSpPr>
          <p:cNvPr id="163844" name="Rectangle 3">
            <a:extLst>
              <a:ext uri="{FF2B5EF4-FFF2-40B4-BE49-F238E27FC236}">
                <a16:creationId xmlns:a16="http://schemas.microsoft.com/office/drawing/2014/main" id="{4F661E67-31C0-83B5-4710-DDAA56EF156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6DAB6ED3-BEA9-D938-F255-82CA8D90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7ABEB-2887-4EE2-B59D-9FC681C09E0C}"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164867" name="Rectangle 2">
            <a:extLst>
              <a:ext uri="{FF2B5EF4-FFF2-40B4-BE49-F238E27FC236}">
                <a16:creationId xmlns:a16="http://schemas.microsoft.com/office/drawing/2014/main" id="{E8ED3BA8-2B32-E92A-8A6F-517004109137}"/>
              </a:ext>
            </a:extLst>
          </p:cNvPr>
          <p:cNvSpPr>
            <a:spLocks noChangeArrowheads="1" noTextEdit="1"/>
          </p:cNvSpPr>
          <p:nvPr>
            <p:ph type="sldImg"/>
          </p:nvPr>
        </p:nvSpPr>
        <p:spPr>
          <a:ln/>
        </p:spPr>
      </p:sp>
      <p:sp>
        <p:nvSpPr>
          <p:cNvPr id="164868" name="Rectangle 3">
            <a:extLst>
              <a:ext uri="{FF2B5EF4-FFF2-40B4-BE49-F238E27FC236}">
                <a16:creationId xmlns:a16="http://schemas.microsoft.com/office/drawing/2014/main" id="{61237C07-4969-75CF-B94B-A19A9177AA8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B4D6AEDD-5FDC-7294-B4A9-BD837977B1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C544AC-3F56-4C6D-97CB-C536E80B1841}"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165891" name="Rectangle 2">
            <a:extLst>
              <a:ext uri="{FF2B5EF4-FFF2-40B4-BE49-F238E27FC236}">
                <a16:creationId xmlns:a16="http://schemas.microsoft.com/office/drawing/2014/main" id="{DF7CF89F-F2D1-2827-98E8-B43344184E90}"/>
              </a:ext>
            </a:extLst>
          </p:cNvPr>
          <p:cNvSpPr>
            <a:spLocks noChangeArrowheads="1" noTextEdit="1"/>
          </p:cNvSpPr>
          <p:nvPr>
            <p:ph type="sldImg"/>
          </p:nvPr>
        </p:nvSpPr>
        <p:spPr>
          <a:ln/>
        </p:spPr>
      </p:sp>
      <p:sp>
        <p:nvSpPr>
          <p:cNvPr id="165892" name="Rectangle 3">
            <a:extLst>
              <a:ext uri="{FF2B5EF4-FFF2-40B4-BE49-F238E27FC236}">
                <a16:creationId xmlns:a16="http://schemas.microsoft.com/office/drawing/2014/main" id="{4DDC5116-4DA5-4EDF-EB14-87ED02695308}"/>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2105A5EB-E491-776B-3234-DFCD8D9674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ACFE89-458D-4308-97D0-5A0A94B86ECE}"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166915" name="Rectangle 2">
            <a:extLst>
              <a:ext uri="{FF2B5EF4-FFF2-40B4-BE49-F238E27FC236}">
                <a16:creationId xmlns:a16="http://schemas.microsoft.com/office/drawing/2014/main" id="{DF2873BD-6566-7E34-D621-605F28EB4520}"/>
              </a:ext>
            </a:extLst>
          </p:cNvPr>
          <p:cNvSpPr>
            <a:spLocks noChangeArrowheads="1" noTextEdit="1"/>
          </p:cNvSpPr>
          <p:nvPr>
            <p:ph type="sldImg"/>
          </p:nvPr>
        </p:nvSpPr>
        <p:spPr>
          <a:ln/>
        </p:spPr>
      </p:sp>
      <p:sp>
        <p:nvSpPr>
          <p:cNvPr id="166916" name="Rectangle 3">
            <a:extLst>
              <a:ext uri="{FF2B5EF4-FFF2-40B4-BE49-F238E27FC236}">
                <a16:creationId xmlns:a16="http://schemas.microsoft.com/office/drawing/2014/main" id="{A5829EE4-BD8C-EB32-8343-CD2B819A666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B47EAEC-BDFC-0829-FD84-71BF99B2A1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71269E-1FBE-491A-990E-9D1EB10FF2E1}"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F40F6192-D01A-B4F5-3EBE-983F382BFEBD}"/>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38684D43-97CD-6058-EAD7-BAFD35C39DDF}"/>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EA9A6BF9-E8B2-8280-33D2-638297B6FD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91F8FD-3BE2-4DC1-8F73-A52231C39601}"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1985DCA3-F658-5C46-C0E3-7415CFBE9F59}"/>
              </a:ext>
            </a:extLst>
          </p:cNvPr>
          <p:cNvSpPr>
            <a:spLocks noChangeArrowheads="1" noTextEdit="1"/>
          </p:cNvSpPr>
          <p:nvPr>
            <p:ph type="sldImg"/>
          </p:nvPr>
        </p:nvSpPr>
        <p:spPr>
          <a:ln/>
        </p:spPr>
      </p:sp>
      <p:sp>
        <p:nvSpPr>
          <p:cNvPr id="167940" name="Rectangle 3">
            <a:extLst>
              <a:ext uri="{FF2B5EF4-FFF2-40B4-BE49-F238E27FC236}">
                <a16:creationId xmlns:a16="http://schemas.microsoft.com/office/drawing/2014/main" id="{44235D29-C1FF-5DC0-10DE-B9DF0E5CE5B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B61909D6-CCAD-5676-AD7C-DEF593C6DB8A}"/>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55FE4CB7-D56F-D794-D010-011AAE7250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68964" name="Slide Number Placeholder 3">
            <a:extLst>
              <a:ext uri="{FF2B5EF4-FFF2-40B4-BE49-F238E27FC236}">
                <a16:creationId xmlns:a16="http://schemas.microsoft.com/office/drawing/2014/main" id="{3A3B8DD5-275A-7DD6-BE8D-8F8854BBB8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28B944-7708-476B-8643-81E6196C569F}"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74D0F39B-DE55-386E-9B8D-EAEABBA58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293D6C-8420-4508-8596-8B4465ED002A}"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169987" name="Rectangle 2">
            <a:extLst>
              <a:ext uri="{FF2B5EF4-FFF2-40B4-BE49-F238E27FC236}">
                <a16:creationId xmlns:a16="http://schemas.microsoft.com/office/drawing/2014/main" id="{B2FADA6F-20E0-43DA-5987-593D470C4A7E}"/>
              </a:ext>
            </a:extLst>
          </p:cNvPr>
          <p:cNvSpPr>
            <a:spLocks noChangeArrowheads="1" noTextEdit="1"/>
          </p:cNvSpPr>
          <p:nvPr>
            <p:ph type="sldImg"/>
          </p:nvPr>
        </p:nvSpPr>
        <p:spPr>
          <a:ln/>
        </p:spPr>
      </p:sp>
      <p:sp>
        <p:nvSpPr>
          <p:cNvPr id="169988" name="Rectangle 3">
            <a:extLst>
              <a:ext uri="{FF2B5EF4-FFF2-40B4-BE49-F238E27FC236}">
                <a16:creationId xmlns:a16="http://schemas.microsoft.com/office/drawing/2014/main" id="{96E37B72-B979-26DF-8EA3-2FF50DA2689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2AD296C1-3441-60D1-A4EE-872BC015EE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FEAA9F-253F-493C-A3A5-055BDF117BA6}"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171011" name="Rectangle 2">
            <a:extLst>
              <a:ext uri="{FF2B5EF4-FFF2-40B4-BE49-F238E27FC236}">
                <a16:creationId xmlns:a16="http://schemas.microsoft.com/office/drawing/2014/main" id="{B9E3F640-3000-6F9D-85CB-39AA274A860A}"/>
              </a:ext>
            </a:extLst>
          </p:cNvPr>
          <p:cNvSpPr>
            <a:spLocks noChangeArrowheads="1" noTextEdit="1"/>
          </p:cNvSpPr>
          <p:nvPr>
            <p:ph type="sldImg"/>
          </p:nvPr>
        </p:nvSpPr>
        <p:spPr>
          <a:ln/>
        </p:spPr>
      </p:sp>
      <p:sp>
        <p:nvSpPr>
          <p:cNvPr id="171012" name="Rectangle 3">
            <a:extLst>
              <a:ext uri="{FF2B5EF4-FFF2-40B4-BE49-F238E27FC236}">
                <a16:creationId xmlns:a16="http://schemas.microsoft.com/office/drawing/2014/main" id="{8C098F3C-0026-328E-3703-515BE2463C2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10F355F-B713-35EA-B664-8B2434DD6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FDCC88-8D44-487D-9129-D29E8C14C6D1}"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172035" name="Rectangle 2">
            <a:extLst>
              <a:ext uri="{FF2B5EF4-FFF2-40B4-BE49-F238E27FC236}">
                <a16:creationId xmlns:a16="http://schemas.microsoft.com/office/drawing/2014/main" id="{ADFBDE38-6F7F-12A3-5C2C-6429ED2273B4}"/>
              </a:ext>
            </a:extLst>
          </p:cNvPr>
          <p:cNvSpPr>
            <a:spLocks noChangeArrowheads="1" noTextEdit="1"/>
          </p:cNvSpPr>
          <p:nvPr>
            <p:ph type="sldImg"/>
          </p:nvPr>
        </p:nvSpPr>
        <p:spPr>
          <a:ln/>
        </p:spPr>
      </p:sp>
      <p:sp>
        <p:nvSpPr>
          <p:cNvPr id="172036" name="Rectangle 3">
            <a:extLst>
              <a:ext uri="{FF2B5EF4-FFF2-40B4-BE49-F238E27FC236}">
                <a16:creationId xmlns:a16="http://schemas.microsoft.com/office/drawing/2014/main" id="{E7F2673D-6DDE-A5F3-2E03-B2E0E73475B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A3BC57FA-0C99-2B0C-3E38-FBA903D56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43F94-BA29-4F4F-8AF5-167FEC4A131B}"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173059" name="Rectangle 2">
            <a:extLst>
              <a:ext uri="{FF2B5EF4-FFF2-40B4-BE49-F238E27FC236}">
                <a16:creationId xmlns:a16="http://schemas.microsoft.com/office/drawing/2014/main" id="{F62AEAB0-74EC-6974-968F-6A9FBC79AC6E}"/>
              </a:ext>
            </a:extLst>
          </p:cNvPr>
          <p:cNvSpPr>
            <a:spLocks noChangeArrowheads="1" noTextEdit="1"/>
          </p:cNvSpPr>
          <p:nvPr>
            <p:ph type="sldImg"/>
          </p:nvPr>
        </p:nvSpPr>
        <p:spPr>
          <a:ln/>
        </p:spPr>
      </p:sp>
      <p:sp>
        <p:nvSpPr>
          <p:cNvPr id="173060" name="Rectangle 3">
            <a:extLst>
              <a:ext uri="{FF2B5EF4-FFF2-40B4-BE49-F238E27FC236}">
                <a16:creationId xmlns:a16="http://schemas.microsoft.com/office/drawing/2014/main" id="{47853CF5-EE32-E258-E3FE-3C6E625CDFC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CF771088-E19E-06A8-2915-966B5E7E3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42D8AC-3857-4986-B01D-662A47A8E33D}"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174083" name="Rectangle 2">
            <a:extLst>
              <a:ext uri="{FF2B5EF4-FFF2-40B4-BE49-F238E27FC236}">
                <a16:creationId xmlns:a16="http://schemas.microsoft.com/office/drawing/2014/main" id="{3EC78B93-88A4-F4BC-59F9-89A9CA6FC01E}"/>
              </a:ext>
            </a:extLst>
          </p:cNvPr>
          <p:cNvSpPr>
            <a:spLocks noChangeArrowheads="1" noTextEdit="1"/>
          </p:cNvSpPr>
          <p:nvPr>
            <p:ph type="sldImg"/>
          </p:nvPr>
        </p:nvSpPr>
        <p:spPr>
          <a:ln/>
        </p:spPr>
      </p:sp>
      <p:sp>
        <p:nvSpPr>
          <p:cNvPr id="174084" name="Rectangle 3">
            <a:extLst>
              <a:ext uri="{FF2B5EF4-FFF2-40B4-BE49-F238E27FC236}">
                <a16:creationId xmlns:a16="http://schemas.microsoft.com/office/drawing/2014/main" id="{CBC1ED85-478D-F81F-22B9-C9C1C1D98C7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153E51B6-2233-C314-A5CD-8ABBC9153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C880E6-C7B2-406A-9E76-ADFC8F7D5D9A}"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175107" name="Rectangle 2">
            <a:extLst>
              <a:ext uri="{FF2B5EF4-FFF2-40B4-BE49-F238E27FC236}">
                <a16:creationId xmlns:a16="http://schemas.microsoft.com/office/drawing/2014/main" id="{6656B9D8-6F28-731E-542C-83BF4A41CAD0}"/>
              </a:ext>
            </a:extLst>
          </p:cNvPr>
          <p:cNvSpPr>
            <a:spLocks noChangeArrowheads="1" noTextEdit="1"/>
          </p:cNvSpPr>
          <p:nvPr>
            <p:ph type="sldImg"/>
          </p:nvPr>
        </p:nvSpPr>
        <p:spPr>
          <a:ln/>
        </p:spPr>
      </p:sp>
      <p:sp>
        <p:nvSpPr>
          <p:cNvPr id="175108" name="Rectangle 3">
            <a:extLst>
              <a:ext uri="{FF2B5EF4-FFF2-40B4-BE49-F238E27FC236}">
                <a16:creationId xmlns:a16="http://schemas.microsoft.com/office/drawing/2014/main" id="{3ED083D2-5475-846E-52FA-46B14DF8DCC5}"/>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4E950873-E2D0-2484-476A-AFDFE79DFF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CB9DB5-61EE-45D7-A57A-711E176D778A}"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76131" name="Rectangle 2">
            <a:extLst>
              <a:ext uri="{FF2B5EF4-FFF2-40B4-BE49-F238E27FC236}">
                <a16:creationId xmlns:a16="http://schemas.microsoft.com/office/drawing/2014/main" id="{FC2CB3A8-942B-6006-F3AE-B5AB82E5B23C}"/>
              </a:ext>
            </a:extLst>
          </p:cNvPr>
          <p:cNvSpPr>
            <a:spLocks noChangeArrowheads="1" noTextEdit="1"/>
          </p:cNvSpPr>
          <p:nvPr>
            <p:ph type="sldImg"/>
          </p:nvPr>
        </p:nvSpPr>
        <p:spPr>
          <a:ln/>
        </p:spPr>
      </p:sp>
      <p:sp>
        <p:nvSpPr>
          <p:cNvPr id="176132" name="Rectangle 3">
            <a:extLst>
              <a:ext uri="{FF2B5EF4-FFF2-40B4-BE49-F238E27FC236}">
                <a16:creationId xmlns:a16="http://schemas.microsoft.com/office/drawing/2014/main" id="{DF5EE8A5-B6A0-680A-8DF6-731378815BD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57772358-B100-817D-8BA1-9003161E8E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63CEC9-2CB5-41A2-883F-78F53DE41111}"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77155" name="Rectangle 2">
            <a:extLst>
              <a:ext uri="{FF2B5EF4-FFF2-40B4-BE49-F238E27FC236}">
                <a16:creationId xmlns:a16="http://schemas.microsoft.com/office/drawing/2014/main" id="{E403A85D-6006-6C6C-8DA3-D860D93D5C19}"/>
              </a:ext>
            </a:extLst>
          </p:cNvPr>
          <p:cNvSpPr>
            <a:spLocks noChangeArrowheads="1" noTextEdit="1"/>
          </p:cNvSpPr>
          <p:nvPr>
            <p:ph type="sldImg"/>
          </p:nvPr>
        </p:nvSpPr>
        <p:spPr>
          <a:ln/>
        </p:spPr>
      </p:sp>
      <p:sp>
        <p:nvSpPr>
          <p:cNvPr id="177156" name="Rectangle 3">
            <a:extLst>
              <a:ext uri="{FF2B5EF4-FFF2-40B4-BE49-F238E27FC236}">
                <a16:creationId xmlns:a16="http://schemas.microsoft.com/office/drawing/2014/main" id="{9E53BDB1-93CC-ACFE-DC97-4D4FCDF37BFC}"/>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25453F9-D12B-6E34-EFDB-C384A7690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EF2379-6DA3-43AD-A443-89B34149AA3D}"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32099" name="Rectangle 2">
            <a:extLst>
              <a:ext uri="{FF2B5EF4-FFF2-40B4-BE49-F238E27FC236}">
                <a16:creationId xmlns:a16="http://schemas.microsoft.com/office/drawing/2014/main" id="{2A336B1D-3F03-4AB7-FEFD-C174E3FD04E1}"/>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973E03C5-D595-6B22-45EF-C2B52EB1A93F}"/>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155EFCBA-F60C-E15F-B7AF-57528F19F8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455CA2-A51A-4299-886D-58D123E96D2D}"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78179" name="Rectangle 2">
            <a:extLst>
              <a:ext uri="{FF2B5EF4-FFF2-40B4-BE49-F238E27FC236}">
                <a16:creationId xmlns:a16="http://schemas.microsoft.com/office/drawing/2014/main" id="{F3D0910D-53F5-2587-16AF-EB663A97C6A0}"/>
              </a:ext>
            </a:extLst>
          </p:cNvPr>
          <p:cNvSpPr>
            <a:spLocks noChangeArrowheads="1" noTextEdit="1"/>
          </p:cNvSpPr>
          <p:nvPr>
            <p:ph type="sldImg"/>
          </p:nvPr>
        </p:nvSpPr>
        <p:spPr>
          <a:ln/>
        </p:spPr>
      </p:sp>
      <p:sp>
        <p:nvSpPr>
          <p:cNvPr id="178180" name="Rectangle 3">
            <a:extLst>
              <a:ext uri="{FF2B5EF4-FFF2-40B4-BE49-F238E27FC236}">
                <a16:creationId xmlns:a16="http://schemas.microsoft.com/office/drawing/2014/main" id="{A68E5B69-B585-7DDD-B7B2-2DCDA4436B72}"/>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BC3EA1B1-84C6-73D7-06A9-1108C57C2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C9848B-02B2-4129-8225-94F4AB33D6F7}"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79203" name="Rectangle 2">
            <a:extLst>
              <a:ext uri="{FF2B5EF4-FFF2-40B4-BE49-F238E27FC236}">
                <a16:creationId xmlns:a16="http://schemas.microsoft.com/office/drawing/2014/main" id="{EBD10BB4-E39D-B4DB-9A37-D2C0AF273A2E}"/>
              </a:ext>
            </a:extLst>
          </p:cNvPr>
          <p:cNvSpPr>
            <a:spLocks noChangeArrowheads="1" noTextEdit="1"/>
          </p:cNvSpPr>
          <p:nvPr>
            <p:ph type="sldImg"/>
          </p:nvPr>
        </p:nvSpPr>
        <p:spPr>
          <a:ln/>
        </p:spPr>
      </p:sp>
      <p:sp>
        <p:nvSpPr>
          <p:cNvPr id="179204" name="Rectangle 3">
            <a:extLst>
              <a:ext uri="{FF2B5EF4-FFF2-40B4-BE49-F238E27FC236}">
                <a16:creationId xmlns:a16="http://schemas.microsoft.com/office/drawing/2014/main" id="{09DD0BD6-5DD6-D8A9-7CC2-D08ADBA6B5C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24BD1095-E825-EB22-C698-4DD7B2469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D774A5-F0FE-4F10-9ADF-A3D483F07C7A}"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80227" name="Rectangle 2">
            <a:extLst>
              <a:ext uri="{FF2B5EF4-FFF2-40B4-BE49-F238E27FC236}">
                <a16:creationId xmlns:a16="http://schemas.microsoft.com/office/drawing/2014/main" id="{0C96F613-C3A0-FF61-D240-6752913C10C8}"/>
              </a:ext>
            </a:extLst>
          </p:cNvPr>
          <p:cNvSpPr>
            <a:spLocks noChangeArrowheads="1" noTextEdit="1"/>
          </p:cNvSpPr>
          <p:nvPr>
            <p:ph type="sldImg"/>
          </p:nvPr>
        </p:nvSpPr>
        <p:spPr>
          <a:ln/>
        </p:spPr>
      </p:sp>
      <p:sp>
        <p:nvSpPr>
          <p:cNvPr id="180228" name="Rectangle 3">
            <a:extLst>
              <a:ext uri="{FF2B5EF4-FFF2-40B4-BE49-F238E27FC236}">
                <a16:creationId xmlns:a16="http://schemas.microsoft.com/office/drawing/2014/main" id="{F7D15F46-168A-C229-F344-E03DB2EE5AA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2A787716-7D7D-3FD3-1124-989FEC00C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3C568B-8FF2-4E44-B959-C83F289928F0}"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81251" name="Rectangle 2">
            <a:extLst>
              <a:ext uri="{FF2B5EF4-FFF2-40B4-BE49-F238E27FC236}">
                <a16:creationId xmlns:a16="http://schemas.microsoft.com/office/drawing/2014/main" id="{65CC29BB-BD14-43B5-C220-1FCCE24CEBD2}"/>
              </a:ext>
            </a:extLst>
          </p:cNvPr>
          <p:cNvSpPr>
            <a:spLocks noChangeArrowheads="1" noTextEdit="1"/>
          </p:cNvSpPr>
          <p:nvPr>
            <p:ph type="sldImg"/>
          </p:nvPr>
        </p:nvSpPr>
        <p:spPr>
          <a:ln/>
        </p:spPr>
      </p:sp>
      <p:sp>
        <p:nvSpPr>
          <p:cNvPr id="181252" name="Rectangle 3">
            <a:extLst>
              <a:ext uri="{FF2B5EF4-FFF2-40B4-BE49-F238E27FC236}">
                <a16:creationId xmlns:a16="http://schemas.microsoft.com/office/drawing/2014/main" id="{41A1798A-1DA3-A25C-3707-47633B7CCAF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C36A3487-4D80-160D-9F46-7DE56A2EF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605477-EB45-4637-81A4-A6939577B197}"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82275" name="Rectangle 2">
            <a:extLst>
              <a:ext uri="{FF2B5EF4-FFF2-40B4-BE49-F238E27FC236}">
                <a16:creationId xmlns:a16="http://schemas.microsoft.com/office/drawing/2014/main" id="{02D0B645-715C-08C7-DA32-2E35F7D8A1B4}"/>
              </a:ext>
            </a:extLst>
          </p:cNvPr>
          <p:cNvSpPr>
            <a:spLocks noChangeArrowheads="1" noTextEdit="1"/>
          </p:cNvSpPr>
          <p:nvPr>
            <p:ph type="sldImg"/>
          </p:nvPr>
        </p:nvSpPr>
        <p:spPr>
          <a:ln/>
        </p:spPr>
      </p:sp>
      <p:sp>
        <p:nvSpPr>
          <p:cNvPr id="182276" name="Rectangle 3">
            <a:extLst>
              <a:ext uri="{FF2B5EF4-FFF2-40B4-BE49-F238E27FC236}">
                <a16:creationId xmlns:a16="http://schemas.microsoft.com/office/drawing/2014/main" id="{63C27F21-4765-44C4-D4B9-D78F03129E6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3627F159-A44C-CD82-4589-AC0F08B5A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28467B-EA98-4688-9386-ED23396965D3}"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83299" name="Rectangle 2">
            <a:extLst>
              <a:ext uri="{FF2B5EF4-FFF2-40B4-BE49-F238E27FC236}">
                <a16:creationId xmlns:a16="http://schemas.microsoft.com/office/drawing/2014/main" id="{EA7FECF2-39BB-965D-D51B-04B064E1FDD0}"/>
              </a:ext>
            </a:extLst>
          </p:cNvPr>
          <p:cNvSpPr>
            <a:spLocks noChangeArrowheads="1" noTextEdit="1"/>
          </p:cNvSpPr>
          <p:nvPr>
            <p:ph type="sldImg"/>
          </p:nvPr>
        </p:nvSpPr>
        <p:spPr>
          <a:ln/>
        </p:spPr>
      </p:sp>
      <p:sp>
        <p:nvSpPr>
          <p:cNvPr id="183300" name="Rectangle 3">
            <a:extLst>
              <a:ext uri="{FF2B5EF4-FFF2-40B4-BE49-F238E27FC236}">
                <a16:creationId xmlns:a16="http://schemas.microsoft.com/office/drawing/2014/main" id="{3F4B0DB6-EE76-9C86-E20D-BB8B09955E98}"/>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22EA799E-BC8A-C522-CCDB-87E40F2C1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0D395F-693D-4E87-989E-CA90C57FBD0D}"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84323" name="Rectangle 2">
            <a:extLst>
              <a:ext uri="{FF2B5EF4-FFF2-40B4-BE49-F238E27FC236}">
                <a16:creationId xmlns:a16="http://schemas.microsoft.com/office/drawing/2014/main" id="{22E7EBBC-A6A6-E2E9-D354-E4DBF0FC4B31}"/>
              </a:ext>
            </a:extLst>
          </p:cNvPr>
          <p:cNvSpPr>
            <a:spLocks noChangeArrowheads="1" noTextEdit="1"/>
          </p:cNvSpPr>
          <p:nvPr>
            <p:ph type="sldImg"/>
          </p:nvPr>
        </p:nvSpPr>
        <p:spPr>
          <a:ln/>
        </p:spPr>
      </p:sp>
      <p:sp>
        <p:nvSpPr>
          <p:cNvPr id="184324" name="Rectangle 3">
            <a:extLst>
              <a:ext uri="{FF2B5EF4-FFF2-40B4-BE49-F238E27FC236}">
                <a16:creationId xmlns:a16="http://schemas.microsoft.com/office/drawing/2014/main" id="{72D04773-355E-BB95-1C38-993093C155A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C5088B6F-604C-6CB4-0D33-264FE23ABD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C33F6-0545-496F-AA32-550405A5C8F6}"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85347" name="Rectangle 2">
            <a:extLst>
              <a:ext uri="{FF2B5EF4-FFF2-40B4-BE49-F238E27FC236}">
                <a16:creationId xmlns:a16="http://schemas.microsoft.com/office/drawing/2014/main" id="{8F875B4E-237A-C23B-3632-B8E314B3EA19}"/>
              </a:ext>
            </a:extLst>
          </p:cNvPr>
          <p:cNvSpPr>
            <a:spLocks noChangeArrowheads="1" noTextEdit="1"/>
          </p:cNvSpPr>
          <p:nvPr>
            <p:ph type="sldImg"/>
          </p:nvPr>
        </p:nvSpPr>
        <p:spPr>
          <a:ln/>
        </p:spPr>
      </p:sp>
      <p:sp>
        <p:nvSpPr>
          <p:cNvPr id="185348" name="Rectangle 3">
            <a:extLst>
              <a:ext uri="{FF2B5EF4-FFF2-40B4-BE49-F238E27FC236}">
                <a16:creationId xmlns:a16="http://schemas.microsoft.com/office/drawing/2014/main" id="{127227EB-0C74-2900-C720-2407207FC10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4B5A8134-D3CA-D8CE-6E97-590CB6F4A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741D87-00A7-47CA-BDFD-C29193E83B2A}"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186371" name="Rectangle 2">
            <a:extLst>
              <a:ext uri="{FF2B5EF4-FFF2-40B4-BE49-F238E27FC236}">
                <a16:creationId xmlns:a16="http://schemas.microsoft.com/office/drawing/2014/main" id="{A54D88BD-86D0-F5A8-4646-EB3877E20398}"/>
              </a:ext>
            </a:extLst>
          </p:cNvPr>
          <p:cNvSpPr>
            <a:spLocks noChangeArrowheads="1" noTextEdit="1"/>
          </p:cNvSpPr>
          <p:nvPr>
            <p:ph type="sldImg"/>
          </p:nvPr>
        </p:nvSpPr>
        <p:spPr>
          <a:ln/>
        </p:spPr>
      </p:sp>
      <p:sp>
        <p:nvSpPr>
          <p:cNvPr id="186372" name="Rectangle 3">
            <a:extLst>
              <a:ext uri="{FF2B5EF4-FFF2-40B4-BE49-F238E27FC236}">
                <a16:creationId xmlns:a16="http://schemas.microsoft.com/office/drawing/2014/main" id="{AA8AB3BC-15E1-056B-83E5-AF87A6DC65D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9B17DBF-11F1-12D8-0631-37AEAE655A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B6D91-3D6D-4810-8C07-962BE777DD5F}"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187395" name="Rectangle 2">
            <a:extLst>
              <a:ext uri="{FF2B5EF4-FFF2-40B4-BE49-F238E27FC236}">
                <a16:creationId xmlns:a16="http://schemas.microsoft.com/office/drawing/2014/main" id="{8F8E8F78-140F-8977-EFD5-79FF46D95FC9}"/>
              </a:ext>
            </a:extLst>
          </p:cNvPr>
          <p:cNvSpPr>
            <a:spLocks noChangeArrowheads="1" noTextEdit="1"/>
          </p:cNvSpPr>
          <p:nvPr>
            <p:ph type="sldImg"/>
          </p:nvPr>
        </p:nvSpPr>
        <p:spPr>
          <a:ln/>
        </p:spPr>
      </p:sp>
      <p:sp>
        <p:nvSpPr>
          <p:cNvPr id="187396" name="Rectangle 3">
            <a:extLst>
              <a:ext uri="{FF2B5EF4-FFF2-40B4-BE49-F238E27FC236}">
                <a16:creationId xmlns:a16="http://schemas.microsoft.com/office/drawing/2014/main" id="{431D4749-0221-B7B1-C737-44C4D922CFD8}"/>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D7F1C35-C4F8-596F-9FCC-5B581C375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7F1B2-A418-4E1A-840D-3DCE10401632}"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6AFF369E-5CED-3531-273E-361F0B2D3B93}"/>
              </a:ext>
            </a:extLst>
          </p:cNvPr>
          <p:cNvSpPr>
            <a:spLocks noChangeArrowheads="1" noTextEdit="1"/>
          </p:cNvSpPr>
          <p:nvPr>
            <p:ph type="sldImg"/>
          </p:nvPr>
        </p:nvSpPr>
        <p:spPr>
          <a:ln/>
        </p:spPr>
      </p:sp>
      <p:sp>
        <p:nvSpPr>
          <p:cNvPr id="133124" name="Rectangle 3">
            <a:extLst>
              <a:ext uri="{FF2B5EF4-FFF2-40B4-BE49-F238E27FC236}">
                <a16:creationId xmlns:a16="http://schemas.microsoft.com/office/drawing/2014/main" id="{94462602-11CA-25B7-7391-3CFCB5B12A1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60C03E71-E2FF-71D6-67E7-2735826D08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AC7508-499E-44F8-A655-CA17BD4E2942}"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188419" name="Rectangle 2">
            <a:extLst>
              <a:ext uri="{FF2B5EF4-FFF2-40B4-BE49-F238E27FC236}">
                <a16:creationId xmlns:a16="http://schemas.microsoft.com/office/drawing/2014/main" id="{CB45B7A0-519C-547B-E045-771B5A8D43ED}"/>
              </a:ext>
            </a:extLst>
          </p:cNvPr>
          <p:cNvSpPr>
            <a:spLocks noChangeArrowheads="1" noTextEdit="1"/>
          </p:cNvSpPr>
          <p:nvPr>
            <p:ph type="sldImg"/>
          </p:nvPr>
        </p:nvSpPr>
        <p:spPr>
          <a:ln/>
        </p:spPr>
      </p:sp>
      <p:sp>
        <p:nvSpPr>
          <p:cNvPr id="188420" name="Rectangle 3">
            <a:extLst>
              <a:ext uri="{FF2B5EF4-FFF2-40B4-BE49-F238E27FC236}">
                <a16:creationId xmlns:a16="http://schemas.microsoft.com/office/drawing/2014/main" id="{0FBCE240-625B-D18B-41D3-81392FBD360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B53DED3-EC83-FE75-F991-D213A4D56A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1E411C-F608-40BE-B67C-29A98DE90482}"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189443" name="Rectangle 2">
            <a:extLst>
              <a:ext uri="{FF2B5EF4-FFF2-40B4-BE49-F238E27FC236}">
                <a16:creationId xmlns:a16="http://schemas.microsoft.com/office/drawing/2014/main" id="{1BB87E16-6D93-A1A6-1124-C4AC24F2FBA9}"/>
              </a:ext>
            </a:extLst>
          </p:cNvPr>
          <p:cNvSpPr>
            <a:spLocks noChangeArrowheads="1" noTextEdit="1"/>
          </p:cNvSpPr>
          <p:nvPr>
            <p:ph type="sldImg"/>
          </p:nvPr>
        </p:nvSpPr>
        <p:spPr>
          <a:ln/>
        </p:spPr>
      </p:sp>
      <p:sp>
        <p:nvSpPr>
          <p:cNvPr id="189444" name="Rectangle 3">
            <a:extLst>
              <a:ext uri="{FF2B5EF4-FFF2-40B4-BE49-F238E27FC236}">
                <a16:creationId xmlns:a16="http://schemas.microsoft.com/office/drawing/2014/main" id="{89D9E01A-F714-8193-9CC9-F3A3ABD0D30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3A25A9B6-8391-7824-BE1F-28AE514CF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9DA38A-4808-4DBC-957B-74599C1952C6}"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190467" name="Rectangle 2">
            <a:extLst>
              <a:ext uri="{FF2B5EF4-FFF2-40B4-BE49-F238E27FC236}">
                <a16:creationId xmlns:a16="http://schemas.microsoft.com/office/drawing/2014/main" id="{6C881BD7-C924-A3FC-502A-3E552AC35D94}"/>
              </a:ext>
            </a:extLst>
          </p:cNvPr>
          <p:cNvSpPr>
            <a:spLocks noChangeArrowheads="1" noTextEdit="1"/>
          </p:cNvSpPr>
          <p:nvPr>
            <p:ph type="sldImg"/>
          </p:nvPr>
        </p:nvSpPr>
        <p:spPr>
          <a:ln/>
        </p:spPr>
      </p:sp>
      <p:sp>
        <p:nvSpPr>
          <p:cNvPr id="190468" name="Rectangle 3">
            <a:extLst>
              <a:ext uri="{FF2B5EF4-FFF2-40B4-BE49-F238E27FC236}">
                <a16:creationId xmlns:a16="http://schemas.microsoft.com/office/drawing/2014/main" id="{75647451-F7CA-4F96-5768-23668482C41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D9A79168-4039-C58A-0132-70219344E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3B8A21-B06A-4AE1-BBC6-41BD21094B8F}"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191491" name="Rectangle 2">
            <a:extLst>
              <a:ext uri="{FF2B5EF4-FFF2-40B4-BE49-F238E27FC236}">
                <a16:creationId xmlns:a16="http://schemas.microsoft.com/office/drawing/2014/main" id="{9BCCD2C7-9859-9D3B-60E3-3E6DCEE94114}"/>
              </a:ext>
            </a:extLst>
          </p:cNvPr>
          <p:cNvSpPr>
            <a:spLocks noChangeArrowheads="1" noTextEdit="1"/>
          </p:cNvSpPr>
          <p:nvPr>
            <p:ph type="sldImg"/>
          </p:nvPr>
        </p:nvSpPr>
        <p:spPr>
          <a:ln/>
        </p:spPr>
      </p:sp>
      <p:sp>
        <p:nvSpPr>
          <p:cNvPr id="191492" name="Rectangle 3">
            <a:extLst>
              <a:ext uri="{FF2B5EF4-FFF2-40B4-BE49-F238E27FC236}">
                <a16:creationId xmlns:a16="http://schemas.microsoft.com/office/drawing/2014/main" id="{6BCEED2F-4EA0-A5A0-FB94-6F199E1355A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BD7BF4D1-E4F2-D1A6-76D3-A60E94C17B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D71B77-A2F1-4956-9913-658BAD3A2C1D}"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192515" name="Rectangle 2">
            <a:extLst>
              <a:ext uri="{FF2B5EF4-FFF2-40B4-BE49-F238E27FC236}">
                <a16:creationId xmlns:a16="http://schemas.microsoft.com/office/drawing/2014/main" id="{8FED05C4-2448-3947-C7A1-BC94513E22C9}"/>
              </a:ext>
            </a:extLst>
          </p:cNvPr>
          <p:cNvSpPr>
            <a:spLocks noChangeArrowheads="1" noTextEdit="1"/>
          </p:cNvSpPr>
          <p:nvPr>
            <p:ph type="sldImg"/>
          </p:nvPr>
        </p:nvSpPr>
        <p:spPr>
          <a:ln/>
        </p:spPr>
      </p:sp>
      <p:sp>
        <p:nvSpPr>
          <p:cNvPr id="192516" name="Rectangle 3">
            <a:extLst>
              <a:ext uri="{FF2B5EF4-FFF2-40B4-BE49-F238E27FC236}">
                <a16:creationId xmlns:a16="http://schemas.microsoft.com/office/drawing/2014/main" id="{2F9CD902-4FF2-5A30-BFA6-7F96866E6E36}"/>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BEF7367D-E4BB-0166-0BF1-2503E6449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39100E-9017-40BC-8711-E8EDC4D3E0C3}"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193539" name="Rectangle 2">
            <a:extLst>
              <a:ext uri="{FF2B5EF4-FFF2-40B4-BE49-F238E27FC236}">
                <a16:creationId xmlns:a16="http://schemas.microsoft.com/office/drawing/2014/main" id="{E442DC77-3B93-DAE7-ED7B-1797633732C0}"/>
              </a:ext>
            </a:extLst>
          </p:cNvPr>
          <p:cNvSpPr>
            <a:spLocks noChangeArrowheads="1" noTextEdit="1"/>
          </p:cNvSpPr>
          <p:nvPr>
            <p:ph type="sldImg"/>
          </p:nvPr>
        </p:nvSpPr>
        <p:spPr>
          <a:ln/>
        </p:spPr>
      </p:sp>
      <p:sp>
        <p:nvSpPr>
          <p:cNvPr id="193540" name="Rectangle 3">
            <a:extLst>
              <a:ext uri="{FF2B5EF4-FFF2-40B4-BE49-F238E27FC236}">
                <a16:creationId xmlns:a16="http://schemas.microsoft.com/office/drawing/2014/main" id="{35894D5D-7DA5-22D4-031D-BAB069C2FCF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8AA9F50C-64A7-276C-03DD-309D08F10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1748B5-5201-456E-BD42-34BFBBC86DAA}"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194563" name="Rectangle 2">
            <a:extLst>
              <a:ext uri="{FF2B5EF4-FFF2-40B4-BE49-F238E27FC236}">
                <a16:creationId xmlns:a16="http://schemas.microsoft.com/office/drawing/2014/main" id="{F3F74964-EC2B-18FF-6D02-A1C9CD623B18}"/>
              </a:ext>
            </a:extLst>
          </p:cNvPr>
          <p:cNvSpPr>
            <a:spLocks noChangeArrowheads="1" noTextEdit="1"/>
          </p:cNvSpPr>
          <p:nvPr>
            <p:ph type="sldImg"/>
          </p:nvPr>
        </p:nvSpPr>
        <p:spPr>
          <a:ln/>
        </p:spPr>
      </p:sp>
      <p:sp>
        <p:nvSpPr>
          <p:cNvPr id="194564" name="Rectangle 3">
            <a:extLst>
              <a:ext uri="{FF2B5EF4-FFF2-40B4-BE49-F238E27FC236}">
                <a16:creationId xmlns:a16="http://schemas.microsoft.com/office/drawing/2014/main" id="{9EEE8600-DE76-7B02-8C2D-C53D366852E0}"/>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95E2BA7F-D7AC-26F7-096D-32A97EB73C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AE82A2-8B62-4FA0-BBB1-9713505DAC61}"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195587" name="Rectangle 2">
            <a:extLst>
              <a:ext uri="{FF2B5EF4-FFF2-40B4-BE49-F238E27FC236}">
                <a16:creationId xmlns:a16="http://schemas.microsoft.com/office/drawing/2014/main" id="{9B18FEB0-86EF-5BE4-9C6D-B97B7331686F}"/>
              </a:ext>
            </a:extLst>
          </p:cNvPr>
          <p:cNvSpPr>
            <a:spLocks noChangeArrowheads="1" noTextEdit="1"/>
          </p:cNvSpPr>
          <p:nvPr>
            <p:ph type="sldImg"/>
          </p:nvPr>
        </p:nvSpPr>
        <p:spPr>
          <a:ln/>
        </p:spPr>
      </p:sp>
      <p:sp>
        <p:nvSpPr>
          <p:cNvPr id="195588" name="Rectangle 3">
            <a:extLst>
              <a:ext uri="{FF2B5EF4-FFF2-40B4-BE49-F238E27FC236}">
                <a16:creationId xmlns:a16="http://schemas.microsoft.com/office/drawing/2014/main" id="{4570127E-391F-F0B0-CA38-1EA59DD7F5C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8B10DAA5-1BCA-5E09-7351-D513850FC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253601-F36F-47D1-BDCE-62CACA092A7C}"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196611" name="Rectangle 2">
            <a:extLst>
              <a:ext uri="{FF2B5EF4-FFF2-40B4-BE49-F238E27FC236}">
                <a16:creationId xmlns:a16="http://schemas.microsoft.com/office/drawing/2014/main" id="{D1FA8904-7F1E-D90F-DAE9-29C8BDF36DC9}"/>
              </a:ext>
            </a:extLst>
          </p:cNvPr>
          <p:cNvSpPr>
            <a:spLocks noChangeArrowheads="1" noTextEdit="1"/>
          </p:cNvSpPr>
          <p:nvPr>
            <p:ph type="sldImg"/>
          </p:nvPr>
        </p:nvSpPr>
        <p:spPr>
          <a:ln/>
        </p:spPr>
      </p:sp>
      <p:sp>
        <p:nvSpPr>
          <p:cNvPr id="196612" name="Rectangle 3">
            <a:extLst>
              <a:ext uri="{FF2B5EF4-FFF2-40B4-BE49-F238E27FC236}">
                <a16:creationId xmlns:a16="http://schemas.microsoft.com/office/drawing/2014/main" id="{E65DA53E-7950-6473-199B-CBF190DE7EC9}"/>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0FD373F6-CC38-6B91-4AB4-5D7EBC1CE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83174F-C487-46D9-BA1B-94032B2D5C71}" type="slidenum">
              <a:rPr lang="en-US" altLang="en-US">
                <a:latin typeface="Times New Roman" panose="02020603050405020304" pitchFamily="18" charset="0"/>
              </a:rPr>
              <a:pPr/>
              <a:t>69</a:t>
            </a:fld>
            <a:endParaRPr lang="en-US" altLang="en-US">
              <a:latin typeface="Times New Roman" panose="02020603050405020304" pitchFamily="18" charset="0"/>
            </a:endParaRPr>
          </a:p>
        </p:txBody>
      </p:sp>
      <p:sp>
        <p:nvSpPr>
          <p:cNvPr id="197635" name="Rectangle 2">
            <a:extLst>
              <a:ext uri="{FF2B5EF4-FFF2-40B4-BE49-F238E27FC236}">
                <a16:creationId xmlns:a16="http://schemas.microsoft.com/office/drawing/2014/main" id="{42CAC4F4-28CD-0D9F-76EE-C9DCF814A353}"/>
              </a:ext>
            </a:extLst>
          </p:cNvPr>
          <p:cNvSpPr>
            <a:spLocks noChangeArrowheads="1" noTextEdit="1"/>
          </p:cNvSpPr>
          <p:nvPr>
            <p:ph type="sldImg"/>
          </p:nvPr>
        </p:nvSpPr>
        <p:spPr>
          <a:ln/>
        </p:spPr>
      </p:sp>
      <p:sp>
        <p:nvSpPr>
          <p:cNvPr id="197636" name="Rectangle 3">
            <a:extLst>
              <a:ext uri="{FF2B5EF4-FFF2-40B4-BE49-F238E27FC236}">
                <a16:creationId xmlns:a16="http://schemas.microsoft.com/office/drawing/2014/main" id="{CE7A321C-E4F6-B562-E7C2-ACA7DEB45147}"/>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C79DFE6-9C7F-3162-B4FD-057604117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C4E81-DE22-408D-9332-B98E2BD33BBD}"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34147" name="Rectangle 2">
            <a:extLst>
              <a:ext uri="{FF2B5EF4-FFF2-40B4-BE49-F238E27FC236}">
                <a16:creationId xmlns:a16="http://schemas.microsoft.com/office/drawing/2014/main" id="{33EC8EB5-5B1C-4113-5BA4-E89B6C002049}"/>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8EAE1CA6-796D-CBD5-EA4D-BC8164DFE29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1DEE9CD1-D733-6C86-D38A-E6CF1407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83F56D-76C1-4967-8828-5EAA00C97BB4}"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
        <p:nvSpPr>
          <p:cNvPr id="198659" name="Rectangle 2">
            <a:extLst>
              <a:ext uri="{FF2B5EF4-FFF2-40B4-BE49-F238E27FC236}">
                <a16:creationId xmlns:a16="http://schemas.microsoft.com/office/drawing/2014/main" id="{815D1E95-2284-08C0-FC1D-E0F6A04C53BA}"/>
              </a:ext>
            </a:extLst>
          </p:cNvPr>
          <p:cNvSpPr>
            <a:spLocks noChangeArrowheads="1" noTextEdit="1"/>
          </p:cNvSpPr>
          <p:nvPr>
            <p:ph type="sldImg"/>
          </p:nvPr>
        </p:nvSpPr>
        <p:spPr>
          <a:ln/>
        </p:spPr>
      </p:sp>
      <p:sp>
        <p:nvSpPr>
          <p:cNvPr id="198660" name="Rectangle 3">
            <a:extLst>
              <a:ext uri="{FF2B5EF4-FFF2-40B4-BE49-F238E27FC236}">
                <a16:creationId xmlns:a16="http://schemas.microsoft.com/office/drawing/2014/main" id="{9B66DB61-790B-8D74-B28D-38BF3C89DEC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FA2EF2D5-0F19-E799-8392-D8985B1FE6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2C2D89-B51E-47A9-9488-AD69979300DA}"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199683" name="Rectangle 2">
            <a:extLst>
              <a:ext uri="{FF2B5EF4-FFF2-40B4-BE49-F238E27FC236}">
                <a16:creationId xmlns:a16="http://schemas.microsoft.com/office/drawing/2014/main" id="{412B456C-7585-1F09-4B2F-7B7F3D65EB96}"/>
              </a:ext>
            </a:extLst>
          </p:cNvPr>
          <p:cNvSpPr>
            <a:spLocks noChangeArrowheads="1" noTextEdit="1"/>
          </p:cNvSpPr>
          <p:nvPr>
            <p:ph type="sldImg"/>
          </p:nvPr>
        </p:nvSpPr>
        <p:spPr>
          <a:ln/>
        </p:spPr>
      </p:sp>
      <p:sp>
        <p:nvSpPr>
          <p:cNvPr id="199684" name="Rectangle 3">
            <a:extLst>
              <a:ext uri="{FF2B5EF4-FFF2-40B4-BE49-F238E27FC236}">
                <a16:creationId xmlns:a16="http://schemas.microsoft.com/office/drawing/2014/main" id="{B8B752FA-6179-E5B9-4886-8A684B6DBF1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FD72BF71-C370-442A-26E4-6BE66072F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2D4DCC-A2CF-40F8-86AF-2E394430C82A}" type="slidenum">
              <a:rPr lang="en-US" altLang="en-US">
                <a:latin typeface="Times New Roman" panose="02020603050405020304" pitchFamily="18" charset="0"/>
              </a:rPr>
              <a:pPr/>
              <a:t>72</a:t>
            </a:fld>
            <a:endParaRPr lang="en-US" altLang="en-US">
              <a:latin typeface="Times New Roman" panose="02020603050405020304" pitchFamily="18" charset="0"/>
            </a:endParaRPr>
          </a:p>
        </p:txBody>
      </p:sp>
      <p:sp>
        <p:nvSpPr>
          <p:cNvPr id="200707" name="Rectangle 2">
            <a:extLst>
              <a:ext uri="{FF2B5EF4-FFF2-40B4-BE49-F238E27FC236}">
                <a16:creationId xmlns:a16="http://schemas.microsoft.com/office/drawing/2014/main" id="{BCED9277-D877-98F9-D4D6-07B39D564D59}"/>
              </a:ext>
            </a:extLst>
          </p:cNvPr>
          <p:cNvSpPr>
            <a:spLocks noChangeArrowheads="1" noTextEdit="1"/>
          </p:cNvSpPr>
          <p:nvPr>
            <p:ph type="sldImg"/>
          </p:nvPr>
        </p:nvSpPr>
        <p:spPr>
          <a:ln/>
        </p:spPr>
      </p:sp>
      <p:sp>
        <p:nvSpPr>
          <p:cNvPr id="200708" name="Rectangle 3">
            <a:extLst>
              <a:ext uri="{FF2B5EF4-FFF2-40B4-BE49-F238E27FC236}">
                <a16:creationId xmlns:a16="http://schemas.microsoft.com/office/drawing/2014/main" id="{093B3D55-FB8E-858E-E6DC-2AC9C68B5386}"/>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0CFB2FB-58D2-FEAC-1616-8E88CFE5B6AE}"/>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189440-BDC2-8239-B10B-B66321262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292" name="Slide Number Placeholder 3">
            <a:extLst>
              <a:ext uri="{FF2B5EF4-FFF2-40B4-BE49-F238E27FC236}">
                <a16:creationId xmlns:a16="http://schemas.microsoft.com/office/drawing/2014/main" id="{90C955F3-59E6-A073-FC3B-734898627F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21F5B2-F705-4146-B622-433CDD71F9CA}" type="slidenum">
              <a:rPr lang="en-US" altLang="en-US">
                <a:latin typeface="Times New Roman" panose="02020603050405020304" pitchFamily="18" charset="0"/>
              </a:rPr>
              <a:pPr/>
              <a:t>73</a:t>
            </a:fld>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9387D6F-763F-2E49-96D7-0B7B13AF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91699D-6D4E-4D46-9124-2A55740FAA1B}" type="slidenum">
              <a:rPr lang="en-US" altLang="en-US">
                <a:latin typeface="Times New Roman" panose="02020603050405020304" pitchFamily="18" charset="0"/>
              </a:rPr>
              <a:pPr/>
              <a:t>74</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C144B649-9356-501E-43D6-0F169C68301D}"/>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659EBE1F-07C0-7A5E-92BB-C50C9516756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02D8783-5E60-B871-08B5-1FA58D0C20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A33D25-90B6-4B06-9C48-F61E1F76FC62}" type="slidenum">
              <a:rPr lang="en-US" altLang="en-US">
                <a:latin typeface="Times New Roman" panose="02020603050405020304" pitchFamily="18" charset="0"/>
              </a:rPr>
              <a:pPr/>
              <a:t>75</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7C46E0BF-9ED8-F404-F301-643E425108B5}"/>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46017562-5AD7-6141-7FAB-F70252BBC8B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6F93BA-E671-9199-F91B-6FFE27248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79C748-C9ED-4F5B-95B3-3C6E7E30B037}" type="slidenum">
              <a:rPr lang="en-US" altLang="en-US">
                <a:latin typeface="Times New Roman" panose="02020603050405020304" pitchFamily="18" charset="0"/>
              </a:rPr>
              <a:pPr/>
              <a:t>76</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D09DF8FA-E99B-DCF3-1B0B-3E62823AF9F9}"/>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E259672C-6CCE-3A5A-267E-1B8C8C3A6993}"/>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54D2F2F-70BF-D81D-9AE7-C9B379EF83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E41D78-07C8-44DF-A4C1-6A1F64E48BE7}" type="slidenum">
              <a:rPr lang="en-US" altLang="en-US">
                <a:latin typeface="Times New Roman" panose="02020603050405020304" pitchFamily="18" charset="0"/>
              </a:rPr>
              <a:pPr/>
              <a:t>77</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9B826BF2-9068-831E-F604-2B56ED1D0DE1}"/>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D558E589-1940-49D2-C0B3-5E08C3050409}"/>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2366F27-5FFF-8EF1-1B4B-5A883A7F2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E71493-E57F-4995-BE79-0AC4F4AFD83C}" type="slidenum">
              <a:rPr lang="en-US" altLang="en-US">
                <a:latin typeface="Times New Roman" panose="02020603050405020304" pitchFamily="18" charset="0"/>
              </a:rPr>
              <a:pPr/>
              <a:t>78</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891502BC-3D89-913E-92ED-AA508199CB5D}"/>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BB3D4533-F9CD-98E4-A754-4E9E67D29414}"/>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4A03E62-C40C-9F80-42A5-013E741ADC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02C7CF-63C3-4944-88F0-7236703F4810}" type="slidenum">
              <a:rPr lang="en-US" altLang="en-US">
                <a:latin typeface="Times New Roman" panose="02020603050405020304" pitchFamily="18" charset="0"/>
              </a:rPr>
              <a:pPr/>
              <a:t>79</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97F06A6A-964C-D582-ADF2-EA41AF90DE55}"/>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595C83C5-D129-6FB2-9CD0-8313A54CDE1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6E63369-681F-EE51-3952-7A8FC1585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4EA3B6-DB6E-4C80-A2FC-E094B7E3C614}"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35171" name="Rectangle 2">
            <a:extLst>
              <a:ext uri="{FF2B5EF4-FFF2-40B4-BE49-F238E27FC236}">
                <a16:creationId xmlns:a16="http://schemas.microsoft.com/office/drawing/2014/main" id="{E0420065-BBE5-163B-F499-9685571B8195}"/>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43716FF9-D1B4-0A6E-5B21-6A781AAD439B}"/>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36A99DA-BEF7-6E5E-0563-A2474B7EC845}"/>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881BBE26-2E94-FE56-5F85-5D17DD243A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26628" name="Slide Number Placeholder 3">
            <a:extLst>
              <a:ext uri="{FF2B5EF4-FFF2-40B4-BE49-F238E27FC236}">
                <a16:creationId xmlns:a16="http://schemas.microsoft.com/office/drawing/2014/main" id="{31FCDE88-C4E0-E372-4B51-05BE39408B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F1E7F1-AE55-4A96-AB85-BCBC8937E05C}" type="slidenum">
              <a:rPr lang="en-US" altLang="en-US">
                <a:latin typeface="Times New Roman" panose="02020603050405020304" pitchFamily="18" charset="0"/>
              </a:rPr>
              <a:pPr/>
              <a:t>80</a:t>
            </a:fld>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87364CB-373A-42E2-AE4E-798B407BDD46}"/>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21E48DB3-33DA-33CF-8513-9C8FD9FB1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28676" name="Slide Number Placeholder 3">
            <a:extLst>
              <a:ext uri="{FF2B5EF4-FFF2-40B4-BE49-F238E27FC236}">
                <a16:creationId xmlns:a16="http://schemas.microsoft.com/office/drawing/2014/main" id="{128D11B4-3340-B94E-CB58-69559CBE13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F569FB-BAEC-4C74-A830-9E8C6EF033E8}" type="slidenum">
              <a:rPr lang="en-US" altLang="en-US">
                <a:latin typeface="Times New Roman" panose="02020603050405020304" pitchFamily="18" charset="0"/>
              </a:rPr>
              <a:pPr/>
              <a:t>81</a:t>
            </a:fld>
            <a:endParaRPr lang="en-US" altLang="en-US">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CF94F57-A94B-FD5F-E773-D05D29072441}"/>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5CC201F6-687A-5F3A-2E46-BC874C0A94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0724" name="Slide Number Placeholder 3">
            <a:extLst>
              <a:ext uri="{FF2B5EF4-FFF2-40B4-BE49-F238E27FC236}">
                <a16:creationId xmlns:a16="http://schemas.microsoft.com/office/drawing/2014/main" id="{B6918C05-8AE0-E1C3-5531-D9502CED57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1B570D-0423-4F36-831A-6017D3D41B26}" type="slidenum">
              <a:rPr lang="en-US" altLang="en-US">
                <a:latin typeface="Times New Roman" panose="02020603050405020304" pitchFamily="18" charset="0"/>
              </a:rPr>
              <a:pPr/>
              <a:t>82</a:t>
            </a:fld>
            <a:endParaRPr lang="en-US" altLang="en-US">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18900B-A9F9-7A5B-073C-0D573B17688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7B6C9BF5-C3D8-7402-32B0-A1581DF10B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2772" name="Slide Number Placeholder 3">
            <a:extLst>
              <a:ext uri="{FF2B5EF4-FFF2-40B4-BE49-F238E27FC236}">
                <a16:creationId xmlns:a16="http://schemas.microsoft.com/office/drawing/2014/main" id="{FA529E0F-E8E7-5744-F7F8-032568F92E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64A5C3-B7A1-42D4-84D1-49E6AB0B516D}" type="slidenum">
              <a:rPr lang="en-US" altLang="en-US">
                <a:latin typeface="Times New Roman" panose="02020603050405020304" pitchFamily="18" charset="0"/>
              </a:rPr>
              <a:pPr/>
              <a:t>83</a:t>
            </a:fld>
            <a:endParaRPr lang="en-US" altLang="en-US">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8778D3B-35C3-2C3D-F076-5ED35D3A44DB}"/>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CBAD3FA-55F8-3B3F-FF5F-49D70D69E6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4820" name="Slide Number Placeholder 3">
            <a:extLst>
              <a:ext uri="{FF2B5EF4-FFF2-40B4-BE49-F238E27FC236}">
                <a16:creationId xmlns:a16="http://schemas.microsoft.com/office/drawing/2014/main" id="{3D9DC0ED-3F29-C920-CBF4-27280CAF1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054113-C29D-43E9-B169-2F51411C7878}" type="slidenum">
              <a:rPr lang="en-US" altLang="en-US">
                <a:latin typeface="Times New Roman" panose="02020603050405020304" pitchFamily="18" charset="0"/>
              </a:rPr>
              <a:pPr/>
              <a:t>84</a:t>
            </a:fld>
            <a:endParaRPr lang="en-US" altLang="en-US">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C6F106B-8AFB-5F75-B56E-0F05595F0C1E}"/>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D27587F4-5C79-5C90-7572-4BC1389AF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6868" name="Slide Number Placeholder 3">
            <a:extLst>
              <a:ext uri="{FF2B5EF4-FFF2-40B4-BE49-F238E27FC236}">
                <a16:creationId xmlns:a16="http://schemas.microsoft.com/office/drawing/2014/main" id="{E14B53A4-D0A3-9AF8-02B6-1016CA933F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723287-BA6E-4104-983F-2FF093DE030B}" type="slidenum">
              <a:rPr lang="en-US" altLang="en-US">
                <a:latin typeface="Times New Roman" panose="02020603050405020304" pitchFamily="18" charset="0"/>
              </a:rPr>
              <a:pPr/>
              <a:t>85</a:t>
            </a:fld>
            <a:endParaRPr lang="en-US" altLang="en-US">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C0213BF-C816-24A1-E9E2-B5193DBF4279}"/>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53E7F6F3-B68D-AF9A-3C47-FE0C101701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8916" name="Slide Number Placeholder 3">
            <a:extLst>
              <a:ext uri="{FF2B5EF4-FFF2-40B4-BE49-F238E27FC236}">
                <a16:creationId xmlns:a16="http://schemas.microsoft.com/office/drawing/2014/main" id="{5B9D600C-B4E6-39F1-7CA4-C25143BD36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07DD8B-7E76-4E02-B5F9-F2FAEF9C5050}" type="slidenum">
              <a:rPr lang="en-US" altLang="en-US">
                <a:latin typeface="Times New Roman" panose="02020603050405020304" pitchFamily="18" charset="0"/>
              </a:rPr>
              <a:pPr/>
              <a:t>86</a:t>
            </a:fld>
            <a:endParaRPr lang="en-US" altLang="en-US">
              <a:latin typeface="Times New Roman" panose="02020603050405020304"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843FA94-A1B5-0EED-6984-C00F01DB5EC4}"/>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B82F067E-AF71-F9E0-203B-35CAC99E74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40964" name="Slide Number Placeholder 3">
            <a:extLst>
              <a:ext uri="{FF2B5EF4-FFF2-40B4-BE49-F238E27FC236}">
                <a16:creationId xmlns:a16="http://schemas.microsoft.com/office/drawing/2014/main" id="{7AEDC86A-1606-716D-7593-82D79ABBC7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85EE98-76D7-4A9F-A037-A4685C048152}" type="slidenum">
              <a:rPr lang="en-US" altLang="en-US">
                <a:latin typeface="Times New Roman" panose="02020603050405020304" pitchFamily="18" charset="0"/>
              </a:rPr>
              <a:pPr/>
              <a:t>87</a:t>
            </a:fld>
            <a:endParaRPr lang="en-US" altLang="en-US">
              <a:latin typeface="Times New Roman" panose="02020603050405020304"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40E1A0-5581-928F-9056-53E7880A36F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D0C46876-2B56-2BB5-1A70-8E1A77C4C0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43012" name="Slide Number Placeholder 3">
            <a:extLst>
              <a:ext uri="{FF2B5EF4-FFF2-40B4-BE49-F238E27FC236}">
                <a16:creationId xmlns:a16="http://schemas.microsoft.com/office/drawing/2014/main" id="{16FC6D16-BAD4-0B70-4CCC-E6FD3951B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38CE44-73D0-4509-8715-4F9AB989068F}" type="slidenum">
              <a:rPr lang="en-US" altLang="en-US">
                <a:latin typeface="Times New Roman" panose="02020603050405020304" pitchFamily="18" charset="0"/>
              </a:rPr>
              <a:pPr/>
              <a:t>88</a:t>
            </a:fld>
            <a:endParaRPr lang="en-US" altLang="en-US">
              <a:latin typeface="Times New Roman" panose="02020603050405020304"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C302CCF-0919-7E35-8CF4-FC6DC894F80A}"/>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F220B09-5662-8F39-2615-A037508857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45060" name="Slide Number Placeholder 3">
            <a:extLst>
              <a:ext uri="{FF2B5EF4-FFF2-40B4-BE49-F238E27FC236}">
                <a16:creationId xmlns:a16="http://schemas.microsoft.com/office/drawing/2014/main" id="{0CBFB59B-939E-74CA-8313-429E224C19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7A88AB-672A-41FA-8C3D-7DF455C55932}" type="slidenum">
              <a:rPr lang="en-US" altLang="en-US">
                <a:latin typeface="Times New Roman" panose="02020603050405020304" pitchFamily="18" charset="0"/>
              </a:rPr>
              <a:pPr/>
              <a:t>89</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8A254AB-F230-23C7-6819-3D2E7C434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0E3DD6-3567-47E9-93C1-0ECE47B6CAA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136195" name="Rectangle 2">
            <a:extLst>
              <a:ext uri="{FF2B5EF4-FFF2-40B4-BE49-F238E27FC236}">
                <a16:creationId xmlns:a16="http://schemas.microsoft.com/office/drawing/2014/main" id="{7F761E4E-1D56-ED55-7AA5-D426910AF2C9}"/>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AB371153-FCBB-8E29-3FA6-B47C98ACEF01}"/>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0BFED1C-755A-30DF-E327-AE07E847A76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C542B222-15CF-F9BD-2EFE-C7F581DCCC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47108" name="Slide Number Placeholder 3">
            <a:extLst>
              <a:ext uri="{FF2B5EF4-FFF2-40B4-BE49-F238E27FC236}">
                <a16:creationId xmlns:a16="http://schemas.microsoft.com/office/drawing/2014/main" id="{2A01982E-1C63-2027-AE14-E871093416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22E2EB-DE82-49B9-9400-A2E3041B0650}" type="slidenum">
              <a:rPr lang="en-US" altLang="en-US">
                <a:latin typeface="Times New Roman" panose="02020603050405020304" pitchFamily="18" charset="0"/>
              </a:rPr>
              <a:pPr/>
              <a:t>90</a:t>
            </a:fld>
            <a:endParaRPr lang="en-US" altLang="en-US">
              <a:latin typeface="Times New Roman" panose="02020603050405020304"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F014256-B3AB-6D6B-5D05-F4C382A8B0A9}"/>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CBF122B1-20F9-EA49-06D5-6F1B5DF355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49156" name="Slide Number Placeholder 3">
            <a:extLst>
              <a:ext uri="{FF2B5EF4-FFF2-40B4-BE49-F238E27FC236}">
                <a16:creationId xmlns:a16="http://schemas.microsoft.com/office/drawing/2014/main" id="{0C6933F3-F78C-FE62-C34D-68E3B68345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363EF9-761D-413F-8422-35935F9027CC}" type="slidenum">
              <a:rPr lang="en-US" altLang="en-US">
                <a:latin typeface="Times New Roman" panose="02020603050405020304" pitchFamily="18" charset="0"/>
              </a:rPr>
              <a:pPr/>
              <a:t>91</a:t>
            </a:fld>
            <a:endParaRPr lang="en-US" altLang="en-US">
              <a:latin typeface="Times New Roman" panose="02020603050405020304"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03841A9-136C-734D-9ACA-FE47FD0DC4E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C52D50EC-622D-68CA-C1AC-5F0BBB8A88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1204" name="Slide Number Placeholder 3">
            <a:extLst>
              <a:ext uri="{FF2B5EF4-FFF2-40B4-BE49-F238E27FC236}">
                <a16:creationId xmlns:a16="http://schemas.microsoft.com/office/drawing/2014/main" id="{557A7929-37D5-53F2-F7B2-3ECAA7D84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54B5E-65BE-40B3-8EF1-581EC426024B}" type="slidenum">
              <a:rPr lang="en-US" altLang="en-US">
                <a:latin typeface="Times New Roman" panose="02020603050405020304" pitchFamily="18" charset="0"/>
              </a:rPr>
              <a:pPr/>
              <a:t>92</a:t>
            </a:fld>
            <a:endParaRPr lang="en-US" altLang="en-US">
              <a:latin typeface="Times New Roman" panose="02020603050405020304"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243BE91-BA32-5804-6C36-4AB8C2EF31AA}"/>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157D659B-35B6-63F1-EA5E-C7BFC912D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3252" name="Slide Number Placeholder 3">
            <a:extLst>
              <a:ext uri="{FF2B5EF4-FFF2-40B4-BE49-F238E27FC236}">
                <a16:creationId xmlns:a16="http://schemas.microsoft.com/office/drawing/2014/main" id="{026DA07D-4F33-6D5D-4D05-2057C0E352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96D4E0-EDC8-4D1B-AD11-195355CA1620}" type="slidenum">
              <a:rPr lang="en-US" altLang="en-US">
                <a:latin typeface="Times New Roman" panose="02020603050405020304" pitchFamily="18" charset="0"/>
              </a:rPr>
              <a:pPr/>
              <a:t>93</a:t>
            </a:fld>
            <a:endParaRPr lang="en-US" altLang="en-US">
              <a:latin typeface="Times New Roman" panose="02020603050405020304"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DF4D79-2186-D568-43C9-98CEE565DBD0}"/>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14585D8-5736-8CCB-A50D-C8A20548A9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5300" name="Slide Number Placeholder 3">
            <a:extLst>
              <a:ext uri="{FF2B5EF4-FFF2-40B4-BE49-F238E27FC236}">
                <a16:creationId xmlns:a16="http://schemas.microsoft.com/office/drawing/2014/main" id="{42F230E1-2D28-7108-F7E8-ECBB6E22F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6A51BC-035C-4271-A0D5-55171D1E2A87}" type="slidenum">
              <a:rPr lang="en-US" altLang="en-US">
                <a:latin typeface="Times New Roman" panose="02020603050405020304" pitchFamily="18" charset="0"/>
              </a:rPr>
              <a:pPr/>
              <a:t>94</a:t>
            </a:fld>
            <a:endParaRPr lang="en-US" altLang="en-US">
              <a:latin typeface="Times New Roman" panose="02020603050405020304"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4487EFC-FA66-1B8A-8075-FF5483C95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DE845B-8554-4296-8FBE-4C6E8D336DE5}" type="slidenum">
              <a:rPr lang="en-US" altLang="en-US">
                <a:latin typeface="Times New Roman" panose="02020603050405020304" pitchFamily="18" charset="0"/>
              </a:rPr>
              <a:pPr/>
              <a:t>95</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8A95CD0A-3850-5A21-9E7B-D1D78E04F5A9}"/>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D001BF5C-2585-7F2A-CB9E-4C11D2AB9ECA}"/>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1AE9693-7BB4-8661-5C5D-636207EC9368}"/>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5ACACE3C-8DA1-3FAC-5DCA-9FCC3A898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9396" name="Slide Number Placeholder 3">
            <a:extLst>
              <a:ext uri="{FF2B5EF4-FFF2-40B4-BE49-F238E27FC236}">
                <a16:creationId xmlns:a16="http://schemas.microsoft.com/office/drawing/2014/main" id="{6053AFCC-08EA-DB1E-9E38-356599C72E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16EB0-8A8B-4DBD-8DF9-91E25C0474E1}" type="slidenum">
              <a:rPr lang="en-US" altLang="en-US">
                <a:latin typeface="Times New Roman" panose="02020603050405020304" pitchFamily="18" charset="0"/>
              </a:rPr>
              <a:pPr/>
              <a:t>96</a:t>
            </a:fld>
            <a:endParaRPr lang="en-US" altLang="en-US">
              <a:latin typeface="Times New Roman" panose="02020603050405020304"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CA69154-B3F4-CE52-DB28-4125732B80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07F16-2B40-45EE-A6F5-73DADA0D6AD4}" type="slidenum">
              <a:rPr lang="en-US" altLang="en-US">
                <a:latin typeface="Times New Roman" panose="02020603050405020304" pitchFamily="18" charset="0"/>
              </a:rPr>
              <a:pPr/>
              <a:t>97</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C2BF7FBF-5479-BC94-47C0-A9CADECB973B}"/>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C9DE3FC2-6F61-4F9F-0943-05DDBC2F6C7E}"/>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DC675B9-CADF-DDFC-D158-729779CEF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8F5352-9642-4A17-A47F-F57BADE8203A}" type="slidenum">
              <a:rPr lang="en-US" altLang="en-US">
                <a:latin typeface="Times New Roman" panose="02020603050405020304" pitchFamily="18" charset="0"/>
              </a:rPr>
              <a:pPr/>
              <a:t>98</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FC3BB5D4-408A-798B-F00A-B4BE6D1798EA}"/>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172126E0-37C1-6CC4-DC7E-13FD5180FD0D}"/>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C97B737-7121-A5FB-45BA-7F6F5A060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92206D-AAD6-4403-A2C1-40116278EC90}" type="slidenum">
              <a:rPr lang="en-US" altLang="en-US">
                <a:latin typeface="Times New Roman" panose="02020603050405020304" pitchFamily="18" charset="0"/>
              </a:rPr>
              <a:pPr/>
              <a:t>99</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939B0341-BEC0-F93C-9D75-4E90EAC68D91}"/>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B68E1E45-AFAB-E3D7-90D7-64F6AEDCC539}"/>
              </a:ext>
            </a:extLst>
          </p:cNvPr>
          <p:cNvSpPr>
            <a:spLocks noGrp="1" noChangeArrowheads="1"/>
          </p:cNvSpPr>
          <p:nvPr>
            <p:ph type="body" idx="1"/>
          </p:nvPr>
        </p:nvSpPr>
        <p:spPr>
          <a:xfrm>
            <a:off x="685800" y="4360863"/>
            <a:ext cx="5486400"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27/02/2025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27/02/2025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0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moonstonebooks.proboards67.com/index.cgi?board=buckaroo&amp;action=display&amp;thread=228&amp;page=1"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davinci">
            <a:extLst>
              <a:ext uri="{FF2B5EF4-FFF2-40B4-BE49-F238E27FC236}">
                <a16:creationId xmlns:a16="http://schemas.microsoft.com/office/drawing/2014/main" id="{560F5582-8380-39D2-80A1-CEEC1FE88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716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leo2.jpg">
            <a:extLst>
              <a:ext uri="{FF2B5EF4-FFF2-40B4-BE49-F238E27FC236}">
                <a16:creationId xmlns:a16="http://schemas.microsoft.com/office/drawing/2014/main" id="{CEB27DA8-061E-F2D8-3680-C5882FEE96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0"/>
            <a:ext cx="442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F5AAE492-7C3A-2294-9A18-B93A6160B640}"/>
              </a:ext>
            </a:extLst>
          </p:cNvPr>
          <p:cNvSpPr>
            <a:spLocks noGrp="1" noChangeArrowheads="1"/>
          </p:cNvSpPr>
          <p:nvPr>
            <p:ph type="ctrTitle"/>
          </p:nvPr>
        </p:nvSpPr>
        <p:spPr/>
        <p:txBody>
          <a:bodyPr/>
          <a:lstStyle/>
          <a:p>
            <a:pPr algn="ctr" eaLnBrk="1" hangingPunct="1"/>
            <a:r>
              <a:rPr lang="en-IE" altLang="en-US"/>
              <a:t>1. </a:t>
            </a:r>
            <a:r>
              <a:rPr lang="en-US" altLang="en-US"/>
              <a:t>Curiosit</a:t>
            </a:r>
            <a:r>
              <a:rPr lang="en-US" altLang="en-US">
                <a:cs typeface="Arial" panose="020B0604020202020204" pitchFamily="34" charset="0"/>
              </a:rPr>
              <a:t>à</a:t>
            </a:r>
          </a:p>
        </p:txBody>
      </p:sp>
      <p:sp>
        <p:nvSpPr>
          <p:cNvPr id="36867" name="Rectangle 6">
            <a:extLst>
              <a:ext uri="{FF2B5EF4-FFF2-40B4-BE49-F238E27FC236}">
                <a16:creationId xmlns:a16="http://schemas.microsoft.com/office/drawing/2014/main" id="{1A89C06D-53B3-D3B2-EE60-19E55499B2EA}"/>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29221B3-3C57-243C-DAAD-3F7738670142}"/>
              </a:ext>
            </a:extLst>
          </p:cNvPr>
          <p:cNvSpPr>
            <a:spLocks noGrp="1" noChangeArrowheads="1"/>
          </p:cNvSpPr>
          <p:nvPr>
            <p:ph type="title"/>
          </p:nvPr>
        </p:nvSpPr>
        <p:spPr/>
        <p:txBody>
          <a:bodyPr/>
          <a:lstStyle/>
          <a:p>
            <a:pPr marL="762000" indent="-762000"/>
            <a:r>
              <a:rPr lang="en-US" altLang="en-US"/>
              <a:t>Arte/Scienza</a:t>
            </a:r>
          </a:p>
        </p:txBody>
      </p:sp>
      <p:pic>
        <p:nvPicPr>
          <p:cNvPr id="66563" name="Picture 4" descr="FF_70_brain1_f">
            <a:extLst>
              <a:ext uri="{FF2B5EF4-FFF2-40B4-BE49-F238E27FC236}">
                <a16:creationId xmlns:a16="http://schemas.microsoft.com/office/drawing/2014/main" id="{37176699-EE83-79F0-889A-B17F7073F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643064"/>
            <a:ext cx="6413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Town_Plan_of_Imola">
            <a:extLst>
              <a:ext uri="{FF2B5EF4-FFF2-40B4-BE49-F238E27FC236}">
                <a16:creationId xmlns:a16="http://schemas.microsoft.com/office/drawing/2014/main" id="{0257B068-FD94-C3E1-0E8C-9484A2437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44451"/>
            <a:ext cx="910907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8">
            <a:extLst>
              <a:ext uri="{FF2B5EF4-FFF2-40B4-BE49-F238E27FC236}">
                <a16:creationId xmlns:a16="http://schemas.microsoft.com/office/drawing/2014/main" id="{F69164BA-7087-F315-64A3-9AA16E2C9611}"/>
              </a:ext>
            </a:extLst>
          </p:cNvPr>
          <p:cNvGrpSpPr>
            <a:grpSpLocks/>
          </p:cNvGrpSpPr>
          <p:nvPr/>
        </p:nvGrpSpPr>
        <p:grpSpPr bwMode="auto">
          <a:xfrm>
            <a:off x="1524001" y="26988"/>
            <a:ext cx="9053513" cy="6813550"/>
            <a:chOff x="0" y="0"/>
            <a:chExt cx="5703" cy="4292"/>
          </a:xfrm>
        </p:grpSpPr>
        <p:pic>
          <p:nvPicPr>
            <p:cNvPr id="70659" name="Picture 5" descr="1226391">
              <a:extLst>
                <a:ext uri="{FF2B5EF4-FFF2-40B4-BE49-F238E27FC236}">
                  <a16:creationId xmlns:a16="http://schemas.microsoft.com/office/drawing/2014/main" id="{F684D9FD-80D1-A600-1B21-0AABB1BFB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 y="2081"/>
              <a:ext cx="2851" cy="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7" descr="1226394">
              <a:extLst>
                <a:ext uri="{FF2B5EF4-FFF2-40B4-BE49-F238E27FC236}">
                  <a16:creationId xmlns:a16="http://schemas.microsoft.com/office/drawing/2014/main" id="{BB2BE298-B2C6-B558-8537-1F6DBE813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2110"/>
              <a:ext cx="2797" cy="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1" descr="page2full">
              <a:extLst>
                <a:ext uri="{FF2B5EF4-FFF2-40B4-BE49-F238E27FC236}">
                  <a16:creationId xmlns:a16="http://schemas.microsoft.com/office/drawing/2014/main" id="{1FD883B3-5569-7250-E85F-FEBAE101B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119"/>
              <a:ext cx="1406" cy="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as">
              <a:extLst>
                <a:ext uri="{FF2B5EF4-FFF2-40B4-BE49-F238E27FC236}">
                  <a16:creationId xmlns:a16="http://schemas.microsoft.com/office/drawing/2014/main" id="{A6CCBECB-2289-C622-D889-456CBFD1C6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 y="119"/>
              <a:ext cx="1554"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2" descr="fred">
              <a:extLst>
                <a:ext uri="{FF2B5EF4-FFF2-40B4-BE49-F238E27FC236}">
                  <a16:creationId xmlns:a16="http://schemas.microsoft.com/office/drawing/2014/main" id="{265D9CC5-9F74-CB62-3F0A-286B3E6D84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00" y="90"/>
              <a:ext cx="2903"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3">
              <a:extLst>
                <a:ext uri="{FF2B5EF4-FFF2-40B4-BE49-F238E27FC236}">
                  <a16:creationId xmlns:a16="http://schemas.microsoft.com/office/drawing/2014/main" id="{B6225C95-D87B-C434-3E1D-57FA00ECA042}"/>
                </a:ext>
              </a:extLst>
            </p:cNvPr>
            <p:cNvSpPr>
              <a:spLocks noChangeArrowheads="1"/>
            </p:cNvSpPr>
            <p:nvPr/>
          </p:nvSpPr>
          <p:spPr bwMode="auto">
            <a:xfrm>
              <a:off x="0" y="2160"/>
              <a:ext cx="5692" cy="91"/>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0665" name="Rectangle 14">
              <a:extLst>
                <a:ext uri="{FF2B5EF4-FFF2-40B4-BE49-F238E27FC236}">
                  <a16:creationId xmlns:a16="http://schemas.microsoft.com/office/drawing/2014/main" id="{142FAC74-2EF7-6BCD-AB2B-EB85527C0404}"/>
                </a:ext>
              </a:extLst>
            </p:cNvPr>
            <p:cNvSpPr>
              <a:spLocks noChangeArrowheads="1"/>
            </p:cNvSpPr>
            <p:nvPr/>
          </p:nvSpPr>
          <p:spPr bwMode="auto">
            <a:xfrm>
              <a:off x="0" y="45"/>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0666" name="Rectangle 15">
              <a:extLst>
                <a:ext uri="{FF2B5EF4-FFF2-40B4-BE49-F238E27FC236}">
                  <a16:creationId xmlns:a16="http://schemas.microsoft.com/office/drawing/2014/main" id="{10CF602D-05C6-F121-0680-AD0F4A9AA26B}"/>
                </a:ext>
              </a:extLst>
            </p:cNvPr>
            <p:cNvSpPr>
              <a:spLocks noChangeArrowheads="1"/>
            </p:cNvSpPr>
            <p:nvPr/>
          </p:nvSpPr>
          <p:spPr bwMode="auto">
            <a:xfrm>
              <a:off x="1474" y="28"/>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0667" name="Rectangle 16">
              <a:extLst>
                <a:ext uri="{FF2B5EF4-FFF2-40B4-BE49-F238E27FC236}">
                  <a16:creationId xmlns:a16="http://schemas.microsoft.com/office/drawing/2014/main" id="{4223B1CC-F42B-3261-0D35-03EB48F3794A}"/>
                </a:ext>
              </a:extLst>
            </p:cNvPr>
            <p:cNvSpPr>
              <a:spLocks noChangeArrowheads="1"/>
            </p:cNvSpPr>
            <p:nvPr/>
          </p:nvSpPr>
          <p:spPr bwMode="auto">
            <a:xfrm>
              <a:off x="2789" y="45"/>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0668" name="Rectangle 17">
              <a:extLst>
                <a:ext uri="{FF2B5EF4-FFF2-40B4-BE49-F238E27FC236}">
                  <a16:creationId xmlns:a16="http://schemas.microsoft.com/office/drawing/2014/main" id="{B2994408-9ACB-BB2B-B97B-2F29D7A1F328}"/>
                </a:ext>
              </a:extLst>
            </p:cNvPr>
            <p:cNvSpPr>
              <a:spLocks noChangeArrowheads="1"/>
            </p:cNvSpPr>
            <p:nvPr/>
          </p:nvSpPr>
          <p:spPr bwMode="auto">
            <a:xfrm>
              <a:off x="4219" y="0"/>
              <a:ext cx="113" cy="4247"/>
            </a:xfrm>
            <a:prstGeom prst="rect">
              <a:avLst/>
            </a:prstGeom>
            <a:solidFill>
              <a:srgbClr val="FFCC66"/>
            </a:solidFill>
            <a:ln w="9525">
              <a:solidFill>
                <a:srgbClr val="FFCC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2">
            <a:extLst>
              <a:ext uri="{FF2B5EF4-FFF2-40B4-BE49-F238E27FC236}">
                <a16:creationId xmlns:a16="http://schemas.microsoft.com/office/drawing/2014/main" id="{2A6FB076-FD8B-B8CC-3DFB-0894D45EE1F8}"/>
              </a:ext>
            </a:extLst>
          </p:cNvPr>
          <p:cNvSpPr>
            <a:spLocks noChangeArrowheads="1"/>
          </p:cNvSpPr>
          <p:nvPr/>
        </p:nvSpPr>
        <p:spPr bwMode="auto">
          <a:xfrm>
            <a:off x="1524000" y="0"/>
            <a:ext cx="9144000" cy="6858000"/>
          </a:xfrm>
          <a:prstGeom prst="rect">
            <a:avLst/>
          </a:prstGeom>
          <a:solidFill>
            <a:srgbClr val="FFCC66"/>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72707" name="Picture 13" descr="LeonardoDaVinciPenAndInk.jpg">
            <a:extLst>
              <a:ext uri="{FF2B5EF4-FFF2-40B4-BE49-F238E27FC236}">
                <a16:creationId xmlns:a16="http://schemas.microsoft.com/office/drawing/2014/main" id="{CCEC15D8-4D58-B898-7267-C6274B68F1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684339"/>
            <a:ext cx="6748462"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2">
            <a:extLst>
              <a:ext uri="{FF2B5EF4-FFF2-40B4-BE49-F238E27FC236}">
                <a16:creationId xmlns:a16="http://schemas.microsoft.com/office/drawing/2014/main" id="{56108202-1E55-1EA3-B2C0-E2FBD4EA7ABB}"/>
              </a:ext>
            </a:extLst>
          </p:cNvPr>
          <p:cNvSpPr>
            <a:spLocks noChangeArrowheads="1"/>
          </p:cNvSpPr>
          <p:nvPr/>
        </p:nvSpPr>
        <p:spPr bwMode="auto">
          <a:xfrm>
            <a:off x="1524000" y="0"/>
            <a:ext cx="9144000" cy="6858000"/>
          </a:xfrm>
          <a:prstGeom prst="rect">
            <a:avLst/>
          </a:prstGeom>
          <a:solidFill>
            <a:srgbClr val="FFCC66"/>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74755" name="Picture 13" descr="LeonardoDaVinciPenAndInk.jpg">
            <a:extLst>
              <a:ext uri="{FF2B5EF4-FFF2-40B4-BE49-F238E27FC236}">
                <a16:creationId xmlns:a16="http://schemas.microsoft.com/office/drawing/2014/main" id="{A5863B00-DF45-30BC-7D14-391E7D6442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684339"/>
            <a:ext cx="6748462"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756" name="Straight Connector 5">
            <a:extLst>
              <a:ext uri="{FF2B5EF4-FFF2-40B4-BE49-F238E27FC236}">
                <a16:creationId xmlns:a16="http://schemas.microsoft.com/office/drawing/2014/main" id="{31853AC8-F7C8-2078-6461-E417BD86DC99}"/>
              </a:ext>
            </a:extLst>
          </p:cNvPr>
          <p:cNvCxnSpPr>
            <a:cxnSpLocks noChangeShapeType="1"/>
          </p:cNvCxnSpPr>
          <p:nvPr/>
        </p:nvCxnSpPr>
        <p:spPr bwMode="auto">
          <a:xfrm rot="5400000">
            <a:off x="5376070" y="2996407"/>
            <a:ext cx="2592387"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74757" name="Straight Connector 7">
            <a:extLst>
              <a:ext uri="{FF2B5EF4-FFF2-40B4-BE49-F238E27FC236}">
                <a16:creationId xmlns:a16="http://schemas.microsoft.com/office/drawing/2014/main" id="{27CAF547-AB69-B974-255C-E0D036CBAD09}"/>
              </a:ext>
            </a:extLst>
          </p:cNvPr>
          <p:cNvCxnSpPr>
            <a:cxnSpLocks noChangeShapeType="1"/>
          </p:cNvCxnSpPr>
          <p:nvPr/>
        </p:nvCxnSpPr>
        <p:spPr bwMode="auto">
          <a:xfrm>
            <a:off x="2855913" y="4292600"/>
            <a:ext cx="2303462"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74758" name="Straight Connector 10">
            <a:extLst>
              <a:ext uri="{FF2B5EF4-FFF2-40B4-BE49-F238E27FC236}">
                <a16:creationId xmlns:a16="http://schemas.microsoft.com/office/drawing/2014/main" id="{B8DF2EAE-CB0A-FFF0-9255-CDF0F7C493BE}"/>
              </a:ext>
            </a:extLst>
          </p:cNvPr>
          <p:cNvCxnSpPr>
            <a:cxnSpLocks noChangeShapeType="1"/>
          </p:cNvCxnSpPr>
          <p:nvPr/>
        </p:nvCxnSpPr>
        <p:spPr bwMode="auto">
          <a:xfrm>
            <a:off x="5159375" y="4292600"/>
            <a:ext cx="2305050"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74759" name="Straight Connector 14">
            <a:extLst>
              <a:ext uri="{FF2B5EF4-FFF2-40B4-BE49-F238E27FC236}">
                <a16:creationId xmlns:a16="http://schemas.microsoft.com/office/drawing/2014/main" id="{0D3A86EB-85BD-EFE7-871A-6D8164546668}"/>
              </a:ext>
            </a:extLst>
          </p:cNvPr>
          <p:cNvCxnSpPr>
            <a:cxnSpLocks noChangeShapeType="1"/>
          </p:cNvCxnSpPr>
          <p:nvPr/>
        </p:nvCxnSpPr>
        <p:spPr bwMode="auto">
          <a:xfrm rot="5400000">
            <a:off x="2855120" y="2996407"/>
            <a:ext cx="2592387"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74760" name="Straight Connector 15">
            <a:extLst>
              <a:ext uri="{FF2B5EF4-FFF2-40B4-BE49-F238E27FC236}">
                <a16:creationId xmlns:a16="http://schemas.microsoft.com/office/drawing/2014/main" id="{C94CD94C-2F95-8A86-B4BE-A804EA9D6D4E}"/>
              </a:ext>
            </a:extLst>
          </p:cNvPr>
          <p:cNvCxnSpPr>
            <a:cxnSpLocks noChangeShapeType="1"/>
          </p:cNvCxnSpPr>
          <p:nvPr/>
        </p:nvCxnSpPr>
        <p:spPr bwMode="auto">
          <a:xfrm rot="5400000">
            <a:off x="7680325" y="2852738"/>
            <a:ext cx="2305050"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74761" name="Straight Connector 16">
            <a:extLst>
              <a:ext uri="{FF2B5EF4-FFF2-40B4-BE49-F238E27FC236}">
                <a16:creationId xmlns:a16="http://schemas.microsoft.com/office/drawing/2014/main" id="{21F9679C-678C-B056-D23A-0036DBA0BC64}"/>
              </a:ext>
            </a:extLst>
          </p:cNvPr>
          <p:cNvCxnSpPr>
            <a:cxnSpLocks noChangeShapeType="1"/>
          </p:cNvCxnSpPr>
          <p:nvPr/>
        </p:nvCxnSpPr>
        <p:spPr bwMode="auto">
          <a:xfrm>
            <a:off x="7481888" y="4005263"/>
            <a:ext cx="2089150" cy="0"/>
          </a:xfrm>
          <a:prstGeom prst="line">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2">
            <a:extLst>
              <a:ext uri="{FF2B5EF4-FFF2-40B4-BE49-F238E27FC236}">
                <a16:creationId xmlns:a16="http://schemas.microsoft.com/office/drawing/2014/main" id="{66D2DE14-8195-510B-9D96-0D6898F284E9}"/>
              </a:ext>
            </a:extLst>
          </p:cNvPr>
          <p:cNvSpPr>
            <a:spLocks noChangeArrowheads="1"/>
          </p:cNvSpPr>
          <p:nvPr/>
        </p:nvSpPr>
        <p:spPr bwMode="auto">
          <a:xfrm>
            <a:off x="1524000" y="0"/>
            <a:ext cx="9144000" cy="6858000"/>
          </a:xfrm>
          <a:prstGeom prst="rect">
            <a:avLst/>
          </a:prstGeom>
          <a:solidFill>
            <a:srgbClr val="FFCC66"/>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76803" name="Picture 9" descr="cornell-layout.jpg">
            <a:extLst>
              <a:ext uri="{FF2B5EF4-FFF2-40B4-BE49-F238E27FC236}">
                <a16:creationId xmlns:a16="http://schemas.microsoft.com/office/drawing/2014/main" id="{83C02668-4D03-045D-EE39-0D1685CFB5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1276350"/>
            <a:ext cx="33337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11" descr="sample-cornellnotes-thumb.jpg">
            <a:extLst>
              <a:ext uri="{FF2B5EF4-FFF2-40B4-BE49-F238E27FC236}">
                <a16:creationId xmlns:a16="http://schemas.microsoft.com/office/drawing/2014/main" id="{52F0ADDD-CF6E-1654-67A1-277C82A5FD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268414"/>
            <a:ext cx="30876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3" descr="leonardo">
            <a:extLst>
              <a:ext uri="{FF2B5EF4-FFF2-40B4-BE49-F238E27FC236}">
                <a16:creationId xmlns:a16="http://schemas.microsoft.com/office/drawing/2014/main" id="{FFE55C75-6A7F-BF4E-02C5-6F624F90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6" y="-26988"/>
            <a:ext cx="48752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14">
            <a:extLst>
              <a:ext uri="{FF2B5EF4-FFF2-40B4-BE49-F238E27FC236}">
                <a16:creationId xmlns:a16="http://schemas.microsoft.com/office/drawing/2014/main" id="{8DEFD041-03D5-D6E1-5E23-FDEC0BFEBC0F}"/>
              </a:ext>
            </a:extLst>
          </p:cNvPr>
          <p:cNvSpPr>
            <a:spLocks noChangeArrowheads="1"/>
          </p:cNvSpPr>
          <p:nvPr/>
        </p:nvSpPr>
        <p:spPr bwMode="auto">
          <a:xfrm>
            <a:off x="8183563" y="0"/>
            <a:ext cx="2520950"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8852" name="Rectangle 15">
            <a:extLst>
              <a:ext uri="{FF2B5EF4-FFF2-40B4-BE49-F238E27FC236}">
                <a16:creationId xmlns:a16="http://schemas.microsoft.com/office/drawing/2014/main" id="{E76E098F-01A7-6444-7028-6C5EBC97861F}"/>
              </a:ext>
            </a:extLst>
          </p:cNvPr>
          <p:cNvSpPr>
            <a:spLocks noChangeArrowheads="1"/>
          </p:cNvSpPr>
          <p:nvPr/>
        </p:nvSpPr>
        <p:spPr bwMode="auto">
          <a:xfrm>
            <a:off x="1524001" y="0"/>
            <a:ext cx="1979613"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5">
            <a:extLst>
              <a:ext uri="{FF2B5EF4-FFF2-40B4-BE49-F238E27FC236}">
                <a16:creationId xmlns:a16="http://schemas.microsoft.com/office/drawing/2014/main" id="{85F3D417-C56C-000A-D284-D3F3C0401649}"/>
              </a:ext>
            </a:extLst>
          </p:cNvPr>
          <p:cNvSpPr>
            <a:spLocks noChangeArrowheads="1"/>
          </p:cNvSpPr>
          <p:nvPr/>
        </p:nvSpPr>
        <p:spPr bwMode="auto">
          <a:xfrm>
            <a:off x="1524000" y="0"/>
            <a:ext cx="9144000"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80899" name="Picture 4" descr="davincisdemons.JPG">
            <a:extLst>
              <a:ext uri="{FF2B5EF4-FFF2-40B4-BE49-F238E27FC236}">
                <a16:creationId xmlns:a16="http://schemas.microsoft.com/office/drawing/2014/main" id="{538BACBA-972A-29EA-AEC3-27658BDBC0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765175"/>
            <a:ext cx="864076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1F0B1A7-B78B-93EC-8443-92546A7D6FBF}"/>
              </a:ext>
            </a:extLst>
          </p:cNvPr>
          <p:cNvSpPr>
            <a:spLocks noGrp="1" noChangeArrowheads="1"/>
          </p:cNvSpPr>
          <p:nvPr>
            <p:ph type="title"/>
          </p:nvPr>
        </p:nvSpPr>
        <p:spPr/>
        <p:txBody>
          <a:bodyPr/>
          <a:lstStyle/>
          <a:p>
            <a:pPr marL="762000" indent="-762000"/>
            <a:r>
              <a:rPr lang="en-US" altLang="en-US"/>
              <a:t>Arte/Scienza</a:t>
            </a:r>
          </a:p>
        </p:txBody>
      </p:sp>
      <p:pic>
        <p:nvPicPr>
          <p:cNvPr id="82947" name="Picture 5" descr="how-to-think-like-leonardo-da-vinci-Medium">
            <a:extLst>
              <a:ext uri="{FF2B5EF4-FFF2-40B4-BE49-F238E27FC236}">
                <a16:creationId xmlns:a16="http://schemas.microsoft.com/office/drawing/2014/main" id="{44756DDC-94C8-3BAA-6A1F-C850E87C2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631950"/>
            <a:ext cx="8645525"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8B06429-B0C1-BF71-E9FF-9B3CC03E5B6A}"/>
              </a:ext>
            </a:extLst>
          </p:cNvPr>
          <p:cNvSpPr>
            <a:spLocks noGrp="1" noChangeArrowheads="1"/>
          </p:cNvSpPr>
          <p:nvPr>
            <p:ph type="title"/>
          </p:nvPr>
        </p:nvSpPr>
        <p:spPr/>
        <p:txBody>
          <a:bodyPr/>
          <a:lstStyle/>
          <a:p>
            <a:pPr marL="762000" indent="-762000"/>
            <a:r>
              <a:rPr lang="en-US" altLang="en-US"/>
              <a:t>Arte/Scienza</a:t>
            </a:r>
          </a:p>
        </p:txBody>
      </p:sp>
      <p:pic>
        <p:nvPicPr>
          <p:cNvPr id="84995" name="Picture 4" descr="memory">
            <a:extLst>
              <a:ext uri="{FF2B5EF4-FFF2-40B4-BE49-F238E27FC236}">
                <a16:creationId xmlns:a16="http://schemas.microsoft.com/office/drawing/2014/main" id="{DDA694B3-AABD-A3A9-9B39-3A9FD0608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9" y="1593850"/>
            <a:ext cx="91154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3CD9B9C-8D30-62EB-57DC-8A828476C690}"/>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37891" name="Rectangle 3">
            <a:extLst>
              <a:ext uri="{FF2B5EF4-FFF2-40B4-BE49-F238E27FC236}">
                <a16:creationId xmlns:a16="http://schemas.microsoft.com/office/drawing/2014/main" id="{7FFBEB6B-F381-917F-4A00-306D19F480E6}"/>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An insatiably curious approach to life and unrelenting quest for continuous learning.</a:t>
            </a:r>
          </a:p>
        </p:txBody>
      </p:sp>
      <p:sp>
        <p:nvSpPr>
          <p:cNvPr id="37892" name="AutoShape 4">
            <a:extLst>
              <a:ext uri="{FF2B5EF4-FFF2-40B4-BE49-F238E27FC236}">
                <a16:creationId xmlns:a16="http://schemas.microsoft.com/office/drawing/2014/main" id="{77D4F397-2653-D78C-A870-1E1F1CCFCE4B}"/>
              </a:ext>
            </a:extLst>
          </p:cNvPr>
          <p:cNvSpPr>
            <a:spLocks noChangeArrowheads="1"/>
          </p:cNvSpPr>
          <p:nvPr/>
        </p:nvSpPr>
        <p:spPr bwMode="auto">
          <a:xfrm>
            <a:off x="2135188" y="24209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54FCF6B-B314-9972-F047-1DBEC9CDAF8A}"/>
              </a:ext>
            </a:extLst>
          </p:cNvPr>
          <p:cNvSpPr>
            <a:spLocks noGrp="1" noChangeArrowheads="1"/>
          </p:cNvSpPr>
          <p:nvPr>
            <p:ph type="title"/>
          </p:nvPr>
        </p:nvSpPr>
        <p:spPr/>
        <p:txBody>
          <a:bodyPr/>
          <a:lstStyle/>
          <a:p>
            <a:pPr marL="762000" indent="-762000"/>
            <a:r>
              <a:rPr lang="en-US" altLang="en-US"/>
              <a:t>Arte/Scienza</a:t>
            </a:r>
          </a:p>
        </p:txBody>
      </p:sp>
      <p:pic>
        <p:nvPicPr>
          <p:cNvPr id="87043" name="Picture 4" descr="LDT101_2004i">
            <a:extLst>
              <a:ext uri="{FF2B5EF4-FFF2-40B4-BE49-F238E27FC236}">
                <a16:creationId xmlns:a16="http://schemas.microsoft.com/office/drawing/2014/main" id="{CAE9C97C-A410-A612-58D9-9590E1AF0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1592264"/>
            <a:ext cx="69850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A67CB32-98E3-40F8-C875-AA7D1997F27C}"/>
              </a:ext>
            </a:extLst>
          </p:cNvPr>
          <p:cNvSpPr>
            <a:spLocks noGrp="1" noChangeArrowheads="1"/>
          </p:cNvSpPr>
          <p:nvPr>
            <p:ph type="title"/>
          </p:nvPr>
        </p:nvSpPr>
        <p:spPr/>
        <p:txBody>
          <a:bodyPr/>
          <a:lstStyle/>
          <a:p>
            <a:pPr marL="762000" indent="-762000"/>
            <a:r>
              <a:rPr lang="en-US" altLang="en-US"/>
              <a:t>Arte/Scienza</a:t>
            </a:r>
          </a:p>
        </p:txBody>
      </p:sp>
      <p:pic>
        <p:nvPicPr>
          <p:cNvPr id="89091" name="Picture 4" descr="IaGo_J001ArtdepMindmap">
            <a:extLst>
              <a:ext uri="{FF2B5EF4-FFF2-40B4-BE49-F238E27FC236}">
                <a16:creationId xmlns:a16="http://schemas.microsoft.com/office/drawing/2014/main" id="{0E85AFE6-E81C-B042-98EA-E5DD91C1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11DD22E-923B-1D45-88AD-47847C1D2459}"/>
              </a:ext>
            </a:extLst>
          </p:cNvPr>
          <p:cNvSpPr>
            <a:spLocks noGrp="1" noChangeArrowheads="1"/>
          </p:cNvSpPr>
          <p:nvPr>
            <p:ph type="title"/>
          </p:nvPr>
        </p:nvSpPr>
        <p:spPr/>
        <p:txBody>
          <a:bodyPr/>
          <a:lstStyle/>
          <a:p>
            <a:pPr marL="762000" indent="-762000"/>
            <a:r>
              <a:rPr lang="en-US" altLang="en-US"/>
              <a:t>Arte/Scienza</a:t>
            </a:r>
          </a:p>
        </p:txBody>
      </p:sp>
      <p:sp>
        <p:nvSpPr>
          <p:cNvPr id="91139" name="Rectangle 3">
            <a:extLst>
              <a:ext uri="{FF2B5EF4-FFF2-40B4-BE49-F238E27FC236}">
                <a16:creationId xmlns:a16="http://schemas.microsoft.com/office/drawing/2014/main" id="{D569E044-904D-6C5A-0AE9-EEAAE176692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Make a mindmap about your job</a:t>
            </a:r>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BA1080C-061A-B5BF-D912-62AAA27866BD}"/>
              </a:ext>
            </a:extLst>
          </p:cNvPr>
          <p:cNvSpPr>
            <a:spLocks noGrp="1" noChangeArrowheads="1"/>
          </p:cNvSpPr>
          <p:nvPr>
            <p:ph type="ctrTitle"/>
          </p:nvPr>
        </p:nvSpPr>
        <p:spPr/>
        <p:txBody>
          <a:bodyPr/>
          <a:lstStyle/>
          <a:p>
            <a:pPr algn="ctr" eaLnBrk="1" hangingPunct="1"/>
            <a:r>
              <a:rPr lang="en-US" altLang="en-US"/>
              <a:t>6. Corporalita</a:t>
            </a:r>
          </a:p>
        </p:txBody>
      </p:sp>
      <p:sp>
        <p:nvSpPr>
          <p:cNvPr id="93187" name="Rectangle 3">
            <a:extLst>
              <a:ext uri="{FF2B5EF4-FFF2-40B4-BE49-F238E27FC236}">
                <a16:creationId xmlns:a16="http://schemas.microsoft.com/office/drawing/2014/main" id="{164FDBE8-3313-EDEF-8EE0-1E1D6D3DEAEE}"/>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DE90F8C-BB9F-FA1C-0200-997ACFDAD6BE}"/>
              </a:ext>
            </a:extLst>
          </p:cNvPr>
          <p:cNvSpPr>
            <a:spLocks noGrp="1" noChangeArrowheads="1"/>
          </p:cNvSpPr>
          <p:nvPr>
            <p:ph type="title"/>
          </p:nvPr>
        </p:nvSpPr>
        <p:spPr/>
        <p:txBody>
          <a:bodyPr/>
          <a:lstStyle/>
          <a:p>
            <a:pPr marL="762000" indent="-762000"/>
            <a:r>
              <a:rPr lang="en-US" altLang="en-US"/>
              <a:t>Corporalita</a:t>
            </a:r>
          </a:p>
        </p:txBody>
      </p:sp>
      <p:sp>
        <p:nvSpPr>
          <p:cNvPr id="95235" name="Rectangle 3">
            <a:extLst>
              <a:ext uri="{FF2B5EF4-FFF2-40B4-BE49-F238E27FC236}">
                <a16:creationId xmlns:a16="http://schemas.microsoft.com/office/drawing/2014/main" id="{DB3CCA59-146F-928F-37B0-C60AB683094F}"/>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The cultivation of grace, ambidexterity, fitness, and poise.</a:t>
            </a:r>
          </a:p>
        </p:txBody>
      </p:sp>
      <p:sp>
        <p:nvSpPr>
          <p:cNvPr id="95236" name="AutoShape 4">
            <a:extLst>
              <a:ext uri="{FF2B5EF4-FFF2-40B4-BE49-F238E27FC236}">
                <a16:creationId xmlns:a16="http://schemas.microsoft.com/office/drawing/2014/main" id="{566FA627-8B22-642E-5C47-ED595952632C}"/>
              </a:ext>
            </a:extLst>
          </p:cNvPr>
          <p:cNvSpPr>
            <a:spLocks noChangeArrowheads="1"/>
          </p:cNvSpPr>
          <p:nvPr/>
        </p:nvSpPr>
        <p:spPr bwMode="auto">
          <a:xfrm>
            <a:off x="2135188" y="24209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E5EE4A7-40CC-DD18-B0C4-8BBE00638F2E}"/>
              </a:ext>
            </a:extLst>
          </p:cNvPr>
          <p:cNvSpPr>
            <a:spLocks noGrp="1" noChangeArrowheads="1"/>
          </p:cNvSpPr>
          <p:nvPr>
            <p:ph type="title"/>
          </p:nvPr>
        </p:nvSpPr>
        <p:spPr/>
        <p:txBody>
          <a:bodyPr/>
          <a:lstStyle/>
          <a:p>
            <a:pPr marL="762000" indent="-762000"/>
            <a:r>
              <a:rPr lang="en-US" altLang="en-US"/>
              <a:t>Corporalita: Self Assessment</a:t>
            </a:r>
          </a:p>
        </p:txBody>
      </p:sp>
      <p:sp>
        <p:nvSpPr>
          <p:cNvPr id="97283" name="Rectangle 3">
            <a:extLst>
              <a:ext uri="{FF2B5EF4-FFF2-40B4-BE49-F238E27FC236}">
                <a16:creationId xmlns:a16="http://schemas.microsoft.com/office/drawing/2014/main" id="{DB7FE5FC-411D-BCF3-4C4A-9D388DDDD9C4}"/>
              </a:ext>
            </a:extLst>
          </p:cNvPr>
          <p:cNvSpPr>
            <a:spLocks noGrp="1" noChangeArrowheads="1"/>
          </p:cNvSpPr>
          <p:nvPr>
            <p:ph type="body" idx="1"/>
          </p:nvPr>
        </p:nvSpPr>
        <p:spPr>
          <a:xfrm>
            <a:off x="1919289" y="1700213"/>
            <a:ext cx="8497887" cy="4545012"/>
          </a:xfrm>
        </p:spPr>
        <p:txBody>
          <a:bodyPr/>
          <a:lstStyle/>
          <a:p>
            <a:pPr marL="609600" indent="-609600">
              <a:buClr>
                <a:schemeClr val="tx1"/>
              </a:buClr>
              <a:buFont typeface="Wingdings" panose="05000000000000000000" pitchFamily="2" charset="2"/>
              <a:buChar char="q"/>
            </a:pPr>
            <a:r>
              <a:rPr lang="en-IE" altLang="en-US"/>
              <a:t>I am aerobically fit</a:t>
            </a:r>
          </a:p>
          <a:p>
            <a:pPr marL="609600" indent="-609600">
              <a:buClr>
                <a:schemeClr val="tx1"/>
              </a:buClr>
              <a:buFont typeface="Wingdings" panose="05000000000000000000" pitchFamily="2" charset="2"/>
              <a:buChar char="q"/>
            </a:pPr>
            <a:r>
              <a:rPr lang="en-IE" altLang="en-US"/>
              <a:t>I am getting stronger</a:t>
            </a:r>
          </a:p>
          <a:p>
            <a:pPr marL="609600" indent="-609600">
              <a:buClr>
                <a:schemeClr val="tx1"/>
              </a:buClr>
              <a:buFont typeface="Wingdings" panose="05000000000000000000" pitchFamily="2" charset="2"/>
              <a:buChar char="q"/>
            </a:pPr>
            <a:r>
              <a:rPr lang="en-IE" altLang="en-US"/>
              <a:t>My flexibility is improving</a:t>
            </a:r>
          </a:p>
          <a:p>
            <a:pPr marL="609600" indent="-609600">
              <a:buClr>
                <a:schemeClr val="tx1"/>
              </a:buClr>
              <a:buFont typeface="Wingdings" panose="05000000000000000000" pitchFamily="2" charset="2"/>
              <a:buChar char="q"/>
            </a:pPr>
            <a:r>
              <a:rPr lang="en-IE" altLang="en-US"/>
              <a:t>I know when I am tense</a:t>
            </a:r>
          </a:p>
          <a:p>
            <a:pPr marL="609600" indent="-609600">
              <a:buClr>
                <a:schemeClr val="tx1"/>
              </a:buClr>
              <a:buFont typeface="Wingdings" panose="05000000000000000000" pitchFamily="2" charset="2"/>
              <a:buChar char="q"/>
            </a:pPr>
            <a:r>
              <a:rPr lang="en-IE" altLang="en-US"/>
              <a:t>I am knowledgeable about diet</a:t>
            </a:r>
          </a:p>
          <a:p>
            <a:pPr marL="609600" indent="-609600">
              <a:buClr>
                <a:schemeClr val="tx1"/>
              </a:buClr>
              <a:buFont typeface="Wingdings" panose="05000000000000000000" pitchFamily="2" charset="2"/>
              <a:buChar char="q"/>
            </a:pPr>
            <a:r>
              <a:rPr lang="en-IE" altLang="en-US"/>
              <a:t>Friends describe me as graceful</a:t>
            </a:r>
          </a:p>
          <a:p>
            <a:pPr marL="609600" indent="-609600">
              <a:buClr>
                <a:schemeClr val="tx1"/>
              </a:buClr>
              <a:buFont typeface="Wingdings" panose="05000000000000000000" pitchFamily="2" charset="2"/>
              <a:buChar char="q"/>
            </a:pPr>
            <a:r>
              <a:rPr lang="en-IE" altLang="en-US"/>
              <a:t>I am aware of the way my attitude can affect my physical state</a:t>
            </a:r>
          </a:p>
          <a:p>
            <a:pPr marL="609600" indent="-609600">
              <a:buClr>
                <a:schemeClr val="tx1"/>
              </a:buClr>
              <a:buFont typeface="Wingdings" panose="05000000000000000000" pitchFamily="2" charset="2"/>
              <a:buChar char="q"/>
            </a:pPr>
            <a:r>
              <a:rPr lang="en-IE" altLang="en-US"/>
              <a:t>I love to move</a:t>
            </a:r>
            <a:endParaRPr lang="en-US"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7CBF998-7C9D-7739-C3E3-5397314EA8B5}"/>
              </a:ext>
            </a:extLst>
          </p:cNvPr>
          <p:cNvSpPr>
            <a:spLocks noGrp="1" noChangeArrowheads="1"/>
          </p:cNvSpPr>
          <p:nvPr>
            <p:ph type="title"/>
          </p:nvPr>
        </p:nvSpPr>
        <p:spPr/>
        <p:txBody>
          <a:bodyPr/>
          <a:lstStyle/>
          <a:p>
            <a:pPr marL="762000" indent="-762000"/>
            <a:r>
              <a:rPr lang="en-US" altLang="en-US"/>
              <a:t>Corporalita</a:t>
            </a:r>
          </a:p>
        </p:txBody>
      </p:sp>
      <p:sp>
        <p:nvSpPr>
          <p:cNvPr id="99331" name="Rectangle 3">
            <a:extLst>
              <a:ext uri="{FF2B5EF4-FFF2-40B4-BE49-F238E27FC236}">
                <a16:creationId xmlns:a16="http://schemas.microsoft.com/office/drawing/2014/main" id="{4AAE92E8-1132-F22B-2C43-81909527CEB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Aerobic exercise</a:t>
            </a:r>
          </a:p>
          <a:p>
            <a:pPr marL="982663" lvl="1" indent="-533400">
              <a:buClr>
                <a:schemeClr val="tx1"/>
              </a:buClr>
            </a:pPr>
            <a:r>
              <a:rPr lang="en-IE" altLang="en-US"/>
              <a:t>Do something you enjoy</a:t>
            </a:r>
          </a:p>
          <a:p>
            <a:pPr marL="982663" lvl="1" indent="-533400">
              <a:buClr>
                <a:schemeClr val="tx1"/>
              </a:buClr>
            </a:pPr>
            <a:r>
              <a:rPr lang="en-IE" altLang="en-US"/>
              <a:t>Walking, running, dancing, swimming</a:t>
            </a:r>
          </a:p>
          <a:p>
            <a:pPr marL="609600" indent="-609600">
              <a:buClr>
                <a:schemeClr val="tx1"/>
              </a:buClr>
            </a:pPr>
            <a:r>
              <a:rPr lang="en-IE" altLang="en-US"/>
              <a:t>Strength training</a:t>
            </a:r>
          </a:p>
          <a:p>
            <a:pPr marL="982663" lvl="1" indent="-533400">
              <a:buClr>
                <a:schemeClr val="tx1"/>
              </a:buClr>
            </a:pPr>
            <a:r>
              <a:rPr lang="en-IE" altLang="en-US"/>
              <a:t>Find a coach</a:t>
            </a:r>
          </a:p>
          <a:p>
            <a:pPr marL="609600" indent="-609600">
              <a:buClr>
                <a:schemeClr val="tx1"/>
              </a:buClr>
            </a:pPr>
            <a:r>
              <a:rPr lang="en-IE" altLang="en-US"/>
              <a:t>Flexibility exercise</a:t>
            </a:r>
          </a:p>
          <a:p>
            <a:pPr marL="982663" lvl="1" indent="-533400">
              <a:buClr>
                <a:schemeClr val="tx1"/>
              </a:buClr>
            </a:pPr>
            <a:r>
              <a:rPr lang="en-IE" altLang="en-US"/>
              <a:t>Stretching exercises</a:t>
            </a:r>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D7B9534-69A8-90EC-99BC-ECF8D06FE4A1}"/>
              </a:ext>
            </a:extLst>
          </p:cNvPr>
          <p:cNvSpPr>
            <a:spLocks noGrp="1" noChangeArrowheads="1"/>
          </p:cNvSpPr>
          <p:nvPr>
            <p:ph type="title"/>
          </p:nvPr>
        </p:nvSpPr>
        <p:spPr/>
        <p:txBody>
          <a:bodyPr/>
          <a:lstStyle/>
          <a:p>
            <a:pPr marL="762000" indent="-762000"/>
            <a:r>
              <a:rPr lang="en-US" altLang="en-US"/>
              <a:t>Corporalita</a:t>
            </a:r>
          </a:p>
        </p:txBody>
      </p:sp>
      <p:sp>
        <p:nvSpPr>
          <p:cNvPr id="101379" name="Rectangle 3">
            <a:extLst>
              <a:ext uri="{FF2B5EF4-FFF2-40B4-BE49-F238E27FC236}">
                <a16:creationId xmlns:a16="http://schemas.microsoft.com/office/drawing/2014/main" id="{3E338479-E297-354D-3AA9-811A4A01B621}"/>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Study anatomy</a:t>
            </a:r>
          </a:p>
          <a:p>
            <a:pPr marL="982663" lvl="1" indent="-533400">
              <a:buClr>
                <a:schemeClr val="tx1"/>
              </a:buClr>
            </a:pPr>
            <a:r>
              <a:rPr lang="en-IE" altLang="en-US"/>
              <a:t>Read a book on anatomy</a:t>
            </a:r>
          </a:p>
          <a:p>
            <a:pPr marL="982663" lvl="1" indent="-533400">
              <a:buClr>
                <a:schemeClr val="tx1"/>
              </a:buClr>
            </a:pPr>
            <a:r>
              <a:rPr lang="en-IE" altLang="en-US"/>
              <a:t>Take a walk and see how</a:t>
            </a:r>
          </a:p>
          <a:p>
            <a:pPr marL="1347788" lvl="2" indent="-457200">
              <a:buClr>
                <a:schemeClr val="tx1"/>
              </a:buClr>
            </a:pPr>
            <a:r>
              <a:rPr lang="en-IE" altLang="en-US"/>
              <a:t>Your head sits on your neck</a:t>
            </a:r>
          </a:p>
          <a:p>
            <a:pPr marL="1347788" lvl="2" indent="-457200">
              <a:buClr>
                <a:schemeClr val="tx1"/>
              </a:buClr>
            </a:pPr>
            <a:r>
              <a:rPr lang="en-IE" altLang="en-US"/>
              <a:t>How your arms hang from your shoulders</a:t>
            </a:r>
          </a:p>
          <a:p>
            <a:pPr marL="1347788" lvl="2" indent="-457200">
              <a:buClr>
                <a:schemeClr val="tx1"/>
              </a:buClr>
            </a:pPr>
            <a:r>
              <a:rPr lang="en-IE" altLang="en-US"/>
              <a:t>How your hips bend and swing</a:t>
            </a:r>
            <a:endParaRPr lang="en-US" altLang="en-US"/>
          </a:p>
        </p:txBody>
      </p:sp>
      <p:pic>
        <p:nvPicPr>
          <p:cNvPr id="101380" name="Picture 4" descr="ga">
            <a:extLst>
              <a:ext uri="{FF2B5EF4-FFF2-40B4-BE49-F238E27FC236}">
                <a16:creationId xmlns:a16="http://schemas.microsoft.com/office/drawing/2014/main" id="{9DD2CD31-A4E8-2B1F-0E00-F17564630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1" y="44451"/>
            <a:ext cx="22193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D64CF9D-C65D-DC6B-6062-37EC4535D0B1}"/>
              </a:ext>
            </a:extLst>
          </p:cNvPr>
          <p:cNvSpPr>
            <a:spLocks noGrp="1" noChangeArrowheads="1"/>
          </p:cNvSpPr>
          <p:nvPr>
            <p:ph type="title"/>
          </p:nvPr>
        </p:nvSpPr>
        <p:spPr/>
        <p:txBody>
          <a:bodyPr/>
          <a:lstStyle/>
          <a:p>
            <a:pPr marL="762000" indent="-762000"/>
            <a:r>
              <a:rPr lang="en-US" altLang="en-US"/>
              <a:t>Corporalita</a:t>
            </a:r>
          </a:p>
        </p:txBody>
      </p:sp>
      <p:sp>
        <p:nvSpPr>
          <p:cNvPr id="103427" name="Rectangle 3">
            <a:extLst>
              <a:ext uri="{FF2B5EF4-FFF2-40B4-BE49-F238E27FC236}">
                <a16:creationId xmlns:a16="http://schemas.microsoft.com/office/drawing/2014/main" id="{2A813398-F816-D7BB-E00F-CFC4B8D2C947}"/>
              </a:ext>
            </a:extLst>
          </p:cNvPr>
          <p:cNvSpPr>
            <a:spLocks noGrp="1" noChangeArrowheads="1"/>
          </p:cNvSpPr>
          <p:nvPr>
            <p:ph type="body" idx="1"/>
          </p:nvPr>
        </p:nvSpPr>
        <p:spPr>
          <a:xfrm>
            <a:off x="1919288" y="1700213"/>
            <a:ext cx="7416800" cy="4545012"/>
          </a:xfrm>
        </p:spPr>
        <p:txBody>
          <a:bodyPr/>
          <a:lstStyle/>
          <a:p>
            <a:pPr marL="609600" indent="-609600">
              <a:buClr>
                <a:schemeClr val="tx1"/>
              </a:buClr>
            </a:pPr>
            <a:r>
              <a:rPr lang="en-US" altLang="en-US" b="1"/>
              <a:t>The Alexander Technique</a:t>
            </a:r>
            <a:r>
              <a:rPr lang="en-US" altLang="en-US"/>
              <a:t> </a:t>
            </a:r>
          </a:p>
          <a:p>
            <a:pPr marL="609600" indent="-609600">
              <a:buClr>
                <a:schemeClr val="tx1"/>
              </a:buClr>
            </a:pPr>
            <a:r>
              <a:rPr lang="en-US" altLang="en-US"/>
              <a:t>a technique of body reeducation and coordination, accomplished through physical and psychological principles. The technique focuses on the self-perception of movement and has applications in alleviating back pain, promoting rehabilitation after accidents, improving breathing, playing musical instruments or singing.</a:t>
            </a:r>
          </a:p>
        </p:txBody>
      </p:sp>
      <p:pic>
        <p:nvPicPr>
          <p:cNvPr id="103428" name="Picture 5" descr="POSTURE">
            <a:extLst>
              <a:ext uri="{FF2B5EF4-FFF2-40B4-BE49-F238E27FC236}">
                <a16:creationId xmlns:a16="http://schemas.microsoft.com/office/drawing/2014/main" id="{0BE510FA-FB7C-EABB-A05A-85A3062C8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425" y="1916113"/>
            <a:ext cx="15001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88A0348-F5E5-1322-8A92-45A6DF4DB023}"/>
              </a:ext>
            </a:extLst>
          </p:cNvPr>
          <p:cNvSpPr>
            <a:spLocks noGrp="1" noChangeArrowheads="1"/>
          </p:cNvSpPr>
          <p:nvPr>
            <p:ph type="title"/>
          </p:nvPr>
        </p:nvSpPr>
        <p:spPr/>
        <p:txBody>
          <a:bodyPr/>
          <a:lstStyle/>
          <a:p>
            <a:pPr marL="762000" indent="-762000"/>
            <a:r>
              <a:rPr lang="en-US" altLang="en-US"/>
              <a:t>Corporalita</a:t>
            </a:r>
          </a:p>
        </p:txBody>
      </p:sp>
      <p:sp>
        <p:nvSpPr>
          <p:cNvPr id="105475" name="Rectangle 3">
            <a:extLst>
              <a:ext uri="{FF2B5EF4-FFF2-40B4-BE49-F238E27FC236}">
                <a16:creationId xmlns:a16="http://schemas.microsoft.com/office/drawing/2014/main" id="{F8AE3E77-B47A-FD88-AB94-12898FD8646A}"/>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Cultivate Ambidexterity</a:t>
            </a:r>
          </a:p>
          <a:p>
            <a:pPr marL="982663" lvl="1" indent="-533400">
              <a:buClr>
                <a:schemeClr val="tx1"/>
              </a:buClr>
            </a:pPr>
            <a:r>
              <a:rPr lang="en-IE" altLang="en-US"/>
              <a:t>Cross your arms and legs in the opposite to the normal way you do it</a:t>
            </a:r>
          </a:p>
          <a:p>
            <a:pPr marL="982663" lvl="1" indent="-533400">
              <a:buClr>
                <a:schemeClr val="tx1"/>
              </a:buClr>
            </a:pPr>
            <a:r>
              <a:rPr lang="en-IE" altLang="en-US"/>
              <a:t>Use your non-dominant hand to turn on lights, brush your teeth, etc. record the feeling</a:t>
            </a:r>
          </a:p>
          <a:p>
            <a:pPr marL="982663" lvl="1" indent="-533400">
              <a:buClr>
                <a:schemeClr val="tx1"/>
              </a:buClr>
            </a:pPr>
            <a:r>
              <a:rPr lang="en-IE" altLang="en-US"/>
              <a:t>Try writing with your non-dominant hand</a:t>
            </a:r>
          </a:p>
          <a:p>
            <a:pPr marL="982663" lvl="1" indent="-533400">
              <a:buClr>
                <a:schemeClr val="tx1"/>
              </a:buClr>
            </a:pPr>
            <a:r>
              <a:rPr lang="en-IE" altLang="en-US"/>
              <a:t>Try drawing with both hands simultaneously</a:t>
            </a:r>
          </a:p>
          <a:p>
            <a:pPr marL="982663" lvl="1" indent="-533400">
              <a:buClr>
                <a:schemeClr val="tx1"/>
              </a:buClr>
            </a:pPr>
            <a:r>
              <a:rPr lang="en-IE" altLang="en-US"/>
              <a:t>Experiment with mirror writing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B86CC0-D3D5-7123-BD61-5D0A6D4C7171}"/>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r>
              <a:rPr lang="en-US" altLang="en-US"/>
              <a:t>: Checklist</a:t>
            </a:r>
          </a:p>
        </p:txBody>
      </p:sp>
      <p:sp>
        <p:nvSpPr>
          <p:cNvPr id="38915" name="Rectangle 3">
            <a:extLst>
              <a:ext uri="{FF2B5EF4-FFF2-40B4-BE49-F238E27FC236}">
                <a16:creationId xmlns:a16="http://schemas.microsoft.com/office/drawing/2014/main" id="{CF174202-342E-BC89-99EF-33CBD97080E5}"/>
              </a:ext>
            </a:extLst>
          </p:cNvPr>
          <p:cNvSpPr>
            <a:spLocks noGrp="1" noChangeArrowheads="1"/>
          </p:cNvSpPr>
          <p:nvPr>
            <p:ph type="body" idx="1"/>
          </p:nvPr>
        </p:nvSpPr>
        <p:spPr>
          <a:xfrm>
            <a:off x="1919289" y="1700213"/>
            <a:ext cx="8497887" cy="4545012"/>
          </a:xfrm>
        </p:spPr>
        <p:txBody>
          <a:bodyPr/>
          <a:lstStyle/>
          <a:p>
            <a:pPr marL="609600" indent="-609600">
              <a:lnSpc>
                <a:spcPct val="80000"/>
              </a:lnSpc>
              <a:buClr>
                <a:schemeClr val="tx1"/>
              </a:buClr>
              <a:buFont typeface="Wingdings" panose="05000000000000000000" pitchFamily="2" charset="2"/>
              <a:buChar char="q"/>
            </a:pPr>
            <a:r>
              <a:rPr lang="en-IE" altLang="en-US"/>
              <a:t>I keep a notebook to record questions and ideas</a:t>
            </a:r>
          </a:p>
          <a:p>
            <a:pPr marL="609600" indent="-609600">
              <a:lnSpc>
                <a:spcPct val="80000"/>
              </a:lnSpc>
              <a:buClr>
                <a:schemeClr val="tx1"/>
              </a:buClr>
              <a:buFont typeface="Wingdings" panose="05000000000000000000" pitchFamily="2" charset="2"/>
              <a:buChar char="q"/>
            </a:pPr>
            <a:r>
              <a:rPr lang="en-IE" altLang="en-US"/>
              <a:t>I take time for reflection</a:t>
            </a:r>
          </a:p>
          <a:p>
            <a:pPr marL="609600" indent="-609600">
              <a:lnSpc>
                <a:spcPct val="80000"/>
              </a:lnSpc>
              <a:buClr>
                <a:schemeClr val="tx1"/>
              </a:buClr>
              <a:buFont typeface="Wingdings" panose="05000000000000000000" pitchFamily="2" charset="2"/>
              <a:buChar char="q"/>
            </a:pPr>
            <a:r>
              <a:rPr lang="en-IE" altLang="en-US"/>
              <a:t>I am always learning something new</a:t>
            </a:r>
          </a:p>
          <a:p>
            <a:pPr marL="609600" indent="-609600">
              <a:lnSpc>
                <a:spcPct val="80000"/>
              </a:lnSpc>
              <a:buClr>
                <a:schemeClr val="tx1"/>
              </a:buClr>
              <a:buFont typeface="Wingdings" panose="05000000000000000000" pitchFamily="2" charset="2"/>
              <a:buChar char="q"/>
            </a:pPr>
            <a:r>
              <a:rPr lang="en-IE" altLang="en-US"/>
              <a:t>I seek alternatives when facing an important decisions</a:t>
            </a:r>
          </a:p>
          <a:p>
            <a:pPr marL="609600" indent="-609600">
              <a:lnSpc>
                <a:spcPct val="80000"/>
              </a:lnSpc>
              <a:buClr>
                <a:schemeClr val="tx1"/>
              </a:buClr>
              <a:buFont typeface="Wingdings" panose="05000000000000000000" pitchFamily="2" charset="2"/>
              <a:buChar char="q"/>
            </a:pPr>
            <a:r>
              <a:rPr lang="en-IE" altLang="en-US"/>
              <a:t>I love to read</a:t>
            </a:r>
          </a:p>
          <a:p>
            <a:pPr marL="609600" indent="-609600">
              <a:lnSpc>
                <a:spcPct val="80000"/>
              </a:lnSpc>
              <a:buClr>
                <a:schemeClr val="tx1"/>
              </a:buClr>
              <a:buFont typeface="Wingdings" panose="05000000000000000000" pitchFamily="2" charset="2"/>
              <a:buChar char="q"/>
            </a:pPr>
            <a:r>
              <a:rPr lang="en-IE" altLang="en-US"/>
              <a:t>My friends describe me as open-minded</a:t>
            </a:r>
          </a:p>
          <a:p>
            <a:pPr marL="609600" indent="-609600">
              <a:lnSpc>
                <a:spcPct val="80000"/>
              </a:lnSpc>
              <a:buClr>
                <a:schemeClr val="tx1"/>
              </a:buClr>
              <a:buFont typeface="Wingdings" panose="05000000000000000000" pitchFamily="2" charset="2"/>
              <a:buChar char="q"/>
            </a:pPr>
            <a:r>
              <a:rPr lang="en-IE" altLang="en-US"/>
              <a:t>When I hear a new word I look it up</a:t>
            </a:r>
          </a:p>
          <a:p>
            <a:pPr marL="609600" indent="-609600">
              <a:lnSpc>
                <a:spcPct val="80000"/>
              </a:lnSpc>
              <a:buClr>
                <a:schemeClr val="tx1"/>
              </a:buClr>
              <a:buFont typeface="Wingdings" panose="05000000000000000000" pitchFamily="2" charset="2"/>
              <a:buChar char="q"/>
            </a:pPr>
            <a:r>
              <a:rPr lang="en-IE" altLang="en-US"/>
              <a:t>I am learning a new language</a:t>
            </a:r>
          </a:p>
          <a:p>
            <a:pPr marL="609600" indent="-609600">
              <a:lnSpc>
                <a:spcPct val="80000"/>
              </a:lnSpc>
              <a:buClr>
                <a:schemeClr val="tx1"/>
              </a:buClr>
              <a:buFont typeface="Wingdings" panose="05000000000000000000" pitchFamily="2" charset="2"/>
              <a:buChar char="q"/>
            </a:pPr>
            <a:r>
              <a:rPr lang="en-IE" altLang="en-US"/>
              <a:t>I love learning</a:t>
            </a:r>
            <a:endParaRPr lang="en-US" alt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1F65E87-8BFD-E45C-DC3B-46397AD6A3EB}"/>
              </a:ext>
            </a:extLst>
          </p:cNvPr>
          <p:cNvSpPr>
            <a:spLocks noGrp="1" noChangeArrowheads="1"/>
          </p:cNvSpPr>
          <p:nvPr>
            <p:ph type="title"/>
          </p:nvPr>
        </p:nvSpPr>
        <p:spPr/>
        <p:txBody>
          <a:bodyPr/>
          <a:lstStyle/>
          <a:p>
            <a:pPr marL="762000" indent="-762000"/>
            <a:r>
              <a:rPr lang="en-US" altLang="en-US"/>
              <a:t>Corporalita</a:t>
            </a:r>
          </a:p>
        </p:txBody>
      </p:sp>
      <p:sp>
        <p:nvSpPr>
          <p:cNvPr id="107523" name="Rectangle 3">
            <a:extLst>
              <a:ext uri="{FF2B5EF4-FFF2-40B4-BE49-F238E27FC236}">
                <a16:creationId xmlns:a16="http://schemas.microsoft.com/office/drawing/2014/main" id="{2A88E7C9-B4F6-8DE7-C20E-4D0C4F0876C3}"/>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Cultivate Ambidexterity</a:t>
            </a:r>
          </a:p>
          <a:p>
            <a:pPr marL="982663" lvl="1" indent="-533400">
              <a:buClr>
                <a:schemeClr val="tx1"/>
              </a:buClr>
            </a:pPr>
            <a:r>
              <a:rPr lang="en-IE" altLang="en-US"/>
              <a:t>Learn to juggle</a:t>
            </a:r>
          </a:p>
        </p:txBody>
      </p:sp>
      <p:pic>
        <p:nvPicPr>
          <p:cNvPr id="107524" name="Picture 4" descr="3-ball_cascade_movie">
            <a:extLst>
              <a:ext uri="{FF2B5EF4-FFF2-40B4-BE49-F238E27FC236}">
                <a16:creationId xmlns:a16="http://schemas.microsoft.com/office/drawing/2014/main" id="{96C81D28-9F45-AEF8-4E5E-6AAD70019D0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41801" y="2944814"/>
            <a:ext cx="3554413"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F141F75-47CC-5163-842A-039812B1DBB9}"/>
              </a:ext>
            </a:extLst>
          </p:cNvPr>
          <p:cNvSpPr>
            <a:spLocks noGrp="1" noChangeArrowheads="1"/>
          </p:cNvSpPr>
          <p:nvPr>
            <p:ph type="ctrTitle"/>
          </p:nvPr>
        </p:nvSpPr>
        <p:spPr/>
        <p:txBody>
          <a:bodyPr/>
          <a:lstStyle/>
          <a:p>
            <a:pPr algn="ctr" eaLnBrk="1" hangingPunct="1"/>
            <a:r>
              <a:rPr lang="en-US" altLang="en-US"/>
              <a:t>7. Connessione</a:t>
            </a:r>
          </a:p>
        </p:txBody>
      </p:sp>
      <p:sp>
        <p:nvSpPr>
          <p:cNvPr id="109571" name="Rectangle 3">
            <a:extLst>
              <a:ext uri="{FF2B5EF4-FFF2-40B4-BE49-F238E27FC236}">
                <a16:creationId xmlns:a16="http://schemas.microsoft.com/office/drawing/2014/main" id="{F473FC22-D23E-BA8F-80AB-B08168BBEFC6}"/>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CDD7BCA-414D-C505-AEB8-853D1F6BB5ED}"/>
              </a:ext>
            </a:extLst>
          </p:cNvPr>
          <p:cNvSpPr>
            <a:spLocks noGrp="1" noChangeArrowheads="1"/>
          </p:cNvSpPr>
          <p:nvPr>
            <p:ph type="title"/>
          </p:nvPr>
        </p:nvSpPr>
        <p:spPr/>
        <p:txBody>
          <a:bodyPr/>
          <a:lstStyle/>
          <a:p>
            <a:pPr marL="762000" indent="-762000"/>
            <a:r>
              <a:rPr lang="en-US" altLang="en-US"/>
              <a:t>Connessione</a:t>
            </a:r>
          </a:p>
        </p:txBody>
      </p:sp>
      <p:sp>
        <p:nvSpPr>
          <p:cNvPr id="111619" name="Rectangle 3">
            <a:extLst>
              <a:ext uri="{FF2B5EF4-FFF2-40B4-BE49-F238E27FC236}">
                <a16:creationId xmlns:a16="http://schemas.microsoft.com/office/drawing/2014/main" id="{5F46E2D7-39B6-962F-9FAD-DED51D9A3913}"/>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The recognition of and appreciation for the interconnectedness of all things and phenomena, system thinking.</a:t>
            </a:r>
          </a:p>
          <a:p>
            <a:pPr marL="609600" indent="-609600">
              <a:buNone/>
            </a:pPr>
            <a:endParaRPr lang="en-US" altLang="en-US"/>
          </a:p>
        </p:txBody>
      </p:sp>
      <p:sp>
        <p:nvSpPr>
          <p:cNvPr id="111620" name="AutoShape 4">
            <a:extLst>
              <a:ext uri="{FF2B5EF4-FFF2-40B4-BE49-F238E27FC236}">
                <a16:creationId xmlns:a16="http://schemas.microsoft.com/office/drawing/2014/main" id="{69B92AD2-8B17-E7E7-9021-28DAC179BE3F}"/>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69870FD-E2E9-254D-076C-E065DA01AE72}"/>
              </a:ext>
            </a:extLst>
          </p:cNvPr>
          <p:cNvSpPr>
            <a:spLocks noGrp="1" noChangeArrowheads="1"/>
          </p:cNvSpPr>
          <p:nvPr>
            <p:ph type="title"/>
          </p:nvPr>
        </p:nvSpPr>
        <p:spPr>
          <a:xfrm>
            <a:off x="2455864" y="96839"/>
            <a:ext cx="7672387" cy="1412875"/>
          </a:xfrm>
        </p:spPr>
        <p:txBody>
          <a:bodyPr/>
          <a:lstStyle/>
          <a:p>
            <a:pPr marL="762000" indent="-762000"/>
            <a:r>
              <a:rPr lang="en-US" altLang="en-US"/>
              <a:t>Connessione: Self Assessment</a:t>
            </a:r>
          </a:p>
        </p:txBody>
      </p:sp>
      <p:sp>
        <p:nvSpPr>
          <p:cNvPr id="113667" name="Rectangle 3">
            <a:extLst>
              <a:ext uri="{FF2B5EF4-FFF2-40B4-BE49-F238E27FC236}">
                <a16:creationId xmlns:a16="http://schemas.microsoft.com/office/drawing/2014/main" id="{73E34436-3506-BD94-9301-5C9094A404C5}"/>
              </a:ext>
            </a:extLst>
          </p:cNvPr>
          <p:cNvSpPr>
            <a:spLocks noGrp="1" noChangeArrowheads="1"/>
          </p:cNvSpPr>
          <p:nvPr>
            <p:ph type="body" idx="1"/>
          </p:nvPr>
        </p:nvSpPr>
        <p:spPr>
          <a:xfrm>
            <a:off x="1919289" y="1700213"/>
            <a:ext cx="8497887" cy="4545012"/>
          </a:xfrm>
        </p:spPr>
        <p:txBody>
          <a:bodyPr>
            <a:normAutofit lnSpcReduction="10000"/>
          </a:bodyPr>
          <a:lstStyle/>
          <a:p>
            <a:pPr marL="609600" indent="-609600">
              <a:buClr>
                <a:schemeClr val="tx1"/>
              </a:buClr>
              <a:buFont typeface="Wingdings" panose="05000000000000000000" pitchFamily="2" charset="2"/>
              <a:buChar char="q"/>
            </a:pPr>
            <a:r>
              <a:rPr lang="en-IE" altLang="en-US"/>
              <a:t>I am ecologically aware</a:t>
            </a:r>
          </a:p>
          <a:p>
            <a:pPr marL="609600" indent="-609600">
              <a:buClr>
                <a:schemeClr val="tx1"/>
              </a:buClr>
              <a:buFont typeface="Wingdings" panose="05000000000000000000" pitchFamily="2" charset="2"/>
              <a:buChar char="q"/>
            </a:pPr>
            <a:r>
              <a:rPr lang="en-IE" altLang="en-US"/>
              <a:t>I enjoy similes, metaphors and analogues</a:t>
            </a:r>
          </a:p>
          <a:p>
            <a:pPr marL="609600" indent="-609600">
              <a:buClr>
                <a:schemeClr val="tx1"/>
              </a:buClr>
              <a:buFont typeface="Wingdings" panose="05000000000000000000" pitchFamily="2" charset="2"/>
              <a:buChar char="q"/>
            </a:pPr>
            <a:r>
              <a:rPr lang="en-IE" altLang="en-US"/>
              <a:t>I make connections that others don’t see</a:t>
            </a:r>
          </a:p>
          <a:p>
            <a:pPr marL="609600" indent="-609600">
              <a:buClr>
                <a:schemeClr val="tx1"/>
              </a:buClr>
              <a:buFont typeface="Wingdings" panose="05000000000000000000" pitchFamily="2" charset="2"/>
              <a:buChar char="q"/>
            </a:pPr>
            <a:r>
              <a:rPr lang="en-IE" altLang="en-US"/>
              <a:t>When I travel, I am struck by people’s similarities than their differences</a:t>
            </a:r>
          </a:p>
          <a:p>
            <a:pPr marL="609600" indent="-609600">
              <a:buClr>
                <a:schemeClr val="tx1"/>
              </a:buClr>
              <a:buFont typeface="Wingdings" panose="05000000000000000000" pitchFamily="2" charset="2"/>
              <a:buChar char="q"/>
            </a:pPr>
            <a:r>
              <a:rPr lang="en-IE" altLang="en-US"/>
              <a:t>I seek a holistic approach to diet, health, and healing</a:t>
            </a:r>
          </a:p>
          <a:p>
            <a:pPr marL="609600" indent="-609600">
              <a:buClr>
                <a:schemeClr val="tx1"/>
              </a:buClr>
              <a:buFont typeface="Wingdings" panose="05000000000000000000" pitchFamily="2" charset="2"/>
              <a:buChar char="q"/>
            </a:pPr>
            <a:r>
              <a:rPr lang="en-IE" altLang="en-US"/>
              <a:t>I see things as patterns, systems, and networks</a:t>
            </a:r>
          </a:p>
          <a:p>
            <a:pPr marL="609600" indent="-609600">
              <a:buClr>
                <a:schemeClr val="tx1"/>
              </a:buClr>
              <a:buFont typeface="Wingdings" panose="05000000000000000000" pitchFamily="2" charset="2"/>
              <a:buChar char="q"/>
            </a:pPr>
            <a:r>
              <a:rPr lang="en-IE" altLang="en-US"/>
              <a:t>My life goals are clearly formulated</a:t>
            </a:r>
          </a:p>
          <a:p>
            <a:pPr marL="609600" indent="-609600">
              <a:buClr>
                <a:schemeClr val="tx1"/>
              </a:buClr>
              <a:buFont typeface="Wingdings" panose="05000000000000000000" pitchFamily="2" charset="2"/>
              <a:buChar char="q"/>
            </a:pPr>
            <a:r>
              <a:rPr lang="en-IE" altLang="en-US"/>
              <a:t>I feel a sense of connectedness with nature</a:t>
            </a:r>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A1607A44-ABC1-981F-DF58-B5A6AC5C6947}"/>
              </a:ext>
            </a:extLst>
          </p:cNvPr>
          <p:cNvSpPr>
            <a:spLocks noGrp="1" noChangeArrowheads="1"/>
          </p:cNvSpPr>
          <p:nvPr>
            <p:ph type="title"/>
          </p:nvPr>
        </p:nvSpPr>
        <p:spPr/>
        <p:txBody>
          <a:bodyPr/>
          <a:lstStyle/>
          <a:p>
            <a:pPr marL="762000" indent="-762000"/>
            <a:r>
              <a:rPr lang="en-US" altLang="en-US"/>
              <a:t>Connessione</a:t>
            </a:r>
          </a:p>
        </p:txBody>
      </p:sp>
      <p:sp>
        <p:nvSpPr>
          <p:cNvPr id="115715" name="Rectangle 3">
            <a:extLst>
              <a:ext uri="{FF2B5EF4-FFF2-40B4-BE49-F238E27FC236}">
                <a16:creationId xmlns:a16="http://schemas.microsoft.com/office/drawing/2014/main" id="{0D0D217A-0BFA-EB1E-E898-2782EA97F6E6}"/>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What does wholeness mean to you?</a:t>
            </a:r>
          </a:p>
          <a:p>
            <a:pPr marL="609600" indent="-609600">
              <a:buClr>
                <a:schemeClr val="tx1"/>
              </a:buClr>
            </a:pPr>
            <a:r>
              <a:rPr lang="en-IE" altLang="en-US"/>
              <a:t>What does disconnection mean to you?</a:t>
            </a:r>
          </a:p>
          <a:p>
            <a:pPr marL="609600" indent="-609600">
              <a:buClr>
                <a:schemeClr val="tx1"/>
              </a:buClr>
            </a:pPr>
            <a:r>
              <a:rPr lang="en-IE" altLang="en-US"/>
              <a:t>What different parts make up your character?</a:t>
            </a:r>
          </a:p>
          <a:p>
            <a:pPr marL="609600" indent="-609600">
              <a:buClr>
                <a:schemeClr val="tx1"/>
              </a:buClr>
            </a:pPr>
            <a:r>
              <a:rPr lang="en-IE" altLang="en-US"/>
              <a:t>Does you experience conflicts between your different parts?</a:t>
            </a:r>
          </a:p>
          <a:p>
            <a:pPr marL="982663" lvl="1" indent="-533400">
              <a:buClr>
                <a:schemeClr val="tx1"/>
              </a:buClr>
            </a:pPr>
            <a:r>
              <a:rPr lang="en-IE" altLang="en-US"/>
              <a:t>E.g. Does your head, heart and body ever disagree</a:t>
            </a:r>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380A801-1928-5047-7687-30A48E351D33}"/>
              </a:ext>
            </a:extLst>
          </p:cNvPr>
          <p:cNvSpPr>
            <a:spLocks noGrp="1" noChangeArrowheads="1"/>
          </p:cNvSpPr>
          <p:nvPr>
            <p:ph type="title"/>
          </p:nvPr>
        </p:nvSpPr>
        <p:spPr/>
        <p:txBody>
          <a:bodyPr/>
          <a:lstStyle/>
          <a:p>
            <a:pPr marL="762000" indent="-762000"/>
            <a:r>
              <a:rPr lang="en-US" altLang="en-US"/>
              <a:t>Connessione</a:t>
            </a:r>
          </a:p>
        </p:txBody>
      </p:sp>
      <p:sp>
        <p:nvSpPr>
          <p:cNvPr id="117763" name="Rectangle 3">
            <a:extLst>
              <a:ext uri="{FF2B5EF4-FFF2-40B4-BE49-F238E27FC236}">
                <a16:creationId xmlns:a16="http://schemas.microsoft.com/office/drawing/2014/main" id="{155A3AB8-D44C-CF42-0F89-BB906C25DBE5}"/>
              </a:ext>
            </a:extLst>
          </p:cNvPr>
          <p:cNvSpPr>
            <a:spLocks noGrp="1" noChangeArrowheads="1"/>
          </p:cNvSpPr>
          <p:nvPr>
            <p:ph type="body" idx="1"/>
          </p:nvPr>
        </p:nvSpPr>
        <p:spPr>
          <a:xfrm>
            <a:off x="1919288" y="1700213"/>
            <a:ext cx="4608512" cy="4545012"/>
          </a:xfrm>
        </p:spPr>
        <p:txBody>
          <a:bodyPr/>
          <a:lstStyle/>
          <a:p>
            <a:pPr marL="609600" indent="-609600">
              <a:buClr>
                <a:schemeClr val="tx1"/>
              </a:buClr>
            </a:pPr>
            <a:r>
              <a:rPr lang="en-US" altLang="en-US"/>
              <a:t>Outside Lies Magic</a:t>
            </a:r>
          </a:p>
          <a:p>
            <a:pPr marL="609600" indent="-609600">
              <a:buClr>
                <a:schemeClr val="tx1"/>
              </a:buClr>
            </a:pPr>
            <a:r>
              <a:rPr lang="en-US" altLang="en-US"/>
              <a:t>by John R. Stilgoe</a:t>
            </a:r>
          </a:p>
        </p:txBody>
      </p:sp>
      <p:pic>
        <p:nvPicPr>
          <p:cNvPr id="117764" name="Picture 3" descr="OutsideLiesMagic.jpg">
            <a:extLst>
              <a:ext uri="{FF2B5EF4-FFF2-40B4-BE49-F238E27FC236}">
                <a16:creationId xmlns:a16="http://schemas.microsoft.com/office/drawing/2014/main" id="{DFAED8EC-A51E-F8B3-46B6-B0DF335E9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601788"/>
            <a:ext cx="3087688"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4" descr="JohnStilgoe.jpg">
            <a:extLst>
              <a:ext uri="{FF2B5EF4-FFF2-40B4-BE49-F238E27FC236}">
                <a16:creationId xmlns:a16="http://schemas.microsoft.com/office/drawing/2014/main" id="{53DC0E6A-9169-6CAC-5A15-8CE6315F52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6326" y="3659189"/>
            <a:ext cx="38211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6A7D9BC9-EBFD-9797-9B0A-38C98F293EA9}"/>
              </a:ext>
            </a:extLst>
          </p:cNvPr>
          <p:cNvSpPr>
            <a:spLocks noGrp="1" noChangeArrowheads="1"/>
          </p:cNvSpPr>
          <p:nvPr>
            <p:ph type="title"/>
          </p:nvPr>
        </p:nvSpPr>
        <p:spPr/>
        <p:txBody>
          <a:bodyPr/>
          <a:lstStyle/>
          <a:p>
            <a:pPr marL="762000" indent="-762000"/>
            <a:r>
              <a:rPr lang="en-US" altLang="en-US"/>
              <a:t>Connessione</a:t>
            </a:r>
          </a:p>
        </p:txBody>
      </p:sp>
      <p:sp>
        <p:nvSpPr>
          <p:cNvPr id="119811" name="Rectangle 3">
            <a:extLst>
              <a:ext uri="{FF2B5EF4-FFF2-40B4-BE49-F238E27FC236}">
                <a16:creationId xmlns:a16="http://schemas.microsoft.com/office/drawing/2014/main" id="{67FB4A8E-8F00-7A84-2CA5-AC9BBF059A06}"/>
              </a:ext>
            </a:extLst>
          </p:cNvPr>
          <p:cNvSpPr>
            <a:spLocks noGrp="1" noChangeArrowheads="1"/>
          </p:cNvSpPr>
          <p:nvPr>
            <p:ph type="body" idx="1"/>
          </p:nvPr>
        </p:nvSpPr>
        <p:spPr>
          <a:xfrm>
            <a:off x="1919288" y="1700213"/>
            <a:ext cx="4608512" cy="4545012"/>
          </a:xfrm>
        </p:spPr>
        <p:txBody>
          <a:bodyPr/>
          <a:lstStyle/>
          <a:p>
            <a:pPr marL="609600" indent="-609600">
              <a:buClr>
                <a:schemeClr val="tx1"/>
              </a:buClr>
            </a:pPr>
            <a:r>
              <a:rPr lang="en-US" altLang="en-US"/>
              <a:t>Outside Lies Magic</a:t>
            </a:r>
          </a:p>
          <a:p>
            <a:pPr marL="609600" indent="-609600">
              <a:buClr>
                <a:schemeClr val="tx1"/>
              </a:buClr>
            </a:pPr>
            <a:r>
              <a:rPr lang="en-IE" altLang="en-US" sz="2400"/>
              <a:t>What lies along the highway, just out of sight? How about behind that building? Or under the street? Most of us muse idly about such things as we take our walks or drive our cars, but only a few go further and explore the secret histories of the places where we live.</a:t>
            </a:r>
            <a:endParaRPr lang="en-US" altLang="en-US" sz="2400"/>
          </a:p>
        </p:txBody>
      </p:sp>
      <p:pic>
        <p:nvPicPr>
          <p:cNvPr id="119812" name="Picture 3" descr="OutsideLiesMagic.jpg">
            <a:extLst>
              <a:ext uri="{FF2B5EF4-FFF2-40B4-BE49-F238E27FC236}">
                <a16:creationId xmlns:a16="http://schemas.microsoft.com/office/drawing/2014/main" id="{BDC54144-51C6-8FB3-3BD7-3DB9E7C695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601788"/>
            <a:ext cx="3087688"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050">
            <a:extLst>
              <a:ext uri="{FF2B5EF4-FFF2-40B4-BE49-F238E27FC236}">
                <a16:creationId xmlns:a16="http://schemas.microsoft.com/office/drawing/2014/main" id="{E8B6D0B5-F24F-D741-93C3-91B4C650A302}"/>
              </a:ext>
            </a:extLst>
          </p:cNvPr>
          <p:cNvSpPr>
            <a:spLocks noGrp="1" noChangeArrowheads="1"/>
          </p:cNvSpPr>
          <p:nvPr>
            <p:ph type="title"/>
          </p:nvPr>
        </p:nvSpPr>
        <p:spPr/>
        <p:txBody>
          <a:bodyPr/>
          <a:lstStyle/>
          <a:p>
            <a:r>
              <a:rPr lang="en-US" altLang="en-US"/>
              <a:t>Connessione</a:t>
            </a:r>
            <a:endParaRPr lang="en-GB" altLang="en-US"/>
          </a:p>
        </p:txBody>
      </p:sp>
      <p:sp>
        <p:nvSpPr>
          <p:cNvPr id="6" name="Rounded Rectangle 5">
            <a:extLst>
              <a:ext uri="{FF2B5EF4-FFF2-40B4-BE49-F238E27FC236}">
                <a16:creationId xmlns:a16="http://schemas.microsoft.com/office/drawing/2014/main" id="{80B70FD3-2666-E269-2FE3-6DB96B3BE75A}"/>
              </a:ext>
            </a:extLst>
          </p:cNvPr>
          <p:cNvSpPr/>
          <p:nvPr/>
        </p:nvSpPr>
        <p:spPr>
          <a:xfrm>
            <a:off x="3792539" y="1700213"/>
            <a:ext cx="4391025" cy="4824412"/>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200" dirty="0"/>
              <a:t>Origin-all Thinking</a:t>
            </a:r>
          </a:p>
          <a:p>
            <a:pPr algn="ctr">
              <a:defRPr/>
            </a:pPr>
            <a:r>
              <a:rPr lang="en-IE" sz="6600" b="1" dirty="0"/>
              <a:t>PESTLE</a:t>
            </a:r>
          </a:p>
          <a:p>
            <a:pPr algn="ctr">
              <a:defRPr/>
            </a:pPr>
            <a:r>
              <a:rPr lang="en-IE" sz="3200" b="1" dirty="0"/>
              <a:t>P</a:t>
            </a:r>
            <a:r>
              <a:rPr lang="en-IE" sz="3200" dirty="0"/>
              <a:t>OLITICAL</a:t>
            </a:r>
          </a:p>
          <a:p>
            <a:pPr algn="ctr">
              <a:defRPr/>
            </a:pPr>
            <a:r>
              <a:rPr lang="en-IE" sz="3200" b="1" dirty="0"/>
              <a:t>E</a:t>
            </a:r>
            <a:r>
              <a:rPr lang="en-IE" sz="3200" dirty="0"/>
              <a:t>CONOMIC </a:t>
            </a:r>
            <a:r>
              <a:rPr lang="en-IE" sz="3200" b="1" dirty="0"/>
              <a:t>S</a:t>
            </a:r>
            <a:r>
              <a:rPr lang="en-IE" sz="3200" dirty="0"/>
              <a:t>OCIAL</a:t>
            </a:r>
          </a:p>
          <a:p>
            <a:pPr algn="ctr">
              <a:defRPr/>
            </a:pPr>
            <a:r>
              <a:rPr lang="en-IE" sz="3200" b="1" dirty="0"/>
              <a:t>T</a:t>
            </a:r>
            <a:r>
              <a:rPr lang="en-IE" sz="3200" dirty="0"/>
              <a:t>ECHNOLOGY</a:t>
            </a:r>
          </a:p>
          <a:p>
            <a:pPr algn="ctr">
              <a:defRPr/>
            </a:pPr>
            <a:r>
              <a:rPr lang="en-IE" sz="3200" b="1" dirty="0"/>
              <a:t>L</a:t>
            </a:r>
            <a:r>
              <a:rPr lang="en-IE" sz="3200" dirty="0"/>
              <a:t>EGAL</a:t>
            </a:r>
          </a:p>
          <a:p>
            <a:pPr algn="ctr">
              <a:defRPr/>
            </a:pPr>
            <a:r>
              <a:rPr lang="en-IE" sz="3200" b="1"/>
              <a:t>E</a:t>
            </a:r>
            <a:r>
              <a:rPr lang="en-IE" sz="3200"/>
              <a:t>NVIRONMENT</a:t>
            </a:r>
            <a:endParaRPr lang="en-IE" sz="32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66A6943-0A9A-8B38-B731-EAB670FE8E9D}"/>
              </a:ext>
            </a:extLst>
          </p:cNvPr>
          <p:cNvSpPr>
            <a:spLocks noGrp="1" noChangeArrowheads="1"/>
          </p:cNvSpPr>
          <p:nvPr>
            <p:ph type="title"/>
          </p:nvPr>
        </p:nvSpPr>
        <p:spPr/>
        <p:txBody>
          <a:bodyPr/>
          <a:lstStyle/>
          <a:p>
            <a:pPr marL="762000" indent="-762000"/>
            <a:r>
              <a:rPr lang="en-US" altLang="en-US"/>
              <a:t>Connessione</a:t>
            </a:r>
          </a:p>
        </p:txBody>
      </p:sp>
      <p:sp>
        <p:nvSpPr>
          <p:cNvPr id="123907" name="Rectangle 3">
            <a:extLst>
              <a:ext uri="{FF2B5EF4-FFF2-40B4-BE49-F238E27FC236}">
                <a16:creationId xmlns:a16="http://schemas.microsoft.com/office/drawing/2014/main" id="{AE20FE5B-4A5D-A95A-7F60-A03AD7B5372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Origin-all Thinking</a:t>
            </a:r>
          </a:p>
          <a:p>
            <a:pPr marL="982663" lvl="1" indent="-533400">
              <a:buClr>
                <a:schemeClr val="tx1"/>
              </a:buClr>
            </a:pPr>
            <a:r>
              <a:rPr lang="en-IE" altLang="en-US"/>
              <a:t>Think about the origins of your mobile phone</a:t>
            </a:r>
          </a:p>
          <a:p>
            <a:pPr marL="982663" lvl="1" indent="-533400">
              <a:buClr>
                <a:schemeClr val="tx1"/>
              </a:buClr>
            </a:pPr>
            <a:r>
              <a:rPr lang="en-IE" altLang="en-US"/>
              <a:t>What are the technical, social, economics forces that led to it’s creation?</a:t>
            </a:r>
          </a:p>
          <a:p>
            <a:pPr marL="982663" lvl="1" indent="-533400">
              <a:buClr>
                <a:schemeClr val="tx1"/>
              </a:buClr>
            </a:pPr>
            <a:r>
              <a:rPr lang="en-IE" altLang="en-US" b="1"/>
              <a:t>Political, economic, social, technical, legal, environmental</a:t>
            </a:r>
          </a:p>
          <a:p>
            <a:pPr marL="982663" lvl="1" indent="-533400">
              <a:buClr>
                <a:schemeClr val="tx1"/>
              </a:buClr>
            </a:pPr>
            <a:r>
              <a:rPr lang="en-IE" altLang="en-US"/>
              <a:t>What about your wallet?</a:t>
            </a:r>
          </a:p>
          <a:p>
            <a:pPr marL="982663" lvl="1" indent="-533400">
              <a:buClr>
                <a:schemeClr val="tx1"/>
              </a:buClr>
            </a:pPr>
            <a:r>
              <a:rPr lang="en-IE" altLang="en-US"/>
              <a:t>A book</a:t>
            </a:r>
          </a:p>
          <a:p>
            <a:pPr marL="982663" lvl="1" indent="-533400">
              <a:buClr>
                <a:schemeClr val="tx1"/>
              </a:buClr>
            </a:pPr>
            <a:r>
              <a:rPr lang="en-IE" altLang="en-US"/>
              <a:t>Your clothes</a:t>
            </a:r>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4">
            <a:extLst>
              <a:ext uri="{FF2B5EF4-FFF2-40B4-BE49-F238E27FC236}">
                <a16:creationId xmlns:a16="http://schemas.microsoft.com/office/drawing/2014/main" id="{0A862549-D2FD-FB69-FB17-819AAC79CCF1}"/>
              </a:ext>
            </a:extLst>
          </p:cNvPr>
          <p:cNvSpPr>
            <a:spLocks noChangeArrowheads="1"/>
          </p:cNvSpPr>
          <p:nvPr/>
        </p:nvSpPr>
        <p:spPr bwMode="auto">
          <a:xfrm>
            <a:off x="2208213" y="2708276"/>
            <a:ext cx="8280400" cy="2665413"/>
          </a:xfrm>
          <a:prstGeom prst="foldedCorner">
            <a:avLst>
              <a:gd name="adj" fmla="val 12500"/>
            </a:avLst>
          </a:prstGeom>
          <a:solidFill>
            <a:srgbClr val="CCFFCC">
              <a:alpha val="98822"/>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25955" name="Rectangle 2">
            <a:extLst>
              <a:ext uri="{FF2B5EF4-FFF2-40B4-BE49-F238E27FC236}">
                <a16:creationId xmlns:a16="http://schemas.microsoft.com/office/drawing/2014/main" id="{E1124D8E-F072-C3ED-3E17-BF08A6E55A1E}"/>
              </a:ext>
            </a:extLst>
          </p:cNvPr>
          <p:cNvSpPr>
            <a:spLocks noGrp="1" noChangeArrowheads="1"/>
          </p:cNvSpPr>
          <p:nvPr>
            <p:ph type="title"/>
          </p:nvPr>
        </p:nvSpPr>
        <p:spPr/>
        <p:txBody>
          <a:bodyPr/>
          <a:lstStyle/>
          <a:p>
            <a:pPr marL="762000" indent="-762000"/>
            <a:r>
              <a:rPr lang="en-US" altLang="en-US"/>
              <a:t>Connessione</a:t>
            </a:r>
          </a:p>
        </p:txBody>
      </p:sp>
      <p:sp>
        <p:nvSpPr>
          <p:cNvPr id="125956" name="Rectangle 3">
            <a:extLst>
              <a:ext uri="{FF2B5EF4-FFF2-40B4-BE49-F238E27FC236}">
                <a16:creationId xmlns:a16="http://schemas.microsoft.com/office/drawing/2014/main" id="{BF5422F8-D867-74B0-276B-1BDD3EC1BEFB}"/>
              </a:ext>
            </a:extLst>
          </p:cNvPr>
          <p:cNvSpPr>
            <a:spLocks noGrp="1" noChangeArrowheads="1"/>
          </p:cNvSpPr>
          <p:nvPr>
            <p:ph type="body" idx="1"/>
          </p:nvPr>
        </p:nvSpPr>
        <p:spPr>
          <a:xfrm>
            <a:off x="1774825" y="1700213"/>
            <a:ext cx="8713788" cy="4545012"/>
          </a:xfrm>
        </p:spPr>
        <p:txBody>
          <a:bodyPr/>
          <a:lstStyle/>
          <a:p>
            <a:pPr marL="609600" indent="-609600">
              <a:buClr>
                <a:schemeClr val="tx1"/>
              </a:buClr>
            </a:pPr>
            <a:r>
              <a:rPr lang="en-US" altLang="en-US"/>
              <a:t>Origin-all Thinking</a:t>
            </a:r>
          </a:p>
          <a:p>
            <a:pPr marL="982663" lvl="1" indent="-533400">
              <a:buClr>
                <a:schemeClr val="tx1"/>
              </a:buClr>
            </a:pPr>
            <a:r>
              <a:rPr lang="en-IE" altLang="en-US"/>
              <a:t>Nice example found online;</a:t>
            </a:r>
          </a:p>
          <a:p>
            <a:pPr marL="982663" lvl="1" indent="-533400">
              <a:buClr>
                <a:schemeClr val="tx1"/>
              </a:buClr>
            </a:pPr>
            <a:endParaRPr lang="en-IE" altLang="en-US"/>
          </a:p>
          <a:p>
            <a:pPr marL="982663" lvl="1" indent="-533400">
              <a:buClr>
                <a:schemeClr val="tx1"/>
              </a:buClr>
            </a:pPr>
            <a:r>
              <a:rPr lang="en-US" altLang="en-US" sz="2000"/>
              <a:t>“</a:t>
            </a:r>
            <a:r>
              <a:rPr lang="en-US" altLang="en-US" sz="2000" i="1"/>
              <a:t>I developed a talent for understanding 'things'. Let me use an example: I look at a 'C' cell battery. I plug in my education and 'talent' and 'see' it's nature - the zinc, the chemical excitement enclosed, the utilitarian design, the appreciation of social structures arriving upon a uniform shape, the marketing use of the bunny, the need for advanced power sources, the triumph of the human mind coupled with opposable thumbs!</a:t>
            </a:r>
            <a:r>
              <a:rPr lang="en-US" altLang="en-US" sz="2000"/>
              <a:t>”</a:t>
            </a:r>
          </a:p>
          <a:p>
            <a:pPr marL="982663" lvl="1" indent="-533400">
              <a:buClr>
                <a:schemeClr val="tx1"/>
              </a:buClr>
              <a:buNone/>
            </a:pPr>
            <a:endParaRPr lang="en-US" altLang="en-US" sz="1200"/>
          </a:p>
          <a:p>
            <a:pPr marL="982663" lvl="1" indent="-533400">
              <a:buClr>
                <a:schemeClr val="tx1"/>
              </a:buClr>
              <a:buNone/>
            </a:pPr>
            <a:endParaRPr lang="en-US" altLang="en-US" sz="1200"/>
          </a:p>
          <a:p>
            <a:pPr marL="982663" lvl="1" indent="-533400">
              <a:buClr>
                <a:schemeClr val="tx1"/>
              </a:buClr>
              <a:buNone/>
            </a:pPr>
            <a:endParaRPr lang="en-US" altLang="en-US" sz="1200"/>
          </a:p>
          <a:p>
            <a:pPr marL="982663" lvl="1" indent="-533400">
              <a:buClr>
                <a:schemeClr val="tx1"/>
              </a:buClr>
              <a:buNone/>
            </a:pPr>
            <a:r>
              <a:rPr lang="en-US" altLang="en-US" sz="1800">
                <a:hlinkClick r:id="rId3"/>
              </a:rPr>
              <a:t>http://moonstonebooks.proboards67.com/index.cgi?board=buckaroo&amp;action=display&amp;thread=228&amp;page=1</a:t>
            </a:r>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7419E19-98ED-E120-0D1F-CB3436C9FFF3}"/>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39939" name="Rectangle 3">
            <a:extLst>
              <a:ext uri="{FF2B5EF4-FFF2-40B4-BE49-F238E27FC236}">
                <a16:creationId xmlns:a16="http://schemas.microsoft.com/office/drawing/2014/main" id="{CFA79851-3DDF-C48D-C538-3347B66651F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Leonardo keep notebooks with him all the time, and wrote at least 12,000 pages;</a:t>
            </a:r>
          </a:p>
          <a:p>
            <a:pPr marL="982663" lvl="1" indent="-533400">
              <a:buClr>
                <a:schemeClr val="tx1"/>
              </a:buClr>
            </a:pPr>
            <a:r>
              <a:rPr lang="en-IE" altLang="en-US"/>
              <a:t>Jokes and fables</a:t>
            </a:r>
          </a:p>
          <a:p>
            <a:pPr marL="982663" lvl="1" indent="-533400">
              <a:buClr>
                <a:schemeClr val="tx1"/>
              </a:buClr>
            </a:pPr>
            <a:r>
              <a:rPr lang="en-IE" altLang="en-US"/>
              <a:t>Thoughts of scholars he admired</a:t>
            </a:r>
          </a:p>
          <a:p>
            <a:pPr marL="982663" lvl="1" indent="-533400">
              <a:buClr>
                <a:schemeClr val="tx1"/>
              </a:buClr>
            </a:pPr>
            <a:r>
              <a:rPr lang="en-IE" altLang="en-US"/>
              <a:t>Personal financial records</a:t>
            </a:r>
          </a:p>
          <a:p>
            <a:pPr marL="982663" lvl="1" indent="-533400">
              <a:buClr>
                <a:schemeClr val="tx1"/>
              </a:buClr>
            </a:pPr>
            <a:r>
              <a:rPr lang="en-IE" altLang="en-US"/>
              <a:t>Letters</a:t>
            </a:r>
          </a:p>
          <a:p>
            <a:pPr marL="982663" lvl="1" indent="-533400">
              <a:buClr>
                <a:schemeClr val="tx1"/>
              </a:buClr>
            </a:pPr>
            <a:r>
              <a:rPr lang="en-IE" altLang="en-US"/>
              <a:t>Reflections on domestic problems</a:t>
            </a:r>
          </a:p>
          <a:p>
            <a:pPr marL="982663" lvl="1" indent="-533400">
              <a:buClr>
                <a:schemeClr val="tx1"/>
              </a:buClr>
            </a:pPr>
            <a:r>
              <a:rPr lang="en-IE" altLang="en-US"/>
              <a:t>Philosophical musings</a:t>
            </a:r>
          </a:p>
          <a:p>
            <a:pPr marL="982663" lvl="1" indent="-533400">
              <a:buClr>
                <a:schemeClr val="tx1"/>
              </a:buClr>
            </a:pPr>
            <a:r>
              <a:rPr lang="en-IE" altLang="en-US"/>
              <a:t>Plans for inventions</a:t>
            </a:r>
          </a:p>
          <a:p>
            <a:pPr marL="982663" lvl="1" indent="-533400">
              <a:buClr>
                <a:schemeClr val="tx1"/>
              </a:buClr>
            </a:pPr>
            <a:r>
              <a:rPr lang="en-IE" altLang="en-US"/>
              <a:t>Ideas on anatomy, geology, flight, water, and painting</a:t>
            </a:r>
            <a:endParaRPr lang="en-US" alt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050">
            <a:extLst>
              <a:ext uri="{FF2B5EF4-FFF2-40B4-BE49-F238E27FC236}">
                <a16:creationId xmlns:a16="http://schemas.microsoft.com/office/drawing/2014/main" id="{4C22713E-B914-03AE-E270-98A02FAA1DB0}"/>
              </a:ext>
            </a:extLst>
          </p:cNvPr>
          <p:cNvSpPr>
            <a:spLocks noGrp="1" noChangeArrowheads="1"/>
          </p:cNvSpPr>
          <p:nvPr>
            <p:ph type="title"/>
          </p:nvPr>
        </p:nvSpPr>
        <p:spPr/>
        <p:txBody>
          <a:bodyPr/>
          <a:lstStyle/>
          <a:p>
            <a:r>
              <a:rPr lang="en-GB" altLang="en-US"/>
              <a:t>SMART Objectives</a:t>
            </a:r>
          </a:p>
        </p:txBody>
      </p:sp>
      <p:sp>
        <p:nvSpPr>
          <p:cNvPr id="6" name="Rounded Rectangle 5">
            <a:extLst>
              <a:ext uri="{FF2B5EF4-FFF2-40B4-BE49-F238E27FC236}">
                <a16:creationId xmlns:a16="http://schemas.microsoft.com/office/drawing/2014/main" id="{243920F8-73E4-D6DC-692C-7493CD85C26B}"/>
              </a:ext>
            </a:extLst>
          </p:cNvPr>
          <p:cNvSpPr/>
          <p:nvPr/>
        </p:nvSpPr>
        <p:spPr>
          <a:xfrm>
            <a:off x="3792539" y="1700213"/>
            <a:ext cx="4391025" cy="4824412"/>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200" dirty="0"/>
              <a:t>Objectives must be</a:t>
            </a:r>
          </a:p>
          <a:p>
            <a:pPr algn="ctr">
              <a:defRPr/>
            </a:pPr>
            <a:r>
              <a:rPr lang="en-IE" sz="8000" b="1" dirty="0"/>
              <a:t>SMART</a:t>
            </a:r>
          </a:p>
          <a:p>
            <a:pPr algn="ctr">
              <a:defRPr/>
            </a:pPr>
            <a:r>
              <a:rPr lang="en-IE" sz="3600" b="1" dirty="0"/>
              <a:t>S</a:t>
            </a:r>
            <a:r>
              <a:rPr lang="en-IE" sz="3600" dirty="0"/>
              <a:t>PECIFIC</a:t>
            </a:r>
          </a:p>
          <a:p>
            <a:pPr algn="ctr">
              <a:defRPr/>
            </a:pPr>
            <a:r>
              <a:rPr lang="en-IE" sz="3600" b="1" dirty="0"/>
              <a:t>M</a:t>
            </a:r>
            <a:r>
              <a:rPr lang="en-IE" sz="3600" dirty="0"/>
              <a:t>EASURABLE</a:t>
            </a:r>
          </a:p>
          <a:p>
            <a:pPr algn="ctr">
              <a:defRPr/>
            </a:pPr>
            <a:r>
              <a:rPr lang="en-IE" sz="3600" b="1" dirty="0"/>
              <a:t>A</a:t>
            </a:r>
            <a:r>
              <a:rPr lang="en-IE" sz="3600" dirty="0"/>
              <a:t>GREED</a:t>
            </a:r>
          </a:p>
          <a:p>
            <a:pPr algn="ctr">
              <a:defRPr/>
            </a:pPr>
            <a:r>
              <a:rPr lang="en-IE" sz="3600" b="1" dirty="0"/>
              <a:t>R</a:t>
            </a:r>
            <a:r>
              <a:rPr lang="en-IE" sz="3600" dirty="0"/>
              <a:t>EALISTIC</a:t>
            </a:r>
          </a:p>
          <a:p>
            <a:pPr algn="ctr">
              <a:defRPr/>
            </a:pPr>
            <a:r>
              <a:rPr lang="en-IE" sz="3600" b="1" dirty="0"/>
              <a:t>T</a:t>
            </a:r>
            <a:r>
              <a:rPr lang="en-IE" sz="3600" dirty="0"/>
              <a:t>IME BASED</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2CF0BCA-5681-2C51-15F7-07A76BC2FBBB}"/>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74085" name="Rectangle 1029">
            <a:extLst>
              <a:ext uri="{FF2B5EF4-FFF2-40B4-BE49-F238E27FC236}">
                <a16:creationId xmlns:a16="http://schemas.microsoft.com/office/drawing/2014/main" id="{BACB6CB2-51DC-9A6B-8F56-22DE2BEB17E1}"/>
              </a:ext>
            </a:extLst>
          </p:cNvPr>
          <p:cNvSpPr>
            <a:spLocks noGrp="1" noChangeArrowheads="1"/>
          </p:cNvSpPr>
          <p:nvPr>
            <p:ph type="body" idx="1"/>
          </p:nvPr>
        </p:nvSpPr>
        <p:spPr>
          <a:xfrm>
            <a:off x="1863090" y="1825625"/>
            <a:ext cx="8366760" cy="4351338"/>
          </a:xfrm>
        </p:spPr>
        <p:txBody>
          <a:bodyPr/>
          <a:lstStyle/>
          <a:p>
            <a:pPr>
              <a:defRPr/>
            </a:pPr>
            <a:r>
              <a:rPr lang="en-GB" sz="2400" dirty="0"/>
              <a:t>Make the objective specific</a:t>
            </a:r>
          </a:p>
          <a:p>
            <a:pPr lvl="1">
              <a:defRPr/>
            </a:pPr>
            <a:r>
              <a:rPr lang="en-GB" sz="2000" dirty="0"/>
              <a:t>Break large tasks down into smaller tasks</a:t>
            </a:r>
          </a:p>
          <a:p>
            <a:pPr lvl="1">
              <a:defRPr/>
            </a:pPr>
            <a:endParaRPr lang="en-GB" sz="2000" dirty="0"/>
          </a:p>
          <a:p>
            <a:pPr lvl="1">
              <a:defRPr/>
            </a:pPr>
            <a:r>
              <a:rPr lang="en-GB" sz="2000" dirty="0">
                <a:solidFill>
                  <a:srgbClr val="FF0000"/>
                </a:solidFill>
              </a:rPr>
              <a:t>[X]  </a:t>
            </a:r>
            <a:r>
              <a:rPr lang="en-GB" sz="2000" dirty="0"/>
              <a:t>Write your thesis</a:t>
            </a:r>
          </a:p>
          <a:p>
            <a:pPr lvl="1">
              <a:defRPr/>
            </a:pPr>
            <a:r>
              <a:rPr lang="en-GB" sz="2000" dirty="0">
                <a:solidFill>
                  <a:schemeClr val="accent5">
                    <a:lumMod val="50000"/>
                  </a:schemeClr>
                </a:solidFill>
              </a:rPr>
              <a:t>[√]  </a:t>
            </a:r>
            <a:r>
              <a:rPr lang="en-GB" sz="2000" dirty="0"/>
              <a:t>Write Results chapter of your thesis</a:t>
            </a:r>
          </a:p>
          <a:p>
            <a:pPr lvl="1">
              <a:defRPr/>
            </a:pPr>
            <a:r>
              <a:rPr lang="en-GB" sz="2000" dirty="0">
                <a:solidFill>
                  <a:schemeClr val="accent5">
                    <a:lumMod val="50000"/>
                  </a:schemeClr>
                </a:solidFill>
              </a:rPr>
              <a:t>[√] </a:t>
            </a:r>
            <a:r>
              <a:rPr lang="en-GB" sz="2000" dirty="0"/>
              <a:t>Write section 1 of Results chapter of your thesis</a:t>
            </a:r>
          </a:p>
          <a:p>
            <a:pPr lvl="1">
              <a:defRPr/>
            </a:pPr>
            <a:endParaRPr lang="en-GB" sz="2000" dirty="0"/>
          </a:p>
          <a:p>
            <a:pPr>
              <a:defRPr/>
            </a:pPr>
            <a:r>
              <a:rPr lang="en-GB" sz="2400" dirty="0"/>
              <a:t>Breaking large tasks into smaller ones makes it easier to assess progress</a:t>
            </a:r>
          </a:p>
        </p:txBody>
      </p:sp>
      <p:sp>
        <p:nvSpPr>
          <p:cNvPr id="6" name="Rounded Rectangle 5">
            <a:extLst>
              <a:ext uri="{FF2B5EF4-FFF2-40B4-BE49-F238E27FC236}">
                <a16:creationId xmlns:a16="http://schemas.microsoft.com/office/drawing/2014/main" id="{28BFBE5C-AEFC-215E-B204-C6C3B1249808}"/>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S</a:t>
            </a:r>
            <a:r>
              <a:rPr lang="en-IE" sz="3600" dirty="0"/>
              <a:t>PECIFIC</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2053">
            <a:extLst>
              <a:ext uri="{FF2B5EF4-FFF2-40B4-BE49-F238E27FC236}">
                <a16:creationId xmlns:a16="http://schemas.microsoft.com/office/drawing/2014/main" id="{7FAC18BE-9EB3-D234-4E39-492890201092}"/>
              </a:ext>
            </a:extLst>
          </p:cNvPr>
          <p:cNvSpPr>
            <a:spLocks noGrp="1" noChangeArrowheads="1"/>
          </p:cNvSpPr>
          <p:nvPr>
            <p:ph type="body" idx="1"/>
          </p:nvPr>
        </p:nvSpPr>
        <p:spPr>
          <a:xfrm>
            <a:off x="1774825" y="1825625"/>
            <a:ext cx="8642350" cy="4351338"/>
          </a:xfrm>
        </p:spPr>
        <p:txBody>
          <a:bodyPr/>
          <a:lstStyle/>
          <a:p>
            <a:pPr>
              <a:defRPr/>
            </a:pPr>
            <a:r>
              <a:rPr lang="en-GB" sz="2400" dirty="0"/>
              <a:t>How do you know when you have completed the work</a:t>
            </a:r>
          </a:p>
          <a:p>
            <a:pPr lvl="1">
              <a:defRPr/>
            </a:pPr>
            <a:r>
              <a:rPr lang="en-GB" sz="2000" dirty="0">
                <a:solidFill>
                  <a:srgbClr val="FF0000"/>
                </a:solidFill>
              </a:rPr>
              <a:t>[X] </a:t>
            </a:r>
            <a:r>
              <a:rPr lang="en-GB" sz="2000" dirty="0"/>
              <a:t>Make more contacts in the my field of research</a:t>
            </a:r>
          </a:p>
          <a:p>
            <a:pPr lvl="1">
              <a:defRPr/>
            </a:pPr>
            <a:r>
              <a:rPr lang="en-GB" sz="2000" dirty="0">
                <a:solidFill>
                  <a:schemeClr val="accent5">
                    <a:lumMod val="50000"/>
                  </a:schemeClr>
                </a:solidFill>
              </a:rPr>
              <a:t>[√] </a:t>
            </a:r>
            <a:r>
              <a:rPr lang="en-GB" sz="2000" dirty="0"/>
              <a:t>Make 3 contacts using e-mail</a:t>
            </a:r>
          </a:p>
          <a:p>
            <a:pPr lvl="2">
              <a:buFont typeface="Wingdings" panose="05000000000000000000" pitchFamily="2" charset="2"/>
              <a:buNone/>
              <a:defRPr/>
            </a:pPr>
            <a:endParaRPr lang="en-GB" dirty="0"/>
          </a:p>
          <a:p>
            <a:pPr lvl="1">
              <a:defRPr/>
            </a:pPr>
            <a:r>
              <a:rPr lang="en-GB" sz="2000" dirty="0">
                <a:solidFill>
                  <a:srgbClr val="FF0000"/>
                </a:solidFill>
              </a:rPr>
              <a:t>[X] </a:t>
            </a:r>
            <a:r>
              <a:rPr lang="en-GB" sz="2000" dirty="0"/>
              <a:t>Publish a number of papers from my thesis</a:t>
            </a:r>
          </a:p>
          <a:p>
            <a:pPr lvl="1">
              <a:defRPr/>
            </a:pPr>
            <a:r>
              <a:rPr lang="en-GB" sz="2000" dirty="0">
                <a:solidFill>
                  <a:schemeClr val="accent5">
                    <a:lumMod val="50000"/>
                  </a:schemeClr>
                </a:solidFill>
              </a:rPr>
              <a:t>[√] </a:t>
            </a:r>
            <a:r>
              <a:rPr lang="en-GB" sz="2000" dirty="0"/>
              <a:t>Write a paper after my project is over</a:t>
            </a:r>
          </a:p>
          <a:p>
            <a:pPr lvl="1">
              <a:defRPr/>
            </a:pPr>
            <a:endParaRPr lang="en-GB" sz="2000" dirty="0"/>
          </a:p>
          <a:p>
            <a:pPr>
              <a:defRPr/>
            </a:pPr>
            <a:r>
              <a:rPr lang="en-GB" sz="2400" dirty="0"/>
              <a:t>Make sure they are evidenced based </a:t>
            </a:r>
            <a:r>
              <a:rPr lang="en-GB" sz="2400" dirty="0">
                <a:latin typeface="Times New Roman"/>
              </a:rPr>
              <a:t>–</a:t>
            </a:r>
            <a:r>
              <a:rPr lang="en-GB" sz="2400" dirty="0"/>
              <a:t> you should have a deliverable attached to the objective</a:t>
            </a:r>
          </a:p>
          <a:p>
            <a:pPr lvl="1">
              <a:defRPr/>
            </a:pPr>
            <a:endParaRPr lang="en-GB" sz="2000" dirty="0"/>
          </a:p>
        </p:txBody>
      </p:sp>
      <p:sp>
        <p:nvSpPr>
          <p:cNvPr id="4" name="Rounded Rectangle 3">
            <a:extLst>
              <a:ext uri="{FF2B5EF4-FFF2-40B4-BE49-F238E27FC236}">
                <a16:creationId xmlns:a16="http://schemas.microsoft.com/office/drawing/2014/main" id="{E04964ED-C402-4C85-11D5-862CD74BE0A1}"/>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7" name="Rounded Rectangle 6">
            <a:extLst>
              <a:ext uri="{FF2B5EF4-FFF2-40B4-BE49-F238E27FC236}">
                <a16:creationId xmlns:a16="http://schemas.microsoft.com/office/drawing/2014/main" id="{76CE1037-2716-F955-098F-E23CE750CE17}"/>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M</a:t>
            </a:r>
            <a:r>
              <a:rPr lang="en-IE" sz="3600" dirty="0"/>
              <a:t>EASURABLE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Rectangle 1029">
            <a:extLst>
              <a:ext uri="{FF2B5EF4-FFF2-40B4-BE49-F238E27FC236}">
                <a16:creationId xmlns:a16="http://schemas.microsoft.com/office/drawing/2014/main" id="{697B137F-8169-335D-2B0B-2466C3CEF149}"/>
              </a:ext>
            </a:extLst>
          </p:cNvPr>
          <p:cNvSpPr>
            <a:spLocks noGrp="1" noChangeArrowheads="1"/>
          </p:cNvSpPr>
          <p:nvPr>
            <p:ph type="body" idx="1"/>
          </p:nvPr>
        </p:nvSpPr>
        <p:spPr>
          <a:xfrm>
            <a:off x="1774825" y="1825625"/>
            <a:ext cx="8203566" cy="4351338"/>
          </a:xfrm>
        </p:spPr>
        <p:txBody>
          <a:bodyPr/>
          <a:lstStyle/>
          <a:p>
            <a:pPr>
              <a:defRPr/>
            </a:pPr>
            <a:r>
              <a:rPr lang="en-GB" sz="2400" dirty="0"/>
              <a:t>Get the agreement of the stakeholders in the project</a:t>
            </a:r>
          </a:p>
          <a:p>
            <a:pPr lvl="1">
              <a:defRPr/>
            </a:pPr>
            <a:r>
              <a:rPr lang="en-GB" sz="2000" dirty="0"/>
              <a:t>Especially your supervisor!</a:t>
            </a:r>
          </a:p>
          <a:p>
            <a:pPr lvl="1">
              <a:defRPr/>
            </a:pPr>
            <a:endParaRPr lang="en-GB" sz="2000" dirty="0"/>
          </a:p>
          <a:p>
            <a:pPr lvl="1">
              <a:defRPr/>
            </a:pPr>
            <a:r>
              <a:rPr lang="en-GB" sz="2000" dirty="0">
                <a:solidFill>
                  <a:srgbClr val="FF0000"/>
                </a:solidFill>
              </a:rPr>
              <a:t>[X] </a:t>
            </a:r>
            <a:r>
              <a:rPr lang="en-GB" sz="2000" dirty="0"/>
              <a:t>I think I will finish this set of experiments by the end of March</a:t>
            </a:r>
          </a:p>
          <a:p>
            <a:pPr lvl="1">
              <a:defRPr/>
            </a:pPr>
            <a:r>
              <a:rPr lang="en-GB" sz="2000" dirty="0">
                <a:solidFill>
                  <a:srgbClr val="FF0000"/>
                </a:solidFill>
              </a:rPr>
              <a:t>[X] </a:t>
            </a:r>
            <a:r>
              <a:rPr lang="en-GB" sz="2000" dirty="0"/>
              <a:t>My supervisor thinks I will finish these experiments by the end of January</a:t>
            </a:r>
          </a:p>
          <a:p>
            <a:pPr lvl="1">
              <a:defRPr/>
            </a:pPr>
            <a:r>
              <a:rPr lang="en-GB" sz="2000" dirty="0">
                <a:solidFill>
                  <a:schemeClr val="accent5">
                    <a:lumMod val="50000"/>
                  </a:schemeClr>
                </a:solidFill>
              </a:rPr>
              <a:t>[√] </a:t>
            </a:r>
            <a:r>
              <a:rPr lang="en-GB" sz="2000" dirty="0"/>
              <a:t>We agreed that my objective will be to finish the experiments by the end of February</a:t>
            </a:r>
          </a:p>
        </p:txBody>
      </p:sp>
      <p:sp>
        <p:nvSpPr>
          <p:cNvPr id="4" name="Rounded Rectangle 3">
            <a:extLst>
              <a:ext uri="{FF2B5EF4-FFF2-40B4-BE49-F238E27FC236}">
                <a16:creationId xmlns:a16="http://schemas.microsoft.com/office/drawing/2014/main" id="{D8B953DD-2B9C-9467-B9FC-CAEE591EBE8E}"/>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Rounded Rectangle 5">
            <a:extLst>
              <a:ext uri="{FF2B5EF4-FFF2-40B4-BE49-F238E27FC236}">
                <a16:creationId xmlns:a16="http://schemas.microsoft.com/office/drawing/2014/main" id="{739FF574-E057-7DC5-5027-3F02E50762A4}"/>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A</a:t>
            </a:r>
            <a:r>
              <a:rPr lang="en-IE" sz="3600" dirty="0"/>
              <a:t>GREED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Rectangle 2053">
            <a:extLst>
              <a:ext uri="{FF2B5EF4-FFF2-40B4-BE49-F238E27FC236}">
                <a16:creationId xmlns:a16="http://schemas.microsoft.com/office/drawing/2014/main" id="{DDF72A5E-6A6E-028A-6571-6A0C962C45A9}"/>
              </a:ext>
            </a:extLst>
          </p:cNvPr>
          <p:cNvSpPr>
            <a:spLocks noGrp="1" noChangeArrowheads="1"/>
          </p:cNvSpPr>
          <p:nvPr>
            <p:ph type="body" idx="1"/>
          </p:nvPr>
        </p:nvSpPr>
        <p:spPr>
          <a:xfrm>
            <a:off x="1774825" y="1825625"/>
            <a:ext cx="8512176" cy="4351338"/>
          </a:xfrm>
        </p:spPr>
        <p:txBody>
          <a:bodyPr/>
          <a:lstStyle/>
          <a:p>
            <a:pPr>
              <a:defRPr/>
            </a:pPr>
            <a:r>
              <a:rPr lang="en-GB" dirty="0"/>
              <a:t>Will you achieve the objective?</a:t>
            </a:r>
          </a:p>
          <a:p>
            <a:pPr lvl="1">
              <a:defRPr/>
            </a:pPr>
            <a:r>
              <a:rPr lang="en-GB" dirty="0"/>
              <a:t>Unrealistic objectives can be very de-motivating</a:t>
            </a:r>
          </a:p>
          <a:p>
            <a:pPr lvl="1">
              <a:defRPr/>
            </a:pPr>
            <a:r>
              <a:rPr lang="en-GB" dirty="0"/>
              <a:t>Challenging objectives which are realistic can be motivating</a:t>
            </a:r>
          </a:p>
          <a:p>
            <a:pPr>
              <a:defRPr/>
            </a:pPr>
            <a:endParaRPr lang="en-GB" dirty="0"/>
          </a:p>
          <a:p>
            <a:pPr lvl="1">
              <a:defRPr/>
            </a:pPr>
            <a:r>
              <a:rPr lang="en-GB" dirty="0">
                <a:solidFill>
                  <a:srgbClr val="FF0000"/>
                </a:solidFill>
              </a:rPr>
              <a:t>[X] </a:t>
            </a:r>
            <a:r>
              <a:rPr lang="en-GB" dirty="0"/>
              <a:t>Publish 10 papers from my thesis</a:t>
            </a:r>
          </a:p>
          <a:p>
            <a:pPr lvl="1">
              <a:defRPr/>
            </a:pPr>
            <a:r>
              <a:rPr lang="en-GB" dirty="0">
                <a:solidFill>
                  <a:schemeClr val="accent5">
                    <a:lumMod val="50000"/>
                  </a:schemeClr>
                </a:solidFill>
              </a:rPr>
              <a:t>[√] </a:t>
            </a:r>
            <a:r>
              <a:rPr lang="en-GB" dirty="0"/>
              <a:t>Publish a paper from my thesis</a:t>
            </a:r>
          </a:p>
          <a:p>
            <a:pPr lvl="1">
              <a:defRPr/>
            </a:pPr>
            <a:endParaRPr lang="en-GB" dirty="0"/>
          </a:p>
        </p:txBody>
      </p:sp>
      <p:sp>
        <p:nvSpPr>
          <p:cNvPr id="4" name="Rounded Rectangle 3">
            <a:extLst>
              <a:ext uri="{FF2B5EF4-FFF2-40B4-BE49-F238E27FC236}">
                <a16:creationId xmlns:a16="http://schemas.microsoft.com/office/drawing/2014/main" id="{0EE0F6F6-D1F3-F9D3-FBFC-126452259063}"/>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Rounded Rectangle 5">
            <a:extLst>
              <a:ext uri="{FF2B5EF4-FFF2-40B4-BE49-F238E27FC236}">
                <a16:creationId xmlns:a16="http://schemas.microsoft.com/office/drawing/2014/main" id="{253A7076-DAA7-1E5C-8EBD-42C32442656C}"/>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R</a:t>
            </a:r>
            <a:r>
              <a:rPr lang="en-IE" sz="3600" dirty="0"/>
              <a:t>EALISTIC</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Rectangle 1029">
            <a:extLst>
              <a:ext uri="{FF2B5EF4-FFF2-40B4-BE49-F238E27FC236}">
                <a16:creationId xmlns:a16="http://schemas.microsoft.com/office/drawing/2014/main" id="{63D6994B-1F65-DE17-7707-E7C6BBC86AF4}"/>
              </a:ext>
            </a:extLst>
          </p:cNvPr>
          <p:cNvSpPr>
            <a:spLocks noGrp="1" noChangeArrowheads="1"/>
          </p:cNvSpPr>
          <p:nvPr>
            <p:ph type="body" idx="1"/>
          </p:nvPr>
        </p:nvSpPr>
        <p:spPr>
          <a:xfrm>
            <a:off x="1774825" y="1825625"/>
            <a:ext cx="8260716" cy="4351338"/>
          </a:xfrm>
        </p:spPr>
        <p:txBody>
          <a:bodyPr/>
          <a:lstStyle/>
          <a:p>
            <a:pPr>
              <a:defRPr/>
            </a:pPr>
            <a:r>
              <a:rPr lang="en-GB" dirty="0"/>
              <a:t>Set timescales on your objectives</a:t>
            </a:r>
          </a:p>
          <a:p>
            <a:pPr lvl="1">
              <a:defRPr/>
            </a:pPr>
            <a:r>
              <a:rPr lang="en-GB" dirty="0"/>
              <a:t>Deadlines and Milestones</a:t>
            </a:r>
          </a:p>
          <a:p>
            <a:pPr>
              <a:defRPr/>
            </a:pPr>
            <a:r>
              <a:rPr lang="en-GB" dirty="0"/>
              <a:t>Review progress against these deadlines</a:t>
            </a:r>
          </a:p>
          <a:p>
            <a:pPr>
              <a:defRPr/>
            </a:pPr>
            <a:endParaRPr lang="en-GB" dirty="0"/>
          </a:p>
          <a:p>
            <a:pPr lvl="1">
              <a:defRPr/>
            </a:pPr>
            <a:r>
              <a:rPr lang="en-GB" dirty="0">
                <a:solidFill>
                  <a:srgbClr val="FF0000"/>
                </a:solidFill>
              </a:rPr>
              <a:t>[X] </a:t>
            </a:r>
            <a:r>
              <a:rPr lang="en-GB" dirty="0"/>
              <a:t>Finish writing my literature review</a:t>
            </a:r>
          </a:p>
          <a:p>
            <a:pPr lvl="1">
              <a:defRPr/>
            </a:pPr>
            <a:r>
              <a:rPr lang="en-GB" dirty="0">
                <a:solidFill>
                  <a:schemeClr val="accent5">
                    <a:lumMod val="50000"/>
                  </a:schemeClr>
                </a:solidFill>
              </a:rPr>
              <a:t>[√] </a:t>
            </a:r>
            <a:r>
              <a:rPr lang="en-GB" dirty="0"/>
              <a:t>Finish the first draft of my literature review by the 1st of December</a:t>
            </a:r>
          </a:p>
          <a:p>
            <a:pPr>
              <a:defRPr/>
            </a:pPr>
            <a:endParaRPr lang="en-GB" dirty="0"/>
          </a:p>
          <a:p>
            <a:pPr>
              <a:defRPr/>
            </a:pPr>
            <a:endParaRPr lang="en-GB" dirty="0"/>
          </a:p>
        </p:txBody>
      </p:sp>
      <p:sp>
        <p:nvSpPr>
          <p:cNvPr id="4" name="Rounded Rectangle 3">
            <a:extLst>
              <a:ext uri="{FF2B5EF4-FFF2-40B4-BE49-F238E27FC236}">
                <a16:creationId xmlns:a16="http://schemas.microsoft.com/office/drawing/2014/main" id="{34694E1B-A780-7C8F-0557-7D5D045BE0DD}"/>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Rounded Rectangle 5">
            <a:extLst>
              <a:ext uri="{FF2B5EF4-FFF2-40B4-BE49-F238E27FC236}">
                <a16:creationId xmlns:a16="http://schemas.microsoft.com/office/drawing/2014/main" id="{735BCCB6-B3D7-9DF0-9A2C-5A0C2190E5AD}"/>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T</a:t>
            </a:r>
            <a:r>
              <a:rPr lang="en-IE" sz="3600" dirty="0"/>
              <a:t>IME BASED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053">
            <a:extLst>
              <a:ext uri="{FF2B5EF4-FFF2-40B4-BE49-F238E27FC236}">
                <a16:creationId xmlns:a16="http://schemas.microsoft.com/office/drawing/2014/main" id="{82BACB9B-0B36-2EB8-4519-86281B246F76}"/>
              </a:ext>
            </a:extLst>
          </p:cNvPr>
          <p:cNvSpPr>
            <a:spLocks noGrp="1" noChangeArrowheads="1"/>
          </p:cNvSpPr>
          <p:nvPr>
            <p:ph type="body" idx="1"/>
          </p:nvPr>
        </p:nvSpPr>
        <p:spPr>
          <a:xfrm>
            <a:off x="1774825" y="1825625"/>
            <a:ext cx="8466456" cy="4351338"/>
          </a:xfrm>
        </p:spPr>
        <p:txBody>
          <a:bodyPr/>
          <a:lstStyle/>
          <a:p>
            <a:pPr>
              <a:lnSpc>
                <a:spcPct val="90000"/>
              </a:lnSpc>
            </a:pPr>
            <a:r>
              <a:rPr lang="en-GB" altLang="en-US" dirty="0"/>
              <a:t>Set objectives at multiple timescales</a:t>
            </a:r>
          </a:p>
          <a:p>
            <a:pPr lvl="1">
              <a:lnSpc>
                <a:spcPct val="90000"/>
              </a:lnSpc>
            </a:pPr>
            <a:r>
              <a:rPr lang="en-GB" altLang="en-US" dirty="0"/>
              <a:t>This week I will read 4 papers on modelling</a:t>
            </a:r>
          </a:p>
          <a:p>
            <a:pPr lvl="1">
              <a:lnSpc>
                <a:spcPct val="90000"/>
              </a:lnSpc>
            </a:pPr>
            <a:r>
              <a:rPr lang="en-GB" altLang="en-US" dirty="0"/>
              <a:t>This month I will prepare a short report on modelling</a:t>
            </a:r>
          </a:p>
          <a:p>
            <a:pPr lvl="1">
              <a:lnSpc>
                <a:spcPct val="90000"/>
              </a:lnSpc>
            </a:pPr>
            <a:r>
              <a:rPr lang="en-GB" altLang="en-US" dirty="0"/>
              <a:t>In the next 2 months I will review the three principle modelling techniques and write the literature review of these techniques for my thesis</a:t>
            </a:r>
          </a:p>
        </p:txBody>
      </p:sp>
      <p:sp>
        <p:nvSpPr>
          <p:cNvPr id="4" name="Rounded Rectangle 3">
            <a:extLst>
              <a:ext uri="{FF2B5EF4-FFF2-40B4-BE49-F238E27FC236}">
                <a16:creationId xmlns:a16="http://schemas.microsoft.com/office/drawing/2014/main" id="{BA573CFC-88D7-BF96-A49A-68E15ED0E18A}"/>
              </a:ext>
            </a:extLst>
          </p:cNvPr>
          <p:cNvSpPr/>
          <p:nvPr/>
        </p:nvSpPr>
        <p:spPr>
          <a:xfrm>
            <a:off x="1774825" y="765176"/>
            <a:ext cx="8642350" cy="5832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Rounded Rectangle 5">
            <a:extLst>
              <a:ext uri="{FF2B5EF4-FFF2-40B4-BE49-F238E27FC236}">
                <a16:creationId xmlns:a16="http://schemas.microsoft.com/office/drawing/2014/main" id="{811B5F0B-FC44-A582-B55F-D2476ACC3310}"/>
              </a:ext>
            </a:extLst>
          </p:cNvPr>
          <p:cNvSpPr/>
          <p:nvPr/>
        </p:nvSpPr>
        <p:spPr>
          <a:xfrm>
            <a:off x="3792539" y="333376"/>
            <a:ext cx="4391025" cy="1008063"/>
          </a:xfrm>
          <a:prstGeom prst="roundRect">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sz="3600" b="1" dirty="0"/>
              <a:t>T</a:t>
            </a:r>
            <a:r>
              <a:rPr lang="en-IE" sz="3600" dirty="0"/>
              <a:t>IME SCALES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887AC34-5F12-BDFF-EC94-D224B2452C02}"/>
              </a:ext>
            </a:extLst>
          </p:cNvPr>
          <p:cNvSpPr>
            <a:spLocks noGrp="1" noChangeArrowheads="1"/>
          </p:cNvSpPr>
          <p:nvPr>
            <p:ph type="title"/>
          </p:nvPr>
        </p:nvSpPr>
        <p:spPr/>
        <p:txBody>
          <a:bodyPr/>
          <a:lstStyle/>
          <a:p>
            <a:pPr marL="762000" indent="-762000"/>
            <a:r>
              <a:rPr lang="en-US" altLang="en-US"/>
              <a:t>Connessione</a:t>
            </a:r>
          </a:p>
        </p:txBody>
      </p:sp>
      <p:sp>
        <p:nvSpPr>
          <p:cNvPr id="142339" name="Rectangle 3">
            <a:extLst>
              <a:ext uri="{FF2B5EF4-FFF2-40B4-BE49-F238E27FC236}">
                <a16:creationId xmlns:a16="http://schemas.microsoft.com/office/drawing/2014/main" id="{9A569468-DCF2-C299-0186-B5B3530F5170}"/>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Timeline of your life</a:t>
            </a:r>
          </a:p>
          <a:p>
            <a:pPr marL="982663" lvl="1" indent="-533400">
              <a:buClr>
                <a:schemeClr val="tx1"/>
              </a:buClr>
            </a:pPr>
            <a:r>
              <a:rPr lang="en-IE" altLang="en-US"/>
              <a:t>Create a time line of your life</a:t>
            </a:r>
          </a:p>
          <a:p>
            <a:pPr marL="982663" lvl="1" indent="-533400">
              <a:buClr>
                <a:schemeClr val="tx1"/>
              </a:buClr>
            </a:pPr>
            <a:r>
              <a:rPr lang="en-IE" altLang="en-US"/>
              <a:t>Highlight the key events</a:t>
            </a:r>
          </a:p>
          <a:p>
            <a:pPr marL="982663" lvl="1" indent="-533400">
              <a:buClr>
                <a:schemeClr val="tx1"/>
              </a:buClr>
            </a:pPr>
            <a:r>
              <a:rPr lang="en-IE" altLang="en-US"/>
              <a:t>Either personally or globally</a:t>
            </a:r>
          </a:p>
        </p:txBody>
      </p:sp>
      <p:grpSp>
        <p:nvGrpSpPr>
          <p:cNvPr id="142340" name="Group 42">
            <a:extLst>
              <a:ext uri="{FF2B5EF4-FFF2-40B4-BE49-F238E27FC236}">
                <a16:creationId xmlns:a16="http://schemas.microsoft.com/office/drawing/2014/main" id="{44E2D3F7-32F2-3579-A9B3-1A0BCF458CFB}"/>
              </a:ext>
            </a:extLst>
          </p:cNvPr>
          <p:cNvGrpSpPr>
            <a:grpSpLocks/>
          </p:cNvGrpSpPr>
          <p:nvPr/>
        </p:nvGrpSpPr>
        <p:grpSpPr bwMode="auto">
          <a:xfrm>
            <a:off x="2063751" y="5014914"/>
            <a:ext cx="8424863" cy="1582737"/>
            <a:chOff x="340" y="3068"/>
            <a:chExt cx="5307" cy="997"/>
          </a:xfrm>
        </p:grpSpPr>
        <p:sp>
          <p:nvSpPr>
            <p:cNvPr id="142341" name="AutoShape 5">
              <a:extLst>
                <a:ext uri="{FF2B5EF4-FFF2-40B4-BE49-F238E27FC236}">
                  <a16:creationId xmlns:a16="http://schemas.microsoft.com/office/drawing/2014/main" id="{30D9030F-E6EA-1E85-2352-513107B77A17}"/>
                </a:ext>
              </a:extLst>
            </p:cNvPr>
            <p:cNvSpPr>
              <a:spLocks noChangeArrowheads="1"/>
            </p:cNvSpPr>
            <p:nvPr/>
          </p:nvSpPr>
          <p:spPr bwMode="auto">
            <a:xfrm>
              <a:off x="340" y="3068"/>
              <a:ext cx="5125" cy="363"/>
            </a:xfrm>
            <a:prstGeom prst="roundRect">
              <a:avLst>
                <a:gd name="adj" fmla="val 16667"/>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42" name="Oval 6">
              <a:extLst>
                <a:ext uri="{FF2B5EF4-FFF2-40B4-BE49-F238E27FC236}">
                  <a16:creationId xmlns:a16="http://schemas.microsoft.com/office/drawing/2014/main" id="{DC3985EB-BC46-A535-64D4-FDCB2150DB97}"/>
                </a:ext>
              </a:extLst>
            </p:cNvPr>
            <p:cNvSpPr>
              <a:spLocks noChangeArrowheads="1"/>
            </p:cNvSpPr>
            <p:nvPr/>
          </p:nvSpPr>
          <p:spPr bwMode="auto">
            <a:xfrm>
              <a:off x="1110" y="3159"/>
              <a:ext cx="182" cy="181"/>
            </a:xfrm>
            <a:prstGeom prst="ellipse">
              <a:avLst/>
            </a:prstGeom>
            <a:solidFill>
              <a:schemeClr val="bg1"/>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43" name="Oval 7">
              <a:extLst>
                <a:ext uri="{FF2B5EF4-FFF2-40B4-BE49-F238E27FC236}">
                  <a16:creationId xmlns:a16="http://schemas.microsoft.com/office/drawing/2014/main" id="{C8950A0B-1FA7-5120-CD72-86617DABD825}"/>
                </a:ext>
              </a:extLst>
            </p:cNvPr>
            <p:cNvSpPr>
              <a:spLocks noChangeArrowheads="1"/>
            </p:cNvSpPr>
            <p:nvPr/>
          </p:nvSpPr>
          <p:spPr bwMode="auto">
            <a:xfrm>
              <a:off x="2380" y="3159"/>
              <a:ext cx="182" cy="181"/>
            </a:xfrm>
            <a:prstGeom prst="ellipse">
              <a:avLst/>
            </a:prstGeom>
            <a:solidFill>
              <a:schemeClr val="bg1"/>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44" name="Oval 8">
              <a:extLst>
                <a:ext uri="{FF2B5EF4-FFF2-40B4-BE49-F238E27FC236}">
                  <a16:creationId xmlns:a16="http://schemas.microsoft.com/office/drawing/2014/main" id="{0E4E2356-4C8C-954F-0B82-BC2BB9DBBE54}"/>
                </a:ext>
              </a:extLst>
            </p:cNvPr>
            <p:cNvSpPr>
              <a:spLocks noChangeArrowheads="1"/>
            </p:cNvSpPr>
            <p:nvPr/>
          </p:nvSpPr>
          <p:spPr bwMode="auto">
            <a:xfrm>
              <a:off x="3651" y="3159"/>
              <a:ext cx="182" cy="181"/>
            </a:xfrm>
            <a:prstGeom prst="ellipse">
              <a:avLst/>
            </a:prstGeom>
            <a:solidFill>
              <a:schemeClr val="bg1"/>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45" name="Line 9">
              <a:extLst>
                <a:ext uri="{FF2B5EF4-FFF2-40B4-BE49-F238E27FC236}">
                  <a16:creationId xmlns:a16="http://schemas.microsoft.com/office/drawing/2014/main" id="{C8FAFE59-BC4D-EA80-2B04-B7512287C234}"/>
                </a:ext>
              </a:extLst>
            </p:cNvPr>
            <p:cNvSpPr>
              <a:spLocks noChangeShapeType="1"/>
            </p:cNvSpPr>
            <p:nvPr/>
          </p:nvSpPr>
          <p:spPr bwMode="auto">
            <a:xfrm flipV="1">
              <a:off x="1202" y="3340"/>
              <a:ext cx="0" cy="9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46" name="Line 12">
              <a:extLst>
                <a:ext uri="{FF2B5EF4-FFF2-40B4-BE49-F238E27FC236}">
                  <a16:creationId xmlns:a16="http://schemas.microsoft.com/office/drawing/2014/main" id="{4C306F59-DAA4-3E7A-96F6-A7952C01AA3D}"/>
                </a:ext>
              </a:extLst>
            </p:cNvPr>
            <p:cNvSpPr>
              <a:spLocks noChangeShapeType="1"/>
            </p:cNvSpPr>
            <p:nvPr/>
          </p:nvSpPr>
          <p:spPr bwMode="auto">
            <a:xfrm flipV="1">
              <a:off x="1202" y="3430"/>
              <a:ext cx="0" cy="9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47" name="Oval 18">
              <a:extLst>
                <a:ext uri="{FF2B5EF4-FFF2-40B4-BE49-F238E27FC236}">
                  <a16:creationId xmlns:a16="http://schemas.microsoft.com/office/drawing/2014/main" id="{3AB0BF91-6554-BCCF-2FEB-696A4D71B71C}"/>
                </a:ext>
              </a:extLst>
            </p:cNvPr>
            <p:cNvSpPr>
              <a:spLocks noChangeArrowheads="1"/>
            </p:cNvSpPr>
            <p:nvPr/>
          </p:nvSpPr>
          <p:spPr bwMode="auto">
            <a:xfrm>
              <a:off x="4875" y="3159"/>
              <a:ext cx="182" cy="181"/>
            </a:xfrm>
            <a:prstGeom prst="ellipse">
              <a:avLst/>
            </a:prstGeom>
            <a:solidFill>
              <a:schemeClr val="bg1"/>
            </a:solidFill>
            <a:ln w="9525">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48" name="Line 23">
              <a:extLst>
                <a:ext uri="{FF2B5EF4-FFF2-40B4-BE49-F238E27FC236}">
                  <a16:creationId xmlns:a16="http://schemas.microsoft.com/office/drawing/2014/main" id="{7499734F-A703-7330-9AAB-C49A7AAE13D4}"/>
                </a:ext>
              </a:extLst>
            </p:cNvPr>
            <p:cNvSpPr>
              <a:spLocks noChangeShapeType="1"/>
            </p:cNvSpPr>
            <p:nvPr/>
          </p:nvSpPr>
          <p:spPr bwMode="auto">
            <a:xfrm flipV="1">
              <a:off x="2472" y="3340"/>
              <a:ext cx="0" cy="9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49" name="Line 24">
              <a:extLst>
                <a:ext uri="{FF2B5EF4-FFF2-40B4-BE49-F238E27FC236}">
                  <a16:creationId xmlns:a16="http://schemas.microsoft.com/office/drawing/2014/main" id="{9AA0B5BA-5395-D6ED-B464-047254E294BE}"/>
                </a:ext>
              </a:extLst>
            </p:cNvPr>
            <p:cNvSpPr>
              <a:spLocks noChangeShapeType="1"/>
            </p:cNvSpPr>
            <p:nvPr/>
          </p:nvSpPr>
          <p:spPr bwMode="auto">
            <a:xfrm flipV="1">
              <a:off x="2472" y="3430"/>
              <a:ext cx="0" cy="9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50" name="Line 25">
              <a:extLst>
                <a:ext uri="{FF2B5EF4-FFF2-40B4-BE49-F238E27FC236}">
                  <a16:creationId xmlns:a16="http://schemas.microsoft.com/office/drawing/2014/main" id="{476B0D77-EB75-A046-8988-ACDBA2441474}"/>
                </a:ext>
              </a:extLst>
            </p:cNvPr>
            <p:cNvSpPr>
              <a:spLocks noChangeShapeType="1"/>
            </p:cNvSpPr>
            <p:nvPr/>
          </p:nvSpPr>
          <p:spPr bwMode="auto">
            <a:xfrm flipV="1">
              <a:off x="3742" y="3340"/>
              <a:ext cx="0" cy="9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51" name="Line 26">
              <a:extLst>
                <a:ext uri="{FF2B5EF4-FFF2-40B4-BE49-F238E27FC236}">
                  <a16:creationId xmlns:a16="http://schemas.microsoft.com/office/drawing/2014/main" id="{1D2C3CAA-C30F-25DA-971A-5EB25EB0455B}"/>
                </a:ext>
              </a:extLst>
            </p:cNvPr>
            <p:cNvSpPr>
              <a:spLocks noChangeShapeType="1"/>
            </p:cNvSpPr>
            <p:nvPr/>
          </p:nvSpPr>
          <p:spPr bwMode="auto">
            <a:xfrm flipV="1">
              <a:off x="3742" y="3430"/>
              <a:ext cx="0" cy="9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52" name="Line 27">
              <a:extLst>
                <a:ext uri="{FF2B5EF4-FFF2-40B4-BE49-F238E27FC236}">
                  <a16:creationId xmlns:a16="http://schemas.microsoft.com/office/drawing/2014/main" id="{01589C93-A7B4-E02C-90B9-7EDE5E5C1EAF}"/>
                </a:ext>
              </a:extLst>
            </p:cNvPr>
            <p:cNvSpPr>
              <a:spLocks noChangeShapeType="1"/>
            </p:cNvSpPr>
            <p:nvPr/>
          </p:nvSpPr>
          <p:spPr bwMode="auto">
            <a:xfrm flipV="1">
              <a:off x="4967" y="3340"/>
              <a:ext cx="0" cy="91"/>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53" name="Line 28">
              <a:extLst>
                <a:ext uri="{FF2B5EF4-FFF2-40B4-BE49-F238E27FC236}">
                  <a16:creationId xmlns:a16="http://schemas.microsoft.com/office/drawing/2014/main" id="{F5DCF541-91A2-0084-83C0-BC3161CD18DC}"/>
                </a:ext>
              </a:extLst>
            </p:cNvPr>
            <p:cNvSpPr>
              <a:spLocks noChangeShapeType="1"/>
            </p:cNvSpPr>
            <p:nvPr/>
          </p:nvSpPr>
          <p:spPr bwMode="auto">
            <a:xfrm flipV="1">
              <a:off x="4967" y="3430"/>
              <a:ext cx="0" cy="9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42354" name="AutoShape 32">
              <a:extLst>
                <a:ext uri="{FF2B5EF4-FFF2-40B4-BE49-F238E27FC236}">
                  <a16:creationId xmlns:a16="http://schemas.microsoft.com/office/drawing/2014/main" id="{2C873CEC-A7EE-C2EE-384E-69DD1E6BCCDD}"/>
                </a:ext>
              </a:extLst>
            </p:cNvPr>
            <p:cNvSpPr>
              <a:spLocks noChangeArrowheads="1"/>
            </p:cNvSpPr>
            <p:nvPr/>
          </p:nvSpPr>
          <p:spPr bwMode="auto">
            <a:xfrm>
              <a:off x="820" y="3521"/>
              <a:ext cx="772" cy="45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55" name="AutoShape 39">
              <a:extLst>
                <a:ext uri="{FF2B5EF4-FFF2-40B4-BE49-F238E27FC236}">
                  <a16:creationId xmlns:a16="http://schemas.microsoft.com/office/drawing/2014/main" id="{AD916533-90A9-F347-89B9-D4056176D4A9}"/>
                </a:ext>
              </a:extLst>
            </p:cNvPr>
            <p:cNvSpPr>
              <a:spLocks noChangeArrowheads="1"/>
            </p:cNvSpPr>
            <p:nvPr/>
          </p:nvSpPr>
          <p:spPr bwMode="auto">
            <a:xfrm>
              <a:off x="2096" y="3521"/>
              <a:ext cx="772" cy="45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56" name="AutoShape 40">
              <a:extLst>
                <a:ext uri="{FF2B5EF4-FFF2-40B4-BE49-F238E27FC236}">
                  <a16:creationId xmlns:a16="http://schemas.microsoft.com/office/drawing/2014/main" id="{AAAB6B85-FE87-3CDF-38B4-A4E6F3A1F163}"/>
                </a:ext>
              </a:extLst>
            </p:cNvPr>
            <p:cNvSpPr>
              <a:spLocks noChangeArrowheads="1"/>
            </p:cNvSpPr>
            <p:nvPr/>
          </p:nvSpPr>
          <p:spPr bwMode="auto">
            <a:xfrm>
              <a:off x="3360" y="3521"/>
              <a:ext cx="772" cy="45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57" name="AutoShape 41">
              <a:extLst>
                <a:ext uri="{FF2B5EF4-FFF2-40B4-BE49-F238E27FC236}">
                  <a16:creationId xmlns:a16="http://schemas.microsoft.com/office/drawing/2014/main" id="{FF8755D7-6824-4F8D-E104-B8AFAB76D5C1}"/>
                </a:ext>
              </a:extLst>
            </p:cNvPr>
            <p:cNvSpPr>
              <a:spLocks noChangeArrowheads="1"/>
            </p:cNvSpPr>
            <p:nvPr/>
          </p:nvSpPr>
          <p:spPr bwMode="auto">
            <a:xfrm>
              <a:off x="4585" y="3521"/>
              <a:ext cx="772" cy="45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142358" name="Rectangle 37">
              <a:extLst>
                <a:ext uri="{FF2B5EF4-FFF2-40B4-BE49-F238E27FC236}">
                  <a16:creationId xmlns:a16="http://schemas.microsoft.com/office/drawing/2014/main" id="{FFC1F49D-0A4F-F429-0A06-0D4A2EE35993}"/>
                </a:ext>
              </a:extLst>
            </p:cNvPr>
            <p:cNvSpPr>
              <a:spLocks noChangeArrowheads="1"/>
            </p:cNvSpPr>
            <p:nvPr/>
          </p:nvSpPr>
          <p:spPr bwMode="auto">
            <a:xfrm>
              <a:off x="431" y="3657"/>
              <a:ext cx="5216" cy="408"/>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90E5863-DE52-2CC2-6B9A-398FD933E329}"/>
              </a:ext>
            </a:extLst>
          </p:cNvPr>
          <p:cNvSpPr>
            <a:spLocks noGrp="1" noChangeArrowheads="1"/>
          </p:cNvSpPr>
          <p:nvPr>
            <p:ph type="title"/>
          </p:nvPr>
        </p:nvSpPr>
        <p:spPr/>
        <p:txBody>
          <a:bodyPr/>
          <a:lstStyle/>
          <a:p>
            <a:pPr eaLnBrk="1" hangingPunct="1"/>
            <a:r>
              <a:rPr lang="en-IE" altLang="en-US"/>
              <a:t>Seven Principles</a:t>
            </a:r>
            <a:endParaRPr lang="en-US" altLang="en-US"/>
          </a:p>
        </p:txBody>
      </p:sp>
      <p:sp>
        <p:nvSpPr>
          <p:cNvPr id="144387" name="Rectangle 3">
            <a:extLst>
              <a:ext uri="{FF2B5EF4-FFF2-40B4-BE49-F238E27FC236}">
                <a16:creationId xmlns:a16="http://schemas.microsoft.com/office/drawing/2014/main" id="{A456FF5D-B094-EFE2-41DA-9329D903C733}"/>
              </a:ext>
            </a:extLst>
          </p:cNvPr>
          <p:cNvSpPr>
            <a:spLocks noGrp="1" noChangeArrowheads="1"/>
          </p:cNvSpPr>
          <p:nvPr>
            <p:ph type="body" idx="1"/>
          </p:nvPr>
        </p:nvSpPr>
        <p:spPr>
          <a:xfrm>
            <a:off x="1919289" y="1700213"/>
            <a:ext cx="8497887" cy="4545012"/>
          </a:xfrm>
        </p:spPr>
        <p:txBody>
          <a:bodyPr/>
          <a:lstStyle/>
          <a:p>
            <a:pPr marL="609600" indent="-609600">
              <a:buClr>
                <a:schemeClr val="tx1"/>
              </a:buClr>
              <a:buFont typeface="Wingdings" panose="05000000000000000000" pitchFamily="2" charset="2"/>
              <a:buAutoNum type="arabicPeriod"/>
            </a:pPr>
            <a:r>
              <a:rPr lang="en-US" altLang="en-US"/>
              <a:t>Curiosit</a:t>
            </a:r>
            <a:r>
              <a:rPr lang="en-US" altLang="en-US">
                <a:cs typeface="Arial" panose="020B0604020202020204" pitchFamily="34" charset="0"/>
              </a:rPr>
              <a:t>à</a:t>
            </a:r>
          </a:p>
          <a:p>
            <a:pPr marL="609600" indent="-609600">
              <a:buClr>
                <a:schemeClr val="tx1"/>
              </a:buClr>
              <a:buFont typeface="Wingdings" panose="05000000000000000000" pitchFamily="2" charset="2"/>
              <a:buAutoNum type="arabicPeriod"/>
            </a:pPr>
            <a:r>
              <a:rPr lang="en-US" altLang="en-US"/>
              <a:t>Dimonstrazione</a:t>
            </a:r>
          </a:p>
          <a:p>
            <a:pPr marL="609600" indent="-609600">
              <a:buClr>
                <a:schemeClr val="tx1"/>
              </a:buClr>
              <a:buFont typeface="Wingdings" panose="05000000000000000000" pitchFamily="2" charset="2"/>
              <a:buAutoNum type="arabicPeriod"/>
            </a:pPr>
            <a:r>
              <a:rPr lang="en-US" altLang="en-US"/>
              <a:t>Sensazione</a:t>
            </a:r>
          </a:p>
          <a:p>
            <a:pPr marL="609600" indent="-609600">
              <a:buClr>
                <a:schemeClr val="tx1"/>
              </a:buClr>
              <a:buFont typeface="Wingdings" panose="05000000000000000000" pitchFamily="2" charset="2"/>
              <a:buAutoNum type="arabicPeriod"/>
            </a:pPr>
            <a:r>
              <a:rPr lang="en-US" altLang="en-US"/>
              <a:t>Sfumato</a:t>
            </a:r>
          </a:p>
          <a:p>
            <a:pPr marL="609600" indent="-609600">
              <a:buClr>
                <a:schemeClr val="tx1"/>
              </a:buClr>
              <a:buFont typeface="Wingdings" panose="05000000000000000000" pitchFamily="2" charset="2"/>
              <a:buAutoNum type="arabicPeriod"/>
            </a:pPr>
            <a:r>
              <a:rPr lang="en-US" altLang="en-US"/>
              <a:t>Arte/Scienza</a:t>
            </a:r>
          </a:p>
          <a:p>
            <a:pPr marL="609600" indent="-609600">
              <a:buClr>
                <a:schemeClr val="tx1"/>
              </a:buClr>
              <a:buFont typeface="Wingdings" panose="05000000000000000000" pitchFamily="2" charset="2"/>
              <a:buAutoNum type="arabicPeriod"/>
            </a:pPr>
            <a:r>
              <a:rPr lang="en-US" altLang="en-US"/>
              <a:t>Corporalita</a:t>
            </a:r>
          </a:p>
          <a:p>
            <a:pPr marL="609600" indent="-609600">
              <a:buClr>
                <a:schemeClr val="tx1"/>
              </a:buClr>
              <a:buFont typeface="Wingdings" panose="05000000000000000000" pitchFamily="2" charset="2"/>
              <a:buAutoNum type="arabicPeriod"/>
            </a:pPr>
            <a:r>
              <a:rPr lang="en-US" altLang="en-US"/>
              <a:t>Connessione</a:t>
            </a:r>
          </a:p>
        </p:txBody>
      </p:sp>
      <p:pic>
        <p:nvPicPr>
          <p:cNvPr id="144388" name="Picture 4" descr="Leonardoself">
            <a:extLst>
              <a:ext uri="{FF2B5EF4-FFF2-40B4-BE49-F238E27FC236}">
                <a16:creationId xmlns:a16="http://schemas.microsoft.com/office/drawing/2014/main" id="{3D33037E-9BC7-F2D1-B4F2-5AB5FF726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773238"/>
            <a:ext cx="24320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004C50B-E4C6-42D2-6D13-3CABD72DD77B}"/>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0963" name="Rectangle 3">
            <a:extLst>
              <a:ext uri="{FF2B5EF4-FFF2-40B4-BE49-F238E27FC236}">
                <a16:creationId xmlns:a16="http://schemas.microsoft.com/office/drawing/2014/main" id="{7436C202-970E-EA94-9282-D4DBE2492B41}"/>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You too can keep a notebook;</a:t>
            </a:r>
          </a:p>
          <a:p>
            <a:pPr marL="982663" lvl="1" indent="-533400">
              <a:buClr>
                <a:schemeClr val="tx1"/>
              </a:buClr>
            </a:pPr>
            <a:r>
              <a:rPr lang="en-IE" altLang="en-US"/>
              <a:t>Keep it with you everywhere</a:t>
            </a:r>
          </a:p>
          <a:p>
            <a:pPr marL="982663" lvl="1" indent="-533400">
              <a:buClr>
                <a:schemeClr val="tx1"/>
              </a:buClr>
            </a:pPr>
            <a:r>
              <a:rPr lang="en-IE" altLang="en-US"/>
              <a:t>Record </a:t>
            </a:r>
          </a:p>
          <a:p>
            <a:pPr marL="1347788" lvl="2" indent="-457200">
              <a:buClr>
                <a:schemeClr val="tx1"/>
              </a:buClr>
            </a:pPr>
            <a:r>
              <a:rPr lang="en-IE" altLang="en-US"/>
              <a:t>your questions</a:t>
            </a:r>
          </a:p>
          <a:p>
            <a:pPr marL="1347788" lvl="2" indent="-457200">
              <a:buClr>
                <a:schemeClr val="tx1"/>
              </a:buClr>
            </a:pPr>
            <a:r>
              <a:rPr lang="en-IE" altLang="en-US"/>
              <a:t>Observations</a:t>
            </a:r>
          </a:p>
          <a:p>
            <a:pPr marL="1347788" lvl="2" indent="-457200">
              <a:buClr>
                <a:schemeClr val="tx1"/>
              </a:buClr>
            </a:pPr>
            <a:r>
              <a:rPr lang="en-IE" altLang="en-US"/>
              <a:t>Insights</a:t>
            </a:r>
          </a:p>
          <a:p>
            <a:pPr marL="1347788" lvl="2" indent="-457200">
              <a:buClr>
                <a:schemeClr val="tx1"/>
              </a:buClr>
            </a:pPr>
            <a:r>
              <a:rPr lang="en-IE" altLang="en-US"/>
              <a:t>Jokes</a:t>
            </a:r>
          </a:p>
          <a:p>
            <a:pPr marL="1347788" lvl="2" indent="-457200">
              <a:buClr>
                <a:schemeClr val="tx1"/>
              </a:buClr>
            </a:pPr>
            <a:r>
              <a:rPr lang="en-IE" altLang="en-US"/>
              <a:t>Dreams </a:t>
            </a:r>
          </a:p>
          <a:p>
            <a:pPr marL="1347788" lvl="2" indent="-457200">
              <a:buClr>
                <a:schemeClr val="tx1"/>
              </a:buClr>
            </a:pPr>
            <a:r>
              <a:rPr lang="en-IE" altLang="en-US"/>
              <a:t>Musings</a:t>
            </a:r>
          </a:p>
          <a:p>
            <a:pPr marL="982663" lvl="1" indent="-533400">
              <a:buClr>
                <a:schemeClr val="tx1"/>
              </a:buClr>
            </a:pPr>
            <a:r>
              <a:rPr lang="en-IE" altLang="en-US"/>
              <a:t>Be free-flowing, non-judgemental, unfinished</a:t>
            </a:r>
          </a:p>
          <a:p>
            <a:pPr marL="982663" lvl="1" indent="-533400">
              <a:buClr>
                <a:schemeClr val="tx1"/>
              </a:buClr>
            </a:pPr>
            <a:r>
              <a:rPr lang="en-IE" altLang="en-US"/>
              <a:t>Add newspaper articles and internet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FE5AB8C-A59D-F760-BB51-5C95BDC7E502}"/>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1987" name="Rectangle 3">
            <a:extLst>
              <a:ext uri="{FF2B5EF4-FFF2-40B4-BE49-F238E27FC236}">
                <a16:creationId xmlns:a16="http://schemas.microsoft.com/office/drawing/2014/main" id="{595606CE-FC1B-6E47-0A89-E68CC0B35061}"/>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A Hundred Questions</a:t>
            </a:r>
          </a:p>
          <a:p>
            <a:pPr marL="982663" lvl="1" indent="-533400">
              <a:buClr>
                <a:schemeClr val="tx1"/>
              </a:buClr>
            </a:pPr>
            <a:r>
              <a:rPr lang="en-IE" altLang="en-US"/>
              <a:t>Make a list of 100 questions that are important to you</a:t>
            </a:r>
          </a:p>
          <a:p>
            <a:pPr marL="982663" lvl="1" indent="-533400">
              <a:buClr>
                <a:schemeClr val="tx1"/>
              </a:buClr>
            </a:pPr>
            <a:r>
              <a:rPr lang="en-IE" altLang="en-US"/>
              <a:t>Any kind of question you like</a:t>
            </a:r>
          </a:p>
          <a:p>
            <a:pPr marL="1347788" lvl="2" indent="-457200">
              <a:buClr>
                <a:schemeClr val="tx1"/>
              </a:buClr>
            </a:pPr>
            <a:r>
              <a:rPr lang="en-IE" altLang="en-US"/>
              <a:t>“How can I save more money?”, “How can I have more fun?”, “What is the meaning of life?” “How can I best serve my destiny?”</a:t>
            </a:r>
          </a:p>
          <a:p>
            <a:pPr marL="982663" lvl="1" indent="-533400">
              <a:buClr>
                <a:schemeClr val="tx1"/>
              </a:buClr>
            </a:pPr>
            <a:r>
              <a:rPr lang="en-IE" altLang="en-US"/>
              <a:t>Do it all in one sitting</a:t>
            </a:r>
          </a:p>
          <a:p>
            <a:pPr marL="982663" lvl="1" indent="-533400">
              <a:buClr>
                <a:schemeClr val="tx1"/>
              </a:buClr>
            </a:pPr>
            <a:r>
              <a:rPr lang="en-IE" altLang="en-US"/>
              <a:t>Don’t worry about spelling and grammar, or repeating the same question in different words</a:t>
            </a:r>
          </a:p>
          <a:p>
            <a:pPr marL="982663" lvl="1" indent="-533400">
              <a:buClr>
                <a:schemeClr val="tx1"/>
              </a:buClr>
            </a:pPr>
            <a:r>
              <a:rPr lang="en-IE" altLang="en-US"/>
              <a:t>When finished, read the list, and highlight the themes that emerge</a:t>
            </a:r>
          </a:p>
          <a:p>
            <a:pPr marL="982663" lvl="1" indent="-533400">
              <a:buClr>
                <a:schemeClr val="tx1"/>
              </a:buClr>
            </a:pPr>
            <a:r>
              <a:rPr lang="en-IE" altLang="en-US"/>
              <a:t>Are most questions about Work? Fun? Money? Life?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A59B779-F3CA-2686-278E-30056292FBF7}"/>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3011" name="Rectangle 3">
            <a:extLst>
              <a:ext uri="{FF2B5EF4-FFF2-40B4-BE49-F238E27FC236}">
                <a16:creationId xmlns:a16="http://schemas.microsoft.com/office/drawing/2014/main" id="{A51FDE50-51A7-3412-80FE-06E31CEF82B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Top Ten Questions</a:t>
            </a:r>
          </a:p>
          <a:p>
            <a:pPr marL="609600" indent="-609600">
              <a:buClr>
                <a:schemeClr val="tx1"/>
              </a:buClr>
            </a:pPr>
            <a:endParaRPr lang="en-IE" altLang="en-US"/>
          </a:p>
          <a:p>
            <a:pPr marL="609600" indent="-609600">
              <a:buClr>
                <a:schemeClr val="tx1"/>
              </a:buClr>
            </a:pPr>
            <a:endParaRPr lang="en-IE" altLang="en-US"/>
          </a:p>
          <a:p>
            <a:pPr marL="982663" lvl="1" indent="-533400">
              <a:buClr>
                <a:schemeClr val="tx1"/>
              </a:buClr>
            </a:pPr>
            <a:r>
              <a:rPr lang="en-IE" altLang="en-US"/>
              <a:t>Review the questions and select the top ten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1C4B414-688B-79F7-7D38-5A99CD1FED68}"/>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4035" name="Rectangle 3">
            <a:extLst>
              <a:ext uri="{FF2B5EF4-FFF2-40B4-BE49-F238E27FC236}">
                <a16:creationId xmlns:a16="http://schemas.microsoft.com/office/drawing/2014/main" id="{85DCC4C0-83DA-5D1F-F059-505B3DBD54F7}"/>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sz="2400"/>
              <a:t>Ten Power Questions</a:t>
            </a:r>
          </a:p>
          <a:p>
            <a:pPr marL="982663" lvl="1" indent="-533400">
              <a:buClr>
                <a:schemeClr val="tx1"/>
              </a:buClr>
              <a:buFont typeface="Wingdings" panose="05000000000000000000" pitchFamily="2" charset="2"/>
              <a:buAutoNum type="arabicPeriod"/>
            </a:pPr>
            <a:r>
              <a:rPr lang="en-IE" altLang="en-US" sz="2000"/>
              <a:t>When am I most naturally myself? What people, and activities allow me to feel like myself?</a:t>
            </a:r>
          </a:p>
          <a:p>
            <a:pPr marL="982663" lvl="1" indent="-533400">
              <a:buClr>
                <a:schemeClr val="tx1"/>
              </a:buClr>
              <a:buFont typeface="Wingdings" panose="05000000000000000000" pitchFamily="2" charset="2"/>
              <a:buAutoNum type="arabicPeriod"/>
            </a:pPr>
            <a:r>
              <a:rPr lang="en-IE" altLang="en-US" sz="2000"/>
              <a:t>What one thing could I stop doing, start doing, or do differently, starting today, that would improve the </a:t>
            </a:r>
            <a:r>
              <a:rPr lang="en-IE" altLang="en-US" sz="2000" i="1"/>
              <a:t>quality of my life</a:t>
            </a:r>
            <a:r>
              <a:rPr lang="en-IE" altLang="en-US" sz="2000"/>
              <a:t>?</a:t>
            </a:r>
          </a:p>
          <a:p>
            <a:pPr marL="982663" lvl="1" indent="-533400">
              <a:buClr>
                <a:schemeClr val="tx1"/>
              </a:buClr>
              <a:buFont typeface="Wingdings" panose="05000000000000000000" pitchFamily="2" charset="2"/>
              <a:buAutoNum type="arabicPeriod"/>
            </a:pPr>
            <a:r>
              <a:rPr lang="en-IE" altLang="en-US" sz="2000"/>
              <a:t>What is my greatest talent?</a:t>
            </a:r>
          </a:p>
          <a:p>
            <a:pPr marL="982663" lvl="1" indent="-533400">
              <a:buClr>
                <a:schemeClr val="tx1"/>
              </a:buClr>
              <a:buFont typeface="Wingdings" panose="05000000000000000000" pitchFamily="2" charset="2"/>
              <a:buAutoNum type="arabicPeriod"/>
            </a:pPr>
            <a:r>
              <a:rPr lang="en-IE" altLang="en-US" sz="2000"/>
              <a:t>How can I get paid for what I love?</a:t>
            </a:r>
          </a:p>
          <a:p>
            <a:pPr marL="982663" lvl="1" indent="-533400">
              <a:buClr>
                <a:schemeClr val="tx1"/>
              </a:buClr>
              <a:buFont typeface="Wingdings" panose="05000000000000000000" pitchFamily="2" charset="2"/>
              <a:buAutoNum type="arabicPeriod"/>
            </a:pPr>
            <a:r>
              <a:rPr lang="en-IE" altLang="en-US" sz="2000"/>
              <a:t>Who are my most inspiring role models?</a:t>
            </a:r>
          </a:p>
          <a:p>
            <a:pPr marL="982663" lvl="1" indent="-533400">
              <a:buClr>
                <a:schemeClr val="tx1"/>
              </a:buClr>
              <a:buFont typeface="Wingdings" panose="05000000000000000000" pitchFamily="2" charset="2"/>
              <a:buAutoNum type="arabicPeriod"/>
            </a:pPr>
            <a:r>
              <a:rPr lang="en-IE" altLang="en-US" sz="2000"/>
              <a:t>How can I best be of service to others?</a:t>
            </a:r>
          </a:p>
          <a:p>
            <a:pPr marL="982663" lvl="1" indent="-533400">
              <a:buClr>
                <a:schemeClr val="tx1"/>
              </a:buClr>
              <a:buFont typeface="Wingdings" panose="05000000000000000000" pitchFamily="2" charset="2"/>
              <a:buAutoNum type="arabicPeriod"/>
            </a:pPr>
            <a:r>
              <a:rPr lang="en-IE" altLang="en-US" sz="2000"/>
              <a:t>What is my deepest heart’s desire?</a:t>
            </a:r>
          </a:p>
          <a:p>
            <a:pPr marL="982663" lvl="1" indent="-533400">
              <a:buClr>
                <a:schemeClr val="tx1"/>
              </a:buClr>
              <a:buFont typeface="Wingdings" panose="05000000000000000000" pitchFamily="2" charset="2"/>
              <a:buAutoNum type="arabicPeriod"/>
            </a:pPr>
            <a:r>
              <a:rPr lang="en-IE" altLang="en-US" sz="2000"/>
              <a:t>How am I perceived by my best friend, my worst enemy, my boss, my friends, my family, etc.?</a:t>
            </a:r>
          </a:p>
          <a:p>
            <a:pPr marL="982663" lvl="1" indent="-533400">
              <a:buClr>
                <a:schemeClr val="tx1"/>
              </a:buClr>
              <a:buFont typeface="Wingdings" panose="05000000000000000000" pitchFamily="2" charset="2"/>
              <a:buAutoNum type="arabicPeriod"/>
            </a:pPr>
            <a:r>
              <a:rPr lang="en-IE" altLang="en-US" sz="2000"/>
              <a:t>What are the blessings of my life?</a:t>
            </a:r>
          </a:p>
          <a:p>
            <a:pPr marL="982663" lvl="1" indent="-533400">
              <a:buClr>
                <a:schemeClr val="tx1"/>
              </a:buClr>
              <a:buFont typeface="Wingdings" panose="05000000000000000000" pitchFamily="2" charset="2"/>
              <a:buAutoNum type="arabicPeriod"/>
            </a:pPr>
            <a:r>
              <a:rPr lang="en-IE" altLang="en-US" sz="2000"/>
              <a:t>What legacy would I like to leave?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4C7896-FE2A-D310-D408-2AE4A06454D8}"/>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5059" name="Rectangle 3">
            <a:extLst>
              <a:ext uri="{FF2B5EF4-FFF2-40B4-BE49-F238E27FC236}">
                <a16:creationId xmlns:a16="http://schemas.microsoft.com/office/drawing/2014/main" id="{E5BE9E25-9D7E-4E2C-D0CD-80BDA039FA04}"/>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Ten questions about a topic</a:t>
            </a:r>
          </a:p>
          <a:p>
            <a:pPr marL="982663" lvl="1" indent="-533400">
              <a:buClr>
                <a:schemeClr val="tx1"/>
              </a:buClr>
            </a:pPr>
            <a:r>
              <a:rPr lang="en-IE" altLang="en-US"/>
              <a:t>Pick a topic that interests you, or Leonardo</a:t>
            </a:r>
          </a:p>
          <a:p>
            <a:pPr marL="1347788" lvl="2" indent="-457200">
              <a:buClr>
                <a:schemeClr val="tx1"/>
              </a:buClr>
            </a:pPr>
            <a:r>
              <a:rPr lang="en-IE" altLang="en-US"/>
              <a:t>Flight</a:t>
            </a:r>
          </a:p>
          <a:p>
            <a:pPr marL="1347788" lvl="2" indent="-457200">
              <a:buClr>
                <a:schemeClr val="tx1"/>
              </a:buClr>
            </a:pPr>
            <a:r>
              <a:rPr lang="en-IE" altLang="en-US"/>
              <a:t>Flowing water</a:t>
            </a:r>
          </a:p>
          <a:p>
            <a:pPr marL="1347788" lvl="2" indent="-457200">
              <a:buClr>
                <a:schemeClr val="tx1"/>
              </a:buClr>
            </a:pPr>
            <a:r>
              <a:rPr lang="en-IE" altLang="en-US"/>
              <a:t>The human body</a:t>
            </a:r>
          </a:p>
          <a:p>
            <a:pPr marL="1347788" lvl="2" indent="-457200">
              <a:buClr>
                <a:schemeClr val="tx1"/>
              </a:buClr>
            </a:pPr>
            <a:r>
              <a:rPr lang="en-IE" altLang="en-US"/>
              <a:t>Reflected light</a:t>
            </a:r>
          </a:p>
          <a:p>
            <a:pPr marL="1347788" lvl="2" indent="-457200">
              <a:buClr>
                <a:schemeClr val="tx1"/>
              </a:buClr>
            </a:pPr>
            <a:r>
              <a:rPr lang="en-IE" altLang="en-US"/>
              <a:t>Knots</a:t>
            </a:r>
          </a:p>
          <a:p>
            <a:pPr marL="1347788" lvl="2" indent="-457200">
              <a:buClr>
                <a:schemeClr val="tx1"/>
              </a:buClr>
            </a:pPr>
            <a:endParaRPr lang="en-IE" altLang="en-US"/>
          </a:p>
          <a:p>
            <a:pPr marL="982663" lvl="1" indent="-533400">
              <a:buClr>
                <a:schemeClr val="tx1"/>
              </a:buClr>
            </a:pPr>
            <a:r>
              <a:rPr lang="en-IE" altLang="en-US"/>
              <a:t>Think of ten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6B529AA-E5D0-5AD9-2AAD-24FF710B5710}"/>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6083" name="Rectangle 3">
            <a:extLst>
              <a:ext uri="{FF2B5EF4-FFF2-40B4-BE49-F238E27FC236}">
                <a16:creationId xmlns:a16="http://schemas.microsoft.com/office/drawing/2014/main" id="{7A4C4CA0-CB44-11C5-2228-02776B9F20DD}"/>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E.g., how does a bird fly?</a:t>
            </a:r>
          </a:p>
          <a:p>
            <a:pPr marL="982663" lvl="1" indent="-533400">
              <a:buClr>
                <a:schemeClr val="tx1"/>
              </a:buClr>
              <a:buFont typeface="Wingdings" panose="05000000000000000000" pitchFamily="2" charset="2"/>
              <a:buAutoNum type="arabicPeriod"/>
            </a:pPr>
            <a:r>
              <a:rPr lang="en-IE" altLang="en-US"/>
              <a:t>Why does it have two wings?</a:t>
            </a:r>
          </a:p>
          <a:p>
            <a:pPr marL="982663" lvl="1" indent="-533400">
              <a:buClr>
                <a:schemeClr val="tx1"/>
              </a:buClr>
              <a:buFont typeface="Wingdings" panose="05000000000000000000" pitchFamily="2" charset="2"/>
              <a:buAutoNum type="arabicPeriod"/>
            </a:pPr>
            <a:r>
              <a:rPr lang="en-IE" altLang="en-US"/>
              <a:t>Why does it have feathers?</a:t>
            </a:r>
          </a:p>
          <a:p>
            <a:pPr marL="982663" lvl="1" indent="-533400">
              <a:buClr>
                <a:schemeClr val="tx1"/>
              </a:buClr>
              <a:buFont typeface="Wingdings" panose="05000000000000000000" pitchFamily="2" charset="2"/>
              <a:buAutoNum type="arabicPeriod"/>
            </a:pPr>
            <a:r>
              <a:rPr lang="en-IE" altLang="en-US"/>
              <a:t>How does it “take off”?</a:t>
            </a:r>
          </a:p>
          <a:p>
            <a:pPr marL="982663" lvl="1" indent="-533400">
              <a:buClr>
                <a:schemeClr val="tx1"/>
              </a:buClr>
              <a:buFont typeface="Wingdings" panose="05000000000000000000" pitchFamily="2" charset="2"/>
              <a:buAutoNum type="arabicPeriod"/>
            </a:pPr>
            <a:r>
              <a:rPr lang="en-IE" altLang="en-US"/>
              <a:t>How does it slow down?</a:t>
            </a:r>
          </a:p>
          <a:p>
            <a:pPr marL="982663" lvl="1" indent="-533400">
              <a:buClr>
                <a:schemeClr val="tx1"/>
              </a:buClr>
              <a:buFont typeface="Wingdings" panose="05000000000000000000" pitchFamily="2" charset="2"/>
              <a:buAutoNum type="arabicPeriod"/>
            </a:pPr>
            <a:r>
              <a:rPr lang="en-IE" altLang="en-US"/>
              <a:t>How does it accelerate?</a:t>
            </a:r>
          </a:p>
          <a:p>
            <a:pPr marL="982663" lvl="1" indent="-533400">
              <a:buClr>
                <a:schemeClr val="tx1"/>
              </a:buClr>
              <a:buFont typeface="Wingdings" panose="05000000000000000000" pitchFamily="2" charset="2"/>
              <a:buAutoNum type="arabicPeriod"/>
            </a:pPr>
            <a:r>
              <a:rPr lang="en-IE" altLang="en-US"/>
              <a:t>How high can it fly?</a:t>
            </a:r>
          </a:p>
          <a:p>
            <a:pPr marL="982663" lvl="1" indent="-533400">
              <a:buClr>
                <a:schemeClr val="tx1"/>
              </a:buClr>
              <a:buFont typeface="Wingdings" panose="05000000000000000000" pitchFamily="2" charset="2"/>
              <a:buAutoNum type="arabicPeriod"/>
            </a:pPr>
            <a:r>
              <a:rPr lang="en-IE" altLang="en-US"/>
              <a:t>When does it sleep?</a:t>
            </a:r>
          </a:p>
          <a:p>
            <a:pPr marL="982663" lvl="1" indent="-533400">
              <a:buClr>
                <a:schemeClr val="tx1"/>
              </a:buClr>
              <a:buFont typeface="Wingdings" panose="05000000000000000000" pitchFamily="2" charset="2"/>
              <a:buAutoNum type="arabicPeriod"/>
            </a:pPr>
            <a:r>
              <a:rPr lang="en-IE" altLang="en-US"/>
              <a:t>How good is its eyesight?</a:t>
            </a:r>
          </a:p>
          <a:p>
            <a:pPr marL="982663" lvl="1" indent="-533400">
              <a:buClr>
                <a:schemeClr val="tx1"/>
              </a:buClr>
              <a:buFont typeface="Wingdings" panose="05000000000000000000" pitchFamily="2" charset="2"/>
              <a:buAutoNum type="arabicPeriod"/>
            </a:pPr>
            <a:r>
              <a:rPr lang="en-IE" altLang="en-US"/>
              <a:t>What does it eat?</a:t>
            </a:r>
          </a:p>
          <a:p>
            <a:pPr marL="982663" lvl="1" indent="-533400">
              <a:buClr>
                <a:schemeClr val="tx1"/>
              </a:buClr>
              <a:buFont typeface="Wingdings" panose="05000000000000000000" pitchFamily="2" charset="2"/>
              <a:buAutoNum type="arabicPeriod"/>
            </a:pPr>
            <a:r>
              <a:rPr lang="en-IE" altLang="en-US"/>
              <a:t>What does it drink?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91B88E1-005C-00E2-112B-F075ECF96822}"/>
              </a:ext>
            </a:extLst>
          </p:cNvPr>
          <p:cNvSpPr>
            <a:spLocks noGrp="1" noChangeArrowheads="1"/>
          </p:cNvSpPr>
          <p:nvPr>
            <p:ph type="title"/>
          </p:nvPr>
        </p:nvSpPr>
        <p:spPr/>
        <p:txBody>
          <a:bodyPr/>
          <a:lstStyle/>
          <a:p>
            <a:pPr eaLnBrk="1" hangingPunct="1"/>
            <a:r>
              <a:rPr lang="en-IE" altLang="en-US"/>
              <a:t>Seven Principles</a:t>
            </a:r>
            <a:endParaRPr lang="en-US" altLang="en-US"/>
          </a:p>
        </p:txBody>
      </p:sp>
      <p:sp>
        <p:nvSpPr>
          <p:cNvPr id="28675" name="Rectangle 5">
            <a:extLst>
              <a:ext uri="{FF2B5EF4-FFF2-40B4-BE49-F238E27FC236}">
                <a16:creationId xmlns:a16="http://schemas.microsoft.com/office/drawing/2014/main" id="{2B794B19-62CB-8C9E-C5BB-49748A9A2DDF}"/>
              </a:ext>
            </a:extLst>
          </p:cNvPr>
          <p:cNvSpPr>
            <a:spLocks noGrp="1" noChangeArrowheads="1"/>
          </p:cNvSpPr>
          <p:nvPr>
            <p:ph type="body" idx="1"/>
          </p:nvPr>
        </p:nvSpPr>
        <p:spPr>
          <a:xfrm>
            <a:off x="1919289" y="1700213"/>
            <a:ext cx="8497887" cy="4545012"/>
          </a:xfrm>
        </p:spPr>
        <p:txBody>
          <a:bodyPr/>
          <a:lstStyle/>
          <a:p>
            <a:pPr marL="609600" indent="-609600">
              <a:buClr>
                <a:schemeClr val="tx1"/>
              </a:buClr>
              <a:buFont typeface="Wingdings" panose="05000000000000000000" pitchFamily="2" charset="2"/>
              <a:buAutoNum type="arabicPeriod"/>
            </a:pPr>
            <a:r>
              <a:rPr lang="en-US" altLang="en-US"/>
              <a:t>Curiosit</a:t>
            </a:r>
            <a:r>
              <a:rPr lang="en-US" altLang="en-US">
                <a:cs typeface="Arial" panose="020B0604020202020204" pitchFamily="34" charset="0"/>
              </a:rPr>
              <a:t>à</a:t>
            </a:r>
          </a:p>
          <a:p>
            <a:pPr marL="609600" indent="-609600">
              <a:buClr>
                <a:schemeClr val="tx1"/>
              </a:buClr>
              <a:buFont typeface="Wingdings" panose="05000000000000000000" pitchFamily="2" charset="2"/>
              <a:buAutoNum type="arabicPeriod"/>
            </a:pPr>
            <a:r>
              <a:rPr lang="en-US" altLang="en-US"/>
              <a:t>Dimonstrazione</a:t>
            </a:r>
          </a:p>
          <a:p>
            <a:pPr marL="609600" indent="-609600">
              <a:buClr>
                <a:schemeClr val="tx1"/>
              </a:buClr>
              <a:buFont typeface="Wingdings" panose="05000000000000000000" pitchFamily="2" charset="2"/>
              <a:buAutoNum type="arabicPeriod"/>
            </a:pPr>
            <a:r>
              <a:rPr lang="en-US" altLang="en-US"/>
              <a:t>Sensazione</a:t>
            </a:r>
          </a:p>
          <a:p>
            <a:pPr marL="609600" indent="-609600">
              <a:buClr>
                <a:schemeClr val="tx1"/>
              </a:buClr>
              <a:buFont typeface="Wingdings" panose="05000000000000000000" pitchFamily="2" charset="2"/>
              <a:buAutoNum type="arabicPeriod"/>
            </a:pPr>
            <a:r>
              <a:rPr lang="en-US" altLang="en-US"/>
              <a:t>Sfumato</a:t>
            </a:r>
          </a:p>
          <a:p>
            <a:pPr marL="609600" indent="-609600">
              <a:buClr>
                <a:schemeClr val="tx1"/>
              </a:buClr>
              <a:buFont typeface="Wingdings" panose="05000000000000000000" pitchFamily="2" charset="2"/>
              <a:buAutoNum type="arabicPeriod"/>
            </a:pPr>
            <a:r>
              <a:rPr lang="en-US" altLang="en-US"/>
              <a:t>Arte/Scienza</a:t>
            </a:r>
          </a:p>
          <a:p>
            <a:pPr marL="609600" indent="-609600">
              <a:buClr>
                <a:schemeClr val="tx1"/>
              </a:buClr>
              <a:buFont typeface="Wingdings" panose="05000000000000000000" pitchFamily="2" charset="2"/>
              <a:buAutoNum type="arabicPeriod"/>
            </a:pPr>
            <a:r>
              <a:rPr lang="en-US" altLang="en-US"/>
              <a:t>Corporalita</a:t>
            </a:r>
          </a:p>
          <a:p>
            <a:pPr marL="609600" indent="-609600">
              <a:buClr>
                <a:schemeClr val="tx1"/>
              </a:buClr>
              <a:buFont typeface="Wingdings" panose="05000000000000000000" pitchFamily="2" charset="2"/>
              <a:buAutoNum type="arabicPeriod"/>
            </a:pPr>
            <a:r>
              <a:rPr lang="en-US" altLang="en-US"/>
              <a:t>Connessione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5A2FF9E-1FA8-3C6D-0148-80F3995AE15F}"/>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7107" name="Rectangle 3">
            <a:extLst>
              <a:ext uri="{FF2B5EF4-FFF2-40B4-BE49-F238E27FC236}">
                <a16:creationId xmlns:a16="http://schemas.microsoft.com/office/drawing/2014/main" id="{AE43AB9E-9478-8A3D-1025-121B86AEF82C}"/>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Stream of Consciousness Exercise</a:t>
            </a:r>
          </a:p>
          <a:p>
            <a:pPr marL="982663" lvl="1" indent="-533400">
              <a:buClr>
                <a:schemeClr val="tx1"/>
              </a:buClr>
            </a:pPr>
            <a:r>
              <a:rPr lang="en-IE" altLang="en-US"/>
              <a:t>Pick a question from your notebook</a:t>
            </a:r>
          </a:p>
          <a:p>
            <a:pPr marL="982663" lvl="1" indent="-533400">
              <a:buClr>
                <a:schemeClr val="tx1"/>
              </a:buClr>
            </a:pPr>
            <a:r>
              <a:rPr lang="en-IE" altLang="en-US"/>
              <a:t>Find a quiet spot, spend ten minutes writing answers to the question</a:t>
            </a:r>
          </a:p>
          <a:p>
            <a:pPr marL="982663" lvl="1" indent="-533400">
              <a:buClr>
                <a:schemeClr val="tx1"/>
              </a:buClr>
            </a:pPr>
            <a:r>
              <a:rPr lang="en-IE" altLang="en-US"/>
              <a:t>Keep the pen moving, don’t lift it up to correct spellings and grammar</a:t>
            </a:r>
          </a:p>
          <a:p>
            <a:pPr marL="982663" lvl="1" indent="-533400">
              <a:buClr>
                <a:schemeClr val="tx1"/>
              </a:buClr>
            </a:pPr>
            <a:r>
              <a:rPr lang="en-IE" altLang="en-US"/>
              <a:t>Just write continuously</a:t>
            </a:r>
          </a:p>
          <a:p>
            <a:pPr marL="982663" lvl="1" indent="-533400">
              <a:buClr>
                <a:schemeClr val="tx1"/>
              </a:buClr>
            </a:pPr>
            <a:r>
              <a:rPr lang="en-IE" altLang="en-US"/>
              <a:t>Don’t worry about writing nonsense</a:t>
            </a:r>
          </a:p>
          <a:p>
            <a:pPr marL="982663" lvl="1" indent="-533400">
              <a:buClr>
                <a:schemeClr val="tx1"/>
              </a:buClr>
            </a:pPr>
            <a:r>
              <a:rPr lang="en-IE" altLang="en-US"/>
              <a:t>Highlight words, phrases and themes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D1153E3-0247-36BC-5A7F-7E56E2B76CB4}"/>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8131" name="Rectangle 3">
            <a:extLst>
              <a:ext uri="{FF2B5EF4-FFF2-40B4-BE49-F238E27FC236}">
                <a16:creationId xmlns:a16="http://schemas.microsoft.com/office/drawing/2014/main" id="{416F2F8A-4C2F-3BDF-DA9D-CD07AED76F26}"/>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Stream of Consciousness Exercise</a:t>
            </a:r>
          </a:p>
          <a:p>
            <a:pPr marL="982663" lvl="1" indent="-533400">
              <a:buClr>
                <a:schemeClr val="tx1"/>
              </a:buClr>
            </a:pPr>
            <a:r>
              <a:rPr lang="en-IE" altLang="en-US"/>
              <a:t>Pick a question </a:t>
            </a:r>
          </a:p>
          <a:p>
            <a:pPr marL="982663" lvl="1" indent="-533400">
              <a:buClr>
                <a:schemeClr val="tx1"/>
              </a:buClr>
            </a:pPr>
            <a:r>
              <a:rPr lang="en-IE" altLang="en-US"/>
              <a:t>Write down 10 questions about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D36E4E5-4022-02C7-69F3-E1E84FEF22CD}"/>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49155" name="Rectangle 3">
            <a:extLst>
              <a:ext uri="{FF2B5EF4-FFF2-40B4-BE49-F238E27FC236}">
                <a16:creationId xmlns:a16="http://schemas.microsoft.com/office/drawing/2014/main" id="{0911E20F-B8D2-0190-027A-1FEC5C6364A4}"/>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Realise your Ideal Hobby</a:t>
            </a:r>
          </a:p>
          <a:p>
            <a:pPr marL="982663" lvl="1" indent="-533400">
              <a:buClr>
                <a:schemeClr val="tx1"/>
              </a:buClr>
            </a:pPr>
            <a:r>
              <a:rPr lang="en-IE" altLang="en-US"/>
              <a:t>How will I benefit from this pursuit?</a:t>
            </a:r>
          </a:p>
          <a:p>
            <a:pPr marL="982663" lvl="1" indent="-533400">
              <a:buClr>
                <a:schemeClr val="tx1"/>
              </a:buClr>
            </a:pPr>
            <a:r>
              <a:rPr lang="en-IE" altLang="en-US"/>
              <a:t>What are my goals?</a:t>
            </a:r>
          </a:p>
          <a:p>
            <a:pPr marL="982663" lvl="1" indent="-533400">
              <a:buClr>
                <a:schemeClr val="tx1"/>
              </a:buClr>
            </a:pPr>
            <a:r>
              <a:rPr lang="en-IE" altLang="en-US"/>
              <a:t>What resources will I need?</a:t>
            </a:r>
          </a:p>
          <a:p>
            <a:pPr marL="982663" lvl="1" indent="-533400">
              <a:buClr>
                <a:schemeClr val="tx1"/>
              </a:buClr>
            </a:pPr>
            <a:r>
              <a:rPr lang="en-IE" altLang="en-US"/>
              <a:t>Where can I find a good teacher?</a:t>
            </a:r>
          </a:p>
          <a:p>
            <a:pPr marL="982663" lvl="1" indent="-533400">
              <a:buClr>
                <a:schemeClr val="tx1"/>
              </a:buClr>
            </a:pPr>
            <a:r>
              <a:rPr lang="en-IE" altLang="en-US"/>
              <a:t>How much time will I devote to it?</a:t>
            </a:r>
          </a:p>
          <a:p>
            <a:pPr marL="982663" lvl="1" indent="-533400">
              <a:buClr>
                <a:schemeClr val="tx1"/>
              </a:buClr>
            </a:pPr>
            <a:r>
              <a:rPr lang="en-IE" altLang="en-US"/>
              <a:t>What obstacles must I overcome?</a:t>
            </a:r>
          </a:p>
          <a:p>
            <a:pPr marL="982663" lvl="1" indent="-533400">
              <a:buClr>
                <a:schemeClr val="tx1"/>
              </a:buClr>
            </a:pPr>
            <a:r>
              <a:rPr lang="en-IE" altLang="en-US"/>
              <a:t>How can I make money from my hobby?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7C9A883-2A79-1E45-4E21-583DD9FF07E9}"/>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50179" name="Rectangle 3">
            <a:extLst>
              <a:ext uri="{FF2B5EF4-FFF2-40B4-BE49-F238E27FC236}">
                <a16:creationId xmlns:a16="http://schemas.microsoft.com/office/drawing/2014/main" id="{CE7C2D39-B80C-AA0C-DE1E-1080A5143133}"/>
              </a:ext>
            </a:extLst>
          </p:cNvPr>
          <p:cNvSpPr>
            <a:spLocks noGrp="1" noChangeArrowheads="1"/>
          </p:cNvSpPr>
          <p:nvPr>
            <p:ph type="body" idx="1"/>
          </p:nvPr>
        </p:nvSpPr>
        <p:spPr>
          <a:xfrm>
            <a:off x="1919289" y="1700213"/>
            <a:ext cx="8497887" cy="4608512"/>
          </a:xfrm>
        </p:spPr>
        <p:txBody>
          <a:bodyPr/>
          <a:lstStyle/>
          <a:p>
            <a:pPr marL="609600" indent="-609600">
              <a:buClr>
                <a:schemeClr val="tx1"/>
              </a:buClr>
            </a:pPr>
            <a:r>
              <a:rPr lang="en-IE" altLang="en-US"/>
              <a:t>Learn a new language</a:t>
            </a:r>
          </a:p>
          <a:p>
            <a:pPr marL="982663" lvl="1" indent="-533400">
              <a:buClr>
                <a:schemeClr val="tx1"/>
              </a:buClr>
            </a:pPr>
            <a:r>
              <a:rPr lang="en-IE" altLang="en-US"/>
              <a:t>Be willing to make mistakes</a:t>
            </a:r>
          </a:p>
          <a:p>
            <a:pPr marL="982663" lvl="1" indent="-533400">
              <a:buClr>
                <a:schemeClr val="tx1"/>
              </a:buClr>
            </a:pPr>
            <a:r>
              <a:rPr lang="en-IE" altLang="en-US"/>
              <a:t>Repeat words over and over</a:t>
            </a:r>
          </a:p>
          <a:p>
            <a:pPr marL="982663" lvl="1" indent="-533400">
              <a:buClr>
                <a:schemeClr val="tx1"/>
              </a:buClr>
            </a:pPr>
            <a:r>
              <a:rPr lang="en-IE" altLang="en-US"/>
              <a:t>Do an “immersion course”</a:t>
            </a:r>
          </a:p>
          <a:p>
            <a:pPr marL="982663" lvl="1" indent="-533400">
              <a:buClr>
                <a:schemeClr val="tx1"/>
              </a:buClr>
            </a:pPr>
            <a:r>
              <a:rPr lang="en-IE" altLang="en-US"/>
              <a:t>Find movies, songs, etc. with subtitles - use the web</a:t>
            </a:r>
          </a:p>
          <a:p>
            <a:pPr marL="982663" lvl="1" indent="-533400">
              <a:buClr>
                <a:schemeClr val="tx1"/>
              </a:buClr>
            </a:pPr>
            <a:r>
              <a:rPr lang="en-IE" altLang="en-US"/>
              <a:t>Learn phrases about topics that interest you</a:t>
            </a:r>
          </a:p>
          <a:p>
            <a:pPr marL="982663" lvl="1" indent="-533400">
              <a:buClr>
                <a:schemeClr val="tx1"/>
              </a:buClr>
            </a:pPr>
            <a:r>
              <a:rPr lang="en-IE" altLang="en-US"/>
              <a:t>Put translation Post-It notes on household objects</a:t>
            </a:r>
          </a:p>
          <a:p>
            <a:pPr marL="982663" lvl="1" indent="-533400">
              <a:buClr>
                <a:schemeClr val="tx1"/>
              </a:buClr>
            </a:pPr>
            <a:r>
              <a:rPr lang="en-IE" altLang="en-US"/>
              <a:t>Pretend to be a native, adopt the expression and gestures of a native</a:t>
            </a:r>
          </a:p>
          <a:p>
            <a:pPr marL="982663" lvl="1" indent="-533400">
              <a:buClr>
                <a:schemeClr val="tx1"/>
              </a:buClr>
            </a:pPr>
            <a:r>
              <a:rPr lang="en-IE" altLang="en-US"/>
              <a:t>Have fun!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8EE6B98-B7B1-AB45-F154-806BD4654D1D}"/>
              </a:ext>
            </a:extLst>
          </p:cNvPr>
          <p:cNvSpPr>
            <a:spLocks noGrp="1" noChangeArrowheads="1"/>
          </p:cNvSpPr>
          <p:nvPr>
            <p:ph type="title"/>
          </p:nvPr>
        </p:nvSpPr>
        <p:spPr/>
        <p:txBody>
          <a:bodyPr/>
          <a:lstStyle/>
          <a:p>
            <a:pPr marL="762000" indent="-762000"/>
            <a:r>
              <a:rPr lang="en-US" altLang="en-US"/>
              <a:t>Curiosit</a:t>
            </a:r>
            <a:r>
              <a:rPr lang="en-US" altLang="en-US">
                <a:cs typeface="Arial" panose="020B0604020202020204" pitchFamily="34" charset="0"/>
              </a:rPr>
              <a:t>à</a:t>
            </a:r>
          </a:p>
        </p:txBody>
      </p:sp>
      <p:sp>
        <p:nvSpPr>
          <p:cNvPr id="51203" name="Rectangle 3">
            <a:extLst>
              <a:ext uri="{FF2B5EF4-FFF2-40B4-BE49-F238E27FC236}">
                <a16:creationId xmlns:a16="http://schemas.microsoft.com/office/drawing/2014/main" id="{ACCBA082-9E49-FD85-9299-0DF1A3F1010A}"/>
              </a:ext>
            </a:extLst>
          </p:cNvPr>
          <p:cNvSpPr>
            <a:spLocks noGrp="1" noChangeArrowheads="1"/>
          </p:cNvSpPr>
          <p:nvPr>
            <p:ph type="body" idx="1"/>
          </p:nvPr>
        </p:nvSpPr>
        <p:spPr>
          <a:xfrm>
            <a:off x="1919289" y="1700214"/>
            <a:ext cx="8497887" cy="4897437"/>
          </a:xfrm>
        </p:spPr>
        <p:txBody>
          <a:bodyPr/>
          <a:lstStyle/>
          <a:p>
            <a:pPr marL="609600" indent="-609600">
              <a:buClr>
                <a:schemeClr val="tx1"/>
              </a:buClr>
            </a:pPr>
            <a:r>
              <a:rPr lang="en-IE" altLang="en-US"/>
              <a:t>Build a Lexicon</a:t>
            </a:r>
          </a:p>
          <a:p>
            <a:pPr marL="982663" lvl="1" indent="-533400">
              <a:buClr>
                <a:schemeClr val="tx1"/>
              </a:buClr>
            </a:pPr>
            <a:r>
              <a:rPr lang="en-IE" altLang="en-US"/>
              <a:t>Codex Trivulzianus is full of them, define words, new vocabulary, foreign terms, neogolisms.</a:t>
            </a:r>
          </a:p>
          <a:p>
            <a:pPr marL="1347788" lvl="2" indent="-457200">
              <a:buClr>
                <a:schemeClr val="tx1"/>
              </a:buClr>
            </a:pPr>
            <a:r>
              <a:rPr lang="en-IE" altLang="en-US"/>
              <a:t>Arduous – difficult, painful</a:t>
            </a:r>
          </a:p>
          <a:p>
            <a:pPr marL="1347788" lvl="2" indent="-457200">
              <a:buClr>
                <a:schemeClr val="tx1"/>
              </a:buClr>
            </a:pPr>
            <a:r>
              <a:rPr lang="en-IE" altLang="en-US"/>
              <a:t>Alpine – of the region of the Alps</a:t>
            </a:r>
          </a:p>
          <a:p>
            <a:pPr marL="1347788" lvl="2" indent="-457200">
              <a:buClr>
                <a:schemeClr val="tx1"/>
              </a:buClr>
            </a:pPr>
            <a:r>
              <a:rPr lang="en-IE" altLang="en-US"/>
              <a:t>Archimandrite – a leader of a group</a:t>
            </a:r>
          </a:p>
          <a:p>
            <a:pPr marL="1347788" lvl="2" indent="-457200">
              <a:buClr>
                <a:schemeClr val="tx1"/>
              </a:buClr>
            </a:pPr>
            <a:endParaRPr lang="en-IE" altLang="en-US"/>
          </a:p>
          <a:p>
            <a:pPr marL="982663" lvl="1" indent="-533400">
              <a:buClr>
                <a:schemeClr val="tx1"/>
              </a:buClr>
            </a:pPr>
            <a:r>
              <a:rPr lang="en-IE" altLang="en-US"/>
              <a:t>A large vocabulary is a powerful ally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55D679B-B150-9006-2272-B2CF7FBB13EF}"/>
              </a:ext>
            </a:extLst>
          </p:cNvPr>
          <p:cNvSpPr>
            <a:spLocks noGrp="1" noChangeArrowheads="1"/>
          </p:cNvSpPr>
          <p:nvPr>
            <p:ph type="title"/>
          </p:nvPr>
        </p:nvSpPr>
        <p:spPr/>
        <p:txBody>
          <a:bodyPr/>
          <a:lstStyle/>
          <a:p>
            <a:pPr marL="762000" indent="-762000"/>
            <a:r>
              <a:rPr lang="en-IE" altLang="en-US"/>
              <a:t>Codex Trivulzianus</a:t>
            </a:r>
            <a:endParaRPr lang="en-US" altLang="en-US"/>
          </a:p>
        </p:txBody>
      </p:sp>
      <p:pic>
        <p:nvPicPr>
          <p:cNvPr id="52227" name="Picture 4" descr="pic04.jpg">
            <a:extLst>
              <a:ext uri="{FF2B5EF4-FFF2-40B4-BE49-F238E27FC236}">
                <a16:creationId xmlns:a16="http://schemas.microsoft.com/office/drawing/2014/main" id="{AED29579-DFCB-46B8-4F17-84DDD94289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2349501"/>
            <a:ext cx="48228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DCF41816-C545-467B-DDB1-09EEE5900C42}"/>
              </a:ext>
            </a:extLst>
          </p:cNvPr>
          <p:cNvSpPr txBox="1">
            <a:spLocks noChangeArrowheads="1"/>
          </p:cNvSpPr>
          <p:nvPr/>
        </p:nvSpPr>
        <p:spPr bwMode="auto">
          <a:xfrm>
            <a:off x="1774825" y="1989138"/>
            <a:ext cx="4033838" cy="4545012"/>
          </a:xfrm>
          <a:prstGeom prst="rect">
            <a:avLst/>
          </a:prstGeom>
          <a:noFill/>
          <a:ln w="9525">
            <a:noFill/>
            <a:miter lim="800000"/>
            <a:headEnd/>
            <a:tailEnd/>
          </a:ln>
          <a:effectLst/>
        </p:spPr>
        <p:txBody>
          <a:bodyPr/>
          <a:lstStyle/>
          <a:p>
            <a:pPr marL="609600" indent="-609600">
              <a:spcBef>
                <a:spcPct val="20000"/>
              </a:spcBef>
              <a:buClr>
                <a:schemeClr val="tx1"/>
              </a:buClr>
              <a:buSzPct val="70000"/>
              <a:buFont typeface="Wingdings" pitchFamily="2" charset="2"/>
              <a:buChar char="n"/>
              <a:defRPr/>
            </a:pPr>
            <a:r>
              <a:rPr lang="en-IE" sz="2000" kern="0" dirty="0"/>
              <a:t>This notebook originally contained 62 sheets, but today only 55 remain.</a:t>
            </a:r>
          </a:p>
          <a:p>
            <a:pPr marL="609600" indent="-609600">
              <a:spcBef>
                <a:spcPct val="20000"/>
              </a:spcBef>
              <a:buClr>
                <a:schemeClr val="tx1"/>
              </a:buClr>
              <a:buSzPct val="70000"/>
              <a:buFont typeface="Wingdings" pitchFamily="2" charset="2"/>
              <a:buChar char="n"/>
              <a:defRPr/>
            </a:pPr>
            <a:r>
              <a:rPr lang="en-IE" sz="2000" kern="0" dirty="0"/>
              <a:t>It documents Leonardo's attempts to improve his modest literary education, through long lists of learned words copied from authoritative lexical and grammatical sources. The manuscript also contains studies of military and religious architecture.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CodexTrivulzianus">
            <a:extLst>
              <a:ext uri="{FF2B5EF4-FFF2-40B4-BE49-F238E27FC236}">
                <a16:creationId xmlns:a16="http://schemas.microsoft.com/office/drawing/2014/main" id="{2E1B0892-4E9C-0045-1146-BD18CBEBA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0"/>
            <a:ext cx="4684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2423214851_bff519dcfe_o.jpg">
            <a:extLst>
              <a:ext uri="{FF2B5EF4-FFF2-40B4-BE49-F238E27FC236}">
                <a16:creationId xmlns:a16="http://schemas.microsoft.com/office/drawing/2014/main" id="{C951CDB3-F82E-AAD7-98C3-974CC14ABB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6350"/>
            <a:ext cx="45005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9C6EFB-868D-D085-EE9C-AA2C8C1B17FD}"/>
              </a:ext>
            </a:extLst>
          </p:cNvPr>
          <p:cNvSpPr>
            <a:spLocks noGrp="1" noChangeArrowheads="1"/>
          </p:cNvSpPr>
          <p:nvPr>
            <p:ph type="ctrTitle"/>
          </p:nvPr>
        </p:nvSpPr>
        <p:spPr/>
        <p:txBody>
          <a:bodyPr/>
          <a:lstStyle/>
          <a:p>
            <a:pPr algn="ctr" eaLnBrk="1" hangingPunct="1"/>
            <a:r>
              <a:rPr lang="en-IE" altLang="en-US"/>
              <a:t>2. </a:t>
            </a:r>
            <a:r>
              <a:rPr lang="en-US" altLang="en-US"/>
              <a:t>Dimonstrazione</a:t>
            </a:r>
          </a:p>
        </p:txBody>
      </p:sp>
      <p:sp>
        <p:nvSpPr>
          <p:cNvPr id="54275" name="Rectangle 3">
            <a:extLst>
              <a:ext uri="{FF2B5EF4-FFF2-40B4-BE49-F238E27FC236}">
                <a16:creationId xmlns:a16="http://schemas.microsoft.com/office/drawing/2014/main" id="{AC438AA6-C36E-BEB5-A517-03A525A62729}"/>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A565617-6B70-62BF-D571-3F0464593080}"/>
              </a:ext>
            </a:extLst>
          </p:cNvPr>
          <p:cNvSpPr>
            <a:spLocks noGrp="1" noChangeArrowheads="1"/>
          </p:cNvSpPr>
          <p:nvPr>
            <p:ph type="title"/>
          </p:nvPr>
        </p:nvSpPr>
        <p:spPr/>
        <p:txBody>
          <a:bodyPr/>
          <a:lstStyle/>
          <a:p>
            <a:pPr marL="762000" indent="-762000"/>
            <a:r>
              <a:rPr lang="en-US" altLang="en-US"/>
              <a:t>Dimonstrazione</a:t>
            </a:r>
          </a:p>
        </p:txBody>
      </p:sp>
      <p:sp>
        <p:nvSpPr>
          <p:cNvPr id="55299" name="Rectangle 3">
            <a:extLst>
              <a:ext uri="{FF2B5EF4-FFF2-40B4-BE49-F238E27FC236}">
                <a16:creationId xmlns:a16="http://schemas.microsoft.com/office/drawing/2014/main" id="{C0EAFB84-7CFB-3A1D-4376-2143BA5DEE2A}"/>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 commitment to test knowledge through experience, persistence, and willingness to learn from mistakes.</a:t>
            </a:r>
          </a:p>
        </p:txBody>
      </p:sp>
      <p:sp>
        <p:nvSpPr>
          <p:cNvPr id="55300" name="AutoShape 4">
            <a:extLst>
              <a:ext uri="{FF2B5EF4-FFF2-40B4-BE49-F238E27FC236}">
                <a16:creationId xmlns:a16="http://schemas.microsoft.com/office/drawing/2014/main" id="{BC559290-936F-78CC-30BD-8C30D6453079}"/>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826F08E-726E-36CC-DCBB-140E03D94989}"/>
              </a:ext>
            </a:extLst>
          </p:cNvPr>
          <p:cNvSpPr>
            <a:spLocks noGrp="1" noChangeArrowheads="1"/>
          </p:cNvSpPr>
          <p:nvPr>
            <p:ph type="title"/>
          </p:nvPr>
        </p:nvSpPr>
        <p:spPr/>
        <p:txBody>
          <a:bodyPr/>
          <a:lstStyle/>
          <a:p>
            <a:pPr marL="762000" indent="-762000"/>
            <a:r>
              <a:rPr lang="en-US" altLang="en-US"/>
              <a:t>Dimonstrazione: Checklist</a:t>
            </a:r>
          </a:p>
        </p:txBody>
      </p:sp>
      <p:sp>
        <p:nvSpPr>
          <p:cNvPr id="56323" name="Rectangle 3">
            <a:extLst>
              <a:ext uri="{FF2B5EF4-FFF2-40B4-BE49-F238E27FC236}">
                <a16:creationId xmlns:a16="http://schemas.microsoft.com/office/drawing/2014/main" id="{4B323690-B191-CB22-5630-A810F8D3FB28}"/>
              </a:ext>
            </a:extLst>
          </p:cNvPr>
          <p:cNvSpPr>
            <a:spLocks noGrp="1" noChangeArrowheads="1"/>
          </p:cNvSpPr>
          <p:nvPr>
            <p:ph type="body" idx="1"/>
          </p:nvPr>
        </p:nvSpPr>
        <p:spPr>
          <a:xfrm>
            <a:off x="1919289" y="1700213"/>
            <a:ext cx="8497887" cy="4545012"/>
          </a:xfrm>
        </p:spPr>
        <p:txBody>
          <a:bodyPr>
            <a:normAutofit lnSpcReduction="10000"/>
          </a:bodyPr>
          <a:lstStyle/>
          <a:p>
            <a:pPr marL="609600" indent="-609600">
              <a:buClr>
                <a:schemeClr val="tx1"/>
              </a:buClr>
              <a:buFont typeface="Wingdings" panose="05000000000000000000" pitchFamily="2" charset="2"/>
              <a:buChar char="q"/>
            </a:pPr>
            <a:r>
              <a:rPr lang="en-US" altLang="en-US"/>
              <a:t>I am willing to acknowledge my mistakes</a:t>
            </a:r>
          </a:p>
          <a:p>
            <a:pPr marL="609600" indent="-609600">
              <a:buClr>
                <a:schemeClr val="tx1"/>
              </a:buClr>
              <a:buFont typeface="Wingdings" panose="05000000000000000000" pitchFamily="2" charset="2"/>
              <a:buChar char="q"/>
            </a:pPr>
            <a:r>
              <a:rPr lang="en-IE" altLang="en-US"/>
              <a:t>I learn from my mistakes</a:t>
            </a:r>
          </a:p>
          <a:p>
            <a:pPr marL="609600" indent="-609600">
              <a:buClr>
                <a:schemeClr val="tx1"/>
              </a:buClr>
              <a:buFont typeface="Wingdings" panose="05000000000000000000" pitchFamily="2" charset="2"/>
              <a:buChar char="q"/>
            </a:pPr>
            <a:r>
              <a:rPr lang="en-IE" altLang="en-US"/>
              <a:t>I question “conventional wisdom”</a:t>
            </a:r>
          </a:p>
          <a:p>
            <a:pPr marL="609600" indent="-609600">
              <a:buClr>
                <a:schemeClr val="tx1"/>
              </a:buClr>
              <a:buFont typeface="Wingdings" panose="05000000000000000000" pitchFamily="2" charset="2"/>
              <a:buChar char="q"/>
            </a:pPr>
            <a:r>
              <a:rPr lang="en-IE" altLang="en-US"/>
              <a:t>I am influenced by celebrity endorsements</a:t>
            </a:r>
          </a:p>
          <a:p>
            <a:pPr marL="609600" indent="-609600">
              <a:buClr>
                <a:schemeClr val="tx1"/>
              </a:buClr>
              <a:buFont typeface="Wingdings" panose="05000000000000000000" pitchFamily="2" charset="2"/>
              <a:buChar char="q"/>
            </a:pPr>
            <a:r>
              <a:rPr lang="en-IE" altLang="en-US"/>
              <a:t>I can articulate my fundamental beliefs</a:t>
            </a:r>
          </a:p>
          <a:p>
            <a:pPr marL="609600" indent="-609600">
              <a:buClr>
                <a:schemeClr val="tx1"/>
              </a:buClr>
              <a:buFont typeface="Wingdings" panose="05000000000000000000" pitchFamily="2" charset="2"/>
              <a:buChar char="q"/>
            </a:pPr>
            <a:r>
              <a:rPr lang="en-IE" altLang="en-US"/>
              <a:t>I can change my beliefs based on experience</a:t>
            </a:r>
          </a:p>
          <a:p>
            <a:pPr marL="609600" indent="-609600">
              <a:buClr>
                <a:schemeClr val="tx1"/>
              </a:buClr>
              <a:buFont typeface="Wingdings" panose="05000000000000000000" pitchFamily="2" charset="2"/>
              <a:buChar char="q"/>
            </a:pPr>
            <a:r>
              <a:rPr lang="en-IE" altLang="en-US"/>
              <a:t>I persevere in the face of obstacles</a:t>
            </a:r>
          </a:p>
          <a:p>
            <a:pPr marL="609600" indent="-609600">
              <a:buClr>
                <a:schemeClr val="tx1"/>
              </a:buClr>
              <a:buFont typeface="Wingdings" panose="05000000000000000000" pitchFamily="2" charset="2"/>
              <a:buChar char="q"/>
            </a:pPr>
            <a:r>
              <a:rPr lang="en-IE" altLang="en-US"/>
              <a:t>I view adversity as an opportunity for growth</a:t>
            </a:r>
          </a:p>
          <a:p>
            <a:pPr marL="609600" indent="-609600">
              <a:buClr>
                <a:schemeClr val="tx1"/>
              </a:buClr>
              <a:buFont typeface="Wingdings" panose="05000000000000000000" pitchFamily="2" charset="2"/>
              <a:buChar char="q"/>
            </a:pPr>
            <a:r>
              <a:rPr lang="en-IE" altLang="en-US"/>
              <a:t>I am sometimes susceptible to superstition</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A599CCA-0C9E-180D-B958-26DD044119B0}"/>
              </a:ext>
            </a:extLst>
          </p:cNvPr>
          <p:cNvSpPr>
            <a:spLocks noGrp="1" noChangeArrowheads="1"/>
          </p:cNvSpPr>
          <p:nvPr>
            <p:ph type="title"/>
          </p:nvPr>
        </p:nvSpPr>
        <p:spPr/>
        <p:txBody>
          <a:bodyPr/>
          <a:lstStyle/>
          <a:p>
            <a:pPr marL="762000" indent="-762000"/>
            <a:r>
              <a:rPr lang="en-US" altLang="en-US"/>
              <a:t>1. Curiosit</a:t>
            </a:r>
            <a:r>
              <a:rPr lang="en-US" altLang="en-US">
                <a:cs typeface="Arial" panose="020B0604020202020204" pitchFamily="34" charset="0"/>
              </a:rPr>
              <a:t>à</a:t>
            </a:r>
          </a:p>
        </p:txBody>
      </p:sp>
      <p:sp>
        <p:nvSpPr>
          <p:cNvPr id="29699" name="Rectangle 3">
            <a:extLst>
              <a:ext uri="{FF2B5EF4-FFF2-40B4-BE49-F238E27FC236}">
                <a16:creationId xmlns:a16="http://schemas.microsoft.com/office/drawing/2014/main" id="{498038F3-60D7-8187-06AE-DE47674E3FF1}"/>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endParaRPr lang="en-US" altLang="en-US"/>
          </a:p>
          <a:p>
            <a:pPr marL="609600" indent="-609600">
              <a:buClr>
                <a:schemeClr val="tx1"/>
              </a:buClr>
            </a:pPr>
            <a:endParaRPr lang="en-US" altLang="en-US"/>
          </a:p>
          <a:p>
            <a:pPr marL="609600" indent="-609600">
              <a:buClr>
                <a:schemeClr val="tx1"/>
              </a:buClr>
            </a:pPr>
            <a:r>
              <a:rPr lang="en-US" altLang="en-US"/>
              <a:t>An insatiably curious approach to life and unrelenting quest for continuous learning.</a:t>
            </a:r>
          </a:p>
        </p:txBody>
      </p:sp>
      <p:sp>
        <p:nvSpPr>
          <p:cNvPr id="29700" name="AutoShape 5">
            <a:extLst>
              <a:ext uri="{FF2B5EF4-FFF2-40B4-BE49-F238E27FC236}">
                <a16:creationId xmlns:a16="http://schemas.microsoft.com/office/drawing/2014/main" id="{3011EDD0-2397-C7F2-9F0F-073830C7F633}"/>
              </a:ext>
            </a:extLst>
          </p:cNvPr>
          <p:cNvSpPr>
            <a:spLocks noChangeArrowheads="1"/>
          </p:cNvSpPr>
          <p:nvPr/>
        </p:nvSpPr>
        <p:spPr bwMode="auto">
          <a:xfrm>
            <a:off x="2135188" y="24209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61B30BA-7D0F-6A55-3CDF-E72610F36F85}"/>
              </a:ext>
            </a:extLst>
          </p:cNvPr>
          <p:cNvSpPr>
            <a:spLocks noGrp="1" noChangeArrowheads="1"/>
          </p:cNvSpPr>
          <p:nvPr>
            <p:ph type="title"/>
          </p:nvPr>
        </p:nvSpPr>
        <p:spPr/>
        <p:txBody>
          <a:bodyPr/>
          <a:lstStyle/>
          <a:p>
            <a:pPr marL="762000" indent="-762000"/>
            <a:r>
              <a:rPr lang="en-US" altLang="en-US"/>
              <a:t>Dimonstrazione</a:t>
            </a:r>
          </a:p>
        </p:txBody>
      </p:sp>
      <p:sp>
        <p:nvSpPr>
          <p:cNvPr id="57347" name="Rectangle 3">
            <a:extLst>
              <a:ext uri="{FF2B5EF4-FFF2-40B4-BE49-F238E27FC236}">
                <a16:creationId xmlns:a16="http://schemas.microsoft.com/office/drawing/2014/main" id="{9A2247BF-0316-638E-6195-76935059B3AF}"/>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Examine your experience</a:t>
            </a:r>
          </a:p>
          <a:p>
            <a:pPr marL="982663" lvl="1" indent="-533400">
              <a:buClr>
                <a:schemeClr val="tx1"/>
              </a:buClr>
            </a:pPr>
            <a:r>
              <a:rPr lang="en-IE" altLang="en-US"/>
              <a:t>Think of 5-7 experiences in your life that have been very influential</a:t>
            </a:r>
          </a:p>
          <a:p>
            <a:pPr marL="982663" lvl="1" indent="-533400">
              <a:buClr>
                <a:schemeClr val="tx1"/>
              </a:buClr>
            </a:pPr>
            <a:r>
              <a:rPr lang="en-IE" altLang="en-US"/>
              <a:t>Write a sentence about what you learned from each of those experiences</a:t>
            </a:r>
          </a:p>
          <a:p>
            <a:pPr marL="982663" lvl="1" indent="-533400">
              <a:buClr>
                <a:schemeClr val="tx1"/>
              </a:buClr>
            </a:pPr>
            <a:r>
              <a:rPr lang="en-IE" altLang="en-US"/>
              <a:t>Which is the single most influential?</a:t>
            </a:r>
          </a:p>
          <a:p>
            <a:pPr marL="982663" lvl="1" indent="-533400">
              <a:buClr>
                <a:schemeClr val="tx1"/>
              </a:buClr>
            </a:pPr>
            <a:r>
              <a:rPr lang="en-IE" altLang="en-US"/>
              <a:t>How has this coloured you attitudes?</a:t>
            </a:r>
          </a:p>
          <a:p>
            <a:pPr marL="982663" lvl="1" indent="-533400">
              <a:buClr>
                <a:schemeClr val="tx1"/>
              </a:buClr>
            </a:pPr>
            <a:r>
              <a:rPr lang="en-IE" altLang="en-US"/>
              <a:t>Can you rethink conclusions drawn from this experience?</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1E2F710-EE49-58A7-0ABC-178F43ACE605}"/>
              </a:ext>
            </a:extLst>
          </p:cNvPr>
          <p:cNvSpPr>
            <a:spLocks noGrp="1" noChangeArrowheads="1"/>
          </p:cNvSpPr>
          <p:nvPr>
            <p:ph type="title"/>
          </p:nvPr>
        </p:nvSpPr>
        <p:spPr/>
        <p:txBody>
          <a:bodyPr/>
          <a:lstStyle/>
          <a:p>
            <a:pPr marL="762000" indent="-762000"/>
            <a:r>
              <a:rPr lang="en-US" altLang="en-US"/>
              <a:t>Dimonstrazione</a:t>
            </a:r>
          </a:p>
        </p:txBody>
      </p:sp>
      <p:sp>
        <p:nvSpPr>
          <p:cNvPr id="58371" name="Rectangle 3">
            <a:extLst>
              <a:ext uri="{FF2B5EF4-FFF2-40B4-BE49-F238E27FC236}">
                <a16:creationId xmlns:a16="http://schemas.microsoft.com/office/drawing/2014/main" id="{02BE6DDE-AD8D-5D97-F310-DFDBD1A0671C}"/>
              </a:ext>
            </a:extLst>
          </p:cNvPr>
          <p:cNvSpPr>
            <a:spLocks noGrp="1" noChangeArrowheads="1"/>
          </p:cNvSpPr>
          <p:nvPr>
            <p:ph type="body" idx="1"/>
          </p:nvPr>
        </p:nvSpPr>
        <p:spPr>
          <a:xfrm>
            <a:off x="1919289" y="1700213"/>
            <a:ext cx="8497887" cy="4545012"/>
          </a:xfrm>
        </p:spPr>
        <p:txBody>
          <a:bodyPr/>
          <a:lstStyle/>
          <a:p>
            <a:pPr marL="609600" indent="-609600">
              <a:lnSpc>
                <a:spcPct val="80000"/>
              </a:lnSpc>
              <a:buClr>
                <a:schemeClr val="tx1"/>
              </a:buClr>
            </a:pPr>
            <a:r>
              <a:rPr lang="en-US" altLang="en-US"/>
              <a:t>We have a range of beliefs</a:t>
            </a:r>
          </a:p>
          <a:p>
            <a:pPr marL="982663" lvl="1" indent="-533400">
              <a:lnSpc>
                <a:spcPct val="80000"/>
              </a:lnSpc>
              <a:buClr>
                <a:schemeClr val="tx1"/>
              </a:buClr>
            </a:pPr>
            <a:r>
              <a:rPr lang="en-IE" altLang="en-US"/>
              <a:t>Human nature</a:t>
            </a:r>
          </a:p>
          <a:p>
            <a:pPr marL="982663" lvl="1" indent="-533400">
              <a:lnSpc>
                <a:spcPct val="80000"/>
              </a:lnSpc>
              <a:buClr>
                <a:schemeClr val="tx1"/>
              </a:buClr>
            </a:pPr>
            <a:r>
              <a:rPr lang="en-IE" altLang="en-US"/>
              <a:t>Ethics</a:t>
            </a:r>
          </a:p>
          <a:p>
            <a:pPr marL="982663" lvl="1" indent="-533400">
              <a:lnSpc>
                <a:spcPct val="80000"/>
              </a:lnSpc>
              <a:buClr>
                <a:schemeClr val="tx1"/>
              </a:buClr>
            </a:pPr>
            <a:r>
              <a:rPr lang="en-IE" altLang="en-US"/>
              <a:t>Politics</a:t>
            </a:r>
          </a:p>
          <a:p>
            <a:pPr marL="982663" lvl="1" indent="-533400">
              <a:lnSpc>
                <a:spcPct val="80000"/>
              </a:lnSpc>
              <a:buClr>
                <a:schemeClr val="tx1"/>
              </a:buClr>
            </a:pPr>
            <a:r>
              <a:rPr lang="en-IE" altLang="en-US"/>
              <a:t>Ethnic groups</a:t>
            </a:r>
          </a:p>
          <a:p>
            <a:pPr marL="982663" lvl="1" indent="-533400">
              <a:lnSpc>
                <a:spcPct val="80000"/>
              </a:lnSpc>
              <a:buClr>
                <a:schemeClr val="tx1"/>
              </a:buClr>
            </a:pPr>
            <a:r>
              <a:rPr lang="en-IE" altLang="en-US"/>
              <a:t>Scientific truth</a:t>
            </a:r>
          </a:p>
          <a:p>
            <a:pPr marL="982663" lvl="1" indent="-533400">
              <a:lnSpc>
                <a:spcPct val="80000"/>
              </a:lnSpc>
              <a:buClr>
                <a:schemeClr val="tx1"/>
              </a:buClr>
            </a:pPr>
            <a:r>
              <a:rPr lang="en-IE" altLang="en-US"/>
              <a:t>Religion</a:t>
            </a:r>
          </a:p>
          <a:p>
            <a:pPr marL="982663" lvl="1" indent="-533400">
              <a:lnSpc>
                <a:spcPct val="80000"/>
              </a:lnSpc>
              <a:buClr>
                <a:schemeClr val="tx1"/>
              </a:buClr>
            </a:pPr>
            <a:r>
              <a:rPr lang="en-IE" altLang="en-US"/>
              <a:t>Medicine</a:t>
            </a:r>
          </a:p>
          <a:p>
            <a:pPr marL="982663" lvl="1" indent="-533400">
              <a:lnSpc>
                <a:spcPct val="80000"/>
              </a:lnSpc>
              <a:buClr>
                <a:schemeClr val="tx1"/>
              </a:buClr>
            </a:pPr>
            <a:r>
              <a:rPr lang="en-IE" altLang="en-US"/>
              <a:t>Life</a:t>
            </a:r>
          </a:p>
          <a:p>
            <a:pPr marL="982663" lvl="1" indent="-533400">
              <a:lnSpc>
                <a:spcPct val="80000"/>
              </a:lnSpc>
              <a:buClr>
                <a:schemeClr val="tx1"/>
              </a:buClr>
            </a:pPr>
            <a:r>
              <a:rPr lang="en-IE" altLang="en-US"/>
              <a:t>Art</a:t>
            </a:r>
          </a:p>
          <a:p>
            <a:pPr marL="982663" lvl="1" indent="-533400">
              <a:lnSpc>
                <a:spcPct val="80000"/>
              </a:lnSpc>
              <a:buClr>
                <a:schemeClr val="tx1"/>
              </a:buClr>
            </a:pPr>
            <a:r>
              <a:rPr lang="en-IE" altLang="en-US"/>
              <a:t>Marriage</a:t>
            </a:r>
          </a:p>
          <a:p>
            <a:pPr marL="982663" lvl="1" indent="-533400">
              <a:lnSpc>
                <a:spcPct val="80000"/>
              </a:lnSpc>
              <a:buClr>
                <a:schemeClr val="tx1"/>
              </a:buClr>
            </a:pPr>
            <a:r>
              <a:rPr lang="en-IE" altLang="en-US"/>
              <a:t>History</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48CF8DE-B4EE-1A2F-FEB9-D940432172A0}"/>
              </a:ext>
            </a:extLst>
          </p:cNvPr>
          <p:cNvSpPr>
            <a:spLocks noGrp="1" noChangeArrowheads="1"/>
          </p:cNvSpPr>
          <p:nvPr>
            <p:ph type="title"/>
          </p:nvPr>
        </p:nvSpPr>
        <p:spPr/>
        <p:txBody>
          <a:bodyPr/>
          <a:lstStyle/>
          <a:p>
            <a:pPr marL="762000" indent="-762000"/>
            <a:r>
              <a:rPr lang="en-US" altLang="en-US"/>
              <a:t>Dimonstrazione</a:t>
            </a:r>
          </a:p>
        </p:txBody>
      </p:sp>
      <p:sp>
        <p:nvSpPr>
          <p:cNvPr id="59395" name="Rectangle 3">
            <a:extLst>
              <a:ext uri="{FF2B5EF4-FFF2-40B4-BE49-F238E27FC236}">
                <a16:creationId xmlns:a16="http://schemas.microsoft.com/office/drawing/2014/main" id="{D7AA6AD8-9FD8-E5A9-1759-321E549D7CFA}"/>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How would they be different if you;</a:t>
            </a:r>
          </a:p>
          <a:p>
            <a:pPr marL="609600" indent="-609600">
              <a:buClr>
                <a:schemeClr val="tx1"/>
              </a:buClr>
            </a:pPr>
            <a:endParaRPr lang="en-US" altLang="en-US"/>
          </a:p>
          <a:p>
            <a:pPr marL="982663" lvl="1" indent="-533400">
              <a:buClr>
                <a:schemeClr val="tx1"/>
              </a:buClr>
            </a:pPr>
            <a:r>
              <a:rPr lang="en-IE" altLang="en-US"/>
              <a:t>Lived in a different country</a:t>
            </a:r>
          </a:p>
          <a:p>
            <a:pPr marL="982663" lvl="1" indent="-533400">
              <a:buClr>
                <a:schemeClr val="tx1"/>
              </a:buClr>
            </a:pPr>
            <a:r>
              <a:rPr lang="en-IE" altLang="en-US"/>
              <a:t>Came from another religious background</a:t>
            </a:r>
          </a:p>
          <a:p>
            <a:pPr marL="982663" lvl="1" indent="-533400">
              <a:buClr>
                <a:schemeClr val="tx1"/>
              </a:buClr>
            </a:pPr>
            <a:r>
              <a:rPr lang="en-IE" altLang="en-US"/>
              <a:t>Were twenty years older</a:t>
            </a:r>
          </a:p>
          <a:p>
            <a:pPr marL="982663" lvl="1" indent="-533400">
              <a:buClr>
                <a:schemeClr val="tx1"/>
              </a:buClr>
            </a:pPr>
            <a:r>
              <a:rPr lang="en-IE" altLang="en-US"/>
              <a:t>Were twenty years younger</a:t>
            </a:r>
          </a:p>
          <a:p>
            <a:pPr marL="982663" lvl="1" indent="-533400">
              <a:buClr>
                <a:schemeClr val="tx1"/>
              </a:buClr>
            </a:pPr>
            <a:r>
              <a:rPr lang="en-IE" altLang="en-US"/>
              <a:t>Were a member of the opposite gender</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A25FE54-9DC9-4209-7957-884B5B881822}"/>
              </a:ext>
            </a:extLst>
          </p:cNvPr>
          <p:cNvSpPr>
            <a:spLocks noGrp="1" noChangeArrowheads="1"/>
          </p:cNvSpPr>
          <p:nvPr>
            <p:ph type="title"/>
          </p:nvPr>
        </p:nvSpPr>
        <p:spPr/>
        <p:txBody>
          <a:bodyPr/>
          <a:lstStyle/>
          <a:p>
            <a:pPr marL="762000" indent="-762000"/>
            <a:r>
              <a:rPr lang="en-US" altLang="en-US"/>
              <a:t>Dimonstrazione</a:t>
            </a:r>
          </a:p>
        </p:txBody>
      </p:sp>
      <p:sp>
        <p:nvSpPr>
          <p:cNvPr id="60419" name="Rectangle 3">
            <a:extLst>
              <a:ext uri="{FF2B5EF4-FFF2-40B4-BE49-F238E27FC236}">
                <a16:creationId xmlns:a16="http://schemas.microsoft.com/office/drawing/2014/main" id="{F41E4BDE-A872-69EB-20FE-3B03FEEF47B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Fight commercial tricks;</a:t>
            </a:r>
          </a:p>
          <a:p>
            <a:pPr marL="982663" lvl="1" indent="-533400">
              <a:buClr>
                <a:schemeClr val="tx1"/>
              </a:buClr>
            </a:pPr>
            <a:r>
              <a:rPr lang="en-IE" altLang="en-US"/>
              <a:t>Get a magazine</a:t>
            </a:r>
          </a:p>
          <a:p>
            <a:pPr marL="982663" lvl="1" indent="-533400">
              <a:buClr>
                <a:schemeClr val="tx1"/>
              </a:buClr>
            </a:pPr>
            <a:r>
              <a:rPr lang="en-IE" altLang="en-US"/>
              <a:t>Look at the advertisements</a:t>
            </a:r>
          </a:p>
          <a:p>
            <a:pPr marL="982663" lvl="1" indent="-533400">
              <a:buClr>
                <a:schemeClr val="tx1"/>
              </a:buClr>
            </a:pPr>
            <a:r>
              <a:rPr lang="en-IE" altLang="en-US"/>
              <a:t>What tactics are being used in the ads?</a:t>
            </a:r>
          </a:p>
          <a:p>
            <a:pPr marL="1347788" lvl="2" indent="-457200">
              <a:buClr>
                <a:schemeClr val="tx1"/>
              </a:buClr>
            </a:pPr>
            <a:r>
              <a:rPr lang="en-IE" altLang="en-US"/>
              <a:t>Relationship-related</a:t>
            </a:r>
          </a:p>
          <a:p>
            <a:pPr marL="1347788" lvl="2" indent="-457200">
              <a:buClr>
                <a:schemeClr val="tx1"/>
              </a:buClr>
            </a:pPr>
            <a:r>
              <a:rPr lang="en-IE" altLang="en-US"/>
              <a:t>Coolness</a:t>
            </a:r>
          </a:p>
          <a:p>
            <a:pPr marL="1347788" lvl="2" indent="-457200">
              <a:buClr>
                <a:schemeClr val="tx1"/>
              </a:buClr>
            </a:pPr>
            <a:r>
              <a:rPr lang="en-IE" altLang="en-US"/>
              <a:t>Hero fantasies</a:t>
            </a:r>
          </a:p>
          <a:p>
            <a:pPr marL="1347788" lvl="2" indent="-457200">
              <a:buClr>
                <a:schemeClr val="tx1"/>
              </a:buClr>
            </a:pPr>
            <a:r>
              <a:rPr lang="en-IE" altLang="en-US"/>
              <a:t>Repetition</a:t>
            </a:r>
          </a:p>
          <a:p>
            <a:pPr marL="1347788" lvl="2" indent="-457200">
              <a:buClr>
                <a:schemeClr val="tx1"/>
              </a:buClr>
            </a:pPr>
            <a:r>
              <a:rPr lang="en-IE" altLang="en-US"/>
              <a:t>Endorsements</a:t>
            </a:r>
          </a:p>
          <a:p>
            <a:pPr marL="1347788" lvl="2" indent="-457200">
              <a:buClr>
                <a:schemeClr val="tx1"/>
              </a:buClr>
            </a:pP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D398A78-5573-296A-145A-267DF9FB0EDE}"/>
              </a:ext>
            </a:extLst>
          </p:cNvPr>
          <p:cNvSpPr>
            <a:spLocks noGrp="1" noChangeArrowheads="1"/>
          </p:cNvSpPr>
          <p:nvPr>
            <p:ph type="title"/>
          </p:nvPr>
        </p:nvSpPr>
        <p:spPr/>
        <p:txBody>
          <a:bodyPr/>
          <a:lstStyle/>
          <a:p>
            <a:r>
              <a:rPr lang="en-IE" altLang="en-US" b="1"/>
              <a:t>Abraham Maslow</a:t>
            </a:r>
          </a:p>
        </p:txBody>
      </p:sp>
      <p:sp>
        <p:nvSpPr>
          <p:cNvPr id="61443" name="Content Placeholder 4">
            <a:extLst>
              <a:ext uri="{FF2B5EF4-FFF2-40B4-BE49-F238E27FC236}">
                <a16:creationId xmlns:a16="http://schemas.microsoft.com/office/drawing/2014/main" id="{44DB4437-8FBD-5AEA-9362-F7FB7CEDDCCD}"/>
              </a:ext>
            </a:extLst>
          </p:cNvPr>
          <p:cNvSpPr>
            <a:spLocks noGrp="1"/>
          </p:cNvSpPr>
          <p:nvPr>
            <p:ph sz="half" idx="1"/>
          </p:nvPr>
        </p:nvSpPr>
        <p:spPr/>
        <p:txBody>
          <a:bodyPr/>
          <a:lstStyle/>
          <a:p>
            <a:r>
              <a:rPr lang="en-IE" altLang="en-US" sz="2400"/>
              <a:t>Born April 1, 1908</a:t>
            </a:r>
          </a:p>
          <a:p>
            <a:r>
              <a:rPr lang="en-IE" altLang="en-US" sz="2400"/>
              <a:t>Died June 8, 1970</a:t>
            </a:r>
          </a:p>
          <a:p>
            <a:r>
              <a:rPr lang="en-IE" altLang="en-US" sz="2400"/>
              <a:t>Born in Brooklyn, New York</a:t>
            </a:r>
          </a:p>
          <a:p>
            <a:r>
              <a:rPr lang="en-IE" altLang="en-US" sz="2400"/>
              <a:t>An American psychologist who was best known for creating Maslow's hierarchy of needs</a:t>
            </a:r>
          </a:p>
        </p:txBody>
      </p:sp>
      <p:pic>
        <p:nvPicPr>
          <p:cNvPr id="61444" name="Picture 7" descr="Abraham_Maslow2.jpg">
            <a:extLst>
              <a:ext uri="{FF2B5EF4-FFF2-40B4-BE49-F238E27FC236}">
                <a16:creationId xmlns:a16="http://schemas.microsoft.com/office/drawing/2014/main" id="{63DA8906-08EE-EA78-2C76-1D043A052B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1557338"/>
            <a:ext cx="3128963"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28384EA-CB98-15CE-15B2-C060569C7262}"/>
              </a:ext>
            </a:extLst>
          </p:cNvPr>
          <p:cNvSpPr>
            <a:spLocks noGrp="1" noChangeArrowheads="1"/>
          </p:cNvSpPr>
          <p:nvPr>
            <p:ph type="title"/>
          </p:nvPr>
        </p:nvSpPr>
        <p:spPr/>
        <p:txBody>
          <a:bodyPr/>
          <a:lstStyle/>
          <a:p>
            <a:pPr marL="762000" indent="-762000"/>
            <a:r>
              <a:rPr lang="en-US" altLang="en-US"/>
              <a:t>Maslow’s Hierarchy of Needs</a:t>
            </a:r>
          </a:p>
        </p:txBody>
      </p:sp>
      <p:pic>
        <p:nvPicPr>
          <p:cNvPr id="62467" name="Content Placeholder 4" descr="maslow.gif">
            <a:extLst>
              <a:ext uri="{FF2B5EF4-FFF2-40B4-BE49-F238E27FC236}">
                <a16:creationId xmlns:a16="http://schemas.microsoft.com/office/drawing/2014/main" id="{82567E95-2F29-7A77-A89B-EB4697930BF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0188" y="1628776"/>
            <a:ext cx="5846762" cy="504031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94C0D64-EEBD-CB73-6E15-2F56F35E4E27}"/>
              </a:ext>
            </a:extLst>
          </p:cNvPr>
          <p:cNvSpPr>
            <a:spLocks noGrp="1" noChangeArrowheads="1"/>
          </p:cNvSpPr>
          <p:nvPr>
            <p:ph type="title"/>
          </p:nvPr>
        </p:nvSpPr>
        <p:spPr/>
        <p:txBody>
          <a:bodyPr/>
          <a:lstStyle/>
          <a:p>
            <a:r>
              <a:rPr lang="en-IE" altLang="en-US" b="1"/>
              <a:t>Edward Bernays</a:t>
            </a:r>
          </a:p>
        </p:txBody>
      </p:sp>
      <p:sp>
        <p:nvSpPr>
          <p:cNvPr id="63491" name="Content Placeholder 4">
            <a:extLst>
              <a:ext uri="{FF2B5EF4-FFF2-40B4-BE49-F238E27FC236}">
                <a16:creationId xmlns:a16="http://schemas.microsoft.com/office/drawing/2014/main" id="{D7951DFF-5099-0C22-CB74-012F5E3E454E}"/>
              </a:ext>
            </a:extLst>
          </p:cNvPr>
          <p:cNvSpPr>
            <a:spLocks noGrp="1"/>
          </p:cNvSpPr>
          <p:nvPr>
            <p:ph sz="half" idx="1"/>
          </p:nvPr>
        </p:nvSpPr>
        <p:spPr/>
        <p:txBody>
          <a:bodyPr/>
          <a:lstStyle/>
          <a:p>
            <a:r>
              <a:rPr lang="en-IE" altLang="en-US" sz="2400"/>
              <a:t>Born November 22, 1891</a:t>
            </a:r>
          </a:p>
          <a:p>
            <a:r>
              <a:rPr lang="en-IE" altLang="en-US" sz="2400"/>
              <a:t>Died in March 9, 1995</a:t>
            </a:r>
          </a:p>
          <a:p>
            <a:r>
              <a:rPr lang="en-IE" altLang="en-US" sz="2400"/>
              <a:t>Born in Vienna, Austria-Hungary</a:t>
            </a:r>
          </a:p>
          <a:p>
            <a:r>
              <a:rPr lang="en-IE" altLang="en-US" sz="2400"/>
              <a:t>A pioneer in the field of public relations and propaganda, referred to as "the father of public relations".</a:t>
            </a:r>
          </a:p>
        </p:txBody>
      </p:sp>
      <p:pic>
        <p:nvPicPr>
          <p:cNvPr id="63492" name="Picture 6" descr="220px-Edward_Bernays.jpg">
            <a:extLst>
              <a:ext uri="{FF2B5EF4-FFF2-40B4-BE49-F238E27FC236}">
                <a16:creationId xmlns:a16="http://schemas.microsoft.com/office/drawing/2014/main" id="{DC234330-6381-14F8-907F-CE0EB6F50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557338"/>
            <a:ext cx="35671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1945719-2F97-7499-7F79-8D2B775D525E}"/>
              </a:ext>
            </a:extLst>
          </p:cNvPr>
          <p:cNvSpPr>
            <a:spLocks noGrp="1" noChangeArrowheads="1"/>
          </p:cNvSpPr>
          <p:nvPr>
            <p:ph type="title"/>
          </p:nvPr>
        </p:nvSpPr>
        <p:spPr/>
        <p:txBody>
          <a:bodyPr/>
          <a:lstStyle/>
          <a:p>
            <a:pPr marL="762000" indent="-762000"/>
            <a:r>
              <a:rPr lang="en-US" altLang="en-US"/>
              <a:t>Dimonstrazione</a:t>
            </a:r>
          </a:p>
        </p:txBody>
      </p:sp>
      <p:sp>
        <p:nvSpPr>
          <p:cNvPr id="64515" name="Rectangle 3">
            <a:extLst>
              <a:ext uri="{FF2B5EF4-FFF2-40B4-BE49-F238E27FC236}">
                <a16:creationId xmlns:a16="http://schemas.microsoft.com/office/drawing/2014/main" id="{6FF4961E-8E7A-0523-244D-E7E18F192E20}"/>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List the three best ads you have seen</a:t>
            </a:r>
          </a:p>
          <a:p>
            <a:pPr marL="609600" indent="-609600">
              <a:buClr>
                <a:schemeClr val="tx1"/>
              </a:buClr>
            </a:pPr>
            <a:r>
              <a:rPr lang="en-IE" altLang="en-US"/>
              <a:t>What makes them so good?</a:t>
            </a:r>
          </a:p>
          <a:p>
            <a:pPr marL="609600" indent="-609600">
              <a:buClr>
                <a:schemeClr val="tx1"/>
              </a:buClr>
            </a:pPr>
            <a:r>
              <a:rPr lang="en-IE" altLang="en-US"/>
              <a:t>Consider purchases you have undertaken in the last year that were influenced by ads</a:t>
            </a:r>
          </a:p>
          <a:p>
            <a:pPr marL="609600" indent="-609600">
              <a:buClr>
                <a:schemeClr val="tx1"/>
              </a:buClr>
            </a:pPr>
            <a:r>
              <a:rPr lang="en-IE" altLang="en-US"/>
              <a:t>Try a “stream of consciousness exercise on the topic “The role of advertising in the formation of my values and self-image”</a:t>
            </a:r>
          </a:p>
          <a:p>
            <a:pPr marL="609600" indent="-609600">
              <a:buClr>
                <a:schemeClr val="tx1"/>
              </a:buClr>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2BDFEA1-7468-EF4B-663E-0404C9510759}"/>
              </a:ext>
            </a:extLst>
          </p:cNvPr>
          <p:cNvSpPr>
            <a:spLocks noGrp="1" noChangeArrowheads="1"/>
          </p:cNvSpPr>
          <p:nvPr>
            <p:ph type="title"/>
          </p:nvPr>
        </p:nvSpPr>
        <p:spPr/>
        <p:txBody>
          <a:bodyPr/>
          <a:lstStyle/>
          <a:p>
            <a:pPr marL="762000" indent="-762000"/>
            <a:r>
              <a:rPr lang="en-US" altLang="en-US"/>
              <a:t>Dimonstrazione</a:t>
            </a:r>
          </a:p>
        </p:txBody>
      </p:sp>
      <p:sp>
        <p:nvSpPr>
          <p:cNvPr id="65539" name="Rectangle 3">
            <a:extLst>
              <a:ext uri="{FF2B5EF4-FFF2-40B4-BE49-F238E27FC236}">
                <a16:creationId xmlns:a16="http://schemas.microsoft.com/office/drawing/2014/main" id="{DE56FA33-6F1C-C909-7981-C322B041ADE9}"/>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Identify Anti-role models</a:t>
            </a:r>
          </a:p>
          <a:p>
            <a:pPr marL="982663" lvl="1" indent="-533400">
              <a:buClr>
                <a:schemeClr val="tx1"/>
              </a:buClr>
            </a:pPr>
            <a:r>
              <a:rPr lang="en-IE" altLang="en-US"/>
              <a:t>Look for three people who regularly make mistakes that you think are obvious</a:t>
            </a:r>
          </a:p>
          <a:p>
            <a:pPr marL="982663" lvl="1" indent="-533400">
              <a:buClr>
                <a:schemeClr val="tx1"/>
              </a:buClr>
            </a:pPr>
            <a:r>
              <a:rPr lang="en-IE" altLang="en-US"/>
              <a:t>What can you learn from their mistakes?</a:t>
            </a:r>
          </a:p>
          <a:p>
            <a:pPr marL="982663" lvl="1" indent="-533400">
              <a:buClr>
                <a:schemeClr val="tx1"/>
              </a:buClr>
            </a:pPr>
            <a:endParaRPr lang="en-IE" altLang="en-US"/>
          </a:p>
          <a:p>
            <a:pPr marL="982663" lvl="1" indent="-533400">
              <a:buClr>
                <a:schemeClr val="tx1"/>
              </a:buClr>
            </a:pPr>
            <a:r>
              <a:rPr lang="en-IE" altLang="en-US"/>
              <a:t>They may do positive things also</a:t>
            </a:r>
          </a:p>
          <a:p>
            <a:pPr marL="1347788" lvl="2" indent="-457200">
              <a:buClr>
                <a:schemeClr val="tx1"/>
              </a:buClr>
            </a:pPr>
            <a:r>
              <a:rPr lang="en-IE" altLang="en-US"/>
              <a:t>What can you learn there?</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1C29ADD-9C85-9720-8604-0DAE2E215F7B}"/>
              </a:ext>
            </a:extLst>
          </p:cNvPr>
          <p:cNvSpPr>
            <a:spLocks noGrp="1" noChangeArrowheads="1"/>
          </p:cNvSpPr>
          <p:nvPr>
            <p:ph type="title"/>
          </p:nvPr>
        </p:nvSpPr>
        <p:spPr/>
        <p:txBody>
          <a:bodyPr/>
          <a:lstStyle/>
          <a:p>
            <a:pPr marL="762000" indent="-762000"/>
            <a:r>
              <a:rPr lang="en-US" altLang="en-US"/>
              <a:t>Dimonstrazione</a:t>
            </a:r>
          </a:p>
        </p:txBody>
      </p:sp>
      <p:sp>
        <p:nvSpPr>
          <p:cNvPr id="66563" name="Rectangle 3">
            <a:extLst>
              <a:ext uri="{FF2B5EF4-FFF2-40B4-BE49-F238E27FC236}">
                <a16:creationId xmlns:a16="http://schemas.microsoft.com/office/drawing/2014/main" id="{F0370222-349D-E24D-99C6-914A7572A6B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Explore attitudes to mistakes</a:t>
            </a:r>
          </a:p>
          <a:p>
            <a:pPr marL="982663" lvl="1" indent="-533400">
              <a:buClr>
                <a:schemeClr val="tx1"/>
              </a:buClr>
            </a:pPr>
            <a:r>
              <a:rPr lang="en-IE" altLang="en-US"/>
              <a:t>What did you learn from school about making mistakes?</a:t>
            </a:r>
          </a:p>
          <a:p>
            <a:pPr marL="982663" lvl="1" indent="-533400">
              <a:buClr>
                <a:schemeClr val="tx1"/>
              </a:buClr>
            </a:pPr>
            <a:r>
              <a:rPr lang="en-IE" altLang="en-US"/>
              <a:t>What did your parents teach you about making mistakes?</a:t>
            </a:r>
          </a:p>
          <a:p>
            <a:pPr marL="982663" lvl="1" indent="-533400">
              <a:buClr>
                <a:schemeClr val="tx1"/>
              </a:buClr>
            </a:pPr>
            <a:r>
              <a:rPr lang="en-IE" altLang="en-US"/>
              <a:t>What is the biggest mistake you have ever made?</a:t>
            </a:r>
          </a:p>
          <a:p>
            <a:pPr marL="982663" lvl="1" indent="-533400">
              <a:buClr>
                <a:schemeClr val="tx1"/>
              </a:buClr>
            </a:pPr>
            <a:r>
              <a:rPr lang="en-IE" altLang="en-US"/>
              <a:t>What mistakes do you repeat?</a:t>
            </a:r>
          </a:p>
          <a:p>
            <a:pPr marL="982663" lvl="1" indent="-533400">
              <a:buClr>
                <a:schemeClr val="tx1"/>
              </a:buClr>
            </a:pPr>
            <a:r>
              <a:rPr lang="en-IE" altLang="en-US"/>
              <a:t>What role does fear of making mistakes play in your life, your work, at home?</a:t>
            </a:r>
          </a:p>
          <a:p>
            <a:pPr marL="982663" lvl="1" indent="-533400">
              <a:buClr>
                <a:schemeClr val="tx1"/>
              </a:buClr>
            </a:pPr>
            <a:r>
              <a:rPr lang="en-IE" altLang="en-US"/>
              <a:t>Are you more likely to make mistakes of commission, or omission?</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4B7FDF4-DB04-04FD-ADDB-D59589DA9DED}"/>
              </a:ext>
            </a:extLst>
          </p:cNvPr>
          <p:cNvSpPr>
            <a:spLocks noGrp="1" noChangeArrowheads="1"/>
          </p:cNvSpPr>
          <p:nvPr>
            <p:ph type="title"/>
          </p:nvPr>
        </p:nvSpPr>
        <p:spPr/>
        <p:txBody>
          <a:bodyPr/>
          <a:lstStyle/>
          <a:p>
            <a:pPr marL="762000" indent="-762000"/>
            <a:r>
              <a:rPr lang="en-US" altLang="en-US"/>
              <a:t>2. Dimonstrazione</a:t>
            </a:r>
          </a:p>
        </p:txBody>
      </p:sp>
      <p:sp>
        <p:nvSpPr>
          <p:cNvPr id="30723" name="Rectangle 3">
            <a:extLst>
              <a:ext uri="{FF2B5EF4-FFF2-40B4-BE49-F238E27FC236}">
                <a16:creationId xmlns:a16="http://schemas.microsoft.com/office/drawing/2014/main" id="{BBCF6682-EFD1-8E3E-27E1-8A7788066080}"/>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bg1"/>
              </a:buClr>
            </a:pPr>
            <a:r>
              <a:rPr lang="en-US" altLang="en-US"/>
              <a:t>A commitment to test knowledge through experience, persistence, and willingness to learn from mistakes.</a:t>
            </a:r>
          </a:p>
        </p:txBody>
      </p:sp>
      <p:sp>
        <p:nvSpPr>
          <p:cNvPr id="30724" name="AutoShape 4">
            <a:extLst>
              <a:ext uri="{FF2B5EF4-FFF2-40B4-BE49-F238E27FC236}">
                <a16:creationId xmlns:a16="http://schemas.microsoft.com/office/drawing/2014/main" id="{7C618605-E31A-F09A-A90D-276F4780FC10}"/>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EB638EF-A939-2C5D-6BBA-56DF97400D8A}"/>
              </a:ext>
            </a:extLst>
          </p:cNvPr>
          <p:cNvSpPr>
            <a:spLocks noGrp="1" noChangeArrowheads="1"/>
          </p:cNvSpPr>
          <p:nvPr>
            <p:ph type="title"/>
          </p:nvPr>
        </p:nvSpPr>
        <p:spPr/>
        <p:txBody>
          <a:bodyPr/>
          <a:lstStyle/>
          <a:p>
            <a:pPr marL="762000" indent="-762000"/>
            <a:r>
              <a:rPr lang="en-IE" altLang="en-US"/>
              <a:t>Get Over a Fear of Failure</a:t>
            </a:r>
            <a:endParaRPr lang="en-US" altLang="en-US"/>
          </a:p>
        </p:txBody>
      </p:sp>
      <p:sp>
        <p:nvSpPr>
          <p:cNvPr id="67587" name="Rectangle 3">
            <a:extLst>
              <a:ext uri="{FF2B5EF4-FFF2-40B4-BE49-F238E27FC236}">
                <a16:creationId xmlns:a16="http://schemas.microsoft.com/office/drawing/2014/main" id="{0EE51ECB-9506-A174-AED0-83DDD92D5DC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Author Warren Berger outlines six questions to ask yourself to kill those fears</a:t>
            </a:r>
            <a:endParaRPr lang="en-IE" altLang="en-US" sz="2400"/>
          </a:p>
          <a:p>
            <a:pPr marL="1347788" lvl="2" indent="-457200">
              <a:buFont typeface="Arial" panose="020B0604020202020204" pitchFamily="34" charset="0"/>
              <a:buAutoNum type="arabicPeriod"/>
            </a:pPr>
            <a:r>
              <a:rPr lang="en-IE" altLang="en-US"/>
              <a:t>What would you attempt to do if you knew you could not fail?</a:t>
            </a:r>
          </a:p>
          <a:p>
            <a:pPr marL="1347788" lvl="2" indent="-457200">
              <a:buFont typeface="Arial" panose="020B0604020202020204" pitchFamily="34" charset="0"/>
              <a:buAutoNum type="arabicPeriod"/>
            </a:pPr>
            <a:r>
              <a:rPr lang="en-IE" altLang="en-US"/>
              <a:t>What if I fail—how will I recover?</a:t>
            </a:r>
          </a:p>
          <a:p>
            <a:pPr marL="1347788" lvl="2" indent="-457200">
              <a:buFont typeface="Arial" panose="020B0604020202020204" pitchFamily="34" charset="0"/>
              <a:buAutoNum type="arabicPeriod"/>
            </a:pPr>
            <a:r>
              <a:rPr lang="en-IE" altLang="en-US"/>
              <a:t>What if I do nothing?</a:t>
            </a:r>
          </a:p>
          <a:p>
            <a:pPr marL="1347788" lvl="2" indent="-457200">
              <a:buFont typeface="Arial" panose="020B0604020202020204" pitchFamily="34" charset="0"/>
              <a:buAutoNum type="arabicPeriod"/>
            </a:pPr>
            <a:r>
              <a:rPr lang="en-IE" altLang="en-US"/>
              <a:t>What if I succeed?</a:t>
            </a:r>
          </a:p>
          <a:p>
            <a:pPr marL="1347788" lvl="2" indent="-457200">
              <a:buFont typeface="Arial" panose="020B0604020202020204" pitchFamily="34" charset="0"/>
              <a:buAutoNum type="arabicPeriod"/>
            </a:pPr>
            <a:r>
              <a:rPr lang="en-IE" altLang="en-US"/>
              <a:t>What's truly worth doing, whether you fail or succeed?</a:t>
            </a:r>
          </a:p>
          <a:p>
            <a:pPr marL="1347788" lvl="2" indent="-457200">
              <a:buFont typeface="Arial" panose="020B0604020202020204" pitchFamily="34" charset="0"/>
              <a:buAutoNum type="arabicPeriod"/>
            </a:pPr>
            <a:r>
              <a:rPr lang="en-IE" altLang="en-US"/>
              <a:t>In this failure, what went right?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AA9134-A733-F061-929A-3F5BF1C354FA}"/>
              </a:ext>
            </a:extLst>
          </p:cNvPr>
          <p:cNvSpPr>
            <a:spLocks noGrp="1" noChangeArrowheads="1"/>
          </p:cNvSpPr>
          <p:nvPr>
            <p:ph type="ctrTitle"/>
          </p:nvPr>
        </p:nvSpPr>
        <p:spPr/>
        <p:txBody>
          <a:bodyPr/>
          <a:lstStyle/>
          <a:p>
            <a:pPr algn="ctr" eaLnBrk="1" hangingPunct="1"/>
            <a:r>
              <a:rPr lang="en-IE" altLang="en-US"/>
              <a:t>3. </a:t>
            </a:r>
            <a:r>
              <a:rPr lang="en-US" altLang="en-US"/>
              <a:t>Sensazione</a:t>
            </a:r>
          </a:p>
        </p:txBody>
      </p:sp>
      <p:sp>
        <p:nvSpPr>
          <p:cNvPr id="68611" name="Rectangle 3">
            <a:extLst>
              <a:ext uri="{FF2B5EF4-FFF2-40B4-BE49-F238E27FC236}">
                <a16:creationId xmlns:a16="http://schemas.microsoft.com/office/drawing/2014/main" id="{E946EDDA-5E2E-4531-6C52-EBEAEBA3C198}"/>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94E53D1-DE32-7FF8-13BF-BE6402EF6C27}"/>
              </a:ext>
            </a:extLst>
          </p:cNvPr>
          <p:cNvSpPr>
            <a:spLocks noGrp="1" noChangeArrowheads="1"/>
          </p:cNvSpPr>
          <p:nvPr>
            <p:ph type="title"/>
          </p:nvPr>
        </p:nvSpPr>
        <p:spPr/>
        <p:txBody>
          <a:bodyPr/>
          <a:lstStyle/>
          <a:p>
            <a:pPr marL="762000" indent="-762000"/>
            <a:r>
              <a:rPr lang="en-US" altLang="en-US"/>
              <a:t>Sensazione</a:t>
            </a:r>
          </a:p>
        </p:txBody>
      </p:sp>
      <p:sp>
        <p:nvSpPr>
          <p:cNvPr id="69635" name="Rectangle 3">
            <a:extLst>
              <a:ext uri="{FF2B5EF4-FFF2-40B4-BE49-F238E27FC236}">
                <a16:creationId xmlns:a16="http://schemas.microsoft.com/office/drawing/2014/main" id="{F28D80AA-A101-48FF-5DFA-DFB14DF2F890}"/>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 continual refinement of the senses, especially sight, as enlivened experience.</a:t>
            </a:r>
          </a:p>
        </p:txBody>
      </p:sp>
      <p:sp>
        <p:nvSpPr>
          <p:cNvPr id="69636" name="AutoShape 4">
            <a:extLst>
              <a:ext uri="{FF2B5EF4-FFF2-40B4-BE49-F238E27FC236}">
                <a16:creationId xmlns:a16="http://schemas.microsoft.com/office/drawing/2014/main" id="{2EA1122D-1BDF-9277-B78E-F2A9FCF94BBF}"/>
              </a:ext>
            </a:extLst>
          </p:cNvPr>
          <p:cNvSpPr>
            <a:spLocks noChangeArrowheads="1"/>
          </p:cNvSpPr>
          <p:nvPr/>
        </p:nvSpPr>
        <p:spPr bwMode="auto">
          <a:xfrm>
            <a:off x="2135188" y="2492376"/>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FA04AD6-867C-D22E-6857-1607468B81BF}"/>
              </a:ext>
            </a:extLst>
          </p:cNvPr>
          <p:cNvSpPr>
            <a:spLocks noGrp="1" noChangeArrowheads="1"/>
          </p:cNvSpPr>
          <p:nvPr>
            <p:ph type="title"/>
          </p:nvPr>
        </p:nvSpPr>
        <p:spPr/>
        <p:txBody>
          <a:bodyPr/>
          <a:lstStyle/>
          <a:p>
            <a:pPr marL="762000" indent="-762000"/>
            <a:r>
              <a:rPr lang="en-US" altLang="en-US"/>
              <a:t>Sensazione</a:t>
            </a:r>
          </a:p>
        </p:txBody>
      </p:sp>
      <p:sp>
        <p:nvSpPr>
          <p:cNvPr id="70659" name="Rectangle 3">
            <a:extLst>
              <a:ext uri="{FF2B5EF4-FFF2-40B4-BE49-F238E27FC236}">
                <a16:creationId xmlns:a16="http://schemas.microsoft.com/office/drawing/2014/main" id="{36F64D43-9012-0E43-8C85-0AC885AEDC83}"/>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US" altLang="en-US"/>
              <a:t>Da Vinci’s motto:</a:t>
            </a:r>
          </a:p>
          <a:p>
            <a:pPr marL="609600" indent="-609600">
              <a:buClr>
                <a:schemeClr val="tx1"/>
              </a:buClr>
            </a:pPr>
            <a:endParaRPr lang="en-IE" altLang="en-US"/>
          </a:p>
          <a:p>
            <a:pPr marL="609600" indent="-609600">
              <a:buClr>
                <a:schemeClr val="tx1"/>
              </a:buClr>
            </a:pPr>
            <a:r>
              <a:rPr lang="en-IE" altLang="en-US" i="1"/>
              <a:t>“Saper vedere”</a:t>
            </a:r>
            <a:r>
              <a:rPr lang="en-IE" altLang="en-US"/>
              <a:t> = knowing how to see</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81B6305-F0E5-17D1-F2D0-144FDEE92496}"/>
              </a:ext>
            </a:extLst>
          </p:cNvPr>
          <p:cNvSpPr>
            <a:spLocks noGrp="1" noChangeArrowheads="1"/>
          </p:cNvSpPr>
          <p:nvPr>
            <p:ph type="title"/>
          </p:nvPr>
        </p:nvSpPr>
        <p:spPr/>
        <p:txBody>
          <a:bodyPr/>
          <a:lstStyle/>
          <a:p>
            <a:pPr marL="762000" indent="-762000"/>
            <a:r>
              <a:rPr lang="en-US" altLang="en-US"/>
              <a:t>Sensazione</a:t>
            </a:r>
          </a:p>
        </p:txBody>
      </p:sp>
      <p:sp>
        <p:nvSpPr>
          <p:cNvPr id="71683" name="Rectangle 3">
            <a:extLst>
              <a:ext uri="{FF2B5EF4-FFF2-40B4-BE49-F238E27FC236}">
                <a16:creationId xmlns:a16="http://schemas.microsoft.com/office/drawing/2014/main" id="{3639D234-6C92-6A25-2F03-1480EAC54C4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What is the most beautiful thing that you have ever seen?</a:t>
            </a:r>
          </a:p>
          <a:p>
            <a:pPr marL="609600" indent="-609600">
              <a:buClr>
                <a:schemeClr val="tx1"/>
              </a:buClr>
            </a:pPr>
            <a:r>
              <a:rPr lang="en-IE" altLang="en-US"/>
              <a:t>The sweetest sound that you have ever heard?</a:t>
            </a:r>
          </a:p>
          <a:p>
            <a:pPr marL="609600" indent="-609600">
              <a:buClr>
                <a:schemeClr val="tx1"/>
              </a:buClr>
            </a:pPr>
            <a:r>
              <a:rPr lang="en-IE" altLang="en-US"/>
              <a:t>The most tender touch?</a:t>
            </a:r>
          </a:p>
          <a:p>
            <a:pPr marL="609600" indent="-609600">
              <a:buClr>
                <a:schemeClr val="tx1"/>
              </a:buClr>
            </a:pPr>
            <a:r>
              <a:rPr lang="en-IE" altLang="en-US"/>
              <a:t>Imagine a delicious taste</a:t>
            </a:r>
          </a:p>
          <a:p>
            <a:pPr marL="609600" indent="-609600">
              <a:buClr>
                <a:schemeClr val="tx1"/>
              </a:buClr>
            </a:pPr>
            <a:r>
              <a:rPr lang="en-IE" altLang="en-US"/>
              <a:t>And a wonderful aroma</a:t>
            </a:r>
          </a:p>
          <a:p>
            <a:pPr marL="609600" indent="-609600">
              <a:buClr>
                <a:schemeClr val="tx1"/>
              </a:buClr>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626AB89-8D69-B3C0-CBC3-098A7D136B1A}"/>
              </a:ext>
            </a:extLst>
          </p:cNvPr>
          <p:cNvSpPr>
            <a:spLocks noGrp="1" noChangeArrowheads="1"/>
          </p:cNvSpPr>
          <p:nvPr>
            <p:ph type="title"/>
          </p:nvPr>
        </p:nvSpPr>
        <p:spPr/>
        <p:txBody>
          <a:bodyPr/>
          <a:lstStyle/>
          <a:p>
            <a:pPr marL="762000" indent="-762000"/>
            <a:r>
              <a:rPr lang="en-US" altLang="en-US"/>
              <a:t>Sensazione: Visual</a:t>
            </a:r>
          </a:p>
        </p:txBody>
      </p:sp>
      <p:sp>
        <p:nvSpPr>
          <p:cNvPr id="72707" name="Rectangle 3">
            <a:extLst>
              <a:ext uri="{FF2B5EF4-FFF2-40B4-BE49-F238E27FC236}">
                <a16:creationId xmlns:a16="http://schemas.microsoft.com/office/drawing/2014/main" id="{062F58CC-0BA8-8B00-8E3D-D58363166A05}"/>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Find out the exact time of sunset/sunrise</a:t>
            </a:r>
          </a:p>
          <a:p>
            <a:pPr marL="609600" indent="-609600">
              <a:buClr>
                <a:schemeClr val="tx1"/>
              </a:buClr>
            </a:pPr>
            <a:endParaRPr lang="en-IE" altLang="en-US"/>
          </a:p>
          <a:p>
            <a:pPr marL="609600" indent="-609600">
              <a:buClr>
                <a:schemeClr val="tx1"/>
              </a:buClr>
            </a:pPr>
            <a:r>
              <a:rPr lang="en-IE" altLang="en-US"/>
              <a:t>Find a quite spot outdoors</a:t>
            </a:r>
          </a:p>
          <a:p>
            <a:pPr marL="609600" indent="-609600">
              <a:buClr>
                <a:schemeClr val="tx1"/>
              </a:buClr>
            </a:pPr>
            <a:endParaRPr lang="en-IE" altLang="en-US"/>
          </a:p>
          <a:p>
            <a:pPr marL="609600" indent="-609600">
              <a:buClr>
                <a:schemeClr val="tx1"/>
              </a:buClr>
            </a:pPr>
            <a:r>
              <a:rPr lang="en-IE" altLang="en-US"/>
              <a:t>Relax, enjoy it,</a:t>
            </a:r>
          </a:p>
          <a:p>
            <a:pPr marL="609600" indent="-609600">
              <a:buClr>
                <a:schemeClr val="tx1"/>
              </a:buClr>
            </a:pPr>
            <a:endParaRPr lang="en-IE" altLang="en-US"/>
          </a:p>
          <a:p>
            <a:pPr marL="609600" indent="-609600">
              <a:buClr>
                <a:schemeClr val="tx1"/>
              </a:buClr>
            </a:pPr>
            <a:r>
              <a:rPr lang="en-IE" altLang="en-US"/>
              <a:t>Note down details in your notebook</a:t>
            </a:r>
          </a:p>
          <a:p>
            <a:pPr marL="609600" indent="-609600">
              <a:buClr>
                <a:schemeClr val="tx1"/>
              </a:buClr>
            </a:pP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853824.f9070421.560.jpg">
            <a:extLst>
              <a:ext uri="{FF2B5EF4-FFF2-40B4-BE49-F238E27FC236}">
                <a16:creationId xmlns:a16="http://schemas.microsoft.com/office/drawing/2014/main" id="{C6277B6B-0D45-8DA9-6661-8379C43BE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3176"/>
            <a:ext cx="91455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2EC8C0D-A992-FEC6-3D13-F84AF848C098}"/>
              </a:ext>
            </a:extLst>
          </p:cNvPr>
          <p:cNvSpPr>
            <a:spLocks noGrp="1" noChangeArrowheads="1"/>
          </p:cNvSpPr>
          <p:nvPr>
            <p:ph type="title"/>
          </p:nvPr>
        </p:nvSpPr>
        <p:spPr/>
        <p:txBody>
          <a:bodyPr/>
          <a:lstStyle/>
          <a:p>
            <a:pPr marL="762000" indent="-762000"/>
            <a:r>
              <a:rPr lang="en-US" altLang="en-US"/>
              <a:t>Sensazione: Visual</a:t>
            </a:r>
          </a:p>
        </p:txBody>
      </p:sp>
      <p:sp>
        <p:nvSpPr>
          <p:cNvPr id="74755" name="Rectangle 3">
            <a:extLst>
              <a:ext uri="{FF2B5EF4-FFF2-40B4-BE49-F238E27FC236}">
                <a16:creationId xmlns:a16="http://schemas.microsoft.com/office/drawing/2014/main" id="{1EB7FC1B-EA86-A0F3-342D-F755B67D0262}"/>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Study the lives of your favourite artists</a:t>
            </a:r>
          </a:p>
          <a:p>
            <a:pPr marL="982663" lvl="1" indent="-533400">
              <a:buClr>
                <a:schemeClr val="tx1"/>
              </a:buClr>
            </a:pPr>
            <a:endParaRPr lang="en-IE" altLang="en-US"/>
          </a:p>
          <a:p>
            <a:pPr marL="982663" lvl="1" indent="-533400">
              <a:buClr>
                <a:schemeClr val="tx1"/>
              </a:buClr>
            </a:pPr>
            <a:r>
              <a:rPr lang="en-IE" altLang="en-US"/>
              <a:t>Make a list of your top ten painters</a:t>
            </a:r>
          </a:p>
          <a:p>
            <a:pPr marL="982663" lvl="1" indent="-533400">
              <a:buClr>
                <a:schemeClr val="tx1"/>
              </a:buClr>
            </a:pPr>
            <a:r>
              <a:rPr lang="en-IE" altLang="en-US"/>
              <a:t>Set a period of time (a month, 6 weeks, etc.) to study their life and their work</a:t>
            </a:r>
          </a:p>
          <a:p>
            <a:pPr marL="982663" lvl="1" indent="-533400">
              <a:buClr>
                <a:schemeClr val="tx1"/>
              </a:buClr>
            </a:pPr>
            <a:r>
              <a:rPr lang="en-IE" altLang="en-US"/>
              <a:t>Hang reproductions in your house</a:t>
            </a:r>
          </a:p>
          <a:p>
            <a:pPr marL="982663" lvl="1" indent="-533400">
              <a:buClr>
                <a:schemeClr val="tx1"/>
              </a:buClr>
            </a:pPr>
            <a:r>
              <a:rPr lang="en-IE" altLang="en-US"/>
              <a:t>Write about them in your notebook</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E6B59AA-75E4-0081-2441-F68A95CD58CD}"/>
              </a:ext>
            </a:extLst>
          </p:cNvPr>
          <p:cNvSpPr>
            <a:spLocks noGrp="1" noChangeArrowheads="1"/>
          </p:cNvSpPr>
          <p:nvPr>
            <p:ph type="title"/>
          </p:nvPr>
        </p:nvSpPr>
        <p:spPr/>
        <p:txBody>
          <a:bodyPr/>
          <a:lstStyle/>
          <a:p>
            <a:pPr marL="762000" indent="-762000"/>
            <a:r>
              <a:rPr lang="en-US" altLang="en-US"/>
              <a:t>Sensazione: Visual</a:t>
            </a:r>
          </a:p>
        </p:txBody>
      </p:sp>
      <p:sp>
        <p:nvSpPr>
          <p:cNvPr id="75779" name="Rectangle 3">
            <a:extLst>
              <a:ext uri="{FF2B5EF4-FFF2-40B4-BE49-F238E27FC236}">
                <a16:creationId xmlns:a16="http://schemas.microsoft.com/office/drawing/2014/main" id="{F61E0E44-0809-8CBB-9012-D887F5FE8E07}"/>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Visualization</a:t>
            </a:r>
          </a:p>
          <a:p>
            <a:pPr marL="609600" indent="-609600">
              <a:buClr>
                <a:schemeClr val="tx1"/>
              </a:buClr>
            </a:pPr>
            <a:r>
              <a:rPr lang="en-IE" altLang="en-US"/>
              <a:t>Visualization is a technique that Leonardo used a great deal in his work, and is now used by top athletes and business executives.</a:t>
            </a:r>
          </a:p>
          <a:p>
            <a:pPr marL="609600" indent="-609600">
              <a:buClr>
                <a:schemeClr val="tx1"/>
              </a:buClr>
            </a:pPr>
            <a:r>
              <a:rPr lang="en-IE" altLang="en-US"/>
              <a:t>It is simply a matter of imagining (practicing) a performance before you do it, to allow your brain to match the imagination.</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B5374E7-251E-0CAB-D370-23BC0DD40154}"/>
              </a:ext>
            </a:extLst>
          </p:cNvPr>
          <p:cNvSpPr>
            <a:spLocks noGrp="1" noChangeArrowheads="1"/>
          </p:cNvSpPr>
          <p:nvPr>
            <p:ph type="title"/>
          </p:nvPr>
        </p:nvSpPr>
        <p:spPr/>
        <p:txBody>
          <a:bodyPr/>
          <a:lstStyle/>
          <a:p>
            <a:pPr marL="762000" indent="-762000"/>
            <a:r>
              <a:rPr lang="en-US" altLang="en-US"/>
              <a:t>Sensazione: Visual</a:t>
            </a:r>
          </a:p>
        </p:txBody>
      </p:sp>
      <p:sp>
        <p:nvSpPr>
          <p:cNvPr id="76803" name="Rectangle 3">
            <a:extLst>
              <a:ext uri="{FF2B5EF4-FFF2-40B4-BE49-F238E27FC236}">
                <a16:creationId xmlns:a16="http://schemas.microsoft.com/office/drawing/2014/main" id="{7447B38A-9088-795A-DDA0-BF4776B0C648}"/>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Visualization</a:t>
            </a:r>
          </a:p>
          <a:p>
            <a:pPr marL="609600" indent="-609600">
              <a:buClr>
                <a:schemeClr val="tx1"/>
              </a:buClr>
            </a:pPr>
            <a:r>
              <a:rPr lang="en-IE" altLang="en-US"/>
              <a:t>Practice visualization</a:t>
            </a:r>
          </a:p>
          <a:p>
            <a:pPr marL="982663" lvl="1" indent="-533400">
              <a:buClr>
                <a:schemeClr val="tx1"/>
              </a:buClr>
            </a:pPr>
            <a:r>
              <a:rPr lang="en-IE" altLang="en-US"/>
              <a:t>In the morning upon waking</a:t>
            </a:r>
          </a:p>
          <a:p>
            <a:pPr marL="982663" lvl="1" indent="-533400">
              <a:buClr>
                <a:schemeClr val="tx1"/>
              </a:buClr>
            </a:pPr>
            <a:r>
              <a:rPr lang="en-IE" altLang="en-US"/>
              <a:t>At night as you are about to sleep</a:t>
            </a:r>
          </a:p>
          <a:p>
            <a:pPr marL="982663" lvl="1" indent="-533400">
              <a:buClr>
                <a:schemeClr val="tx1"/>
              </a:buClr>
            </a:pPr>
            <a:r>
              <a:rPr lang="en-IE" altLang="en-US"/>
              <a:t>When travelling as a passenger</a:t>
            </a:r>
          </a:p>
          <a:p>
            <a:pPr marL="982663" lvl="1" indent="-533400">
              <a:buClr>
                <a:schemeClr val="tx1"/>
              </a:buClr>
            </a:pPr>
            <a:r>
              <a:rPr lang="en-IE" altLang="en-US"/>
              <a:t>Whenever you are relaxed</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227E8A-6A66-8404-1A59-681803535504}"/>
              </a:ext>
            </a:extLst>
          </p:cNvPr>
          <p:cNvSpPr>
            <a:spLocks noGrp="1" noChangeArrowheads="1"/>
          </p:cNvSpPr>
          <p:nvPr>
            <p:ph type="title"/>
          </p:nvPr>
        </p:nvSpPr>
        <p:spPr/>
        <p:txBody>
          <a:bodyPr/>
          <a:lstStyle/>
          <a:p>
            <a:pPr marL="762000" indent="-762000"/>
            <a:r>
              <a:rPr lang="en-US" altLang="en-US"/>
              <a:t>3. Sensazione</a:t>
            </a:r>
          </a:p>
        </p:txBody>
      </p:sp>
      <p:sp>
        <p:nvSpPr>
          <p:cNvPr id="31747" name="Rectangle 3">
            <a:extLst>
              <a:ext uri="{FF2B5EF4-FFF2-40B4-BE49-F238E27FC236}">
                <a16:creationId xmlns:a16="http://schemas.microsoft.com/office/drawing/2014/main" id="{4F20A170-58EF-24A2-C26F-7039ACEDE4CC}"/>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 continual refinement of the senses, especially sight, as enlivened experience.</a:t>
            </a:r>
          </a:p>
        </p:txBody>
      </p:sp>
      <p:sp>
        <p:nvSpPr>
          <p:cNvPr id="31748" name="AutoShape 4">
            <a:extLst>
              <a:ext uri="{FF2B5EF4-FFF2-40B4-BE49-F238E27FC236}">
                <a16:creationId xmlns:a16="http://schemas.microsoft.com/office/drawing/2014/main" id="{D2D8E927-F99F-3818-C691-63A42C758513}"/>
              </a:ext>
            </a:extLst>
          </p:cNvPr>
          <p:cNvSpPr>
            <a:spLocks noChangeArrowheads="1"/>
          </p:cNvSpPr>
          <p:nvPr/>
        </p:nvSpPr>
        <p:spPr bwMode="auto">
          <a:xfrm>
            <a:off x="2135188" y="24209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1ABECD7-3D1A-0A94-45A0-A178204938BB}"/>
              </a:ext>
            </a:extLst>
          </p:cNvPr>
          <p:cNvSpPr>
            <a:spLocks noGrp="1" noChangeArrowheads="1"/>
          </p:cNvSpPr>
          <p:nvPr>
            <p:ph type="title"/>
          </p:nvPr>
        </p:nvSpPr>
        <p:spPr/>
        <p:txBody>
          <a:bodyPr/>
          <a:lstStyle/>
          <a:p>
            <a:pPr marL="762000" indent="-762000"/>
            <a:r>
              <a:rPr lang="en-US" altLang="en-US"/>
              <a:t>Sensazione: Visual</a:t>
            </a:r>
          </a:p>
        </p:txBody>
      </p:sp>
      <p:sp>
        <p:nvSpPr>
          <p:cNvPr id="77827" name="Rectangle 3">
            <a:extLst>
              <a:ext uri="{FF2B5EF4-FFF2-40B4-BE49-F238E27FC236}">
                <a16:creationId xmlns:a16="http://schemas.microsoft.com/office/drawing/2014/main" id="{28703AD9-B965-0DC5-097D-83C842387B26}"/>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Visualization using Art</a:t>
            </a:r>
          </a:p>
          <a:p>
            <a:pPr marL="609600" indent="-609600">
              <a:buClr>
                <a:schemeClr val="tx1"/>
              </a:buClr>
            </a:pPr>
            <a:endParaRPr lang="en-IE" altLang="en-US"/>
          </a:p>
          <a:p>
            <a:pPr marL="609600" indent="-609600">
              <a:buClr>
                <a:schemeClr val="tx1"/>
              </a:buClr>
            </a:pPr>
            <a:r>
              <a:rPr lang="en-IE" altLang="en-US"/>
              <a:t>Find a quiet place and study a particular work of art.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7" descr="rom37.jpg">
            <a:extLst>
              <a:ext uri="{FF2B5EF4-FFF2-40B4-BE49-F238E27FC236}">
                <a16:creationId xmlns:a16="http://schemas.microsoft.com/office/drawing/2014/main" id="{68135D4D-7CC5-1470-C6FF-0E4543B2C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descr="rom37.jpg">
            <a:extLst>
              <a:ext uri="{FF2B5EF4-FFF2-40B4-BE49-F238E27FC236}">
                <a16:creationId xmlns:a16="http://schemas.microsoft.com/office/drawing/2014/main" id="{F955F263-5E87-553C-1379-0817BB1102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a:extLst>
              <a:ext uri="{FF2B5EF4-FFF2-40B4-BE49-F238E27FC236}">
                <a16:creationId xmlns:a16="http://schemas.microsoft.com/office/drawing/2014/main" id="{BAC32041-9958-4512-D52D-83FEA1E2BB8F}"/>
              </a:ext>
            </a:extLst>
          </p:cNvPr>
          <p:cNvSpPr>
            <a:spLocks noChangeArrowheads="1"/>
          </p:cNvSpPr>
          <p:nvPr/>
        </p:nvSpPr>
        <p:spPr bwMode="auto">
          <a:xfrm>
            <a:off x="1774825" y="5300664"/>
            <a:ext cx="6408738" cy="1412875"/>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79876" name="Rectangle 2">
            <a:extLst>
              <a:ext uri="{FF2B5EF4-FFF2-40B4-BE49-F238E27FC236}">
                <a16:creationId xmlns:a16="http://schemas.microsoft.com/office/drawing/2014/main" id="{E7B00BEA-8A6B-E544-475C-5D1AAED67C0F}"/>
              </a:ext>
            </a:extLst>
          </p:cNvPr>
          <p:cNvSpPr>
            <a:spLocks noChangeArrowheads="1"/>
          </p:cNvSpPr>
          <p:nvPr/>
        </p:nvSpPr>
        <p:spPr bwMode="auto">
          <a:xfrm>
            <a:off x="1939926" y="5445125"/>
            <a:ext cx="4011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sz="3200"/>
              <a:t>Experience it visually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descr="rom37.jpg">
            <a:extLst>
              <a:ext uri="{FF2B5EF4-FFF2-40B4-BE49-F238E27FC236}">
                <a16:creationId xmlns:a16="http://schemas.microsoft.com/office/drawing/2014/main" id="{D2A333EA-32A2-890D-CC35-B033BAC3AC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a:extLst>
              <a:ext uri="{FF2B5EF4-FFF2-40B4-BE49-F238E27FC236}">
                <a16:creationId xmlns:a16="http://schemas.microsoft.com/office/drawing/2014/main" id="{926FBA24-A4FC-498D-6126-385CDCF0C540}"/>
              </a:ext>
            </a:extLst>
          </p:cNvPr>
          <p:cNvSpPr>
            <a:spLocks noChangeArrowheads="1"/>
          </p:cNvSpPr>
          <p:nvPr/>
        </p:nvSpPr>
        <p:spPr bwMode="auto">
          <a:xfrm>
            <a:off x="1774825" y="5300664"/>
            <a:ext cx="6408738" cy="1412875"/>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80900" name="Rectangle 2">
            <a:extLst>
              <a:ext uri="{FF2B5EF4-FFF2-40B4-BE49-F238E27FC236}">
                <a16:creationId xmlns:a16="http://schemas.microsoft.com/office/drawing/2014/main" id="{2FE4B9D3-E6BB-669D-2560-C136DAED0395}"/>
              </a:ext>
            </a:extLst>
          </p:cNvPr>
          <p:cNvSpPr>
            <a:spLocks noChangeArrowheads="1"/>
          </p:cNvSpPr>
          <p:nvPr/>
        </p:nvSpPr>
        <p:spPr bwMode="auto">
          <a:xfrm>
            <a:off x="1939925" y="5445126"/>
            <a:ext cx="617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sz="3200"/>
              <a:t>imagine what the sounds and smells would have been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7" descr="rom37.jpg">
            <a:extLst>
              <a:ext uri="{FF2B5EF4-FFF2-40B4-BE49-F238E27FC236}">
                <a16:creationId xmlns:a16="http://schemas.microsoft.com/office/drawing/2014/main" id="{D9C8A752-7418-ED05-F5DB-FB0F217A97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a:extLst>
              <a:ext uri="{FF2B5EF4-FFF2-40B4-BE49-F238E27FC236}">
                <a16:creationId xmlns:a16="http://schemas.microsoft.com/office/drawing/2014/main" id="{735A7A9A-4956-06C8-0C15-1311589DA211}"/>
              </a:ext>
            </a:extLst>
          </p:cNvPr>
          <p:cNvSpPr>
            <a:spLocks noChangeArrowheads="1"/>
          </p:cNvSpPr>
          <p:nvPr/>
        </p:nvSpPr>
        <p:spPr bwMode="auto">
          <a:xfrm>
            <a:off x="1774825" y="5300664"/>
            <a:ext cx="6408738" cy="1412875"/>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81924" name="Rectangle 4">
            <a:extLst>
              <a:ext uri="{FF2B5EF4-FFF2-40B4-BE49-F238E27FC236}">
                <a16:creationId xmlns:a16="http://schemas.microsoft.com/office/drawing/2014/main" id="{22924932-5D6C-053B-5A6B-3B622E33D00B}"/>
              </a:ext>
            </a:extLst>
          </p:cNvPr>
          <p:cNvSpPr>
            <a:spLocks noChangeArrowheads="1"/>
          </p:cNvSpPr>
          <p:nvPr/>
        </p:nvSpPr>
        <p:spPr bwMode="auto">
          <a:xfrm>
            <a:off x="2208213" y="5373689"/>
            <a:ext cx="5543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sz="3200"/>
              <a:t>What would the food have tasted like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rom37.jpg">
            <a:extLst>
              <a:ext uri="{FF2B5EF4-FFF2-40B4-BE49-F238E27FC236}">
                <a16:creationId xmlns:a16="http://schemas.microsoft.com/office/drawing/2014/main" id="{E4CF4DE8-07AD-AE54-D704-035ABD0B2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id="{6AB4A824-7670-2F36-A0AB-4918873F4588}"/>
              </a:ext>
            </a:extLst>
          </p:cNvPr>
          <p:cNvSpPr>
            <a:spLocks noChangeArrowheads="1"/>
          </p:cNvSpPr>
          <p:nvPr/>
        </p:nvSpPr>
        <p:spPr bwMode="auto">
          <a:xfrm>
            <a:off x="1774825" y="5300664"/>
            <a:ext cx="6408738" cy="1412875"/>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82948" name="Rectangle 4">
            <a:extLst>
              <a:ext uri="{FF2B5EF4-FFF2-40B4-BE49-F238E27FC236}">
                <a16:creationId xmlns:a16="http://schemas.microsoft.com/office/drawing/2014/main" id="{C7ECA319-95AF-C1AF-5D56-D6B8AEB94058}"/>
              </a:ext>
            </a:extLst>
          </p:cNvPr>
          <p:cNvSpPr>
            <a:spLocks noChangeArrowheads="1"/>
          </p:cNvSpPr>
          <p:nvPr/>
        </p:nvSpPr>
        <p:spPr bwMode="auto">
          <a:xfrm>
            <a:off x="2208213" y="5373688"/>
            <a:ext cx="5543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sz="3200"/>
              <a:t>...and your own questions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LastSupper-people.jpg">
            <a:extLst>
              <a:ext uri="{FF2B5EF4-FFF2-40B4-BE49-F238E27FC236}">
                <a16:creationId xmlns:a16="http://schemas.microsoft.com/office/drawing/2014/main" id="{45FC72BD-CC44-ECB3-2DA3-3BD2D22947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LastSupper-people1.JPG">
            <a:extLst>
              <a:ext uri="{FF2B5EF4-FFF2-40B4-BE49-F238E27FC236}">
                <a16:creationId xmlns:a16="http://schemas.microsoft.com/office/drawing/2014/main" id="{03F968A6-056A-90B1-D0DF-27B495613E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1" descr="batman">
            <a:extLst>
              <a:ext uri="{FF2B5EF4-FFF2-40B4-BE49-F238E27FC236}">
                <a16:creationId xmlns:a16="http://schemas.microsoft.com/office/drawing/2014/main" id="{965A2E82-0255-C717-ACE2-99517585E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14288"/>
            <a:ext cx="4932362"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a:extLst>
              <a:ext uri="{FF2B5EF4-FFF2-40B4-BE49-F238E27FC236}">
                <a16:creationId xmlns:a16="http://schemas.microsoft.com/office/drawing/2014/main" id="{B2584535-D042-DAFB-DA16-88879DC9C52A}"/>
              </a:ext>
            </a:extLst>
          </p:cNvPr>
          <p:cNvSpPr>
            <a:spLocks noGrp="1" noChangeArrowheads="1"/>
          </p:cNvSpPr>
          <p:nvPr>
            <p:ph type="title"/>
          </p:nvPr>
        </p:nvSpPr>
        <p:spPr/>
        <p:txBody>
          <a:bodyPr/>
          <a:lstStyle/>
          <a:p>
            <a:pPr marL="762000" indent="-762000"/>
            <a:r>
              <a:rPr lang="en-US" altLang="en-US"/>
              <a:t>Sensazione: Visual</a:t>
            </a:r>
          </a:p>
        </p:txBody>
      </p:sp>
      <p:sp>
        <p:nvSpPr>
          <p:cNvPr id="86020" name="Rectangle 3">
            <a:extLst>
              <a:ext uri="{FF2B5EF4-FFF2-40B4-BE49-F238E27FC236}">
                <a16:creationId xmlns:a16="http://schemas.microsoft.com/office/drawing/2014/main" id="{E575D930-5830-C85F-8FB7-FDC77BF8B5A6}"/>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Draw</a:t>
            </a:r>
          </a:p>
          <a:p>
            <a:pPr marL="609600" indent="-609600">
              <a:buClr>
                <a:schemeClr val="tx1"/>
              </a:buClr>
            </a:pPr>
            <a:r>
              <a:rPr lang="en-IE" altLang="en-US"/>
              <a:t>Draw</a:t>
            </a:r>
          </a:p>
          <a:p>
            <a:pPr marL="609600" indent="-609600">
              <a:buClr>
                <a:schemeClr val="tx1"/>
              </a:buClr>
            </a:pPr>
            <a:r>
              <a:rPr lang="en-IE" altLang="en-US"/>
              <a:t>Draw</a:t>
            </a:r>
          </a:p>
          <a:p>
            <a:pPr marL="609600" indent="-609600">
              <a:buClr>
                <a:schemeClr val="tx1"/>
              </a:buClr>
            </a:pPr>
            <a:r>
              <a:rPr lang="en-IE" altLang="en-US"/>
              <a:t>Draw</a:t>
            </a:r>
          </a:p>
          <a:p>
            <a:pPr marL="609600" indent="-609600">
              <a:buClr>
                <a:schemeClr val="tx1"/>
              </a:buClr>
            </a:pPr>
            <a:r>
              <a:rPr lang="en-IE" altLang="en-US"/>
              <a:t>Draw</a:t>
            </a:r>
          </a:p>
          <a:p>
            <a:pPr marL="609600" indent="-609600">
              <a:buClr>
                <a:schemeClr val="tx1"/>
              </a:buClr>
            </a:pPr>
            <a:r>
              <a:rPr lang="en-IE" altLang="en-US"/>
              <a:t>Draw</a:t>
            </a:r>
          </a:p>
          <a:p>
            <a:pPr marL="609600" indent="-609600">
              <a:buClr>
                <a:schemeClr val="tx1"/>
              </a:buClr>
            </a:pPr>
            <a:r>
              <a:rPr lang="en-IE" altLang="en-US"/>
              <a:t>Draw</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7EB85D8-0DBC-1AD1-C290-980144F06F8D}"/>
              </a:ext>
            </a:extLst>
          </p:cNvPr>
          <p:cNvSpPr>
            <a:spLocks noGrp="1" noChangeArrowheads="1"/>
          </p:cNvSpPr>
          <p:nvPr>
            <p:ph type="title"/>
          </p:nvPr>
        </p:nvSpPr>
        <p:spPr/>
        <p:txBody>
          <a:bodyPr/>
          <a:lstStyle/>
          <a:p>
            <a:pPr marL="762000" indent="-762000"/>
            <a:r>
              <a:rPr lang="en-US" altLang="en-US"/>
              <a:t>Sensazione: Visual</a:t>
            </a:r>
          </a:p>
        </p:txBody>
      </p:sp>
      <p:sp>
        <p:nvSpPr>
          <p:cNvPr id="87043" name="Rectangle 3">
            <a:extLst>
              <a:ext uri="{FF2B5EF4-FFF2-40B4-BE49-F238E27FC236}">
                <a16:creationId xmlns:a16="http://schemas.microsoft.com/office/drawing/2014/main" id="{B6EA2CC5-9552-956A-A6EB-E5C0341D20F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Learn how to draw</a:t>
            </a:r>
          </a:p>
          <a:p>
            <a:pPr marL="982663" lvl="1" indent="-533400">
              <a:buClr>
                <a:schemeClr val="tx1"/>
              </a:buClr>
            </a:pPr>
            <a:r>
              <a:rPr lang="en-IE" altLang="en-US"/>
              <a:t>Identify approaches</a:t>
            </a:r>
          </a:p>
          <a:p>
            <a:pPr marL="982663" lvl="1" indent="-533400">
              <a:buClr>
                <a:schemeClr val="tx1"/>
              </a:buClr>
            </a:pPr>
            <a:r>
              <a:rPr lang="en-IE" altLang="en-US"/>
              <a:t>Get good pencils and paper</a:t>
            </a:r>
          </a:p>
          <a:p>
            <a:pPr marL="982663" lvl="1" indent="-533400">
              <a:buClr>
                <a:schemeClr val="tx1"/>
              </a:buClr>
            </a:pPr>
            <a:r>
              <a:rPr lang="en-IE" altLang="en-US"/>
              <a:t>Take lessons or get a book</a:t>
            </a:r>
          </a:p>
          <a:p>
            <a:pPr marL="982663" lvl="1" indent="-533400">
              <a:buClr>
                <a:schemeClr val="tx1"/>
              </a:buClr>
            </a:pPr>
            <a:r>
              <a:rPr lang="en-IE" altLang="en-US"/>
              <a:t>Doodle</a:t>
            </a:r>
          </a:p>
          <a:p>
            <a:pPr marL="982663" lvl="1" indent="-533400">
              <a:buClr>
                <a:schemeClr val="tx1"/>
              </a:buClr>
            </a:pPr>
            <a:r>
              <a:rPr lang="en-IE" altLang="en-US"/>
              <a:t>Scribble</a:t>
            </a:r>
          </a:p>
          <a:p>
            <a:pPr marL="982663" lvl="1" indent="-533400">
              <a:buClr>
                <a:schemeClr val="tx1"/>
              </a:buClr>
            </a:pPr>
            <a:r>
              <a:rPr lang="en-IE" altLang="en-US"/>
              <a:t>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A678BC1-9D9B-93E7-6CD1-4EB29211B2CE}"/>
              </a:ext>
            </a:extLst>
          </p:cNvPr>
          <p:cNvSpPr>
            <a:spLocks noGrp="1" noChangeArrowheads="1"/>
          </p:cNvSpPr>
          <p:nvPr>
            <p:ph type="title"/>
          </p:nvPr>
        </p:nvSpPr>
        <p:spPr/>
        <p:txBody>
          <a:bodyPr/>
          <a:lstStyle/>
          <a:p>
            <a:pPr marL="762000" indent="-762000"/>
            <a:r>
              <a:rPr lang="en-US" altLang="en-US"/>
              <a:t>4. Sfumato</a:t>
            </a:r>
          </a:p>
        </p:txBody>
      </p:sp>
      <p:sp>
        <p:nvSpPr>
          <p:cNvPr id="32771" name="Rectangle 3">
            <a:extLst>
              <a:ext uri="{FF2B5EF4-FFF2-40B4-BE49-F238E27FC236}">
                <a16:creationId xmlns:a16="http://schemas.microsoft.com/office/drawing/2014/main" id="{4C2BE95D-5C09-103F-95DC-B466C33B665E}"/>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literally “Going up in Smoke”</a:t>
            </a:r>
          </a:p>
          <a:p>
            <a:pPr marL="609600" indent="-609600">
              <a:buClr>
                <a:schemeClr val="tx1"/>
              </a:buClr>
            </a:pPr>
            <a:r>
              <a:rPr lang="en-US" altLang="en-US"/>
              <a:t>A willingness to embrace ambiguity, paradox, and uncertainty.</a:t>
            </a:r>
          </a:p>
        </p:txBody>
      </p:sp>
      <p:sp>
        <p:nvSpPr>
          <p:cNvPr id="32772" name="AutoShape 4">
            <a:extLst>
              <a:ext uri="{FF2B5EF4-FFF2-40B4-BE49-F238E27FC236}">
                <a16:creationId xmlns:a16="http://schemas.microsoft.com/office/drawing/2014/main" id="{B2B4E2CD-7C96-BC4F-4F17-05341952239A}"/>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714E37D-6D26-DDFD-342F-BEF5448D848B}"/>
              </a:ext>
            </a:extLst>
          </p:cNvPr>
          <p:cNvSpPr>
            <a:spLocks noGrp="1" noChangeArrowheads="1"/>
          </p:cNvSpPr>
          <p:nvPr>
            <p:ph type="title"/>
          </p:nvPr>
        </p:nvSpPr>
        <p:spPr/>
        <p:txBody>
          <a:bodyPr/>
          <a:lstStyle/>
          <a:p>
            <a:pPr marL="762000" indent="-762000"/>
            <a:r>
              <a:rPr lang="en-US" altLang="en-US"/>
              <a:t>Sensazione: Listening</a:t>
            </a:r>
          </a:p>
        </p:txBody>
      </p:sp>
      <p:sp>
        <p:nvSpPr>
          <p:cNvPr id="88067" name="Rectangle 3">
            <a:extLst>
              <a:ext uri="{FF2B5EF4-FFF2-40B4-BE49-F238E27FC236}">
                <a16:creationId xmlns:a16="http://schemas.microsoft.com/office/drawing/2014/main" id="{3B813345-E47B-E06C-61B7-22DA604F05A8}"/>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Listen for silences</a:t>
            </a:r>
          </a:p>
          <a:p>
            <a:pPr marL="982663" lvl="1" indent="-533400">
              <a:buClr>
                <a:schemeClr val="tx1"/>
              </a:buClr>
            </a:pPr>
            <a:r>
              <a:rPr lang="en-IE" altLang="en-US"/>
              <a:t>In conversation</a:t>
            </a:r>
          </a:p>
          <a:p>
            <a:pPr marL="982663" lvl="1" indent="-533400">
              <a:buClr>
                <a:schemeClr val="tx1"/>
              </a:buClr>
            </a:pPr>
            <a:r>
              <a:rPr lang="en-IE" altLang="en-US"/>
              <a:t>In background noise</a:t>
            </a:r>
          </a:p>
          <a:p>
            <a:pPr marL="982663" lvl="1" indent="-533400">
              <a:buClr>
                <a:schemeClr val="tx1"/>
              </a:buClr>
            </a:pPr>
            <a:r>
              <a:rPr lang="en-IE" altLang="en-US"/>
              <a:t>In music</a:t>
            </a:r>
          </a:p>
          <a:p>
            <a:pPr marL="609600" indent="-609600">
              <a:buClr>
                <a:schemeClr val="tx1"/>
              </a:buClr>
            </a:pPr>
            <a:r>
              <a:rPr lang="en-IE" altLang="en-US"/>
              <a:t>When do the silences occur?</a:t>
            </a:r>
          </a:p>
          <a:p>
            <a:pPr marL="609600" indent="-609600">
              <a:buClr>
                <a:schemeClr val="tx1"/>
              </a:buClr>
            </a:pPr>
            <a:r>
              <a:rPr lang="en-IE" altLang="en-US"/>
              <a:t>How to they sound?</a:t>
            </a:r>
          </a:p>
          <a:p>
            <a:pPr marL="609600" indent="-609600">
              <a:buClr>
                <a:schemeClr val="tx1"/>
              </a:buClr>
            </a:pPr>
            <a:endParaRPr lang="en-IE"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2FCDDD1-685B-2A21-4375-53B8AF721F0B}"/>
              </a:ext>
            </a:extLst>
          </p:cNvPr>
          <p:cNvSpPr>
            <a:spLocks noGrp="1" noChangeArrowheads="1"/>
          </p:cNvSpPr>
          <p:nvPr>
            <p:ph type="title"/>
          </p:nvPr>
        </p:nvSpPr>
        <p:spPr/>
        <p:txBody>
          <a:bodyPr/>
          <a:lstStyle/>
          <a:p>
            <a:pPr marL="762000" indent="-762000"/>
            <a:r>
              <a:rPr lang="en-US" altLang="en-US"/>
              <a:t>Sensazione: Listening</a:t>
            </a:r>
          </a:p>
        </p:txBody>
      </p:sp>
      <p:sp>
        <p:nvSpPr>
          <p:cNvPr id="89091" name="Rectangle 3">
            <a:extLst>
              <a:ext uri="{FF2B5EF4-FFF2-40B4-BE49-F238E27FC236}">
                <a16:creationId xmlns:a16="http://schemas.microsoft.com/office/drawing/2014/main" id="{7FECC3BA-46BA-090F-D088-144A50856DF6}"/>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Listen to music</a:t>
            </a:r>
          </a:p>
          <a:p>
            <a:pPr marL="609600" indent="-609600">
              <a:buClr>
                <a:schemeClr val="tx1"/>
              </a:buClr>
            </a:pPr>
            <a:r>
              <a:rPr lang="en-IE" altLang="en-US"/>
              <a:t>Listen to music you love</a:t>
            </a:r>
          </a:p>
          <a:p>
            <a:pPr marL="609600" indent="-609600">
              <a:buClr>
                <a:schemeClr val="tx1"/>
              </a:buClr>
            </a:pPr>
            <a:r>
              <a:rPr lang="en-IE" altLang="en-US"/>
              <a:t>Listen to different styles of music</a:t>
            </a:r>
          </a:p>
          <a:p>
            <a:pPr marL="609600" indent="-609600">
              <a:buClr>
                <a:schemeClr val="tx1"/>
              </a:buClr>
            </a:pPr>
            <a:r>
              <a:rPr lang="en-IE" altLang="en-US"/>
              <a:t>Listen to patterns in music</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2999308-1123-2C9D-7F7C-134B4E99D9B0}"/>
              </a:ext>
            </a:extLst>
          </p:cNvPr>
          <p:cNvSpPr>
            <a:spLocks noGrp="1" noChangeArrowheads="1"/>
          </p:cNvSpPr>
          <p:nvPr>
            <p:ph type="title"/>
          </p:nvPr>
        </p:nvSpPr>
        <p:spPr/>
        <p:txBody>
          <a:bodyPr/>
          <a:lstStyle/>
          <a:p>
            <a:pPr marL="762000" indent="-762000"/>
            <a:r>
              <a:rPr lang="en-US" altLang="en-US"/>
              <a:t>Sensazione: Listening</a:t>
            </a:r>
          </a:p>
        </p:txBody>
      </p:sp>
      <p:sp>
        <p:nvSpPr>
          <p:cNvPr id="90115" name="Rectangle 3">
            <a:extLst>
              <a:ext uri="{FF2B5EF4-FFF2-40B4-BE49-F238E27FC236}">
                <a16:creationId xmlns:a16="http://schemas.microsoft.com/office/drawing/2014/main" id="{FF01C9DA-A792-1BD7-F801-E5D5DD5A5F16}"/>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Study the lives of your favourite musicians</a:t>
            </a:r>
          </a:p>
          <a:p>
            <a:pPr marL="982663" lvl="1" indent="-533400">
              <a:buClr>
                <a:schemeClr val="tx1"/>
              </a:buClr>
            </a:pPr>
            <a:r>
              <a:rPr lang="en-IE" altLang="en-US"/>
              <a:t>Make a list of your top ten musicians</a:t>
            </a:r>
          </a:p>
          <a:p>
            <a:pPr marL="982663" lvl="1" indent="-533400">
              <a:buClr>
                <a:schemeClr val="tx1"/>
              </a:buClr>
            </a:pPr>
            <a:r>
              <a:rPr lang="en-IE" altLang="en-US"/>
              <a:t>Set a period of time (a month, 6 weeks) to study their life and their work</a:t>
            </a:r>
          </a:p>
          <a:p>
            <a:pPr marL="982663" lvl="1" indent="-533400">
              <a:buClr>
                <a:schemeClr val="tx1"/>
              </a:buClr>
            </a:pPr>
            <a:r>
              <a:rPr lang="en-IE" altLang="en-US"/>
              <a:t>Listen to the work – major and minor</a:t>
            </a:r>
          </a:p>
          <a:p>
            <a:pPr marL="982663" lvl="1" indent="-533400">
              <a:buClr>
                <a:schemeClr val="tx1"/>
              </a:buClr>
            </a:pPr>
            <a:r>
              <a:rPr lang="en-IE" altLang="en-US"/>
              <a:t>Write about them in your notebook</a:t>
            </a: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ACFC473-AA0E-4EF3-F380-2E588F422089}"/>
              </a:ext>
            </a:extLst>
          </p:cNvPr>
          <p:cNvSpPr>
            <a:spLocks noGrp="1" noChangeArrowheads="1"/>
          </p:cNvSpPr>
          <p:nvPr>
            <p:ph type="title"/>
          </p:nvPr>
        </p:nvSpPr>
        <p:spPr/>
        <p:txBody>
          <a:bodyPr/>
          <a:lstStyle/>
          <a:p>
            <a:pPr marL="762000" indent="-762000"/>
            <a:r>
              <a:rPr lang="en-US" altLang="en-US"/>
              <a:t>Sensazione: Smell</a:t>
            </a:r>
          </a:p>
        </p:txBody>
      </p:sp>
      <p:sp>
        <p:nvSpPr>
          <p:cNvPr id="91139" name="Rectangle 3">
            <a:extLst>
              <a:ext uri="{FF2B5EF4-FFF2-40B4-BE49-F238E27FC236}">
                <a16:creationId xmlns:a16="http://schemas.microsoft.com/office/drawing/2014/main" id="{483DB427-AA9E-BFF7-A0A8-28CF29F4215F}"/>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b="1"/>
              <a:t>Focus on smell for a day</a:t>
            </a:r>
          </a:p>
          <a:p>
            <a:pPr marL="609600" indent="-609600">
              <a:buClr>
                <a:schemeClr val="tx1"/>
              </a:buClr>
            </a:pPr>
            <a:r>
              <a:rPr lang="en-IE" altLang="en-US"/>
              <a:t>Observe all the typical smells you encounter on a day-to-day basis.</a:t>
            </a:r>
          </a:p>
          <a:p>
            <a:pPr marL="609600" indent="-609600">
              <a:buClr>
                <a:schemeClr val="tx1"/>
              </a:buClr>
            </a:pPr>
            <a:r>
              <a:rPr lang="en-IE" altLang="en-US"/>
              <a:t>Discuss them in your notebook</a:t>
            </a:r>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59761A0-8529-F38E-0748-C95C4992B38B}"/>
              </a:ext>
            </a:extLst>
          </p:cNvPr>
          <p:cNvSpPr>
            <a:spLocks noGrp="1" noChangeArrowheads="1"/>
          </p:cNvSpPr>
          <p:nvPr>
            <p:ph type="title"/>
          </p:nvPr>
        </p:nvSpPr>
        <p:spPr/>
        <p:txBody>
          <a:bodyPr/>
          <a:lstStyle/>
          <a:p>
            <a:pPr marL="762000" indent="-762000"/>
            <a:r>
              <a:rPr lang="en-US" altLang="en-US"/>
              <a:t>Sensazione: Smell</a:t>
            </a:r>
          </a:p>
        </p:txBody>
      </p:sp>
      <p:sp>
        <p:nvSpPr>
          <p:cNvPr id="92163" name="Rectangle 3">
            <a:extLst>
              <a:ext uri="{FF2B5EF4-FFF2-40B4-BE49-F238E27FC236}">
                <a16:creationId xmlns:a16="http://schemas.microsoft.com/office/drawing/2014/main" id="{8BBB1AC6-0471-FB1E-DB4C-90D05F295C18}"/>
              </a:ext>
            </a:extLst>
          </p:cNvPr>
          <p:cNvSpPr>
            <a:spLocks noGrp="1" noChangeArrowheads="1"/>
          </p:cNvSpPr>
          <p:nvPr>
            <p:ph type="body" idx="1"/>
          </p:nvPr>
        </p:nvSpPr>
        <p:spPr>
          <a:xfrm>
            <a:off x="1919289" y="1700213"/>
            <a:ext cx="8497887" cy="4545012"/>
          </a:xfrm>
        </p:spPr>
        <p:txBody>
          <a:bodyPr/>
          <a:lstStyle/>
          <a:p>
            <a:pPr marL="609600" indent="-609600">
              <a:lnSpc>
                <a:spcPct val="80000"/>
              </a:lnSpc>
              <a:buClr>
                <a:schemeClr val="tx1"/>
              </a:buClr>
            </a:pPr>
            <a:r>
              <a:rPr lang="en-IE" altLang="en-US"/>
              <a:t>Locate a range of objects that create a range of smells;</a:t>
            </a:r>
          </a:p>
          <a:p>
            <a:pPr marL="982663" lvl="1" indent="-533400">
              <a:lnSpc>
                <a:spcPct val="80000"/>
              </a:lnSpc>
              <a:buClr>
                <a:schemeClr val="tx1"/>
              </a:buClr>
            </a:pPr>
            <a:r>
              <a:rPr lang="en-IE" altLang="en-US"/>
              <a:t>Old tee shirts</a:t>
            </a:r>
          </a:p>
          <a:p>
            <a:pPr marL="982663" lvl="1" indent="-533400">
              <a:lnSpc>
                <a:spcPct val="80000"/>
              </a:lnSpc>
              <a:buClr>
                <a:schemeClr val="tx1"/>
              </a:buClr>
            </a:pPr>
            <a:r>
              <a:rPr lang="en-IE" altLang="en-US"/>
              <a:t>A rose</a:t>
            </a:r>
          </a:p>
          <a:p>
            <a:pPr marL="982663" lvl="1" indent="-533400">
              <a:lnSpc>
                <a:spcPct val="80000"/>
              </a:lnSpc>
              <a:buClr>
                <a:schemeClr val="tx1"/>
              </a:buClr>
            </a:pPr>
            <a:r>
              <a:rPr lang="en-IE" altLang="en-US"/>
              <a:t>Seaweed</a:t>
            </a:r>
          </a:p>
          <a:p>
            <a:pPr marL="982663" lvl="1" indent="-533400">
              <a:lnSpc>
                <a:spcPct val="80000"/>
              </a:lnSpc>
              <a:buClr>
                <a:schemeClr val="tx1"/>
              </a:buClr>
            </a:pPr>
            <a:r>
              <a:rPr lang="en-IE" altLang="en-US"/>
              <a:t>Wood</a:t>
            </a:r>
          </a:p>
          <a:p>
            <a:pPr marL="982663" lvl="1" indent="-533400">
              <a:lnSpc>
                <a:spcPct val="80000"/>
              </a:lnSpc>
              <a:buClr>
                <a:schemeClr val="tx1"/>
              </a:buClr>
            </a:pPr>
            <a:r>
              <a:rPr lang="en-IE" altLang="en-US"/>
              <a:t>Orange</a:t>
            </a:r>
          </a:p>
          <a:p>
            <a:pPr marL="982663" lvl="1" indent="-533400">
              <a:lnSpc>
                <a:spcPct val="80000"/>
              </a:lnSpc>
              <a:buClr>
                <a:schemeClr val="tx1"/>
              </a:buClr>
            </a:pPr>
            <a:r>
              <a:rPr lang="en-IE" altLang="en-US"/>
              <a:t>Soil</a:t>
            </a:r>
          </a:p>
          <a:p>
            <a:pPr marL="982663" lvl="1" indent="-533400">
              <a:lnSpc>
                <a:spcPct val="80000"/>
              </a:lnSpc>
              <a:buClr>
                <a:schemeClr val="tx1"/>
              </a:buClr>
            </a:pPr>
            <a:r>
              <a:rPr lang="en-IE" altLang="en-US"/>
              <a:t>Cigars</a:t>
            </a:r>
          </a:p>
          <a:p>
            <a:pPr marL="982663" lvl="1" indent="-533400">
              <a:lnSpc>
                <a:spcPct val="80000"/>
              </a:lnSpc>
              <a:buClr>
                <a:schemeClr val="tx1"/>
              </a:buClr>
            </a:pPr>
            <a:r>
              <a:rPr lang="en-IE" altLang="en-US"/>
              <a:t>Etc.</a:t>
            </a:r>
          </a:p>
          <a:p>
            <a:pPr marL="609600" indent="-609600">
              <a:lnSpc>
                <a:spcPct val="80000"/>
              </a:lnSpc>
              <a:buClr>
                <a:schemeClr val="tx1"/>
              </a:buClr>
            </a:pPr>
            <a:r>
              <a:rPr lang="en-IE" altLang="en-US"/>
              <a:t>Note down your reaction to each of them in your notebook</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56F4071-6EA0-9402-28A0-761AC6A92A4F}"/>
              </a:ext>
            </a:extLst>
          </p:cNvPr>
          <p:cNvSpPr>
            <a:spLocks noGrp="1" noChangeArrowheads="1"/>
          </p:cNvSpPr>
          <p:nvPr>
            <p:ph type="title"/>
          </p:nvPr>
        </p:nvSpPr>
        <p:spPr/>
        <p:txBody>
          <a:bodyPr/>
          <a:lstStyle/>
          <a:p>
            <a:pPr marL="762000" indent="-762000"/>
            <a:r>
              <a:rPr lang="en-US" altLang="en-US"/>
              <a:t>Sensazione: Smell</a:t>
            </a:r>
          </a:p>
        </p:txBody>
      </p:sp>
      <p:sp>
        <p:nvSpPr>
          <p:cNvPr id="93187" name="Rectangle 3">
            <a:extLst>
              <a:ext uri="{FF2B5EF4-FFF2-40B4-BE49-F238E27FC236}">
                <a16:creationId xmlns:a16="http://schemas.microsoft.com/office/drawing/2014/main" id="{C277A227-79A8-2E92-A25D-8B1C9A28AF33}"/>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Make your own perfume;</a:t>
            </a:r>
          </a:p>
          <a:p>
            <a:pPr marL="982663" lvl="1" indent="-533400">
              <a:buClr>
                <a:schemeClr val="tx1"/>
              </a:buClr>
            </a:pPr>
            <a:r>
              <a:rPr lang="en-IE" altLang="en-US"/>
              <a:t>Go to a fragrance shop</a:t>
            </a:r>
          </a:p>
          <a:p>
            <a:pPr marL="982663" lvl="1" indent="-533400">
              <a:buClr>
                <a:schemeClr val="tx1"/>
              </a:buClr>
            </a:pPr>
            <a:r>
              <a:rPr lang="en-IE" altLang="en-US"/>
              <a:t>Locate smells that you like</a:t>
            </a:r>
          </a:p>
          <a:p>
            <a:pPr marL="982663" lvl="1" indent="-533400">
              <a:buClr>
                <a:schemeClr val="tx1"/>
              </a:buClr>
            </a:pPr>
            <a:r>
              <a:rPr lang="en-IE" altLang="en-US"/>
              <a:t>Mix them together</a:t>
            </a:r>
          </a:p>
          <a:p>
            <a:pPr marL="982663" lvl="1" indent="-533400">
              <a:buClr>
                <a:schemeClr val="tx1"/>
              </a:buClr>
            </a:pPr>
            <a:r>
              <a:rPr lang="en-IE" altLang="en-US"/>
              <a:t>Is the result better or worse ??</a:t>
            </a:r>
          </a:p>
          <a:p>
            <a:pPr marL="982663" lvl="1" indent="-533400">
              <a:buClr>
                <a:schemeClr val="tx1"/>
              </a:buClr>
            </a:pPr>
            <a:endParaRPr lang="en-IE" altLang="en-US"/>
          </a:p>
          <a:p>
            <a:pPr marL="609600" indent="-609600">
              <a:buClr>
                <a:schemeClr val="tx1"/>
              </a:buClr>
            </a:pPr>
            <a:r>
              <a:rPr lang="en-IE" altLang="en-US"/>
              <a:t>Discuss in your notebook</a:t>
            </a:r>
            <a:endParaRPr lang="en-US" altLang="en-US"/>
          </a:p>
          <a:p>
            <a:pPr marL="609600" indent="-609600">
              <a:buClr>
                <a:schemeClr val="tx1"/>
              </a:buClr>
            </a:pP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4892477-855A-9F41-CD49-15B7A655EADE}"/>
              </a:ext>
            </a:extLst>
          </p:cNvPr>
          <p:cNvSpPr>
            <a:spLocks noGrp="1" noChangeArrowheads="1"/>
          </p:cNvSpPr>
          <p:nvPr>
            <p:ph type="title"/>
          </p:nvPr>
        </p:nvSpPr>
        <p:spPr/>
        <p:txBody>
          <a:bodyPr/>
          <a:lstStyle/>
          <a:p>
            <a:pPr marL="762000" indent="-762000"/>
            <a:r>
              <a:rPr lang="en-US" altLang="en-US"/>
              <a:t>Sensazione: Taste</a:t>
            </a:r>
          </a:p>
        </p:txBody>
      </p:sp>
      <p:sp>
        <p:nvSpPr>
          <p:cNvPr id="94211" name="Rectangle 3">
            <a:extLst>
              <a:ext uri="{FF2B5EF4-FFF2-40B4-BE49-F238E27FC236}">
                <a16:creationId xmlns:a16="http://schemas.microsoft.com/office/drawing/2014/main" id="{55CAF110-C319-88F6-23DF-DE64895ED2A1}"/>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Compare different tastes</a:t>
            </a:r>
          </a:p>
          <a:p>
            <a:pPr marL="982663" lvl="1" indent="-533400">
              <a:buClr>
                <a:schemeClr val="tx1"/>
              </a:buClr>
            </a:pPr>
            <a:r>
              <a:rPr lang="en-IE" altLang="en-US"/>
              <a:t>Different honeys</a:t>
            </a:r>
          </a:p>
          <a:p>
            <a:pPr marL="982663" lvl="1" indent="-533400">
              <a:buClr>
                <a:schemeClr val="tx1"/>
              </a:buClr>
            </a:pPr>
            <a:r>
              <a:rPr lang="en-IE" altLang="en-US"/>
              <a:t>Different chocolates</a:t>
            </a:r>
          </a:p>
          <a:p>
            <a:pPr marL="982663" lvl="1" indent="-533400">
              <a:buClr>
                <a:schemeClr val="tx1"/>
              </a:buClr>
            </a:pPr>
            <a:r>
              <a:rPr lang="en-IE" altLang="en-US"/>
              <a:t>Different grapes</a:t>
            </a:r>
          </a:p>
          <a:p>
            <a:pPr marL="982663" lvl="1" indent="-533400">
              <a:buClr>
                <a:schemeClr val="tx1"/>
              </a:buClr>
            </a:pPr>
            <a:r>
              <a:rPr lang="en-IE" altLang="en-US"/>
              <a:t>Different ice creams</a:t>
            </a:r>
          </a:p>
          <a:p>
            <a:pPr marL="982663" lvl="1" indent="-533400">
              <a:buClr>
                <a:schemeClr val="tx1"/>
              </a:buClr>
            </a:pPr>
            <a:endParaRPr lang="en-IE" altLang="en-US"/>
          </a:p>
          <a:p>
            <a:pPr marL="609600" indent="-609600">
              <a:buClr>
                <a:schemeClr val="tx1"/>
              </a:buClr>
            </a:pPr>
            <a:r>
              <a:rPr lang="en-IE" altLang="en-US"/>
              <a:t>Note differences in your notebook</a:t>
            </a: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D74C335-0921-8A2E-C081-8DFDF7CB3937}"/>
              </a:ext>
            </a:extLst>
          </p:cNvPr>
          <p:cNvSpPr>
            <a:spLocks noGrp="1" noChangeArrowheads="1"/>
          </p:cNvSpPr>
          <p:nvPr>
            <p:ph type="title"/>
          </p:nvPr>
        </p:nvSpPr>
        <p:spPr/>
        <p:txBody>
          <a:bodyPr/>
          <a:lstStyle/>
          <a:p>
            <a:pPr marL="762000" indent="-762000"/>
            <a:r>
              <a:rPr lang="en-US" altLang="en-US"/>
              <a:t>Sensazione: Touch</a:t>
            </a:r>
          </a:p>
        </p:txBody>
      </p:sp>
      <p:sp>
        <p:nvSpPr>
          <p:cNvPr id="95235" name="Rectangle 3">
            <a:extLst>
              <a:ext uri="{FF2B5EF4-FFF2-40B4-BE49-F238E27FC236}">
                <a16:creationId xmlns:a16="http://schemas.microsoft.com/office/drawing/2014/main" id="{2680A78C-D236-F0BE-C4B7-1E0ABF360C99}"/>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Blindfold touch</a:t>
            </a:r>
          </a:p>
          <a:p>
            <a:pPr marL="982663" lvl="1" indent="-533400">
              <a:buClr>
                <a:schemeClr val="tx1"/>
              </a:buClr>
            </a:pPr>
            <a:r>
              <a:rPr lang="en-IE" altLang="en-US"/>
              <a:t>Rubber ball</a:t>
            </a:r>
          </a:p>
          <a:p>
            <a:pPr marL="982663" lvl="1" indent="-533400">
              <a:buClr>
                <a:schemeClr val="tx1"/>
              </a:buClr>
            </a:pPr>
            <a:r>
              <a:rPr lang="en-IE" altLang="en-US"/>
              <a:t>Silk</a:t>
            </a:r>
          </a:p>
          <a:p>
            <a:pPr marL="982663" lvl="1" indent="-533400">
              <a:buClr>
                <a:schemeClr val="tx1"/>
              </a:buClr>
            </a:pPr>
            <a:r>
              <a:rPr lang="en-IE" altLang="en-US"/>
              <a:t>Ceramic</a:t>
            </a:r>
          </a:p>
          <a:p>
            <a:pPr marL="982663" lvl="1" indent="-533400">
              <a:buClr>
                <a:schemeClr val="tx1"/>
              </a:buClr>
            </a:pPr>
            <a:r>
              <a:rPr lang="en-IE" altLang="en-US"/>
              <a:t>Velcro</a:t>
            </a:r>
          </a:p>
          <a:p>
            <a:pPr marL="982663" lvl="1" indent="-533400">
              <a:buClr>
                <a:schemeClr val="tx1"/>
              </a:buClr>
            </a:pPr>
            <a:r>
              <a:rPr lang="en-IE" altLang="en-US"/>
              <a:t>Leaf</a:t>
            </a:r>
          </a:p>
          <a:p>
            <a:pPr marL="982663" lvl="1" indent="-533400">
              <a:buClr>
                <a:schemeClr val="tx1"/>
              </a:buClr>
            </a:pPr>
            <a:r>
              <a:rPr lang="en-IE" altLang="en-US"/>
              <a:t>Bowl of ice</a:t>
            </a:r>
          </a:p>
          <a:p>
            <a:pPr marL="982663" lvl="1" indent="-533400">
              <a:buClr>
                <a:schemeClr val="tx1"/>
              </a:buClr>
            </a:pPr>
            <a:r>
              <a:rPr lang="en-IE" altLang="en-US"/>
              <a:t>Velvet</a:t>
            </a:r>
          </a:p>
          <a:p>
            <a:pPr marL="982663" lvl="1" indent="-533400">
              <a:buClr>
                <a:schemeClr val="tx1"/>
              </a:buClr>
            </a:pPr>
            <a:endParaRPr lang="en-IE" altLang="en-US"/>
          </a:p>
          <a:p>
            <a:pPr marL="609600" indent="-609600">
              <a:buClr>
                <a:schemeClr val="tx1"/>
              </a:buClr>
            </a:pPr>
            <a:r>
              <a:rPr lang="en-IE" altLang="en-US"/>
              <a:t>Describe in terms of textures, weight, temperature, and other sensations.</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88FBD34-6B3D-D233-CAB7-4DCD847EEEDF}"/>
              </a:ext>
            </a:extLst>
          </p:cNvPr>
          <p:cNvSpPr>
            <a:spLocks noGrp="1" noChangeArrowheads="1"/>
          </p:cNvSpPr>
          <p:nvPr>
            <p:ph type="title"/>
          </p:nvPr>
        </p:nvSpPr>
        <p:spPr/>
        <p:txBody>
          <a:bodyPr/>
          <a:lstStyle/>
          <a:p>
            <a:pPr marL="762000" indent="-762000"/>
            <a:r>
              <a:rPr lang="en-US" altLang="en-US"/>
              <a:t>Sensazione: Synesthesia</a:t>
            </a:r>
          </a:p>
        </p:txBody>
      </p:sp>
      <p:sp>
        <p:nvSpPr>
          <p:cNvPr id="96259" name="Rectangle 3">
            <a:extLst>
              <a:ext uri="{FF2B5EF4-FFF2-40B4-BE49-F238E27FC236}">
                <a16:creationId xmlns:a16="http://schemas.microsoft.com/office/drawing/2014/main" id="{1E8EC5B4-FD85-9F19-92FF-010B97DCF3D3}"/>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Draw music</a:t>
            </a:r>
          </a:p>
          <a:p>
            <a:pPr marL="609600" indent="-609600">
              <a:buClr>
                <a:schemeClr val="tx1"/>
              </a:buClr>
            </a:pPr>
            <a:endParaRPr lang="en-IE" altLang="en-US"/>
          </a:p>
          <a:p>
            <a:pPr marL="609600" indent="-609600">
              <a:buClr>
                <a:schemeClr val="tx1"/>
              </a:buClr>
            </a:pPr>
            <a:r>
              <a:rPr lang="en-IE" altLang="en-US"/>
              <a:t>Make sounds of colour</a:t>
            </a:r>
          </a:p>
          <a:p>
            <a:pPr marL="609600" indent="-609600">
              <a:buClr>
                <a:schemeClr val="tx1"/>
              </a:buClr>
            </a:pPr>
            <a:endParaRPr lang="en-IE" altLang="en-US"/>
          </a:p>
          <a:p>
            <a:pPr marL="609600" indent="-609600">
              <a:buClr>
                <a:schemeClr val="tx1"/>
              </a:buClr>
            </a:pPr>
            <a:r>
              <a:rPr lang="en-IE" altLang="en-US"/>
              <a:t>Imagine if Mozart were a painter or Michelango a composer</a:t>
            </a:r>
          </a:p>
          <a:p>
            <a:pPr marL="982663" lvl="1" indent="-533400">
              <a:buClr>
                <a:schemeClr val="tx1"/>
              </a:buClr>
            </a:pPr>
            <a:r>
              <a:rPr lang="en-IE" altLang="en-US"/>
              <a:t>who would they be most like?</a:t>
            </a:r>
          </a:p>
          <a:p>
            <a:pPr marL="982663" lvl="1" indent="-533400">
              <a:buClr>
                <a:schemeClr val="tx1"/>
              </a:buClr>
            </a:pPr>
            <a:r>
              <a:rPr lang="en-IE" altLang="en-US"/>
              <a:t>What sort of art would they create?</a:t>
            </a:r>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EE2A3E4-2550-9364-19EE-C9DB012C1D23}"/>
              </a:ext>
            </a:extLst>
          </p:cNvPr>
          <p:cNvSpPr>
            <a:spLocks noGrp="1" noChangeArrowheads="1"/>
          </p:cNvSpPr>
          <p:nvPr>
            <p:ph type="title"/>
          </p:nvPr>
        </p:nvSpPr>
        <p:spPr/>
        <p:txBody>
          <a:bodyPr/>
          <a:lstStyle/>
          <a:p>
            <a:r>
              <a:rPr lang="en-IE" altLang="en-US" b="1"/>
              <a:t>Oliver Sacks</a:t>
            </a:r>
          </a:p>
        </p:txBody>
      </p:sp>
      <p:sp>
        <p:nvSpPr>
          <p:cNvPr id="97283" name="Content Placeholder 4">
            <a:extLst>
              <a:ext uri="{FF2B5EF4-FFF2-40B4-BE49-F238E27FC236}">
                <a16:creationId xmlns:a16="http://schemas.microsoft.com/office/drawing/2014/main" id="{CF7D6288-18E4-5662-FC0B-143796CEBC3F}"/>
              </a:ext>
            </a:extLst>
          </p:cNvPr>
          <p:cNvSpPr>
            <a:spLocks noGrp="1"/>
          </p:cNvSpPr>
          <p:nvPr>
            <p:ph sz="half" idx="1"/>
          </p:nvPr>
        </p:nvSpPr>
        <p:spPr/>
        <p:txBody>
          <a:bodyPr/>
          <a:lstStyle/>
          <a:p>
            <a:r>
              <a:rPr lang="en-IE" altLang="en-US" sz="2400"/>
              <a:t>Born 9 July 1933 </a:t>
            </a:r>
          </a:p>
          <a:p>
            <a:r>
              <a:rPr lang="en-IE" altLang="en-US" sz="2400"/>
              <a:t>Born in London, England</a:t>
            </a:r>
          </a:p>
          <a:p>
            <a:r>
              <a:rPr lang="en-IE" altLang="en-US" sz="2400"/>
              <a:t>A British-American neurologist, psychologist, writer, and chemist who is Professor of Neurology at New York University School of Medicine.</a:t>
            </a:r>
          </a:p>
        </p:txBody>
      </p:sp>
      <p:pic>
        <p:nvPicPr>
          <p:cNvPr id="97284" name="Picture 5" descr="oliversacks.jpg">
            <a:extLst>
              <a:ext uri="{FF2B5EF4-FFF2-40B4-BE49-F238E27FC236}">
                <a16:creationId xmlns:a16="http://schemas.microsoft.com/office/drawing/2014/main" id="{11767D42-21E3-0058-15A2-36B1C090D7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484314"/>
            <a:ext cx="36512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CA9EFFC-292C-8B09-612B-391FB256F73B}"/>
              </a:ext>
            </a:extLst>
          </p:cNvPr>
          <p:cNvSpPr>
            <a:spLocks noGrp="1" noChangeArrowheads="1"/>
          </p:cNvSpPr>
          <p:nvPr>
            <p:ph type="title"/>
          </p:nvPr>
        </p:nvSpPr>
        <p:spPr/>
        <p:txBody>
          <a:bodyPr/>
          <a:lstStyle/>
          <a:p>
            <a:pPr marL="762000" indent="-762000"/>
            <a:r>
              <a:rPr lang="en-US" altLang="en-US"/>
              <a:t>5. Arte/Scienza</a:t>
            </a:r>
          </a:p>
        </p:txBody>
      </p:sp>
      <p:sp>
        <p:nvSpPr>
          <p:cNvPr id="33795" name="Rectangle 3">
            <a:extLst>
              <a:ext uri="{FF2B5EF4-FFF2-40B4-BE49-F238E27FC236}">
                <a16:creationId xmlns:a16="http://schemas.microsoft.com/office/drawing/2014/main" id="{724B6229-0220-40D5-F2FD-025062618EAC}"/>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 development of the balance between science and art, logic and imagination.  “Whole brain” thinking.</a:t>
            </a:r>
          </a:p>
        </p:txBody>
      </p:sp>
      <p:sp>
        <p:nvSpPr>
          <p:cNvPr id="33796" name="AutoShape 4">
            <a:extLst>
              <a:ext uri="{FF2B5EF4-FFF2-40B4-BE49-F238E27FC236}">
                <a16:creationId xmlns:a16="http://schemas.microsoft.com/office/drawing/2014/main" id="{5B3B2E2A-1237-B1F2-1343-3064AB432CBA}"/>
              </a:ext>
            </a:extLst>
          </p:cNvPr>
          <p:cNvSpPr>
            <a:spLocks noChangeArrowheads="1"/>
          </p:cNvSpPr>
          <p:nvPr/>
        </p:nvSpPr>
        <p:spPr bwMode="auto">
          <a:xfrm>
            <a:off x="2135188" y="2565401"/>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9">
            <a:extLst>
              <a:ext uri="{FF2B5EF4-FFF2-40B4-BE49-F238E27FC236}">
                <a16:creationId xmlns:a16="http://schemas.microsoft.com/office/drawing/2014/main" id="{C8B32002-D0F4-9963-5CC6-82E56D0E5EFD}"/>
              </a:ext>
            </a:extLst>
          </p:cNvPr>
          <p:cNvSpPr>
            <a:spLocks noChangeArrowheads="1"/>
          </p:cNvSpPr>
          <p:nvPr/>
        </p:nvSpPr>
        <p:spPr bwMode="auto">
          <a:xfrm>
            <a:off x="1524000" y="0"/>
            <a:ext cx="9144000" cy="6858000"/>
          </a:xfrm>
          <a:prstGeom prst="rect">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98307" name="Picture 10" descr="oliver-sacks.png">
            <a:extLst>
              <a:ext uri="{FF2B5EF4-FFF2-40B4-BE49-F238E27FC236}">
                <a16:creationId xmlns:a16="http://schemas.microsoft.com/office/drawing/2014/main" id="{E182A253-58D3-4C94-6D18-30F88FA77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0"/>
            <a:ext cx="675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5357B9B-B3FC-D935-0482-A8388C2138E9}"/>
              </a:ext>
            </a:extLst>
          </p:cNvPr>
          <p:cNvSpPr>
            <a:spLocks noGrp="1" noChangeArrowheads="1"/>
          </p:cNvSpPr>
          <p:nvPr>
            <p:ph type="title"/>
          </p:nvPr>
        </p:nvSpPr>
        <p:spPr/>
        <p:txBody>
          <a:bodyPr/>
          <a:lstStyle/>
          <a:p>
            <a:pPr marL="762000" indent="-762000"/>
            <a:r>
              <a:rPr lang="en-US" altLang="en-US"/>
              <a:t>Sensazione: Maestro’s Room</a:t>
            </a:r>
          </a:p>
        </p:txBody>
      </p:sp>
      <p:sp>
        <p:nvSpPr>
          <p:cNvPr id="99331" name="Rectangle 3">
            <a:extLst>
              <a:ext uri="{FF2B5EF4-FFF2-40B4-BE49-F238E27FC236}">
                <a16:creationId xmlns:a16="http://schemas.microsoft.com/office/drawing/2014/main" id="{73734D01-4008-B115-982E-97448F603E6E}"/>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Create your own studio</a:t>
            </a:r>
          </a:p>
          <a:p>
            <a:pPr marL="982663" lvl="1" indent="-533400">
              <a:buClr>
                <a:schemeClr val="tx1"/>
              </a:buClr>
            </a:pPr>
            <a:r>
              <a:rPr lang="en-IE" altLang="en-US"/>
              <a:t>Find a room, put a sign on the door</a:t>
            </a:r>
          </a:p>
          <a:p>
            <a:pPr marL="982663" lvl="1" indent="-533400">
              <a:buClr>
                <a:schemeClr val="tx1"/>
              </a:buClr>
            </a:pPr>
            <a:r>
              <a:rPr lang="en-IE" altLang="en-US"/>
              <a:t>Get good lighting – UV-radiation full-spectrum, sun lamps</a:t>
            </a:r>
          </a:p>
          <a:p>
            <a:pPr marL="982663" lvl="1" indent="-533400">
              <a:buClr>
                <a:schemeClr val="tx1"/>
              </a:buClr>
            </a:pPr>
            <a:r>
              <a:rPr lang="en-IE" altLang="en-US"/>
              <a:t>Install a good stereo system</a:t>
            </a:r>
          </a:p>
          <a:p>
            <a:pPr marL="982663" lvl="1" indent="-533400">
              <a:buClr>
                <a:schemeClr val="tx1"/>
              </a:buClr>
            </a:pPr>
            <a:r>
              <a:rPr lang="en-IE" altLang="en-US"/>
              <a:t>Hang art on the walls, add plants</a:t>
            </a:r>
          </a:p>
          <a:p>
            <a:pPr marL="982663" lvl="1" indent="-533400">
              <a:buClr>
                <a:schemeClr val="tx1"/>
              </a:buClr>
            </a:pPr>
            <a:r>
              <a:rPr lang="en-IE" altLang="en-US"/>
              <a:t>Comfortable furniture – hammock, bean bags</a:t>
            </a:r>
          </a:p>
          <a:p>
            <a:pPr marL="982663" lvl="1" indent="-533400">
              <a:buClr>
                <a:schemeClr val="tx1"/>
              </a:buClr>
            </a:pPr>
            <a:r>
              <a:rPr lang="en-IE" altLang="en-US"/>
              <a:t>Feng Shui it up!</a:t>
            </a:r>
          </a:p>
          <a:p>
            <a:pPr marL="982663" lvl="1" indent="-533400">
              <a:buClr>
                <a:schemeClr val="tx1"/>
              </a:buClr>
            </a:pPr>
            <a:r>
              <a:rPr lang="en-IE" altLang="en-US"/>
              <a:t>Air – (de)humidifer, heater/fan, aromas.</a:t>
            </a: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IMG_0002">
            <a:extLst>
              <a:ext uri="{FF2B5EF4-FFF2-40B4-BE49-F238E27FC236}">
                <a16:creationId xmlns:a16="http://schemas.microsoft.com/office/drawing/2014/main" id="{26D1F1D5-F132-5058-847C-48745FFF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6" y="3529014"/>
            <a:ext cx="47529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descr="studio3">
            <a:extLst>
              <a:ext uri="{FF2B5EF4-FFF2-40B4-BE49-F238E27FC236}">
                <a16:creationId xmlns:a16="http://schemas.microsoft.com/office/drawing/2014/main" id="{5E4416F8-75D6-5192-8005-7B1E8D04C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00438"/>
            <a:ext cx="47164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descr="studio">
            <a:extLst>
              <a:ext uri="{FF2B5EF4-FFF2-40B4-BE49-F238E27FC236}">
                <a16:creationId xmlns:a16="http://schemas.microsoft.com/office/drawing/2014/main" id="{2BA8F86B-6105-7D6C-06E7-C11D1B3D5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588"/>
            <a:ext cx="5307013" cy="356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descr="studio2">
            <a:extLst>
              <a:ext uri="{FF2B5EF4-FFF2-40B4-BE49-F238E27FC236}">
                <a16:creationId xmlns:a16="http://schemas.microsoft.com/office/drawing/2014/main" id="{E9D9F2AE-F50A-6B4A-E786-35687E6500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4" y="-26988"/>
            <a:ext cx="4429125"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B6E6E807-CF71-282B-00CE-5118C8206385}"/>
              </a:ext>
            </a:extLst>
          </p:cNvPr>
          <p:cNvSpPr>
            <a:spLocks noGrp="1" noChangeArrowheads="1"/>
          </p:cNvSpPr>
          <p:nvPr>
            <p:ph type="ctrTitle"/>
          </p:nvPr>
        </p:nvSpPr>
        <p:spPr/>
        <p:txBody>
          <a:bodyPr/>
          <a:lstStyle/>
          <a:p>
            <a:pPr algn="ctr" eaLnBrk="1" hangingPunct="1"/>
            <a:r>
              <a:rPr lang="en-US" altLang="en-US"/>
              <a:t>4. Sfumato</a:t>
            </a:r>
          </a:p>
        </p:txBody>
      </p:sp>
      <p:sp>
        <p:nvSpPr>
          <p:cNvPr id="11267" name="Rectangle 6">
            <a:extLst>
              <a:ext uri="{FF2B5EF4-FFF2-40B4-BE49-F238E27FC236}">
                <a16:creationId xmlns:a16="http://schemas.microsoft.com/office/drawing/2014/main" id="{12C5A8FB-7781-8789-2FE8-17224C4B7445}"/>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64ED60A-CDB9-3726-3A74-5259D4DD4A1D}"/>
              </a:ext>
            </a:extLst>
          </p:cNvPr>
          <p:cNvSpPr>
            <a:spLocks noGrp="1" noChangeArrowheads="1"/>
          </p:cNvSpPr>
          <p:nvPr>
            <p:ph type="title"/>
          </p:nvPr>
        </p:nvSpPr>
        <p:spPr/>
        <p:txBody>
          <a:bodyPr/>
          <a:lstStyle/>
          <a:p>
            <a:pPr marL="762000" indent="-762000"/>
            <a:r>
              <a:rPr lang="en-US" altLang="en-US"/>
              <a:t>Sfumato</a:t>
            </a:r>
          </a:p>
        </p:txBody>
      </p:sp>
      <p:sp>
        <p:nvSpPr>
          <p:cNvPr id="13315" name="Rectangle 3">
            <a:extLst>
              <a:ext uri="{FF2B5EF4-FFF2-40B4-BE49-F238E27FC236}">
                <a16:creationId xmlns:a16="http://schemas.microsoft.com/office/drawing/2014/main" id="{E69DCC17-CD64-D2B4-5A59-2BAD8BAC68F4}"/>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literally “Going up in Smoke”</a:t>
            </a:r>
          </a:p>
          <a:p>
            <a:pPr marL="609600" indent="-609600">
              <a:buClr>
                <a:schemeClr val="tx1"/>
              </a:buClr>
            </a:pPr>
            <a:r>
              <a:rPr lang="en-US" altLang="en-US"/>
              <a:t>A willingness to embrace ambiguity, paradox, and uncertainty.</a:t>
            </a:r>
          </a:p>
        </p:txBody>
      </p:sp>
      <p:sp>
        <p:nvSpPr>
          <p:cNvPr id="13316" name="AutoShape 4">
            <a:extLst>
              <a:ext uri="{FF2B5EF4-FFF2-40B4-BE49-F238E27FC236}">
                <a16:creationId xmlns:a16="http://schemas.microsoft.com/office/drawing/2014/main" id="{B543D228-EF22-A09B-CCBB-DFCFB5047ECA}"/>
              </a:ext>
            </a:extLst>
          </p:cNvPr>
          <p:cNvSpPr>
            <a:spLocks noChangeArrowheads="1"/>
          </p:cNvSpPr>
          <p:nvPr/>
        </p:nvSpPr>
        <p:spPr bwMode="auto">
          <a:xfrm>
            <a:off x="2135188" y="2708276"/>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4E6A57-E15B-6207-5445-2A8303461760}"/>
              </a:ext>
            </a:extLst>
          </p:cNvPr>
          <p:cNvSpPr>
            <a:spLocks noGrp="1" noChangeArrowheads="1"/>
          </p:cNvSpPr>
          <p:nvPr>
            <p:ph type="title"/>
          </p:nvPr>
        </p:nvSpPr>
        <p:spPr/>
        <p:txBody>
          <a:bodyPr/>
          <a:lstStyle/>
          <a:p>
            <a:pPr marL="762000" indent="-762000"/>
            <a:r>
              <a:rPr lang="en-US" altLang="en-US"/>
              <a:t>Sfumato: Self Assessment</a:t>
            </a:r>
          </a:p>
        </p:txBody>
      </p:sp>
      <p:sp>
        <p:nvSpPr>
          <p:cNvPr id="15363" name="Rectangle 3">
            <a:extLst>
              <a:ext uri="{FF2B5EF4-FFF2-40B4-BE49-F238E27FC236}">
                <a16:creationId xmlns:a16="http://schemas.microsoft.com/office/drawing/2014/main" id="{D7C4FC77-9D9D-E4C3-C05F-D770182DBAF1}"/>
              </a:ext>
            </a:extLst>
          </p:cNvPr>
          <p:cNvSpPr>
            <a:spLocks noGrp="1" noChangeArrowheads="1"/>
          </p:cNvSpPr>
          <p:nvPr>
            <p:ph type="body" idx="1"/>
          </p:nvPr>
        </p:nvSpPr>
        <p:spPr>
          <a:xfrm>
            <a:off x="1919289" y="1700213"/>
            <a:ext cx="8497887" cy="4545012"/>
          </a:xfrm>
        </p:spPr>
        <p:txBody>
          <a:bodyPr>
            <a:normAutofit lnSpcReduction="10000"/>
          </a:bodyPr>
          <a:lstStyle/>
          <a:p>
            <a:pPr marL="609600" indent="-609600">
              <a:buClr>
                <a:schemeClr val="tx1"/>
              </a:buClr>
              <a:buFont typeface="Wingdings" panose="05000000000000000000" pitchFamily="2" charset="2"/>
              <a:buChar char="q"/>
            </a:pPr>
            <a:r>
              <a:rPr lang="en-IE" altLang="en-US"/>
              <a:t>I am comfortable with ambiguity</a:t>
            </a:r>
          </a:p>
          <a:p>
            <a:pPr marL="609600" indent="-609600">
              <a:buClr>
                <a:schemeClr val="tx1"/>
              </a:buClr>
              <a:buFont typeface="Wingdings" panose="05000000000000000000" pitchFamily="2" charset="2"/>
              <a:buChar char="q"/>
            </a:pPr>
            <a:r>
              <a:rPr lang="en-IE" altLang="en-US"/>
              <a:t>I am attuned to my intuitions</a:t>
            </a:r>
          </a:p>
          <a:p>
            <a:pPr marL="609600" indent="-609600">
              <a:buClr>
                <a:schemeClr val="tx1"/>
              </a:buClr>
              <a:buFont typeface="Wingdings" panose="05000000000000000000" pitchFamily="2" charset="2"/>
              <a:buChar char="q"/>
            </a:pPr>
            <a:r>
              <a:rPr lang="en-IE" altLang="en-US"/>
              <a:t>I thrive on change</a:t>
            </a:r>
          </a:p>
          <a:p>
            <a:pPr marL="609600" indent="-609600">
              <a:buClr>
                <a:schemeClr val="tx1"/>
              </a:buClr>
              <a:buFont typeface="Wingdings" panose="05000000000000000000" pitchFamily="2" charset="2"/>
              <a:buChar char="q"/>
            </a:pPr>
            <a:r>
              <a:rPr lang="en-IE" altLang="en-US"/>
              <a:t>I see humour in life</a:t>
            </a:r>
          </a:p>
          <a:p>
            <a:pPr marL="609600" indent="-609600">
              <a:buClr>
                <a:schemeClr val="tx1"/>
              </a:buClr>
              <a:buFont typeface="Wingdings" panose="05000000000000000000" pitchFamily="2" charset="2"/>
              <a:buChar char="q"/>
            </a:pPr>
            <a:r>
              <a:rPr lang="en-IE" altLang="en-US"/>
              <a:t>I seem to “jump to conclusions”</a:t>
            </a:r>
          </a:p>
          <a:p>
            <a:pPr marL="609600" indent="-609600">
              <a:buClr>
                <a:schemeClr val="tx1"/>
              </a:buClr>
              <a:buFont typeface="Wingdings" panose="05000000000000000000" pitchFamily="2" charset="2"/>
              <a:buChar char="q"/>
            </a:pPr>
            <a:r>
              <a:rPr lang="en-IE" altLang="en-US"/>
              <a:t>I enjoy riddles, puzzles and puns</a:t>
            </a:r>
          </a:p>
          <a:p>
            <a:pPr marL="609600" indent="-609600">
              <a:buClr>
                <a:schemeClr val="tx1"/>
              </a:buClr>
              <a:buFont typeface="Wingdings" panose="05000000000000000000" pitchFamily="2" charset="2"/>
              <a:buChar char="q"/>
            </a:pPr>
            <a:r>
              <a:rPr lang="en-IE" altLang="en-US"/>
              <a:t>I usually know when I am feeling anxious</a:t>
            </a:r>
          </a:p>
          <a:p>
            <a:pPr marL="609600" indent="-609600">
              <a:buClr>
                <a:schemeClr val="tx1"/>
              </a:buClr>
              <a:buFont typeface="Wingdings" panose="05000000000000000000" pitchFamily="2" charset="2"/>
              <a:buChar char="q"/>
            </a:pPr>
            <a:r>
              <a:rPr lang="en-IE" altLang="en-US"/>
              <a:t>I delight in paradox</a:t>
            </a:r>
          </a:p>
          <a:p>
            <a:pPr marL="609600" indent="-609600">
              <a:buClr>
                <a:schemeClr val="tx1"/>
              </a:buClr>
              <a:buFont typeface="Wingdings" panose="05000000000000000000" pitchFamily="2" charset="2"/>
              <a:buChar char="q"/>
            </a:pPr>
            <a:r>
              <a:rPr lang="en-IE" altLang="en-US"/>
              <a:t>I think conflict can help creativity</a:t>
            </a:r>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479CA24-BF0D-0A06-2585-5EAD2CEE6FFA}"/>
              </a:ext>
            </a:extLst>
          </p:cNvPr>
          <p:cNvSpPr>
            <a:spLocks noGrp="1" noChangeArrowheads="1"/>
          </p:cNvSpPr>
          <p:nvPr>
            <p:ph type="title"/>
          </p:nvPr>
        </p:nvSpPr>
        <p:spPr/>
        <p:txBody>
          <a:bodyPr/>
          <a:lstStyle/>
          <a:p>
            <a:pPr marL="762000" indent="-762000"/>
            <a:r>
              <a:rPr lang="en-US" altLang="en-US"/>
              <a:t>Sfumato</a:t>
            </a:r>
          </a:p>
        </p:txBody>
      </p:sp>
      <p:sp>
        <p:nvSpPr>
          <p:cNvPr id="17411" name="Rectangle 3">
            <a:extLst>
              <a:ext uri="{FF2B5EF4-FFF2-40B4-BE49-F238E27FC236}">
                <a16:creationId xmlns:a16="http://schemas.microsoft.com/office/drawing/2014/main" id="{CA5BD190-AE22-3081-2DF4-79B9422D488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Are there paradoxes at the heart of any of the questions you have listed for yourself?</a:t>
            </a:r>
          </a:p>
          <a:p>
            <a:pPr marL="609600" indent="-609600">
              <a:buClr>
                <a:schemeClr val="tx1"/>
              </a:buClr>
            </a:pPr>
            <a:r>
              <a:rPr lang="en-IE" altLang="en-US"/>
              <a:t>What music do you think best expresses ambiguity?</a:t>
            </a:r>
          </a:p>
          <a:p>
            <a:pPr marL="609600" indent="-609600">
              <a:buClr>
                <a:schemeClr val="tx1"/>
              </a:buClr>
            </a:pPr>
            <a:r>
              <a:rPr lang="en-IE" altLang="en-US"/>
              <a:t>Draw some abstract art in your notebook</a:t>
            </a:r>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C69ABCA-60AE-18FE-B60C-29A38C443AF4}"/>
              </a:ext>
            </a:extLst>
          </p:cNvPr>
          <p:cNvSpPr>
            <a:spLocks noGrp="1" noChangeArrowheads="1"/>
          </p:cNvSpPr>
          <p:nvPr>
            <p:ph type="title"/>
          </p:nvPr>
        </p:nvSpPr>
        <p:spPr/>
        <p:txBody>
          <a:bodyPr/>
          <a:lstStyle/>
          <a:p>
            <a:pPr marL="762000" indent="-762000"/>
            <a:r>
              <a:rPr lang="en-US" altLang="en-US"/>
              <a:t>Sfumato</a:t>
            </a:r>
          </a:p>
        </p:txBody>
      </p:sp>
      <p:sp>
        <p:nvSpPr>
          <p:cNvPr id="19459" name="Rectangle 3">
            <a:extLst>
              <a:ext uri="{FF2B5EF4-FFF2-40B4-BE49-F238E27FC236}">
                <a16:creationId xmlns:a16="http://schemas.microsoft.com/office/drawing/2014/main" id="{EAF6EC5F-DD0D-5547-25C4-6C8D8BB92635}"/>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List three situations in your life (past or present) where ambiguity reigns</a:t>
            </a:r>
          </a:p>
          <a:p>
            <a:pPr marL="609600" indent="-609600">
              <a:buClr>
                <a:schemeClr val="tx1"/>
              </a:buClr>
            </a:pPr>
            <a:endParaRPr lang="en-IE" altLang="en-US"/>
          </a:p>
          <a:p>
            <a:pPr marL="982663" lvl="1" indent="-533400">
              <a:buClr>
                <a:schemeClr val="tx1"/>
              </a:buClr>
            </a:pPr>
            <a:r>
              <a:rPr lang="en-IE" altLang="en-US"/>
              <a:t>Waiting to hear about a college place</a:t>
            </a:r>
          </a:p>
          <a:p>
            <a:pPr marL="982663" lvl="1" indent="-533400">
              <a:buClr>
                <a:schemeClr val="tx1"/>
              </a:buClr>
            </a:pPr>
            <a:r>
              <a:rPr lang="en-IE" altLang="en-US"/>
              <a:t>Considering leaving your job</a:t>
            </a:r>
          </a:p>
          <a:p>
            <a:pPr marL="982663" lvl="1" indent="-533400">
              <a:buClr>
                <a:schemeClr val="tx1"/>
              </a:buClr>
            </a:pPr>
            <a:r>
              <a:rPr lang="en-IE" altLang="en-US"/>
              <a:t>Considering proposing to your partner</a:t>
            </a:r>
          </a:p>
          <a:p>
            <a:pPr marL="982663" lvl="1" indent="-533400">
              <a:buClr>
                <a:schemeClr val="tx1"/>
              </a:buClr>
            </a:pPr>
            <a:endParaRPr lang="en-IE" altLang="en-US"/>
          </a:p>
          <a:p>
            <a:pPr marL="609600" indent="-609600">
              <a:buClr>
                <a:schemeClr val="tx1"/>
              </a:buClr>
            </a:pPr>
            <a:r>
              <a:rPr lang="en-IE" altLang="en-US"/>
              <a:t>Describe the feelings you have in these situations, how did it feel? If it had a shape, colour or taste what would it be?</a:t>
            </a:r>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F2C429C-E8A3-AC17-9FAF-D42C6613CF6F}"/>
              </a:ext>
            </a:extLst>
          </p:cNvPr>
          <p:cNvSpPr>
            <a:spLocks noGrp="1" noChangeArrowheads="1"/>
          </p:cNvSpPr>
          <p:nvPr>
            <p:ph type="title"/>
          </p:nvPr>
        </p:nvSpPr>
        <p:spPr/>
        <p:txBody>
          <a:bodyPr/>
          <a:lstStyle/>
          <a:p>
            <a:pPr marL="762000" indent="-762000"/>
            <a:r>
              <a:rPr lang="en-US" altLang="en-US"/>
              <a:t>Sfumato</a:t>
            </a:r>
          </a:p>
        </p:txBody>
      </p:sp>
      <p:sp>
        <p:nvSpPr>
          <p:cNvPr id="21507" name="Rectangle 3">
            <a:extLst>
              <a:ext uri="{FF2B5EF4-FFF2-40B4-BE49-F238E27FC236}">
                <a16:creationId xmlns:a16="http://schemas.microsoft.com/office/drawing/2014/main" id="{D6A46DB7-84E7-2864-F5A1-0D2AB8F21A2B}"/>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Count the number of times in a day you use absolute terms such as “totally”, “always”, “certainly”, “must”, “never”, and “absolutely”</a:t>
            </a:r>
          </a:p>
          <a:p>
            <a:pPr marL="609600" indent="-609600">
              <a:buClr>
                <a:schemeClr val="tx1"/>
              </a:buClr>
            </a:pPr>
            <a:endParaRPr lang="en-IE" altLang="en-US"/>
          </a:p>
          <a:p>
            <a:pPr marL="609600" indent="-609600">
              <a:buClr>
                <a:schemeClr val="tx1"/>
              </a:buClr>
            </a:pPr>
            <a:r>
              <a:rPr lang="en-IE" altLang="en-US"/>
              <a:t>Consider how you close conversations, do you typically end conversations with either a statement or question?</a:t>
            </a:r>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E80F86E-151D-0AB9-AC2A-57BD002B516C}"/>
              </a:ext>
            </a:extLst>
          </p:cNvPr>
          <p:cNvSpPr>
            <a:spLocks noGrp="1" noChangeArrowheads="1"/>
          </p:cNvSpPr>
          <p:nvPr>
            <p:ph type="title"/>
          </p:nvPr>
        </p:nvSpPr>
        <p:spPr/>
        <p:txBody>
          <a:bodyPr/>
          <a:lstStyle/>
          <a:p>
            <a:pPr marL="762000" indent="-762000"/>
            <a:r>
              <a:rPr lang="en-US" altLang="en-US"/>
              <a:t>Sfumato</a:t>
            </a:r>
          </a:p>
        </p:txBody>
      </p:sp>
      <p:sp>
        <p:nvSpPr>
          <p:cNvPr id="23555" name="Rectangle 3">
            <a:extLst>
              <a:ext uri="{FF2B5EF4-FFF2-40B4-BE49-F238E27FC236}">
                <a16:creationId xmlns:a16="http://schemas.microsoft.com/office/drawing/2014/main" id="{BF6B859E-F35A-C15D-23FD-1E65001A26B2}"/>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Meditate on the Mona Lisa</a:t>
            </a:r>
          </a:p>
          <a:p>
            <a:pPr marL="982663" lvl="1" indent="-533400">
              <a:buClr>
                <a:schemeClr val="tx1"/>
              </a:buClr>
            </a:pPr>
            <a:r>
              <a:rPr lang="en-IE" altLang="en-US"/>
              <a:t>It is so familiar that it is rarely seen</a:t>
            </a:r>
          </a:p>
          <a:p>
            <a:pPr marL="982663" lvl="1" indent="-533400">
              <a:buClr>
                <a:schemeClr val="tx1"/>
              </a:buClr>
            </a:pPr>
            <a:r>
              <a:rPr lang="en-IE" altLang="en-US"/>
              <a:t>Focus on the Mona Lisa for a while, allow time for your analytical mind to be hushed and experience the painting</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F585114-89AA-6F2D-4FCB-B95B5115F977}"/>
              </a:ext>
            </a:extLst>
          </p:cNvPr>
          <p:cNvSpPr>
            <a:spLocks noGrp="1" noChangeArrowheads="1"/>
          </p:cNvSpPr>
          <p:nvPr>
            <p:ph type="title"/>
          </p:nvPr>
        </p:nvSpPr>
        <p:spPr/>
        <p:txBody>
          <a:bodyPr/>
          <a:lstStyle/>
          <a:p>
            <a:pPr marL="762000" indent="-762000"/>
            <a:r>
              <a:rPr lang="en-US" altLang="en-US"/>
              <a:t>6. Corporalita</a:t>
            </a:r>
          </a:p>
        </p:txBody>
      </p:sp>
      <p:sp>
        <p:nvSpPr>
          <p:cNvPr id="34819" name="Rectangle 3">
            <a:extLst>
              <a:ext uri="{FF2B5EF4-FFF2-40B4-BE49-F238E27FC236}">
                <a16:creationId xmlns:a16="http://schemas.microsoft.com/office/drawing/2014/main" id="{D51B09A3-9637-4B54-CEC8-143D5F9952F5}"/>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The cultivation of grace, ambidexterity, fitness, and poise.</a:t>
            </a:r>
          </a:p>
        </p:txBody>
      </p:sp>
      <p:sp>
        <p:nvSpPr>
          <p:cNvPr id="34820" name="AutoShape 4">
            <a:extLst>
              <a:ext uri="{FF2B5EF4-FFF2-40B4-BE49-F238E27FC236}">
                <a16:creationId xmlns:a16="http://schemas.microsoft.com/office/drawing/2014/main" id="{F2BD6A70-3030-2A25-23FE-DB9F41CCDEFD}"/>
              </a:ext>
            </a:extLst>
          </p:cNvPr>
          <p:cNvSpPr>
            <a:spLocks noChangeArrowheads="1"/>
          </p:cNvSpPr>
          <p:nvPr/>
        </p:nvSpPr>
        <p:spPr bwMode="auto">
          <a:xfrm>
            <a:off x="2135188" y="24209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1B3ED6-86BD-F0DE-E77D-2882A1296395}"/>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5603" name="Picture 3" descr="mona">
            <a:extLst>
              <a:ext uri="{FF2B5EF4-FFF2-40B4-BE49-F238E27FC236}">
                <a16:creationId xmlns:a16="http://schemas.microsoft.com/office/drawing/2014/main" id="{8228D887-D8CA-105E-254A-B0CA9BCE6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a:extLst>
              <a:ext uri="{FF2B5EF4-FFF2-40B4-BE49-F238E27FC236}">
                <a16:creationId xmlns:a16="http://schemas.microsoft.com/office/drawing/2014/main" id="{C3148E54-8259-18B0-6C9E-DE9B64AAF974}"/>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25605" name="Rectangle 6">
            <a:extLst>
              <a:ext uri="{FF2B5EF4-FFF2-40B4-BE49-F238E27FC236}">
                <a16:creationId xmlns:a16="http://schemas.microsoft.com/office/drawing/2014/main" id="{4A09CFAB-4195-5413-A4BA-6A77F6E5C83F}"/>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D1A022E6-D0DC-3F91-0D0F-68597910F911}"/>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7651" name="Picture 3" descr="MonaLisaxxx">
            <a:extLst>
              <a:ext uri="{FF2B5EF4-FFF2-40B4-BE49-F238E27FC236}">
                <a16:creationId xmlns:a16="http://schemas.microsoft.com/office/drawing/2014/main" id="{C1697A96-79B8-40FC-A3EA-463CF0E24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26988"/>
            <a:ext cx="45275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a:extLst>
              <a:ext uri="{FF2B5EF4-FFF2-40B4-BE49-F238E27FC236}">
                <a16:creationId xmlns:a16="http://schemas.microsoft.com/office/drawing/2014/main" id="{DF38A443-C6F4-4B80-9967-8C80490B9F61}"/>
              </a:ext>
            </a:extLst>
          </p:cNvPr>
          <p:cNvSpPr>
            <a:spLocks noChangeArrowheads="1"/>
          </p:cNvSpPr>
          <p:nvPr/>
        </p:nvSpPr>
        <p:spPr bwMode="auto">
          <a:xfrm>
            <a:off x="1450975" y="0"/>
            <a:ext cx="2413000"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27653" name="Rectangle 10">
            <a:extLst>
              <a:ext uri="{FF2B5EF4-FFF2-40B4-BE49-F238E27FC236}">
                <a16:creationId xmlns:a16="http://schemas.microsoft.com/office/drawing/2014/main" id="{FA3616BD-6B1A-1652-27B2-E3B6BEADFACB}"/>
              </a:ext>
            </a:extLst>
          </p:cNvPr>
          <p:cNvSpPr>
            <a:spLocks noChangeArrowheads="1"/>
          </p:cNvSpPr>
          <p:nvPr/>
        </p:nvSpPr>
        <p:spPr bwMode="auto">
          <a:xfrm>
            <a:off x="8328025" y="0"/>
            <a:ext cx="2413000"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1188113-906A-8A36-074B-9F0E18C2A0C1}"/>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29699" name="Picture 3" descr="mona">
            <a:extLst>
              <a:ext uri="{FF2B5EF4-FFF2-40B4-BE49-F238E27FC236}">
                <a16:creationId xmlns:a16="http://schemas.microsoft.com/office/drawing/2014/main" id="{A4897C9D-7795-E6A6-B386-AD9D8A27E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8">
            <a:extLst>
              <a:ext uri="{FF2B5EF4-FFF2-40B4-BE49-F238E27FC236}">
                <a16:creationId xmlns:a16="http://schemas.microsoft.com/office/drawing/2014/main" id="{01A8BE0F-8725-2979-0151-1425E97ACC4A}"/>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29701" name="Rectangle 9">
            <a:extLst>
              <a:ext uri="{FF2B5EF4-FFF2-40B4-BE49-F238E27FC236}">
                <a16:creationId xmlns:a16="http://schemas.microsoft.com/office/drawing/2014/main" id="{4A977014-2455-5CEE-F357-25C7F27887A7}"/>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D7419D1-25F6-2E13-0B41-3CB20EC80888}"/>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31747" name="Picture 3" descr="monalisa_cp">
            <a:extLst>
              <a:ext uri="{FF2B5EF4-FFF2-40B4-BE49-F238E27FC236}">
                <a16:creationId xmlns:a16="http://schemas.microsoft.com/office/drawing/2014/main" id="{192C5B56-1947-068C-0A42-439A32111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0"/>
            <a:ext cx="4427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8">
            <a:extLst>
              <a:ext uri="{FF2B5EF4-FFF2-40B4-BE49-F238E27FC236}">
                <a16:creationId xmlns:a16="http://schemas.microsoft.com/office/drawing/2014/main" id="{E01A738D-B72E-8A1D-657B-298A29CA37F6}"/>
              </a:ext>
            </a:extLst>
          </p:cNvPr>
          <p:cNvSpPr>
            <a:spLocks noChangeArrowheads="1"/>
          </p:cNvSpPr>
          <p:nvPr/>
        </p:nvSpPr>
        <p:spPr bwMode="auto">
          <a:xfrm>
            <a:off x="1450975" y="0"/>
            <a:ext cx="24844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1749" name="Rectangle 9">
            <a:extLst>
              <a:ext uri="{FF2B5EF4-FFF2-40B4-BE49-F238E27FC236}">
                <a16:creationId xmlns:a16="http://schemas.microsoft.com/office/drawing/2014/main" id="{12970AEB-8875-D84A-7ECF-20E458F074AF}"/>
              </a:ext>
            </a:extLst>
          </p:cNvPr>
          <p:cNvSpPr>
            <a:spLocks noChangeArrowheads="1"/>
          </p:cNvSpPr>
          <p:nvPr/>
        </p:nvSpPr>
        <p:spPr bwMode="auto">
          <a:xfrm>
            <a:off x="8256589" y="0"/>
            <a:ext cx="24844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20D3928-E146-2530-CAAD-BBECAF494D2D}"/>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33795" name="Picture 3" descr="mona">
            <a:extLst>
              <a:ext uri="{FF2B5EF4-FFF2-40B4-BE49-F238E27FC236}">
                <a16:creationId xmlns:a16="http://schemas.microsoft.com/office/drawing/2014/main" id="{2949A20E-655B-5507-E3AD-AA20A95F7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8">
            <a:extLst>
              <a:ext uri="{FF2B5EF4-FFF2-40B4-BE49-F238E27FC236}">
                <a16:creationId xmlns:a16="http://schemas.microsoft.com/office/drawing/2014/main" id="{3277363A-09BE-14BF-E95F-D214B3755277}"/>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3797" name="Rectangle 9">
            <a:extLst>
              <a:ext uri="{FF2B5EF4-FFF2-40B4-BE49-F238E27FC236}">
                <a16:creationId xmlns:a16="http://schemas.microsoft.com/office/drawing/2014/main" id="{B8D77F1A-4709-BE7B-29E9-7E2956719C4F}"/>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mona_CA1">
            <a:extLst>
              <a:ext uri="{FF2B5EF4-FFF2-40B4-BE49-F238E27FC236}">
                <a16:creationId xmlns:a16="http://schemas.microsoft.com/office/drawing/2014/main" id="{4E929499-9BAF-E05E-667C-E966BEE9E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00013"/>
            <a:ext cx="4897438"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9">
            <a:extLst>
              <a:ext uri="{FF2B5EF4-FFF2-40B4-BE49-F238E27FC236}">
                <a16:creationId xmlns:a16="http://schemas.microsoft.com/office/drawing/2014/main" id="{0C70247B-B40B-0A71-61A3-EBCAE6EE3A4E}"/>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5844" name="Rectangle 10">
            <a:extLst>
              <a:ext uri="{FF2B5EF4-FFF2-40B4-BE49-F238E27FC236}">
                <a16:creationId xmlns:a16="http://schemas.microsoft.com/office/drawing/2014/main" id="{0027D409-FF5C-5454-2780-8C2D5D465191}"/>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8335409-59EF-4AE8-8BBA-327F793E55E5}"/>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37891" name="Picture 3" descr="mona">
            <a:extLst>
              <a:ext uri="{FF2B5EF4-FFF2-40B4-BE49-F238E27FC236}">
                <a16:creationId xmlns:a16="http://schemas.microsoft.com/office/drawing/2014/main" id="{88AEBE3C-F3A3-ED9D-7913-32C5AF393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8">
            <a:extLst>
              <a:ext uri="{FF2B5EF4-FFF2-40B4-BE49-F238E27FC236}">
                <a16:creationId xmlns:a16="http://schemas.microsoft.com/office/drawing/2014/main" id="{7500DE47-44F9-A6CC-6E40-42E457F7C3CB}"/>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7893" name="Rectangle 9">
            <a:extLst>
              <a:ext uri="{FF2B5EF4-FFF2-40B4-BE49-F238E27FC236}">
                <a16:creationId xmlns:a16="http://schemas.microsoft.com/office/drawing/2014/main" id="{00AC0130-3459-5539-FBF5-5B851E64AEFC}"/>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2AA61E13-2B3F-DDCE-E30E-BB6B4BC8240D}"/>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39939" name="Picture 4" descr="Mona_Lisad">
            <a:extLst>
              <a:ext uri="{FF2B5EF4-FFF2-40B4-BE49-F238E27FC236}">
                <a16:creationId xmlns:a16="http://schemas.microsoft.com/office/drawing/2014/main" id="{D995F965-78B9-D705-660B-78A25A7B7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100013"/>
            <a:ext cx="4498975"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0">
            <a:extLst>
              <a:ext uri="{FF2B5EF4-FFF2-40B4-BE49-F238E27FC236}">
                <a16:creationId xmlns:a16="http://schemas.microsoft.com/office/drawing/2014/main" id="{413465D8-4AC0-9103-FE30-AA8A81BC72A9}"/>
              </a:ext>
            </a:extLst>
          </p:cNvPr>
          <p:cNvSpPr>
            <a:spLocks noChangeArrowheads="1"/>
          </p:cNvSpPr>
          <p:nvPr/>
        </p:nvSpPr>
        <p:spPr bwMode="auto">
          <a:xfrm>
            <a:off x="1450976" y="0"/>
            <a:ext cx="2341563"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39941" name="Rectangle 11">
            <a:extLst>
              <a:ext uri="{FF2B5EF4-FFF2-40B4-BE49-F238E27FC236}">
                <a16:creationId xmlns:a16="http://schemas.microsoft.com/office/drawing/2014/main" id="{60F446B4-B510-4FDC-8CB1-01C20A2A573C}"/>
              </a:ext>
            </a:extLst>
          </p:cNvPr>
          <p:cNvSpPr>
            <a:spLocks noChangeArrowheads="1"/>
          </p:cNvSpPr>
          <p:nvPr/>
        </p:nvSpPr>
        <p:spPr bwMode="auto">
          <a:xfrm>
            <a:off x="8112125" y="0"/>
            <a:ext cx="2628900"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4EEBABE-DB19-F191-89E9-9A11941DE2DC}"/>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41987" name="Picture 3" descr="mona">
            <a:extLst>
              <a:ext uri="{FF2B5EF4-FFF2-40B4-BE49-F238E27FC236}">
                <a16:creationId xmlns:a16="http://schemas.microsoft.com/office/drawing/2014/main" id="{B1121436-7C0F-57E2-2542-2843C1BA4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8">
            <a:extLst>
              <a:ext uri="{FF2B5EF4-FFF2-40B4-BE49-F238E27FC236}">
                <a16:creationId xmlns:a16="http://schemas.microsoft.com/office/drawing/2014/main" id="{54787A13-7C39-9602-BD2F-1A53E3FC2903}"/>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41989" name="Rectangle 9">
            <a:extLst>
              <a:ext uri="{FF2B5EF4-FFF2-40B4-BE49-F238E27FC236}">
                <a16:creationId xmlns:a16="http://schemas.microsoft.com/office/drawing/2014/main" id="{E7CE4282-A532-5863-A68A-A7942C24831C}"/>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F3C3E911-873E-0CED-361F-F0C27B3E0DBC}"/>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44035" name="Picture 3" descr="MonaLisaxcc">
            <a:extLst>
              <a:ext uri="{FF2B5EF4-FFF2-40B4-BE49-F238E27FC236}">
                <a16:creationId xmlns:a16="http://schemas.microsoft.com/office/drawing/2014/main" id="{D8F8F8C6-2A1B-14DC-7E1B-00E09E42B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6" y="-26988"/>
            <a:ext cx="44751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9">
            <a:extLst>
              <a:ext uri="{FF2B5EF4-FFF2-40B4-BE49-F238E27FC236}">
                <a16:creationId xmlns:a16="http://schemas.microsoft.com/office/drawing/2014/main" id="{042468DA-BD21-5DB3-4E3F-B1B04CACF675}"/>
              </a:ext>
            </a:extLst>
          </p:cNvPr>
          <p:cNvSpPr>
            <a:spLocks noChangeArrowheads="1"/>
          </p:cNvSpPr>
          <p:nvPr/>
        </p:nvSpPr>
        <p:spPr bwMode="auto">
          <a:xfrm>
            <a:off x="1450976" y="0"/>
            <a:ext cx="2341563"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44037" name="Rectangle 10">
            <a:extLst>
              <a:ext uri="{FF2B5EF4-FFF2-40B4-BE49-F238E27FC236}">
                <a16:creationId xmlns:a16="http://schemas.microsoft.com/office/drawing/2014/main" id="{5B91BDFD-305E-5722-3902-61361B793267}"/>
              </a:ext>
            </a:extLst>
          </p:cNvPr>
          <p:cNvSpPr>
            <a:spLocks noChangeArrowheads="1"/>
          </p:cNvSpPr>
          <p:nvPr/>
        </p:nvSpPr>
        <p:spPr bwMode="auto">
          <a:xfrm>
            <a:off x="8256589" y="0"/>
            <a:ext cx="24844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C110EB8-0417-B8A1-B2CD-4A8346B3481C}"/>
              </a:ext>
            </a:extLst>
          </p:cNvPr>
          <p:cNvSpPr>
            <a:spLocks noGrp="1" noChangeArrowheads="1"/>
          </p:cNvSpPr>
          <p:nvPr>
            <p:ph type="title"/>
          </p:nvPr>
        </p:nvSpPr>
        <p:spPr/>
        <p:txBody>
          <a:bodyPr/>
          <a:lstStyle/>
          <a:p>
            <a:pPr marL="762000" indent="-762000"/>
            <a:r>
              <a:rPr lang="en-US" altLang="en-US"/>
              <a:t>7. Connessione</a:t>
            </a:r>
          </a:p>
        </p:txBody>
      </p:sp>
      <p:sp>
        <p:nvSpPr>
          <p:cNvPr id="35843" name="Rectangle 3">
            <a:extLst>
              <a:ext uri="{FF2B5EF4-FFF2-40B4-BE49-F238E27FC236}">
                <a16:creationId xmlns:a16="http://schemas.microsoft.com/office/drawing/2014/main" id="{98DCE428-E090-82B3-2EF8-39F11A656074}"/>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The recognition of and appreciation for the interconnectedness of all things and phenomena, system thinking.</a:t>
            </a:r>
          </a:p>
          <a:p>
            <a:pPr marL="609600" indent="-609600">
              <a:buNone/>
            </a:pPr>
            <a:endParaRPr lang="en-US" altLang="en-US"/>
          </a:p>
        </p:txBody>
      </p:sp>
      <p:sp>
        <p:nvSpPr>
          <p:cNvPr id="35844" name="AutoShape 4">
            <a:extLst>
              <a:ext uri="{FF2B5EF4-FFF2-40B4-BE49-F238E27FC236}">
                <a16:creationId xmlns:a16="http://schemas.microsoft.com/office/drawing/2014/main" id="{539BFD45-1D80-8028-5FAC-AA019CF9146E}"/>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C6ED5A3-0724-019B-3EAF-F9072CFFE60B}"/>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46083" name="Picture 3" descr="mona">
            <a:extLst>
              <a:ext uri="{FF2B5EF4-FFF2-40B4-BE49-F238E27FC236}">
                <a16:creationId xmlns:a16="http://schemas.microsoft.com/office/drawing/2014/main" id="{F5C3AAF6-6233-EFFF-1D59-2C6B8977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8">
            <a:extLst>
              <a:ext uri="{FF2B5EF4-FFF2-40B4-BE49-F238E27FC236}">
                <a16:creationId xmlns:a16="http://schemas.microsoft.com/office/drawing/2014/main" id="{A0C5CCD1-8139-959A-4418-AFC7B013FA37}"/>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46085" name="Rectangle 9">
            <a:extLst>
              <a:ext uri="{FF2B5EF4-FFF2-40B4-BE49-F238E27FC236}">
                <a16:creationId xmlns:a16="http://schemas.microsoft.com/office/drawing/2014/main" id="{1FDDC753-EFC0-7B38-046C-5EE64E5F779C}"/>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1572DB6-386B-7311-A546-AFD3CA3C1AA8}"/>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48131" name="Picture 6" descr="Walters_Gallery">
            <a:extLst>
              <a:ext uri="{FF2B5EF4-FFF2-40B4-BE49-F238E27FC236}">
                <a16:creationId xmlns:a16="http://schemas.microsoft.com/office/drawing/2014/main" id="{B2AEDC86-C0C4-69EF-B5B4-836DA24CD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58788"/>
            <a:ext cx="5761037"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9">
            <a:extLst>
              <a:ext uri="{FF2B5EF4-FFF2-40B4-BE49-F238E27FC236}">
                <a16:creationId xmlns:a16="http://schemas.microsoft.com/office/drawing/2014/main" id="{0C831C55-E9B8-E19F-7324-3A5C0B9D0B81}"/>
              </a:ext>
            </a:extLst>
          </p:cNvPr>
          <p:cNvSpPr>
            <a:spLocks noChangeArrowheads="1"/>
          </p:cNvSpPr>
          <p:nvPr/>
        </p:nvSpPr>
        <p:spPr bwMode="auto">
          <a:xfrm>
            <a:off x="874712"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48133" name="Rectangle 10">
            <a:extLst>
              <a:ext uri="{FF2B5EF4-FFF2-40B4-BE49-F238E27FC236}">
                <a16:creationId xmlns:a16="http://schemas.microsoft.com/office/drawing/2014/main" id="{FD2DDF44-416F-6037-CF0D-D0763B9DA474}"/>
              </a:ext>
            </a:extLst>
          </p:cNvPr>
          <p:cNvSpPr>
            <a:spLocks noChangeArrowheads="1"/>
          </p:cNvSpPr>
          <p:nvPr/>
        </p:nvSpPr>
        <p:spPr bwMode="auto">
          <a:xfrm>
            <a:off x="8723314"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537840-FA06-4308-89C1-02BE41A71AF7}"/>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50179" name="Picture 3" descr="mona">
            <a:extLst>
              <a:ext uri="{FF2B5EF4-FFF2-40B4-BE49-F238E27FC236}">
                <a16:creationId xmlns:a16="http://schemas.microsoft.com/office/drawing/2014/main" id="{210214E3-A3D4-6B61-6031-54A035A90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8">
            <a:extLst>
              <a:ext uri="{FF2B5EF4-FFF2-40B4-BE49-F238E27FC236}">
                <a16:creationId xmlns:a16="http://schemas.microsoft.com/office/drawing/2014/main" id="{FB3B74D6-F6D0-D90E-E972-90BF55113C3C}"/>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50181" name="Rectangle 9">
            <a:extLst>
              <a:ext uri="{FF2B5EF4-FFF2-40B4-BE49-F238E27FC236}">
                <a16:creationId xmlns:a16="http://schemas.microsoft.com/office/drawing/2014/main" id="{E0480A3D-D6F9-61C8-4490-25275526E58E}"/>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8C457B60-8B7B-AEE3-3F02-04D4B33DB9BF}"/>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52227" name="Picture 3" descr="monalisa">
            <a:extLst>
              <a:ext uri="{FF2B5EF4-FFF2-40B4-BE49-F238E27FC236}">
                <a16:creationId xmlns:a16="http://schemas.microsoft.com/office/drawing/2014/main" id="{7A9ED296-92EB-C0D3-26B7-22587D474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26988"/>
            <a:ext cx="4611687"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9">
            <a:extLst>
              <a:ext uri="{FF2B5EF4-FFF2-40B4-BE49-F238E27FC236}">
                <a16:creationId xmlns:a16="http://schemas.microsoft.com/office/drawing/2014/main" id="{003A54D0-D0A5-98CF-F6C6-D4AFE80BF10F}"/>
              </a:ext>
            </a:extLst>
          </p:cNvPr>
          <p:cNvSpPr>
            <a:spLocks noChangeArrowheads="1"/>
          </p:cNvSpPr>
          <p:nvPr/>
        </p:nvSpPr>
        <p:spPr bwMode="auto">
          <a:xfrm>
            <a:off x="1450975" y="0"/>
            <a:ext cx="2413000"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52229" name="Rectangle 10">
            <a:extLst>
              <a:ext uri="{FF2B5EF4-FFF2-40B4-BE49-F238E27FC236}">
                <a16:creationId xmlns:a16="http://schemas.microsoft.com/office/drawing/2014/main" id="{45886ACD-FEDD-04D7-654F-2520025BCF64}"/>
              </a:ext>
            </a:extLst>
          </p:cNvPr>
          <p:cNvSpPr>
            <a:spLocks noChangeArrowheads="1"/>
          </p:cNvSpPr>
          <p:nvPr/>
        </p:nvSpPr>
        <p:spPr bwMode="auto">
          <a:xfrm>
            <a:off x="8401051" y="0"/>
            <a:ext cx="2339975"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A26593C-F383-0B07-3B68-07D1BA2AC865}"/>
              </a:ext>
            </a:extLst>
          </p:cNvPr>
          <p:cNvSpPr>
            <a:spLocks noChangeArrowheads="1"/>
          </p:cNvSpPr>
          <p:nvPr/>
        </p:nvSpPr>
        <p:spPr bwMode="auto">
          <a:xfrm>
            <a:off x="1524001" y="188913"/>
            <a:ext cx="8893175" cy="1871662"/>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pic>
        <p:nvPicPr>
          <p:cNvPr id="54275" name="Picture 3" descr="mona">
            <a:extLst>
              <a:ext uri="{FF2B5EF4-FFF2-40B4-BE49-F238E27FC236}">
                <a16:creationId xmlns:a16="http://schemas.microsoft.com/office/drawing/2014/main" id="{455C7802-5A44-B822-9E74-3F6340E04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26" y="-26988"/>
            <a:ext cx="48180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8">
            <a:extLst>
              <a:ext uri="{FF2B5EF4-FFF2-40B4-BE49-F238E27FC236}">
                <a16:creationId xmlns:a16="http://schemas.microsoft.com/office/drawing/2014/main" id="{D17C9EC8-0655-E197-ACD7-2506F33CE0A1}"/>
              </a:ext>
            </a:extLst>
          </p:cNvPr>
          <p:cNvSpPr>
            <a:spLocks noChangeArrowheads="1"/>
          </p:cNvSpPr>
          <p:nvPr/>
        </p:nvSpPr>
        <p:spPr bwMode="auto">
          <a:xfrm>
            <a:off x="1450975" y="0"/>
            <a:ext cx="2268538" cy="6858000"/>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
        <p:nvSpPr>
          <p:cNvPr id="54277" name="Rectangle 9">
            <a:extLst>
              <a:ext uri="{FF2B5EF4-FFF2-40B4-BE49-F238E27FC236}">
                <a16:creationId xmlns:a16="http://schemas.microsoft.com/office/drawing/2014/main" id="{20264D03-DE57-0A37-2D89-01A2FD396760}"/>
              </a:ext>
            </a:extLst>
          </p:cNvPr>
          <p:cNvSpPr>
            <a:spLocks noChangeArrowheads="1"/>
          </p:cNvSpPr>
          <p:nvPr/>
        </p:nvSpPr>
        <p:spPr bwMode="auto">
          <a:xfrm>
            <a:off x="8472489" y="0"/>
            <a:ext cx="2268537" cy="6884988"/>
          </a:xfrm>
          <a:prstGeom prst="rect">
            <a:avLst/>
          </a:prstGeom>
          <a:solidFill>
            <a:schemeClr val="tx2"/>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CE97DC9-FFB5-FFD8-FB0F-77B471175BDB}"/>
              </a:ext>
            </a:extLst>
          </p:cNvPr>
          <p:cNvSpPr>
            <a:spLocks noGrp="1" noChangeArrowheads="1"/>
          </p:cNvSpPr>
          <p:nvPr>
            <p:ph type="title"/>
          </p:nvPr>
        </p:nvSpPr>
        <p:spPr/>
        <p:txBody>
          <a:bodyPr/>
          <a:lstStyle/>
          <a:p>
            <a:pPr marL="762000" indent="-762000"/>
            <a:r>
              <a:rPr lang="en-US" altLang="en-US"/>
              <a:t>Sfumato</a:t>
            </a:r>
          </a:p>
        </p:txBody>
      </p:sp>
      <p:sp>
        <p:nvSpPr>
          <p:cNvPr id="56323" name="Rectangle 3">
            <a:extLst>
              <a:ext uri="{FF2B5EF4-FFF2-40B4-BE49-F238E27FC236}">
                <a16:creationId xmlns:a16="http://schemas.microsoft.com/office/drawing/2014/main" id="{E16DF980-7DB1-B1A8-5FD9-30FF44B07FFC}"/>
              </a:ext>
            </a:extLst>
          </p:cNvPr>
          <p:cNvSpPr>
            <a:spLocks noGrp="1" noChangeArrowheads="1"/>
          </p:cNvSpPr>
          <p:nvPr>
            <p:ph type="body" idx="1"/>
          </p:nvPr>
        </p:nvSpPr>
        <p:spPr>
          <a:xfrm>
            <a:off x="1919289" y="1700213"/>
            <a:ext cx="8497887" cy="4545012"/>
          </a:xfrm>
        </p:spPr>
        <p:txBody>
          <a:bodyPr/>
          <a:lstStyle/>
          <a:p>
            <a:pPr marL="609600" indent="-609600">
              <a:buClr>
                <a:schemeClr val="tx1"/>
              </a:buClr>
            </a:pPr>
            <a:r>
              <a:rPr lang="en-IE" altLang="en-US"/>
              <a:t>When do you have your best ideas?</a:t>
            </a:r>
          </a:p>
          <a:p>
            <a:pPr marL="982663" lvl="1" indent="-533400">
              <a:buClr>
                <a:schemeClr val="tx1"/>
              </a:buClr>
            </a:pPr>
            <a:r>
              <a:rPr lang="en-IE" altLang="en-US"/>
              <a:t>Resting in bed</a:t>
            </a:r>
          </a:p>
          <a:p>
            <a:pPr marL="982663" lvl="1" indent="-533400">
              <a:buClr>
                <a:schemeClr val="tx1"/>
              </a:buClr>
            </a:pPr>
            <a:r>
              <a:rPr lang="en-IE" altLang="en-US"/>
              <a:t>Walking in the outdoors</a:t>
            </a:r>
          </a:p>
          <a:p>
            <a:pPr marL="982663" lvl="1" indent="-533400">
              <a:buClr>
                <a:schemeClr val="tx1"/>
              </a:buClr>
            </a:pPr>
            <a:r>
              <a:rPr lang="en-IE" altLang="en-US"/>
              <a:t>Listening to music</a:t>
            </a:r>
          </a:p>
          <a:p>
            <a:pPr marL="982663" lvl="1" indent="-533400">
              <a:buClr>
                <a:schemeClr val="tx1"/>
              </a:buClr>
            </a:pPr>
            <a:r>
              <a:rPr lang="en-IE" altLang="en-US"/>
              <a:t>While driving</a:t>
            </a:r>
          </a:p>
          <a:p>
            <a:pPr marL="982663" lvl="1" indent="-533400">
              <a:buClr>
                <a:schemeClr val="tx1"/>
              </a:buClr>
            </a:pPr>
            <a:r>
              <a:rPr lang="en-IE" altLang="en-US"/>
              <a:t>In the bath/shower</a:t>
            </a:r>
          </a:p>
          <a:p>
            <a:pPr marL="982663" lvl="1" indent="-533400">
              <a:buClr>
                <a:schemeClr val="tx1"/>
              </a:buClr>
            </a:pPr>
            <a:endParaRPr lang="en-IE" altLang="en-US"/>
          </a:p>
          <a:p>
            <a:pPr marL="982663" lvl="1" indent="-533400">
              <a:buClr>
                <a:schemeClr val="tx1"/>
              </a:buClr>
            </a:pPr>
            <a:r>
              <a:rPr lang="en-IE" altLang="en-US"/>
              <a:t>How many people say “</a:t>
            </a:r>
            <a:r>
              <a:rPr lang="en-IE" altLang="en-US" i="1"/>
              <a:t>at work</a:t>
            </a:r>
            <a:r>
              <a:rPr lang="en-IE" altLang="en-US"/>
              <a:t>” ?</a:t>
            </a:r>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D415F69-1C80-1E80-6F65-09C8D59A5EB7}"/>
              </a:ext>
            </a:extLst>
          </p:cNvPr>
          <p:cNvSpPr>
            <a:spLocks noGrp="1" noChangeArrowheads="1"/>
          </p:cNvSpPr>
          <p:nvPr>
            <p:ph type="ctrTitle"/>
          </p:nvPr>
        </p:nvSpPr>
        <p:spPr/>
        <p:txBody>
          <a:bodyPr/>
          <a:lstStyle/>
          <a:p>
            <a:pPr algn="ctr" eaLnBrk="1" hangingPunct="1"/>
            <a:r>
              <a:rPr lang="en-US" altLang="en-US"/>
              <a:t>5. Arte/Scienza</a:t>
            </a:r>
          </a:p>
        </p:txBody>
      </p:sp>
      <p:sp>
        <p:nvSpPr>
          <p:cNvPr id="58371" name="Rectangle 3">
            <a:extLst>
              <a:ext uri="{FF2B5EF4-FFF2-40B4-BE49-F238E27FC236}">
                <a16:creationId xmlns:a16="http://schemas.microsoft.com/office/drawing/2014/main" id="{744BD025-BB18-3A62-95C8-208E5290E5FC}"/>
              </a:ext>
            </a:extLst>
          </p:cNvPr>
          <p:cNvSpPr>
            <a:spLocks noGrp="1" noChangeArrowheads="1"/>
          </p:cNvSpPr>
          <p:nvPr>
            <p:ph type="subTitle" idx="1"/>
          </p:nvPr>
        </p:nvSpPr>
        <p:spPr/>
        <p:txBody>
          <a:bodyPr/>
          <a:lstStyle/>
          <a:p>
            <a:pPr eaLnBrk="1" hangingPunct="1"/>
            <a:r>
              <a:rPr lang="en-IE" altLang="en-US"/>
              <a:t> </a:t>
            </a:r>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C2A816D-FCC8-9EEE-E3D7-85A4C60A9EF4}"/>
              </a:ext>
            </a:extLst>
          </p:cNvPr>
          <p:cNvSpPr>
            <a:spLocks noGrp="1" noChangeArrowheads="1"/>
          </p:cNvSpPr>
          <p:nvPr>
            <p:ph type="title"/>
          </p:nvPr>
        </p:nvSpPr>
        <p:spPr/>
        <p:txBody>
          <a:bodyPr/>
          <a:lstStyle/>
          <a:p>
            <a:pPr marL="762000" indent="-762000"/>
            <a:r>
              <a:rPr lang="en-US" altLang="en-US"/>
              <a:t>Arte/Scienza</a:t>
            </a:r>
          </a:p>
        </p:txBody>
      </p:sp>
      <p:sp>
        <p:nvSpPr>
          <p:cNvPr id="60419" name="Rectangle 3">
            <a:extLst>
              <a:ext uri="{FF2B5EF4-FFF2-40B4-BE49-F238E27FC236}">
                <a16:creationId xmlns:a16="http://schemas.microsoft.com/office/drawing/2014/main" id="{ABDD73D2-C25A-2B7A-1C9F-CB76F31504B4}"/>
              </a:ext>
            </a:extLst>
          </p:cNvPr>
          <p:cNvSpPr>
            <a:spLocks noGrp="1" noChangeArrowheads="1"/>
          </p:cNvSpPr>
          <p:nvPr>
            <p:ph type="body" idx="1"/>
          </p:nvPr>
        </p:nvSpPr>
        <p:spPr>
          <a:xfrm>
            <a:off x="1919289" y="1700213"/>
            <a:ext cx="8497887" cy="4545012"/>
          </a:xfrm>
        </p:spPr>
        <p:txBody>
          <a:bodyPr/>
          <a:lstStyle/>
          <a:p>
            <a:pPr marL="609600" indent="-609600">
              <a:buClr>
                <a:schemeClr val="bg1"/>
              </a:buClr>
            </a:pPr>
            <a:endParaRPr lang="en-US" altLang="en-US"/>
          </a:p>
          <a:p>
            <a:pPr marL="609600" indent="-609600">
              <a:buClr>
                <a:schemeClr val="bg1"/>
              </a:buClr>
            </a:pPr>
            <a:endParaRPr lang="en-US" altLang="en-US"/>
          </a:p>
          <a:p>
            <a:pPr marL="609600" indent="-609600">
              <a:buClr>
                <a:schemeClr val="tx1"/>
              </a:buClr>
            </a:pPr>
            <a:r>
              <a:rPr lang="en-US" altLang="en-US"/>
              <a:t>A development of the balance between science and art, logic and imagination.  “Whole brain” thinking.</a:t>
            </a:r>
          </a:p>
        </p:txBody>
      </p:sp>
      <p:sp>
        <p:nvSpPr>
          <p:cNvPr id="60420" name="AutoShape 4">
            <a:extLst>
              <a:ext uri="{FF2B5EF4-FFF2-40B4-BE49-F238E27FC236}">
                <a16:creationId xmlns:a16="http://schemas.microsoft.com/office/drawing/2014/main" id="{71BD4E5B-2327-019F-5A2A-E1B0376E2FBC}"/>
              </a:ext>
            </a:extLst>
          </p:cNvPr>
          <p:cNvSpPr>
            <a:spLocks noChangeArrowheads="1"/>
          </p:cNvSpPr>
          <p:nvPr/>
        </p:nvSpPr>
        <p:spPr bwMode="auto">
          <a:xfrm>
            <a:off x="2135188" y="2636839"/>
            <a:ext cx="8208962" cy="2016125"/>
          </a:xfrm>
          <a:prstGeom prst="roundRect">
            <a:avLst>
              <a:gd name="adj" fmla="val 16667"/>
            </a:avLst>
          </a:prstGeom>
          <a:noFill/>
          <a:ln w="190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IE"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3D23D5D-8966-B2AA-2960-1FDD21B81172}"/>
              </a:ext>
            </a:extLst>
          </p:cNvPr>
          <p:cNvSpPr>
            <a:spLocks noGrp="1" noChangeArrowheads="1"/>
          </p:cNvSpPr>
          <p:nvPr>
            <p:ph type="title"/>
          </p:nvPr>
        </p:nvSpPr>
        <p:spPr/>
        <p:txBody>
          <a:bodyPr/>
          <a:lstStyle/>
          <a:p>
            <a:pPr marL="762000" indent="-762000"/>
            <a:r>
              <a:rPr lang="en-US" altLang="en-US" sz="3600"/>
              <a:t>Arte/Scienza: Self Assessment</a:t>
            </a:r>
          </a:p>
        </p:txBody>
      </p:sp>
      <p:sp>
        <p:nvSpPr>
          <p:cNvPr id="62467" name="Rectangle 3">
            <a:extLst>
              <a:ext uri="{FF2B5EF4-FFF2-40B4-BE49-F238E27FC236}">
                <a16:creationId xmlns:a16="http://schemas.microsoft.com/office/drawing/2014/main" id="{8AEA6D44-A050-CFC6-D3BB-B975C6F2C4D0}"/>
              </a:ext>
            </a:extLst>
          </p:cNvPr>
          <p:cNvSpPr>
            <a:spLocks noGrp="1" noChangeArrowheads="1"/>
          </p:cNvSpPr>
          <p:nvPr>
            <p:ph type="body" idx="1"/>
          </p:nvPr>
        </p:nvSpPr>
        <p:spPr>
          <a:xfrm>
            <a:off x="1919289" y="1700213"/>
            <a:ext cx="8497887" cy="4545012"/>
          </a:xfrm>
        </p:spPr>
        <p:txBody>
          <a:bodyPr>
            <a:normAutofit fontScale="92500" lnSpcReduction="10000"/>
          </a:bodyPr>
          <a:lstStyle/>
          <a:p>
            <a:pPr marL="609600" indent="-609600">
              <a:lnSpc>
                <a:spcPct val="80000"/>
              </a:lnSpc>
              <a:buClr>
                <a:schemeClr val="tx1"/>
              </a:buClr>
              <a:buFont typeface="Wingdings" panose="05000000000000000000" pitchFamily="2" charset="2"/>
              <a:buChar char="q"/>
            </a:pPr>
            <a:r>
              <a:rPr lang="en-US" altLang="en-US" sz="2400"/>
              <a:t>I like details</a:t>
            </a:r>
          </a:p>
          <a:p>
            <a:pPr marL="609600" indent="-609600">
              <a:lnSpc>
                <a:spcPct val="80000"/>
              </a:lnSpc>
              <a:buClr>
                <a:schemeClr val="tx1"/>
              </a:buClr>
              <a:buFont typeface="Wingdings" panose="05000000000000000000" pitchFamily="2" charset="2"/>
              <a:buChar char="q"/>
            </a:pPr>
            <a:r>
              <a:rPr lang="en-IE" altLang="en-US" sz="2400"/>
              <a:t>I am almost always on time</a:t>
            </a:r>
          </a:p>
          <a:p>
            <a:pPr marL="609600" indent="-609600">
              <a:lnSpc>
                <a:spcPct val="80000"/>
              </a:lnSpc>
              <a:buClr>
                <a:schemeClr val="tx1"/>
              </a:buClr>
              <a:buFont typeface="Wingdings" panose="05000000000000000000" pitchFamily="2" charset="2"/>
              <a:buChar char="q"/>
            </a:pPr>
            <a:r>
              <a:rPr lang="en-IE" altLang="en-US" sz="2400"/>
              <a:t>I am skilled at mathematics</a:t>
            </a:r>
          </a:p>
          <a:p>
            <a:pPr marL="609600" indent="-609600">
              <a:lnSpc>
                <a:spcPct val="80000"/>
              </a:lnSpc>
              <a:buClr>
                <a:schemeClr val="tx1"/>
              </a:buClr>
              <a:buFont typeface="Wingdings" panose="05000000000000000000" pitchFamily="2" charset="2"/>
              <a:buChar char="q"/>
            </a:pPr>
            <a:r>
              <a:rPr lang="en-IE" altLang="en-US" sz="2400"/>
              <a:t>I rely on logic</a:t>
            </a:r>
          </a:p>
          <a:p>
            <a:pPr marL="609600" indent="-609600">
              <a:lnSpc>
                <a:spcPct val="80000"/>
              </a:lnSpc>
              <a:buClr>
                <a:schemeClr val="tx1"/>
              </a:buClr>
              <a:buFont typeface="Wingdings" panose="05000000000000000000" pitchFamily="2" charset="2"/>
              <a:buChar char="q"/>
            </a:pPr>
            <a:r>
              <a:rPr lang="en-IE" altLang="en-US" sz="2400"/>
              <a:t>I am organised</a:t>
            </a:r>
          </a:p>
          <a:p>
            <a:pPr marL="609600" indent="-609600">
              <a:lnSpc>
                <a:spcPct val="80000"/>
              </a:lnSpc>
              <a:buClr>
                <a:schemeClr val="tx1"/>
              </a:buClr>
              <a:buFont typeface="Wingdings" panose="05000000000000000000" pitchFamily="2" charset="2"/>
              <a:buChar char="q"/>
            </a:pPr>
            <a:r>
              <a:rPr lang="en-IE" altLang="en-US" sz="2400"/>
              <a:t>I like lists</a:t>
            </a:r>
          </a:p>
          <a:p>
            <a:pPr marL="609600" indent="-609600">
              <a:lnSpc>
                <a:spcPct val="80000"/>
              </a:lnSpc>
              <a:buClr>
                <a:schemeClr val="tx1"/>
              </a:buClr>
              <a:buFont typeface="Wingdings" panose="05000000000000000000" pitchFamily="2" charset="2"/>
              <a:buChar char="q"/>
            </a:pPr>
            <a:r>
              <a:rPr lang="en-IE" altLang="en-US" sz="2400"/>
              <a:t>I am highly imaginative</a:t>
            </a:r>
          </a:p>
          <a:p>
            <a:pPr marL="609600" indent="-609600">
              <a:lnSpc>
                <a:spcPct val="80000"/>
              </a:lnSpc>
              <a:buClr>
                <a:schemeClr val="tx1"/>
              </a:buClr>
              <a:buFont typeface="Wingdings" panose="05000000000000000000" pitchFamily="2" charset="2"/>
              <a:buChar char="q"/>
            </a:pPr>
            <a:r>
              <a:rPr lang="en-IE" altLang="en-US" sz="2400"/>
              <a:t>I am good at brainstorming</a:t>
            </a:r>
          </a:p>
          <a:p>
            <a:pPr marL="609600" indent="-609600">
              <a:lnSpc>
                <a:spcPct val="80000"/>
              </a:lnSpc>
              <a:buClr>
                <a:schemeClr val="tx1"/>
              </a:buClr>
              <a:buFont typeface="Wingdings" panose="05000000000000000000" pitchFamily="2" charset="2"/>
              <a:buChar char="q"/>
            </a:pPr>
            <a:r>
              <a:rPr lang="en-IE" altLang="en-US" sz="2400"/>
              <a:t>I often say or do the unexpected</a:t>
            </a:r>
          </a:p>
          <a:p>
            <a:pPr marL="609600" indent="-609600">
              <a:lnSpc>
                <a:spcPct val="80000"/>
              </a:lnSpc>
              <a:buClr>
                <a:schemeClr val="tx1"/>
              </a:buClr>
              <a:buFont typeface="Wingdings" panose="05000000000000000000" pitchFamily="2" charset="2"/>
              <a:buChar char="q"/>
            </a:pPr>
            <a:r>
              <a:rPr lang="en-IE" altLang="en-US" sz="2400"/>
              <a:t>I love to doodle</a:t>
            </a:r>
          </a:p>
          <a:p>
            <a:pPr marL="609600" indent="-609600">
              <a:lnSpc>
                <a:spcPct val="80000"/>
              </a:lnSpc>
              <a:buClr>
                <a:schemeClr val="tx1"/>
              </a:buClr>
              <a:buFont typeface="Wingdings" panose="05000000000000000000" pitchFamily="2" charset="2"/>
              <a:buChar char="q"/>
            </a:pPr>
            <a:r>
              <a:rPr lang="en-IE" altLang="en-US" sz="2400"/>
              <a:t>I rely on intuition</a:t>
            </a:r>
          </a:p>
          <a:p>
            <a:pPr marL="609600" indent="-609600">
              <a:lnSpc>
                <a:spcPct val="80000"/>
              </a:lnSpc>
              <a:buClr>
                <a:schemeClr val="tx1"/>
              </a:buClr>
              <a:buFont typeface="Wingdings" panose="05000000000000000000" pitchFamily="2" charset="2"/>
              <a:buChar char="q"/>
            </a:pPr>
            <a:r>
              <a:rPr lang="en-IE" altLang="en-US" sz="2400"/>
              <a:t>I often lose track of time</a:t>
            </a:r>
            <a:endParaRPr lang="en-US" altLang="en-US" sz="24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F485477-08BA-AC68-FC42-102D5B1C9DA9}"/>
              </a:ext>
            </a:extLst>
          </p:cNvPr>
          <p:cNvSpPr>
            <a:spLocks noGrp="1" noChangeArrowheads="1"/>
          </p:cNvSpPr>
          <p:nvPr>
            <p:ph type="title"/>
          </p:nvPr>
        </p:nvSpPr>
        <p:spPr/>
        <p:txBody>
          <a:bodyPr/>
          <a:lstStyle/>
          <a:p>
            <a:pPr marL="762000" indent="-762000"/>
            <a:r>
              <a:rPr lang="en-US" altLang="en-US"/>
              <a:t>Arte/Scienza</a:t>
            </a:r>
          </a:p>
        </p:txBody>
      </p:sp>
      <p:pic>
        <p:nvPicPr>
          <p:cNvPr id="64515" name="Picture 5" descr="left_right_brain">
            <a:extLst>
              <a:ext uri="{FF2B5EF4-FFF2-40B4-BE49-F238E27FC236}">
                <a16:creationId xmlns:a16="http://schemas.microsoft.com/office/drawing/2014/main" id="{D71EBDB7-60C2-8625-2CD5-55072160B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654175"/>
            <a:ext cx="5761037"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3688</TotalTime>
  <Words>4316</Words>
  <Application>Microsoft Office PowerPoint</Application>
  <PresentationFormat>Widescreen</PresentationFormat>
  <Paragraphs>785</Paragraphs>
  <Slides>138</Slides>
  <Notes>138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138</vt:i4>
      </vt:variant>
    </vt:vector>
  </HeadingPairs>
  <TitlesOfParts>
    <vt:vector size="144" baseType="lpstr">
      <vt:lpstr>Aptos</vt:lpstr>
      <vt:lpstr>Aptos Display</vt:lpstr>
      <vt:lpstr>Arial</vt:lpstr>
      <vt:lpstr>Times New Roman</vt:lpstr>
      <vt:lpstr>Wingdings</vt:lpstr>
      <vt:lpstr>Office Theme</vt:lpstr>
      <vt:lpstr>PowerPoint Presentation</vt:lpstr>
      <vt:lpstr>Seven Principles</vt:lpstr>
      <vt:lpstr>1. Curiosità</vt:lpstr>
      <vt:lpstr>2. Dimonstrazione</vt:lpstr>
      <vt:lpstr>3. Sensazione</vt:lpstr>
      <vt:lpstr>4. Sfumato</vt:lpstr>
      <vt:lpstr>5. Arte/Scienza</vt:lpstr>
      <vt:lpstr>6. Corporalita</vt:lpstr>
      <vt:lpstr>7. Connessione</vt:lpstr>
      <vt:lpstr>1. Curiosità</vt:lpstr>
      <vt:lpstr>Curiosità</vt:lpstr>
      <vt:lpstr>Curiosità: Checklist</vt:lpstr>
      <vt:lpstr>Curiosità</vt:lpstr>
      <vt:lpstr>Curiosità</vt:lpstr>
      <vt:lpstr>Curiosità</vt:lpstr>
      <vt:lpstr>Curiosità</vt:lpstr>
      <vt:lpstr>Curiosità</vt:lpstr>
      <vt:lpstr>Curiosità</vt:lpstr>
      <vt:lpstr>Curiosità</vt:lpstr>
      <vt:lpstr>Curiosità</vt:lpstr>
      <vt:lpstr>Curiosità</vt:lpstr>
      <vt:lpstr>Curiosità</vt:lpstr>
      <vt:lpstr>Curiosità</vt:lpstr>
      <vt:lpstr>Curiosità</vt:lpstr>
      <vt:lpstr>Codex Trivulzianus</vt:lpstr>
      <vt:lpstr>PowerPoint Presentation</vt:lpstr>
      <vt:lpstr>2. Dimonstrazione</vt:lpstr>
      <vt:lpstr>Dimonstrazione</vt:lpstr>
      <vt:lpstr>Dimonstrazione: Checklist</vt:lpstr>
      <vt:lpstr>Dimonstrazione</vt:lpstr>
      <vt:lpstr>Dimonstrazione</vt:lpstr>
      <vt:lpstr>Dimonstrazione</vt:lpstr>
      <vt:lpstr>Dimonstrazione</vt:lpstr>
      <vt:lpstr>Abraham Maslow</vt:lpstr>
      <vt:lpstr>Maslow’s Hierarchy of Needs</vt:lpstr>
      <vt:lpstr>Edward Bernays</vt:lpstr>
      <vt:lpstr>Dimonstrazione</vt:lpstr>
      <vt:lpstr>Dimonstrazione</vt:lpstr>
      <vt:lpstr>Dimonstrazione</vt:lpstr>
      <vt:lpstr>Get Over a Fear of Failure</vt:lpstr>
      <vt:lpstr>3. Sensazione</vt:lpstr>
      <vt:lpstr>Sensazione</vt:lpstr>
      <vt:lpstr>Sensazione</vt:lpstr>
      <vt:lpstr>Sensazione</vt:lpstr>
      <vt:lpstr>Sensazione: Visual</vt:lpstr>
      <vt:lpstr>PowerPoint Presentation</vt:lpstr>
      <vt:lpstr>Sensazione: Visual</vt:lpstr>
      <vt:lpstr>Sensazione: Visual</vt:lpstr>
      <vt:lpstr>Sensazione: Visual</vt:lpstr>
      <vt:lpstr>Sensazione: Visual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Sensazione: Visual</vt:lpstr>
      <vt:lpstr>Sensazione: Visual</vt:lpstr>
      <vt:lpstr>Sensazione: Listening</vt:lpstr>
      <vt:lpstr>Sensazione: Listening</vt:lpstr>
      <vt:lpstr>Sensazione: Listening</vt:lpstr>
      <vt:lpstr>Sensazione: Smell</vt:lpstr>
      <vt:lpstr>Sensazione: Smell</vt:lpstr>
      <vt:lpstr>Sensazione: Smell</vt:lpstr>
      <vt:lpstr>Sensazione: Taste</vt:lpstr>
      <vt:lpstr>Sensazione: Touch</vt:lpstr>
      <vt:lpstr>Sensazione: Synesthesia</vt:lpstr>
      <vt:lpstr>Oliver Sacks</vt:lpstr>
      <vt:lpstr>PowerPoint Presentation</vt:lpstr>
      <vt:lpstr>Sensazione: Maestro’s Room</vt:lpstr>
      <vt:lpstr>PowerPoint Presentation</vt:lpstr>
      <vt:lpstr>4. Sfumato</vt:lpstr>
      <vt:lpstr>Sfumato</vt:lpstr>
      <vt:lpstr>Sfumato: Self Assessment</vt:lpstr>
      <vt:lpstr>Sfumato</vt:lpstr>
      <vt:lpstr>Sfumato</vt:lpstr>
      <vt:lpstr>Sfumato</vt:lpstr>
      <vt:lpstr>Sfumato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Sfumato</vt:lpstr>
      <vt:lpstr>5. Arte/Scienza</vt:lpstr>
      <vt:lpstr>Arte/Scienza</vt:lpstr>
      <vt:lpstr>Arte/Scienza: Self Assessment</vt:lpstr>
      <vt:lpstr>Arte/Scienza</vt:lpstr>
      <vt:lpstr>Arte/Scienza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Arte/Scienza</vt:lpstr>
      <vt:lpstr>Arte/Scienza</vt:lpstr>
      <vt:lpstr>Arte/Scienza</vt:lpstr>
      <vt:lpstr>Arte/Scienza</vt:lpstr>
      <vt:lpstr>Arte/Scienza</vt:lpstr>
      <vt:lpstr>6. Corporalita</vt:lpstr>
      <vt:lpstr>Corporalita</vt:lpstr>
      <vt:lpstr>Corporalita: Self Assessment</vt:lpstr>
      <vt:lpstr>Corporalita</vt:lpstr>
      <vt:lpstr>Corporalita</vt:lpstr>
      <vt:lpstr>Corporalita</vt:lpstr>
      <vt:lpstr>Corporalita</vt:lpstr>
      <vt:lpstr>Corporalita</vt:lpstr>
      <vt:lpstr>7. Connessione</vt:lpstr>
      <vt:lpstr>Connessione</vt:lpstr>
      <vt:lpstr>Connessione: Self Assessment</vt:lpstr>
      <vt:lpstr>Connessione</vt:lpstr>
      <vt:lpstr>Connessione</vt:lpstr>
      <vt:lpstr>Connessione</vt:lpstr>
      <vt:lpstr>Connessione</vt:lpstr>
      <vt:lpstr>Connessione</vt:lpstr>
      <vt:lpstr>Connessione</vt:lpstr>
      <vt:lpstr>SMART Objectives</vt:lpstr>
      <vt:lpstr>PowerPoint Presentation</vt:lpstr>
      <vt:lpstr>PowerPoint Presentation</vt:lpstr>
      <vt:lpstr>PowerPoint Presentation</vt:lpstr>
      <vt:lpstr>PowerPoint Presentation</vt:lpstr>
      <vt:lpstr>PowerPoint Presentation</vt:lpstr>
      <vt:lpstr>PowerPoint Presentation</vt:lpstr>
      <vt:lpstr>Connessione</vt:lpstr>
      <vt:lpstr>Seven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2025-02-27T21:04:51Z</dcterms:modified>
</cp:coreProperties>
</file>