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Lst>
  <p:notesMasterIdLst>
    <p:notesMasterId r:id="rId45"/>
  </p:notesMasterIdLst>
  <p:sldIdLst>
    <p:sldId id="256" r:id="rId2"/>
    <p:sldId id="258" r:id="rId3"/>
    <p:sldId id="268" r:id="rId4"/>
    <p:sldId id="269" r:id="rId5"/>
    <p:sldId id="270" r:id="rId6"/>
    <p:sldId id="271" r:id="rId7"/>
    <p:sldId id="272" r:id="rId8"/>
    <p:sldId id="273" r:id="rId9"/>
    <p:sldId id="274" r:id="rId10"/>
    <p:sldId id="275" r:id="rId11"/>
    <p:sldId id="305" r:id="rId12"/>
    <p:sldId id="267" r:id="rId13"/>
    <p:sldId id="259" r:id="rId14"/>
    <p:sldId id="260" r:id="rId15"/>
    <p:sldId id="261" r:id="rId16"/>
    <p:sldId id="262" r:id="rId17"/>
    <p:sldId id="263" r:id="rId18"/>
    <p:sldId id="264" r:id="rId19"/>
    <p:sldId id="277" r:id="rId20"/>
    <p:sldId id="278" r:id="rId21"/>
    <p:sldId id="279" r:id="rId22"/>
    <p:sldId id="280" r:id="rId23"/>
    <p:sldId id="306" r:id="rId24"/>
    <p:sldId id="265" r:id="rId25"/>
    <p:sldId id="266" r:id="rId26"/>
    <p:sldId id="282" r:id="rId27"/>
    <p:sldId id="281" r:id="rId28"/>
    <p:sldId id="295" r:id="rId29"/>
    <p:sldId id="296" r:id="rId30"/>
    <p:sldId id="297" r:id="rId31"/>
    <p:sldId id="313" r:id="rId32"/>
    <p:sldId id="304" r:id="rId33"/>
    <p:sldId id="293" r:id="rId34"/>
    <p:sldId id="284" r:id="rId35"/>
    <p:sldId id="312" r:id="rId36"/>
    <p:sldId id="302" r:id="rId37"/>
    <p:sldId id="300" r:id="rId38"/>
    <p:sldId id="298" r:id="rId39"/>
    <p:sldId id="308" r:id="rId40"/>
    <p:sldId id="311" r:id="rId41"/>
    <p:sldId id="303" r:id="rId42"/>
    <p:sldId id="301" r:id="rId43"/>
    <p:sldId id="299"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FF9933"/>
    <a:srgbClr val="00CC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mian T. Gordon" userId="7469c87ffe94b59c" providerId="LiveId" clId="{94C7CE35-6FBB-404F-9C75-E41D05D2C169}"/>
    <pc:docChg chg="undo custSel addSld delSld modSld sldOrd">
      <pc:chgData name="Damian T. Gordon" userId="7469c87ffe94b59c" providerId="LiveId" clId="{94C7CE35-6FBB-404F-9C75-E41D05D2C169}" dt="2023-11-06T21:21:14.448" v="2716" actId="207"/>
      <pc:docMkLst>
        <pc:docMk/>
      </pc:docMkLst>
      <pc:sldChg chg="addSp delSp modSp mod">
        <pc:chgData name="Damian T. Gordon" userId="7469c87ffe94b59c" providerId="LiveId" clId="{94C7CE35-6FBB-404F-9C75-E41D05D2C169}" dt="2023-11-04T14:08:45.295" v="28" actId="478"/>
        <pc:sldMkLst>
          <pc:docMk/>
          <pc:sldMk cId="2940063236" sldId="258"/>
        </pc:sldMkLst>
        <pc:spChg chg="del">
          <ac:chgData name="Damian T. Gordon" userId="7469c87ffe94b59c" providerId="LiveId" clId="{94C7CE35-6FBB-404F-9C75-E41D05D2C169}" dt="2023-11-04T14:08:45.295" v="28" actId="478"/>
          <ac:spMkLst>
            <pc:docMk/>
            <pc:sldMk cId="2940063236" sldId="258"/>
            <ac:spMk id="3" creationId="{3B16D770-2784-99F5-C7E8-3B694BF712D6}"/>
          </ac:spMkLst>
        </pc:spChg>
        <pc:spChg chg="add mod">
          <ac:chgData name="Damian T. Gordon" userId="7469c87ffe94b59c" providerId="LiveId" clId="{94C7CE35-6FBB-404F-9C75-E41D05D2C169}" dt="2023-11-04T14:08:40.787" v="27" actId="20577"/>
          <ac:spMkLst>
            <pc:docMk/>
            <pc:sldMk cId="2940063236" sldId="258"/>
            <ac:spMk id="5" creationId="{8F8A8A6B-E4BB-C9D9-B943-255A9B4D602E}"/>
          </ac:spMkLst>
        </pc:spChg>
      </pc:sldChg>
      <pc:sldChg chg="add setBg">
        <pc:chgData name="Damian T. Gordon" userId="7469c87ffe94b59c" providerId="LiveId" clId="{94C7CE35-6FBB-404F-9C75-E41D05D2C169}" dt="2023-11-04T14:08:09.815" v="1"/>
        <pc:sldMkLst>
          <pc:docMk/>
          <pc:sldMk cId="4078068191" sldId="267"/>
        </pc:sldMkLst>
      </pc:sldChg>
      <pc:sldChg chg="addSp modSp add ord setBg">
        <pc:chgData name="Damian T. Gordon" userId="7469c87ffe94b59c" providerId="LiveId" clId="{94C7CE35-6FBB-404F-9C75-E41D05D2C169}" dt="2023-11-04T14:18:51.225" v="38"/>
        <pc:sldMkLst>
          <pc:docMk/>
          <pc:sldMk cId="1846687103" sldId="268"/>
        </pc:sldMkLst>
        <pc:picChg chg="add mod">
          <ac:chgData name="Damian T. Gordon" userId="7469c87ffe94b59c" providerId="LiveId" clId="{94C7CE35-6FBB-404F-9C75-E41D05D2C169}" dt="2023-11-04T14:10:32.300" v="35" actId="1076"/>
          <ac:picMkLst>
            <pc:docMk/>
            <pc:sldMk cId="1846687103" sldId="268"/>
            <ac:picMk id="12290" creationId="{CD02DB01-BBAE-D952-CA62-E0F2395F7106}"/>
          </ac:picMkLst>
        </pc:picChg>
      </pc:sldChg>
      <pc:sldChg chg="addSp delSp modSp add mod setBg">
        <pc:chgData name="Damian T. Gordon" userId="7469c87ffe94b59c" providerId="LiveId" clId="{94C7CE35-6FBB-404F-9C75-E41D05D2C169}" dt="2023-11-04T14:20:47.394" v="45" actId="1076"/>
        <pc:sldMkLst>
          <pc:docMk/>
          <pc:sldMk cId="145617372" sldId="269"/>
        </pc:sldMkLst>
        <pc:spChg chg="add del mod">
          <ac:chgData name="Damian T. Gordon" userId="7469c87ffe94b59c" providerId="LiveId" clId="{94C7CE35-6FBB-404F-9C75-E41D05D2C169}" dt="2023-11-04T14:20:37.178" v="41" actId="478"/>
          <ac:spMkLst>
            <pc:docMk/>
            <pc:sldMk cId="145617372" sldId="269"/>
            <ac:spMk id="2" creationId="{4FAB59BD-E340-E16E-D7CA-24A40AB6DFE2}"/>
          </ac:spMkLst>
        </pc:spChg>
        <pc:picChg chg="add mod">
          <ac:chgData name="Damian T. Gordon" userId="7469c87ffe94b59c" providerId="LiveId" clId="{94C7CE35-6FBB-404F-9C75-E41D05D2C169}" dt="2023-11-04T14:20:47.394" v="45" actId="1076"/>
          <ac:picMkLst>
            <pc:docMk/>
            <pc:sldMk cId="145617372" sldId="269"/>
            <ac:picMk id="15362" creationId="{6D72B7C3-D205-85FB-DD57-D11DB3572FCB}"/>
          </ac:picMkLst>
        </pc:picChg>
      </pc:sldChg>
      <pc:sldChg chg="add del setBg">
        <pc:chgData name="Damian T. Gordon" userId="7469c87ffe94b59c" providerId="LiveId" clId="{94C7CE35-6FBB-404F-9C75-E41D05D2C169}" dt="2023-11-04T14:10:16.589" v="32"/>
        <pc:sldMkLst>
          <pc:docMk/>
          <pc:sldMk cId="1002409796" sldId="269"/>
        </pc:sldMkLst>
      </pc:sldChg>
      <pc:sldChg chg="addSp delSp modSp add mod setBg">
        <pc:chgData name="Damian T. Gordon" userId="7469c87ffe94b59c" providerId="LiveId" clId="{94C7CE35-6FBB-404F-9C75-E41D05D2C169}" dt="2023-11-04T14:29:48.405" v="107" actId="478"/>
        <pc:sldMkLst>
          <pc:docMk/>
          <pc:sldMk cId="2072312149" sldId="270"/>
        </pc:sldMkLst>
        <pc:spChg chg="add mod">
          <ac:chgData name="Damian T. Gordon" userId="7469c87ffe94b59c" providerId="LiveId" clId="{94C7CE35-6FBB-404F-9C75-E41D05D2C169}" dt="2023-11-04T14:28:42.842" v="61" actId="113"/>
          <ac:spMkLst>
            <pc:docMk/>
            <pc:sldMk cId="2072312149" sldId="270"/>
            <ac:spMk id="2" creationId="{6D355426-33F2-C198-6100-9DBA991A7C09}"/>
          </ac:spMkLst>
        </pc:spChg>
        <pc:spChg chg="add del mod ord">
          <ac:chgData name="Damian T. Gordon" userId="7469c87ffe94b59c" providerId="LiveId" clId="{94C7CE35-6FBB-404F-9C75-E41D05D2C169}" dt="2023-11-04T14:29:48.405" v="107" actId="478"/>
          <ac:spMkLst>
            <pc:docMk/>
            <pc:sldMk cId="2072312149" sldId="270"/>
            <ac:spMk id="3" creationId="{B26D4ACA-F058-C9EB-3DAE-37B9A1CD8166}"/>
          </ac:spMkLst>
        </pc:spChg>
        <pc:picChg chg="del">
          <ac:chgData name="Damian T. Gordon" userId="7469c87ffe94b59c" providerId="LiveId" clId="{94C7CE35-6FBB-404F-9C75-E41D05D2C169}" dt="2023-11-04T14:27:54.113" v="47" actId="478"/>
          <ac:picMkLst>
            <pc:docMk/>
            <pc:sldMk cId="2072312149" sldId="270"/>
            <ac:picMk id="15362" creationId="{6D72B7C3-D205-85FB-DD57-D11DB3572FCB}"/>
          </ac:picMkLst>
        </pc:picChg>
      </pc:sldChg>
      <pc:sldChg chg="add setBg">
        <pc:chgData name="Damian T. Gordon" userId="7469c87ffe94b59c" providerId="LiveId" clId="{94C7CE35-6FBB-404F-9C75-E41D05D2C169}" dt="2023-11-04T14:29:54.740" v="108"/>
        <pc:sldMkLst>
          <pc:docMk/>
          <pc:sldMk cId="536400919" sldId="271"/>
        </pc:sldMkLst>
      </pc:sldChg>
      <pc:sldChg chg="addSp modSp add mod setBg">
        <pc:chgData name="Damian T. Gordon" userId="7469c87ffe94b59c" providerId="LiveId" clId="{94C7CE35-6FBB-404F-9C75-E41D05D2C169}" dt="2023-11-04T17:15:00.109" v="1110"/>
        <pc:sldMkLst>
          <pc:docMk/>
          <pc:sldMk cId="3002532689" sldId="272"/>
        </pc:sldMkLst>
        <pc:spChg chg="add mod ord">
          <ac:chgData name="Damian T. Gordon" userId="7469c87ffe94b59c" providerId="LiveId" clId="{94C7CE35-6FBB-404F-9C75-E41D05D2C169}" dt="2023-11-04T17:15:00.109" v="1110"/>
          <ac:spMkLst>
            <pc:docMk/>
            <pc:sldMk cId="3002532689" sldId="272"/>
            <ac:spMk id="6" creationId="{C55F3645-7EB9-4A1E-2957-3E54BEDBCEEF}"/>
          </ac:spMkLst>
        </pc:spChg>
      </pc:sldChg>
      <pc:sldChg chg="addSp modSp add mod setBg">
        <pc:chgData name="Damian T. Gordon" userId="7469c87ffe94b59c" providerId="LiveId" clId="{94C7CE35-6FBB-404F-9C75-E41D05D2C169}" dt="2023-11-04T17:14:53.101" v="1109"/>
        <pc:sldMkLst>
          <pc:docMk/>
          <pc:sldMk cId="1659508815" sldId="273"/>
        </pc:sldMkLst>
        <pc:spChg chg="mod">
          <ac:chgData name="Damian T. Gordon" userId="7469c87ffe94b59c" providerId="LiveId" clId="{94C7CE35-6FBB-404F-9C75-E41D05D2C169}" dt="2023-11-04T17:14:53.101" v="1109"/>
          <ac:spMkLst>
            <pc:docMk/>
            <pc:sldMk cId="1659508815" sldId="273"/>
            <ac:spMk id="6" creationId="{C55F3645-7EB9-4A1E-2957-3E54BEDBCEEF}"/>
          </ac:spMkLst>
        </pc:spChg>
        <pc:spChg chg="add mod ord">
          <ac:chgData name="Damian T. Gordon" userId="7469c87ffe94b59c" providerId="LiveId" clId="{94C7CE35-6FBB-404F-9C75-E41D05D2C169}" dt="2023-11-04T14:33:39.264" v="185" actId="20577"/>
          <ac:spMkLst>
            <pc:docMk/>
            <pc:sldMk cId="1659508815" sldId="273"/>
            <ac:spMk id="7" creationId="{8CF4EA5B-CBFE-73AE-F317-5CD5E1E9B052}"/>
          </ac:spMkLst>
        </pc:spChg>
      </pc:sldChg>
      <pc:sldChg chg="addSp modSp add mod setBg">
        <pc:chgData name="Damian T. Gordon" userId="7469c87ffe94b59c" providerId="LiveId" clId="{94C7CE35-6FBB-404F-9C75-E41D05D2C169}" dt="2023-11-04T17:14:43.210" v="1108"/>
        <pc:sldMkLst>
          <pc:docMk/>
          <pc:sldMk cId="3901698007" sldId="274"/>
        </pc:sldMkLst>
        <pc:spChg chg="mod">
          <ac:chgData name="Damian T. Gordon" userId="7469c87ffe94b59c" providerId="LiveId" clId="{94C7CE35-6FBB-404F-9C75-E41D05D2C169}" dt="2023-11-04T17:14:43.210" v="1108"/>
          <ac:spMkLst>
            <pc:docMk/>
            <pc:sldMk cId="3901698007" sldId="274"/>
            <ac:spMk id="6" creationId="{C55F3645-7EB9-4A1E-2957-3E54BEDBCEEF}"/>
          </ac:spMkLst>
        </pc:spChg>
        <pc:spChg chg="add mod ord">
          <ac:chgData name="Damian T. Gordon" userId="7469c87ffe94b59c" providerId="LiveId" clId="{94C7CE35-6FBB-404F-9C75-E41D05D2C169}" dt="2023-11-04T14:36:24.121" v="241" actId="14100"/>
          <ac:spMkLst>
            <pc:docMk/>
            <pc:sldMk cId="3901698007" sldId="274"/>
            <ac:spMk id="8" creationId="{9F32E418-9E0E-E811-2F03-1FB7EAAB923F}"/>
          </ac:spMkLst>
        </pc:spChg>
      </pc:sldChg>
      <pc:sldChg chg="addSp modSp add mod setBg">
        <pc:chgData name="Damian T. Gordon" userId="7469c87ffe94b59c" providerId="LiveId" clId="{94C7CE35-6FBB-404F-9C75-E41D05D2C169}" dt="2023-11-04T17:14:24.484" v="1107" actId="20577"/>
        <pc:sldMkLst>
          <pc:docMk/>
          <pc:sldMk cId="2922644700" sldId="275"/>
        </pc:sldMkLst>
        <pc:spChg chg="mod">
          <ac:chgData name="Damian T. Gordon" userId="7469c87ffe94b59c" providerId="LiveId" clId="{94C7CE35-6FBB-404F-9C75-E41D05D2C169}" dt="2023-11-04T17:14:24.484" v="1107" actId="20577"/>
          <ac:spMkLst>
            <pc:docMk/>
            <pc:sldMk cId="2922644700" sldId="275"/>
            <ac:spMk id="6" creationId="{C55F3645-7EB9-4A1E-2957-3E54BEDBCEEF}"/>
          </ac:spMkLst>
        </pc:spChg>
        <pc:spChg chg="add mod ord">
          <ac:chgData name="Damian T. Gordon" userId="7469c87ffe94b59c" providerId="LiveId" clId="{94C7CE35-6FBB-404F-9C75-E41D05D2C169}" dt="2023-11-04T14:37:50.228" v="301" actId="14100"/>
          <ac:spMkLst>
            <pc:docMk/>
            <pc:sldMk cId="2922644700" sldId="275"/>
            <ac:spMk id="9" creationId="{47A2939B-9F5D-4AE3-DA96-C7E518DE2B84}"/>
          </ac:spMkLst>
        </pc:spChg>
      </pc:sldChg>
      <pc:sldChg chg="addSp delSp modSp add del mod setBg">
        <pc:chgData name="Damian T. Gordon" userId="7469c87ffe94b59c" providerId="LiveId" clId="{94C7CE35-6FBB-404F-9C75-E41D05D2C169}" dt="2023-11-04T14:47:57.108" v="571" actId="47"/>
        <pc:sldMkLst>
          <pc:docMk/>
          <pc:sldMk cId="3856445105" sldId="276"/>
        </pc:sldMkLst>
        <pc:spChg chg="del mod">
          <ac:chgData name="Damian T. Gordon" userId="7469c87ffe94b59c" providerId="LiveId" clId="{94C7CE35-6FBB-404F-9C75-E41D05D2C169}" dt="2023-11-04T14:39:19.493" v="305" actId="478"/>
          <ac:spMkLst>
            <pc:docMk/>
            <pc:sldMk cId="3856445105" sldId="276"/>
            <ac:spMk id="3" creationId="{3B16D770-2784-99F5-C7E8-3B694BF712D6}"/>
          </ac:spMkLst>
        </pc:spChg>
        <pc:graphicFrameChg chg="add mod modGraphic">
          <ac:chgData name="Damian T. Gordon" userId="7469c87ffe94b59c" providerId="LiveId" clId="{94C7CE35-6FBB-404F-9C75-E41D05D2C169}" dt="2023-11-04T14:43:24.988" v="470" actId="1038"/>
          <ac:graphicFrameMkLst>
            <pc:docMk/>
            <pc:sldMk cId="3856445105" sldId="276"/>
            <ac:graphicFrameMk id="2" creationId="{0AEFB73E-0C16-9F93-B13E-1C8A933353A2}"/>
          </ac:graphicFrameMkLst>
        </pc:graphicFrameChg>
      </pc:sldChg>
      <pc:sldChg chg="addSp delSp modSp add mod setBg">
        <pc:chgData name="Damian T. Gordon" userId="7469c87ffe94b59c" providerId="LiveId" clId="{94C7CE35-6FBB-404F-9C75-E41D05D2C169}" dt="2023-11-04T14:59:44.859" v="829" actId="478"/>
        <pc:sldMkLst>
          <pc:docMk/>
          <pc:sldMk cId="1851660993" sldId="277"/>
        </pc:sldMkLst>
        <pc:graphicFrameChg chg="mod modGraphic">
          <ac:chgData name="Damian T. Gordon" userId="7469c87ffe94b59c" providerId="LiveId" clId="{94C7CE35-6FBB-404F-9C75-E41D05D2C169}" dt="2023-11-04T14:48:39.488" v="595" actId="1037"/>
          <ac:graphicFrameMkLst>
            <pc:docMk/>
            <pc:sldMk cId="1851660993" sldId="277"/>
            <ac:graphicFrameMk id="2" creationId="{0AEFB73E-0C16-9F93-B13E-1C8A933353A2}"/>
          </ac:graphicFrameMkLst>
        </pc:graphicFrameChg>
        <pc:graphicFrameChg chg="add del mod modGraphic">
          <ac:chgData name="Damian T. Gordon" userId="7469c87ffe94b59c" providerId="LiveId" clId="{94C7CE35-6FBB-404F-9C75-E41D05D2C169}" dt="2023-11-04T14:59:44.859" v="829" actId="478"/>
          <ac:graphicFrameMkLst>
            <pc:docMk/>
            <pc:sldMk cId="1851660993" sldId="277"/>
            <ac:graphicFrameMk id="3" creationId="{CEE750AD-2EB7-2BCB-6D55-99F5785352DC}"/>
          </ac:graphicFrameMkLst>
        </pc:graphicFrameChg>
        <pc:graphicFrameChg chg="add del mod modGraphic">
          <ac:chgData name="Damian T. Gordon" userId="7469c87ffe94b59c" providerId="LiveId" clId="{94C7CE35-6FBB-404F-9C75-E41D05D2C169}" dt="2023-11-04T14:59:44.859" v="829" actId="478"/>
          <ac:graphicFrameMkLst>
            <pc:docMk/>
            <pc:sldMk cId="1851660993" sldId="277"/>
            <ac:graphicFrameMk id="5" creationId="{05152D08-1842-034B-1B33-B85649DB55F6}"/>
          </ac:graphicFrameMkLst>
        </pc:graphicFrameChg>
        <pc:graphicFrameChg chg="add del mod modGraphic">
          <ac:chgData name="Damian T. Gordon" userId="7469c87ffe94b59c" providerId="LiveId" clId="{94C7CE35-6FBB-404F-9C75-E41D05D2C169}" dt="2023-11-04T14:59:44.859" v="829" actId="478"/>
          <ac:graphicFrameMkLst>
            <pc:docMk/>
            <pc:sldMk cId="1851660993" sldId="277"/>
            <ac:graphicFrameMk id="6" creationId="{CDC91FFE-D890-805F-80D3-CEAAEEEF26FD}"/>
          </ac:graphicFrameMkLst>
        </pc:graphicFrameChg>
      </pc:sldChg>
      <pc:sldChg chg="delSp add mod setBg">
        <pc:chgData name="Damian T. Gordon" userId="7469c87ffe94b59c" providerId="LiveId" clId="{94C7CE35-6FBB-404F-9C75-E41D05D2C169}" dt="2023-11-04T14:59:52.474" v="830" actId="478"/>
        <pc:sldMkLst>
          <pc:docMk/>
          <pc:sldMk cId="2171017551" sldId="278"/>
        </pc:sldMkLst>
        <pc:graphicFrameChg chg="del">
          <ac:chgData name="Damian T. Gordon" userId="7469c87ffe94b59c" providerId="LiveId" clId="{94C7CE35-6FBB-404F-9C75-E41D05D2C169}" dt="2023-11-04T14:59:52.474" v="830" actId="478"/>
          <ac:graphicFrameMkLst>
            <pc:docMk/>
            <pc:sldMk cId="2171017551" sldId="278"/>
            <ac:graphicFrameMk id="5" creationId="{05152D08-1842-034B-1B33-B85649DB55F6}"/>
          </ac:graphicFrameMkLst>
        </pc:graphicFrameChg>
        <pc:graphicFrameChg chg="del">
          <ac:chgData name="Damian T. Gordon" userId="7469c87ffe94b59c" providerId="LiveId" clId="{94C7CE35-6FBB-404F-9C75-E41D05D2C169}" dt="2023-11-04T14:59:52.474" v="830" actId="478"/>
          <ac:graphicFrameMkLst>
            <pc:docMk/>
            <pc:sldMk cId="2171017551" sldId="278"/>
            <ac:graphicFrameMk id="6" creationId="{CDC91FFE-D890-805F-80D3-CEAAEEEF26FD}"/>
          </ac:graphicFrameMkLst>
        </pc:graphicFrameChg>
      </pc:sldChg>
      <pc:sldChg chg="delSp add mod setBg">
        <pc:chgData name="Damian T. Gordon" userId="7469c87ffe94b59c" providerId="LiveId" clId="{94C7CE35-6FBB-404F-9C75-E41D05D2C169}" dt="2023-11-04T14:59:57.117" v="831" actId="478"/>
        <pc:sldMkLst>
          <pc:docMk/>
          <pc:sldMk cId="2097279651" sldId="279"/>
        </pc:sldMkLst>
        <pc:graphicFrameChg chg="del">
          <ac:chgData name="Damian T. Gordon" userId="7469c87ffe94b59c" providerId="LiveId" clId="{94C7CE35-6FBB-404F-9C75-E41D05D2C169}" dt="2023-11-04T14:59:57.117" v="831" actId="478"/>
          <ac:graphicFrameMkLst>
            <pc:docMk/>
            <pc:sldMk cId="2097279651" sldId="279"/>
            <ac:graphicFrameMk id="6" creationId="{CDC91FFE-D890-805F-80D3-CEAAEEEF26FD}"/>
          </ac:graphicFrameMkLst>
        </pc:graphicFrameChg>
      </pc:sldChg>
      <pc:sldChg chg="add setBg">
        <pc:chgData name="Damian T. Gordon" userId="7469c87ffe94b59c" providerId="LiveId" clId="{94C7CE35-6FBB-404F-9C75-E41D05D2C169}" dt="2023-11-04T14:59:38.266" v="828"/>
        <pc:sldMkLst>
          <pc:docMk/>
          <pc:sldMk cId="929479172" sldId="280"/>
        </pc:sldMkLst>
      </pc:sldChg>
      <pc:sldChg chg="addSp delSp modSp add mod ord setBg">
        <pc:chgData name="Damian T. Gordon" userId="7469c87ffe94b59c" providerId="LiveId" clId="{94C7CE35-6FBB-404F-9C75-E41D05D2C169}" dt="2023-11-04T19:22:08.118" v="1755" actId="478"/>
        <pc:sldMkLst>
          <pc:docMk/>
          <pc:sldMk cId="1448794112" sldId="281"/>
        </pc:sldMkLst>
        <pc:graphicFrameChg chg="mod modGraphic">
          <ac:chgData name="Damian T. Gordon" userId="7469c87ffe94b59c" providerId="LiveId" clId="{94C7CE35-6FBB-404F-9C75-E41D05D2C169}" dt="2023-11-04T19:21:25.389" v="1748" actId="14100"/>
          <ac:graphicFrameMkLst>
            <pc:docMk/>
            <pc:sldMk cId="1448794112" sldId="281"/>
            <ac:graphicFrameMk id="2" creationId="{0AEFB73E-0C16-9F93-B13E-1C8A933353A2}"/>
          </ac:graphicFrameMkLst>
        </pc:graphicFrameChg>
        <pc:graphicFrameChg chg="del mod modGraphic">
          <ac:chgData name="Damian T. Gordon" userId="7469c87ffe94b59c" providerId="LiveId" clId="{94C7CE35-6FBB-404F-9C75-E41D05D2C169}" dt="2023-11-04T19:22:08.118" v="1755" actId="478"/>
          <ac:graphicFrameMkLst>
            <pc:docMk/>
            <pc:sldMk cId="1448794112" sldId="281"/>
            <ac:graphicFrameMk id="3" creationId="{CEE750AD-2EB7-2BCB-6D55-99F5785352DC}"/>
          </ac:graphicFrameMkLst>
        </pc:graphicFrameChg>
        <pc:graphicFrameChg chg="del mod modGraphic">
          <ac:chgData name="Damian T. Gordon" userId="7469c87ffe94b59c" providerId="LiveId" clId="{94C7CE35-6FBB-404F-9C75-E41D05D2C169}" dt="2023-11-04T19:22:08.118" v="1755" actId="478"/>
          <ac:graphicFrameMkLst>
            <pc:docMk/>
            <pc:sldMk cId="1448794112" sldId="281"/>
            <ac:graphicFrameMk id="5" creationId="{05152D08-1842-034B-1B33-B85649DB55F6}"/>
          </ac:graphicFrameMkLst>
        </pc:graphicFrameChg>
        <pc:graphicFrameChg chg="del mod modGraphic">
          <ac:chgData name="Damian T. Gordon" userId="7469c87ffe94b59c" providerId="LiveId" clId="{94C7CE35-6FBB-404F-9C75-E41D05D2C169}" dt="2023-11-04T15:35:40.790" v="1043" actId="478"/>
          <ac:graphicFrameMkLst>
            <pc:docMk/>
            <pc:sldMk cId="1448794112" sldId="281"/>
            <ac:graphicFrameMk id="6" creationId="{CDC91FFE-D890-805F-80D3-CEAAEEEF26FD}"/>
          </ac:graphicFrameMkLst>
        </pc:graphicFrameChg>
        <pc:graphicFrameChg chg="add del mod modGraphic">
          <ac:chgData name="Damian T. Gordon" userId="7469c87ffe94b59c" providerId="LiveId" clId="{94C7CE35-6FBB-404F-9C75-E41D05D2C169}" dt="2023-11-04T19:22:08.118" v="1755" actId="478"/>
          <ac:graphicFrameMkLst>
            <pc:docMk/>
            <pc:sldMk cId="1448794112" sldId="281"/>
            <ac:graphicFrameMk id="7" creationId="{80A76645-493A-8FA0-B46A-5E7454C29B3D}"/>
          </ac:graphicFrameMkLst>
        </pc:graphicFrameChg>
      </pc:sldChg>
      <pc:sldChg chg="addSp delSp modSp add mod setBg">
        <pc:chgData name="Damian T. Gordon" userId="7469c87ffe94b59c" providerId="LiveId" clId="{94C7CE35-6FBB-404F-9C75-E41D05D2C169}" dt="2023-11-05T19:42:33.018" v="2543" actId="22"/>
        <pc:sldMkLst>
          <pc:docMk/>
          <pc:sldMk cId="1421151892" sldId="282"/>
        </pc:sldMkLst>
        <pc:spChg chg="add del mod">
          <ac:chgData name="Damian T. Gordon" userId="7469c87ffe94b59c" providerId="LiveId" clId="{94C7CE35-6FBB-404F-9C75-E41D05D2C169}" dt="2023-11-04T15:19:44.418" v="902" actId="478"/>
          <ac:spMkLst>
            <pc:docMk/>
            <pc:sldMk cId="1421151892" sldId="282"/>
            <ac:spMk id="4" creationId="{43790CC4-F665-306B-878C-2426734D21F2}"/>
          </ac:spMkLst>
        </pc:spChg>
        <pc:spChg chg="add mod">
          <ac:chgData name="Damian T. Gordon" userId="7469c87ffe94b59c" providerId="LiveId" clId="{94C7CE35-6FBB-404F-9C75-E41D05D2C169}" dt="2023-11-04T15:20:47.731" v="910" actId="1076"/>
          <ac:spMkLst>
            <pc:docMk/>
            <pc:sldMk cId="1421151892" sldId="282"/>
            <ac:spMk id="12" creationId="{395CE29A-7026-2ADD-B989-621F1B305375}"/>
          </ac:spMkLst>
        </pc:spChg>
        <pc:spChg chg="add del mod">
          <ac:chgData name="Damian T. Gordon" userId="7469c87ffe94b59c" providerId="LiveId" clId="{94C7CE35-6FBB-404F-9C75-E41D05D2C169}" dt="2023-11-04T15:20:37.981" v="908" actId="478"/>
          <ac:spMkLst>
            <pc:docMk/>
            <pc:sldMk cId="1421151892" sldId="282"/>
            <ac:spMk id="13" creationId="{32DEDFB5-21FC-20D1-36D4-717D314B62B0}"/>
          </ac:spMkLst>
        </pc:spChg>
        <pc:spChg chg="add del">
          <ac:chgData name="Damian T. Gordon" userId="7469c87ffe94b59c" providerId="LiveId" clId="{94C7CE35-6FBB-404F-9C75-E41D05D2C169}" dt="2023-11-05T19:42:33.018" v="2543" actId="22"/>
          <ac:spMkLst>
            <pc:docMk/>
            <pc:sldMk cId="1421151892" sldId="282"/>
            <ac:spMk id="13" creationId="{A084FA82-3D10-BB68-9F6A-279D1CE89E71}"/>
          </ac:spMkLst>
        </pc:spChg>
        <pc:spChg chg="add mod">
          <ac:chgData name="Damian T. Gordon" userId="7469c87ffe94b59c" providerId="LiveId" clId="{94C7CE35-6FBB-404F-9C75-E41D05D2C169}" dt="2023-11-04T15:21:31.409" v="942" actId="20577"/>
          <ac:spMkLst>
            <pc:docMk/>
            <pc:sldMk cId="1421151892" sldId="282"/>
            <ac:spMk id="15" creationId="{0015FC33-C31C-C523-D00B-1CC1A38EA783}"/>
          </ac:spMkLst>
        </pc:spChg>
        <pc:spChg chg="add mod">
          <ac:chgData name="Damian T. Gordon" userId="7469c87ffe94b59c" providerId="LiveId" clId="{94C7CE35-6FBB-404F-9C75-E41D05D2C169}" dt="2023-11-04T15:22:28.035" v="963" actId="20577"/>
          <ac:spMkLst>
            <pc:docMk/>
            <pc:sldMk cId="1421151892" sldId="282"/>
            <ac:spMk id="17" creationId="{E5188729-865E-468F-D4EE-D83EBB700502}"/>
          </ac:spMkLst>
        </pc:spChg>
        <pc:spChg chg="add mod">
          <ac:chgData name="Damian T. Gordon" userId="7469c87ffe94b59c" providerId="LiveId" clId="{94C7CE35-6FBB-404F-9C75-E41D05D2C169}" dt="2023-11-04T15:27:34.479" v="1005"/>
          <ac:spMkLst>
            <pc:docMk/>
            <pc:sldMk cId="1421151892" sldId="282"/>
            <ac:spMk id="18" creationId="{C75D6404-509D-CD74-F026-3060C84B293A}"/>
          </ac:spMkLst>
        </pc:spChg>
      </pc:sldChg>
      <pc:sldChg chg="addSp delSp modSp add del mod ord setBg">
        <pc:chgData name="Damian T. Gordon" userId="7469c87ffe94b59c" providerId="LiveId" clId="{94C7CE35-6FBB-404F-9C75-E41D05D2C169}" dt="2023-11-06T21:19:23.362" v="2693" actId="47"/>
        <pc:sldMkLst>
          <pc:docMk/>
          <pc:sldMk cId="3009508602" sldId="283"/>
        </pc:sldMkLst>
        <pc:spChg chg="del">
          <ac:chgData name="Damian T. Gordon" userId="7469c87ffe94b59c" providerId="LiveId" clId="{94C7CE35-6FBB-404F-9C75-E41D05D2C169}" dt="2023-11-04T15:49:30.707" v="1059" actId="478"/>
          <ac:spMkLst>
            <pc:docMk/>
            <pc:sldMk cId="3009508602" sldId="283"/>
            <ac:spMk id="3" creationId="{3B16D770-2784-99F5-C7E8-3B694BF712D6}"/>
          </ac:spMkLst>
        </pc:spChg>
        <pc:spChg chg="del">
          <ac:chgData name="Damian T. Gordon" userId="7469c87ffe94b59c" providerId="LiveId" clId="{94C7CE35-6FBB-404F-9C75-E41D05D2C169}" dt="2023-11-04T15:49:30.707" v="1059" actId="478"/>
          <ac:spMkLst>
            <pc:docMk/>
            <pc:sldMk cId="3009508602" sldId="283"/>
            <ac:spMk id="4" creationId="{9FE18D76-8561-E695-958A-2B01872996BF}"/>
          </ac:spMkLst>
        </pc:spChg>
        <pc:spChg chg="add">
          <ac:chgData name="Damian T. Gordon" userId="7469c87ffe94b59c" providerId="LiveId" clId="{94C7CE35-6FBB-404F-9C75-E41D05D2C169}" dt="2023-11-04T15:49:51.805" v="1061" actId="26606"/>
          <ac:spMkLst>
            <pc:docMk/>
            <pc:sldMk cId="3009508602" sldId="283"/>
            <ac:spMk id="7" creationId="{EBC95D3F-C52F-4F07-95D4-836E1078E555}"/>
          </ac:spMkLst>
        </pc:spChg>
        <pc:picChg chg="add mod">
          <ac:chgData name="Damian T. Gordon" userId="7469c87ffe94b59c" providerId="LiveId" clId="{94C7CE35-6FBB-404F-9C75-E41D05D2C169}" dt="2023-11-04T15:49:51.805" v="1061" actId="26606"/>
          <ac:picMkLst>
            <pc:docMk/>
            <pc:sldMk cId="3009508602" sldId="283"/>
            <ac:picMk id="2" creationId="{790838FA-DA3E-79C8-6D7E-C712F30526C8}"/>
          </ac:picMkLst>
        </pc:picChg>
      </pc:sldChg>
      <pc:sldChg chg="delSp modSp add mod ord setBg delDesignElem">
        <pc:chgData name="Damian T. Gordon" userId="7469c87ffe94b59c" providerId="LiveId" clId="{94C7CE35-6FBB-404F-9C75-E41D05D2C169}" dt="2023-11-04T16:07:43.931" v="1093" actId="1035"/>
        <pc:sldMkLst>
          <pc:docMk/>
          <pc:sldMk cId="194038206" sldId="284"/>
        </pc:sldMkLst>
        <pc:spChg chg="mod">
          <ac:chgData name="Damian T. Gordon" userId="7469c87ffe94b59c" providerId="LiveId" clId="{94C7CE35-6FBB-404F-9C75-E41D05D2C169}" dt="2023-11-04T16:07:43.931" v="1093" actId="1035"/>
          <ac:spMkLst>
            <pc:docMk/>
            <pc:sldMk cId="194038206" sldId="284"/>
            <ac:spMk id="2" creationId="{75FB717C-F74F-DA3A-ED78-8F91E458BDE8}"/>
          </ac:spMkLst>
        </pc:spChg>
        <pc:spChg chg="del">
          <ac:chgData name="Damian T. Gordon" userId="7469c87ffe94b59c" providerId="LiveId" clId="{94C7CE35-6FBB-404F-9C75-E41D05D2C169}" dt="2023-11-04T16:07:05.357" v="1063"/>
          <ac:spMkLst>
            <pc:docMk/>
            <pc:sldMk cId="194038206" sldId="284"/>
            <ac:spMk id="9" creationId="{F2E5B6AE-5EFE-45F0-A2AE-ED771CA3D7DD}"/>
          </ac:spMkLst>
        </pc:spChg>
        <pc:cxnChg chg="del">
          <ac:chgData name="Damian T. Gordon" userId="7469c87ffe94b59c" providerId="LiveId" clId="{94C7CE35-6FBB-404F-9C75-E41D05D2C169}" dt="2023-11-04T16:07:05.357" v="1063"/>
          <ac:cxnSpMkLst>
            <pc:docMk/>
            <pc:sldMk cId="194038206" sldId="284"/>
            <ac:cxnSpMk id="11" creationId="{D255B435-D9F3-4A31-B89E-36741390DB4B}"/>
          </ac:cxnSpMkLst>
        </pc:cxnChg>
      </pc:sldChg>
      <pc:sldChg chg="add del setBg">
        <pc:chgData name="Damian T. Gordon" userId="7469c87ffe94b59c" providerId="LiveId" clId="{94C7CE35-6FBB-404F-9C75-E41D05D2C169}" dt="2023-11-04T19:46:24.583" v="1758" actId="47"/>
        <pc:sldMkLst>
          <pc:docMk/>
          <pc:sldMk cId="34654473" sldId="285"/>
        </pc:sldMkLst>
      </pc:sldChg>
      <pc:sldChg chg="addSp delSp modSp add del mod ord setBg modClrScheme delDesignElem chgLayout">
        <pc:chgData name="Damian T. Gordon" userId="7469c87ffe94b59c" providerId="LiveId" clId="{94C7CE35-6FBB-404F-9C75-E41D05D2C169}" dt="2023-11-06T21:19:28.385" v="2694" actId="47"/>
        <pc:sldMkLst>
          <pc:docMk/>
          <pc:sldMk cId="2923392594" sldId="286"/>
        </pc:sldMkLst>
        <pc:spChg chg="add del mod">
          <ac:chgData name="Damian T. Gordon" userId="7469c87ffe94b59c" providerId="LiveId" clId="{94C7CE35-6FBB-404F-9C75-E41D05D2C169}" dt="2023-11-04T17:15:54.485" v="1116" actId="478"/>
          <ac:spMkLst>
            <pc:docMk/>
            <pc:sldMk cId="2923392594" sldId="286"/>
            <ac:spMk id="3" creationId="{D4F7118E-D55D-64CE-C328-6AC69623EA94}"/>
          </ac:spMkLst>
        </pc:spChg>
        <pc:spChg chg="add mod">
          <ac:chgData name="Damian T. Gordon" userId="7469c87ffe94b59c" providerId="LiveId" clId="{94C7CE35-6FBB-404F-9C75-E41D05D2C169}" dt="2023-11-04T17:16:58.947" v="1153" actId="20577"/>
          <ac:spMkLst>
            <pc:docMk/>
            <pc:sldMk cId="2923392594" sldId="286"/>
            <ac:spMk id="4" creationId="{D19A7420-5ECE-1A9F-0E8D-F6A30953DAFC}"/>
          </ac:spMkLst>
        </pc:spChg>
        <pc:spChg chg="add del mod">
          <ac:chgData name="Damian T. Gordon" userId="7469c87ffe94b59c" providerId="LiveId" clId="{94C7CE35-6FBB-404F-9C75-E41D05D2C169}" dt="2023-11-04T17:16:56.919" v="1152" actId="478"/>
          <ac:spMkLst>
            <pc:docMk/>
            <pc:sldMk cId="2923392594" sldId="286"/>
            <ac:spMk id="5" creationId="{E4FDEB52-78ED-2C56-D4A5-E48DF517E1D2}"/>
          </ac:spMkLst>
        </pc:spChg>
        <pc:spChg chg="add mod">
          <ac:chgData name="Damian T. Gordon" userId="7469c87ffe94b59c" providerId="LiveId" clId="{94C7CE35-6FBB-404F-9C75-E41D05D2C169}" dt="2023-11-04T17:17:24.241" v="1158" actId="1035"/>
          <ac:spMkLst>
            <pc:docMk/>
            <pc:sldMk cId="2923392594" sldId="286"/>
            <ac:spMk id="6" creationId="{58E7C092-35F7-E89E-4947-E1CFCE44EF37}"/>
          </ac:spMkLst>
        </pc:spChg>
        <pc:spChg chg="del">
          <ac:chgData name="Damian T. Gordon" userId="7469c87ffe94b59c" providerId="LiveId" clId="{94C7CE35-6FBB-404F-9C75-E41D05D2C169}" dt="2023-11-04T17:15:19.088" v="1112"/>
          <ac:spMkLst>
            <pc:docMk/>
            <pc:sldMk cId="2923392594" sldId="286"/>
            <ac:spMk id="7" creationId="{EBC95D3F-C52F-4F07-95D4-836E1078E555}"/>
          </ac:spMkLst>
        </pc:spChg>
        <pc:picChg chg="del">
          <ac:chgData name="Damian T. Gordon" userId="7469c87ffe94b59c" providerId="LiveId" clId="{94C7CE35-6FBB-404F-9C75-E41D05D2C169}" dt="2023-11-04T17:15:20.545" v="1113" actId="478"/>
          <ac:picMkLst>
            <pc:docMk/>
            <pc:sldMk cId="2923392594" sldId="286"/>
            <ac:picMk id="2" creationId="{790838FA-DA3E-79C8-6D7E-C712F30526C8}"/>
          </ac:picMkLst>
        </pc:picChg>
      </pc:sldChg>
      <pc:sldChg chg="delSp add del setBg delDesignElem">
        <pc:chgData name="Damian T. Gordon" userId="7469c87ffe94b59c" providerId="LiveId" clId="{94C7CE35-6FBB-404F-9C75-E41D05D2C169}" dt="2023-11-04T21:03:38.369" v="2047" actId="47"/>
        <pc:sldMkLst>
          <pc:docMk/>
          <pc:sldMk cId="1210947758" sldId="287"/>
        </pc:sldMkLst>
        <pc:spChg chg="del">
          <ac:chgData name="Damian T. Gordon" userId="7469c87ffe94b59c" providerId="LiveId" clId="{94C7CE35-6FBB-404F-9C75-E41D05D2C169}" dt="2023-11-04T17:18:44.366" v="1160"/>
          <ac:spMkLst>
            <pc:docMk/>
            <pc:sldMk cId="1210947758" sldId="287"/>
            <ac:spMk id="7" creationId="{EBC95D3F-C52F-4F07-95D4-836E1078E555}"/>
          </ac:spMkLst>
        </pc:spChg>
      </pc:sldChg>
      <pc:sldChg chg="addSp modSp add mod ord setBg">
        <pc:chgData name="Damian T. Gordon" userId="7469c87ffe94b59c" providerId="LiveId" clId="{94C7CE35-6FBB-404F-9C75-E41D05D2C169}" dt="2023-11-04T21:25:06.592" v="2188"/>
        <pc:sldMkLst>
          <pc:docMk/>
          <pc:sldMk cId="0" sldId="293"/>
        </pc:sldMkLst>
        <pc:spChg chg="add mod">
          <ac:chgData name="Damian T. Gordon" userId="7469c87ffe94b59c" providerId="LiveId" clId="{94C7CE35-6FBB-404F-9C75-E41D05D2C169}" dt="2023-11-04T17:21:13.962" v="1183" actId="1582"/>
          <ac:spMkLst>
            <pc:docMk/>
            <pc:sldMk cId="0" sldId="293"/>
            <ac:spMk id="2" creationId="{4371110D-B5AE-BB0F-1C36-30D7898D7B3F}"/>
          </ac:spMkLst>
        </pc:spChg>
        <pc:spChg chg="mod">
          <ac:chgData name="Damian T. Gordon" userId="7469c87ffe94b59c" providerId="LiveId" clId="{94C7CE35-6FBB-404F-9C75-E41D05D2C169}" dt="2023-11-04T17:20:00.194" v="1172" actId="122"/>
          <ac:spMkLst>
            <pc:docMk/>
            <pc:sldMk cId="0" sldId="293"/>
            <ac:spMk id="4098" creationId="{91AF3099-BC8E-1D86-E4E0-A10671AC847F}"/>
          </ac:spMkLst>
        </pc:spChg>
        <pc:spChg chg="mod">
          <ac:chgData name="Damian T. Gordon" userId="7469c87ffe94b59c" providerId="LiveId" clId="{94C7CE35-6FBB-404F-9C75-E41D05D2C169}" dt="2023-11-04T17:20:50.662" v="1180" actId="20577"/>
          <ac:spMkLst>
            <pc:docMk/>
            <pc:sldMk cId="0" sldId="293"/>
            <ac:spMk id="4099" creationId="{0FF182E2-1AAD-EF59-694D-8DD07F0D7640}"/>
          </ac:spMkLst>
        </pc:spChg>
      </pc:sldChg>
      <pc:sldChg chg="addSp delSp modSp add del mod setBg">
        <pc:chgData name="Damian T. Gordon" userId="7469c87ffe94b59c" providerId="LiveId" clId="{94C7CE35-6FBB-404F-9C75-E41D05D2C169}" dt="2023-11-06T21:20:01.268" v="2702" actId="47"/>
        <pc:sldMkLst>
          <pc:docMk/>
          <pc:sldMk cId="423629652" sldId="294"/>
        </pc:sldMkLst>
        <pc:spChg chg="del">
          <ac:chgData name="Damian T. Gordon" userId="7469c87ffe94b59c" providerId="LiveId" clId="{94C7CE35-6FBB-404F-9C75-E41D05D2C169}" dt="2023-11-04T17:24:07.327" v="1185" actId="478"/>
          <ac:spMkLst>
            <pc:docMk/>
            <pc:sldMk cId="423629652" sldId="294"/>
            <ac:spMk id="4" creationId="{420A5D92-A106-3851-FDE0-2A1DFDC1521E}"/>
          </ac:spMkLst>
        </pc:spChg>
        <pc:spChg chg="add mod">
          <ac:chgData name="Damian T. Gordon" userId="7469c87ffe94b59c" providerId="LiveId" clId="{94C7CE35-6FBB-404F-9C75-E41D05D2C169}" dt="2023-11-04T17:25:20.333" v="1215" actId="1076"/>
          <ac:spMkLst>
            <pc:docMk/>
            <pc:sldMk cId="423629652" sldId="294"/>
            <ac:spMk id="6" creationId="{28D693E8-4761-31A8-E519-A01F90776850}"/>
          </ac:spMkLst>
        </pc:spChg>
        <pc:spChg chg="add mod">
          <ac:chgData name="Damian T. Gordon" userId="7469c87ffe94b59c" providerId="LiveId" clId="{94C7CE35-6FBB-404F-9C75-E41D05D2C169}" dt="2023-11-04T17:24:58.716" v="1209" actId="1076"/>
          <ac:spMkLst>
            <pc:docMk/>
            <pc:sldMk cId="423629652" sldId="294"/>
            <ac:spMk id="8" creationId="{42761D35-1B1D-756E-03FD-56B606901369}"/>
          </ac:spMkLst>
        </pc:spChg>
        <pc:graphicFrameChg chg="del">
          <ac:chgData name="Damian T. Gordon" userId="7469c87ffe94b59c" providerId="LiveId" clId="{94C7CE35-6FBB-404F-9C75-E41D05D2C169}" dt="2023-11-04T17:24:07.327" v="1185" actId="478"/>
          <ac:graphicFrameMkLst>
            <pc:docMk/>
            <pc:sldMk cId="423629652" sldId="294"/>
            <ac:graphicFrameMk id="2" creationId="{0AEFB73E-0C16-9F93-B13E-1C8A933353A2}"/>
          </ac:graphicFrameMkLst>
        </pc:graphicFrameChg>
        <pc:graphicFrameChg chg="del">
          <ac:chgData name="Damian T. Gordon" userId="7469c87ffe94b59c" providerId="LiveId" clId="{94C7CE35-6FBB-404F-9C75-E41D05D2C169}" dt="2023-11-04T17:24:07.327" v="1185" actId="478"/>
          <ac:graphicFrameMkLst>
            <pc:docMk/>
            <pc:sldMk cId="423629652" sldId="294"/>
            <ac:graphicFrameMk id="3" creationId="{CEE750AD-2EB7-2BCB-6D55-99F5785352DC}"/>
          </ac:graphicFrameMkLst>
        </pc:graphicFrameChg>
        <pc:graphicFrameChg chg="del">
          <ac:chgData name="Damian T. Gordon" userId="7469c87ffe94b59c" providerId="LiveId" clId="{94C7CE35-6FBB-404F-9C75-E41D05D2C169}" dt="2023-11-04T17:24:07.327" v="1185" actId="478"/>
          <ac:graphicFrameMkLst>
            <pc:docMk/>
            <pc:sldMk cId="423629652" sldId="294"/>
            <ac:graphicFrameMk id="5" creationId="{05152D08-1842-034B-1B33-B85649DB55F6}"/>
          </ac:graphicFrameMkLst>
        </pc:graphicFrameChg>
        <pc:graphicFrameChg chg="del">
          <ac:chgData name="Damian T. Gordon" userId="7469c87ffe94b59c" providerId="LiveId" clId="{94C7CE35-6FBB-404F-9C75-E41D05D2C169}" dt="2023-11-04T17:24:07.327" v="1185" actId="478"/>
          <ac:graphicFrameMkLst>
            <pc:docMk/>
            <pc:sldMk cId="423629652" sldId="294"/>
            <ac:graphicFrameMk id="7" creationId="{80A76645-493A-8FA0-B46A-5E7454C29B3D}"/>
          </ac:graphicFrameMkLst>
        </pc:graphicFrameChg>
      </pc:sldChg>
      <pc:sldChg chg="delSp add mod setBg">
        <pc:chgData name="Damian T. Gordon" userId="7469c87ffe94b59c" providerId="LiveId" clId="{94C7CE35-6FBB-404F-9C75-E41D05D2C169}" dt="2023-11-04T19:22:13.432" v="1756" actId="478"/>
        <pc:sldMkLst>
          <pc:docMk/>
          <pc:sldMk cId="2112663821" sldId="295"/>
        </pc:sldMkLst>
        <pc:graphicFrameChg chg="del">
          <ac:chgData name="Damian T. Gordon" userId="7469c87ffe94b59c" providerId="LiveId" clId="{94C7CE35-6FBB-404F-9C75-E41D05D2C169}" dt="2023-11-04T19:22:13.432" v="1756" actId="478"/>
          <ac:graphicFrameMkLst>
            <pc:docMk/>
            <pc:sldMk cId="2112663821" sldId="295"/>
            <ac:graphicFrameMk id="5" creationId="{05152D08-1842-034B-1B33-B85649DB55F6}"/>
          </ac:graphicFrameMkLst>
        </pc:graphicFrameChg>
        <pc:graphicFrameChg chg="del">
          <ac:chgData name="Damian T. Gordon" userId="7469c87ffe94b59c" providerId="LiveId" clId="{94C7CE35-6FBB-404F-9C75-E41D05D2C169}" dt="2023-11-04T19:22:13.432" v="1756" actId="478"/>
          <ac:graphicFrameMkLst>
            <pc:docMk/>
            <pc:sldMk cId="2112663821" sldId="295"/>
            <ac:graphicFrameMk id="7" creationId="{80A76645-493A-8FA0-B46A-5E7454C29B3D}"/>
          </ac:graphicFrameMkLst>
        </pc:graphicFrameChg>
      </pc:sldChg>
      <pc:sldChg chg="add del setBg">
        <pc:chgData name="Damian T. Gordon" userId="7469c87ffe94b59c" providerId="LiveId" clId="{94C7CE35-6FBB-404F-9C75-E41D05D2C169}" dt="2023-11-04T17:20:40.327" v="1179" actId="47"/>
        <pc:sldMkLst>
          <pc:docMk/>
          <pc:sldMk cId="1014655933" sldId="296"/>
        </pc:sldMkLst>
        <pc:graphicFrameChg chg="del">
          <ac:chgData name="Damian T. Gordon" userId="7469c87ffe94b59c" providerId="LiveId" clId="{94C7CE35-6FBB-404F-9C75-E41D05D2C169}" dt="2023-11-04T19:22:17.528" v="1757" actId="478"/>
          <ac:graphicFrameMkLst>
            <pc:docMk/>
            <pc:sldMk cId="1014655933" sldId="296"/>
            <ac:graphicFrameMk id="7" creationId="{80A76645-493A-8FA0-B46A-5E7454C29B3D}"/>
          </ac:graphicFrameMkLst>
        </pc:graphicFrameChg>
      </pc:sldChg>
      <pc:sldChg chg="add setBg">
        <pc:chgData name="Damian T. Gordon" userId="7469c87ffe94b59c" providerId="LiveId" clId="{94C7CE35-6FBB-404F-9C75-E41D05D2C169}" dt="2023-11-04T19:22:01.346" v="1754"/>
        <pc:sldMkLst>
          <pc:docMk/>
          <pc:sldMk cId="3907748964" sldId="297"/>
        </pc:sldMkLst>
        <pc:spChg chg="add del mod">
          <ac:chgData name="Damian T. Gordon" userId="7469c87ffe94b59c" providerId="LiveId" clId="{94C7CE35-6FBB-404F-9C75-E41D05D2C169}" dt="2023-11-04T17:20:17.540" v="1177" actId="478"/>
          <ac:spMkLst>
            <pc:docMk/>
            <pc:sldMk cId="3907748964" sldId="297"/>
            <ac:spMk id="3" creationId="{A084C375-5705-0098-345C-304F9795DF9A}"/>
          </ac:spMkLst>
        </pc:spChg>
        <pc:spChg chg="del">
          <ac:chgData name="Damian T. Gordon" userId="7469c87ffe94b59c" providerId="LiveId" clId="{94C7CE35-6FBB-404F-9C75-E41D05D2C169}" dt="2023-11-04T17:20:15.834" v="1176" actId="478"/>
          <ac:spMkLst>
            <pc:docMk/>
            <pc:sldMk cId="3907748964" sldId="297"/>
            <ac:spMk id="6146" creationId="{220EF976-4E0F-71D0-D195-04379CD05146}"/>
          </ac:spMkLst>
        </pc:spChg>
        <pc:spChg chg="mod">
          <ac:chgData name="Damian T. Gordon" userId="7469c87ffe94b59c" providerId="LiveId" clId="{94C7CE35-6FBB-404F-9C75-E41D05D2C169}" dt="2023-11-04T17:20:30.829" v="1178" actId="208"/>
          <ac:spMkLst>
            <pc:docMk/>
            <pc:sldMk cId="3907748964" sldId="297"/>
            <ac:spMk id="6148" creationId="{04FF3048-003F-3C42-A539-7B2EDBEB8118}"/>
          </ac:spMkLst>
        </pc:spChg>
        <pc:spChg chg="mod">
          <ac:chgData name="Damian T. Gordon" userId="7469c87ffe94b59c" providerId="LiveId" clId="{94C7CE35-6FBB-404F-9C75-E41D05D2C169}" dt="2023-11-04T17:20:30.829" v="1178" actId="208"/>
          <ac:spMkLst>
            <pc:docMk/>
            <pc:sldMk cId="3907748964" sldId="297"/>
            <ac:spMk id="6149" creationId="{81449990-1991-8C5C-A2DC-B269B99251BB}"/>
          </ac:spMkLst>
        </pc:spChg>
        <pc:spChg chg="mod">
          <ac:chgData name="Damian T. Gordon" userId="7469c87ffe94b59c" providerId="LiveId" clId="{94C7CE35-6FBB-404F-9C75-E41D05D2C169}" dt="2023-11-04T17:20:30.829" v="1178" actId="208"/>
          <ac:spMkLst>
            <pc:docMk/>
            <pc:sldMk cId="3907748964" sldId="297"/>
            <ac:spMk id="6150" creationId="{E228B21D-5F85-E72E-C077-43448754BA50}"/>
          </ac:spMkLst>
        </pc:spChg>
        <pc:spChg chg="mod">
          <ac:chgData name="Damian T. Gordon" userId="7469c87ffe94b59c" providerId="LiveId" clId="{94C7CE35-6FBB-404F-9C75-E41D05D2C169}" dt="2023-11-04T17:20:30.829" v="1178" actId="208"/>
          <ac:spMkLst>
            <pc:docMk/>
            <pc:sldMk cId="3907748964" sldId="297"/>
            <ac:spMk id="6151" creationId="{B5F9394F-4D8F-E13A-41FB-AF0316AF881E}"/>
          </ac:spMkLst>
        </pc:spChg>
        <pc:spChg chg="mod">
          <ac:chgData name="Damian T. Gordon" userId="7469c87ffe94b59c" providerId="LiveId" clId="{94C7CE35-6FBB-404F-9C75-E41D05D2C169}" dt="2023-11-04T17:20:30.829" v="1178" actId="208"/>
          <ac:spMkLst>
            <pc:docMk/>
            <pc:sldMk cId="3907748964" sldId="297"/>
            <ac:spMk id="6152" creationId="{7AEA6332-D899-8C3B-CFFF-010A9AD4B72E}"/>
          </ac:spMkLst>
        </pc:spChg>
        <pc:spChg chg="mod">
          <ac:chgData name="Damian T. Gordon" userId="7469c87ffe94b59c" providerId="LiveId" clId="{94C7CE35-6FBB-404F-9C75-E41D05D2C169}" dt="2023-11-04T17:20:30.829" v="1178" actId="208"/>
          <ac:spMkLst>
            <pc:docMk/>
            <pc:sldMk cId="3907748964" sldId="297"/>
            <ac:spMk id="6153" creationId="{C8F61180-39B7-42D9-F080-230045387461}"/>
          </ac:spMkLst>
        </pc:spChg>
        <pc:spChg chg="mod">
          <ac:chgData name="Damian T. Gordon" userId="7469c87ffe94b59c" providerId="LiveId" clId="{94C7CE35-6FBB-404F-9C75-E41D05D2C169}" dt="2023-11-04T17:20:30.829" v="1178" actId="208"/>
          <ac:spMkLst>
            <pc:docMk/>
            <pc:sldMk cId="3907748964" sldId="297"/>
            <ac:spMk id="6154" creationId="{78A323B4-29E5-CDD8-E0F9-2E4DCACB7BA2}"/>
          </ac:spMkLst>
        </pc:spChg>
        <pc:spChg chg="mod">
          <ac:chgData name="Damian T. Gordon" userId="7469c87ffe94b59c" providerId="LiveId" clId="{94C7CE35-6FBB-404F-9C75-E41D05D2C169}" dt="2023-11-04T17:20:30.829" v="1178" actId="208"/>
          <ac:spMkLst>
            <pc:docMk/>
            <pc:sldMk cId="3907748964" sldId="297"/>
            <ac:spMk id="6155" creationId="{66A2D11B-9DD1-276E-7A6C-D057C335C7BC}"/>
          </ac:spMkLst>
        </pc:spChg>
        <pc:spChg chg="mod">
          <ac:chgData name="Damian T. Gordon" userId="7469c87ffe94b59c" providerId="LiveId" clId="{94C7CE35-6FBB-404F-9C75-E41D05D2C169}" dt="2023-11-04T17:20:30.829" v="1178" actId="208"/>
          <ac:spMkLst>
            <pc:docMk/>
            <pc:sldMk cId="3907748964" sldId="297"/>
            <ac:spMk id="6156" creationId="{D077CB92-6661-A9EA-3B2F-67E2BA686C68}"/>
          </ac:spMkLst>
        </pc:spChg>
        <pc:spChg chg="mod">
          <ac:chgData name="Damian T. Gordon" userId="7469c87ffe94b59c" providerId="LiveId" clId="{94C7CE35-6FBB-404F-9C75-E41D05D2C169}" dt="2023-11-04T17:20:30.829" v="1178" actId="208"/>
          <ac:spMkLst>
            <pc:docMk/>
            <pc:sldMk cId="3907748964" sldId="297"/>
            <ac:spMk id="6157" creationId="{C51B6C77-43D0-FF59-86BB-374CA22A0B21}"/>
          </ac:spMkLst>
        </pc:spChg>
        <pc:grpChg chg="mod">
          <ac:chgData name="Damian T. Gordon" userId="7469c87ffe94b59c" providerId="LiveId" clId="{94C7CE35-6FBB-404F-9C75-E41D05D2C169}" dt="2023-11-04T17:20:30.829" v="1178" actId="208"/>
          <ac:grpSpMkLst>
            <pc:docMk/>
            <pc:sldMk cId="3907748964" sldId="297"/>
            <ac:grpSpMk id="6147" creationId="{56FB05F9-89B4-181B-5824-AE37EE9DE442}"/>
          </ac:grpSpMkLst>
        </pc:grpChg>
      </pc:sldChg>
      <pc:sldChg chg="addSp delSp modSp add mod ord setBg">
        <pc:chgData name="Damian T. Gordon" userId="7469c87ffe94b59c" providerId="LiveId" clId="{94C7CE35-6FBB-404F-9C75-E41D05D2C169}" dt="2023-11-04T21:15:20.055" v="2087"/>
        <pc:sldMkLst>
          <pc:docMk/>
          <pc:sldMk cId="2295827327" sldId="298"/>
        </pc:sldMkLst>
        <pc:spChg chg="add del mod">
          <ac:chgData name="Damian T. Gordon" userId="7469c87ffe94b59c" providerId="LiveId" clId="{94C7CE35-6FBB-404F-9C75-E41D05D2C169}" dt="2023-11-04T19:52:52.062" v="1799" actId="478"/>
          <ac:spMkLst>
            <pc:docMk/>
            <pc:sldMk cId="2295827327" sldId="298"/>
            <ac:spMk id="4" creationId="{DF38D1BE-1E8D-7A80-59E7-09C57BBF98FF}"/>
          </ac:spMkLst>
        </pc:spChg>
        <pc:spChg chg="add del">
          <ac:chgData name="Damian T. Gordon" userId="7469c87ffe94b59c" providerId="LiveId" clId="{94C7CE35-6FBB-404F-9C75-E41D05D2C169}" dt="2023-11-04T19:54:17.699" v="1806" actId="22"/>
          <ac:spMkLst>
            <pc:docMk/>
            <pc:sldMk cId="2295827327" sldId="298"/>
            <ac:spMk id="6" creationId="{86EE18FC-1B96-4467-E920-5BA9372B6440}"/>
          </ac:spMkLst>
        </pc:spChg>
        <pc:spChg chg="add mod">
          <ac:chgData name="Damian T. Gordon" userId="7469c87ffe94b59c" providerId="LiveId" clId="{94C7CE35-6FBB-404F-9C75-E41D05D2C169}" dt="2023-11-04T19:54:52.973" v="1815" actId="1076"/>
          <ac:spMkLst>
            <pc:docMk/>
            <pc:sldMk cId="2295827327" sldId="298"/>
            <ac:spMk id="8" creationId="{3DCAE2E4-53CE-4FA7-98B4-ECC90DBCE16B}"/>
          </ac:spMkLst>
        </pc:spChg>
        <pc:spChg chg="mod">
          <ac:chgData name="Damian T. Gordon" userId="7469c87ffe94b59c" providerId="LiveId" clId="{94C7CE35-6FBB-404F-9C75-E41D05D2C169}" dt="2023-11-04T19:52:47.365" v="1797" actId="20577"/>
          <ac:spMkLst>
            <pc:docMk/>
            <pc:sldMk cId="2295827327" sldId="298"/>
            <ac:spMk id="4098" creationId="{91AF3099-BC8E-1D86-E4E0-A10671AC847F}"/>
          </ac:spMkLst>
        </pc:spChg>
        <pc:spChg chg="del">
          <ac:chgData name="Damian T. Gordon" userId="7469c87ffe94b59c" providerId="LiveId" clId="{94C7CE35-6FBB-404F-9C75-E41D05D2C169}" dt="2023-11-04T19:52:51.088" v="1798" actId="478"/>
          <ac:spMkLst>
            <pc:docMk/>
            <pc:sldMk cId="2295827327" sldId="298"/>
            <ac:spMk id="4099" creationId="{0FF182E2-1AAD-EF59-694D-8DD07F0D7640}"/>
          </ac:spMkLst>
        </pc:spChg>
        <pc:picChg chg="add mod">
          <ac:chgData name="Damian T. Gordon" userId="7469c87ffe94b59c" providerId="LiveId" clId="{94C7CE35-6FBB-404F-9C75-E41D05D2C169}" dt="2023-11-04T19:53:18.098" v="1804" actId="167"/>
          <ac:picMkLst>
            <pc:docMk/>
            <pc:sldMk cId="2295827327" sldId="298"/>
            <ac:picMk id="1026" creationId="{A3C3D3D8-1472-ADB5-A359-58BEF9186988}"/>
          </ac:picMkLst>
        </pc:picChg>
      </pc:sldChg>
      <pc:sldChg chg="addSp modSp add del mod setBg">
        <pc:chgData name="Damian T. Gordon" userId="7469c87ffe94b59c" providerId="LiveId" clId="{94C7CE35-6FBB-404F-9C75-E41D05D2C169}" dt="2023-11-06T21:21:14.448" v="2716" actId="207"/>
        <pc:sldMkLst>
          <pc:docMk/>
          <pc:sldMk cId="3891671304" sldId="299"/>
        </pc:sldMkLst>
        <pc:spChg chg="add mod">
          <ac:chgData name="Damian T. Gordon" userId="7469c87ffe94b59c" providerId="LiveId" clId="{94C7CE35-6FBB-404F-9C75-E41D05D2C169}" dt="2023-11-06T21:21:14.448" v="2716" actId="207"/>
          <ac:spMkLst>
            <pc:docMk/>
            <pc:sldMk cId="3891671304" sldId="299"/>
            <ac:spMk id="3" creationId="{46F63C15-AFBF-D125-692C-B932E402CB14}"/>
          </ac:spMkLst>
        </pc:spChg>
        <pc:spChg chg="del">
          <ac:chgData name="Damian T. Gordon" userId="7469c87ffe94b59c" providerId="LiveId" clId="{94C7CE35-6FBB-404F-9C75-E41D05D2C169}" dt="2023-11-04T19:55:58.796" v="1834" actId="478"/>
          <ac:spMkLst>
            <pc:docMk/>
            <pc:sldMk cId="3891671304" sldId="299"/>
            <ac:spMk id="8" creationId="{3DCAE2E4-53CE-4FA7-98B4-ECC90DBCE16B}"/>
          </ac:spMkLst>
        </pc:spChg>
        <pc:spChg chg="mod">
          <ac:chgData name="Damian T. Gordon" userId="7469c87ffe94b59c" providerId="LiveId" clId="{94C7CE35-6FBB-404F-9C75-E41D05D2C169}" dt="2023-11-04T20:17:55.998" v="1972" actId="20577"/>
          <ac:spMkLst>
            <pc:docMk/>
            <pc:sldMk cId="3891671304" sldId="299"/>
            <ac:spMk id="4098" creationId="{91AF3099-BC8E-1D86-E4E0-A10671AC847F}"/>
          </ac:spMkLst>
        </pc:spChg>
        <pc:picChg chg="del">
          <ac:chgData name="Damian T. Gordon" userId="7469c87ffe94b59c" providerId="LiveId" clId="{94C7CE35-6FBB-404F-9C75-E41D05D2C169}" dt="2023-11-04T19:55:53.168" v="1833" actId="478"/>
          <ac:picMkLst>
            <pc:docMk/>
            <pc:sldMk cId="3891671304" sldId="299"/>
            <ac:picMk id="1026" creationId="{A3C3D3D8-1472-ADB5-A359-58BEF9186988}"/>
          </ac:picMkLst>
        </pc:picChg>
        <pc:picChg chg="add del mod">
          <ac:chgData name="Damian T. Gordon" userId="7469c87ffe94b59c" providerId="LiveId" clId="{94C7CE35-6FBB-404F-9C75-E41D05D2C169}" dt="2023-11-04T20:17:51.836" v="1965" actId="478"/>
          <ac:picMkLst>
            <pc:docMk/>
            <pc:sldMk cId="3891671304" sldId="299"/>
            <ac:picMk id="2050" creationId="{C40D91A8-AC4E-C80D-8F19-8B0D46DC2785}"/>
          </ac:picMkLst>
        </pc:picChg>
        <pc:picChg chg="add mod">
          <ac:chgData name="Damian T. Gordon" userId="7469c87ffe94b59c" providerId="LiveId" clId="{94C7CE35-6FBB-404F-9C75-E41D05D2C169}" dt="2023-11-04T20:18:16.578" v="1977" actId="1076"/>
          <ac:picMkLst>
            <pc:docMk/>
            <pc:sldMk cId="3891671304" sldId="299"/>
            <ac:picMk id="2052" creationId="{E7CD7B50-2397-0E75-904B-BE0C91F318E3}"/>
          </ac:picMkLst>
        </pc:picChg>
      </pc:sldChg>
      <pc:sldChg chg="modSp add del setBg">
        <pc:chgData name="Damian T. Gordon" userId="7469c87ffe94b59c" providerId="LiveId" clId="{94C7CE35-6FBB-404F-9C75-E41D05D2C169}" dt="2023-11-04T21:57:49.426" v="2254" actId="1076"/>
        <pc:sldMkLst>
          <pc:docMk/>
          <pc:sldMk cId="1853011140" sldId="300"/>
        </pc:sldMkLst>
        <pc:spChg chg="ord">
          <ac:chgData name="Damian T. Gordon" userId="7469c87ffe94b59c" providerId="LiveId" clId="{94C7CE35-6FBB-404F-9C75-E41D05D2C169}" dt="2023-11-04T20:07:21.536" v="1878" actId="166"/>
          <ac:spMkLst>
            <pc:docMk/>
            <pc:sldMk cId="1853011140" sldId="300"/>
            <ac:spMk id="2" creationId="{4371110D-B5AE-BB0F-1C36-30D7898D7B3F}"/>
          </ac:spMkLst>
        </pc:spChg>
        <pc:spChg chg="mod">
          <ac:chgData name="Damian T. Gordon" userId="7469c87ffe94b59c" providerId="LiveId" clId="{94C7CE35-6FBB-404F-9C75-E41D05D2C169}" dt="2023-11-04T19:58:06.758" v="1842"/>
          <ac:spMkLst>
            <pc:docMk/>
            <pc:sldMk cId="1853011140" sldId="300"/>
            <ac:spMk id="4098" creationId="{91AF3099-BC8E-1D86-E4E0-A10671AC847F}"/>
          </ac:spMkLst>
        </pc:spChg>
        <pc:picChg chg="del">
          <ac:chgData name="Damian T. Gordon" userId="7469c87ffe94b59c" providerId="LiveId" clId="{94C7CE35-6FBB-404F-9C75-E41D05D2C169}" dt="2023-11-04T19:57:09.886" v="1840" actId="478"/>
          <ac:picMkLst>
            <pc:docMk/>
            <pc:sldMk cId="1853011140" sldId="300"/>
            <ac:picMk id="2050" creationId="{C40D91A8-AC4E-C80D-8F19-8B0D46DC2785}"/>
          </ac:picMkLst>
        </pc:picChg>
        <pc:picChg chg="mod">
          <ac:chgData name="Damian T. Gordon" userId="7469c87ffe94b59c" providerId="LiveId" clId="{94C7CE35-6FBB-404F-9C75-E41D05D2C169}" dt="2023-11-04T21:57:40.981" v="2253" actId="1076"/>
          <ac:picMkLst>
            <pc:docMk/>
            <pc:sldMk cId="1853011140" sldId="300"/>
            <ac:picMk id="3074" creationId="{3E24E2B4-D237-B882-0246-D84C99E75FBD}"/>
          </ac:picMkLst>
        </pc:picChg>
        <pc:picChg chg="add del mod">
          <ac:chgData name="Damian T. Gordon" userId="7469c87ffe94b59c" providerId="LiveId" clId="{94C7CE35-6FBB-404F-9C75-E41D05D2C169}" dt="2023-11-04T19:59:48.835" v="1849" actId="478"/>
          <ac:picMkLst>
            <pc:docMk/>
            <pc:sldMk cId="1853011140" sldId="300"/>
            <ac:picMk id="3076" creationId="{8549C17B-3AFD-8A4F-434A-5847A2D7E6AD}"/>
          </ac:picMkLst>
        </pc:picChg>
        <pc:picChg chg="mod">
          <ac:chgData name="Damian T. Gordon" userId="7469c87ffe94b59c" providerId="LiveId" clId="{94C7CE35-6FBB-404F-9C75-E41D05D2C169}" dt="2023-11-04T21:57:37.905" v="2252" actId="1076"/>
          <ac:picMkLst>
            <pc:docMk/>
            <pc:sldMk cId="1853011140" sldId="300"/>
            <ac:picMk id="3078" creationId="{90EB4B1E-C0D4-B36D-EE53-B54F467F668A}"/>
          </ac:picMkLst>
        </pc:picChg>
        <pc:picChg chg="add mod">
          <ac:chgData name="Damian T. Gordon" userId="7469c87ffe94b59c" providerId="LiveId" clId="{94C7CE35-6FBB-404F-9C75-E41D05D2C169}" dt="2023-11-04T20:01:50.337" v="1860" actId="1076"/>
          <ac:picMkLst>
            <pc:docMk/>
            <pc:sldMk cId="1853011140" sldId="300"/>
            <ac:picMk id="3080" creationId="{4CB4B0E9-5A38-60E6-E6AA-AFB38B7C0A43}"/>
          </ac:picMkLst>
        </pc:picChg>
        <pc:picChg chg="add mod">
          <ac:chgData name="Damian T. Gordon" userId="7469c87ffe94b59c" providerId="LiveId" clId="{94C7CE35-6FBB-404F-9C75-E41D05D2C169}" dt="2023-11-04T20:07:00.465" v="1877" actId="1076"/>
          <ac:picMkLst>
            <pc:docMk/>
            <pc:sldMk cId="1853011140" sldId="300"/>
            <ac:picMk id="3082" creationId="{CDE8175E-4DBF-FF1C-57D0-A8FB21DA273E}"/>
          </ac:picMkLst>
        </pc:picChg>
        <pc:picChg chg="mod">
          <ac:chgData name="Damian T. Gordon" userId="7469c87ffe94b59c" providerId="LiveId" clId="{94C7CE35-6FBB-404F-9C75-E41D05D2C169}" dt="2023-11-04T21:57:49.426" v="2254" actId="1076"/>
          <ac:picMkLst>
            <pc:docMk/>
            <pc:sldMk cId="1853011140" sldId="300"/>
            <ac:picMk id="3084" creationId="{EF72870A-670F-50B7-CFF4-D6CD76C7842C}"/>
          </ac:picMkLst>
        </pc:picChg>
        <pc:picChg chg="add mod">
          <ac:chgData name="Damian T. Gordon" userId="7469c87ffe94b59c" providerId="LiveId" clId="{94C7CE35-6FBB-404F-9C75-E41D05D2C169}" dt="2023-11-04T20:06:56.951" v="1876" actId="14100"/>
          <ac:picMkLst>
            <pc:docMk/>
            <pc:sldMk cId="1853011140" sldId="300"/>
            <ac:picMk id="3086" creationId="{088D53B8-9EC7-8474-174D-91325CDA6F7A}"/>
          </ac:picMkLst>
        </pc:picChg>
      </pc:sldChg>
      <pc:sldChg chg="modSp add del setBg">
        <pc:chgData name="Damian T. Gordon" userId="7469c87ffe94b59c" providerId="LiveId" clId="{94C7CE35-6FBB-404F-9C75-E41D05D2C169}" dt="2023-11-04T21:58:23.792" v="2256" actId="1076"/>
        <pc:sldMkLst>
          <pc:docMk/>
          <pc:sldMk cId="855266654" sldId="301"/>
        </pc:sldMkLst>
        <pc:spChg chg="mod">
          <ac:chgData name="Damian T. Gordon" userId="7469c87ffe94b59c" providerId="LiveId" clId="{94C7CE35-6FBB-404F-9C75-E41D05D2C169}" dt="2023-11-04T20:09:30.968" v="1927" actId="20577"/>
          <ac:spMkLst>
            <pc:docMk/>
            <pc:sldMk cId="855266654" sldId="301"/>
            <ac:spMk id="4098" creationId="{91AF3099-BC8E-1D86-E4E0-A10671AC847F}"/>
          </ac:spMkLst>
        </pc:spChg>
        <pc:picChg chg="mod">
          <ac:chgData name="Damian T. Gordon" userId="7469c87ffe94b59c" providerId="LiveId" clId="{94C7CE35-6FBB-404F-9C75-E41D05D2C169}" dt="2023-11-04T21:58:23.792" v="2256" actId="1076"/>
          <ac:picMkLst>
            <pc:docMk/>
            <pc:sldMk cId="855266654" sldId="301"/>
            <ac:picMk id="3" creationId="{AF5F0502-E53A-7206-7747-6167D02C7F0C}"/>
          </ac:picMkLst>
        </pc:picChg>
        <pc:picChg chg="del">
          <ac:chgData name="Damian T. Gordon" userId="7469c87ffe94b59c" providerId="LiveId" clId="{94C7CE35-6FBB-404F-9C75-E41D05D2C169}" dt="2023-11-04T20:08:01.150" v="1881" actId="478"/>
          <ac:picMkLst>
            <pc:docMk/>
            <pc:sldMk cId="855266654" sldId="301"/>
            <ac:picMk id="3074" creationId="{3E24E2B4-D237-B882-0246-D84C99E75FBD}"/>
          </ac:picMkLst>
        </pc:picChg>
        <pc:picChg chg="del">
          <ac:chgData name="Damian T. Gordon" userId="7469c87ffe94b59c" providerId="LiveId" clId="{94C7CE35-6FBB-404F-9C75-E41D05D2C169}" dt="2023-11-04T20:08:01.150" v="1881" actId="478"/>
          <ac:picMkLst>
            <pc:docMk/>
            <pc:sldMk cId="855266654" sldId="301"/>
            <ac:picMk id="3078" creationId="{90EB4B1E-C0D4-B36D-EE53-B54F467F668A}"/>
          </ac:picMkLst>
        </pc:picChg>
        <pc:picChg chg="del">
          <ac:chgData name="Damian T. Gordon" userId="7469c87ffe94b59c" providerId="LiveId" clId="{94C7CE35-6FBB-404F-9C75-E41D05D2C169}" dt="2023-11-04T20:08:01.150" v="1881" actId="478"/>
          <ac:picMkLst>
            <pc:docMk/>
            <pc:sldMk cId="855266654" sldId="301"/>
            <ac:picMk id="3080" creationId="{4CB4B0E9-5A38-60E6-E6AA-AFB38B7C0A43}"/>
          </ac:picMkLst>
        </pc:picChg>
        <pc:picChg chg="del">
          <ac:chgData name="Damian T. Gordon" userId="7469c87ffe94b59c" providerId="LiveId" clId="{94C7CE35-6FBB-404F-9C75-E41D05D2C169}" dt="2023-11-04T20:08:01.150" v="1881" actId="478"/>
          <ac:picMkLst>
            <pc:docMk/>
            <pc:sldMk cId="855266654" sldId="301"/>
            <ac:picMk id="3082" creationId="{CDE8175E-4DBF-FF1C-57D0-A8FB21DA273E}"/>
          </ac:picMkLst>
        </pc:picChg>
        <pc:picChg chg="del">
          <ac:chgData name="Damian T. Gordon" userId="7469c87ffe94b59c" providerId="LiveId" clId="{94C7CE35-6FBB-404F-9C75-E41D05D2C169}" dt="2023-11-04T20:08:01.150" v="1881" actId="478"/>
          <ac:picMkLst>
            <pc:docMk/>
            <pc:sldMk cId="855266654" sldId="301"/>
            <ac:picMk id="3084" creationId="{EF72870A-670F-50B7-CFF4-D6CD76C7842C}"/>
          </ac:picMkLst>
        </pc:picChg>
        <pc:picChg chg="del">
          <ac:chgData name="Damian T. Gordon" userId="7469c87ffe94b59c" providerId="LiveId" clId="{94C7CE35-6FBB-404F-9C75-E41D05D2C169}" dt="2023-11-04T20:08:01.150" v="1881" actId="478"/>
          <ac:picMkLst>
            <pc:docMk/>
            <pc:sldMk cId="855266654" sldId="301"/>
            <ac:picMk id="3086" creationId="{088D53B8-9EC7-8474-174D-91325CDA6F7A}"/>
          </ac:picMkLst>
        </pc:picChg>
      </pc:sldChg>
      <pc:sldChg chg="addSp delSp modSp add mod ord setBg">
        <pc:chgData name="Damian T. Gordon" userId="7469c87ffe94b59c" providerId="LiveId" clId="{94C7CE35-6FBB-404F-9C75-E41D05D2C169}" dt="2023-11-04T20:14:28.424" v="1956" actId="167"/>
        <pc:sldMkLst>
          <pc:docMk/>
          <pc:sldMk cId="3521832666" sldId="302"/>
        </pc:sldMkLst>
        <pc:spChg chg="mod">
          <ac:chgData name="Damian T. Gordon" userId="7469c87ffe94b59c" providerId="LiveId" clId="{94C7CE35-6FBB-404F-9C75-E41D05D2C169}" dt="2023-11-04T20:13:53.312" v="1950" actId="20577"/>
          <ac:spMkLst>
            <pc:docMk/>
            <pc:sldMk cId="3521832666" sldId="302"/>
            <ac:spMk id="4098" creationId="{91AF3099-BC8E-1D86-E4E0-A10671AC847F}"/>
          </ac:spMkLst>
        </pc:spChg>
        <pc:picChg chg="del">
          <ac:chgData name="Damian T. Gordon" userId="7469c87ffe94b59c" providerId="LiveId" clId="{94C7CE35-6FBB-404F-9C75-E41D05D2C169}" dt="2023-11-04T20:10:03.704" v="1929" actId="478"/>
          <ac:picMkLst>
            <pc:docMk/>
            <pc:sldMk cId="3521832666" sldId="302"/>
            <ac:picMk id="3" creationId="{AF5F0502-E53A-7206-7747-6167D02C7F0C}"/>
          </ac:picMkLst>
        </pc:picChg>
        <pc:picChg chg="add mod">
          <ac:chgData name="Damian T. Gordon" userId="7469c87ffe94b59c" providerId="LiveId" clId="{94C7CE35-6FBB-404F-9C75-E41D05D2C169}" dt="2023-11-04T20:14:28.424" v="1956" actId="167"/>
          <ac:picMkLst>
            <pc:docMk/>
            <pc:sldMk cId="3521832666" sldId="302"/>
            <ac:picMk id="5122" creationId="{4C867686-7530-330E-5708-01C0F73C5D58}"/>
          </ac:picMkLst>
        </pc:picChg>
      </pc:sldChg>
      <pc:sldChg chg="add setBg">
        <pc:chgData name="Damian T. Gordon" userId="7469c87ffe94b59c" providerId="LiveId" clId="{94C7CE35-6FBB-404F-9C75-E41D05D2C169}" dt="2023-11-04T20:17:48.183" v="1964"/>
        <pc:sldMkLst>
          <pc:docMk/>
          <pc:sldMk cId="2777434870" sldId="303"/>
        </pc:sldMkLst>
      </pc:sldChg>
      <pc:sldChg chg="modSp add mod ord setBg">
        <pc:chgData name="Damian T. Gordon" userId="7469c87ffe94b59c" providerId="LiveId" clId="{94C7CE35-6FBB-404F-9C75-E41D05D2C169}" dt="2023-11-06T21:19:57.580" v="2701"/>
        <pc:sldMkLst>
          <pc:docMk/>
          <pc:sldMk cId="222983600" sldId="304"/>
        </pc:sldMkLst>
        <pc:spChg chg="mod">
          <ac:chgData name="Damian T. Gordon" userId="7469c87ffe94b59c" providerId="LiveId" clId="{94C7CE35-6FBB-404F-9C75-E41D05D2C169}" dt="2023-11-04T20:29:57.513" v="2008" actId="20577"/>
          <ac:spMkLst>
            <pc:docMk/>
            <pc:sldMk cId="222983600" sldId="304"/>
            <ac:spMk id="4098" creationId="{91AF3099-BC8E-1D86-E4E0-A10671AC847F}"/>
          </ac:spMkLst>
        </pc:spChg>
        <pc:spChg chg="mod">
          <ac:chgData name="Damian T. Gordon" userId="7469c87ffe94b59c" providerId="LiveId" clId="{94C7CE35-6FBB-404F-9C75-E41D05D2C169}" dt="2023-11-04T20:30:16.937" v="2028" actId="20577"/>
          <ac:spMkLst>
            <pc:docMk/>
            <pc:sldMk cId="222983600" sldId="304"/>
            <ac:spMk id="4099" creationId="{0FF182E2-1AAD-EF59-694D-8DD07F0D7640}"/>
          </ac:spMkLst>
        </pc:spChg>
      </pc:sldChg>
      <pc:sldChg chg="add del setBg">
        <pc:chgData name="Damian T. Gordon" userId="7469c87ffe94b59c" providerId="LiveId" clId="{94C7CE35-6FBB-404F-9C75-E41D05D2C169}" dt="2023-11-04T17:20:40.327" v="1179" actId="47"/>
        <pc:sldMkLst>
          <pc:docMk/>
          <pc:sldMk cId="395597029" sldId="305"/>
        </pc:sldMkLst>
        <pc:spChg chg="del">
          <ac:chgData name="Damian T. Gordon" userId="7469c87ffe94b59c" providerId="LiveId" clId="{94C7CE35-6FBB-404F-9C75-E41D05D2C169}" dt="2023-11-04T20:30:58.722" v="2032"/>
          <ac:spMkLst>
            <pc:docMk/>
            <pc:sldMk cId="395597029" sldId="305"/>
            <ac:spMk id="7" creationId="{EBC95D3F-C52F-4F07-95D4-836E1078E555}"/>
          </ac:spMkLst>
        </pc:spChg>
      </pc:sldChg>
      <pc:sldChg chg="add ord setBg">
        <pc:chgData name="Damian T. Gordon" userId="7469c87ffe94b59c" providerId="LiveId" clId="{94C7CE35-6FBB-404F-9C75-E41D05D2C169}" dt="2023-11-04T20:34:14.175" v="2040"/>
        <pc:sldMkLst>
          <pc:docMk/>
          <pc:sldMk cId="2100295134" sldId="306"/>
        </pc:sldMkLst>
      </pc:sldChg>
      <pc:sldChg chg="addSp modSp add del mod ord setBg">
        <pc:chgData name="Damian T. Gordon" userId="7469c87ffe94b59c" providerId="LiveId" clId="{94C7CE35-6FBB-404F-9C75-E41D05D2C169}" dt="2023-11-06T21:20:03.225" v="2703" actId="47"/>
        <pc:sldMkLst>
          <pc:docMk/>
          <pc:sldMk cId="1726281992" sldId="307"/>
        </pc:sldMkLst>
        <pc:spChg chg="mod">
          <ac:chgData name="Damian T. Gordon" userId="7469c87ffe94b59c" providerId="LiveId" clId="{94C7CE35-6FBB-404F-9C75-E41D05D2C169}" dt="2023-11-04T21:03:45.933" v="2064" actId="20577"/>
          <ac:spMkLst>
            <pc:docMk/>
            <pc:sldMk cId="1726281992" sldId="307"/>
            <ac:spMk id="4098" creationId="{91AF3099-BC8E-1D86-E4E0-A10671AC847F}"/>
          </ac:spMkLst>
        </pc:spChg>
        <pc:spChg chg="mod">
          <ac:chgData name="Damian T. Gordon" userId="7469c87ffe94b59c" providerId="LiveId" clId="{94C7CE35-6FBB-404F-9C75-E41D05D2C169}" dt="2023-11-04T21:03:53.734" v="2077" actId="20577"/>
          <ac:spMkLst>
            <pc:docMk/>
            <pc:sldMk cId="1726281992" sldId="307"/>
            <ac:spMk id="4099" creationId="{0FF182E2-1AAD-EF59-694D-8DD07F0D7640}"/>
          </ac:spMkLst>
        </pc:spChg>
        <pc:picChg chg="add mod">
          <ac:chgData name="Damian T. Gordon" userId="7469c87ffe94b59c" providerId="LiveId" clId="{94C7CE35-6FBB-404F-9C75-E41D05D2C169}" dt="2023-11-04T21:06:15.388" v="2079" actId="1076"/>
          <ac:picMkLst>
            <pc:docMk/>
            <pc:sldMk cId="1726281992" sldId="307"/>
            <ac:picMk id="3" creationId="{954BC4D3-2397-6A3D-DC7C-4ABF8DF9BE6D}"/>
          </ac:picMkLst>
        </pc:picChg>
        <pc:picChg chg="add mod">
          <ac:chgData name="Damian T. Gordon" userId="7469c87ffe94b59c" providerId="LiveId" clId="{94C7CE35-6FBB-404F-9C75-E41D05D2C169}" dt="2023-11-04T21:06:15.388" v="2079" actId="1076"/>
          <ac:picMkLst>
            <pc:docMk/>
            <pc:sldMk cId="1726281992" sldId="307"/>
            <ac:picMk id="4" creationId="{208801F7-ED06-B0A3-C924-D5C318A9E35F}"/>
          </ac:picMkLst>
        </pc:picChg>
        <pc:picChg chg="add mod">
          <ac:chgData name="Damian T. Gordon" userId="7469c87ffe94b59c" providerId="LiveId" clId="{94C7CE35-6FBB-404F-9C75-E41D05D2C169}" dt="2023-11-04T21:06:15.388" v="2079" actId="1076"/>
          <ac:picMkLst>
            <pc:docMk/>
            <pc:sldMk cId="1726281992" sldId="307"/>
            <ac:picMk id="5" creationId="{E3A3DC05-0943-D942-AA4E-2DA1B78C951A}"/>
          </ac:picMkLst>
        </pc:picChg>
        <pc:picChg chg="add mod">
          <ac:chgData name="Damian T. Gordon" userId="7469c87ffe94b59c" providerId="LiveId" clId="{94C7CE35-6FBB-404F-9C75-E41D05D2C169}" dt="2023-11-04T21:06:15.388" v="2079" actId="1076"/>
          <ac:picMkLst>
            <pc:docMk/>
            <pc:sldMk cId="1726281992" sldId="307"/>
            <ac:picMk id="6" creationId="{AB558B30-6EFE-F193-991C-A195FA53F92D}"/>
          </ac:picMkLst>
        </pc:picChg>
        <pc:picChg chg="add mod">
          <ac:chgData name="Damian T. Gordon" userId="7469c87ffe94b59c" providerId="LiveId" clId="{94C7CE35-6FBB-404F-9C75-E41D05D2C169}" dt="2023-11-04T21:06:15.388" v="2079" actId="1076"/>
          <ac:picMkLst>
            <pc:docMk/>
            <pc:sldMk cId="1726281992" sldId="307"/>
            <ac:picMk id="7" creationId="{EC175D27-FF5D-C4EE-B808-4F2C19640A63}"/>
          </ac:picMkLst>
        </pc:picChg>
        <pc:picChg chg="add mod">
          <ac:chgData name="Damian T. Gordon" userId="7469c87ffe94b59c" providerId="LiveId" clId="{94C7CE35-6FBB-404F-9C75-E41D05D2C169}" dt="2023-11-04T21:06:15.388" v="2079" actId="1076"/>
          <ac:picMkLst>
            <pc:docMk/>
            <pc:sldMk cId="1726281992" sldId="307"/>
            <ac:picMk id="8" creationId="{CFB981F8-5579-5D01-31E9-DB271B368B34}"/>
          </ac:picMkLst>
        </pc:picChg>
        <pc:picChg chg="add mod">
          <ac:chgData name="Damian T. Gordon" userId="7469c87ffe94b59c" providerId="LiveId" clId="{94C7CE35-6FBB-404F-9C75-E41D05D2C169}" dt="2023-11-04T21:06:27.608" v="2083" actId="1076"/>
          <ac:picMkLst>
            <pc:docMk/>
            <pc:sldMk cId="1726281992" sldId="307"/>
            <ac:picMk id="9" creationId="{076FFBE6-1861-FD46-7AC7-C477A34E4810}"/>
          </ac:picMkLst>
        </pc:picChg>
        <pc:picChg chg="add mod">
          <ac:chgData name="Damian T. Gordon" userId="7469c87ffe94b59c" providerId="LiveId" clId="{94C7CE35-6FBB-404F-9C75-E41D05D2C169}" dt="2023-11-04T21:06:27.608" v="2083" actId="1076"/>
          <ac:picMkLst>
            <pc:docMk/>
            <pc:sldMk cId="1726281992" sldId="307"/>
            <ac:picMk id="10" creationId="{1D0FA51C-B037-02A6-F2EA-CD855B9D29D2}"/>
          </ac:picMkLst>
        </pc:picChg>
        <pc:picChg chg="add mod">
          <ac:chgData name="Damian T. Gordon" userId="7469c87ffe94b59c" providerId="LiveId" clId="{94C7CE35-6FBB-404F-9C75-E41D05D2C169}" dt="2023-11-04T21:06:27.608" v="2083" actId="1076"/>
          <ac:picMkLst>
            <pc:docMk/>
            <pc:sldMk cId="1726281992" sldId="307"/>
            <ac:picMk id="11" creationId="{5B340215-9682-A1CD-E2F6-A3B287191F93}"/>
          </ac:picMkLst>
        </pc:picChg>
        <pc:picChg chg="add mod">
          <ac:chgData name="Damian T. Gordon" userId="7469c87ffe94b59c" providerId="LiveId" clId="{94C7CE35-6FBB-404F-9C75-E41D05D2C169}" dt="2023-11-04T21:06:27.608" v="2083" actId="1076"/>
          <ac:picMkLst>
            <pc:docMk/>
            <pc:sldMk cId="1726281992" sldId="307"/>
            <ac:picMk id="12" creationId="{87329768-E5D0-9CA5-61DE-9DFFFAD172B0}"/>
          </ac:picMkLst>
        </pc:picChg>
        <pc:picChg chg="add mod">
          <ac:chgData name="Damian T. Gordon" userId="7469c87ffe94b59c" providerId="LiveId" clId="{94C7CE35-6FBB-404F-9C75-E41D05D2C169}" dt="2023-11-04T21:06:27.608" v="2083" actId="1076"/>
          <ac:picMkLst>
            <pc:docMk/>
            <pc:sldMk cId="1726281992" sldId="307"/>
            <ac:picMk id="13" creationId="{937378FC-2502-D251-BD0D-6EEB3675B3A8}"/>
          </ac:picMkLst>
        </pc:picChg>
        <pc:picChg chg="add mod">
          <ac:chgData name="Damian T. Gordon" userId="7469c87ffe94b59c" providerId="LiveId" clId="{94C7CE35-6FBB-404F-9C75-E41D05D2C169}" dt="2023-11-04T21:06:27.608" v="2083" actId="1076"/>
          <ac:picMkLst>
            <pc:docMk/>
            <pc:sldMk cId="1726281992" sldId="307"/>
            <ac:picMk id="14" creationId="{D5F47A5A-62D3-D252-5B7D-004AA1439768}"/>
          </ac:picMkLst>
        </pc:picChg>
      </pc:sldChg>
      <pc:sldChg chg="add del setBg">
        <pc:chgData name="Damian T. Gordon" userId="7469c87ffe94b59c" providerId="LiveId" clId="{94C7CE35-6FBB-404F-9C75-E41D05D2C169}" dt="2023-11-04T17:20:40.327" v="1179" actId="47"/>
        <pc:sldMkLst>
          <pc:docMk/>
          <pc:sldMk cId="36362943" sldId="308"/>
        </pc:sldMkLst>
        <pc:spChg chg="mod">
          <ac:chgData name="Damian T. Gordon" userId="7469c87ffe94b59c" providerId="LiveId" clId="{94C7CE35-6FBB-404F-9C75-E41D05D2C169}" dt="2023-11-04T21:19:43.770" v="2141"/>
          <ac:spMkLst>
            <pc:docMk/>
            <pc:sldMk cId="36362943" sldId="308"/>
            <ac:spMk id="4098" creationId="{91AF3099-BC8E-1D86-E4E0-A10671AC847F}"/>
          </ac:spMkLst>
        </pc:spChg>
        <pc:spChg chg="mod">
          <ac:chgData name="Damian T. Gordon" userId="7469c87ffe94b59c" providerId="LiveId" clId="{94C7CE35-6FBB-404F-9C75-E41D05D2C169}" dt="2023-11-04T21:19:13.807" v="2136" actId="27636"/>
          <ac:spMkLst>
            <pc:docMk/>
            <pc:sldMk cId="36362943" sldId="308"/>
            <ac:spMk id="4099" creationId="{0FF182E2-1AAD-EF59-694D-8DD07F0D7640}"/>
          </ac:spMkLst>
        </pc:spChg>
      </pc:sldChg>
      <pc:sldChg chg="add del setBg">
        <pc:chgData name="Damian T. Gordon" userId="7469c87ffe94b59c" providerId="LiveId" clId="{94C7CE35-6FBB-404F-9C75-E41D05D2C169}" dt="2023-11-06T21:19:39.353" v="2695" actId="47"/>
        <pc:sldMkLst>
          <pc:docMk/>
          <pc:sldMk cId="3634470379" sldId="309"/>
        </pc:sldMkLst>
        <pc:spChg chg="mod">
          <ac:chgData name="Damian T. Gordon" userId="7469c87ffe94b59c" providerId="LiveId" clId="{94C7CE35-6FBB-404F-9C75-E41D05D2C169}" dt="2023-11-04T21:21:20.042" v="2166" actId="20577"/>
          <ac:spMkLst>
            <pc:docMk/>
            <pc:sldMk cId="3634470379" sldId="309"/>
            <ac:spMk id="4098" creationId="{91AF3099-BC8E-1D86-E4E0-A10671AC847F}"/>
          </ac:spMkLst>
        </pc:spChg>
        <pc:spChg chg="mod">
          <ac:chgData name="Damian T. Gordon" userId="7469c87ffe94b59c" providerId="LiveId" clId="{94C7CE35-6FBB-404F-9C75-E41D05D2C169}" dt="2023-11-04T21:22:41.120" v="2169" actId="403"/>
          <ac:spMkLst>
            <pc:docMk/>
            <pc:sldMk cId="3634470379" sldId="309"/>
            <ac:spMk id="4099" creationId="{0FF182E2-1AAD-EF59-694D-8DD07F0D7640}"/>
          </ac:spMkLst>
        </pc:spChg>
      </pc:sldChg>
      <pc:sldChg chg="modSp add del mod ord setBg">
        <pc:chgData name="Damian T. Gordon" userId="7469c87ffe94b59c" providerId="LiveId" clId="{94C7CE35-6FBB-404F-9C75-E41D05D2C169}" dt="2023-11-06T21:20:06.890" v="2704" actId="47"/>
        <pc:sldMkLst>
          <pc:docMk/>
          <pc:sldMk cId="945662875" sldId="310"/>
        </pc:sldMkLst>
        <pc:spChg chg="mod">
          <ac:chgData name="Damian T. Gordon" userId="7469c87ffe94b59c" providerId="LiveId" clId="{94C7CE35-6FBB-404F-9C75-E41D05D2C169}" dt="2023-11-04T21:24:44.049" v="2184" actId="14100"/>
          <ac:spMkLst>
            <pc:docMk/>
            <pc:sldMk cId="945662875" sldId="310"/>
            <ac:spMk id="4099" creationId="{0FF182E2-1AAD-EF59-694D-8DD07F0D7640}"/>
          </ac:spMkLst>
        </pc:spChg>
      </pc:sldChg>
      <pc:sldChg chg="addSp delSp modSp add mod setBg">
        <pc:chgData name="Damian T. Gordon" userId="7469c87ffe94b59c" providerId="LiveId" clId="{94C7CE35-6FBB-404F-9C75-E41D05D2C169}" dt="2023-11-04T21:32:10.359" v="2245" actId="313"/>
        <pc:sldMkLst>
          <pc:docMk/>
          <pc:sldMk cId="1075484546" sldId="311"/>
        </pc:sldMkLst>
        <pc:spChg chg="add del mod">
          <ac:chgData name="Damian T. Gordon" userId="7469c87ffe94b59c" providerId="LiveId" clId="{94C7CE35-6FBB-404F-9C75-E41D05D2C169}" dt="2023-11-04T21:27:41.110" v="2214" actId="478"/>
          <ac:spMkLst>
            <pc:docMk/>
            <pc:sldMk cId="1075484546" sldId="311"/>
            <ac:spMk id="4" creationId="{7462EA33-2B81-AC86-085A-FFE99A1030E6}"/>
          </ac:spMkLst>
        </pc:spChg>
        <pc:spChg chg="mod">
          <ac:chgData name="Damian T. Gordon" userId="7469c87ffe94b59c" providerId="LiveId" clId="{94C7CE35-6FBB-404F-9C75-E41D05D2C169}" dt="2023-11-04T21:32:10.359" v="2245" actId="313"/>
          <ac:spMkLst>
            <pc:docMk/>
            <pc:sldMk cId="1075484546" sldId="311"/>
            <ac:spMk id="4098" creationId="{91AF3099-BC8E-1D86-E4E0-A10671AC847F}"/>
          </ac:spMkLst>
        </pc:spChg>
        <pc:spChg chg="del">
          <ac:chgData name="Damian T. Gordon" userId="7469c87ffe94b59c" providerId="LiveId" clId="{94C7CE35-6FBB-404F-9C75-E41D05D2C169}" dt="2023-11-04T21:27:40.002" v="2213" actId="478"/>
          <ac:spMkLst>
            <pc:docMk/>
            <pc:sldMk cId="1075484546" sldId="311"/>
            <ac:spMk id="4099" creationId="{0FF182E2-1AAD-EF59-694D-8DD07F0D7640}"/>
          </ac:spMkLst>
        </pc:spChg>
        <pc:picChg chg="add del mod">
          <ac:chgData name="Damian T. Gordon" userId="7469c87ffe94b59c" providerId="LiveId" clId="{94C7CE35-6FBB-404F-9C75-E41D05D2C169}" dt="2023-11-04T21:31:44.529" v="2239" actId="478"/>
          <ac:picMkLst>
            <pc:docMk/>
            <pc:sldMk cId="1075484546" sldId="311"/>
            <ac:picMk id="7170" creationId="{78C2BA95-93EB-1D40-A147-3747C31574E9}"/>
          </ac:picMkLst>
        </pc:picChg>
        <pc:picChg chg="add del mod">
          <ac:chgData name="Damian T. Gordon" userId="7469c87ffe94b59c" providerId="LiveId" clId="{94C7CE35-6FBB-404F-9C75-E41D05D2C169}" dt="2023-11-04T21:31:45.521" v="2240" actId="478"/>
          <ac:picMkLst>
            <pc:docMk/>
            <pc:sldMk cId="1075484546" sldId="311"/>
            <ac:picMk id="7172" creationId="{3AABC77E-B751-9011-81A2-078C46712E52}"/>
          </ac:picMkLst>
        </pc:picChg>
        <pc:picChg chg="add del mod">
          <ac:chgData name="Damian T. Gordon" userId="7469c87ffe94b59c" providerId="LiveId" clId="{94C7CE35-6FBB-404F-9C75-E41D05D2C169}" dt="2023-11-04T21:31:46.534" v="2241" actId="478"/>
          <ac:picMkLst>
            <pc:docMk/>
            <pc:sldMk cId="1075484546" sldId="311"/>
            <ac:picMk id="7174" creationId="{EDB1B5C4-67D5-3817-D54A-A3FD4B0FF41B}"/>
          </ac:picMkLst>
        </pc:picChg>
        <pc:picChg chg="add del mod">
          <ac:chgData name="Damian T. Gordon" userId="7469c87ffe94b59c" providerId="LiveId" clId="{94C7CE35-6FBB-404F-9C75-E41D05D2C169}" dt="2023-11-04T21:31:42.643" v="2237" actId="478"/>
          <ac:picMkLst>
            <pc:docMk/>
            <pc:sldMk cId="1075484546" sldId="311"/>
            <ac:picMk id="7176" creationId="{D6B86645-D329-73F8-1F04-695F4A5EF15E}"/>
          </ac:picMkLst>
        </pc:picChg>
        <pc:picChg chg="add del">
          <ac:chgData name="Damian T. Gordon" userId="7469c87ffe94b59c" providerId="LiveId" clId="{94C7CE35-6FBB-404F-9C75-E41D05D2C169}" dt="2023-11-04T21:31:01.221" v="2233"/>
          <ac:picMkLst>
            <pc:docMk/>
            <pc:sldMk cId="1075484546" sldId="311"/>
            <ac:picMk id="7178" creationId="{6D284F22-0127-B3FF-A81B-5196E6E2ED77}"/>
          </ac:picMkLst>
        </pc:picChg>
        <pc:picChg chg="add del mod">
          <ac:chgData name="Damian T. Gordon" userId="7469c87ffe94b59c" providerId="LiveId" clId="{94C7CE35-6FBB-404F-9C75-E41D05D2C169}" dt="2023-11-04T21:31:43.603" v="2238" actId="478"/>
          <ac:picMkLst>
            <pc:docMk/>
            <pc:sldMk cId="1075484546" sldId="311"/>
            <ac:picMk id="7180" creationId="{BF9F245A-3738-2616-C98D-BCC29114DE0F}"/>
          </ac:picMkLst>
        </pc:picChg>
        <pc:picChg chg="add mod">
          <ac:chgData name="Damian T. Gordon" userId="7469c87ffe94b59c" providerId="LiveId" clId="{94C7CE35-6FBB-404F-9C75-E41D05D2C169}" dt="2023-11-04T21:31:58.200" v="2244" actId="1076"/>
          <ac:picMkLst>
            <pc:docMk/>
            <pc:sldMk cId="1075484546" sldId="311"/>
            <ac:picMk id="7182" creationId="{B463DBAF-83A9-4F84-EB9C-96259A5D7E2B}"/>
          </ac:picMkLst>
        </pc:picChg>
      </pc:sldChg>
      <pc:sldChg chg="addSp modSp add mod ord setBg">
        <pc:chgData name="Damian T. Gordon" userId="7469c87ffe94b59c" providerId="LiveId" clId="{94C7CE35-6FBB-404F-9C75-E41D05D2C169}" dt="2023-11-05T19:41:50.439" v="2541" actId="14100"/>
        <pc:sldMkLst>
          <pc:docMk/>
          <pc:sldMk cId="851051446" sldId="312"/>
        </pc:sldMkLst>
        <pc:spChg chg="add del mod">
          <ac:chgData name="Damian T. Gordon" userId="7469c87ffe94b59c" providerId="LiveId" clId="{94C7CE35-6FBB-404F-9C75-E41D05D2C169}" dt="2023-11-04T17:20:09.687" v="1174" actId="478"/>
          <ac:spMkLst>
            <pc:docMk/>
            <pc:sldMk cId="851051446" sldId="312"/>
            <ac:spMk id="3" creationId="{B9C6080D-831C-6B8D-CF9B-96529A74176B}"/>
          </ac:spMkLst>
        </pc:spChg>
        <pc:spChg chg="add mod">
          <ac:chgData name="Damian T. Gordon" userId="7469c87ffe94b59c" providerId="LiveId" clId="{94C7CE35-6FBB-404F-9C75-E41D05D2C169}" dt="2023-11-05T19:40:53.165" v="2518" actId="1076"/>
          <ac:spMkLst>
            <pc:docMk/>
            <pc:sldMk cId="851051446" sldId="312"/>
            <ac:spMk id="4" creationId="{280407D5-2A5A-1474-25F0-0E05E30FCCC3}"/>
          </ac:spMkLst>
        </pc:spChg>
        <pc:spChg chg="add mod">
          <ac:chgData name="Damian T. Gordon" userId="7469c87ffe94b59c" providerId="LiveId" clId="{94C7CE35-6FBB-404F-9C75-E41D05D2C169}" dt="2023-11-04T17:20:10.053" v="1175"/>
          <ac:spMkLst>
            <pc:docMk/>
            <pc:sldMk cId="851051446" sldId="312"/>
            <ac:spMk id="4" creationId="{34781CCC-64C3-5314-7A61-B38AA6443F6E}"/>
          </ac:spMkLst>
        </pc:spChg>
        <pc:spChg chg="mod">
          <ac:chgData name="Damian T. Gordon" userId="7469c87ffe94b59c" providerId="LiveId" clId="{94C7CE35-6FBB-404F-9C75-E41D05D2C169}" dt="2023-11-05T19:32:35.417" v="2281" actId="20577"/>
          <ac:spMkLst>
            <pc:docMk/>
            <pc:sldMk cId="851051446" sldId="312"/>
            <ac:spMk id="4098" creationId="{91AF3099-BC8E-1D86-E4E0-A10671AC847F}"/>
          </ac:spMkLst>
        </pc:spChg>
        <pc:spChg chg="mod">
          <ac:chgData name="Damian T. Gordon" userId="7469c87ffe94b59c" providerId="LiveId" clId="{94C7CE35-6FBB-404F-9C75-E41D05D2C169}" dt="2023-11-05T19:40:06.863" v="2497" actId="12"/>
          <ac:spMkLst>
            <pc:docMk/>
            <pc:sldMk cId="851051446" sldId="312"/>
            <ac:spMk id="4099" creationId="{0FF182E2-1AAD-EF59-694D-8DD07F0D7640}"/>
          </ac:spMkLst>
        </pc:spChg>
        <pc:spChg chg="del">
          <ac:chgData name="Damian T. Gordon" userId="7469c87ffe94b59c" providerId="LiveId" clId="{94C7CE35-6FBB-404F-9C75-E41D05D2C169}" dt="2023-11-04T17:20:08.126" v="1173" actId="478"/>
          <ac:spMkLst>
            <pc:docMk/>
            <pc:sldMk cId="851051446" sldId="312"/>
            <ac:spMk id="5122" creationId="{A6FA03BE-B5B5-17A4-89B6-DC4869A2EDA9}"/>
          </ac:spMkLst>
        </pc:spChg>
        <pc:cxnChg chg="add mod">
          <ac:chgData name="Damian T. Gordon" userId="7469c87ffe94b59c" providerId="LiveId" clId="{94C7CE35-6FBB-404F-9C75-E41D05D2C169}" dt="2023-11-05T19:41:50.439" v="2541" actId="14100"/>
          <ac:cxnSpMkLst>
            <pc:docMk/>
            <pc:sldMk cId="851051446" sldId="312"/>
            <ac:cxnSpMk id="6" creationId="{594FB669-7A7E-8A15-C026-ABBD82883C20}"/>
          </ac:cxnSpMkLst>
        </pc:cxnChg>
      </pc:sldChg>
      <pc:sldChg chg="addSp delSp modSp add mod ord setBg">
        <pc:chgData name="Damian T. Gordon" userId="7469c87ffe94b59c" providerId="LiveId" clId="{94C7CE35-6FBB-404F-9C75-E41D05D2C169}" dt="2023-11-05T19:51:43.875" v="2692" actId="1076"/>
        <pc:sldMkLst>
          <pc:docMk/>
          <pc:sldMk cId="129173275" sldId="313"/>
        </pc:sldMkLst>
        <pc:spChg chg="add del mod">
          <ac:chgData name="Damian T. Gordon" userId="7469c87ffe94b59c" providerId="LiveId" clId="{94C7CE35-6FBB-404F-9C75-E41D05D2C169}" dt="2023-11-05T19:43:30.730" v="2657" actId="478"/>
          <ac:spMkLst>
            <pc:docMk/>
            <pc:sldMk cId="129173275" sldId="313"/>
            <ac:spMk id="4" creationId="{A8BA93EA-F1F7-5922-2888-7B1E34DCB56C}"/>
          </ac:spMkLst>
        </pc:spChg>
        <pc:spChg chg="mod">
          <ac:chgData name="Damian T. Gordon" userId="7469c87ffe94b59c" providerId="LiveId" clId="{94C7CE35-6FBB-404F-9C75-E41D05D2C169}" dt="2023-11-05T19:42:51.155" v="2559" actId="20577"/>
          <ac:spMkLst>
            <pc:docMk/>
            <pc:sldMk cId="129173275" sldId="313"/>
            <ac:spMk id="14" creationId="{8E1D1F44-EAED-0B5F-59CC-74DEF402EDEF}"/>
          </ac:spMkLst>
        </pc:spChg>
        <pc:spChg chg="add mod">
          <ac:chgData name="Damian T. Gordon" userId="7469c87ffe94b59c" providerId="LiveId" clId="{94C7CE35-6FBB-404F-9C75-E41D05D2C169}" dt="2023-11-05T19:43:24.794" v="2656" actId="1037"/>
          <ac:spMkLst>
            <pc:docMk/>
            <pc:sldMk cId="129173275" sldId="313"/>
            <ac:spMk id="19" creationId="{49172EC9-57C2-8146-89E2-C72B936BE5ED}"/>
          </ac:spMkLst>
        </pc:spChg>
        <pc:spChg chg="add mod">
          <ac:chgData name="Damian T. Gordon" userId="7469c87ffe94b59c" providerId="LiveId" clId="{94C7CE35-6FBB-404F-9C75-E41D05D2C169}" dt="2023-11-05T19:51:43.875" v="2692" actId="1076"/>
          <ac:spMkLst>
            <pc:docMk/>
            <pc:sldMk cId="129173275" sldId="313"/>
            <ac:spMk id="20" creationId="{B4862215-8CBF-0756-CA21-5A1CA0EE3B72}"/>
          </ac:spMkLst>
        </pc:spChg>
        <pc:picChg chg="add mod">
          <ac:chgData name="Damian T. Gordon" userId="7469c87ffe94b59c" providerId="LiveId" clId="{94C7CE35-6FBB-404F-9C75-E41D05D2C169}" dt="2023-11-05T19:43:24.794" v="2656" actId="1037"/>
          <ac:picMkLst>
            <pc:docMk/>
            <pc:sldMk cId="129173275" sldId="313"/>
            <ac:picMk id="13" creationId="{46DB4AD5-E7F3-F5D9-F75C-FA6B46CDB720}"/>
          </ac:picMkLst>
        </pc:picChg>
        <pc:picChg chg="del">
          <ac:chgData name="Damian T. Gordon" userId="7469c87ffe94b59c" providerId="LiveId" clId="{94C7CE35-6FBB-404F-9C75-E41D05D2C169}" dt="2023-11-05T19:43:15.367" v="2560" actId="478"/>
          <ac:picMkLst>
            <pc:docMk/>
            <pc:sldMk cId="129173275" sldId="313"/>
            <ac:picMk id="16" creationId="{620D1F71-26E9-E1CF-B3A6-5065CC96E7A7}"/>
          </ac:picMkLst>
        </pc:picChg>
      </pc:sldChg>
      <pc:sldChg chg="modSp add del mod setBg">
        <pc:chgData name="Damian T. Gordon" userId="7469c87ffe94b59c" providerId="LiveId" clId="{94C7CE35-6FBB-404F-9C75-E41D05D2C169}" dt="2023-11-04T21:17:54.289" v="2110" actId="47"/>
        <pc:sldMkLst>
          <pc:docMk/>
          <pc:sldMk cId="0" sldId="561"/>
        </pc:sldMkLst>
        <pc:spChg chg="mod">
          <ac:chgData name="Damian T. Gordon" userId="7469c87ffe94b59c" providerId="LiveId" clId="{94C7CE35-6FBB-404F-9C75-E41D05D2C169}" dt="2023-11-04T21:17:08.707" v="2104" actId="2711"/>
          <ac:spMkLst>
            <pc:docMk/>
            <pc:sldMk cId="0" sldId="561"/>
            <ac:spMk id="38914" creationId="{F00B3F72-99A1-CBA3-1BD2-CFDCF4033192}"/>
          </ac:spMkLst>
        </pc:spChg>
        <pc:spChg chg="mod">
          <ac:chgData name="Damian T. Gordon" userId="7469c87ffe94b59c" providerId="LiveId" clId="{94C7CE35-6FBB-404F-9C75-E41D05D2C169}" dt="2023-11-04T21:17:46.785" v="2109" actId="12"/>
          <ac:spMkLst>
            <pc:docMk/>
            <pc:sldMk cId="0" sldId="561"/>
            <ac:spMk id="38915" creationId="{CE813DF0-10D4-73AB-5F5A-D7B8AFEE10EF}"/>
          </ac:spMkLst>
        </pc:spChg>
      </pc:sldChg>
    </pc:docChg>
  </pc:docChgLst>
  <pc:docChgLst>
    <pc:chgData name="Damian Gordon" userId="796278f3-970d-4a3b-8137-dc597a054133" providerId="ADAL" clId="{A74FC962-AFEB-42F7-81CB-01E5C29C29B4}"/>
    <pc:docChg chg="custSel delSld modSld">
      <pc:chgData name="Damian Gordon" userId="796278f3-970d-4a3b-8137-dc597a054133" providerId="ADAL" clId="{A74FC962-AFEB-42F7-81CB-01E5C29C29B4}" dt="2024-02-07T09:28:31.716" v="12" actId="478"/>
      <pc:docMkLst>
        <pc:docMk/>
      </pc:docMkLst>
      <pc:sldChg chg="del">
        <pc:chgData name="Damian Gordon" userId="796278f3-970d-4a3b-8137-dc597a054133" providerId="ADAL" clId="{A74FC962-AFEB-42F7-81CB-01E5C29C29B4}" dt="2024-02-07T09:27:27.509" v="0" actId="47"/>
        <pc:sldMkLst>
          <pc:docMk/>
          <pc:sldMk cId="2383104863" sldId="257"/>
        </pc:sldMkLst>
      </pc:sldChg>
      <pc:sldChg chg="delSp mod">
        <pc:chgData name="Damian Gordon" userId="796278f3-970d-4a3b-8137-dc597a054133" providerId="ADAL" clId="{A74FC962-AFEB-42F7-81CB-01E5C29C29B4}" dt="2024-02-07T09:27:52.845" v="7" actId="478"/>
        <pc:sldMkLst>
          <pc:docMk/>
          <pc:sldMk cId="1881653888" sldId="259"/>
        </pc:sldMkLst>
        <pc:spChg chg="del">
          <ac:chgData name="Damian Gordon" userId="796278f3-970d-4a3b-8137-dc597a054133" providerId="ADAL" clId="{A74FC962-AFEB-42F7-81CB-01E5C29C29B4}" dt="2024-02-07T09:27:52.845" v="7" actId="478"/>
          <ac:spMkLst>
            <pc:docMk/>
            <pc:sldMk cId="1881653888" sldId="259"/>
            <ac:spMk id="6" creationId="{EE7250CD-B207-0790-8990-D6B6132B957D}"/>
          </ac:spMkLst>
        </pc:spChg>
      </pc:sldChg>
      <pc:sldChg chg="delSp mod">
        <pc:chgData name="Damian Gordon" userId="796278f3-970d-4a3b-8137-dc597a054133" providerId="ADAL" clId="{A74FC962-AFEB-42F7-81CB-01E5C29C29B4}" dt="2024-02-07T09:27:56.839" v="8" actId="478"/>
        <pc:sldMkLst>
          <pc:docMk/>
          <pc:sldMk cId="3902077089" sldId="260"/>
        </pc:sldMkLst>
        <pc:spChg chg="del">
          <ac:chgData name="Damian Gordon" userId="796278f3-970d-4a3b-8137-dc597a054133" providerId="ADAL" clId="{A74FC962-AFEB-42F7-81CB-01E5C29C29B4}" dt="2024-02-07T09:27:56.839" v="8" actId="478"/>
          <ac:spMkLst>
            <pc:docMk/>
            <pc:sldMk cId="3902077089" sldId="260"/>
            <ac:spMk id="3" creationId="{A919675E-3146-AA1B-67A4-096C78903D75}"/>
          </ac:spMkLst>
        </pc:spChg>
      </pc:sldChg>
      <pc:sldChg chg="delSp mod">
        <pc:chgData name="Damian Gordon" userId="796278f3-970d-4a3b-8137-dc597a054133" providerId="ADAL" clId="{A74FC962-AFEB-42F7-81CB-01E5C29C29B4}" dt="2024-02-07T09:28:02.190" v="9" actId="478"/>
        <pc:sldMkLst>
          <pc:docMk/>
          <pc:sldMk cId="4103298243" sldId="261"/>
        </pc:sldMkLst>
        <pc:spChg chg="del">
          <ac:chgData name="Damian Gordon" userId="796278f3-970d-4a3b-8137-dc597a054133" providerId="ADAL" clId="{A74FC962-AFEB-42F7-81CB-01E5C29C29B4}" dt="2024-02-07T09:28:02.190" v="9" actId="478"/>
          <ac:spMkLst>
            <pc:docMk/>
            <pc:sldMk cId="4103298243" sldId="261"/>
            <ac:spMk id="5" creationId="{5A948361-C427-225C-0C2C-BF5D3BBE2DEC}"/>
          </ac:spMkLst>
        </pc:spChg>
      </pc:sldChg>
      <pc:sldChg chg="delSp mod">
        <pc:chgData name="Damian Gordon" userId="796278f3-970d-4a3b-8137-dc597a054133" providerId="ADAL" clId="{A74FC962-AFEB-42F7-81CB-01E5C29C29B4}" dt="2024-02-07T09:28:06.192" v="10" actId="478"/>
        <pc:sldMkLst>
          <pc:docMk/>
          <pc:sldMk cId="482944602" sldId="262"/>
        </pc:sldMkLst>
        <pc:spChg chg="del">
          <ac:chgData name="Damian Gordon" userId="796278f3-970d-4a3b-8137-dc597a054133" providerId="ADAL" clId="{A74FC962-AFEB-42F7-81CB-01E5C29C29B4}" dt="2024-02-07T09:28:06.192" v="10" actId="478"/>
          <ac:spMkLst>
            <pc:docMk/>
            <pc:sldMk cId="482944602" sldId="262"/>
            <ac:spMk id="5" creationId="{5A948361-C427-225C-0C2C-BF5D3BBE2DEC}"/>
          </ac:spMkLst>
        </pc:spChg>
      </pc:sldChg>
      <pc:sldChg chg="modSp mod">
        <pc:chgData name="Damian Gordon" userId="796278f3-970d-4a3b-8137-dc597a054133" providerId="ADAL" clId="{A74FC962-AFEB-42F7-81CB-01E5C29C29B4}" dt="2024-02-07T09:27:45.535" v="6" actId="20577"/>
        <pc:sldMkLst>
          <pc:docMk/>
          <pc:sldMk cId="4078068191" sldId="267"/>
        </pc:sldMkLst>
        <pc:spChg chg="mod">
          <ac:chgData name="Damian Gordon" userId="796278f3-970d-4a3b-8137-dc597a054133" providerId="ADAL" clId="{A74FC962-AFEB-42F7-81CB-01E5C29C29B4}" dt="2024-02-07T09:27:45.535" v="6" actId="20577"/>
          <ac:spMkLst>
            <pc:docMk/>
            <pc:sldMk cId="4078068191" sldId="267"/>
            <ac:spMk id="3" creationId="{3B16D770-2784-99F5-C7E8-3B694BF712D6}"/>
          </ac:spMkLst>
        </pc:spChg>
      </pc:sldChg>
      <pc:sldChg chg="delSp mod">
        <pc:chgData name="Damian Gordon" userId="796278f3-970d-4a3b-8137-dc597a054133" providerId="ADAL" clId="{A74FC962-AFEB-42F7-81CB-01E5C29C29B4}" dt="2024-02-07T09:28:14.876" v="11" actId="478"/>
        <pc:sldMkLst>
          <pc:docMk/>
          <pc:sldMk cId="2100295134" sldId="306"/>
        </pc:sldMkLst>
        <pc:spChg chg="del">
          <ac:chgData name="Damian Gordon" userId="796278f3-970d-4a3b-8137-dc597a054133" providerId="ADAL" clId="{A74FC962-AFEB-42F7-81CB-01E5C29C29B4}" dt="2024-02-07T09:28:14.876" v="11" actId="478"/>
          <ac:spMkLst>
            <pc:docMk/>
            <pc:sldMk cId="2100295134" sldId="306"/>
            <ac:spMk id="5" creationId="{5A948361-C427-225C-0C2C-BF5D3BBE2DEC}"/>
          </ac:spMkLst>
        </pc:spChg>
      </pc:sldChg>
      <pc:sldChg chg="delSp mod">
        <pc:chgData name="Damian Gordon" userId="796278f3-970d-4a3b-8137-dc597a054133" providerId="ADAL" clId="{A74FC962-AFEB-42F7-81CB-01E5C29C29B4}" dt="2024-02-07T09:28:31.716" v="12" actId="478"/>
        <pc:sldMkLst>
          <pc:docMk/>
          <pc:sldMk cId="129173275" sldId="313"/>
        </pc:sldMkLst>
        <pc:spChg chg="del">
          <ac:chgData name="Damian Gordon" userId="796278f3-970d-4a3b-8137-dc597a054133" providerId="ADAL" clId="{A74FC962-AFEB-42F7-81CB-01E5C29C29B4}" dt="2024-02-07T09:28:31.716" v="12" actId="478"/>
          <ac:spMkLst>
            <pc:docMk/>
            <pc:sldMk cId="129173275" sldId="313"/>
            <ac:spMk id="20" creationId="{B4862215-8CBF-0756-CA21-5A1CA0EE3B72}"/>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85D724-3975-4464-988E-993C049AE181}" type="datetimeFigureOut">
              <a:rPr lang="en-IE" smtClean="0"/>
              <a:t>07/02/2024</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582887-1AB0-43DA-84C4-EF09DFBAB26F}" type="slidenum">
              <a:rPr lang="en-IE" smtClean="0"/>
              <a:t>‹#›</a:t>
            </a:fld>
            <a:endParaRPr lang="en-IE"/>
          </a:p>
        </p:txBody>
      </p:sp>
    </p:spTree>
    <p:extLst>
      <p:ext uri="{BB962C8B-B14F-4D97-AF65-F5344CB8AC3E}">
        <p14:creationId xmlns:p14="http://schemas.microsoft.com/office/powerpoint/2010/main" val="1220718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A21818-E75A-458F-AC5B-0E9A2C76B835}"/>
              </a:ext>
            </a:extLst>
          </p:cNvPr>
          <p:cNvSpPr>
            <a:spLocks noGrp="1"/>
          </p:cNvSpPr>
          <p:nvPr>
            <p:ph type="ctrTitle"/>
          </p:nvPr>
        </p:nvSpPr>
        <p:spPr>
          <a:xfrm>
            <a:off x="448056" y="448056"/>
            <a:ext cx="11292840" cy="3401568"/>
          </a:xfrm>
        </p:spPr>
        <p:txBody>
          <a:bodyPr anchor="b">
            <a:normAutofit/>
          </a:bodyPr>
          <a:lstStyle>
            <a:lvl1pPr algn="l">
              <a:defRPr sz="6400">
                <a:solidFill>
                  <a:schemeClr val="tx2"/>
                </a:solidFill>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6EE64DE-978B-4F95-BB3C-D027D8008748}"/>
              </a:ext>
            </a:extLst>
          </p:cNvPr>
          <p:cNvSpPr>
            <a:spLocks noGrp="1"/>
          </p:cNvSpPr>
          <p:nvPr>
            <p:ph type="subTitle" idx="1"/>
          </p:nvPr>
        </p:nvSpPr>
        <p:spPr>
          <a:xfrm>
            <a:off x="448056" y="4471416"/>
            <a:ext cx="11292840" cy="1481328"/>
          </a:xfrm>
        </p:spPr>
        <p:txBody>
          <a:bodyPr/>
          <a:lstStyle>
            <a:lvl1pPr marL="0" indent="0" algn="l">
              <a:lnSpc>
                <a:spcPct val="120000"/>
              </a:lnSpc>
              <a:buNone/>
              <a:defRPr sz="2400">
                <a:solidFill>
                  <a:schemeClr val="tx2">
                    <a:alpha val="5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cxnSp>
        <p:nvCxnSpPr>
          <p:cNvPr id="8" name="Straight Connector 7">
            <a:extLst>
              <a:ext uri="{FF2B5EF4-FFF2-40B4-BE49-F238E27FC236}">
                <a16:creationId xmlns:a16="http://schemas.microsoft.com/office/drawing/2014/main" id="{C66CC717-08C5-4F3E-B8AA-BA93C8755982}"/>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Footer Placeholder 4">
            <a:extLst>
              <a:ext uri="{FF2B5EF4-FFF2-40B4-BE49-F238E27FC236}">
                <a16:creationId xmlns:a16="http://schemas.microsoft.com/office/drawing/2014/main" id="{896B5700-AA45-4E20-8BE5-27620411303F}"/>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10" name="Slide Number Placeholder 5">
            <a:extLst>
              <a:ext uri="{FF2B5EF4-FFF2-40B4-BE49-F238E27FC236}">
                <a16:creationId xmlns:a16="http://schemas.microsoft.com/office/drawing/2014/main" id="{7C5B7199-CC00-4D38-8B48-F8A539112985}"/>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1" name="Date Placeholder 3">
            <a:extLst>
              <a:ext uri="{FF2B5EF4-FFF2-40B4-BE49-F238E27FC236}">
                <a16:creationId xmlns:a16="http://schemas.microsoft.com/office/drawing/2014/main" id="{16BC76EC-3453-4CE0-A71D-BD21940757B4}"/>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Wednesday, February 7, 2024</a:t>
            </a:fld>
            <a:endParaRPr lang="en-US" dirty="0"/>
          </a:p>
        </p:txBody>
      </p:sp>
    </p:spTree>
    <p:extLst>
      <p:ext uri="{BB962C8B-B14F-4D97-AF65-F5344CB8AC3E}">
        <p14:creationId xmlns:p14="http://schemas.microsoft.com/office/powerpoint/2010/main" val="295773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733FC-38A1-463C-BF3D-0D99784E02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2AFD076A-A004-4560-A43B-028624E20D17}"/>
              </a:ext>
            </a:extLst>
          </p:cNvPr>
          <p:cNvSpPr>
            <a:spLocks noGrp="1"/>
          </p:cNvSpPr>
          <p:nvPr>
            <p:ph type="body" orient="vert" idx="1"/>
          </p:nvPr>
        </p:nvSpPr>
        <p:spPr>
          <a:xfrm>
            <a:off x="448056" y="1956816"/>
            <a:ext cx="11301984" cy="39959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FCFBA60-9309-4F2A-9FA9-305C4AFBECAF}"/>
              </a:ext>
            </a:extLst>
          </p:cNvPr>
          <p:cNvSpPr>
            <a:spLocks noGrp="1"/>
          </p:cNvSpPr>
          <p:nvPr>
            <p:ph type="dt" sz="half" idx="10"/>
          </p:nvPr>
        </p:nvSpPr>
        <p:spPr>
          <a:xfrm>
            <a:off x="438912" y="6153912"/>
            <a:ext cx="3456432" cy="502920"/>
          </a:xfrm>
          <a:prstGeom prst="rect">
            <a:avLst/>
          </a:prstGeom>
        </p:spPr>
        <p:txBody>
          <a:bodyPr/>
          <a:lstStyle/>
          <a:p>
            <a:fld id="{53CF612A-4CB0-4F57-9A87-F049CECB184D}" type="datetime2">
              <a:rPr lang="en-US" smtClean="0"/>
              <a:t>Wednesday, February 7, 2024</a:t>
            </a:fld>
            <a:endParaRPr lang="en-US"/>
          </a:p>
        </p:txBody>
      </p:sp>
      <p:sp>
        <p:nvSpPr>
          <p:cNvPr id="5" name="Footer Placeholder 4">
            <a:extLst>
              <a:ext uri="{FF2B5EF4-FFF2-40B4-BE49-F238E27FC236}">
                <a16:creationId xmlns:a16="http://schemas.microsoft.com/office/drawing/2014/main" id="{491BF451-928F-4E55-8A76-111D0E21121F}"/>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B5EC161-BA80-4E93-AEB1-B61E38C098BB}"/>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25689148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EA44E3E-5EFE-4FCB-86A2-5E20CC6525EC}"/>
              </a:ext>
            </a:extLst>
          </p:cNvPr>
          <p:cNvSpPr>
            <a:spLocks noGrp="1"/>
          </p:cNvSpPr>
          <p:nvPr>
            <p:ph type="title" orient="vert"/>
          </p:nvPr>
        </p:nvSpPr>
        <p:spPr>
          <a:xfrm>
            <a:off x="10232136" y="448056"/>
            <a:ext cx="1581912" cy="550468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95005E-2E0C-4200-BF29-1135A35EE9B9}"/>
              </a:ext>
            </a:extLst>
          </p:cNvPr>
          <p:cNvSpPr>
            <a:spLocks noGrp="1"/>
          </p:cNvSpPr>
          <p:nvPr>
            <p:ph type="body" orient="vert" idx="1"/>
          </p:nvPr>
        </p:nvSpPr>
        <p:spPr>
          <a:xfrm>
            <a:off x="438912" y="438912"/>
            <a:ext cx="9436608" cy="55046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12BBBED-3B21-4271-BC0F-BBA258B59D48}"/>
              </a:ext>
            </a:extLst>
          </p:cNvPr>
          <p:cNvSpPr>
            <a:spLocks noGrp="1"/>
          </p:cNvSpPr>
          <p:nvPr>
            <p:ph type="dt" sz="half" idx="10"/>
          </p:nvPr>
        </p:nvSpPr>
        <p:spPr>
          <a:xfrm>
            <a:off x="438912" y="6153912"/>
            <a:ext cx="3456432" cy="502920"/>
          </a:xfrm>
          <a:prstGeom prst="rect">
            <a:avLst/>
          </a:prstGeom>
        </p:spPr>
        <p:txBody>
          <a:bodyPr/>
          <a:lstStyle/>
          <a:p>
            <a:fld id="{8F397F40-C8F7-4897-A6B8-241042F913A9}" type="datetime2">
              <a:rPr lang="en-US" smtClean="0"/>
              <a:t>Wednesday, February 7, 2024</a:t>
            </a:fld>
            <a:endParaRPr lang="en-US"/>
          </a:p>
        </p:txBody>
      </p:sp>
      <p:sp>
        <p:nvSpPr>
          <p:cNvPr id="5" name="Footer Placeholder 4">
            <a:extLst>
              <a:ext uri="{FF2B5EF4-FFF2-40B4-BE49-F238E27FC236}">
                <a16:creationId xmlns:a16="http://schemas.microsoft.com/office/drawing/2014/main" id="{2D89CED5-56F3-4943-8143-918F7A860CD4}"/>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09C87180-7248-4741-8E3B-9AAFB414DD95}"/>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627877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B7685-BDD9-488F-B082-33592E0F1364}"/>
              </a:ext>
            </a:extLst>
          </p:cNvPr>
          <p:cNvSpPr>
            <a:spLocks noGrp="1"/>
          </p:cNvSpPr>
          <p:nvPr>
            <p:ph type="title"/>
          </p:nvPr>
        </p:nvSpPr>
        <p:spPr/>
        <p:txBody>
          <a:bodyPr wrap="square"/>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E9CB5FF-7FB5-4B8A-BF1C-48765D40B4C0}"/>
              </a:ext>
            </a:extLst>
          </p:cNvPr>
          <p:cNvSpPr>
            <a:spLocks noGrp="1"/>
          </p:cNvSpPr>
          <p:nvPr>
            <p:ph idx="1"/>
          </p:nvPr>
        </p:nvSpPr>
        <p:spPr>
          <a:xfrm>
            <a:off x="448056" y="1735200"/>
            <a:ext cx="11293200" cy="3783013"/>
          </a:xfrm>
        </p:spPr>
        <p:txBody>
          <a:bodyPr wrap="square"/>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BDA03860-F8F0-4186-B5D0-72C935B2C2A9}"/>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8" name="Slide Number Placeholder 5">
            <a:extLst>
              <a:ext uri="{FF2B5EF4-FFF2-40B4-BE49-F238E27FC236}">
                <a16:creationId xmlns:a16="http://schemas.microsoft.com/office/drawing/2014/main" id="{60B9D802-9E36-42DA-B6CA-6C937CBE8A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9" name="Date Placeholder 3">
            <a:extLst>
              <a:ext uri="{FF2B5EF4-FFF2-40B4-BE49-F238E27FC236}">
                <a16:creationId xmlns:a16="http://schemas.microsoft.com/office/drawing/2014/main" id="{C227B5A7-BF66-4C50-9DAD-A24070310B83}"/>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Wednesday, February 7, 2024</a:t>
            </a:fld>
            <a:endParaRPr lang="en-US" dirty="0"/>
          </a:p>
        </p:txBody>
      </p:sp>
    </p:spTree>
    <p:extLst>
      <p:ext uri="{BB962C8B-B14F-4D97-AF65-F5344CB8AC3E}">
        <p14:creationId xmlns:p14="http://schemas.microsoft.com/office/powerpoint/2010/main" val="183625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6E2B8D-DB20-44D1-84BC-F76685913380}"/>
              </a:ext>
            </a:extLst>
          </p:cNvPr>
          <p:cNvSpPr>
            <a:spLocks noGrp="1"/>
          </p:cNvSpPr>
          <p:nvPr>
            <p:ph type="title"/>
          </p:nvPr>
        </p:nvSpPr>
        <p:spPr>
          <a:xfrm>
            <a:off x="448056" y="448056"/>
            <a:ext cx="11311128" cy="3401568"/>
          </a:xfrm>
        </p:spPr>
        <p:txBody>
          <a:bodyPr anchor="b">
            <a:normAutofit/>
          </a:bodyPr>
          <a:lstStyle>
            <a:lvl1pPr>
              <a:defRPr sz="6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594C298-618E-4642-8F2B-8DD253ED5C06}"/>
              </a:ext>
            </a:extLst>
          </p:cNvPr>
          <p:cNvSpPr>
            <a:spLocks noGrp="1"/>
          </p:cNvSpPr>
          <p:nvPr>
            <p:ph type="body" idx="1"/>
          </p:nvPr>
        </p:nvSpPr>
        <p:spPr>
          <a:xfrm>
            <a:off x="448056" y="4471416"/>
            <a:ext cx="11292840" cy="1481328"/>
          </a:xfrm>
        </p:spPr>
        <p:txBody>
          <a:bodyPr/>
          <a:lstStyle>
            <a:lvl1pPr marL="0" indent="0">
              <a:lnSpc>
                <a:spcPct val="120000"/>
              </a:lnSpc>
              <a:buNone/>
              <a:defRPr sz="2400">
                <a:solidFill>
                  <a:schemeClr val="tx2">
                    <a:alpha val="5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B3ECD5-2EEA-457B-9C93-36F8AF368EC7}"/>
              </a:ext>
            </a:extLst>
          </p:cNvPr>
          <p:cNvSpPr>
            <a:spLocks noGrp="1"/>
          </p:cNvSpPr>
          <p:nvPr>
            <p:ph type="dt" sz="half" idx="10"/>
          </p:nvPr>
        </p:nvSpPr>
        <p:spPr>
          <a:xfrm>
            <a:off x="438912" y="6153912"/>
            <a:ext cx="3456432" cy="502920"/>
          </a:xfrm>
          <a:prstGeom prst="rect">
            <a:avLst/>
          </a:prstGeom>
        </p:spPr>
        <p:txBody>
          <a:bodyPr/>
          <a:lstStyle/>
          <a:p>
            <a:fld id="{10EDCA73-0A86-4195-A787-75037827079D}" type="datetime2">
              <a:rPr lang="en-US" smtClean="0"/>
              <a:t>Wednesday, February 7, 2024</a:t>
            </a:fld>
            <a:endParaRPr lang="en-US"/>
          </a:p>
        </p:txBody>
      </p:sp>
      <p:sp>
        <p:nvSpPr>
          <p:cNvPr id="5" name="Footer Placeholder 4">
            <a:extLst>
              <a:ext uri="{FF2B5EF4-FFF2-40B4-BE49-F238E27FC236}">
                <a16:creationId xmlns:a16="http://schemas.microsoft.com/office/drawing/2014/main" id="{D79A15D4-F172-4025-9290-C8F5D419720E}"/>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3926CD73-9984-4E1D-BD74-37115C1F4C57}"/>
              </a:ext>
            </a:extLst>
          </p:cNvPr>
          <p:cNvSpPr>
            <a:spLocks noGrp="1"/>
          </p:cNvSpPr>
          <p:nvPr>
            <p:ph type="sldNum" sz="quarter" idx="12"/>
          </p:nvPr>
        </p:nvSpPr>
        <p:spPr/>
        <p:txBody>
          <a:bodyPr rIns="219456"/>
          <a:lstStyle/>
          <a:p>
            <a:fld id="{0D309695-DEC3-40DA-9DF5-330280C9D0E8}" type="slidenum">
              <a:rPr lang="en-US" smtClean="0"/>
              <a:t>‹#›</a:t>
            </a:fld>
            <a:endParaRPr lang="en-US"/>
          </a:p>
        </p:txBody>
      </p:sp>
      <p:cxnSp>
        <p:nvCxnSpPr>
          <p:cNvPr id="8" name="Straight Connector 7">
            <a:extLst>
              <a:ext uri="{FF2B5EF4-FFF2-40B4-BE49-F238E27FC236}">
                <a16:creationId xmlns:a16="http://schemas.microsoft.com/office/drawing/2014/main" id="{E99FAD47-5E44-4EE5-A422-A77593F8F3A3}"/>
              </a:ext>
            </a:extLst>
          </p:cNvPr>
          <p:cNvCxnSpPr>
            <a:cxnSpLocks/>
          </p:cNvCxnSpPr>
          <p:nvPr/>
        </p:nvCxnSpPr>
        <p:spPr>
          <a:xfrm>
            <a:off x="449400" y="4122000"/>
            <a:ext cx="112932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56571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974E41-AB27-418C-AA9E-8F863DDE3629}"/>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8B9E10A-E18D-4122-A71B-0A22F695E076}"/>
              </a:ext>
            </a:extLst>
          </p:cNvPr>
          <p:cNvSpPr>
            <a:spLocks noGrp="1"/>
          </p:cNvSpPr>
          <p:nvPr>
            <p:ph sz="half" idx="1"/>
          </p:nvPr>
        </p:nvSpPr>
        <p:spPr>
          <a:xfrm>
            <a:off x="448056" y="1735200"/>
            <a:ext cx="5431536" cy="4214750"/>
          </a:xfrm>
        </p:spPr>
        <p:txBody>
          <a:bodyPr/>
          <a:lstStyle>
            <a:lvl1pPr marL="450000">
              <a:defRPr/>
            </a:lvl1pPr>
            <a:lvl2pPr marL="900000">
              <a:defRPr/>
            </a:lvl2pPr>
            <a:lvl3pPr marL="1350000">
              <a:defRPr/>
            </a:lvl3pPr>
            <a:lvl4pPr marL="1800000">
              <a:defRPr/>
            </a:lvl4pPr>
            <a:lvl5pPr marL="225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0CB980D-2720-431B-88C8-4D837023BBFF}"/>
              </a:ext>
            </a:extLst>
          </p:cNvPr>
          <p:cNvSpPr>
            <a:spLocks noGrp="1"/>
          </p:cNvSpPr>
          <p:nvPr>
            <p:ph sz="half" idx="2"/>
          </p:nvPr>
        </p:nvSpPr>
        <p:spPr>
          <a:xfrm>
            <a:off x="6309360" y="1735200"/>
            <a:ext cx="5431536" cy="4214750"/>
          </a:xfrm>
        </p:spPr>
        <p:txBody>
          <a:bodyPr/>
          <a:lstStyle>
            <a:lvl2pPr marL="900000">
              <a:defRPr/>
            </a:lvl2pPr>
            <a:lvl3pPr marL="1350000">
              <a:defRPr/>
            </a:lvl3pPr>
            <a:lvl4pPr marL="1800000">
              <a:defRPr/>
            </a:lvl4pPr>
            <a:lvl5pPr marL="243000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DE8EB211-F6F7-4C53-B25F-F1EBF7A8BF4E}"/>
              </a:ext>
            </a:extLst>
          </p:cNvPr>
          <p:cNvSpPr>
            <a:spLocks noGrp="1"/>
          </p:cNvSpPr>
          <p:nvPr>
            <p:ph type="dt" sz="half" idx="10"/>
          </p:nvPr>
        </p:nvSpPr>
        <p:spPr>
          <a:xfrm>
            <a:off x="438912" y="6153912"/>
            <a:ext cx="3456432" cy="502920"/>
          </a:xfrm>
          <a:prstGeom prst="rect">
            <a:avLst/>
          </a:prstGeom>
        </p:spPr>
        <p:txBody>
          <a:bodyPr/>
          <a:lstStyle/>
          <a:p>
            <a:fld id="{83C75374-B296-498E-A935-80631EA9020D}" type="datetime2">
              <a:rPr lang="en-US" smtClean="0"/>
              <a:t>Wednesday, February 7, 2024</a:t>
            </a:fld>
            <a:endParaRPr lang="en-US"/>
          </a:p>
        </p:txBody>
      </p:sp>
      <p:sp>
        <p:nvSpPr>
          <p:cNvPr id="6" name="Footer Placeholder 5">
            <a:extLst>
              <a:ext uri="{FF2B5EF4-FFF2-40B4-BE49-F238E27FC236}">
                <a16:creationId xmlns:a16="http://schemas.microsoft.com/office/drawing/2014/main" id="{D0AA830D-482E-415E-B855-D561B94BDC2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2D7FB2AC-9F49-4D35-8C5E-ECECC6B13134}"/>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12019596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5D59-DC0A-4295-8714-902B54B983AF}"/>
              </a:ext>
            </a:extLst>
          </p:cNvPr>
          <p:cNvSpPr>
            <a:spLocks noGrp="1"/>
          </p:cNvSpPr>
          <p:nvPr>
            <p:ph type="title"/>
          </p:nvPr>
        </p:nvSpPr>
        <p:spPr>
          <a:xfrm>
            <a:off x="448056" y="388800"/>
            <a:ext cx="11311128" cy="1141200"/>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67A33E2-E7AE-4E37-9DF1-69697E45D2A7}"/>
              </a:ext>
            </a:extLst>
          </p:cNvPr>
          <p:cNvSpPr>
            <a:spLocks noGrp="1"/>
          </p:cNvSpPr>
          <p:nvPr>
            <p:ph type="body" idx="1"/>
          </p:nvPr>
        </p:nvSpPr>
        <p:spPr>
          <a:xfrm>
            <a:off x="448056"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2E79D5-E651-4B82-AFAA-DE6E16AC3EB8}"/>
              </a:ext>
            </a:extLst>
          </p:cNvPr>
          <p:cNvSpPr>
            <a:spLocks noGrp="1"/>
          </p:cNvSpPr>
          <p:nvPr>
            <p:ph sz="half" idx="2"/>
          </p:nvPr>
        </p:nvSpPr>
        <p:spPr>
          <a:xfrm>
            <a:off x="448056"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1A91196-F771-42C3-A726-A4ECF561FFF3}"/>
              </a:ext>
            </a:extLst>
          </p:cNvPr>
          <p:cNvSpPr>
            <a:spLocks noGrp="1"/>
          </p:cNvSpPr>
          <p:nvPr>
            <p:ph type="body" sz="quarter" idx="3"/>
          </p:nvPr>
        </p:nvSpPr>
        <p:spPr>
          <a:xfrm>
            <a:off x="6309360" y="1774952"/>
            <a:ext cx="5431536" cy="612648"/>
          </a:xfrm>
        </p:spPr>
        <p:txBody>
          <a:bodyPr anchor="t">
            <a:normAutofit/>
          </a:bodyPr>
          <a:lstStyle>
            <a:lvl1pPr marL="0" indent="0">
              <a:lnSpc>
                <a:spcPct val="100000"/>
              </a:lnSpc>
              <a:buNone/>
              <a:defRPr sz="2000" b="0" i="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776BA18-D373-4B5F-B812-5D5E4C2378E7}"/>
              </a:ext>
            </a:extLst>
          </p:cNvPr>
          <p:cNvSpPr>
            <a:spLocks noGrp="1"/>
          </p:cNvSpPr>
          <p:nvPr>
            <p:ph sz="quarter" idx="4"/>
          </p:nvPr>
        </p:nvSpPr>
        <p:spPr>
          <a:xfrm>
            <a:off x="6309360" y="2752344"/>
            <a:ext cx="5431536" cy="320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395D0EB-9F99-4C95-ADA6-AC6B493CCA9D}"/>
              </a:ext>
            </a:extLst>
          </p:cNvPr>
          <p:cNvSpPr>
            <a:spLocks noGrp="1"/>
          </p:cNvSpPr>
          <p:nvPr>
            <p:ph type="dt" sz="half" idx="10"/>
          </p:nvPr>
        </p:nvSpPr>
        <p:spPr>
          <a:xfrm>
            <a:off x="438912" y="6153912"/>
            <a:ext cx="3456432" cy="502920"/>
          </a:xfrm>
          <a:prstGeom prst="rect">
            <a:avLst/>
          </a:prstGeom>
        </p:spPr>
        <p:txBody>
          <a:bodyPr/>
          <a:lstStyle/>
          <a:p>
            <a:fld id="{B098B728-214A-4ABC-8432-5B3A5A66A987}" type="datetime2">
              <a:rPr lang="en-US" smtClean="0"/>
              <a:t>Wednesday, February 7, 2024</a:t>
            </a:fld>
            <a:endParaRPr lang="en-US" dirty="0"/>
          </a:p>
        </p:txBody>
      </p:sp>
      <p:sp>
        <p:nvSpPr>
          <p:cNvPr id="8" name="Footer Placeholder 7">
            <a:extLst>
              <a:ext uri="{FF2B5EF4-FFF2-40B4-BE49-F238E27FC236}">
                <a16:creationId xmlns:a16="http://schemas.microsoft.com/office/drawing/2014/main" id="{27EB69A9-1E48-4683-8873-D888C39E6EEE}"/>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F57E419C-3010-4562-BA4B-ECBC2DBE629E}"/>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41694625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58066-A255-4886-A4B0-2AC829A768F3}"/>
              </a:ext>
            </a:extLst>
          </p:cNvPr>
          <p:cNvSpPr>
            <a:spLocks noGrp="1"/>
          </p:cNvSpPr>
          <p:nvPr>
            <p:ph type="title"/>
          </p:nvPr>
        </p:nvSpPr>
        <p:spPr>
          <a:xfrm>
            <a:off x="448056" y="388800"/>
            <a:ext cx="11311128" cy="5559552"/>
          </a:xfrm>
        </p:spPr>
        <p:txBody>
          <a:bodyPr wrap="square"/>
          <a:lstStyle/>
          <a:p>
            <a:r>
              <a:rPr lang="en-US"/>
              <a:t>Click to edit Master title style</a:t>
            </a:r>
            <a:endParaRPr lang="en-US" dirty="0"/>
          </a:p>
        </p:txBody>
      </p:sp>
      <p:sp>
        <p:nvSpPr>
          <p:cNvPr id="3" name="Date Placeholder 2">
            <a:extLst>
              <a:ext uri="{FF2B5EF4-FFF2-40B4-BE49-F238E27FC236}">
                <a16:creationId xmlns:a16="http://schemas.microsoft.com/office/drawing/2014/main" id="{2068D80A-6560-46E3-AF30-9CEC54EA747C}"/>
              </a:ext>
            </a:extLst>
          </p:cNvPr>
          <p:cNvSpPr>
            <a:spLocks noGrp="1"/>
          </p:cNvSpPr>
          <p:nvPr>
            <p:ph type="dt" sz="half" idx="10"/>
          </p:nvPr>
        </p:nvSpPr>
        <p:spPr>
          <a:xfrm>
            <a:off x="438912" y="6153912"/>
            <a:ext cx="3456432" cy="502920"/>
          </a:xfrm>
          <a:prstGeom prst="rect">
            <a:avLst/>
          </a:prstGeom>
        </p:spPr>
        <p:txBody>
          <a:bodyPr/>
          <a:lstStyle/>
          <a:p>
            <a:fld id="{015F02D0-6806-43AF-9888-2359BF40C204}" type="datetime2">
              <a:rPr lang="en-US" smtClean="0"/>
              <a:t>Wednesday, February 7, 2024</a:t>
            </a:fld>
            <a:endParaRPr lang="en-US"/>
          </a:p>
        </p:txBody>
      </p:sp>
      <p:sp>
        <p:nvSpPr>
          <p:cNvPr id="4" name="Footer Placeholder 3">
            <a:extLst>
              <a:ext uri="{FF2B5EF4-FFF2-40B4-BE49-F238E27FC236}">
                <a16:creationId xmlns:a16="http://schemas.microsoft.com/office/drawing/2014/main" id="{4AB673C2-FB1E-46F5-8CFB-93B9DB807075}"/>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91E2120-410F-4382-81AB-37F161F72150}"/>
              </a:ext>
            </a:extLst>
          </p:cNvPr>
          <p:cNvSpPr>
            <a:spLocks noGrp="1"/>
          </p:cNvSpPr>
          <p:nvPr>
            <p:ph type="sldNum" sz="quarter" idx="12"/>
          </p:nvPr>
        </p:nvSpPr>
        <p:spPr/>
        <p:txBody>
          <a:bodyPr rIns="219456"/>
          <a:lstStyle/>
          <a:p>
            <a:fld id="{0D309695-DEC3-40DA-9DF5-330280C9D0E8}" type="slidenum">
              <a:rPr lang="en-US" smtClean="0"/>
              <a:t>‹#›</a:t>
            </a:fld>
            <a:endParaRPr lang="en-US"/>
          </a:p>
        </p:txBody>
      </p:sp>
    </p:spTree>
    <p:extLst>
      <p:ext uri="{BB962C8B-B14F-4D97-AF65-F5344CB8AC3E}">
        <p14:creationId xmlns:p14="http://schemas.microsoft.com/office/powerpoint/2010/main" val="838324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802222-E41B-48E7-BF06-5C5509D621C0}"/>
              </a:ext>
            </a:extLst>
          </p:cNvPr>
          <p:cNvSpPr>
            <a:spLocks noGrp="1"/>
          </p:cNvSpPr>
          <p:nvPr>
            <p:ph type="dt" sz="half" idx="10"/>
          </p:nvPr>
        </p:nvSpPr>
        <p:spPr>
          <a:xfrm>
            <a:off x="438912" y="6153912"/>
            <a:ext cx="3456432" cy="502920"/>
          </a:xfrm>
          <a:prstGeom prst="rect">
            <a:avLst/>
          </a:prstGeom>
        </p:spPr>
        <p:txBody>
          <a:bodyPr/>
          <a:lstStyle/>
          <a:p>
            <a:fld id="{8EE14D2D-B1AF-4197-82D6-FC1F8BD05681}" type="datetime2">
              <a:rPr lang="en-US" smtClean="0"/>
              <a:t>Wednesday, February 7, 2024</a:t>
            </a:fld>
            <a:endParaRPr lang="en-US"/>
          </a:p>
        </p:txBody>
      </p:sp>
      <p:sp>
        <p:nvSpPr>
          <p:cNvPr id="3" name="Footer Placeholder 2">
            <a:extLst>
              <a:ext uri="{FF2B5EF4-FFF2-40B4-BE49-F238E27FC236}">
                <a16:creationId xmlns:a16="http://schemas.microsoft.com/office/drawing/2014/main" id="{17A636E3-B721-46E8-882F-C123530F0FE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C4FC1178-3E0E-449A-B799-009C04C069AF}"/>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417398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23392-4FF4-4922-A14E-8AA23A9BDD7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104FB38E-5055-4C9B-9A3B-A7B3A4887944}"/>
              </a:ext>
            </a:extLst>
          </p:cNvPr>
          <p:cNvSpPr>
            <a:spLocks noGrp="1"/>
          </p:cNvSpPr>
          <p:nvPr>
            <p:ph idx="1"/>
          </p:nvPr>
        </p:nvSpPr>
        <p:spPr>
          <a:xfrm>
            <a:off x="4370832" y="393192"/>
            <a:ext cx="7379208" cy="5559552"/>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9E2EC2DB-2ED3-408C-BFF2-F413C9D8F91E}"/>
              </a:ext>
            </a:extLst>
          </p:cNvPr>
          <p:cNvSpPr>
            <a:spLocks noGrp="1"/>
          </p:cNvSpPr>
          <p:nvPr>
            <p:ph type="body" sz="half" idx="2"/>
          </p:nvPr>
        </p:nvSpPr>
        <p:spPr>
          <a:xfrm>
            <a:off x="448056" y="1733550"/>
            <a:ext cx="3447288" cy="421919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1374FDF-3000-4B2C-AC88-8CE34D680596}"/>
              </a:ext>
            </a:extLst>
          </p:cNvPr>
          <p:cNvSpPr>
            <a:spLocks noGrp="1"/>
          </p:cNvSpPr>
          <p:nvPr>
            <p:ph type="dt" sz="half" idx="10"/>
          </p:nvPr>
        </p:nvSpPr>
        <p:spPr>
          <a:xfrm>
            <a:off x="438912" y="6153912"/>
            <a:ext cx="3456432" cy="502920"/>
          </a:xfrm>
          <a:prstGeom prst="rect">
            <a:avLst/>
          </a:prstGeom>
        </p:spPr>
        <p:txBody>
          <a:bodyPr/>
          <a:lstStyle/>
          <a:p>
            <a:fld id="{98771CEB-9838-4245-91B8-EFBAFE2D8B44}" type="datetime2">
              <a:rPr lang="en-US" smtClean="0"/>
              <a:t>Wednesday, February 7, 2024</a:t>
            </a:fld>
            <a:endParaRPr lang="en-US"/>
          </a:p>
        </p:txBody>
      </p:sp>
      <p:sp>
        <p:nvSpPr>
          <p:cNvPr id="6" name="Footer Placeholder 5">
            <a:extLst>
              <a:ext uri="{FF2B5EF4-FFF2-40B4-BE49-F238E27FC236}">
                <a16:creationId xmlns:a16="http://schemas.microsoft.com/office/drawing/2014/main" id="{0DA0B7F4-5B8C-49BD-9BDA-FCBD13E24227}"/>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3502BC00-0803-4A53-8657-91CE0DB80E54}"/>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1871640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C2A98-C272-40D9-B75A-77A3D58678E0}"/>
              </a:ext>
            </a:extLst>
          </p:cNvPr>
          <p:cNvSpPr>
            <a:spLocks noGrp="1"/>
          </p:cNvSpPr>
          <p:nvPr>
            <p:ph type="title"/>
          </p:nvPr>
        </p:nvSpPr>
        <p:spPr>
          <a:xfrm>
            <a:off x="448056" y="388800"/>
            <a:ext cx="3447288" cy="1069848"/>
          </a:xfrm>
        </p:spPr>
        <p:txBody>
          <a:bodyPr wrap="square"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AD50DAC-9AC3-4A9A-91B7-6C95E4362561}"/>
              </a:ext>
            </a:extLst>
          </p:cNvPr>
          <p:cNvSpPr>
            <a:spLocks noGrp="1"/>
          </p:cNvSpPr>
          <p:nvPr>
            <p:ph type="pic" idx="1"/>
          </p:nvPr>
        </p:nvSpPr>
        <p:spPr>
          <a:xfrm>
            <a:off x="4370832" y="441324"/>
            <a:ext cx="7373112" cy="55114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3721B04-C243-49A9-B5D3-483379290943}"/>
              </a:ext>
            </a:extLst>
          </p:cNvPr>
          <p:cNvSpPr>
            <a:spLocks noGrp="1"/>
          </p:cNvSpPr>
          <p:nvPr>
            <p:ph type="body" sz="half" idx="2"/>
          </p:nvPr>
        </p:nvSpPr>
        <p:spPr>
          <a:xfrm>
            <a:off x="448056" y="1735200"/>
            <a:ext cx="3447288" cy="421475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38E949C-DD35-44F6-B45A-35134D7E1299}"/>
              </a:ext>
            </a:extLst>
          </p:cNvPr>
          <p:cNvSpPr>
            <a:spLocks noGrp="1"/>
          </p:cNvSpPr>
          <p:nvPr>
            <p:ph type="dt" sz="half" idx="10"/>
          </p:nvPr>
        </p:nvSpPr>
        <p:spPr>
          <a:xfrm>
            <a:off x="438912" y="6153912"/>
            <a:ext cx="3456432" cy="502920"/>
          </a:xfrm>
          <a:prstGeom prst="rect">
            <a:avLst/>
          </a:prstGeom>
        </p:spPr>
        <p:txBody>
          <a:bodyPr/>
          <a:lstStyle/>
          <a:p>
            <a:fld id="{51D3F6BF-A585-41F8-88DF-7E5D069F892A}" type="datetime2">
              <a:rPr lang="en-US" smtClean="0"/>
              <a:t>Wednesday, February 7, 2024</a:t>
            </a:fld>
            <a:endParaRPr lang="en-US"/>
          </a:p>
        </p:txBody>
      </p:sp>
      <p:sp>
        <p:nvSpPr>
          <p:cNvPr id="6" name="Footer Placeholder 5">
            <a:extLst>
              <a:ext uri="{FF2B5EF4-FFF2-40B4-BE49-F238E27FC236}">
                <a16:creationId xmlns:a16="http://schemas.microsoft.com/office/drawing/2014/main" id="{6BC70102-4B8E-4FEC-9BB7-97FDC1EABF86}"/>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086693AF-08A9-4388-A9B8-174D53955998}"/>
              </a:ext>
            </a:extLst>
          </p:cNvPr>
          <p:cNvSpPr>
            <a:spLocks noGrp="1"/>
          </p:cNvSpPr>
          <p:nvPr>
            <p:ph type="sldNum" sz="quarter" idx="12"/>
          </p:nvPr>
        </p:nvSpPr>
        <p:spPr/>
        <p:txBody>
          <a:bodyPr/>
          <a:lstStyle/>
          <a:p>
            <a:fld id="{0D309695-DEC3-40DA-9DF5-330280C9D0E8}" type="slidenum">
              <a:rPr lang="en-US" smtClean="0"/>
              <a:t>‹#›</a:t>
            </a:fld>
            <a:endParaRPr lang="en-US"/>
          </a:p>
        </p:txBody>
      </p:sp>
    </p:spTree>
    <p:extLst>
      <p:ext uri="{BB962C8B-B14F-4D97-AF65-F5344CB8AC3E}">
        <p14:creationId xmlns:p14="http://schemas.microsoft.com/office/powerpoint/2010/main" val="3413897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3DDBCE8-F60C-4E3A-83C0-BDE8DD2DE1FD}"/>
              </a:ext>
            </a:extLst>
          </p:cNvPr>
          <p:cNvSpPr>
            <a:spLocks noGrp="1"/>
          </p:cNvSpPr>
          <p:nvPr>
            <p:ph type="title"/>
          </p:nvPr>
        </p:nvSpPr>
        <p:spPr>
          <a:xfrm>
            <a:off x="448056" y="388800"/>
            <a:ext cx="11301984" cy="1141200"/>
          </a:xfrm>
          <a:prstGeom prst="rect">
            <a:avLst/>
          </a:prstGeom>
        </p:spPr>
        <p:txBody>
          <a:bodyPr vert="horz" lIns="0" tIns="0" rIns="0" bIns="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4BBC57F-72F2-48BC-B1EE-1F2C6155D72E}"/>
              </a:ext>
            </a:extLst>
          </p:cNvPr>
          <p:cNvSpPr>
            <a:spLocks noGrp="1"/>
          </p:cNvSpPr>
          <p:nvPr>
            <p:ph type="body" idx="1"/>
          </p:nvPr>
        </p:nvSpPr>
        <p:spPr>
          <a:xfrm>
            <a:off x="448056" y="1733550"/>
            <a:ext cx="11293200" cy="3783013"/>
          </a:xfrm>
          <a:prstGeom prst="rect">
            <a:avLst/>
          </a:prstGeom>
        </p:spPr>
        <p:txBody>
          <a:bodyPr vert="horz" lIns="0" tIns="0" rIns="9144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930FBC45-A4BC-4EE5-82B1-8BC79122559A}"/>
              </a:ext>
            </a:extLst>
          </p:cNvPr>
          <p:cNvSpPr>
            <a:spLocks noGrp="1"/>
          </p:cNvSpPr>
          <p:nvPr>
            <p:ph type="ftr" sz="quarter" idx="3"/>
          </p:nvPr>
        </p:nvSpPr>
        <p:spPr>
          <a:xfrm>
            <a:off x="4370832" y="6153912"/>
            <a:ext cx="5397056" cy="502920"/>
          </a:xfrm>
          <a:prstGeom prst="rect">
            <a:avLst/>
          </a:prstGeom>
        </p:spPr>
        <p:txBody>
          <a:bodyPr vert="horz" lIns="0" tIns="0" rIns="91440" bIns="0" rtlCol="0" anchor="ctr"/>
          <a:lstStyle>
            <a:lvl1pPr algn="l">
              <a:defRPr sz="900" cap="all" spc="200" baseline="0">
                <a:solidFill>
                  <a:schemeClr val="tx2">
                    <a:alpha val="55000"/>
                  </a:schemeClr>
                </a:solidFill>
              </a:defRPr>
            </a:lvl1pPr>
          </a:lstStyle>
          <a:p>
            <a:r>
              <a:rPr lang="en-US" spc="200" dirty="0"/>
              <a:t>Sample Footer Text</a:t>
            </a:r>
          </a:p>
        </p:txBody>
      </p:sp>
      <p:sp>
        <p:nvSpPr>
          <p:cNvPr id="6" name="Slide Number Placeholder 5">
            <a:extLst>
              <a:ext uri="{FF2B5EF4-FFF2-40B4-BE49-F238E27FC236}">
                <a16:creationId xmlns:a16="http://schemas.microsoft.com/office/drawing/2014/main" id="{725E1300-1995-409E-B058-59180872B694}"/>
              </a:ext>
            </a:extLst>
          </p:cNvPr>
          <p:cNvSpPr>
            <a:spLocks noGrp="1"/>
          </p:cNvSpPr>
          <p:nvPr>
            <p:ph type="sldNum" sz="quarter" idx="4"/>
          </p:nvPr>
        </p:nvSpPr>
        <p:spPr>
          <a:xfrm>
            <a:off x="10238232" y="6153912"/>
            <a:ext cx="1510856" cy="502920"/>
          </a:xfrm>
          <a:prstGeom prst="rect">
            <a:avLst/>
          </a:prstGeom>
        </p:spPr>
        <p:txBody>
          <a:bodyPr vert="horz" lIns="0" tIns="0" rIns="0" bIns="0" rtlCol="0" anchor="ctr"/>
          <a:lstStyle>
            <a:lvl1pPr algn="r">
              <a:defRPr sz="900">
                <a:solidFill>
                  <a:schemeClr val="tx2">
                    <a:alpha val="55000"/>
                  </a:schemeClr>
                </a:solidFill>
              </a:defRPr>
            </a:lvl1pPr>
          </a:lstStyle>
          <a:p>
            <a:fld id="{0D309695-DEC3-40DA-9DF5-330280C9D0E8}" type="slidenum">
              <a:rPr lang="en-US" smtClean="0"/>
              <a:pPr/>
              <a:t>‹#›</a:t>
            </a:fld>
            <a:endParaRPr lang="en-US" dirty="0"/>
          </a:p>
        </p:txBody>
      </p:sp>
      <p:sp>
        <p:nvSpPr>
          <p:cNvPr id="10" name="Date Placeholder 3">
            <a:extLst>
              <a:ext uri="{FF2B5EF4-FFF2-40B4-BE49-F238E27FC236}">
                <a16:creationId xmlns:a16="http://schemas.microsoft.com/office/drawing/2014/main" id="{639030E9-7F3B-403F-96B2-7C2C627C30A0}"/>
              </a:ext>
            </a:extLst>
          </p:cNvPr>
          <p:cNvSpPr>
            <a:spLocks noGrp="1"/>
          </p:cNvSpPr>
          <p:nvPr>
            <p:ph type="dt" sz="half" idx="2"/>
          </p:nvPr>
        </p:nvSpPr>
        <p:spPr>
          <a:xfrm>
            <a:off x="442912" y="6152968"/>
            <a:ext cx="3457576" cy="502920"/>
          </a:xfrm>
          <a:prstGeom prst="rect">
            <a:avLst/>
          </a:prstGeom>
        </p:spPr>
        <p:txBody>
          <a:bodyPr wrap="square" lIns="0" tIns="0" rIns="0" bIns="0" anchor="ctr" anchorCtr="0">
            <a:normAutofit/>
          </a:bodyPr>
          <a:lstStyle>
            <a:lvl1pPr>
              <a:defRPr sz="900" cap="all" spc="200" baseline="0">
                <a:solidFill>
                  <a:schemeClr val="tx1">
                    <a:alpha val="55000"/>
                  </a:schemeClr>
                </a:solidFill>
              </a:defRPr>
            </a:lvl1pPr>
          </a:lstStyle>
          <a:p>
            <a:fld id="{8256C2ED-54A4-480D-B5C8-65C0D62359B9}" type="datetime2">
              <a:rPr lang="en-US" smtClean="0"/>
              <a:pPr/>
              <a:t>Wednesday, February 7, 2024</a:t>
            </a:fld>
            <a:endParaRPr lang="en-US" dirty="0"/>
          </a:p>
        </p:txBody>
      </p:sp>
    </p:spTree>
    <p:extLst>
      <p:ext uri="{BB962C8B-B14F-4D97-AF65-F5344CB8AC3E}">
        <p14:creationId xmlns:p14="http://schemas.microsoft.com/office/powerpoint/2010/main" val="3307577006"/>
      </p:ext>
    </p:extLst>
  </p:cSld>
  <p:clrMap bg1="dk1" tx1="lt1" bg2="dk2" tx2="lt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hf sldNum="0" hdr="0" ftr="0" dt="0"/>
  <p:txStyles>
    <p:titleStyle>
      <a:lvl1pPr algn="l" defTabSz="914400" rtl="0" eaLnBrk="1" latinLnBrk="0" hangingPunct="1">
        <a:lnSpc>
          <a:spcPct val="90000"/>
        </a:lnSpc>
        <a:spcBef>
          <a:spcPct val="0"/>
        </a:spcBef>
        <a:buNone/>
        <a:defRPr sz="3200" i="1" kern="1200">
          <a:solidFill>
            <a:schemeClr val="tx2"/>
          </a:solidFill>
          <a:latin typeface="+mj-lt"/>
          <a:ea typeface="+mj-ea"/>
          <a:cs typeface="+mj-cs"/>
        </a:defRPr>
      </a:lvl1pPr>
    </p:titleStyle>
    <p:bodyStyle>
      <a:lvl1pPr marL="450000" indent="-448056" algn="l" defTabSz="914400" rtl="0" eaLnBrk="1" latinLnBrk="0" hangingPunct="1">
        <a:lnSpc>
          <a:spcPct val="140000"/>
        </a:lnSpc>
        <a:spcBef>
          <a:spcPts val="1000"/>
        </a:spcBef>
        <a:buFont typeface="Calibri Light" panose="020F0302020204030204" pitchFamily="34" charset="0"/>
        <a:buChar char="→"/>
        <a:defRPr sz="1800" kern="1200">
          <a:solidFill>
            <a:schemeClr val="tx2">
              <a:alpha val="55000"/>
            </a:schemeClr>
          </a:solidFill>
          <a:latin typeface="+mn-lt"/>
          <a:ea typeface="+mn-ea"/>
          <a:cs typeface="+mn-cs"/>
        </a:defRPr>
      </a:lvl1pPr>
      <a:lvl2pPr marL="9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2pPr>
      <a:lvl3pPr marL="13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3pPr>
      <a:lvl4pPr marL="180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4pPr>
      <a:lvl5pPr marL="2250000" indent="-448056" algn="l" defTabSz="914400" rtl="0" eaLnBrk="1" latinLnBrk="0" hangingPunct="1">
        <a:lnSpc>
          <a:spcPct val="140000"/>
        </a:lnSpc>
        <a:spcBef>
          <a:spcPts val="500"/>
        </a:spcBef>
        <a:buFont typeface="Calibri Light" panose="020F0302020204030204" pitchFamily="34" charset="0"/>
        <a:buChar char="→"/>
        <a:defRPr sz="1800" kern="1200">
          <a:solidFill>
            <a:schemeClr val="tx2">
              <a:alpha val="5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2E5B6AE-5EFE-45F0-A2AE-ED771CA3D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5FB717C-F74F-DA3A-ED78-8F91E458BDE8}"/>
              </a:ext>
            </a:extLst>
          </p:cNvPr>
          <p:cNvSpPr>
            <a:spLocks noGrp="1"/>
          </p:cNvSpPr>
          <p:nvPr>
            <p:ph type="ctrTitle"/>
          </p:nvPr>
        </p:nvSpPr>
        <p:spPr>
          <a:xfrm>
            <a:off x="448055" y="2494160"/>
            <a:ext cx="5432045" cy="1969200"/>
          </a:xfrm>
        </p:spPr>
        <p:txBody>
          <a:bodyPr anchor="b">
            <a:noAutofit/>
          </a:bodyPr>
          <a:lstStyle/>
          <a:p>
            <a:r>
              <a:rPr lang="en-IE" sz="8000" b="1" dirty="0"/>
              <a:t>Fostering</a:t>
            </a:r>
            <a:br>
              <a:rPr lang="en-IE" sz="8000" b="1" dirty="0"/>
            </a:br>
            <a:r>
              <a:rPr lang="en-IE" sz="8000" b="1" dirty="0"/>
              <a:t>Innovation</a:t>
            </a:r>
            <a:br>
              <a:rPr lang="en-IE" sz="8000" b="1" dirty="0"/>
            </a:br>
            <a:r>
              <a:rPr lang="en-IE" sz="8000" b="1" dirty="0"/>
              <a:t>Thinking</a:t>
            </a:r>
          </a:p>
        </p:txBody>
      </p:sp>
      <p:sp>
        <p:nvSpPr>
          <p:cNvPr id="3" name="Subtitle 2">
            <a:extLst>
              <a:ext uri="{FF2B5EF4-FFF2-40B4-BE49-F238E27FC236}">
                <a16:creationId xmlns:a16="http://schemas.microsoft.com/office/drawing/2014/main" id="{78117BC9-F97A-38C9-C1FF-C3FC8BAAD410}"/>
              </a:ext>
            </a:extLst>
          </p:cNvPr>
          <p:cNvSpPr>
            <a:spLocks noGrp="1"/>
          </p:cNvSpPr>
          <p:nvPr>
            <p:ph type="subTitle" idx="1"/>
          </p:nvPr>
        </p:nvSpPr>
        <p:spPr>
          <a:xfrm>
            <a:off x="448055" y="2624400"/>
            <a:ext cx="5432045" cy="3326456"/>
          </a:xfrm>
        </p:spPr>
        <p:txBody>
          <a:bodyPr>
            <a:normAutofit lnSpcReduction="10000"/>
          </a:bodyPr>
          <a:lstStyle/>
          <a:p>
            <a:endParaRPr lang="en-IE" sz="4400" dirty="0"/>
          </a:p>
          <a:p>
            <a:endParaRPr lang="en-IE" sz="4400" dirty="0"/>
          </a:p>
          <a:p>
            <a:endParaRPr lang="en-IE" sz="4400" dirty="0"/>
          </a:p>
          <a:p>
            <a:r>
              <a:rPr lang="en-IE" sz="4400" dirty="0"/>
              <a:t>Damian Gordon</a:t>
            </a:r>
          </a:p>
        </p:txBody>
      </p:sp>
      <p:cxnSp>
        <p:nvCxnSpPr>
          <p:cNvPr id="11" name="Straight Connector 10">
            <a:extLst>
              <a:ext uri="{FF2B5EF4-FFF2-40B4-BE49-F238E27FC236}">
                <a16:creationId xmlns:a16="http://schemas.microsoft.com/office/drawing/2014/main" id="{D255B435-D9F3-4A31-B89E-36741390DB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50000" y="450000"/>
            <a:ext cx="5432400" cy="0"/>
          </a:xfrm>
          <a:prstGeom prst="line">
            <a:avLst/>
          </a:prstGeom>
          <a:ln w="6350">
            <a:solidFill>
              <a:schemeClr val="tx2"/>
            </a:solidFill>
          </a:ln>
        </p:spPr>
        <p:style>
          <a:lnRef idx="1">
            <a:schemeClr val="accent1"/>
          </a:lnRef>
          <a:fillRef idx="0">
            <a:schemeClr val="accent1"/>
          </a:fillRef>
          <a:effectRef idx="0">
            <a:schemeClr val="accent1"/>
          </a:effectRef>
          <a:fontRef idx="minor">
            <a:schemeClr val="tx1"/>
          </a:fontRef>
        </p:style>
      </p:cxnSp>
      <p:pic>
        <p:nvPicPr>
          <p:cNvPr id="4" name="Picture 3" descr="A colorful light bulb with business icons">
            <a:extLst>
              <a:ext uri="{FF2B5EF4-FFF2-40B4-BE49-F238E27FC236}">
                <a16:creationId xmlns:a16="http://schemas.microsoft.com/office/drawing/2014/main" id="{5AEB5CE8-068C-3CA4-CB24-430D26BD8B90}"/>
              </a:ext>
            </a:extLst>
          </p:cNvPr>
          <p:cNvPicPr>
            <a:picLocks noChangeAspect="1"/>
          </p:cNvPicPr>
          <p:nvPr/>
        </p:nvPicPr>
        <p:blipFill rotWithShape="1">
          <a:blip r:embed="rId2"/>
          <a:srcRect l="15898" r="24084" b="1"/>
          <a:stretch/>
        </p:blipFill>
        <p:spPr>
          <a:xfrm>
            <a:off x="6311900" y="10"/>
            <a:ext cx="5880100" cy="6857990"/>
          </a:xfrm>
          <a:prstGeom prst="rect">
            <a:avLst/>
          </a:prstGeom>
        </p:spPr>
      </p:pic>
    </p:spTree>
    <p:extLst>
      <p:ext uri="{BB962C8B-B14F-4D97-AF65-F5344CB8AC3E}">
        <p14:creationId xmlns:p14="http://schemas.microsoft.com/office/powerpoint/2010/main" val="12669101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id="{47A2939B-9F5D-4AE3-DA96-C7E518DE2B84}"/>
              </a:ext>
            </a:extLst>
          </p:cNvPr>
          <p:cNvSpPr/>
          <p:nvPr/>
        </p:nvSpPr>
        <p:spPr>
          <a:xfrm>
            <a:off x="2396490" y="1625600"/>
            <a:ext cx="7680960" cy="4531360"/>
          </a:xfrm>
          <a:prstGeom prst="roundRect">
            <a:avLst/>
          </a:prstGeom>
          <a:solidFill>
            <a:schemeClr val="tx1">
              <a:lumMod val="9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solidFill>
                  <a:schemeClr val="bg1"/>
                </a:solidFill>
              </a:rPr>
              <a:t>SUSTAINABLE BUSINESS</a:t>
            </a:r>
          </a:p>
          <a:p>
            <a:pPr algn="ctr"/>
            <a:endParaRPr lang="en-IE" sz="3200" b="1" dirty="0">
              <a:solidFill>
                <a:schemeClr val="bg1"/>
              </a:solidFill>
            </a:endParaRPr>
          </a:p>
          <a:p>
            <a:pPr algn="ctr"/>
            <a:endParaRPr lang="en-IE" b="1" dirty="0">
              <a:solidFill>
                <a:schemeClr val="bg1"/>
              </a:solidFill>
            </a:endParaRPr>
          </a:p>
          <a:p>
            <a:pPr algn="ctr"/>
            <a:endParaRPr lang="en-IE" b="1" dirty="0">
              <a:solidFill>
                <a:schemeClr val="bg1"/>
              </a:solidFill>
            </a:endParaRPr>
          </a:p>
          <a:p>
            <a:pPr algn="ctr"/>
            <a:endParaRPr lang="en-IE" b="1" dirty="0">
              <a:solidFill>
                <a:schemeClr val="bg1"/>
              </a:solidFill>
            </a:endParaRPr>
          </a:p>
          <a:p>
            <a:pPr algn="ctr"/>
            <a:endParaRPr lang="en-IE" b="1" dirty="0">
              <a:solidFill>
                <a:schemeClr val="bg1"/>
              </a:solidFill>
            </a:endParaRPr>
          </a:p>
          <a:p>
            <a:pPr algn="ctr"/>
            <a:endParaRPr lang="en-IE" sz="3200" b="1" dirty="0"/>
          </a:p>
          <a:p>
            <a:pPr algn="ctr"/>
            <a:endParaRPr lang="en-IE" sz="3200" b="1" dirty="0"/>
          </a:p>
          <a:p>
            <a:pPr algn="ctr"/>
            <a:endParaRPr lang="en-IE" sz="3200" b="1" dirty="0"/>
          </a:p>
          <a:p>
            <a:pPr algn="ctr"/>
            <a:endParaRPr lang="en-IE" sz="3200" b="1" dirty="0"/>
          </a:p>
          <a:p>
            <a:pPr algn="ctr"/>
            <a:endParaRPr lang="en-IE" sz="3200" b="1" dirty="0"/>
          </a:p>
        </p:txBody>
      </p:sp>
      <p:sp>
        <p:nvSpPr>
          <p:cNvPr id="8" name="Rectangle: Rounded Corners 7">
            <a:extLst>
              <a:ext uri="{FF2B5EF4-FFF2-40B4-BE49-F238E27FC236}">
                <a16:creationId xmlns:a16="http://schemas.microsoft.com/office/drawing/2014/main" id="{9F32E418-9E0E-E811-2F03-1FB7EAAB923F}"/>
              </a:ext>
            </a:extLst>
          </p:cNvPr>
          <p:cNvSpPr/>
          <p:nvPr/>
        </p:nvSpPr>
        <p:spPr>
          <a:xfrm>
            <a:off x="2829560" y="2326640"/>
            <a:ext cx="6639560" cy="3749040"/>
          </a:xfrm>
          <a:prstGeom prst="roundRect">
            <a:avLst/>
          </a:prstGeom>
          <a:solidFill>
            <a:schemeClr val="bg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solidFill>
                  <a:schemeClr val="bg1"/>
                </a:solidFill>
              </a:rPr>
              <a:t>MARKET</a:t>
            </a:r>
            <a:r>
              <a:rPr lang="en-IE" b="1" dirty="0">
                <a:solidFill>
                  <a:schemeClr val="bg1"/>
                </a:solidFill>
              </a:rPr>
              <a:t> (brand awareness, selling it)</a:t>
            </a:r>
          </a:p>
          <a:p>
            <a:pPr algn="ctr"/>
            <a:endParaRPr lang="en-IE" b="1" dirty="0">
              <a:solidFill>
                <a:schemeClr val="bg1"/>
              </a:solidFill>
            </a:endParaRPr>
          </a:p>
          <a:p>
            <a:pPr algn="ctr"/>
            <a:endParaRPr lang="en-IE" b="1" dirty="0">
              <a:solidFill>
                <a:schemeClr val="bg1"/>
              </a:solidFill>
            </a:endParaRPr>
          </a:p>
          <a:p>
            <a:pPr algn="ctr"/>
            <a:endParaRPr lang="en-IE" b="1" dirty="0">
              <a:solidFill>
                <a:schemeClr val="bg1"/>
              </a:solidFill>
            </a:endParaRPr>
          </a:p>
          <a:p>
            <a:pPr algn="ctr"/>
            <a:endParaRPr lang="en-IE" sz="3200" b="1" dirty="0"/>
          </a:p>
          <a:p>
            <a:pPr algn="ctr"/>
            <a:endParaRPr lang="en-IE" sz="3200" b="1" dirty="0"/>
          </a:p>
          <a:p>
            <a:pPr algn="ctr"/>
            <a:endParaRPr lang="en-IE" sz="3200" b="1" dirty="0"/>
          </a:p>
          <a:p>
            <a:pPr algn="ctr"/>
            <a:endParaRPr lang="en-IE" sz="3200" b="1" dirty="0"/>
          </a:p>
          <a:p>
            <a:pPr algn="ctr"/>
            <a:endParaRPr lang="en-IE" sz="3200" b="1" dirty="0"/>
          </a:p>
        </p:txBody>
      </p:sp>
      <p:sp>
        <p:nvSpPr>
          <p:cNvPr id="7" name="Rectangle: Rounded Corners 6">
            <a:extLst>
              <a:ext uri="{FF2B5EF4-FFF2-40B4-BE49-F238E27FC236}">
                <a16:creationId xmlns:a16="http://schemas.microsoft.com/office/drawing/2014/main" id="{8CF4EA5B-CBFE-73AE-F317-5CD5E1E9B052}"/>
              </a:ext>
            </a:extLst>
          </p:cNvPr>
          <p:cNvSpPr/>
          <p:nvPr/>
        </p:nvSpPr>
        <p:spPr>
          <a:xfrm>
            <a:off x="3421380" y="3017520"/>
            <a:ext cx="5631180" cy="2946400"/>
          </a:xfrm>
          <a:prstGeom prst="roundRect">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solidFill>
                  <a:schemeClr val="bg1"/>
                </a:solidFill>
              </a:rPr>
              <a:t>BUSINESS</a:t>
            </a:r>
            <a:r>
              <a:rPr lang="en-IE" b="1" dirty="0">
                <a:solidFill>
                  <a:schemeClr val="bg1"/>
                </a:solidFill>
              </a:rPr>
              <a:t> (legal, accounting)</a:t>
            </a:r>
          </a:p>
          <a:p>
            <a:pPr algn="ctr"/>
            <a:endParaRPr lang="en-IE" sz="3200" b="1" dirty="0"/>
          </a:p>
          <a:p>
            <a:pPr algn="ctr"/>
            <a:endParaRPr lang="en-IE" sz="3200" b="1" dirty="0"/>
          </a:p>
          <a:p>
            <a:pPr algn="ctr"/>
            <a:endParaRPr lang="en-IE" sz="3200" b="1" dirty="0"/>
          </a:p>
          <a:p>
            <a:pPr algn="ctr"/>
            <a:endParaRPr lang="en-IE" sz="3200" b="1" dirty="0"/>
          </a:p>
          <a:p>
            <a:pPr algn="ctr"/>
            <a:endParaRPr lang="en-IE" sz="3200" b="1" dirty="0"/>
          </a:p>
        </p:txBody>
      </p:sp>
      <p:sp>
        <p:nvSpPr>
          <p:cNvPr id="6" name="Rectangle: Rounded Corners 5">
            <a:extLst>
              <a:ext uri="{FF2B5EF4-FFF2-40B4-BE49-F238E27FC236}">
                <a16:creationId xmlns:a16="http://schemas.microsoft.com/office/drawing/2014/main" id="{C55F3645-7EB9-4A1E-2957-3E54BEDBCEEF}"/>
              </a:ext>
            </a:extLst>
          </p:cNvPr>
          <p:cNvSpPr/>
          <p:nvPr/>
        </p:nvSpPr>
        <p:spPr>
          <a:xfrm>
            <a:off x="3776980" y="3693160"/>
            <a:ext cx="4683760" cy="2186940"/>
          </a:xfrm>
          <a:prstGeom prst="roundRect">
            <a:avLst/>
          </a:prstGeom>
          <a:solidFill>
            <a:schemeClr val="bg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PRODUCT</a:t>
            </a:r>
            <a:r>
              <a:rPr lang="en-IE" b="1" dirty="0"/>
              <a:t> (Tech, Brand, Package)</a:t>
            </a:r>
            <a:endParaRPr lang="en-IE" sz="3200" b="1" dirty="0"/>
          </a:p>
          <a:p>
            <a:pPr algn="ctr"/>
            <a:endParaRPr lang="en-IE" sz="3200" b="1" dirty="0"/>
          </a:p>
          <a:p>
            <a:pPr algn="ctr"/>
            <a:endParaRPr lang="en-IE" sz="3200" b="1" dirty="0"/>
          </a:p>
          <a:p>
            <a:pPr algn="ctr"/>
            <a:endParaRPr lang="en-IE" sz="3200" b="1" dirty="0"/>
          </a:p>
        </p:txBody>
      </p:sp>
      <p:sp>
        <p:nvSpPr>
          <p:cNvPr id="3" name="Rectangle: Rounded Corners 2">
            <a:extLst>
              <a:ext uri="{FF2B5EF4-FFF2-40B4-BE49-F238E27FC236}">
                <a16:creationId xmlns:a16="http://schemas.microsoft.com/office/drawing/2014/main" id="{B26D4ACA-F058-C9EB-3DAE-37B9A1CD8166}"/>
              </a:ext>
            </a:extLst>
          </p:cNvPr>
          <p:cNvSpPr/>
          <p:nvPr/>
        </p:nvSpPr>
        <p:spPr>
          <a:xfrm>
            <a:off x="4638040" y="4348480"/>
            <a:ext cx="2961640" cy="1452880"/>
          </a:xfrm>
          <a:prstGeom prst="round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INVENTION</a:t>
            </a:r>
          </a:p>
          <a:p>
            <a:pPr algn="ctr"/>
            <a:endParaRPr lang="en-IE" sz="3200" b="1" dirty="0"/>
          </a:p>
        </p:txBody>
      </p:sp>
      <p:sp>
        <p:nvSpPr>
          <p:cNvPr id="4" name="Rectangle 3">
            <a:extLst>
              <a:ext uri="{FF2B5EF4-FFF2-40B4-BE49-F238E27FC236}">
                <a16:creationId xmlns:a16="http://schemas.microsoft.com/office/drawing/2014/main" id="{9FE18D76-8561-E695-958A-2B01872996BF}"/>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8F8A8A6B-E4BB-C9D9-B943-255A9B4D602E}"/>
              </a:ext>
            </a:extLst>
          </p:cNvPr>
          <p:cNvSpPr/>
          <p:nvPr/>
        </p:nvSpPr>
        <p:spPr>
          <a:xfrm>
            <a:off x="3498979" y="419874"/>
            <a:ext cx="5194051"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What is INNOVATION?</a:t>
            </a:r>
          </a:p>
        </p:txBody>
      </p:sp>
      <p:sp>
        <p:nvSpPr>
          <p:cNvPr id="2" name="Rectangle: Rounded Corners 1">
            <a:extLst>
              <a:ext uri="{FF2B5EF4-FFF2-40B4-BE49-F238E27FC236}">
                <a16:creationId xmlns:a16="http://schemas.microsoft.com/office/drawing/2014/main" id="{6D355426-33F2-C198-6100-9DBA991A7C09}"/>
              </a:ext>
            </a:extLst>
          </p:cNvPr>
          <p:cNvSpPr/>
          <p:nvPr/>
        </p:nvSpPr>
        <p:spPr>
          <a:xfrm>
            <a:off x="5044440" y="5074920"/>
            <a:ext cx="2103120" cy="629920"/>
          </a:xfrm>
          <a:prstGeom prst="roundRect">
            <a:avLst/>
          </a:prstGeom>
          <a:solidFill>
            <a:schemeClr val="bg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IDEA</a:t>
            </a:r>
          </a:p>
        </p:txBody>
      </p:sp>
    </p:spTree>
    <p:extLst>
      <p:ext uri="{BB962C8B-B14F-4D97-AF65-F5344CB8AC3E}">
        <p14:creationId xmlns:p14="http://schemas.microsoft.com/office/powerpoint/2010/main" val="2922644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292497332">
            <a:extLst>
              <a:ext uri="{FF2B5EF4-FFF2-40B4-BE49-F238E27FC236}">
                <a16:creationId xmlns:a16="http://schemas.microsoft.com/office/drawing/2014/main" id="{790838FA-DA3E-79C8-6D7E-C712F30526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666"/>
          <a:stretch/>
        </p:blipFill>
        <p:spPr bwMode="auto">
          <a:xfrm>
            <a:off x="20" y="10"/>
            <a:ext cx="12191980" cy="685798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970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B16D770-2784-99F5-C7E8-3B694BF712D6}"/>
              </a:ext>
            </a:extLst>
          </p:cNvPr>
          <p:cNvSpPr/>
          <p:nvPr/>
        </p:nvSpPr>
        <p:spPr>
          <a:xfrm>
            <a:off x="1202106" y="2106467"/>
            <a:ext cx="9787788" cy="3416320"/>
          </a:xfrm>
          <a:prstGeom prst="rect">
            <a:avLst/>
          </a:prstGeom>
          <a:noFill/>
        </p:spPr>
        <p:txBody>
          <a:bodyPr wrap="square" lIns="91440" tIns="45720" rIns="91440" bIns="45720">
            <a:spAutoFit/>
          </a:bodyPr>
          <a:lstStyle/>
          <a:p>
            <a:pPr algn="ctr"/>
            <a:r>
              <a:rPr lang="en-US" sz="72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How d</a:t>
            </a: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o</a:t>
            </a:r>
          </a:p>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people</a:t>
            </a:r>
          </a:p>
          <a:p>
            <a:pPr algn="ctr"/>
            <a:r>
              <a:rPr lang="en-US" sz="7200" b="1"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learn?</a:t>
            </a:r>
          </a:p>
        </p:txBody>
      </p:sp>
      <p:sp>
        <p:nvSpPr>
          <p:cNvPr id="4" name="Rectangle 3">
            <a:extLst>
              <a:ext uri="{FF2B5EF4-FFF2-40B4-BE49-F238E27FC236}">
                <a16:creationId xmlns:a16="http://schemas.microsoft.com/office/drawing/2014/main" id="{9FE18D76-8561-E695-958A-2B01872996BF}"/>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0780681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Picture 3" descr="img-thing.jpg">
            <a:extLst>
              <a:ext uri="{FF2B5EF4-FFF2-40B4-BE49-F238E27FC236}">
                <a16:creationId xmlns:a16="http://schemas.microsoft.com/office/drawing/2014/main" id="{9A1BA651-42A8-6F3C-B425-5652C9CE4DA3}"/>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78646" y="1873830"/>
            <a:ext cx="3312059" cy="3312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a:extLst>
              <a:ext uri="{FF2B5EF4-FFF2-40B4-BE49-F238E27FC236}">
                <a16:creationId xmlns:a16="http://schemas.microsoft.com/office/drawing/2014/main" id="{88F41E4B-BDA5-3D04-ACE8-683F1C3F0C67}"/>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81653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Brain - Free medical icons">
            <a:extLst>
              <a:ext uri="{FF2B5EF4-FFF2-40B4-BE49-F238E27FC236}">
                <a16:creationId xmlns:a16="http://schemas.microsoft.com/office/drawing/2014/main" id="{AD7C0C39-86BC-DA7F-1E48-465A178D2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992" y="2052768"/>
            <a:ext cx="3133366" cy="313336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70342D22-301F-4E5A-252E-91A4D5C3B888}"/>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9020770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Brain - Free medical icons">
            <a:extLst>
              <a:ext uri="{FF2B5EF4-FFF2-40B4-BE49-F238E27FC236}">
                <a16:creationId xmlns:a16="http://schemas.microsoft.com/office/drawing/2014/main" id="{AD7C0C39-86BC-DA7F-1E48-465A178D2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992" y="2052768"/>
            <a:ext cx="3133366" cy="313336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20">
            <a:extLst>
              <a:ext uri="{FF2B5EF4-FFF2-40B4-BE49-F238E27FC236}">
                <a16:creationId xmlns:a16="http://schemas.microsoft.com/office/drawing/2014/main" id="{AE37702A-1AB5-AD3B-0313-CBEB37E55DEE}"/>
              </a:ext>
            </a:extLst>
          </p:cNvPr>
          <p:cNvSpPr/>
          <p:nvPr/>
        </p:nvSpPr>
        <p:spPr bwMode="auto">
          <a:xfrm>
            <a:off x="5158459" y="3159760"/>
            <a:ext cx="2329461" cy="6477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7" name="Right Arrow 21">
            <a:extLst>
              <a:ext uri="{FF2B5EF4-FFF2-40B4-BE49-F238E27FC236}">
                <a16:creationId xmlns:a16="http://schemas.microsoft.com/office/drawing/2014/main" id="{01A9AD20-9173-A62B-EC44-5CF2D02FC439}"/>
              </a:ext>
            </a:extLst>
          </p:cNvPr>
          <p:cNvSpPr/>
          <p:nvPr/>
        </p:nvSpPr>
        <p:spPr bwMode="auto">
          <a:xfrm>
            <a:off x="5158459" y="3880485"/>
            <a:ext cx="2329461" cy="6477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8" name="Rectangle 7">
            <a:extLst>
              <a:ext uri="{FF2B5EF4-FFF2-40B4-BE49-F238E27FC236}">
                <a16:creationId xmlns:a16="http://schemas.microsoft.com/office/drawing/2014/main" id="{58998A3F-7ADA-23E9-DC87-7A7CA67C8E34}"/>
              </a:ext>
            </a:extLst>
          </p:cNvPr>
          <p:cNvSpPr/>
          <p:nvPr/>
        </p:nvSpPr>
        <p:spPr>
          <a:xfrm>
            <a:off x="1713259" y="5131415"/>
            <a:ext cx="4253087"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Environment</a:t>
            </a:r>
          </a:p>
        </p:txBody>
      </p:sp>
      <p:sp>
        <p:nvSpPr>
          <p:cNvPr id="4" name="Cloud 3">
            <a:extLst>
              <a:ext uri="{FF2B5EF4-FFF2-40B4-BE49-F238E27FC236}">
                <a16:creationId xmlns:a16="http://schemas.microsoft.com/office/drawing/2014/main" id="{CBC14FD4-69E4-A738-A3ED-4A4D8AE70D89}"/>
              </a:ext>
            </a:extLst>
          </p:cNvPr>
          <p:cNvSpPr/>
          <p:nvPr/>
        </p:nvSpPr>
        <p:spPr bwMode="auto">
          <a:xfrm>
            <a:off x="1658171" y="2052768"/>
            <a:ext cx="4252958" cy="3296920"/>
          </a:xfrm>
          <a:prstGeom prst="cloud">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endParaRPr lang="en-IE" sz="2000" b="1" dirty="0">
              <a:solidFill>
                <a:schemeClr val="bg1"/>
              </a:solidFill>
            </a:endParaRPr>
          </a:p>
        </p:txBody>
      </p:sp>
      <p:graphicFrame>
        <p:nvGraphicFramePr>
          <p:cNvPr id="3" name="Object 8">
            <a:extLst>
              <a:ext uri="{FF2B5EF4-FFF2-40B4-BE49-F238E27FC236}">
                <a16:creationId xmlns:a16="http://schemas.microsoft.com/office/drawing/2014/main" id="{CE27C804-CD43-8484-94CA-8373751C38B9}"/>
              </a:ext>
            </a:extLst>
          </p:cNvPr>
          <p:cNvGraphicFramePr>
            <a:graphicFrameLocks noChangeAspect="1"/>
          </p:cNvGraphicFramePr>
          <p:nvPr>
            <p:extLst>
              <p:ext uri="{D42A27DB-BD31-4B8C-83A1-F6EECF244321}">
                <p14:modId xmlns:p14="http://schemas.microsoft.com/office/powerpoint/2010/main" val="3591509649"/>
              </p:ext>
            </p:extLst>
          </p:nvPr>
        </p:nvGraphicFramePr>
        <p:xfrm>
          <a:off x="2082483" y="2425065"/>
          <a:ext cx="3075976" cy="2339975"/>
        </p:xfrm>
        <a:graphic>
          <a:graphicData uri="http://schemas.openxmlformats.org/presentationml/2006/ole">
            <mc:AlternateContent xmlns:mc="http://schemas.openxmlformats.org/markup-compatibility/2006">
              <mc:Choice xmlns:v="urn:schemas-microsoft-com:vml" Requires="v">
                <p:oleObj name="Clip" r:id="rId3" imgW="4006850" imgH="2857500" progId="MS_ClipArt_Gallery.2">
                  <p:embed/>
                </p:oleObj>
              </mc:Choice>
              <mc:Fallback>
                <p:oleObj name="Clip" r:id="rId3" imgW="4006850" imgH="2857500" progId="MS_ClipArt_Gallery.2">
                  <p:embed/>
                  <p:pic>
                    <p:nvPicPr>
                      <p:cNvPr id="3" name="Object 8">
                        <a:extLst>
                          <a:ext uri="{FF2B5EF4-FFF2-40B4-BE49-F238E27FC236}">
                            <a16:creationId xmlns:a16="http://schemas.microsoft.com/office/drawing/2014/main" id="{CE27C804-CD43-8484-94CA-8373751C3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483" y="2425065"/>
                        <a:ext cx="3075976" cy="2339975"/>
                      </a:xfrm>
                      <a:prstGeom prst="rect">
                        <a:avLst/>
                      </a:prstGeom>
                      <a:noFill/>
                      <a:ln>
                        <a:noFill/>
                      </a:ln>
                    </p:spPr>
                  </p:pic>
                </p:oleObj>
              </mc:Fallback>
            </mc:AlternateContent>
          </a:graphicData>
        </a:graphic>
      </p:graphicFrame>
      <p:sp>
        <p:nvSpPr>
          <p:cNvPr id="9" name="Rectangle 8">
            <a:extLst>
              <a:ext uri="{FF2B5EF4-FFF2-40B4-BE49-F238E27FC236}">
                <a16:creationId xmlns:a16="http://schemas.microsoft.com/office/drawing/2014/main" id="{CA1B5416-B1D8-7C72-3841-FC523735D05A}"/>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1032982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Brain - Free medical icons">
            <a:extLst>
              <a:ext uri="{FF2B5EF4-FFF2-40B4-BE49-F238E27FC236}">
                <a16:creationId xmlns:a16="http://schemas.microsoft.com/office/drawing/2014/main" id="{AD7C0C39-86BC-DA7F-1E48-465A178D2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992" y="2052768"/>
            <a:ext cx="3133366" cy="313336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20">
            <a:extLst>
              <a:ext uri="{FF2B5EF4-FFF2-40B4-BE49-F238E27FC236}">
                <a16:creationId xmlns:a16="http://schemas.microsoft.com/office/drawing/2014/main" id="{AE37702A-1AB5-AD3B-0313-CBEB37E55DEE}"/>
              </a:ext>
            </a:extLst>
          </p:cNvPr>
          <p:cNvSpPr/>
          <p:nvPr/>
        </p:nvSpPr>
        <p:spPr bwMode="auto">
          <a:xfrm>
            <a:off x="5158459" y="3159760"/>
            <a:ext cx="2329461" cy="6477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7" name="Right Arrow 21">
            <a:extLst>
              <a:ext uri="{FF2B5EF4-FFF2-40B4-BE49-F238E27FC236}">
                <a16:creationId xmlns:a16="http://schemas.microsoft.com/office/drawing/2014/main" id="{01A9AD20-9173-A62B-EC44-5CF2D02FC439}"/>
              </a:ext>
            </a:extLst>
          </p:cNvPr>
          <p:cNvSpPr/>
          <p:nvPr/>
        </p:nvSpPr>
        <p:spPr bwMode="auto">
          <a:xfrm>
            <a:off x="5158459" y="3880485"/>
            <a:ext cx="2329461" cy="6477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8" name="Rectangle 7">
            <a:extLst>
              <a:ext uri="{FF2B5EF4-FFF2-40B4-BE49-F238E27FC236}">
                <a16:creationId xmlns:a16="http://schemas.microsoft.com/office/drawing/2014/main" id="{58998A3F-7ADA-23E9-DC87-7A7CA67C8E34}"/>
              </a:ext>
            </a:extLst>
          </p:cNvPr>
          <p:cNvSpPr/>
          <p:nvPr/>
        </p:nvSpPr>
        <p:spPr>
          <a:xfrm>
            <a:off x="1713259" y="5131415"/>
            <a:ext cx="4253087"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Environment</a:t>
            </a:r>
          </a:p>
        </p:txBody>
      </p:sp>
      <p:sp>
        <p:nvSpPr>
          <p:cNvPr id="4" name="Cloud 3">
            <a:extLst>
              <a:ext uri="{FF2B5EF4-FFF2-40B4-BE49-F238E27FC236}">
                <a16:creationId xmlns:a16="http://schemas.microsoft.com/office/drawing/2014/main" id="{CBC14FD4-69E4-A738-A3ED-4A4D8AE70D89}"/>
              </a:ext>
            </a:extLst>
          </p:cNvPr>
          <p:cNvSpPr/>
          <p:nvPr/>
        </p:nvSpPr>
        <p:spPr bwMode="auto">
          <a:xfrm>
            <a:off x="1658171" y="2052768"/>
            <a:ext cx="4252958" cy="3296920"/>
          </a:xfrm>
          <a:prstGeom prst="cloud">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endParaRPr lang="en-IE" sz="2000" b="1" dirty="0">
              <a:solidFill>
                <a:schemeClr val="bg1"/>
              </a:solidFill>
            </a:endParaRPr>
          </a:p>
        </p:txBody>
      </p:sp>
      <p:graphicFrame>
        <p:nvGraphicFramePr>
          <p:cNvPr id="3" name="Object 8">
            <a:extLst>
              <a:ext uri="{FF2B5EF4-FFF2-40B4-BE49-F238E27FC236}">
                <a16:creationId xmlns:a16="http://schemas.microsoft.com/office/drawing/2014/main" id="{CE27C804-CD43-8484-94CA-8373751C38B9}"/>
              </a:ext>
            </a:extLst>
          </p:cNvPr>
          <p:cNvGraphicFramePr>
            <a:graphicFrameLocks noChangeAspect="1"/>
          </p:cNvGraphicFramePr>
          <p:nvPr/>
        </p:nvGraphicFramePr>
        <p:xfrm>
          <a:off x="2082483" y="2425065"/>
          <a:ext cx="3075976" cy="2339975"/>
        </p:xfrm>
        <a:graphic>
          <a:graphicData uri="http://schemas.openxmlformats.org/presentationml/2006/ole">
            <mc:AlternateContent xmlns:mc="http://schemas.openxmlformats.org/markup-compatibility/2006">
              <mc:Choice xmlns:v="urn:schemas-microsoft-com:vml" Requires="v">
                <p:oleObj name="Clip" r:id="rId3" imgW="4006850" imgH="2857500" progId="MS_ClipArt_Gallery.2">
                  <p:embed/>
                </p:oleObj>
              </mc:Choice>
              <mc:Fallback>
                <p:oleObj name="Clip" r:id="rId3" imgW="4006850" imgH="2857500" progId="MS_ClipArt_Gallery.2">
                  <p:embed/>
                  <p:pic>
                    <p:nvPicPr>
                      <p:cNvPr id="3" name="Object 8">
                        <a:extLst>
                          <a:ext uri="{FF2B5EF4-FFF2-40B4-BE49-F238E27FC236}">
                            <a16:creationId xmlns:a16="http://schemas.microsoft.com/office/drawing/2014/main" id="{CE27C804-CD43-8484-94CA-8373751C3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483" y="2425065"/>
                        <a:ext cx="3075976" cy="2339975"/>
                      </a:xfrm>
                      <a:prstGeom prst="rect">
                        <a:avLst/>
                      </a:prstGeom>
                      <a:noFill/>
                      <a:ln>
                        <a:noFill/>
                      </a:ln>
                    </p:spPr>
                  </p:pic>
                </p:oleObj>
              </mc:Fallback>
            </mc:AlternateContent>
          </a:graphicData>
        </a:graphic>
      </p:graphicFrame>
      <p:sp>
        <p:nvSpPr>
          <p:cNvPr id="12" name="Left Brace 11">
            <a:extLst>
              <a:ext uri="{FF2B5EF4-FFF2-40B4-BE49-F238E27FC236}">
                <a16:creationId xmlns:a16="http://schemas.microsoft.com/office/drawing/2014/main" id="{C40DA39D-D9D5-D25D-9F95-D5AC9CBE98EF}"/>
              </a:ext>
            </a:extLst>
          </p:cNvPr>
          <p:cNvSpPr/>
          <p:nvPr/>
        </p:nvSpPr>
        <p:spPr>
          <a:xfrm rot="5400000">
            <a:off x="6625093" y="800687"/>
            <a:ext cx="421094" cy="2218957"/>
          </a:xfrm>
          <a:prstGeom prst="lef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3" name="Left Brace 12">
            <a:extLst>
              <a:ext uri="{FF2B5EF4-FFF2-40B4-BE49-F238E27FC236}">
                <a16:creationId xmlns:a16="http://schemas.microsoft.com/office/drawing/2014/main" id="{DFE8068D-0902-43DE-F648-BC0BD6FA1879}"/>
              </a:ext>
            </a:extLst>
          </p:cNvPr>
          <p:cNvSpPr/>
          <p:nvPr/>
        </p:nvSpPr>
        <p:spPr>
          <a:xfrm rot="5400000">
            <a:off x="8958929" y="800686"/>
            <a:ext cx="421094" cy="2218957"/>
          </a:xfrm>
          <a:prstGeom prst="lef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4" name="Rectangle 13">
            <a:extLst>
              <a:ext uri="{FF2B5EF4-FFF2-40B4-BE49-F238E27FC236}">
                <a16:creationId xmlns:a16="http://schemas.microsoft.com/office/drawing/2014/main" id="{8E1D1F44-EAED-0B5F-59CC-74DEF402EDEF}"/>
              </a:ext>
            </a:extLst>
          </p:cNvPr>
          <p:cNvSpPr/>
          <p:nvPr/>
        </p:nvSpPr>
        <p:spPr>
          <a:xfrm>
            <a:off x="5828863" y="1113545"/>
            <a:ext cx="2058577"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Sensory</a:t>
            </a:r>
          </a:p>
        </p:txBody>
      </p:sp>
      <p:sp>
        <p:nvSpPr>
          <p:cNvPr id="15" name="Rectangle 14">
            <a:extLst>
              <a:ext uri="{FF2B5EF4-FFF2-40B4-BE49-F238E27FC236}">
                <a16:creationId xmlns:a16="http://schemas.microsoft.com/office/drawing/2014/main" id="{3D6444A7-4656-912D-31EF-04DBC10DC636}"/>
              </a:ext>
            </a:extLst>
          </p:cNvPr>
          <p:cNvSpPr/>
          <p:nvPr/>
        </p:nvSpPr>
        <p:spPr>
          <a:xfrm>
            <a:off x="7966263" y="1113545"/>
            <a:ext cx="2406428"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Cognitive</a:t>
            </a:r>
          </a:p>
        </p:txBody>
      </p:sp>
      <p:sp>
        <p:nvSpPr>
          <p:cNvPr id="16" name="Rectangle 15">
            <a:extLst>
              <a:ext uri="{FF2B5EF4-FFF2-40B4-BE49-F238E27FC236}">
                <a16:creationId xmlns:a16="http://schemas.microsoft.com/office/drawing/2014/main" id="{2E6E1C24-8E1A-D1DF-CBA6-2FC2B5FF72CE}"/>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482944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635122-13A7-07AF-88DF-2274D317D8F1}"/>
              </a:ext>
            </a:extLst>
          </p:cNvPr>
          <p:cNvSpPr/>
          <p:nvPr/>
        </p:nvSpPr>
        <p:spPr>
          <a:xfrm>
            <a:off x="711200" y="1153160"/>
            <a:ext cx="51308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8E1D1F44-EAED-0B5F-59CC-74DEF402EDEF}"/>
              </a:ext>
            </a:extLst>
          </p:cNvPr>
          <p:cNvSpPr/>
          <p:nvPr/>
        </p:nvSpPr>
        <p:spPr>
          <a:xfrm>
            <a:off x="5066711" y="419874"/>
            <a:ext cx="2058577"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Sensory</a:t>
            </a:r>
          </a:p>
        </p:txBody>
      </p:sp>
      <p:pic>
        <p:nvPicPr>
          <p:cNvPr id="4098" name="Picture 2" descr="Human Senses">
            <a:extLst>
              <a:ext uri="{FF2B5EF4-FFF2-40B4-BE49-F238E27FC236}">
                <a16:creationId xmlns:a16="http://schemas.microsoft.com/office/drawing/2014/main" id="{0539A477-49EF-7915-48B0-538F2566A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443" y="1609863"/>
            <a:ext cx="4526597" cy="41665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163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635122-13A7-07AF-88DF-2274D317D8F1}"/>
              </a:ext>
            </a:extLst>
          </p:cNvPr>
          <p:cNvSpPr/>
          <p:nvPr/>
        </p:nvSpPr>
        <p:spPr>
          <a:xfrm>
            <a:off x="711200" y="1153160"/>
            <a:ext cx="51308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8E1D1F44-EAED-0B5F-59CC-74DEF402EDEF}"/>
              </a:ext>
            </a:extLst>
          </p:cNvPr>
          <p:cNvSpPr/>
          <p:nvPr/>
        </p:nvSpPr>
        <p:spPr>
          <a:xfrm>
            <a:off x="5066711" y="419874"/>
            <a:ext cx="2058577"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Sensory</a:t>
            </a:r>
          </a:p>
        </p:txBody>
      </p:sp>
      <p:pic>
        <p:nvPicPr>
          <p:cNvPr id="4098" name="Picture 2" descr="Human Senses">
            <a:extLst>
              <a:ext uri="{FF2B5EF4-FFF2-40B4-BE49-F238E27FC236}">
                <a16:creationId xmlns:a16="http://schemas.microsoft.com/office/drawing/2014/main" id="{0539A477-49EF-7915-48B0-538F2566AA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443" y="1609863"/>
            <a:ext cx="4526597" cy="416659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8ECB53E9-7CD3-DFAB-393F-0C535373B4CF}"/>
              </a:ext>
            </a:extLst>
          </p:cNvPr>
          <p:cNvSpPr/>
          <p:nvPr/>
        </p:nvSpPr>
        <p:spPr>
          <a:xfrm>
            <a:off x="6314757" y="1153160"/>
            <a:ext cx="51308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170" name="Picture 2" descr="What's Your Learning Style? Explaining VARK - Fairborn Digital Academy">
            <a:extLst>
              <a:ext uri="{FF2B5EF4-FFF2-40B4-BE49-F238E27FC236}">
                <a16:creationId xmlns:a16="http://schemas.microsoft.com/office/drawing/2014/main" id="{AA32A106-1C1A-3DFC-26E2-1B3D7BE50B0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8609" y="1808231"/>
            <a:ext cx="6283095" cy="37698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40F7385F-0566-AF8B-4B83-6031D43B710E}"/>
              </a:ext>
            </a:extLst>
          </p:cNvPr>
          <p:cNvSpPr/>
          <p:nvPr/>
        </p:nvSpPr>
        <p:spPr>
          <a:xfrm>
            <a:off x="7409240" y="5551681"/>
            <a:ext cx="2941831"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VARK Model</a:t>
            </a:r>
          </a:p>
        </p:txBody>
      </p:sp>
    </p:spTree>
    <p:extLst>
      <p:ext uri="{BB962C8B-B14F-4D97-AF65-F5344CB8AC3E}">
        <p14:creationId xmlns:p14="http://schemas.microsoft.com/office/powerpoint/2010/main" val="41841598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A5D92-A106-3851-FDE0-2A1DFDC1521E}"/>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2" name="Table 1">
            <a:extLst>
              <a:ext uri="{FF2B5EF4-FFF2-40B4-BE49-F238E27FC236}">
                <a16:creationId xmlns:a16="http://schemas.microsoft.com/office/drawing/2014/main" id="{0AEFB73E-0C16-9F93-B13E-1C8A933353A2}"/>
              </a:ext>
            </a:extLst>
          </p:cNvPr>
          <p:cNvGraphicFramePr>
            <a:graphicFrameLocks noGrp="1"/>
          </p:cNvGraphicFramePr>
          <p:nvPr>
            <p:extLst>
              <p:ext uri="{D42A27DB-BD31-4B8C-83A1-F6EECF244321}">
                <p14:modId xmlns:p14="http://schemas.microsoft.com/office/powerpoint/2010/main" val="1357125922"/>
              </p:ext>
            </p:extLst>
          </p:nvPr>
        </p:nvGraphicFramePr>
        <p:xfrm>
          <a:off x="853440" y="1613746"/>
          <a:ext cx="2458720" cy="4145280"/>
        </p:xfrm>
        <a:graphic>
          <a:graphicData uri="http://schemas.openxmlformats.org/drawingml/2006/table">
            <a:tbl>
              <a:tblPr firstRow="1" bandRow="1">
                <a:tableStyleId>{91EBBBCC-DAD2-459C-BE2E-F6DE35CF9A28}</a:tableStyleId>
              </a:tblPr>
              <a:tblGrid>
                <a:gridCol w="2458720">
                  <a:extLst>
                    <a:ext uri="{9D8B030D-6E8A-4147-A177-3AD203B41FA5}">
                      <a16:colId xmlns:a16="http://schemas.microsoft.com/office/drawing/2014/main" val="2332652388"/>
                    </a:ext>
                  </a:extLst>
                </a:gridCol>
              </a:tblGrid>
              <a:tr h="370840">
                <a:tc>
                  <a:txBody>
                    <a:bodyPr/>
                    <a:lstStyle/>
                    <a:p>
                      <a:pPr algn="ctr"/>
                      <a:r>
                        <a:rPr lang="en-IE" sz="2800" dirty="0"/>
                        <a:t>VISUAL</a:t>
                      </a:r>
                    </a:p>
                  </a:txBody>
                  <a:tcPr/>
                </a:tc>
                <a:extLst>
                  <a:ext uri="{0D108BD9-81ED-4DB2-BD59-A6C34878D82A}">
                    <a16:rowId xmlns:a16="http://schemas.microsoft.com/office/drawing/2014/main" val="4017425317"/>
                  </a:ext>
                </a:extLst>
              </a:tr>
              <a:tr h="370840">
                <a:tc>
                  <a:txBody>
                    <a:bodyPr/>
                    <a:lstStyle/>
                    <a:p>
                      <a:r>
                        <a:rPr lang="en-IE" sz="2800" b="1" dirty="0"/>
                        <a:t>Diagrams</a:t>
                      </a:r>
                    </a:p>
                  </a:txBody>
                  <a:tcPr/>
                </a:tc>
                <a:extLst>
                  <a:ext uri="{0D108BD9-81ED-4DB2-BD59-A6C34878D82A}">
                    <a16:rowId xmlns:a16="http://schemas.microsoft.com/office/drawing/2014/main" val="1659921604"/>
                  </a:ext>
                </a:extLst>
              </a:tr>
              <a:tr h="370840">
                <a:tc>
                  <a:txBody>
                    <a:bodyPr/>
                    <a:lstStyle/>
                    <a:p>
                      <a:r>
                        <a:rPr lang="en-IE" sz="2800" b="1" dirty="0"/>
                        <a:t>Videos</a:t>
                      </a:r>
                    </a:p>
                  </a:txBody>
                  <a:tcPr/>
                </a:tc>
                <a:extLst>
                  <a:ext uri="{0D108BD9-81ED-4DB2-BD59-A6C34878D82A}">
                    <a16:rowId xmlns:a16="http://schemas.microsoft.com/office/drawing/2014/main" val="4039731635"/>
                  </a:ext>
                </a:extLst>
              </a:tr>
              <a:tr h="370840">
                <a:tc>
                  <a:txBody>
                    <a:bodyPr/>
                    <a:lstStyle/>
                    <a:p>
                      <a:r>
                        <a:rPr lang="en-IE" sz="2800" b="1" dirty="0"/>
                        <a:t>Infographic</a:t>
                      </a:r>
                    </a:p>
                  </a:txBody>
                  <a:tcPr/>
                </a:tc>
                <a:extLst>
                  <a:ext uri="{0D108BD9-81ED-4DB2-BD59-A6C34878D82A}">
                    <a16:rowId xmlns:a16="http://schemas.microsoft.com/office/drawing/2014/main" val="935368107"/>
                  </a:ext>
                </a:extLst>
              </a:tr>
              <a:tr h="370840">
                <a:tc>
                  <a:txBody>
                    <a:bodyPr/>
                    <a:lstStyle/>
                    <a:p>
                      <a:r>
                        <a:rPr lang="en-IE" sz="2800" b="1" dirty="0"/>
                        <a:t>Charts</a:t>
                      </a:r>
                    </a:p>
                  </a:txBody>
                  <a:tcPr/>
                </a:tc>
                <a:extLst>
                  <a:ext uri="{0D108BD9-81ED-4DB2-BD59-A6C34878D82A}">
                    <a16:rowId xmlns:a16="http://schemas.microsoft.com/office/drawing/2014/main" val="1668172469"/>
                  </a:ext>
                </a:extLst>
              </a:tr>
              <a:tr h="370840">
                <a:tc>
                  <a:txBody>
                    <a:bodyPr/>
                    <a:lstStyle/>
                    <a:p>
                      <a:r>
                        <a:rPr lang="en-IE" sz="2800" b="1" dirty="0"/>
                        <a:t>Worksheets</a:t>
                      </a:r>
                    </a:p>
                  </a:txBody>
                  <a:tcPr/>
                </a:tc>
                <a:extLst>
                  <a:ext uri="{0D108BD9-81ED-4DB2-BD59-A6C34878D82A}">
                    <a16:rowId xmlns:a16="http://schemas.microsoft.com/office/drawing/2014/main" val="2239854335"/>
                  </a:ext>
                </a:extLst>
              </a:tr>
              <a:tr h="370840">
                <a:tc>
                  <a:txBody>
                    <a:bodyPr/>
                    <a:lstStyle/>
                    <a:p>
                      <a:r>
                        <a:rPr lang="en-IE" sz="2800" b="1" dirty="0"/>
                        <a:t>Colour Coding</a:t>
                      </a:r>
                    </a:p>
                  </a:txBody>
                  <a:tcPr/>
                </a:tc>
                <a:extLst>
                  <a:ext uri="{0D108BD9-81ED-4DB2-BD59-A6C34878D82A}">
                    <a16:rowId xmlns:a16="http://schemas.microsoft.com/office/drawing/2014/main" val="549584538"/>
                  </a:ext>
                </a:extLst>
              </a:tr>
              <a:tr h="370840">
                <a:tc>
                  <a:txBody>
                    <a:bodyPr/>
                    <a:lstStyle/>
                    <a:p>
                      <a:r>
                        <a:rPr lang="en-IE" sz="2800" b="1" dirty="0"/>
                        <a:t>Virtual Reality</a:t>
                      </a:r>
                    </a:p>
                  </a:txBody>
                  <a:tcPr/>
                </a:tc>
                <a:extLst>
                  <a:ext uri="{0D108BD9-81ED-4DB2-BD59-A6C34878D82A}">
                    <a16:rowId xmlns:a16="http://schemas.microsoft.com/office/drawing/2014/main" val="852821105"/>
                  </a:ext>
                </a:extLst>
              </a:tr>
            </a:tbl>
          </a:graphicData>
        </a:graphic>
      </p:graphicFrame>
    </p:spTree>
    <p:extLst>
      <p:ext uri="{BB962C8B-B14F-4D97-AF65-F5344CB8AC3E}">
        <p14:creationId xmlns:p14="http://schemas.microsoft.com/office/powerpoint/2010/main" val="18516609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E18D76-8561-E695-958A-2B01872996BF}"/>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8F8A8A6B-E4BB-C9D9-B943-255A9B4D602E}"/>
              </a:ext>
            </a:extLst>
          </p:cNvPr>
          <p:cNvSpPr/>
          <p:nvPr/>
        </p:nvSpPr>
        <p:spPr>
          <a:xfrm>
            <a:off x="3498979" y="419874"/>
            <a:ext cx="5194051"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What is INNOVATION?</a:t>
            </a:r>
          </a:p>
        </p:txBody>
      </p:sp>
    </p:spTree>
    <p:extLst>
      <p:ext uri="{BB962C8B-B14F-4D97-AF65-F5344CB8AC3E}">
        <p14:creationId xmlns:p14="http://schemas.microsoft.com/office/powerpoint/2010/main" val="2940063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A5D92-A106-3851-FDE0-2A1DFDC1521E}"/>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2" name="Table 1">
            <a:extLst>
              <a:ext uri="{FF2B5EF4-FFF2-40B4-BE49-F238E27FC236}">
                <a16:creationId xmlns:a16="http://schemas.microsoft.com/office/drawing/2014/main" id="{0AEFB73E-0C16-9F93-B13E-1C8A933353A2}"/>
              </a:ext>
            </a:extLst>
          </p:cNvPr>
          <p:cNvGraphicFramePr>
            <a:graphicFrameLocks noGrp="1"/>
          </p:cNvGraphicFramePr>
          <p:nvPr/>
        </p:nvGraphicFramePr>
        <p:xfrm>
          <a:off x="853440" y="1613746"/>
          <a:ext cx="2458720" cy="4145280"/>
        </p:xfrm>
        <a:graphic>
          <a:graphicData uri="http://schemas.openxmlformats.org/drawingml/2006/table">
            <a:tbl>
              <a:tblPr firstRow="1" bandRow="1">
                <a:tableStyleId>{91EBBBCC-DAD2-459C-BE2E-F6DE35CF9A28}</a:tableStyleId>
              </a:tblPr>
              <a:tblGrid>
                <a:gridCol w="2458720">
                  <a:extLst>
                    <a:ext uri="{9D8B030D-6E8A-4147-A177-3AD203B41FA5}">
                      <a16:colId xmlns:a16="http://schemas.microsoft.com/office/drawing/2014/main" val="2332652388"/>
                    </a:ext>
                  </a:extLst>
                </a:gridCol>
              </a:tblGrid>
              <a:tr h="370840">
                <a:tc>
                  <a:txBody>
                    <a:bodyPr/>
                    <a:lstStyle/>
                    <a:p>
                      <a:pPr algn="ctr"/>
                      <a:r>
                        <a:rPr lang="en-IE" sz="2800" dirty="0"/>
                        <a:t>VISUAL</a:t>
                      </a:r>
                    </a:p>
                  </a:txBody>
                  <a:tcPr/>
                </a:tc>
                <a:extLst>
                  <a:ext uri="{0D108BD9-81ED-4DB2-BD59-A6C34878D82A}">
                    <a16:rowId xmlns:a16="http://schemas.microsoft.com/office/drawing/2014/main" val="4017425317"/>
                  </a:ext>
                </a:extLst>
              </a:tr>
              <a:tr h="370840">
                <a:tc>
                  <a:txBody>
                    <a:bodyPr/>
                    <a:lstStyle/>
                    <a:p>
                      <a:r>
                        <a:rPr lang="en-IE" sz="2800" b="1" dirty="0"/>
                        <a:t>Diagrams</a:t>
                      </a:r>
                    </a:p>
                  </a:txBody>
                  <a:tcPr/>
                </a:tc>
                <a:extLst>
                  <a:ext uri="{0D108BD9-81ED-4DB2-BD59-A6C34878D82A}">
                    <a16:rowId xmlns:a16="http://schemas.microsoft.com/office/drawing/2014/main" val="1659921604"/>
                  </a:ext>
                </a:extLst>
              </a:tr>
              <a:tr h="370840">
                <a:tc>
                  <a:txBody>
                    <a:bodyPr/>
                    <a:lstStyle/>
                    <a:p>
                      <a:r>
                        <a:rPr lang="en-IE" sz="2800" b="1" dirty="0"/>
                        <a:t>Videos</a:t>
                      </a:r>
                    </a:p>
                  </a:txBody>
                  <a:tcPr/>
                </a:tc>
                <a:extLst>
                  <a:ext uri="{0D108BD9-81ED-4DB2-BD59-A6C34878D82A}">
                    <a16:rowId xmlns:a16="http://schemas.microsoft.com/office/drawing/2014/main" val="4039731635"/>
                  </a:ext>
                </a:extLst>
              </a:tr>
              <a:tr h="370840">
                <a:tc>
                  <a:txBody>
                    <a:bodyPr/>
                    <a:lstStyle/>
                    <a:p>
                      <a:r>
                        <a:rPr lang="en-IE" sz="2800" b="1" dirty="0"/>
                        <a:t>Infographic</a:t>
                      </a:r>
                    </a:p>
                  </a:txBody>
                  <a:tcPr/>
                </a:tc>
                <a:extLst>
                  <a:ext uri="{0D108BD9-81ED-4DB2-BD59-A6C34878D82A}">
                    <a16:rowId xmlns:a16="http://schemas.microsoft.com/office/drawing/2014/main" val="935368107"/>
                  </a:ext>
                </a:extLst>
              </a:tr>
              <a:tr h="370840">
                <a:tc>
                  <a:txBody>
                    <a:bodyPr/>
                    <a:lstStyle/>
                    <a:p>
                      <a:r>
                        <a:rPr lang="en-IE" sz="2800" b="1" dirty="0"/>
                        <a:t>Charts</a:t>
                      </a:r>
                    </a:p>
                  </a:txBody>
                  <a:tcPr/>
                </a:tc>
                <a:extLst>
                  <a:ext uri="{0D108BD9-81ED-4DB2-BD59-A6C34878D82A}">
                    <a16:rowId xmlns:a16="http://schemas.microsoft.com/office/drawing/2014/main" val="1668172469"/>
                  </a:ext>
                </a:extLst>
              </a:tr>
              <a:tr h="370840">
                <a:tc>
                  <a:txBody>
                    <a:bodyPr/>
                    <a:lstStyle/>
                    <a:p>
                      <a:r>
                        <a:rPr lang="en-IE" sz="2800" b="1" dirty="0"/>
                        <a:t>Worksheets</a:t>
                      </a:r>
                    </a:p>
                  </a:txBody>
                  <a:tcPr/>
                </a:tc>
                <a:extLst>
                  <a:ext uri="{0D108BD9-81ED-4DB2-BD59-A6C34878D82A}">
                    <a16:rowId xmlns:a16="http://schemas.microsoft.com/office/drawing/2014/main" val="2239854335"/>
                  </a:ext>
                </a:extLst>
              </a:tr>
              <a:tr h="370840">
                <a:tc>
                  <a:txBody>
                    <a:bodyPr/>
                    <a:lstStyle/>
                    <a:p>
                      <a:r>
                        <a:rPr lang="en-IE" sz="2800" b="1" dirty="0"/>
                        <a:t>Colour Coding</a:t>
                      </a:r>
                    </a:p>
                  </a:txBody>
                  <a:tcPr/>
                </a:tc>
                <a:extLst>
                  <a:ext uri="{0D108BD9-81ED-4DB2-BD59-A6C34878D82A}">
                    <a16:rowId xmlns:a16="http://schemas.microsoft.com/office/drawing/2014/main" val="549584538"/>
                  </a:ext>
                </a:extLst>
              </a:tr>
              <a:tr h="370840">
                <a:tc>
                  <a:txBody>
                    <a:bodyPr/>
                    <a:lstStyle/>
                    <a:p>
                      <a:r>
                        <a:rPr lang="en-IE" sz="2800" b="1" dirty="0"/>
                        <a:t>Virtual Reality</a:t>
                      </a:r>
                    </a:p>
                  </a:txBody>
                  <a:tcPr/>
                </a:tc>
                <a:extLst>
                  <a:ext uri="{0D108BD9-81ED-4DB2-BD59-A6C34878D82A}">
                    <a16:rowId xmlns:a16="http://schemas.microsoft.com/office/drawing/2014/main" val="852821105"/>
                  </a:ext>
                </a:extLst>
              </a:tr>
            </a:tbl>
          </a:graphicData>
        </a:graphic>
      </p:graphicFrame>
      <p:graphicFrame>
        <p:nvGraphicFramePr>
          <p:cNvPr id="3" name="Table 2">
            <a:extLst>
              <a:ext uri="{FF2B5EF4-FFF2-40B4-BE49-F238E27FC236}">
                <a16:creationId xmlns:a16="http://schemas.microsoft.com/office/drawing/2014/main" id="{CEE750AD-2EB7-2BCB-6D55-99F5785352DC}"/>
              </a:ext>
            </a:extLst>
          </p:cNvPr>
          <p:cNvGraphicFramePr>
            <a:graphicFrameLocks noGrp="1"/>
          </p:cNvGraphicFramePr>
          <p:nvPr/>
        </p:nvGraphicFramePr>
        <p:xfrm>
          <a:off x="3464560" y="1620520"/>
          <a:ext cx="2468880" cy="4145280"/>
        </p:xfrm>
        <a:graphic>
          <a:graphicData uri="http://schemas.openxmlformats.org/drawingml/2006/table">
            <a:tbl>
              <a:tblPr firstRow="1" bandRow="1">
                <a:tableStyleId>{91EBBBCC-DAD2-459C-BE2E-F6DE35CF9A28}</a:tableStyleId>
              </a:tblPr>
              <a:tblGrid>
                <a:gridCol w="2468880">
                  <a:extLst>
                    <a:ext uri="{9D8B030D-6E8A-4147-A177-3AD203B41FA5}">
                      <a16:colId xmlns:a16="http://schemas.microsoft.com/office/drawing/2014/main" val="2332652388"/>
                    </a:ext>
                  </a:extLst>
                </a:gridCol>
              </a:tblGrid>
              <a:tr h="370840">
                <a:tc>
                  <a:txBody>
                    <a:bodyPr/>
                    <a:lstStyle/>
                    <a:p>
                      <a:pPr algn="ctr"/>
                      <a:r>
                        <a:rPr lang="en-IE" sz="2800" dirty="0"/>
                        <a:t>AUDITORY</a:t>
                      </a:r>
                    </a:p>
                  </a:txBody>
                  <a:tcPr/>
                </a:tc>
                <a:extLst>
                  <a:ext uri="{0D108BD9-81ED-4DB2-BD59-A6C34878D82A}">
                    <a16:rowId xmlns:a16="http://schemas.microsoft.com/office/drawing/2014/main" val="4017425317"/>
                  </a:ext>
                </a:extLst>
              </a:tr>
              <a:tr h="370840">
                <a:tc>
                  <a:txBody>
                    <a:bodyPr/>
                    <a:lstStyle/>
                    <a:p>
                      <a:r>
                        <a:rPr lang="en-IE" sz="2800" b="1" dirty="0"/>
                        <a:t>Podcasts</a:t>
                      </a:r>
                    </a:p>
                  </a:txBody>
                  <a:tcPr/>
                </a:tc>
                <a:extLst>
                  <a:ext uri="{0D108BD9-81ED-4DB2-BD59-A6C34878D82A}">
                    <a16:rowId xmlns:a16="http://schemas.microsoft.com/office/drawing/2014/main" val="1659921604"/>
                  </a:ext>
                </a:extLst>
              </a:tr>
              <a:tr h="370840">
                <a:tc>
                  <a:txBody>
                    <a:bodyPr/>
                    <a:lstStyle/>
                    <a:p>
                      <a:r>
                        <a:rPr lang="en-IE" sz="2800" b="1" dirty="0"/>
                        <a:t>Group chat</a:t>
                      </a:r>
                    </a:p>
                  </a:txBody>
                  <a:tcPr/>
                </a:tc>
                <a:extLst>
                  <a:ext uri="{0D108BD9-81ED-4DB2-BD59-A6C34878D82A}">
                    <a16:rowId xmlns:a16="http://schemas.microsoft.com/office/drawing/2014/main" val="4039731635"/>
                  </a:ext>
                </a:extLst>
              </a:tr>
              <a:tr h="370840">
                <a:tc>
                  <a:txBody>
                    <a:bodyPr/>
                    <a:lstStyle/>
                    <a:p>
                      <a:r>
                        <a:rPr lang="en-IE" sz="2800" b="1" dirty="0"/>
                        <a:t>Singing</a:t>
                      </a:r>
                    </a:p>
                  </a:txBody>
                  <a:tcPr/>
                </a:tc>
                <a:extLst>
                  <a:ext uri="{0D108BD9-81ED-4DB2-BD59-A6C34878D82A}">
                    <a16:rowId xmlns:a16="http://schemas.microsoft.com/office/drawing/2014/main" val="935368107"/>
                  </a:ext>
                </a:extLst>
              </a:tr>
              <a:tr h="370840">
                <a:tc>
                  <a:txBody>
                    <a:bodyPr/>
                    <a:lstStyle/>
                    <a:p>
                      <a:r>
                        <a:rPr lang="en-IE" sz="2800" b="1" dirty="0"/>
                        <a:t>Reading Aloud</a:t>
                      </a:r>
                    </a:p>
                  </a:txBody>
                  <a:tcPr/>
                </a:tc>
                <a:extLst>
                  <a:ext uri="{0D108BD9-81ED-4DB2-BD59-A6C34878D82A}">
                    <a16:rowId xmlns:a16="http://schemas.microsoft.com/office/drawing/2014/main" val="1668172469"/>
                  </a:ext>
                </a:extLst>
              </a:tr>
              <a:tr h="370840">
                <a:tc>
                  <a:txBody>
                    <a:bodyPr/>
                    <a:lstStyle/>
                    <a:p>
                      <a:r>
                        <a:rPr lang="en-IE" sz="2800" b="1" dirty="0"/>
                        <a:t>Mnemonics</a:t>
                      </a:r>
                    </a:p>
                  </a:txBody>
                  <a:tcPr/>
                </a:tc>
                <a:extLst>
                  <a:ext uri="{0D108BD9-81ED-4DB2-BD59-A6C34878D82A}">
                    <a16:rowId xmlns:a16="http://schemas.microsoft.com/office/drawing/2014/main" val="2239854335"/>
                  </a:ext>
                </a:extLst>
              </a:tr>
              <a:tr h="370840">
                <a:tc>
                  <a:txBody>
                    <a:bodyPr/>
                    <a:lstStyle/>
                    <a:p>
                      <a:r>
                        <a:rPr lang="en-IE" sz="2800" b="1" dirty="0"/>
                        <a:t>Presentations</a:t>
                      </a:r>
                    </a:p>
                  </a:txBody>
                  <a:tcPr/>
                </a:tc>
                <a:extLst>
                  <a:ext uri="{0D108BD9-81ED-4DB2-BD59-A6C34878D82A}">
                    <a16:rowId xmlns:a16="http://schemas.microsoft.com/office/drawing/2014/main" val="549584538"/>
                  </a:ext>
                </a:extLst>
              </a:tr>
              <a:tr h="370840">
                <a:tc>
                  <a:txBody>
                    <a:bodyPr/>
                    <a:lstStyle/>
                    <a:p>
                      <a:r>
                        <a:rPr lang="en-IE" sz="2800" b="1" dirty="0"/>
                        <a:t>Speech tools</a:t>
                      </a:r>
                    </a:p>
                  </a:txBody>
                  <a:tcPr/>
                </a:tc>
                <a:extLst>
                  <a:ext uri="{0D108BD9-81ED-4DB2-BD59-A6C34878D82A}">
                    <a16:rowId xmlns:a16="http://schemas.microsoft.com/office/drawing/2014/main" val="852821105"/>
                  </a:ext>
                </a:extLst>
              </a:tr>
            </a:tbl>
          </a:graphicData>
        </a:graphic>
      </p:graphicFrame>
    </p:spTree>
    <p:extLst>
      <p:ext uri="{BB962C8B-B14F-4D97-AF65-F5344CB8AC3E}">
        <p14:creationId xmlns:p14="http://schemas.microsoft.com/office/powerpoint/2010/main" val="21710175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A5D92-A106-3851-FDE0-2A1DFDC1521E}"/>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2" name="Table 1">
            <a:extLst>
              <a:ext uri="{FF2B5EF4-FFF2-40B4-BE49-F238E27FC236}">
                <a16:creationId xmlns:a16="http://schemas.microsoft.com/office/drawing/2014/main" id="{0AEFB73E-0C16-9F93-B13E-1C8A933353A2}"/>
              </a:ext>
            </a:extLst>
          </p:cNvPr>
          <p:cNvGraphicFramePr>
            <a:graphicFrameLocks noGrp="1"/>
          </p:cNvGraphicFramePr>
          <p:nvPr/>
        </p:nvGraphicFramePr>
        <p:xfrm>
          <a:off x="853440" y="1613746"/>
          <a:ext cx="2458720" cy="4145280"/>
        </p:xfrm>
        <a:graphic>
          <a:graphicData uri="http://schemas.openxmlformats.org/drawingml/2006/table">
            <a:tbl>
              <a:tblPr firstRow="1" bandRow="1">
                <a:tableStyleId>{91EBBBCC-DAD2-459C-BE2E-F6DE35CF9A28}</a:tableStyleId>
              </a:tblPr>
              <a:tblGrid>
                <a:gridCol w="2458720">
                  <a:extLst>
                    <a:ext uri="{9D8B030D-6E8A-4147-A177-3AD203B41FA5}">
                      <a16:colId xmlns:a16="http://schemas.microsoft.com/office/drawing/2014/main" val="2332652388"/>
                    </a:ext>
                  </a:extLst>
                </a:gridCol>
              </a:tblGrid>
              <a:tr h="370840">
                <a:tc>
                  <a:txBody>
                    <a:bodyPr/>
                    <a:lstStyle/>
                    <a:p>
                      <a:pPr algn="ctr"/>
                      <a:r>
                        <a:rPr lang="en-IE" sz="2800" dirty="0"/>
                        <a:t>VISUAL</a:t>
                      </a:r>
                    </a:p>
                  </a:txBody>
                  <a:tcPr/>
                </a:tc>
                <a:extLst>
                  <a:ext uri="{0D108BD9-81ED-4DB2-BD59-A6C34878D82A}">
                    <a16:rowId xmlns:a16="http://schemas.microsoft.com/office/drawing/2014/main" val="4017425317"/>
                  </a:ext>
                </a:extLst>
              </a:tr>
              <a:tr h="370840">
                <a:tc>
                  <a:txBody>
                    <a:bodyPr/>
                    <a:lstStyle/>
                    <a:p>
                      <a:r>
                        <a:rPr lang="en-IE" sz="2800" b="1" dirty="0"/>
                        <a:t>Diagrams</a:t>
                      </a:r>
                    </a:p>
                  </a:txBody>
                  <a:tcPr/>
                </a:tc>
                <a:extLst>
                  <a:ext uri="{0D108BD9-81ED-4DB2-BD59-A6C34878D82A}">
                    <a16:rowId xmlns:a16="http://schemas.microsoft.com/office/drawing/2014/main" val="1659921604"/>
                  </a:ext>
                </a:extLst>
              </a:tr>
              <a:tr h="370840">
                <a:tc>
                  <a:txBody>
                    <a:bodyPr/>
                    <a:lstStyle/>
                    <a:p>
                      <a:r>
                        <a:rPr lang="en-IE" sz="2800" b="1" dirty="0"/>
                        <a:t>Videos</a:t>
                      </a:r>
                    </a:p>
                  </a:txBody>
                  <a:tcPr/>
                </a:tc>
                <a:extLst>
                  <a:ext uri="{0D108BD9-81ED-4DB2-BD59-A6C34878D82A}">
                    <a16:rowId xmlns:a16="http://schemas.microsoft.com/office/drawing/2014/main" val="4039731635"/>
                  </a:ext>
                </a:extLst>
              </a:tr>
              <a:tr h="370840">
                <a:tc>
                  <a:txBody>
                    <a:bodyPr/>
                    <a:lstStyle/>
                    <a:p>
                      <a:r>
                        <a:rPr lang="en-IE" sz="2800" b="1" dirty="0"/>
                        <a:t>Infographic</a:t>
                      </a:r>
                    </a:p>
                  </a:txBody>
                  <a:tcPr/>
                </a:tc>
                <a:extLst>
                  <a:ext uri="{0D108BD9-81ED-4DB2-BD59-A6C34878D82A}">
                    <a16:rowId xmlns:a16="http://schemas.microsoft.com/office/drawing/2014/main" val="935368107"/>
                  </a:ext>
                </a:extLst>
              </a:tr>
              <a:tr h="370840">
                <a:tc>
                  <a:txBody>
                    <a:bodyPr/>
                    <a:lstStyle/>
                    <a:p>
                      <a:r>
                        <a:rPr lang="en-IE" sz="2800" b="1" dirty="0"/>
                        <a:t>Charts</a:t>
                      </a:r>
                    </a:p>
                  </a:txBody>
                  <a:tcPr/>
                </a:tc>
                <a:extLst>
                  <a:ext uri="{0D108BD9-81ED-4DB2-BD59-A6C34878D82A}">
                    <a16:rowId xmlns:a16="http://schemas.microsoft.com/office/drawing/2014/main" val="1668172469"/>
                  </a:ext>
                </a:extLst>
              </a:tr>
              <a:tr h="370840">
                <a:tc>
                  <a:txBody>
                    <a:bodyPr/>
                    <a:lstStyle/>
                    <a:p>
                      <a:r>
                        <a:rPr lang="en-IE" sz="2800" b="1" dirty="0"/>
                        <a:t>Worksheets</a:t>
                      </a:r>
                    </a:p>
                  </a:txBody>
                  <a:tcPr/>
                </a:tc>
                <a:extLst>
                  <a:ext uri="{0D108BD9-81ED-4DB2-BD59-A6C34878D82A}">
                    <a16:rowId xmlns:a16="http://schemas.microsoft.com/office/drawing/2014/main" val="2239854335"/>
                  </a:ext>
                </a:extLst>
              </a:tr>
              <a:tr h="370840">
                <a:tc>
                  <a:txBody>
                    <a:bodyPr/>
                    <a:lstStyle/>
                    <a:p>
                      <a:r>
                        <a:rPr lang="en-IE" sz="2800" b="1" dirty="0"/>
                        <a:t>Colour Coding</a:t>
                      </a:r>
                    </a:p>
                  </a:txBody>
                  <a:tcPr/>
                </a:tc>
                <a:extLst>
                  <a:ext uri="{0D108BD9-81ED-4DB2-BD59-A6C34878D82A}">
                    <a16:rowId xmlns:a16="http://schemas.microsoft.com/office/drawing/2014/main" val="549584538"/>
                  </a:ext>
                </a:extLst>
              </a:tr>
              <a:tr h="370840">
                <a:tc>
                  <a:txBody>
                    <a:bodyPr/>
                    <a:lstStyle/>
                    <a:p>
                      <a:r>
                        <a:rPr lang="en-IE" sz="2800" b="1" dirty="0"/>
                        <a:t>Virtual Reality</a:t>
                      </a:r>
                    </a:p>
                  </a:txBody>
                  <a:tcPr/>
                </a:tc>
                <a:extLst>
                  <a:ext uri="{0D108BD9-81ED-4DB2-BD59-A6C34878D82A}">
                    <a16:rowId xmlns:a16="http://schemas.microsoft.com/office/drawing/2014/main" val="852821105"/>
                  </a:ext>
                </a:extLst>
              </a:tr>
            </a:tbl>
          </a:graphicData>
        </a:graphic>
      </p:graphicFrame>
      <p:graphicFrame>
        <p:nvGraphicFramePr>
          <p:cNvPr id="3" name="Table 2">
            <a:extLst>
              <a:ext uri="{FF2B5EF4-FFF2-40B4-BE49-F238E27FC236}">
                <a16:creationId xmlns:a16="http://schemas.microsoft.com/office/drawing/2014/main" id="{CEE750AD-2EB7-2BCB-6D55-99F5785352DC}"/>
              </a:ext>
            </a:extLst>
          </p:cNvPr>
          <p:cNvGraphicFramePr>
            <a:graphicFrameLocks noGrp="1"/>
          </p:cNvGraphicFramePr>
          <p:nvPr/>
        </p:nvGraphicFramePr>
        <p:xfrm>
          <a:off x="3464560" y="1620520"/>
          <a:ext cx="2468880" cy="4145280"/>
        </p:xfrm>
        <a:graphic>
          <a:graphicData uri="http://schemas.openxmlformats.org/drawingml/2006/table">
            <a:tbl>
              <a:tblPr firstRow="1" bandRow="1">
                <a:tableStyleId>{91EBBBCC-DAD2-459C-BE2E-F6DE35CF9A28}</a:tableStyleId>
              </a:tblPr>
              <a:tblGrid>
                <a:gridCol w="2468880">
                  <a:extLst>
                    <a:ext uri="{9D8B030D-6E8A-4147-A177-3AD203B41FA5}">
                      <a16:colId xmlns:a16="http://schemas.microsoft.com/office/drawing/2014/main" val="2332652388"/>
                    </a:ext>
                  </a:extLst>
                </a:gridCol>
              </a:tblGrid>
              <a:tr h="370840">
                <a:tc>
                  <a:txBody>
                    <a:bodyPr/>
                    <a:lstStyle/>
                    <a:p>
                      <a:pPr algn="ctr"/>
                      <a:r>
                        <a:rPr lang="en-IE" sz="2800" dirty="0"/>
                        <a:t>AUDITORY</a:t>
                      </a:r>
                    </a:p>
                  </a:txBody>
                  <a:tcPr/>
                </a:tc>
                <a:extLst>
                  <a:ext uri="{0D108BD9-81ED-4DB2-BD59-A6C34878D82A}">
                    <a16:rowId xmlns:a16="http://schemas.microsoft.com/office/drawing/2014/main" val="4017425317"/>
                  </a:ext>
                </a:extLst>
              </a:tr>
              <a:tr h="370840">
                <a:tc>
                  <a:txBody>
                    <a:bodyPr/>
                    <a:lstStyle/>
                    <a:p>
                      <a:r>
                        <a:rPr lang="en-IE" sz="2800" b="1" dirty="0"/>
                        <a:t>Podcasts</a:t>
                      </a:r>
                    </a:p>
                  </a:txBody>
                  <a:tcPr/>
                </a:tc>
                <a:extLst>
                  <a:ext uri="{0D108BD9-81ED-4DB2-BD59-A6C34878D82A}">
                    <a16:rowId xmlns:a16="http://schemas.microsoft.com/office/drawing/2014/main" val="1659921604"/>
                  </a:ext>
                </a:extLst>
              </a:tr>
              <a:tr h="370840">
                <a:tc>
                  <a:txBody>
                    <a:bodyPr/>
                    <a:lstStyle/>
                    <a:p>
                      <a:r>
                        <a:rPr lang="en-IE" sz="2800" b="1" dirty="0"/>
                        <a:t>Group chat</a:t>
                      </a:r>
                    </a:p>
                  </a:txBody>
                  <a:tcPr/>
                </a:tc>
                <a:extLst>
                  <a:ext uri="{0D108BD9-81ED-4DB2-BD59-A6C34878D82A}">
                    <a16:rowId xmlns:a16="http://schemas.microsoft.com/office/drawing/2014/main" val="4039731635"/>
                  </a:ext>
                </a:extLst>
              </a:tr>
              <a:tr h="370840">
                <a:tc>
                  <a:txBody>
                    <a:bodyPr/>
                    <a:lstStyle/>
                    <a:p>
                      <a:r>
                        <a:rPr lang="en-IE" sz="2800" b="1" dirty="0"/>
                        <a:t>Singing</a:t>
                      </a:r>
                    </a:p>
                  </a:txBody>
                  <a:tcPr/>
                </a:tc>
                <a:extLst>
                  <a:ext uri="{0D108BD9-81ED-4DB2-BD59-A6C34878D82A}">
                    <a16:rowId xmlns:a16="http://schemas.microsoft.com/office/drawing/2014/main" val="935368107"/>
                  </a:ext>
                </a:extLst>
              </a:tr>
              <a:tr h="370840">
                <a:tc>
                  <a:txBody>
                    <a:bodyPr/>
                    <a:lstStyle/>
                    <a:p>
                      <a:r>
                        <a:rPr lang="en-IE" sz="2800" b="1" dirty="0"/>
                        <a:t>Reading Aloud</a:t>
                      </a:r>
                    </a:p>
                  </a:txBody>
                  <a:tcPr/>
                </a:tc>
                <a:extLst>
                  <a:ext uri="{0D108BD9-81ED-4DB2-BD59-A6C34878D82A}">
                    <a16:rowId xmlns:a16="http://schemas.microsoft.com/office/drawing/2014/main" val="1668172469"/>
                  </a:ext>
                </a:extLst>
              </a:tr>
              <a:tr h="370840">
                <a:tc>
                  <a:txBody>
                    <a:bodyPr/>
                    <a:lstStyle/>
                    <a:p>
                      <a:r>
                        <a:rPr lang="en-IE" sz="2800" b="1" dirty="0"/>
                        <a:t>Mnemonics</a:t>
                      </a:r>
                    </a:p>
                  </a:txBody>
                  <a:tcPr/>
                </a:tc>
                <a:extLst>
                  <a:ext uri="{0D108BD9-81ED-4DB2-BD59-A6C34878D82A}">
                    <a16:rowId xmlns:a16="http://schemas.microsoft.com/office/drawing/2014/main" val="2239854335"/>
                  </a:ext>
                </a:extLst>
              </a:tr>
              <a:tr h="370840">
                <a:tc>
                  <a:txBody>
                    <a:bodyPr/>
                    <a:lstStyle/>
                    <a:p>
                      <a:r>
                        <a:rPr lang="en-IE" sz="2800" b="1" dirty="0"/>
                        <a:t>Presentations</a:t>
                      </a:r>
                    </a:p>
                  </a:txBody>
                  <a:tcPr/>
                </a:tc>
                <a:extLst>
                  <a:ext uri="{0D108BD9-81ED-4DB2-BD59-A6C34878D82A}">
                    <a16:rowId xmlns:a16="http://schemas.microsoft.com/office/drawing/2014/main" val="549584538"/>
                  </a:ext>
                </a:extLst>
              </a:tr>
              <a:tr h="370840">
                <a:tc>
                  <a:txBody>
                    <a:bodyPr/>
                    <a:lstStyle/>
                    <a:p>
                      <a:r>
                        <a:rPr lang="en-IE" sz="2800" b="1" dirty="0"/>
                        <a:t>Speech tools</a:t>
                      </a:r>
                    </a:p>
                  </a:txBody>
                  <a:tcPr/>
                </a:tc>
                <a:extLst>
                  <a:ext uri="{0D108BD9-81ED-4DB2-BD59-A6C34878D82A}">
                    <a16:rowId xmlns:a16="http://schemas.microsoft.com/office/drawing/2014/main" val="852821105"/>
                  </a:ext>
                </a:extLst>
              </a:tr>
            </a:tbl>
          </a:graphicData>
        </a:graphic>
      </p:graphicFrame>
      <p:graphicFrame>
        <p:nvGraphicFramePr>
          <p:cNvPr id="5" name="Table 4">
            <a:extLst>
              <a:ext uri="{FF2B5EF4-FFF2-40B4-BE49-F238E27FC236}">
                <a16:creationId xmlns:a16="http://schemas.microsoft.com/office/drawing/2014/main" id="{05152D08-1842-034B-1B33-B85649DB55F6}"/>
              </a:ext>
            </a:extLst>
          </p:cNvPr>
          <p:cNvGraphicFramePr>
            <a:graphicFrameLocks noGrp="1"/>
          </p:cNvGraphicFramePr>
          <p:nvPr/>
        </p:nvGraphicFramePr>
        <p:xfrm>
          <a:off x="6085840" y="1620520"/>
          <a:ext cx="2692400" cy="4145280"/>
        </p:xfrm>
        <a:graphic>
          <a:graphicData uri="http://schemas.openxmlformats.org/drawingml/2006/table">
            <a:tbl>
              <a:tblPr firstRow="1" bandRow="1">
                <a:tableStyleId>{91EBBBCC-DAD2-459C-BE2E-F6DE35CF9A28}</a:tableStyleId>
              </a:tblPr>
              <a:tblGrid>
                <a:gridCol w="2692400">
                  <a:extLst>
                    <a:ext uri="{9D8B030D-6E8A-4147-A177-3AD203B41FA5}">
                      <a16:colId xmlns:a16="http://schemas.microsoft.com/office/drawing/2014/main" val="2332652388"/>
                    </a:ext>
                  </a:extLst>
                </a:gridCol>
              </a:tblGrid>
              <a:tr h="370840">
                <a:tc>
                  <a:txBody>
                    <a:bodyPr/>
                    <a:lstStyle/>
                    <a:p>
                      <a:pPr algn="ctr"/>
                      <a:r>
                        <a:rPr lang="en-IE" sz="2800" dirty="0"/>
                        <a:t>READ/WRITE</a:t>
                      </a:r>
                    </a:p>
                  </a:txBody>
                  <a:tcPr/>
                </a:tc>
                <a:extLst>
                  <a:ext uri="{0D108BD9-81ED-4DB2-BD59-A6C34878D82A}">
                    <a16:rowId xmlns:a16="http://schemas.microsoft.com/office/drawing/2014/main" val="4017425317"/>
                  </a:ext>
                </a:extLst>
              </a:tr>
              <a:tr h="370840">
                <a:tc>
                  <a:txBody>
                    <a:bodyPr/>
                    <a:lstStyle/>
                    <a:p>
                      <a:r>
                        <a:rPr lang="en-IE" sz="2800" b="1" dirty="0"/>
                        <a:t>Text</a:t>
                      </a:r>
                    </a:p>
                  </a:txBody>
                  <a:tcPr/>
                </a:tc>
                <a:extLst>
                  <a:ext uri="{0D108BD9-81ED-4DB2-BD59-A6C34878D82A}">
                    <a16:rowId xmlns:a16="http://schemas.microsoft.com/office/drawing/2014/main" val="1659921604"/>
                  </a:ext>
                </a:extLst>
              </a:tr>
              <a:tr h="370840">
                <a:tc>
                  <a:txBody>
                    <a:bodyPr/>
                    <a:lstStyle/>
                    <a:p>
                      <a:r>
                        <a:rPr lang="en-IE" sz="2800" b="1" dirty="0"/>
                        <a:t>Symbols</a:t>
                      </a:r>
                    </a:p>
                  </a:txBody>
                  <a:tcPr/>
                </a:tc>
                <a:extLst>
                  <a:ext uri="{0D108BD9-81ED-4DB2-BD59-A6C34878D82A}">
                    <a16:rowId xmlns:a16="http://schemas.microsoft.com/office/drawing/2014/main" val="4039731635"/>
                  </a:ext>
                </a:extLst>
              </a:tr>
              <a:tr h="370840">
                <a:tc>
                  <a:txBody>
                    <a:bodyPr/>
                    <a:lstStyle/>
                    <a:p>
                      <a:r>
                        <a:rPr lang="en-IE" sz="2800" b="1" dirty="0"/>
                        <a:t>Note-taking</a:t>
                      </a:r>
                    </a:p>
                  </a:txBody>
                  <a:tcPr/>
                </a:tc>
                <a:extLst>
                  <a:ext uri="{0D108BD9-81ED-4DB2-BD59-A6C34878D82A}">
                    <a16:rowId xmlns:a16="http://schemas.microsoft.com/office/drawing/2014/main" val="935368107"/>
                  </a:ext>
                </a:extLst>
              </a:tr>
              <a:tr h="370840">
                <a:tc>
                  <a:txBody>
                    <a:bodyPr/>
                    <a:lstStyle/>
                    <a:p>
                      <a:r>
                        <a:rPr lang="en-IE" sz="2800" b="1" dirty="0"/>
                        <a:t>Reading</a:t>
                      </a:r>
                    </a:p>
                  </a:txBody>
                  <a:tcPr/>
                </a:tc>
                <a:extLst>
                  <a:ext uri="{0D108BD9-81ED-4DB2-BD59-A6C34878D82A}">
                    <a16:rowId xmlns:a16="http://schemas.microsoft.com/office/drawing/2014/main" val="1668172469"/>
                  </a:ext>
                </a:extLst>
              </a:tr>
              <a:tr h="370840">
                <a:tc>
                  <a:txBody>
                    <a:bodyPr/>
                    <a:lstStyle/>
                    <a:p>
                      <a:r>
                        <a:rPr lang="en-IE" sz="2800" b="1" dirty="0"/>
                        <a:t>Glossary/Lists</a:t>
                      </a:r>
                    </a:p>
                  </a:txBody>
                  <a:tcPr/>
                </a:tc>
                <a:extLst>
                  <a:ext uri="{0D108BD9-81ED-4DB2-BD59-A6C34878D82A}">
                    <a16:rowId xmlns:a16="http://schemas.microsoft.com/office/drawing/2014/main" val="2239854335"/>
                  </a:ext>
                </a:extLst>
              </a:tr>
              <a:tr h="370840">
                <a:tc>
                  <a:txBody>
                    <a:bodyPr/>
                    <a:lstStyle/>
                    <a:p>
                      <a:r>
                        <a:rPr lang="en-IE" sz="2800" b="1" dirty="0"/>
                        <a:t>Redrafting</a:t>
                      </a:r>
                    </a:p>
                  </a:txBody>
                  <a:tcPr/>
                </a:tc>
                <a:extLst>
                  <a:ext uri="{0D108BD9-81ED-4DB2-BD59-A6C34878D82A}">
                    <a16:rowId xmlns:a16="http://schemas.microsoft.com/office/drawing/2014/main" val="549584538"/>
                  </a:ext>
                </a:extLst>
              </a:tr>
              <a:tr h="370840">
                <a:tc>
                  <a:txBody>
                    <a:bodyPr/>
                    <a:lstStyle/>
                    <a:p>
                      <a:r>
                        <a:rPr lang="en-IE" sz="2800" b="1" dirty="0"/>
                        <a:t>Online forums</a:t>
                      </a:r>
                    </a:p>
                  </a:txBody>
                  <a:tcPr/>
                </a:tc>
                <a:extLst>
                  <a:ext uri="{0D108BD9-81ED-4DB2-BD59-A6C34878D82A}">
                    <a16:rowId xmlns:a16="http://schemas.microsoft.com/office/drawing/2014/main" val="852821105"/>
                  </a:ext>
                </a:extLst>
              </a:tr>
            </a:tbl>
          </a:graphicData>
        </a:graphic>
      </p:graphicFrame>
    </p:spTree>
    <p:extLst>
      <p:ext uri="{BB962C8B-B14F-4D97-AF65-F5344CB8AC3E}">
        <p14:creationId xmlns:p14="http://schemas.microsoft.com/office/powerpoint/2010/main" val="20972796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A5D92-A106-3851-FDE0-2A1DFDC1521E}"/>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2" name="Table 1">
            <a:extLst>
              <a:ext uri="{FF2B5EF4-FFF2-40B4-BE49-F238E27FC236}">
                <a16:creationId xmlns:a16="http://schemas.microsoft.com/office/drawing/2014/main" id="{0AEFB73E-0C16-9F93-B13E-1C8A933353A2}"/>
              </a:ext>
            </a:extLst>
          </p:cNvPr>
          <p:cNvGraphicFramePr>
            <a:graphicFrameLocks noGrp="1"/>
          </p:cNvGraphicFramePr>
          <p:nvPr/>
        </p:nvGraphicFramePr>
        <p:xfrm>
          <a:off x="853440" y="1613746"/>
          <a:ext cx="2458720" cy="4145280"/>
        </p:xfrm>
        <a:graphic>
          <a:graphicData uri="http://schemas.openxmlformats.org/drawingml/2006/table">
            <a:tbl>
              <a:tblPr firstRow="1" bandRow="1">
                <a:tableStyleId>{91EBBBCC-DAD2-459C-BE2E-F6DE35CF9A28}</a:tableStyleId>
              </a:tblPr>
              <a:tblGrid>
                <a:gridCol w="2458720">
                  <a:extLst>
                    <a:ext uri="{9D8B030D-6E8A-4147-A177-3AD203B41FA5}">
                      <a16:colId xmlns:a16="http://schemas.microsoft.com/office/drawing/2014/main" val="2332652388"/>
                    </a:ext>
                  </a:extLst>
                </a:gridCol>
              </a:tblGrid>
              <a:tr h="370840">
                <a:tc>
                  <a:txBody>
                    <a:bodyPr/>
                    <a:lstStyle/>
                    <a:p>
                      <a:pPr algn="ctr"/>
                      <a:r>
                        <a:rPr lang="en-IE" sz="2800" dirty="0"/>
                        <a:t>VISUAL</a:t>
                      </a:r>
                    </a:p>
                  </a:txBody>
                  <a:tcPr/>
                </a:tc>
                <a:extLst>
                  <a:ext uri="{0D108BD9-81ED-4DB2-BD59-A6C34878D82A}">
                    <a16:rowId xmlns:a16="http://schemas.microsoft.com/office/drawing/2014/main" val="4017425317"/>
                  </a:ext>
                </a:extLst>
              </a:tr>
              <a:tr h="370840">
                <a:tc>
                  <a:txBody>
                    <a:bodyPr/>
                    <a:lstStyle/>
                    <a:p>
                      <a:r>
                        <a:rPr lang="en-IE" sz="2800" b="1" dirty="0"/>
                        <a:t>Diagrams</a:t>
                      </a:r>
                    </a:p>
                  </a:txBody>
                  <a:tcPr/>
                </a:tc>
                <a:extLst>
                  <a:ext uri="{0D108BD9-81ED-4DB2-BD59-A6C34878D82A}">
                    <a16:rowId xmlns:a16="http://schemas.microsoft.com/office/drawing/2014/main" val="1659921604"/>
                  </a:ext>
                </a:extLst>
              </a:tr>
              <a:tr h="370840">
                <a:tc>
                  <a:txBody>
                    <a:bodyPr/>
                    <a:lstStyle/>
                    <a:p>
                      <a:r>
                        <a:rPr lang="en-IE" sz="2800" b="1" dirty="0"/>
                        <a:t>Videos</a:t>
                      </a:r>
                    </a:p>
                  </a:txBody>
                  <a:tcPr/>
                </a:tc>
                <a:extLst>
                  <a:ext uri="{0D108BD9-81ED-4DB2-BD59-A6C34878D82A}">
                    <a16:rowId xmlns:a16="http://schemas.microsoft.com/office/drawing/2014/main" val="4039731635"/>
                  </a:ext>
                </a:extLst>
              </a:tr>
              <a:tr h="370840">
                <a:tc>
                  <a:txBody>
                    <a:bodyPr/>
                    <a:lstStyle/>
                    <a:p>
                      <a:r>
                        <a:rPr lang="en-IE" sz="2800" b="1" dirty="0"/>
                        <a:t>Infographic</a:t>
                      </a:r>
                    </a:p>
                  </a:txBody>
                  <a:tcPr/>
                </a:tc>
                <a:extLst>
                  <a:ext uri="{0D108BD9-81ED-4DB2-BD59-A6C34878D82A}">
                    <a16:rowId xmlns:a16="http://schemas.microsoft.com/office/drawing/2014/main" val="935368107"/>
                  </a:ext>
                </a:extLst>
              </a:tr>
              <a:tr h="370840">
                <a:tc>
                  <a:txBody>
                    <a:bodyPr/>
                    <a:lstStyle/>
                    <a:p>
                      <a:r>
                        <a:rPr lang="en-IE" sz="2800" b="1" dirty="0"/>
                        <a:t>Charts</a:t>
                      </a:r>
                    </a:p>
                  </a:txBody>
                  <a:tcPr/>
                </a:tc>
                <a:extLst>
                  <a:ext uri="{0D108BD9-81ED-4DB2-BD59-A6C34878D82A}">
                    <a16:rowId xmlns:a16="http://schemas.microsoft.com/office/drawing/2014/main" val="1668172469"/>
                  </a:ext>
                </a:extLst>
              </a:tr>
              <a:tr h="370840">
                <a:tc>
                  <a:txBody>
                    <a:bodyPr/>
                    <a:lstStyle/>
                    <a:p>
                      <a:r>
                        <a:rPr lang="en-IE" sz="2800" b="1" dirty="0"/>
                        <a:t>Worksheets</a:t>
                      </a:r>
                    </a:p>
                  </a:txBody>
                  <a:tcPr/>
                </a:tc>
                <a:extLst>
                  <a:ext uri="{0D108BD9-81ED-4DB2-BD59-A6C34878D82A}">
                    <a16:rowId xmlns:a16="http://schemas.microsoft.com/office/drawing/2014/main" val="2239854335"/>
                  </a:ext>
                </a:extLst>
              </a:tr>
              <a:tr h="370840">
                <a:tc>
                  <a:txBody>
                    <a:bodyPr/>
                    <a:lstStyle/>
                    <a:p>
                      <a:r>
                        <a:rPr lang="en-IE" sz="2800" b="1" dirty="0"/>
                        <a:t>Colour Coding</a:t>
                      </a:r>
                    </a:p>
                  </a:txBody>
                  <a:tcPr/>
                </a:tc>
                <a:extLst>
                  <a:ext uri="{0D108BD9-81ED-4DB2-BD59-A6C34878D82A}">
                    <a16:rowId xmlns:a16="http://schemas.microsoft.com/office/drawing/2014/main" val="549584538"/>
                  </a:ext>
                </a:extLst>
              </a:tr>
              <a:tr h="370840">
                <a:tc>
                  <a:txBody>
                    <a:bodyPr/>
                    <a:lstStyle/>
                    <a:p>
                      <a:r>
                        <a:rPr lang="en-IE" sz="2800" b="1" dirty="0"/>
                        <a:t>Virtual Reality</a:t>
                      </a:r>
                    </a:p>
                  </a:txBody>
                  <a:tcPr/>
                </a:tc>
                <a:extLst>
                  <a:ext uri="{0D108BD9-81ED-4DB2-BD59-A6C34878D82A}">
                    <a16:rowId xmlns:a16="http://schemas.microsoft.com/office/drawing/2014/main" val="852821105"/>
                  </a:ext>
                </a:extLst>
              </a:tr>
            </a:tbl>
          </a:graphicData>
        </a:graphic>
      </p:graphicFrame>
      <p:graphicFrame>
        <p:nvGraphicFramePr>
          <p:cNvPr id="3" name="Table 2">
            <a:extLst>
              <a:ext uri="{FF2B5EF4-FFF2-40B4-BE49-F238E27FC236}">
                <a16:creationId xmlns:a16="http://schemas.microsoft.com/office/drawing/2014/main" id="{CEE750AD-2EB7-2BCB-6D55-99F5785352DC}"/>
              </a:ext>
            </a:extLst>
          </p:cNvPr>
          <p:cNvGraphicFramePr>
            <a:graphicFrameLocks noGrp="1"/>
          </p:cNvGraphicFramePr>
          <p:nvPr/>
        </p:nvGraphicFramePr>
        <p:xfrm>
          <a:off x="3464560" y="1620520"/>
          <a:ext cx="2468880" cy="4145280"/>
        </p:xfrm>
        <a:graphic>
          <a:graphicData uri="http://schemas.openxmlformats.org/drawingml/2006/table">
            <a:tbl>
              <a:tblPr firstRow="1" bandRow="1">
                <a:tableStyleId>{91EBBBCC-DAD2-459C-BE2E-F6DE35CF9A28}</a:tableStyleId>
              </a:tblPr>
              <a:tblGrid>
                <a:gridCol w="2468880">
                  <a:extLst>
                    <a:ext uri="{9D8B030D-6E8A-4147-A177-3AD203B41FA5}">
                      <a16:colId xmlns:a16="http://schemas.microsoft.com/office/drawing/2014/main" val="2332652388"/>
                    </a:ext>
                  </a:extLst>
                </a:gridCol>
              </a:tblGrid>
              <a:tr h="370840">
                <a:tc>
                  <a:txBody>
                    <a:bodyPr/>
                    <a:lstStyle/>
                    <a:p>
                      <a:pPr algn="ctr"/>
                      <a:r>
                        <a:rPr lang="en-IE" sz="2800" dirty="0"/>
                        <a:t>AUDITORY</a:t>
                      </a:r>
                    </a:p>
                  </a:txBody>
                  <a:tcPr/>
                </a:tc>
                <a:extLst>
                  <a:ext uri="{0D108BD9-81ED-4DB2-BD59-A6C34878D82A}">
                    <a16:rowId xmlns:a16="http://schemas.microsoft.com/office/drawing/2014/main" val="4017425317"/>
                  </a:ext>
                </a:extLst>
              </a:tr>
              <a:tr h="370840">
                <a:tc>
                  <a:txBody>
                    <a:bodyPr/>
                    <a:lstStyle/>
                    <a:p>
                      <a:r>
                        <a:rPr lang="en-IE" sz="2800" b="1" dirty="0"/>
                        <a:t>Podcasts</a:t>
                      </a:r>
                    </a:p>
                  </a:txBody>
                  <a:tcPr/>
                </a:tc>
                <a:extLst>
                  <a:ext uri="{0D108BD9-81ED-4DB2-BD59-A6C34878D82A}">
                    <a16:rowId xmlns:a16="http://schemas.microsoft.com/office/drawing/2014/main" val="1659921604"/>
                  </a:ext>
                </a:extLst>
              </a:tr>
              <a:tr h="370840">
                <a:tc>
                  <a:txBody>
                    <a:bodyPr/>
                    <a:lstStyle/>
                    <a:p>
                      <a:r>
                        <a:rPr lang="en-IE" sz="2800" b="1" dirty="0"/>
                        <a:t>Group chat</a:t>
                      </a:r>
                    </a:p>
                  </a:txBody>
                  <a:tcPr/>
                </a:tc>
                <a:extLst>
                  <a:ext uri="{0D108BD9-81ED-4DB2-BD59-A6C34878D82A}">
                    <a16:rowId xmlns:a16="http://schemas.microsoft.com/office/drawing/2014/main" val="4039731635"/>
                  </a:ext>
                </a:extLst>
              </a:tr>
              <a:tr h="370840">
                <a:tc>
                  <a:txBody>
                    <a:bodyPr/>
                    <a:lstStyle/>
                    <a:p>
                      <a:r>
                        <a:rPr lang="en-IE" sz="2800" b="1" dirty="0"/>
                        <a:t>Singing</a:t>
                      </a:r>
                    </a:p>
                  </a:txBody>
                  <a:tcPr/>
                </a:tc>
                <a:extLst>
                  <a:ext uri="{0D108BD9-81ED-4DB2-BD59-A6C34878D82A}">
                    <a16:rowId xmlns:a16="http://schemas.microsoft.com/office/drawing/2014/main" val="935368107"/>
                  </a:ext>
                </a:extLst>
              </a:tr>
              <a:tr h="370840">
                <a:tc>
                  <a:txBody>
                    <a:bodyPr/>
                    <a:lstStyle/>
                    <a:p>
                      <a:r>
                        <a:rPr lang="en-IE" sz="2800" b="1" dirty="0"/>
                        <a:t>Reading Aloud</a:t>
                      </a:r>
                    </a:p>
                  </a:txBody>
                  <a:tcPr/>
                </a:tc>
                <a:extLst>
                  <a:ext uri="{0D108BD9-81ED-4DB2-BD59-A6C34878D82A}">
                    <a16:rowId xmlns:a16="http://schemas.microsoft.com/office/drawing/2014/main" val="1668172469"/>
                  </a:ext>
                </a:extLst>
              </a:tr>
              <a:tr h="370840">
                <a:tc>
                  <a:txBody>
                    <a:bodyPr/>
                    <a:lstStyle/>
                    <a:p>
                      <a:r>
                        <a:rPr lang="en-IE" sz="2800" b="1" dirty="0"/>
                        <a:t>Mnemonics</a:t>
                      </a:r>
                    </a:p>
                  </a:txBody>
                  <a:tcPr/>
                </a:tc>
                <a:extLst>
                  <a:ext uri="{0D108BD9-81ED-4DB2-BD59-A6C34878D82A}">
                    <a16:rowId xmlns:a16="http://schemas.microsoft.com/office/drawing/2014/main" val="2239854335"/>
                  </a:ext>
                </a:extLst>
              </a:tr>
              <a:tr h="370840">
                <a:tc>
                  <a:txBody>
                    <a:bodyPr/>
                    <a:lstStyle/>
                    <a:p>
                      <a:r>
                        <a:rPr lang="en-IE" sz="2800" b="1" dirty="0"/>
                        <a:t>Presentations</a:t>
                      </a:r>
                    </a:p>
                  </a:txBody>
                  <a:tcPr/>
                </a:tc>
                <a:extLst>
                  <a:ext uri="{0D108BD9-81ED-4DB2-BD59-A6C34878D82A}">
                    <a16:rowId xmlns:a16="http://schemas.microsoft.com/office/drawing/2014/main" val="549584538"/>
                  </a:ext>
                </a:extLst>
              </a:tr>
              <a:tr h="370840">
                <a:tc>
                  <a:txBody>
                    <a:bodyPr/>
                    <a:lstStyle/>
                    <a:p>
                      <a:r>
                        <a:rPr lang="en-IE" sz="2800" b="1" dirty="0"/>
                        <a:t>Speech tools</a:t>
                      </a:r>
                    </a:p>
                  </a:txBody>
                  <a:tcPr/>
                </a:tc>
                <a:extLst>
                  <a:ext uri="{0D108BD9-81ED-4DB2-BD59-A6C34878D82A}">
                    <a16:rowId xmlns:a16="http://schemas.microsoft.com/office/drawing/2014/main" val="852821105"/>
                  </a:ext>
                </a:extLst>
              </a:tr>
            </a:tbl>
          </a:graphicData>
        </a:graphic>
      </p:graphicFrame>
      <p:graphicFrame>
        <p:nvGraphicFramePr>
          <p:cNvPr id="5" name="Table 4">
            <a:extLst>
              <a:ext uri="{FF2B5EF4-FFF2-40B4-BE49-F238E27FC236}">
                <a16:creationId xmlns:a16="http://schemas.microsoft.com/office/drawing/2014/main" id="{05152D08-1842-034B-1B33-B85649DB55F6}"/>
              </a:ext>
            </a:extLst>
          </p:cNvPr>
          <p:cNvGraphicFramePr>
            <a:graphicFrameLocks noGrp="1"/>
          </p:cNvGraphicFramePr>
          <p:nvPr/>
        </p:nvGraphicFramePr>
        <p:xfrm>
          <a:off x="6085840" y="1620520"/>
          <a:ext cx="2692400" cy="4145280"/>
        </p:xfrm>
        <a:graphic>
          <a:graphicData uri="http://schemas.openxmlformats.org/drawingml/2006/table">
            <a:tbl>
              <a:tblPr firstRow="1" bandRow="1">
                <a:tableStyleId>{91EBBBCC-DAD2-459C-BE2E-F6DE35CF9A28}</a:tableStyleId>
              </a:tblPr>
              <a:tblGrid>
                <a:gridCol w="2692400">
                  <a:extLst>
                    <a:ext uri="{9D8B030D-6E8A-4147-A177-3AD203B41FA5}">
                      <a16:colId xmlns:a16="http://schemas.microsoft.com/office/drawing/2014/main" val="2332652388"/>
                    </a:ext>
                  </a:extLst>
                </a:gridCol>
              </a:tblGrid>
              <a:tr h="370840">
                <a:tc>
                  <a:txBody>
                    <a:bodyPr/>
                    <a:lstStyle/>
                    <a:p>
                      <a:pPr algn="ctr"/>
                      <a:r>
                        <a:rPr lang="en-IE" sz="2800" dirty="0"/>
                        <a:t>READ/WRITE</a:t>
                      </a:r>
                    </a:p>
                  </a:txBody>
                  <a:tcPr/>
                </a:tc>
                <a:extLst>
                  <a:ext uri="{0D108BD9-81ED-4DB2-BD59-A6C34878D82A}">
                    <a16:rowId xmlns:a16="http://schemas.microsoft.com/office/drawing/2014/main" val="4017425317"/>
                  </a:ext>
                </a:extLst>
              </a:tr>
              <a:tr h="370840">
                <a:tc>
                  <a:txBody>
                    <a:bodyPr/>
                    <a:lstStyle/>
                    <a:p>
                      <a:r>
                        <a:rPr lang="en-IE" sz="2800" b="1" dirty="0"/>
                        <a:t>Text</a:t>
                      </a:r>
                    </a:p>
                  </a:txBody>
                  <a:tcPr/>
                </a:tc>
                <a:extLst>
                  <a:ext uri="{0D108BD9-81ED-4DB2-BD59-A6C34878D82A}">
                    <a16:rowId xmlns:a16="http://schemas.microsoft.com/office/drawing/2014/main" val="1659921604"/>
                  </a:ext>
                </a:extLst>
              </a:tr>
              <a:tr h="370840">
                <a:tc>
                  <a:txBody>
                    <a:bodyPr/>
                    <a:lstStyle/>
                    <a:p>
                      <a:r>
                        <a:rPr lang="en-IE" sz="2800" b="1" dirty="0"/>
                        <a:t>Symbols</a:t>
                      </a:r>
                    </a:p>
                  </a:txBody>
                  <a:tcPr/>
                </a:tc>
                <a:extLst>
                  <a:ext uri="{0D108BD9-81ED-4DB2-BD59-A6C34878D82A}">
                    <a16:rowId xmlns:a16="http://schemas.microsoft.com/office/drawing/2014/main" val="4039731635"/>
                  </a:ext>
                </a:extLst>
              </a:tr>
              <a:tr h="370840">
                <a:tc>
                  <a:txBody>
                    <a:bodyPr/>
                    <a:lstStyle/>
                    <a:p>
                      <a:r>
                        <a:rPr lang="en-IE" sz="2800" b="1" dirty="0"/>
                        <a:t>Note-taking</a:t>
                      </a:r>
                    </a:p>
                  </a:txBody>
                  <a:tcPr/>
                </a:tc>
                <a:extLst>
                  <a:ext uri="{0D108BD9-81ED-4DB2-BD59-A6C34878D82A}">
                    <a16:rowId xmlns:a16="http://schemas.microsoft.com/office/drawing/2014/main" val="935368107"/>
                  </a:ext>
                </a:extLst>
              </a:tr>
              <a:tr h="370840">
                <a:tc>
                  <a:txBody>
                    <a:bodyPr/>
                    <a:lstStyle/>
                    <a:p>
                      <a:r>
                        <a:rPr lang="en-IE" sz="2800" b="1" dirty="0"/>
                        <a:t>Reading</a:t>
                      </a:r>
                    </a:p>
                  </a:txBody>
                  <a:tcPr/>
                </a:tc>
                <a:extLst>
                  <a:ext uri="{0D108BD9-81ED-4DB2-BD59-A6C34878D82A}">
                    <a16:rowId xmlns:a16="http://schemas.microsoft.com/office/drawing/2014/main" val="1668172469"/>
                  </a:ext>
                </a:extLst>
              </a:tr>
              <a:tr h="370840">
                <a:tc>
                  <a:txBody>
                    <a:bodyPr/>
                    <a:lstStyle/>
                    <a:p>
                      <a:r>
                        <a:rPr lang="en-IE" sz="2800" b="1" dirty="0"/>
                        <a:t>Glossary/Lists</a:t>
                      </a:r>
                    </a:p>
                  </a:txBody>
                  <a:tcPr/>
                </a:tc>
                <a:extLst>
                  <a:ext uri="{0D108BD9-81ED-4DB2-BD59-A6C34878D82A}">
                    <a16:rowId xmlns:a16="http://schemas.microsoft.com/office/drawing/2014/main" val="2239854335"/>
                  </a:ext>
                </a:extLst>
              </a:tr>
              <a:tr h="370840">
                <a:tc>
                  <a:txBody>
                    <a:bodyPr/>
                    <a:lstStyle/>
                    <a:p>
                      <a:r>
                        <a:rPr lang="en-IE" sz="2800" b="1" dirty="0"/>
                        <a:t>Redrafting</a:t>
                      </a:r>
                    </a:p>
                  </a:txBody>
                  <a:tcPr/>
                </a:tc>
                <a:extLst>
                  <a:ext uri="{0D108BD9-81ED-4DB2-BD59-A6C34878D82A}">
                    <a16:rowId xmlns:a16="http://schemas.microsoft.com/office/drawing/2014/main" val="549584538"/>
                  </a:ext>
                </a:extLst>
              </a:tr>
              <a:tr h="370840">
                <a:tc>
                  <a:txBody>
                    <a:bodyPr/>
                    <a:lstStyle/>
                    <a:p>
                      <a:r>
                        <a:rPr lang="en-IE" sz="2800" b="1" dirty="0"/>
                        <a:t>Online forums</a:t>
                      </a:r>
                    </a:p>
                  </a:txBody>
                  <a:tcPr/>
                </a:tc>
                <a:extLst>
                  <a:ext uri="{0D108BD9-81ED-4DB2-BD59-A6C34878D82A}">
                    <a16:rowId xmlns:a16="http://schemas.microsoft.com/office/drawing/2014/main" val="852821105"/>
                  </a:ext>
                </a:extLst>
              </a:tr>
            </a:tbl>
          </a:graphicData>
        </a:graphic>
      </p:graphicFrame>
      <p:graphicFrame>
        <p:nvGraphicFramePr>
          <p:cNvPr id="6" name="Table 5">
            <a:extLst>
              <a:ext uri="{FF2B5EF4-FFF2-40B4-BE49-F238E27FC236}">
                <a16:creationId xmlns:a16="http://schemas.microsoft.com/office/drawing/2014/main" id="{CDC91FFE-D890-805F-80D3-CEAAEEEF26FD}"/>
              </a:ext>
            </a:extLst>
          </p:cNvPr>
          <p:cNvGraphicFramePr>
            <a:graphicFrameLocks noGrp="1"/>
          </p:cNvGraphicFramePr>
          <p:nvPr/>
        </p:nvGraphicFramePr>
        <p:xfrm>
          <a:off x="8864600" y="1620520"/>
          <a:ext cx="2473960" cy="4145280"/>
        </p:xfrm>
        <a:graphic>
          <a:graphicData uri="http://schemas.openxmlformats.org/drawingml/2006/table">
            <a:tbl>
              <a:tblPr firstRow="1" bandRow="1">
                <a:tableStyleId>{91EBBBCC-DAD2-459C-BE2E-F6DE35CF9A28}</a:tableStyleId>
              </a:tblPr>
              <a:tblGrid>
                <a:gridCol w="2473960">
                  <a:extLst>
                    <a:ext uri="{9D8B030D-6E8A-4147-A177-3AD203B41FA5}">
                      <a16:colId xmlns:a16="http://schemas.microsoft.com/office/drawing/2014/main" val="2332652388"/>
                    </a:ext>
                  </a:extLst>
                </a:gridCol>
              </a:tblGrid>
              <a:tr h="370840">
                <a:tc>
                  <a:txBody>
                    <a:bodyPr/>
                    <a:lstStyle/>
                    <a:p>
                      <a:pPr algn="ctr"/>
                      <a:r>
                        <a:rPr lang="en-IE" sz="2800" dirty="0"/>
                        <a:t>KINESTHETIC</a:t>
                      </a:r>
                    </a:p>
                  </a:txBody>
                  <a:tcPr/>
                </a:tc>
                <a:extLst>
                  <a:ext uri="{0D108BD9-81ED-4DB2-BD59-A6C34878D82A}">
                    <a16:rowId xmlns:a16="http://schemas.microsoft.com/office/drawing/2014/main" val="4017425317"/>
                  </a:ext>
                </a:extLst>
              </a:tr>
              <a:tr h="370840">
                <a:tc>
                  <a:txBody>
                    <a:bodyPr/>
                    <a:lstStyle/>
                    <a:p>
                      <a:r>
                        <a:rPr lang="en-IE" sz="2800" b="1" dirty="0"/>
                        <a:t>All-senses</a:t>
                      </a:r>
                    </a:p>
                  </a:txBody>
                  <a:tcPr/>
                </a:tc>
                <a:extLst>
                  <a:ext uri="{0D108BD9-81ED-4DB2-BD59-A6C34878D82A}">
                    <a16:rowId xmlns:a16="http://schemas.microsoft.com/office/drawing/2014/main" val="1659921604"/>
                  </a:ext>
                </a:extLst>
              </a:tr>
              <a:tr h="370840">
                <a:tc>
                  <a:txBody>
                    <a:bodyPr/>
                    <a:lstStyle/>
                    <a:p>
                      <a:r>
                        <a:rPr lang="en-IE" sz="2800" b="1" dirty="0"/>
                        <a:t>Hands-on</a:t>
                      </a:r>
                    </a:p>
                  </a:txBody>
                  <a:tcPr/>
                </a:tc>
                <a:extLst>
                  <a:ext uri="{0D108BD9-81ED-4DB2-BD59-A6C34878D82A}">
                    <a16:rowId xmlns:a16="http://schemas.microsoft.com/office/drawing/2014/main" val="4039731635"/>
                  </a:ext>
                </a:extLst>
              </a:tr>
              <a:tr h="370840">
                <a:tc>
                  <a:txBody>
                    <a:bodyPr/>
                    <a:lstStyle/>
                    <a:p>
                      <a:r>
                        <a:rPr lang="en-IE" sz="2800" b="1" dirty="0"/>
                        <a:t>Case Studies</a:t>
                      </a:r>
                    </a:p>
                  </a:txBody>
                  <a:tcPr/>
                </a:tc>
                <a:extLst>
                  <a:ext uri="{0D108BD9-81ED-4DB2-BD59-A6C34878D82A}">
                    <a16:rowId xmlns:a16="http://schemas.microsoft.com/office/drawing/2014/main" val="935368107"/>
                  </a:ext>
                </a:extLst>
              </a:tr>
              <a:tr h="370840">
                <a:tc>
                  <a:txBody>
                    <a:bodyPr/>
                    <a:lstStyle/>
                    <a:p>
                      <a:r>
                        <a:rPr lang="en-IE" sz="2800" b="1" dirty="0"/>
                        <a:t>Labs</a:t>
                      </a:r>
                    </a:p>
                  </a:txBody>
                  <a:tcPr/>
                </a:tc>
                <a:extLst>
                  <a:ext uri="{0D108BD9-81ED-4DB2-BD59-A6C34878D82A}">
                    <a16:rowId xmlns:a16="http://schemas.microsoft.com/office/drawing/2014/main" val="1668172469"/>
                  </a:ext>
                </a:extLst>
              </a:tr>
              <a:tr h="370840">
                <a:tc>
                  <a:txBody>
                    <a:bodyPr/>
                    <a:lstStyle/>
                    <a:p>
                      <a:r>
                        <a:rPr lang="en-IE" sz="2800" b="1" dirty="0"/>
                        <a:t>Field trips</a:t>
                      </a:r>
                    </a:p>
                  </a:txBody>
                  <a:tcPr/>
                </a:tc>
                <a:extLst>
                  <a:ext uri="{0D108BD9-81ED-4DB2-BD59-A6C34878D82A}">
                    <a16:rowId xmlns:a16="http://schemas.microsoft.com/office/drawing/2014/main" val="2239854335"/>
                  </a:ext>
                </a:extLst>
              </a:tr>
              <a:tr h="370840">
                <a:tc>
                  <a:txBody>
                    <a:bodyPr/>
                    <a:lstStyle/>
                    <a:p>
                      <a:r>
                        <a:rPr lang="en-IE" sz="2800" b="1" dirty="0"/>
                        <a:t>Lego</a:t>
                      </a:r>
                    </a:p>
                  </a:txBody>
                  <a:tcPr/>
                </a:tc>
                <a:extLst>
                  <a:ext uri="{0D108BD9-81ED-4DB2-BD59-A6C34878D82A}">
                    <a16:rowId xmlns:a16="http://schemas.microsoft.com/office/drawing/2014/main" val="549584538"/>
                  </a:ext>
                </a:extLst>
              </a:tr>
              <a:tr h="370840">
                <a:tc>
                  <a:txBody>
                    <a:bodyPr/>
                    <a:lstStyle/>
                    <a:p>
                      <a:r>
                        <a:rPr lang="en-IE" sz="2800" b="1" dirty="0"/>
                        <a:t>Simulations</a:t>
                      </a:r>
                    </a:p>
                  </a:txBody>
                  <a:tcPr/>
                </a:tc>
                <a:extLst>
                  <a:ext uri="{0D108BD9-81ED-4DB2-BD59-A6C34878D82A}">
                    <a16:rowId xmlns:a16="http://schemas.microsoft.com/office/drawing/2014/main" val="852821105"/>
                  </a:ext>
                </a:extLst>
              </a:tr>
            </a:tbl>
          </a:graphicData>
        </a:graphic>
      </p:graphicFrame>
    </p:spTree>
    <p:extLst>
      <p:ext uri="{BB962C8B-B14F-4D97-AF65-F5344CB8AC3E}">
        <p14:creationId xmlns:p14="http://schemas.microsoft.com/office/powerpoint/2010/main" val="9294791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2" name="Picture 4" descr="Brain - Free medical icons">
            <a:extLst>
              <a:ext uri="{FF2B5EF4-FFF2-40B4-BE49-F238E27FC236}">
                <a16:creationId xmlns:a16="http://schemas.microsoft.com/office/drawing/2014/main" id="{AD7C0C39-86BC-DA7F-1E48-465A178D2D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7992" y="2052768"/>
            <a:ext cx="3133366" cy="3133366"/>
          </a:xfrm>
          <a:prstGeom prst="rect">
            <a:avLst/>
          </a:prstGeom>
          <a:noFill/>
          <a:extLst>
            <a:ext uri="{909E8E84-426E-40DD-AFC4-6F175D3DCCD1}">
              <a14:hiddenFill xmlns:a14="http://schemas.microsoft.com/office/drawing/2010/main">
                <a:solidFill>
                  <a:srgbClr val="FFFFFF"/>
                </a:solidFill>
              </a14:hiddenFill>
            </a:ext>
          </a:extLst>
        </p:spPr>
      </p:pic>
      <p:sp>
        <p:nvSpPr>
          <p:cNvPr id="6" name="Right Arrow 20">
            <a:extLst>
              <a:ext uri="{FF2B5EF4-FFF2-40B4-BE49-F238E27FC236}">
                <a16:creationId xmlns:a16="http://schemas.microsoft.com/office/drawing/2014/main" id="{AE37702A-1AB5-AD3B-0313-CBEB37E55DEE}"/>
              </a:ext>
            </a:extLst>
          </p:cNvPr>
          <p:cNvSpPr/>
          <p:nvPr/>
        </p:nvSpPr>
        <p:spPr bwMode="auto">
          <a:xfrm>
            <a:off x="5158459" y="3159760"/>
            <a:ext cx="2329461" cy="6477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7" name="Right Arrow 21">
            <a:extLst>
              <a:ext uri="{FF2B5EF4-FFF2-40B4-BE49-F238E27FC236}">
                <a16:creationId xmlns:a16="http://schemas.microsoft.com/office/drawing/2014/main" id="{01A9AD20-9173-A62B-EC44-5CF2D02FC439}"/>
              </a:ext>
            </a:extLst>
          </p:cNvPr>
          <p:cNvSpPr/>
          <p:nvPr/>
        </p:nvSpPr>
        <p:spPr bwMode="auto">
          <a:xfrm>
            <a:off x="5158459" y="3880485"/>
            <a:ext cx="2329461" cy="647700"/>
          </a:xfrm>
          <a:prstGeom prst="rightArrow">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IE"/>
          </a:p>
        </p:txBody>
      </p:sp>
      <p:sp>
        <p:nvSpPr>
          <p:cNvPr id="8" name="Rectangle 7">
            <a:extLst>
              <a:ext uri="{FF2B5EF4-FFF2-40B4-BE49-F238E27FC236}">
                <a16:creationId xmlns:a16="http://schemas.microsoft.com/office/drawing/2014/main" id="{58998A3F-7ADA-23E9-DC87-7A7CA67C8E34}"/>
              </a:ext>
            </a:extLst>
          </p:cNvPr>
          <p:cNvSpPr/>
          <p:nvPr/>
        </p:nvSpPr>
        <p:spPr>
          <a:xfrm>
            <a:off x="1713259" y="5131415"/>
            <a:ext cx="4253087" cy="923330"/>
          </a:xfrm>
          <a:prstGeom prst="rect">
            <a:avLst/>
          </a:prstGeom>
          <a:noFill/>
        </p:spPr>
        <p:txBody>
          <a:bodyPr wrap="none" lIns="91440" tIns="45720" rIns="91440" bIns="45720">
            <a:spAutoFit/>
          </a:bodyPr>
          <a:lstStyle/>
          <a:p>
            <a:pPr algn="ctr"/>
            <a:r>
              <a:rPr lang="en-US" sz="5400" b="1" cap="none" spc="50" dirty="0">
                <a:ln w="0"/>
                <a:solidFill>
                  <a:schemeClr val="bg2"/>
                </a:solidFill>
                <a:effectLst>
                  <a:innerShdw blurRad="63500" dist="50800" dir="13500000">
                    <a:srgbClr val="000000">
                      <a:alpha val="50000"/>
                    </a:srgbClr>
                  </a:innerShdw>
                </a:effectLst>
              </a:rPr>
              <a:t>Environment</a:t>
            </a:r>
          </a:p>
        </p:txBody>
      </p:sp>
      <p:sp>
        <p:nvSpPr>
          <p:cNvPr id="4" name="Cloud 3">
            <a:extLst>
              <a:ext uri="{FF2B5EF4-FFF2-40B4-BE49-F238E27FC236}">
                <a16:creationId xmlns:a16="http://schemas.microsoft.com/office/drawing/2014/main" id="{CBC14FD4-69E4-A738-A3ED-4A4D8AE70D89}"/>
              </a:ext>
            </a:extLst>
          </p:cNvPr>
          <p:cNvSpPr/>
          <p:nvPr/>
        </p:nvSpPr>
        <p:spPr bwMode="auto">
          <a:xfrm>
            <a:off x="1658171" y="2052768"/>
            <a:ext cx="4252958" cy="3296920"/>
          </a:xfrm>
          <a:prstGeom prst="cloud">
            <a:avLst/>
          </a:prstGeom>
          <a:solidFill>
            <a:schemeClr val="tx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eaLnBrk="1" hangingPunct="1">
              <a:defRPr/>
            </a:pPr>
            <a:endParaRPr lang="en-IE" sz="2000" b="1" dirty="0">
              <a:solidFill>
                <a:schemeClr val="bg1"/>
              </a:solidFill>
            </a:endParaRPr>
          </a:p>
        </p:txBody>
      </p:sp>
      <p:graphicFrame>
        <p:nvGraphicFramePr>
          <p:cNvPr id="3" name="Object 8">
            <a:extLst>
              <a:ext uri="{FF2B5EF4-FFF2-40B4-BE49-F238E27FC236}">
                <a16:creationId xmlns:a16="http://schemas.microsoft.com/office/drawing/2014/main" id="{CE27C804-CD43-8484-94CA-8373751C38B9}"/>
              </a:ext>
            </a:extLst>
          </p:cNvPr>
          <p:cNvGraphicFramePr>
            <a:graphicFrameLocks noChangeAspect="1"/>
          </p:cNvGraphicFramePr>
          <p:nvPr/>
        </p:nvGraphicFramePr>
        <p:xfrm>
          <a:off x="2082483" y="2425065"/>
          <a:ext cx="3075976" cy="2339975"/>
        </p:xfrm>
        <a:graphic>
          <a:graphicData uri="http://schemas.openxmlformats.org/presentationml/2006/ole">
            <mc:AlternateContent xmlns:mc="http://schemas.openxmlformats.org/markup-compatibility/2006">
              <mc:Choice xmlns:v="urn:schemas-microsoft-com:vml" Requires="v">
                <p:oleObj name="Clip" r:id="rId3" imgW="4006850" imgH="2857500" progId="MS_ClipArt_Gallery.2">
                  <p:embed/>
                </p:oleObj>
              </mc:Choice>
              <mc:Fallback>
                <p:oleObj name="Clip" r:id="rId3" imgW="4006850" imgH="2857500" progId="MS_ClipArt_Gallery.2">
                  <p:embed/>
                  <p:pic>
                    <p:nvPicPr>
                      <p:cNvPr id="3" name="Object 8">
                        <a:extLst>
                          <a:ext uri="{FF2B5EF4-FFF2-40B4-BE49-F238E27FC236}">
                            <a16:creationId xmlns:a16="http://schemas.microsoft.com/office/drawing/2014/main" id="{CE27C804-CD43-8484-94CA-8373751C38B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82483" y="2425065"/>
                        <a:ext cx="3075976" cy="2339975"/>
                      </a:xfrm>
                      <a:prstGeom prst="rect">
                        <a:avLst/>
                      </a:prstGeom>
                      <a:noFill/>
                      <a:ln>
                        <a:noFill/>
                      </a:ln>
                    </p:spPr>
                  </p:pic>
                </p:oleObj>
              </mc:Fallback>
            </mc:AlternateContent>
          </a:graphicData>
        </a:graphic>
      </p:graphicFrame>
      <p:sp>
        <p:nvSpPr>
          <p:cNvPr id="12" name="Left Brace 11">
            <a:extLst>
              <a:ext uri="{FF2B5EF4-FFF2-40B4-BE49-F238E27FC236}">
                <a16:creationId xmlns:a16="http://schemas.microsoft.com/office/drawing/2014/main" id="{C40DA39D-D9D5-D25D-9F95-D5AC9CBE98EF}"/>
              </a:ext>
            </a:extLst>
          </p:cNvPr>
          <p:cNvSpPr/>
          <p:nvPr/>
        </p:nvSpPr>
        <p:spPr>
          <a:xfrm rot="5400000">
            <a:off x="6625093" y="800687"/>
            <a:ext cx="421094" cy="2218957"/>
          </a:xfrm>
          <a:prstGeom prst="lef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3" name="Left Brace 12">
            <a:extLst>
              <a:ext uri="{FF2B5EF4-FFF2-40B4-BE49-F238E27FC236}">
                <a16:creationId xmlns:a16="http://schemas.microsoft.com/office/drawing/2014/main" id="{DFE8068D-0902-43DE-F648-BC0BD6FA1879}"/>
              </a:ext>
            </a:extLst>
          </p:cNvPr>
          <p:cNvSpPr/>
          <p:nvPr/>
        </p:nvSpPr>
        <p:spPr>
          <a:xfrm rot="5400000">
            <a:off x="8958929" y="800686"/>
            <a:ext cx="421094" cy="2218957"/>
          </a:xfrm>
          <a:prstGeom prst="leftBrace">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IE"/>
          </a:p>
        </p:txBody>
      </p:sp>
      <p:sp>
        <p:nvSpPr>
          <p:cNvPr id="14" name="Rectangle 13">
            <a:extLst>
              <a:ext uri="{FF2B5EF4-FFF2-40B4-BE49-F238E27FC236}">
                <a16:creationId xmlns:a16="http://schemas.microsoft.com/office/drawing/2014/main" id="{8E1D1F44-EAED-0B5F-59CC-74DEF402EDEF}"/>
              </a:ext>
            </a:extLst>
          </p:cNvPr>
          <p:cNvSpPr/>
          <p:nvPr/>
        </p:nvSpPr>
        <p:spPr>
          <a:xfrm>
            <a:off x="5828863" y="1113545"/>
            <a:ext cx="2058577"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Sensory</a:t>
            </a:r>
          </a:p>
        </p:txBody>
      </p:sp>
      <p:sp>
        <p:nvSpPr>
          <p:cNvPr id="15" name="Rectangle 14">
            <a:extLst>
              <a:ext uri="{FF2B5EF4-FFF2-40B4-BE49-F238E27FC236}">
                <a16:creationId xmlns:a16="http://schemas.microsoft.com/office/drawing/2014/main" id="{3D6444A7-4656-912D-31EF-04DBC10DC636}"/>
              </a:ext>
            </a:extLst>
          </p:cNvPr>
          <p:cNvSpPr/>
          <p:nvPr/>
        </p:nvSpPr>
        <p:spPr>
          <a:xfrm>
            <a:off x="7966263" y="1113545"/>
            <a:ext cx="2406428"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Cognitive</a:t>
            </a:r>
          </a:p>
        </p:txBody>
      </p:sp>
      <p:sp>
        <p:nvSpPr>
          <p:cNvPr id="16" name="Rectangle 15">
            <a:extLst>
              <a:ext uri="{FF2B5EF4-FFF2-40B4-BE49-F238E27FC236}">
                <a16:creationId xmlns:a16="http://schemas.microsoft.com/office/drawing/2014/main" id="{2E6E1C24-8E1A-D1DF-CBA6-2FC2B5FF72CE}"/>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1002951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635122-13A7-07AF-88DF-2274D317D8F1}"/>
              </a:ext>
            </a:extLst>
          </p:cNvPr>
          <p:cNvSpPr/>
          <p:nvPr/>
        </p:nvSpPr>
        <p:spPr>
          <a:xfrm>
            <a:off x="711200" y="1153160"/>
            <a:ext cx="51308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8E1D1F44-EAED-0B5F-59CC-74DEF402EDEF}"/>
              </a:ext>
            </a:extLst>
          </p:cNvPr>
          <p:cNvSpPr/>
          <p:nvPr/>
        </p:nvSpPr>
        <p:spPr>
          <a:xfrm>
            <a:off x="4892787" y="419874"/>
            <a:ext cx="2406428"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Cognitive</a:t>
            </a:r>
          </a:p>
        </p:txBody>
      </p:sp>
      <p:pic>
        <p:nvPicPr>
          <p:cNvPr id="16" name="Picture 15">
            <a:extLst>
              <a:ext uri="{FF2B5EF4-FFF2-40B4-BE49-F238E27FC236}">
                <a16:creationId xmlns:a16="http://schemas.microsoft.com/office/drawing/2014/main" id="{620D1F71-26E9-E1CF-B3A6-5065CC96E7A7}"/>
              </a:ext>
            </a:extLst>
          </p:cNvPr>
          <p:cNvPicPr>
            <a:picLocks noChangeAspect="1"/>
          </p:cNvPicPr>
          <p:nvPr/>
        </p:nvPicPr>
        <p:blipFill>
          <a:blip r:embed="rId2"/>
          <a:stretch>
            <a:fillRect/>
          </a:stretch>
        </p:blipFill>
        <p:spPr>
          <a:xfrm>
            <a:off x="819350" y="2275040"/>
            <a:ext cx="4893585" cy="2653359"/>
          </a:xfrm>
          <a:prstGeom prst="rect">
            <a:avLst/>
          </a:prstGeom>
        </p:spPr>
      </p:pic>
    </p:spTree>
    <p:extLst>
      <p:ext uri="{BB962C8B-B14F-4D97-AF65-F5344CB8AC3E}">
        <p14:creationId xmlns:p14="http://schemas.microsoft.com/office/powerpoint/2010/main" val="41485823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635122-13A7-07AF-88DF-2274D317D8F1}"/>
              </a:ext>
            </a:extLst>
          </p:cNvPr>
          <p:cNvSpPr/>
          <p:nvPr/>
        </p:nvSpPr>
        <p:spPr>
          <a:xfrm>
            <a:off x="711200" y="1153160"/>
            <a:ext cx="51308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8E1D1F44-EAED-0B5F-59CC-74DEF402EDEF}"/>
              </a:ext>
            </a:extLst>
          </p:cNvPr>
          <p:cNvSpPr/>
          <p:nvPr/>
        </p:nvSpPr>
        <p:spPr>
          <a:xfrm>
            <a:off x="4892787" y="419874"/>
            <a:ext cx="2406428"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Cognitive</a:t>
            </a:r>
          </a:p>
        </p:txBody>
      </p:sp>
      <p:sp>
        <p:nvSpPr>
          <p:cNvPr id="3" name="Rectangle 2">
            <a:extLst>
              <a:ext uri="{FF2B5EF4-FFF2-40B4-BE49-F238E27FC236}">
                <a16:creationId xmlns:a16="http://schemas.microsoft.com/office/drawing/2014/main" id="{8ECB53E9-7CD3-DFAB-393F-0C535373B4CF}"/>
              </a:ext>
            </a:extLst>
          </p:cNvPr>
          <p:cNvSpPr/>
          <p:nvPr/>
        </p:nvSpPr>
        <p:spPr>
          <a:xfrm>
            <a:off x="6314757" y="1153160"/>
            <a:ext cx="51308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0" name="Group 9">
            <a:extLst>
              <a:ext uri="{FF2B5EF4-FFF2-40B4-BE49-F238E27FC236}">
                <a16:creationId xmlns:a16="http://schemas.microsoft.com/office/drawing/2014/main" id="{FAD16C4A-35DC-EBC1-4E7D-315A83BD1383}"/>
              </a:ext>
            </a:extLst>
          </p:cNvPr>
          <p:cNvGrpSpPr/>
          <p:nvPr/>
        </p:nvGrpSpPr>
        <p:grpSpPr>
          <a:xfrm>
            <a:off x="6568757" y="2034886"/>
            <a:ext cx="4622799" cy="3316548"/>
            <a:chOff x="6568757" y="2034886"/>
            <a:chExt cx="4622799" cy="3316548"/>
          </a:xfrm>
        </p:grpSpPr>
        <p:pic>
          <p:nvPicPr>
            <p:cNvPr id="5" name="Picture 4">
              <a:extLst>
                <a:ext uri="{FF2B5EF4-FFF2-40B4-BE49-F238E27FC236}">
                  <a16:creationId xmlns:a16="http://schemas.microsoft.com/office/drawing/2014/main" id="{C536E814-996A-29C1-6150-B14D5F459511}"/>
                </a:ext>
              </a:extLst>
            </p:cNvPr>
            <p:cNvPicPr>
              <a:picLocks noChangeAspect="1"/>
            </p:cNvPicPr>
            <p:nvPr/>
          </p:nvPicPr>
          <p:blipFill>
            <a:blip r:embed="rId2"/>
            <a:stretch>
              <a:fillRect/>
            </a:stretch>
          </p:blipFill>
          <p:spPr>
            <a:xfrm>
              <a:off x="6568757" y="2034886"/>
              <a:ext cx="4622799" cy="3316548"/>
            </a:xfrm>
            <a:prstGeom prst="rect">
              <a:avLst/>
            </a:prstGeom>
          </p:spPr>
        </p:pic>
        <p:sp>
          <p:nvSpPr>
            <p:cNvPr id="6" name="Partial Circle 5">
              <a:extLst>
                <a:ext uri="{FF2B5EF4-FFF2-40B4-BE49-F238E27FC236}">
                  <a16:creationId xmlns:a16="http://schemas.microsoft.com/office/drawing/2014/main" id="{D7D9938F-17AB-3050-0605-81A5AB08859A}"/>
                </a:ext>
              </a:extLst>
            </p:cNvPr>
            <p:cNvSpPr/>
            <p:nvPr/>
          </p:nvSpPr>
          <p:spPr>
            <a:xfrm>
              <a:off x="8087360" y="2733040"/>
              <a:ext cx="1737360" cy="1757680"/>
            </a:xfrm>
            <a:prstGeom prst="pie">
              <a:avLst>
                <a:gd name="adj1" fmla="val 10761804"/>
                <a:gd name="adj2" fmla="val 1620000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Partial Circle 6">
              <a:extLst>
                <a:ext uri="{FF2B5EF4-FFF2-40B4-BE49-F238E27FC236}">
                  <a16:creationId xmlns:a16="http://schemas.microsoft.com/office/drawing/2014/main" id="{2F497F56-97B4-64F9-7427-7C6EB0DCFB7C}"/>
                </a:ext>
              </a:extLst>
            </p:cNvPr>
            <p:cNvSpPr/>
            <p:nvPr/>
          </p:nvSpPr>
          <p:spPr>
            <a:xfrm rot="5400000">
              <a:off x="8290560" y="2722880"/>
              <a:ext cx="1737360" cy="1757680"/>
            </a:xfrm>
            <a:prstGeom prst="pie">
              <a:avLst>
                <a:gd name="adj1" fmla="val 10761804"/>
                <a:gd name="adj2" fmla="val 16200000"/>
              </a:avLst>
            </a:prstGeom>
            <a:solidFill>
              <a:srgbClr val="FF9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Partial Circle 7">
              <a:extLst>
                <a:ext uri="{FF2B5EF4-FFF2-40B4-BE49-F238E27FC236}">
                  <a16:creationId xmlns:a16="http://schemas.microsoft.com/office/drawing/2014/main" id="{E053F7CC-9E14-34C0-1420-A2FD794867E0}"/>
                </a:ext>
              </a:extLst>
            </p:cNvPr>
            <p:cNvSpPr/>
            <p:nvPr/>
          </p:nvSpPr>
          <p:spPr>
            <a:xfrm rot="16200000">
              <a:off x="8092439" y="2895600"/>
              <a:ext cx="1737360" cy="1757680"/>
            </a:xfrm>
            <a:prstGeom prst="pie">
              <a:avLst>
                <a:gd name="adj1" fmla="val 10761804"/>
                <a:gd name="adj2" fmla="val 16200000"/>
              </a:avLst>
            </a:prstGeom>
            <a:solidFill>
              <a:srgbClr val="0033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9" name="Partial Circle 8">
              <a:extLst>
                <a:ext uri="{FF2B5EF4-FFF2-40B4-BE49-F238E27FC236}">
                  <a16:creationId xmlns:a16="http://schemas.microsoft.com/office/drawing/2014/main" id="{90DA71B1-F3A0-BF77-2EA9-837E6FF34941}"/>
                </a:ext>
              </a:extLst>
            </p:cNvPr>
            <p:cNvSpPr/>
            <p:nvPr/>
          </p:nvSpPr>
          <p:spPr>
            <a:xfrm rot="10800000">
              <a:off x="8280400" y="2915920"/>
              <a:ext cx="1737360" cy="1757680"/>
            </a:xfrm>
            <a:prstGeom prst="pie">
              <a:avLst>
                <a:gd name="adj1" fmla="val 10761804"/>
                <a:gd name="adj2" fmla="val 1620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pSp>
      <p:sp>
        <p:nvSpPr>
          <p:cNvPr id="11" name="Rectangle 10">
            <a:extLst>
              <a:ext uri="{FF2B5EF4-FFF2-40B4-BE49-F238E27FC236}">
                <a16:creationId xmlns:a16="http://schemas.microsoft.com/office/drawing/2014/main" id="{51C4A238-BA2D-6231-B876-DD7D72203E68}"/>
              </a:ext>
            </a:extLst>
          </p:cNvPr>
          <p:cNvSpPr/>
          <p:nvPr/>
        </p:nvSpPr>
        <p:spPr>
          <a:xfrm>
            <a:off x="7492597" y="5551681"/>
            <a:ext cx="2775119"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Kolb Model</a:t>
            </a:r>
          </a:p>
        </p:txBody>
      </p:sp>
      <p:pic>
        <p:nvPicPr>
          <p:cNvPr id="16" name="Picture 15">
            <a:extLst>
              <a:ext uri="{FF2B5EF4-FFF2-40B4-BE49-F238E27FC236}">
                <a16:creationId xmlns:a16="http://schemas.microsoft.com/office/drawing/2014/main" id="{620D1F71-26E9-E1CF-B3A6-5065CC96E7A7}"/>
              </a:ext>
            </a:extLst>
          </p:cNvPr>
          <p:cNvPicPr>
            <a:picLocks noChangeAspect="1"/>
          </p:cNvPicPr>
          <p:nvPr/>
        </p:nvPicPr>
        <p:blipFill>
          <a:blip r:embed="rId3"/>
          <a:stretch>
            <a:fillRect/>
          </a:stretch>
        </p:blipFill>
        <p:spPr>
          <a:xfrm>
            <a:off x="819350" y="2275040"/>
            <a:ext cx="4893585" cy="2653359"/>
          </a:xfrm>
          <a:prstGeom prst="rect">
            <a:avLst/>
          </a:prstGeom>
        </p:spPr>
      </p:pic>
    </p:spTree>
    <p:extLst>
      <p:ext uri="{BB962C8B-B14F-4D97-AF65-F5344CB8AC3E}">
        <p14:creationId xmlns:p14="http://schemas.microsoft.com/office/powerpoint/2010/main" val="6985104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635122-13A7-07AF-88DF-2274D317D8F1}"/>
              </a:ext>
            </a:extLst>
          </p:cNvPr>
          <p:cNvSpPr/>
          <p:nvPr/>
        </p:nvSpPr>
        <p:spPr>
          <a:xfrm>
            <a:off x="711200" y="1153160"/>
            <a:ext cx="51308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8E1D1F44-EAED-0B5F-59CC-74DEF402EDEF}"/>
              </a:ext>
            </a:extLst>
          </p:cNvPr>
          <p:cNvSpPr/>
          <p:nvPr/>
        </p:nvSpPr>
        <p:spPr>
          <a:xfrm>
            <a:off x="4892787" y="419874"/>
            <a:ext cx="2406428"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Cognitive</a:t>
            </a:r>
          </a:p>
        </p:txBody>
      </p:sp>
      <p:sp>
        <p:nvSpPr>
          <p:cNvPr id="3" name="Rectangle 2">
            <a:extLst>
              <a:ext uri="{FF2B5EF4-FFF2-40B4-BE49-F238E27FC236}">
                <a16:creationId xmlns:a16="http://schemas.microsoft.com/office/drawing/2014/main" id="{8ECB53E9-7CD3-DFAB-393F-0C535373B4CF}"/>
              </a:ext>
            </a:extLst>
          </p:cNvPr>
          <p:cNvSpPr/>
          <p:nvPr/>
        </p:nvSpPr>
        <p:spPr>
          <a:xfrm>
            <a:off x="6314757" y="1153160"/>
            <a:ext cx="51308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0" name="Group 9">
            <a:extLst>
              <a:ext uri="{FF2B5EF4-FFF2-40B4-BE49-F238E27FC236}">
                <a16:creationId xmlns:a16="http://schemas.microsoft.com/office/drawing/2014/main" id="{FAD16C4A-35DC-EBC1-4E7D-315A83BD1383}"/>
              </a:ext>
            </a:extLst>
          </p:cNvPr>
          <p:cNvGrpSpPr/>
          <p:nvPr/>
        </p:nvGrpSpPr>
        <p:grpSpPr>
          <a:xfrm>
            <a:off x="6568757" y="2034886"/>
            <a:ext cx="4622799" cy="3316548"/>
            <a:chOff x="6568757" y="2034886"/>
            <a:chExt cx="4622799" cy="3316548"/>
          </a:xfrm>
        </p:grpSpPr>
        <p:pic>
          <p:nvPicPr>
            <p:cNvPr id="5" name="Picture 4">
              <a:extLst>
                <a:ext uri="{FF2B5EF4-FFF2-40B4-BE49-F238E27FC236}">
                  <a16:creationId xmlns:a16="http://schemas.microsoft.com/office/drawing/2014/main" id="{C536E814-996A-29C1-6150-B14D5F459511}"/>
                </a:ext>
              </a:extLst>
            </p:cNvPr>
            <p:cNvPicPr>
              <a:picLocks noChangeAspect="1"/>
            </p:cNvPicPr>
            <p:nvPr/>
          </p:nvPicPr>
          <p:blipFill>
            <a:blip r:embed="rId2"/>
            <a:stretch>
              <a:fillRect/>
            </a:stretch>
          </p:blipFill>
          <p:spPr>
            <a:xfrm>
              <a:off x="6568757" y="2034886"/>
              <a:ext cx="4622799" cy="3316548"/>
            </a:xfrm>
            <a:prstGeom prst="rect">
              <a:avLst/>
            </a:prstGeom>
          </p:spPr>
        </p:pic>
        <p:sp>
          <p:nvSpPr>
            <p:cNvPr id="6" name="Partial Circle 5">
              <a:extLst>
                <a:ext uri="{FF2B5EF4-FFF2-40B4-BE49-F238E27FC236}">
                  <a16:creationId xmlns:a16="http://schemas.microsoft.com/office/drawing/2014/main" id="{D7D9938F-17AB-3050-0605-81A5AB08859A}"/>
                </a:ext>
              </a:extLst>
            </p:cNvPr>
            <p:cNvSpPr/>
            <p:nvPr/>
          </p:nvSpPr>
          <p:spPr>
            <a:xfrm>
              <a:off x="8087360" y="2733040"/>
              <a:ext cx="1737360" cy="1757680"/>
            </a:xfrm>
            <a:prstGeom prst="pie">
              <a:avLst>
                <a:gd name="adj1" fmla="val 10761804"/>
                <a:gd name="adj2" fmla="val 1620000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Partial Circle 6">
              <a:extLst>
                <a:ext uri="{FF2B5EF4-FFF2-40B4-BE49-F238E27FC236}">
                  <a16:creationId xmlns:a16="http://schemas.microsoft.com/office/drawing/2014/main" id="{2F497F56-97B4-64F9-7427-7C6EB0DCFB7C}"/>
                </a:ext>
              </a:extLst>
            </p:cNvPr>
            <p:cNvSpPr/>
            <p:nvPr/>
          </p:nvSpPr>
          <p:spPr>
            <a:xfrm rot="5400000">
              <a:off x="8290560" y="2722880"/>
              <a:ext cx="1737360" cy="1757680"/>
            </a:xfrm>
            <a:prstGeom prst="pie">
              <a:avLst>
                <a:gd name="adj1" fmla="val 10761804"/>
                <a:gd name="adj2" fmla="val 16200000"/>
              </a:avLst>
            </a:prstGeom>
            <a:solidFill>
              <a:srgbClr val="FF9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Partial Circle 7">
              <a:extLst>
                <a:ext uri="{FF2B5EF4-FFF2-40B4-BE49-F238E27FC236}">
                  <a16:creationId xmlns:a16="http://schemas.microsoft.com/office/drawing/2014/main" id="{E053F7CC-9E14-34C0-1420-A2FD794867E0}"/>
                </a:ext>
              </a:extLst>
            </p:cNvPr>
            <p:cNvSpPr/>
            <p:nvPr/>
          </p:nvSpPr>
          <p:spPr>
            <a:xfrm rot="16200000">
              <a:off x="8092439" y="2895600"/>
              <a:ext cx="1737360" cy="1757680"/>
            </a:xfrm>
            <a:prstGeom prst="pie">
              <a:avLst>
                <a:gd name="adj1" fmla="val 10761804"/>
                <a:gd name="adj2" fmla="val 16200000"/>
              </a:avLst>
            </a:prstGeom>
            <a:solidFill>
              <a:srgbClr val="0033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9" name="Partial Circle 8">
              <a:extLst>
                <a:ext uri="{FF2B5EF4-FFF2-40B4-BE49-F238E27FC236}">
                  <a16:creationId xmlns:a16="http://schemas.microsoft.com/office/drawing/2014/main" id="{90DA71B1-F3A0-BF77-2EA9-837E6FF34941}"/>
                </a:ext>
              </a:extLst>
            </p:cNvPr>
            <p:cNvSpPr/>
            <p:nvPr/>
          </p:nvSpPr>
          <p:spPr>
            <a:xfrm rot="10800000">
              <a:off x="8280400" y="2915920"/>
              <a:ext cx="1737360" cy="1757680"/>
            </a:xfrm>
            <a:prstGeom prst="pie">
              <a:avLst>
                <a:gd name="adj1" fmla="val 10761804"/>
                <a:gd name="adj2" fmla="val 1620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pSp>
      <p:sp>
        <p:nvSpPr>
          <p:cNvPr id="11" name="Rectangle 10">
            <a:extLst>
              <a:ext uri="{FF2B5EF4-FFF2-40B4-BE49-F238E27FC236}">
                <a16:creationId xmlns:a16="http://schemas.microsoft.com/office/drawing/2014/main" id="{51C4A238-BA2D-6231-B876-DD7D72203E68}"/>
              </a:ext>
            </a:extLst>
          </p:cNvPr>
          <p:cNvSpPr/>
          <p:nvPr/>
        </p:nvSpPr>
        <p:spPr>
          <a:xfrm>
            <a:off x="7492597" y="5551681"/>
            <a:ext cx="2775119"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Kolb Model</a:t>
            </a:r>
          </a:p>
        </p:txBody>
      </p:sp>
      <p:pic>
        <p:nvPicPr>
          <p:cNvPr id="16" name="Picture 15">
            <a:extLst>
              <a:ext uri="{FF2B5EF4-FFF2-40B4-BE49-F238E27FC236}">
                <a16:creationId xmlns:a16="http://schemas.microsoft.com/office/drawing/2014/main" id="{620D1F71-26E9-E1CF-B3A6-5065CC96E7A7}"/>
              </a:ext>
            </a:extLst>
          </p:cNvPr>
          <p:cNvPicPr>
            <a:picLocks noChangeAspect="1"/>
          </p:cNvPicPr>
          <p:nvPr/>
        </p:nvPicPr>
        <p:blipFill>
          <a:blip r:embed="rId3"/>
          <a:stretch>
            <a:fillRect/>
          </a:stretch>
        </p:blipFill>
        <p:spPr>
          <a:xfrm>
            <a:off x="819350" y="2275040"/>
            <a:ext cx="4893585" cy="2653359"/>
          </a:xfrm>
          <a:prstGeom prst="rect">
            <a:avLst/>
          </a:prstGeom>
        </p:spPr>
      </p:pic>
      <p:sp>
        <p:nvSpPr>
          <p:cNvPr id="12" name="Rectangle: Rounded Corners 11">
            <a:extLst>
              <a:ext uri="{FF2B5EF4-FFF2-40B4-BE49-F238E27FC236}">
                <a16:creationId xmlns:a16="http://schemas.microsoft.com/office/drawing/2014/main" id="{395CE29A-7026-2ADD-B989-621F1B305375}"/>
              </a:ext>
            </a:extLst>
          </p:cNvPr>
          <p:cNvSpPr/>
          <p:nvPr/>
        </p:nvSpPr>
        <p:spPr>
          <a:xfrm>
            <a:off x="9382760" y="3365875"/>
            <a:ext cx="1915476" cy="65456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800" b="1" dirty="0">
                <a:solidFill>
                  <a:schemeClr val="bg1"/>
                </a:solidFill>
              </a:rPr>
              <a:t>Intrapersonal</a:t>
            </a:r>
          </a:p>
          <a:p>
            <a:pPr algn="ctr"/>
            <a:r>
              <a:rPr lang="en-IE" sz="1800" b="1" dirty="0">
                <a:solidFill>
                  <a:schemeClr val="bg1"/>
                </a:solidFill>
              </a:rPr>
              <a:t>Interpersonal</a:t>
            </a:r>
          </a:p>
        </p:txBody>
      </p:sp>
      <p:sp>
        <p:nvSpPr>
          <p:cNvPr id="15" name="Rectangle: Rounded Corners 14">
            <a:extLst>
              <a:ext uri="{FF2B5EF4-FFF2-40B4-BE49-F238E27FC236}">
                <a16:creationId xmlns:a16="http://schemas.microsoft.com/office/drawing/2014/main" id="{0015FC33-C31C-C523-D00B-1CC1A38EA783}"/>
              </a:ext>
            </a:extLst>
          </p:cNvPr>
          <p:cNvSpPr/>
          <p:nvPr/>
        </p:nvSpPr>
        <p:spPr>
          <a:xfrm>
            <a:off x="8082279" y="4920355"/>
            <a:ext cx="1915476" cy="65456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Abstract</a:t>
            </a:r>
          </a:p>
          <a:p>
            <a:pPr algn="ctr"/>
            <a:r>
              <a:rPr lang="en-IE" sz="1800" b="1" dirty="0">
                <a:solidFill>
                  <a:schemeClr val="bg1"/>
                </a:solidFill>
              </a:rPr>
              <a:t>Analytical</a:t>
            </a:r>
          </a:p>
        </p:txBody>
      </p:sp>
      <p:sp>
        <p:nvSpPr>
          <p:cNvPr id="17" name="Rectangle: Rounded Corners 16">
            <a:extLst>
              <a:ext uri="{FF2B5EF4-FFF2-40B4-BE49-F238E27FC236}">
                <a16:creationId xmlns:a16="http://schemas.microsoft.com/office/drawing/2014/main" id="{E5188729-865E-468F-D4EE-D83EBB700502}"/>
              </a:ext>
            </a:extLst>
          </p:cNvPr>
          <p:cNvSpPr/>
          <p:nvPr/>
        </p:nvSpPr>
        <p:spPr>
          <a:xfrm>
            <a:off x="6707983" y="3364461"/>
            <a:ext cx="1915476" cy="65456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Practical</a:t>
            </a:r>
          </a:p>
          <a:p>
            <a:pPr algn="ctr"/>
            <a:r>
              <a:rPr lang="en-IE" sz="1800" b="1" dirty="0">
                <a:solidFill>
                  <a:schemeClr val="bg1"/>
                </a:solidFill>
              </a:rPr>
              <a:t>Pragmatic</a:t>
            </a:r>
          </a:p>
        </p:txBody>
      </p:sp>
      <p:sp>
        <p:nvSpPr>
          <p:cNvPr id="18" name="Rectangle: Rounded Corners 17">
            <a:extLst>
              <a:ext uri="{FF2B5EF4-FFF2-40B4-BE49-F238E27FC236}">
                <a16:creationId xmlns:a16="http://schemas.microsoft.com/office/drawing/2014/main" id="{C75D6404-509D-CD74-F026-3060C84B293A}"/>
              </a:ext>
            </a:extLst>
          </p:cNvPr>
          <p:cNvSpPr/>
          <p:nvPr/>
        </p:nvSpPr>
        <p:spPr>
          <a:xfrm>
            <a:off x="8122604" y="1799821"/>
            <a:ext cx="1915476" cy="65456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Creative</a:t>
            </a:r>
            <a:endParaRPr lang="en-IE" sz="1800" b="1" dirty="0">
              <a:solidFill>
                <a:schemeClr val="bg1"/>
              </a:solidFill>
            </a:endParaRPr>
          </a:p>
          <a:p>
            <a:pPr algn="ctr"/>
            <a:r>
              <a:rPr lang="en-IE" b="1" dirty="0">
                <a:solidFill>
                  <a:schemeClr val="bg1"/>
                </a:solidFill>
              </a:rPr>
              <a:t>Constructive</a:t>
            </a:r>
          </a:p>
        </p:txBody>
      </p:sp>
    </p:spTree>
    <p:extLst>
      <p:ext uri="{BB962C8B-B14F-4D97-AF65-F5344CB8AC3E}">
        <p14:creationId xmlns:p14="http://schemas.microsoft.com/office/powerpoint/2010/main" val="1421151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A5D92-A106-3851-FDE0-2A1DFDC1521E}"/>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2" name="Table 1">
            <a:extLst>
              <a:ext uri="{FF2B5EF4-FFF2-40B4-BE49-F238E27FC236}">
                <a16:creationId xmlns:a16="http://schemas.microsoft.com/office/drawing/2014/main" id="{0AEFB73E-0C16-9F93-B13E-1C8A933353A2}"/>
              </a:ext>
            </a:extLst>
          </p:cNvPr>
          <p:cNvGraphicFramePr>
            <a:graphicFrameLocks noGrp="1"/>
          </p:cNvGraphicFramePr>
          <p:nvPr>
            <p:extLst>
              <p:ext uri="{D42A27DB-BD31-4B8C-83A1-F6EECF244321}">
                <p14:modId xmlns:p14="http://schemas.microsoft.com/office/powerpoint/2010/main" val="3411193044"/>
              </p:ext>
            </p:extLst>
          </p:nvPr>
        </p:nvGraphicFramePr>
        <p:xfrm>
          <a:off x="772160" y="1349586"/>
          <a:ext cx="2458720" cy="4578773"/>
        </p:xfrm>
        <a:graphic>
          <a:graphicData uri="http://schemas.openxmlformats.org/drawingml/2006/table">
            <a:tbl>
              <a:tblPr firstRow="1" bandRow="1">
                <a:tableStyleId>{91EBBBCC-DAD2-459C-BE2E-F6DE35CF9A28}</a:tableStyleId>
              </a:tblPr>
              <a:tblGrid>
                <a:gridCol w="2458720">
                  <a:extLst>
                    <a:ext uri="{9D8B030D-6E8A-4147-A177-3AD203B41FA5}">
                      <a16:colId xmlns:a16="http://schemas.microsoft.com/office/drawing/2014/main" val="2332652388"/>
                    </a:ext>
                  </a:extLst>
                </a:gridCol>
              </a:tblGrid>
              <a:tr h="959068">
                <a:tc>
                  <a:txBody>
                    <a:bodyPr/>
                    <a:lstStyle/>
                    <a:p>
                      <a:pPr algn="ctr"/>
                      <a:r>
                        <a:rPr lang="en-IE" sz="2800" dirty="0"/>
                        <a:t>ABSTRACT /</a:t>
                      </a:r>
                    </a:p>
                    <a:p>
                      <a:pPr algn="ctr"/>
                      <a:r>
                        <a:rPr lang="en-IE" sz="2800" dirty="0"/>
                        <a:t>ANALYTICAL</a:t>
                      </a:r>
                    </a:p>
                  </a:txBody>
                  <a:tcPr/>
                </a:tc>
                <a:extLst>
                  <a:ext uri="{0D108BD9-81ED-4DB2-BD59-A6C34878D82A}">
                    <a16:rowId xmlns:a16="http://schemas.microsoft.com/office/drawing/2014/main" val="4017425317"/>
                  </a:ext>
                </a:extLst>
              </a:tr>
              <a:tr h="525940">
                <a:tc>
                  <a:txBody>
                    <a:bodyPr/>
                    <a:lstStyle/>
                    <a:p>
                      <a:r>
                        <a:rPr lang="en-IE" sz="2800" b="1" dirty="0"/>
                        <a:t>Logic Games</a:t>
                      </a:r>
                    </a:p>
                  </a:txBody>
                  <a:tcPr/>
                </a:tc>
                <a:extLst>
                  <a:ext uri="{0D108BD9-81ED-4DB2-BD59-A6C34878D82A}">
                    <a16:rowId xmlns:a16="http://schemas.microsoft.com/office/drawing/2014/main" val="1659921604"/>
                  </a:ext>
                </a:extLst>
              </a:tr>
              <a:tr h="525940">
                <a:tc>
                  <a:txBody>
                    <a:bodyPr/>
                    <a:lstStyle/>
                    <a:p>
                      <a:r>
                        <a:rPr lang="en-IE" sz="2800" b="1" dirty="0"/>
                        <a:t>Fallacies</a:t>
                      </a:r>
                    </a:p>
                  </a:txBody>
                  <a:tcPr/>
                </a:tc>
                <a:extLst>
                  <a:ext uri="{0D108BD9-81ED-4DB2-BD59-A6C34878D82A}">
                    <a16:rowId xmlns:a16="http://schemas.microsoft.com/office/drawing/2014/main" val="4039731635"/>
                  </a:ext>
                </a:extLst>
              </a:tr>
              <a:tr h="525940">
                <a:tc>
                  <a:txBody>
                    <a:bodyPr/>
                    <a:lstStyle/>
                    <a:p>
                      <a:r>
                        <a:rPr lang="en-IE" sz="2800" b="1" dirty="0"/>
                        <a:t>Programming</a:t>
                      </a:r>
                    </a:p>
                  </a:txBody>
                  <a:tcPr/>
                </a:tc>
                <a:extLst>
                  <a:ext uri="{0D108BD9-81ED-4DB2-BD59-A6C34878D82A}">
                    <a16:rowId xmlns:a16="http://schemas.microsoft.com/office/drawing/2014/main" val="935368107"/>
                  </a:ext>
                </a:extLst>
              </a:tr>
              <a:tr h="525940">
                <a:tc>
                  <a:txBody>
                    <a:bodyPr/>
                    <a:lstStyle/>
                    <a:p>
                      <a:r>
                        <a:rPr lang="en-IE" sz="2800" b="1" dirty="0"/>
                        <a:t>Workbooks</a:t>
                      </a:r>
                    </a:p>
                  </a:txBody>
                  <a:tcPr/>
                </a:tc>
                <a:extLst>
                  <a:ext uri="{0D108BD9-81ED-4DB2-BD59-A6C34878D82A}">
                    <a16:rowId xmlns:a16="http://schemas.microsoft.com/office/drawing/2014/main" val="1668172469"/>
                  </a:ext>
                </a:extLst>
              </a:tr>
              <a:tr h="464065">
                <a:tc>
                  <a:txBody>
                    <a:bodyPr/>
                    <a:lstStyle/>
                    <a:p>
                      <a:r>
                        <a:rPr lang="en-IE" sz="2400" b="1" dirty="0"/>
                        <a:t>Strategy Games</a:t>
                      </a:r>
                      <a:endParaRPr lang="en-IE" sz="2800" b="1" dirty="0"/>
                    </a:p>
                  </a:txBody>
                  <a:tcPr/>
                </a:tc>
                <a:extLst>
                  <a:ext uri="{0D108BD9-81ED-4DB2-BD59-A6C34878D82A}">
                    <a16:rowId xmlns:a16="http://schemas.microsoft.com/office/drawing/2014/main" val="2239854335"/>
                  </a:ext>
                </a:extLst>
              </a:tr>
              <a:tr h="525940">
                <a:tc>
                  <a:txBody>
                    <a:bodyPr/>
                    <a:lstStyle/>
                    <a:p>
                      <a:r>
                        <a:rPr lang="en-IE" sz="2800" b="1" dirty="0"/>
                        <a:t>Scientific Exp.</a:t>
                      </a:r>
                    </a:p>
                  </a:txBody>
                  <a:tcPr/>
                </a:tc>
                <a:extLst>
                  <a:ext uri="{0D108BD9-81ED-4DB2-BD59-A6C34878D82A}">
                    <a16:rowId xmlns:a16="http://schemas.microsoft.com/office/drawing/2014/main" val="549584538"/>
                  </a:ext>
                </a:extLst>
              </a:tr>
              <a:tr h="525940">
                <a:tc>
                  <a:txBody>
                    <a:bodyPr/>
                    <a:lstStyle/>
                    <a:p>
                      <a:r>
                        <a:rPr lang="en-IE" sz="2800" b="1" dirty="0"/>
                        <a:t>Venn Diagram</a:t>
                      </a:r>
                    </a:p>
                  </a:txBody>
                  <a:tcPr/>
                </a:tc>
                <a:extLst>
                  <a:ext uri="{0D108BD9-81ED-4DB2-BD59-A6C34878D82A}">
                    <a16:rowId xmlns:a16="http://schemas.microsoft.com/office/drawing/2014/main" val="852821105"/>
                  </a:ext>
                </a:extLst>
              </a:tr>
            </a:tbl>
          </a:graphicData>
        </a:graphic>
      </p:graphicFrame>
    </p:spTree>
    <p:extLst>
      <p:ext uri="{BB962C8B-B14F-4D97-AF65-F5344CB8AC3E}">
        <p14:creationId xmlns:p14="http://schemas.microsoft.com/office/powerpoint/2010/main" val="14487941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A5D92-A106-3851-FDE0-2A1DFDC1521E}"/>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2" name="Table 1">
            <a:extLst>
              <a:ext uri="{FF2B5EF4-FFF2-40B4-BE49-F238E27FC236}">
                <a16:creationId xmlns:a16="http://schemas.microsoft.com/office/drawing/2014/main" id="{0AEFB73E-0C16-9F93-B13E-1C8A933353A2}"/>
              </a:ext>
            </a:extLst>
          </p:cNvPr>
          <p:cNvGraphicFramePr>
            <a:graphicFrameLocks noGrp="1"/>
          </p:cNvGraphicFramePr>
          <p:nvPr/>
        </p:nvGraphicFramePr>
        <p:xfrm>
          <a:off x="772160" y="1349586"/>
          <a:ext cx="2458720" cy="4578773"/>
        </p:xfrm>
        <a:graphic>
          <a:graphicData uri="http://schemas.openxmlformats.org/drawingml/2006/table">
            <a:tbl>
              <a:tblPr firstRow="1" bandRow="1">
                <a:tableStyleId>{91EBBBCC-DAD2-459C-BE2E-F6DE35CF9A28}</a:tableStyleId>
              </a:tblPr>
              <a:tblGrid>
                <a:gridCol w="2458720">
                  <a:extLst>
                    <a:ext uri="{9D8B030D-6E8A-4147-A177-3AD203B41FA5}">
                      <a16:colId xmlns:a16="http://schemas.microsoft.com/office/drawing/2014/main" val="2332652388"/>
                    </a:ext>
                  </a:extLst>
                </a:gridCol>
              </a:tblGrid>
              <a:tr h="959068">
                <a:tc>
                  <a:txBody>
                    <a:bodyPr/>
                    <a:lstStyle/>
                    <a:p>
                      <a:pPr algn="ctr"/>
                      <a:r>
                        <a:rPr lang="en-IE" sz="2800" dirty="0"/>
                        <a:t>ABSTRACT /</a:t>
                      </a:r>
                    </a:p>
                    <a:p>
                      <a:pPr algn="ctr"/>
                      <a:r>
                        <a:rPr lang="en-IE" sz="2800" dirty="0"/>
                        <a:t>ANALYTICAL</a:t>
                      </a:r>
                    </a:p>
                  </a:txBody>
                  <a:tcPr/>
                </a:tc>
                <a:extLst>
                  <a:ext uri="{0D108BD9-81ED-4DB2-BD59-A6C34878D82A}">
                    <a16:rowId xmlns:a16="http://schemas.microsoft.com/office/drawing/2014/main" val="4017425317"/>
                  </a:ext>
                </a:extLst>
              </a:tr>
              <a:tr h="525940">
                <a:tc>
                  <a:txBody>
                    <a:bodyPr/>
                    <a:lstStyle/>
                    <a:p>
                      <a:r>
                        <a:rPr lang="en-IE" sz="2800" b="1" dirty="0"/>
                        <a:t>Logic Games</a:t>
                      </a:r>
                    </a:p>
                  </a:txBody>
                  <a:tcPr/>
                </a:tc>
                <a:extLst>
                  <a:ext uri="{0D108BD9-81ED-4DB2-BD59-A6C34878D82A}">
                    <a16:rowId xmlns:a16="http://schemas.microsoft.com/office/drawing/2014/main" val="1659921604"/>
                  </a:ext>
                </a:extLst>
              </a:tr>
              <a:tr h="525940">
                <a:tc>
                  <a:txBody>
                    <a:bodyPr/>
                    <a:lstStyle/>
                    <a:p>
                      <a:r>
                        <a:rPr lang="en-IE" sz="2800" b="1" dirty="0"/>
                        <a:t>Fallacies</a:t>
                      </a:r>
                    </a:p>
                  </a:txBody>
                  <a:tcPr/>
                </a:tc>
                <a:extLst>
                  <a:ext uri="{0D108BD9-81ED-4DB2-BD59-A6C34878D82A}">
                    <a16:rowId xmlns:a16="http://schemas.microsoft.com/office/drawing/2014/main" val="4039731635"/>
                  </a:ext>
                </a:extLst>
              </a:tr>
              <a:tr h="525940">
                <a:tc>
                  <a:txBody>
                    <a:bodyPr/>
                    <a:lstStyle/>
                    <a:p>
                      <a:r>
                        <a:rPr lang="en-IE" sz="2800" b="1" dirty="0"/>
                        <a:t>Programming</a:t>
                      </a:r>
                    </a:p>
                  </a:txBody>
                  <a:tcPr/>
                </a:tc>
                <a:extLst>
                  <a:ext uri="{0D108BD9-81ED-4DB2-BD59-A6C34878D82A}">
                    <a16:rowId xmlns:a16="http://schemas.microsoft.com/office/drawing/2014/main" val="935368107"/>
                  </a:ext>
                </a:extLst>
              </a:tr>
              <a:tr h="525940">
                <a:tc>
                  <a:txBody>
                    <a:bodyPr/>
                    <a:lstStyle/>
                    <a:p>
                      <a:r>
                        <a:rPr lang="en-IE" sz="2800" b="1" dirty="0"/>
                        <a:t>Workbooks</a:t>
                      </a:r>
                    </a:p>
                  </a:txBody>
                  <a:tcPr/>
                </a:tc>
                <a:extLst>
                  <a:ext uri="{0D108BD9-81ED-4DB2-BD59-A6C34878D82A}">
                    <a16:rowId xmlns:a16="http://schemas.microsoft.com/office/drawing/2014/main" val="1668172469"/>
                  </a:ext>
                </a:extLst>
              </a:tr>
              <a:tr h="464065">
                <a:tc>
                  <a:txBody>
                    <a:bodyPr/>
                    <a:lstStyle/>
                    <a:p>
                      <a:r>
                        <a:rPr lang="en-IE" sz="2400" b="1" dirty="0"/>
                        <a:t>Strategy Games</a:t>
                      </a:r>
                      <a:endParaRPr lang="en-IE" sz="2800" b="1" dirty="0"/>
                    </a:p>
                  </a:txBody>
                  <a:tcPr/>
                </a:tc>
                <a:extLst>
                  <a:ext uri="{0D108BD9-81ED-4DB2-BD59-A6C34878D82A}">
                    <a16:rowId xmlns:a16="http://schemas.microsoft.com/office/drawing/2014/main" val="2239854335"/>
                  </a:ext>
                </a:extLst>
              </a:tr>
              <a:tr h="525940">
                <a:tc>
                  <a:txBody>
                    <a:bodyPr/>
                    <a:lstStyle/>
                    <a:p>
                      <a:r>
                        <a:rPr lang="en-IE" sz="2800" b="1" dirty="0"/>
                        <a:t>Scientific Exp.</a:t>
                      </a:r>
                    </a:p>
                  </a:txBody>
                  <a:tcPr/>
                </a:tc>
                <a:extLst>
                  <a:ext uri="{0D108BD9-81ED-4DB2-BD59-A6C34878D82A}">
                    <a16:rowId xmlns:a16="http://schemas.microsoft.com/office/drawing/2014/main" val="549584538"/>
                  </a:ext>
                </a:extLst>
              </a:tr>
              <a:tr h="525940">
                <a:tc>
                  <a:txBody>
                    <a:bodyPr/>
                    <a:lstStyle/>
                    <a:p>
                      <a:r>
                        <a:rPr lang="en-IE" sz="2800" b="1" dirty="0"/>
                        <a:t>Venn Diagram</a:t>
                      </a:r>
                    </a:p>
                  </a:txBody>
                  <a:tcPr/>
                </a:tc>
                <a:extLst>
                  <a:ext uri="{0D108BD9-81ED-4DB2-BD59-A6C34878D82A}">
                    <a16:rowId xmlns:a16="http://schemas.microsoft.com/office/drawing/2014/main" val="852821105"/>
                  </a:ext>
                </a:extLst>
              </a:tr>
            </a:tbl>
          </a:graphicData>
        </a:graphic>
      </p:graphicFrame>
      <p:graphicFrame>
        <p:nvGraphicFramePr>
          <p:cNvPr id="3" name="Table 2">
            <a:extLst>
              <a:ext uri="{FF2B5EF4-FFF2-40B4-BE49-F238E27FC236}">
                <a16:creationId xmlns:a16="http://schemas.microsoft.com/office/drawing/2014/main" id="{CEE750AD-2EB7-2BCB-6D55-99F5785352DC}"/>
              </a:ext>
            </a:extLst>
          </p:cNvPr>
          <p:cNvGraphicFramePr>
            <a:graphicFrameLocks noGrp="1"/>
          </p:cNvGraphicFramePr>
          <p:nvPr/>
        </p:nvGraphicFramePr>
        <p:xfrm>
          <a:off x="3271520" y="1356360"/>
          <a:ext cx="2296160" cy="4572000"/>
        </p:xfrm>
        <a:graphic>
          <a:graphicData uri="http://schemas.openxmlformats.org/drawingml/2006/table">
            <a:tbl>
              <a:tblPr firstRow="1" bandRow="1">
                <a:tableStyleId>{91EBBBCC-DAD2-459C-BE2E-F6DE35CF9A28}</a:tableStyleId>
              </a:tblPr>
              <a:tblGrid>
                <a:gridCol w="2296160">
                  <a:extLst>
                    <a:ext uri="{9D8B030D-6E8A-4147-A177-3AD203B41FA5}">
                      <a16:colId xmlns:a16="http://schemas.microsoft.com/office/drawing/2014/main" val="2332652388"/>
                    </a:ext>
                  </a:extLst>
                </a:gridCol>
              </a:tblGrid>
              <a:tr h="370840">
                <a:tc>
                  <a:txBody>
                    <a:bodyPr/>
                    <a:lstStyle/>
                    <a:p>
                      <a:pPr algn="ctr"/>
                      <a:r>
                        <a:rPr lang="en-IE" sz="2800" dirty="0"/>
                        <a:t>PRACTICAL /</a:t>
                      </a:r>
                    </a:p>
                    <a:p>
                      <a:pPr algn="ctr"/>
                      <a:r>
                        <a:rPr lang="en-IE" sz="2800" dirty="0"/>
                        <a:t>PRAGMATIC</a:t>
                      </a:r>
                    </a:p>
                  </a:txBody>
                  <a:tcPr/>
                </a:tc>
                <a:extLst>
                  <a:ext uri="{0D108BD9-81ED-4DB2-BD59-A6C34878D82A}">
                    <a16:rowId xmlns:a16="http://schemas.microsoft.com/office/drawing/2014/main" val="4017425317"/>
                  </a:ext>
                </a:extLst>
              </a:tr>
              <a:tr h="370840">
                <a:tc>
                  <a:txBody>
                    <a:bodyPr/>
                    <a:lstStyle/>
                    <a:p>
                      <a:r>
                        <a:rPr lang="en-IE" sz="2800" b="1" dirty="0"/>
                        <a:t>Examples</a:t>
                      </a:r>
                    </a:p>
                  </a:txBody>
                  <a:tcPr/>
                </a:tc>
                <a:extLst>
                  <a:ext uri="{0D108BD9-81ED-4DB2-BD59-A6C34878D82A}">
                    <a16:rowId xmlns:a16="http://schemas.microsoft.com/office/drawing/2014/main" val="1659921604"/>
                  </a:ext>
                </a:extLst>
              </a:tr>
              <a:tr h="370840">
                <a:tc>
                  <a:txBody>
                    <a:bodyPr/>
                    <a:lstStyle/>
                    <a:p>
                      <a:r>
                        <a:rPr lang="en-IE" sz="2800" b="1" dirty="0"/>
                        <a:t>Case Studies</a:t>
                      </a:r>
                    </a:p>
                  </a:txBody>
                  <a:tcPr/>
                </a:tc>
                <a:extLst>
                  <a:ext uri="{0D108BD9-81ED-4DB2-BD59-A6C34878D82A}">
                    <a16:rowId xmlns:a16="http://schemas.microsoft.com/office/drawing/2014/main" val="4039731635"/>
                  </a:ext>
                </a:extLst>
              </a:tr>
              <a:tr h="370840">
                <a:tc>
                  <a:txBody>
                    <a:bodyPr/>
                    <a:lstStyle/>
                    <a:p>
                      <a:r>
                        <a:rPr lang="en-IE" sz="2800" b="1" dirty="0"/>
                        <a:t>Real-world</a:t>
                      </a:r>
                    </a:p>
                  </a:txBody>
                  <a:tcPr/>
                </a:tc>
                <a:extLst>
                  <a:ext uri="{0D108BD9-81ED-4DB2-BD59-A6C34878D82A}">
                    <a16:rowId xmlns:a16="http://schemas.microsoft.com/office/drawing/2014/main" val="935368107"/>
                  </a:ext>
                </a:extLst>
              </a:tr>
              <a:tr h="370840">
                <a:tc>
                  <a:txBody>
                    <a:bodyPr/>
                    <a:lstStyle/>
                    <a:p>
                      <a:r>
                        <a:rPr lang="en-IE" sz="2800" b="1" dirty="0"/>
                        <a:t>Simulations</a:t>
                      </a:r>
                    </a:p>
                  </a:txBody>
                  <a:tcPr/>
                </a:tc>
                <a:extLst>
                  <a:ext uri="{0D108BD9-81ED-4DB2-BD59-A6C34878D82A}">
                    <a16:rowId xmlns:a16="http://schemas.microsoft.com/office/drawing/2014/main" val="1668172469"/>
                  </a:ext>
                </a:extLst>
              </a:tr>
              <a:tr h="370840">
                <a:tc>
                  <a:txBody>
                    <a:bodyPr/>
                    <a:lstStyle/>
                    <a:p>
                      <a:r>
                        <a:rPr lang="en-IE" sz="2800" b="1" dirty="0"/>
                        <a:t>Debates</a:t>
                      </a:r>
                    </a:p>
                  </a:txBody>
                  <a:tcPr/>
                </a:tc>
                <a:extLst>
                  <a:ext uri="{0D108BD9-81ED-4DB2-BD59-A6C34878D82A}">
                    <a16:rowId xmlns:a16="http://schemas.microsoft.com/office/drawing/2014/main" val="2239854335"/>
                  </a:ext>
                </a:extLst>
              </a:tr>
              <a:tr h="370840">
                <a:tc>
                  <a:txBody>
                    <a:bodyPr/>
                    <a:lstStyle/>
                    <a:p>
                      <a:r>
                        <a:rPr lang="en-IE" sz="2800" b="1" dirty="0"/>
                        <a:t>Worksheets</a:t>
                      </a:r>
                    </a:p>
                  </a:txBody>
                  <a:tcPr/>
                </a:tc>
                <a:extLst>
                  <a:ext uri="{0D108BD9-81ED-4DB2-BD59-A6C34878D82A}">
                    <a16:rowId xmlns:a16="http://schemas.microsoft.com/office/drawing/2014/main" val="549584538"/>
                  </a:ext>
                </a:extLst>
              </a:tr>
              <a:tr h="370840">
                <a:tc>
                  <a:txBody>
                    <a:bodyPr/>
                    <a:lstStyle/>
                    <a:p>
                      <a:r>
                        <a:rPr lang="en-IE" sz="2800" b="1" dirty="0" err="1"/>
                        <a:t>NoteTaking</a:t>
                      </a:r>
                      <a:endParaRPr lang="en-IE" sz="2800" b="1" dirty="0"/>
                    </a:p>
                  </a:txBody>
                  <a:tcPr/>
                </a:tc>
                <a:extLst>
                  <a:ext uri="{0D108BD9-81ED-4DB2-BD59-A6C34878D82A}">
                    <a16:rowId xmlns:a16="http://schemas.microsoft.com/office/drawing/2014/main" val="852821105"/>
                  </a:ext>
                </a:extLst>
              </a:tr>
            </a:tbl>
          </a:graphicData>
        </a:graphic>
      </p:graphicFrame>
    </p:spTree>
    <p:extLst>
      <p:ext uri="{BB962C8B-B14F-4D97-AF65-F5344CB8AC3E}">
        <p14:creationId xmlns:p14="http://schemas.microsoft.com/office/powerpoint/2010/main" val="2112663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A5D92-A106-3851-FDE0-2A1DFDC1521E}"/>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2" name="Table 1">
            <a:extLst>
              <a:ext uri="{FF2B5EF4-FFF2-40B4-BE49-F238E27FC236}">
                <a16:creationId xmlns:a16="http://schemas.microsoft.com/office/drawing/2014/main" id="{0AEFB73E-0C16-9F93-B13E-1C8A933353A2}"/>
              </a:ext>
            </a:extLst>
          </p:cNvPr>
          <p:cNvGraphicFramePr>
            <a:graphicFrameLocks noGrp="1"/>
          </p:cNvGraphicFramePr>
          <p:nvPr/>
        </p:nvGraphicFramePr>
        <p:xfrm>
          <a:off x="772160" y="1349586"/>
          <a:ext cx="2458720" cy="4578773"/>
        </p:xfrm>
        <a:graphic>
          <a:graphicData uri="http://schemas.openxmlformats.org/drawingml/2006/table">
            <a:tbl>
              <a:tblPr firstRow="1" bandRow="1">
                <a:tableStyleId>{91EBBBCC-DAD2-459C-BE2E-F6DE35CF9A28}</a:tableStyleId>
              </a:tblPr>
              <a:tblGrid>
                <a:gridCol w="2458720">
                  <a:extLst>
                    <a:ext uri="{9D8B030D-6E8A-4147-A177-3AD203B41FA5}">
                      <a16:colId xmlns:a16="http://schemas.microsoft.com/office/drawing/2014/main" val="2332652388"/>
                    </a:ext>
                  </a:extLst>
                </a:gridCol>
              </a:tblGrid>
              <a:tr h="959068">
                <a:tc>
                  <a:txBody>
                    <a:bodyPr/>
                    <a:lstStyle/>
                    <a:p>
                      <a:pPr algn="ctr"/>
                      <a:r>
                        <a:rPr lang="en-IE" sz="2800" dirty="0"/>
                        <a:t>ABSTRACT /</a:t>
                      </a:r>
                    </a:p>
                    <a:p>
                      <a:pPr algn="ctr"/>
                      <a:r>
                        <a:rPr lang="en-IE" sz="2800" dirty="0"/>
                        <a:t>ANALYTICAL</a:t>
                      </a:r>
                    </a:p>
                  </a:txBody>
                  <a:tcPr/>
                </a:tc>
                <a:extLst>
                  <a:ext uri="{0D108BD9-81ED-4DB2-BD59-A6C34878D82A}">
                    <a16:rowId xmlns:a16="http://schemas.microsoft.com/office/drawing/2014/main" val="4017425317"/>
                  </a:ext>
                </a:extLst>
              </a:tr>
              <a:tr h="525940">
                <a:tc>
                  <a:txBody>
                    <a:bodyPr/>
                    <a:lstStyle/>
                    <a:p>
                      <a:r>
                        <a:rPr lang="en-IE" sz="2800" b="1" dirty="0"/>
                        <a:t>Logic Games</a:t>
                      </a:r>
                    </a:p>
                  </a:txBody>
                  <a:tcPr/>
                </a:tc>
                <a:extLst>
                  <a:ext uri="{0D108BD9-81ED-4DB2-BD59-A6C34878D82A}">
                    <a16:rowId xmlns:a16="http://schemas.microsoft.com/office/drawing/2014/main" val="1659921604"/>
                  </a:ext>
                </a:extLst>
              </a:tr>
              <a:tr h="525940">
                <a:tc>
                  <a:txBody>
                    <a:bodyPr/>
                    <a:lstStyle/>
                    <a:p>
                      <a:r>
                        <a:rPr lang="en-IE" sz="2800" b="1" dirty="0"/>
                        <a:t>Fallacies</a:t>
                      </a:r>
                    </a:p>
                  </a:txBody>
                  <a:tcPr/>
                </a:tc>
                <a:extLst>
                  <a:ext uri="{0D108BD9-81ED-4DB2-BD59-A6C34878D82A}">
                    <a16:rowId xmlns:a16="http://schemas.microsoft.com/office/drawing/2014/main" val="4039731635"/>
                  </a:ext>
                </a:extLst>
              </a:tr>
              <a:tr h="525940">
                <a:tc>
                  <a:txBody>
                    <a:bodyPr/>
                    <a:lstStyle/>
                    <a:p>
                      <a:r>
                        <a:rPr lang="en-IE" sz="2800" b="1" dirty="0"/>
                        <a:t>Programming</a:t>
                      </a:r>
                    </a:p>
                  </a:txBody>
                  <a:tcPr/>
                </a:tc>
                <a:extLst>
                  <a:ext uri="{0D108BD9-81ED-4DB2-BD59-A6C34878D82A}">
                    <a16:rowId xmlns:a16="http://schemas.microsoft.com/office/drawing/2014/main" val="935368107"/>
                  </a:ext>
                </a:extLst>
              </a:tr>
              <a:tr h="525940">
                <a:tc>
                  <a:txBody>
                    <a:bodyPr/>
                    <a:lstStyle/>
                    <a:p>
                      <a:r>
                        <a:rPr lang="en-IE" sz="2800" b="1" dirty="0"/>
                        <a:t>Workbooks</a:t>
                      </a:r>
                    </a:p>
                  </a:txBody>
                  <a:tcPr/>
                </a:tc>
                <a:extLst>
                  <a:ext uri="{0D108BD9-81ED-4DB2-BD59-A6C34878D82A}">
                    <a16:rowId xmlns:a16="http://schemas.microsoft.com/office/drawing/2014/main" val="1668172469"/>
                  </a:ext>
                </a:extLst>
              </a:tr>
              <a:tr h="464065">
                <a:tc>
                  <a:txBody>
                    <a:bodyPr/>
                    <a:lstStyle/>
                    <a:p>
                      <a:r>
                        <a:rPr lang="en-IE" sz="2400" b="1" dirty="0"/>
                        <a:t>Strategy Games</a:t>
                      </a:r>
                      <a:endParaRPr lang="en-IE" sz="2800" b="1" dirty="0"/>
                    </a:p>
                  </a:txBody>
                  <a:tcPr/>
                </a:tc>
                <a:extLst>
                  <a:ext uri="{0D108BD9-81ED-4DB2-BD59-A6C34878D82A}">
                    <a16:rowId xmlns:a16="http://schemas.microsoft.com/office/drawing/2014/main" val="2239854335"/>
                  </a:ext>
                </a:extLst>
              </a:tr>
              <a:tr h="525940">
                <a:tc>
                  <a:txBody>
                    <a:bodyPr/>
                    <a:lstStyle/>
                    <a:p>
                      <a:r>
                        <a:rPr lang="en-IE" sz="2800" b="1" dirty="0"/>
                        <a:t>Scientific Exp.</a:t>
                      </a:r>
                    </a:p>
                  </a:txBody>
                  <a:tcPr/>
                </a:tc>
                <a:extLst>
                  <a:ext uri="{0D108BD9-81ED-4DB2-BD59-A6C34878D82A}">
                    <a16:rowId xmlns:a16="http://schemas.microsoft.com/office/drawing/2014/main" val="549584538"/>
                  </a:ext>
                </a:extLst>
              </a:tr>
              <a:tr h="525940">
                <a:tc>
                  <a:txBody>
                    <a:bodyPr/>
                    <a:lstStyle/>
                    <a:p>
                      <a:r>
                        <a:rPr lang="en-IE" sz="2800" b="1" dirty="0"/>
                        <a:t>Venn Diagram</a:t>
                      </a:r>
                    </a:p>
                  </a:txBody>
                  <a:tcPr/>
                </a:tc>
                <a:extLst>
                  <a:ext uri="{0D108BD9-81ED-4DB2-BD59-A6C34878D82A}">
                    <a16:rowId xmlns:a16="http://schemas.microsoft.com/office/drawing/2014/main" val="852821105"/>
                  </a:ext>
                </a:extLst>
              </a:tr>
            </a:tbl>
          </a:graphicData>
        </a:graphic>
      </p:graphicFrame>
      <p:graphicFrame>
        <p:nvGraphicFramePr>
          <p:cNvPr id="3" name="Table 2">
            <a:extLst>
              <a:ext uri="{FF2B5EF4-FFF2-40B4-BE49-F238E27FC236}">
                <a16:creationId xmlns:a16="http://schemas.microsoft.com/office/drawing/2014/main" id="{CEE750AD-2EB7-2BCB-6D55-99F5785352DC}"/>
              </a:ext>
            </a:extLst>
          </p:cNvPr>
          <p:cNvGraphicFramePr>
            <a:graphicFrameLocks noGrp="1"/>
          </p:cNvGraphicFramePr>
          <p:nvPr/>
        </p:nvGraphicFramePr>
        <p:xfrm>
          <a:off x="3271520" y="1356360"/>
          <a:ext cx="2296160" cy="4572000"/>
        </p:xfrm>
        <a:graphic>
          <a:graphicData uri="http://schemas.openxmlformats.org/drawingml/2006/table">
            <a:tbl>
              <a:tblPr firstRow="1" bandRow="1">
                <a:tableStyleId>{91EBBBCC-DAD2-459C-BE2E-F6DE35CF9A28}</a:tableStyleId>
              </a:tblPr>
              <a:tblGrid>
                <a:gridCol w="2296160">
                  <a:extLst>
                    <a:ext uri="{9D8B030D-6E8A-4147-A177-3AD203B41FA5}">
                      <a16:colId xmlns:a16="http://schemas.microsoft.com/office/drawing/2014/main" val="2332652388"/>
                    </a:ext>
                  </a:extLst>
                </a:gridCol>
              </a:tblGrid>
              <a:tr h="370840">
                <a:tc>
                  <a:txBody>
                    <a:bodyPr/>
                    <a:lstStyle/>
                    <a:p>
                      <a:pPr algn="ctr"/>
                      <a:r>
                        <a:rPr lang="en-IE" sz="2800" dirty="0"/>
                        <a:t>PRACTICAL /</a:t>
                      </a:r>
                    </a:p>
                    <a:p>
                      <a:pPr algn="ctr"/>
                      <a:r>
                        <a:rPr lang="en-IE" sz="2800" dirty="0"/>
                        <a:t>PRAGMATIC</a:t>
                      </a:r>
                    </a:p>
                  </a:txBody>
                  <a:tcPr/>
                </a:tc>
                <a:extLst>
                  <a:ext uri="{0D108BD9-81ED-4DB2-BD59-A6C34878D82A}">
                    <a16:rowId xmlns:a16="http://schemas.microsoft.com/office/drawing/2014/main" val="4017425317"/>
                  </a:ext>
                </a:extLst>
              </a:tr>
              <a:tr h="370840">
                <a:tc>
                  <a:txBody>
                    <a:bodyPr/>
                    <a:lstStyle/>
                    <a:p>
                      <a:r>
                        <a:rPr lang="en-IE" sz="2800" b="1" dirty="0"/>
                        <a:t>Examples</a:t>
                      </a:r>
                    </a:p>
                  </a:txBody>
                  <a:tcPr/>
                </a:tc>
                <a:extLst>
                  <a:ext uri="{0D108BD9-81ED-4DB2-BD59-A6C34878D82A}">
                    <a16:rowId xmlns:a16="http://schemas.microsoft.com/office/drawing/2014/main" val="1659921604"/>
                  </a:ext>
                </a:extLst>
              </a:tr>
              <a:tr h="370840">
                <a:tc>
                  <a:txBody>
                    <a:bodyPr/>
                    <a:lstStyle/>
                    <a:p>
                      <a:r>
                        <a:rPr lang="en-IE" sz="2800" b="1" dirty="0"/>
                        <a:t>Case Studies</a:t>
                      </a:r>
                    </a:p>
                  </a:txBody>
                  <a:tcPr/>
                </a:tc>
                <a:extLst>
                  <a:ext uri="{0D108BD9-81ED-4DB2-BD59-A6C34878D82A}">
                    <a16:rowId xmlns:a16="http://schemas.microsoft.com/office/drawing/2014/main" val="4039731635"/>
                  </a:ext>
                </a:extLst>
              </a:tr>
              <a:tr h="370840">
                <a:tc>
                  <a:txBody>
                    <a:bodyPr/>
                    <a:lstStyle/>
                    <a:p>
                      <a:r>
                        <a:rPr lang="en-IE" sz="2800" b="1" dirty="0"/>
                        <a:t>Real-world</a:t>
                      </a:r>
                    </a:p>
                  </a:txBody>
                  <a:tcPr/>
                </a:tc>
                <a:extLst>
                  <a:ext uri="{0D108BD9-81ED-4DB2-BD59-A6C34878D82A}">
                    <a16:rowId xmlns:a16="http://schemas.microsoft.com/office/drawing/2014/main" val="935368107"/>
                  </a:ext>
                </a:extLst>
              </a:tr>
              <a:tr h="370840">
                <a:tc>
                  <a:txBody>
                    <a:bodyPr/>
                    <a:lstStyle/>
                    <a:p>
                      <a:r>
                        <a:rPr lang="en-IE" sz="2800" b="1" dirty="0"/>
                        <a:t>Simulations</a:t>
                      </a:r>
                    </a:p>
                  </a:txBody>
                  <a:tcPr/>
                </a:tc>
                <a:extLst>
                  <a:ext uri="{0D108BD9-81ED-4DB2-BD59-A6C34878D82A}">
                    <a16:rowId xmlns:a16="http://schemas.microsoft.com/office/drawing/2014/main" val="1668172469"/>
                  </a:ext>
                </a:extLst>
              </a:tr>
              <a:tr h="370840">
                <a:tc>
                  <a:txBody>
                    <a:bodyPr/>
                    <a:lstStyle/>
                    <a:p>
                      <a:r>
                        <a:rPr lang="en-IE" sz="2800" b="1" dirty="0"/>
                        <a:t>Debates</a:t>
                      </a:r>
                    </a:p>
                  </a:txBody>
                  <a:tcPr/>
                </a:tc>
                <a:extLst>
                  <a:ext uri="{0D108BD9-81ED-4DB2-BD59-A6C34878D82A}">
                    <a16:rowId xmlns:a16="http://schemas.microsoft.com/office/drawing/2014/main" val="2239854335"/>
                  </a:ext>
                </a:extLst>
              </a:tr>
              <a:tr h="370840">
                <a:tc>
                  <a:txBody>
                    <a:bodyPr/>
                    <a:lstStyle/>
                    <a:p>
                      <a:r>
                        <a:rPr lang="en-IE" sz="2800" b="1" dirty="0"/>
                        <a:t>Worksheets</a:t>
                      </a:r>
                    </a:p>
                  </a:txBody>
                  <a:tcPr/>
                </a:tc>
                <a:extLst>
                  <a:ext uri="{0D108BD9-81ED-4DB2-BD59-A6C34878D82A}">
                    <a16:rowId xmlns:a16="http://schemas.microsoft.com/office/drawing/2014/main" val="549584538"/>
                  </a:ext>
                </a:extLst>
              </a:tr>
              <a:tr h="370840">
                <a:tc>
                  <a:txBody>
                    <a:bodyPr/>
                    <a:lstStyle/>
                    <a:p>
                      <a:r>
                        <a:rPr lang="en-IE" sz="2800" b="1" dirty="0" err="1"/>
                        <a:t>NoteTaking</a:t>
                      </a:r>
                      <a:endParaRPr lang="en-IE" sz="2800" b="1" dirty="0"/>
                    </a:p>
                  </a:txBody>
                  <a:tcPr/>
                </a:tc>
                <a:extLst>
                  <a:ext uri="{0D108BD9-81ED-4DB2-BD59-A6C34878D82A}">
                    <a16:rowId xmlns:a16="http://schemas.microsoft.com/office/drawing/2014/main" val="852821105"/>
                  </a:ext>
                </a:extLst>
              </a:tr>
            </a:tbl>
          </a:graphicData>
        </a:graphic>
      </p:graphicFrame>
      <p:graphicFrame>
        <p:nvGraphicFramePr>
          <p:cNvPr id="5" name="Table 4">
            <a:extLst>
              <a:ext uri="{FF2B5EF4-FFF2-40B4-BE49-F238E27FC236}">
                <a16:creationId xmlns:a16="http://schemas.microsoft.com/office/drawing/2014/main" id="{05152D08-1842-034B-1B33-B85649DB55F6}"/>
              </a:ext>
            </a:extLst>
          </p:cNvPr>
          <p:cNvGraphicFramePr>
            <a:graphicFrameLocks noGrp="1"/>
          </p:cNvGraphicFramePr>
          <p:nvPr/>
        </p:nvGraphicFramePr>
        <p:xfrm>
          <a:off x="5608320" y="1356360"/>
          <a:ext cx="2692400" cy="4572000"/>
        </p:xfrm>
        <a:graphic>
          <a:graphicData uri="http://schemas.openxmlformats.org/drawingml/2006/table">
            <a:tbl>
              <a:tblPr firstRow="1" bandRow="1">
                <a:tableStyleId>{91EBBBCC-DAD2-459C-BE2E-F6DE35CF9A28}</a:tableStyleId>
              </a:tblPr>
              <a:tblGrid>
                <a:gridCol w="2692400">
                  <a:extLst>
                    <a:ext uri="{9D8B030D-6E8A-4147-A177-3AD203B41FA5}">
                      <a16:colId xmlns:a16="http://schemas.microsoft.com/office/drawing/2014/main" val="2332652388"/>
                    </a:ext>
                  </a:extLst>
                </a:gridCol>
              </a:tblGrid>
              <a:tr h="370840">
                <a:tc>
                  <a:txBody>
                    <a:bodyPr/>
                    <a:lstStyle/>
                    <a:p>
                      <a:pPr algn="ctr"/>
                      <a:r>
                        <a:rPr lang="en-IE" sz="2800" dirty="0"/>
                        <a:t>CREATIVE /</a:t>
                      </a:r>
                    </a:p>
                    <a:p>
                      <a:pPr algn="ctr"/>
                      <a:r>
                        <a:rPr lang="en-IE" sz="2800" dirty="0"/>
                        <a:t>CONSTRUCTIVE</a:t>
                      </a:r>
                    </a:p>
                  </a:txBody>
                  <a:tcPr/>
                </a:tc>
                <a:extLst>
                  <a:ext uri="{0D108BD9-81ED-4DB2-BD59-A6C34878D82A}">
                    <a16:rowId xmlns:a16="http://schemas.microsoft.com/office/drawing/2014/main" val="4017425317"/>
                  </a:ext>
                </a:extLst>
              </a:tr>
              <a:tr h="370840">
                <a:tc>
                  <a:txBody>
                    <a:bodyPr/>
                    <a:lstStyle/>
                    <a:p>
                      <a:r>
                        <a:rPr lang="en-IE" sz="2800" b="1" dirty="0"/>
                        <a:t>Imagination</a:t>
                      </a:r>
                    </a:p>
                  </a:txBody>
                  <a:tcPr/>
                </a:tc>
                <a:extLst>
                  <a:ext uri="{0D108BD9-81ED-4DB2-BD59-A6C34878D82A}">
                    <a16:rowId xmlns:a16="http://schemas.microsoft.com/office/drawing/2014/main" val="16599216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b="1" dirty="0"/>
                        <a:t>Roleplaying</a:t>
                      </a:r>
                    </a:p>
                  </a:txBody>
                  <a:tcPr/>
                </a:tc>
                <a:extLst>
                  <a:ext uri="{0D108BD9-81ED-4DB2-BD59-A6C34878D82A}">
                    <a16:rowId xmlns:a16="http://schemas.microsoft.com/office/drawing/2014/main" val="4039731635"/>
                  </a:ext>
                </a:extLst>
              </a:tr>
              <a:tr h="370840">
                <a:tc>
                  <a:txBody>
                    <a:bodyPr/>
                    <a:lstStyle/>
                    <a:p>
                      <a:r>
                        <a:rPr lang="en-IE" sz="2800" b="1" dirty="0"/>
                        <a:t>Storytelling</a:t>
                      </a:r>
                    </a:p>
                  </a:txBody>
                  <a:tcPr/>
                </a:tc>
                <a:extLst>
                  <a:ext uri="{0D108BD9-81ED-4DB2-BD59-A6C34878D82A}">
                    <a16:rowId xmlns:a16="http://schemas.microsoft.com/office/drawing/2014/main" val="935368107"/>
                  </a:ext>
                </a:extLst>
              </a:tr>
              <a:tr h="370840">
                <a:tc>
                  <a:txBody>
                    <a:bodyPr/>
                    <a:lstStyle/>
                    <a:p>
                      <a:r>
                        <a:rPr lang="en-IE" sz="2800" b="1" dirty="0"/>
                        <a:t>Simulations</a:t>
                      </a:r>
                    </a:p>
                  </a:txBody>
                  <a:tcPr/>
                </a:tc>
                <a:extLst>
                  <a:ext uri="{0D108BD9-81ED-4DB2-BD59-A6C34878D82A}">
                    <a16:rowId xmlns:a16="http://schemas.microsoft.com/office/drawing/2014/main" val="1668172469"/>
                  </a:ext>
                </a:extLst>
              </a:tr>
              <a:tr h="370840">
                <a:tc>
                  <a:txBody>
                    <a:bodyPr/>
                    <a:lstStyle/>
                    <a:p>
                      <a:r>
                        <a:rPr lang="en-IE" sz="2800" b="1" dirty="0"/>
                        <a:t>Show-and-Tell</a:t>
                      </a:r>
                    </a:p>
                  </a:txBody>
                  <a:tcPr/>
                </a:tc>
                <a:extLst>
                  <a:ext uri="{0D108BD9-81ED-4DB2-BD59-A6C34878D82A}">
                    <a16:rowId xmlns:a16="http://schemas.microsoft.com/office/drawing/2014/main" val="2239854335"/>
                  </a:ext>
                </a:extLst>
              </a:tr>
              <a:tr h="370840">
                <a:tc>
                  <a:txBody>
                    <a:bodyPr/>
                    <a:lstStyle/>
                    <a:p>
                      <a:r>
                        <a:rPr lang="en-IE" sz="2800" b="1" dirty="0"/>
                        <a:t>Rapid Puzzles</a:t>
                      </a:r>
                    </a:p>
                  </a:txBody>
                  <a:tcPr/>
                </a:tc>
                <a:extLst>
                  <a:ext uri="{0D108BD9-81ED-4DB2-BD59-A6C34878D82A}">
                    <a16:rowId xmlns:a16="http://schemas.microsoft.com/office/drawing/2014/main" val="549584538"/>
                  </a:ext>
                </a:extLst>
              </a:tr>
              <a:tr h="370840">
                <a:tc>
                  <a:txBody>
                    <a:bodyPr/>
                    <a:lstStyle/>
                    <a:p>
                      <a:r>
                        <a:rPr lang="en-IE" sz="2800" b="1" dirty="0"/>
                        <a:t>Art projects</a:t>
                      </a:r>
                    </a:p>
                  </a:txBody>
                  <a:tcPr/>
                </a:tc>
                <a:extLst>
                  <a:ext uri="{0D108BD9-81ED-4DB2-BD59-A6C34878D82A}">
                    <a16:rowId xmlns:a16="http://schemas.microsoft.com/office/drawing/2014/main" val="852821105"/>
                  </a:ext>
                </a:extLst>
              </a:tr>
            </a:tbl>
          </a:graphicData>
        </a:graphic>
      </p:graphicFrame>
    </p:spTree>
    <p:extLst>
      <p:ext uri="{BB962C8B-B14F-4D97-AF65-F5344CB8AC3E}">
        <p14:creationId xmlns:p14="http://schemas.microsoft.com/office/powerpoint/2010/main" val="1014655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E18D76-8561-E695-958A-2B01872996BF}"/>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8F8A8A6B-E4BB-C9D9-B943-255A9B4D602E}"/>
              </a:ext>
            </a:extLst>
          </p:cNvPr>
          <p:cNvSpPr/>
          <p:nvPr/>
        </p:nvSpPr>
        <p:spPr>
          <a:xfrm>
            <a:off x="3498979" y="419874"/>
            <a:ext cx="5194051"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What is INNOVATION?</a:t>
            </a:r>
          </a:p>
        </p:txBody>
      </p:sp>
      <p:pic>
        <p:nvPicPr>
          <p:cNvPr id="12290" name="Picture 2" descr="innovation imperative">
            <a:extLst>
              <a:ext uri="{FF2B5EF4-FFF2-40B4-BE49-F238E27FC236}">
                <a16:creationId xmlns:a16="http://schemas.microsoft.com/office/drawing/2014/main" id="{CD02DB01-BBAE-D952-CA62-E0F2395F71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240" y="1513840"/>
            <a:ext cx="5811520" cy="4358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6871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20A5D92-A106-3851-FDE0-2A1DFDC1521E}"/>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aphicFrame>
        <p:nvGraphicFramePr>
          <p:cNvPr id="2" name="Table 1">
            <a:extLst>
              <a:ext uri="{FF2B5EF4-FFF2-40B4-BE49-F238E27FC236}">
                <a16:creationId xmlns:a16="http://schemas.microsoft.com/office/drawing/2014/main" id="{0AEFB73E-0C16-9F93-B13E-1C8A933353A2}"/>
              </a:ext>
            </a:extLst>
          </p:cNvPr>
          <p:cNvGraphicFramePr>
            <a:graphicFrameLocks noGrp="1"/>
          </p:cNvGraphicFramePr>
          <p:nvPr/>
        </p:nvGraphicFramePr>
        <p:xfrm>
          <a:off x="772160" y="1349586"/>
          <a:ext cx="2458720" cy="4578773"/>
        </p:xfrm>
        <a:graphic>
          <a:graphicData uri="http://schemas.openxmlformats.org/drawingml/2006/table">
            <a:tbl>
              <a:tblPr firstRow="1" bandRow="1">
                <a:tableStyleId>{91EBBBCC-DAD2-459C-BE2E-F6DE35CF9A28}</a:tableStyleId>
              </a:tblPr>
              <a:tblGrid>
                <a:gridCol w="2458720">
                  <a:extLst>
                    <a:ext uri="{9D8B030D-6E8A-4147-A177-3AD203B41FA5}">
                      <a16:colId xmlns:a16="http://schemas.microsoft.com/office/drawing/2014/main" val="2332652388"/>
                    </a:ext>
                  </a:extLst>
                </a:gridCol>
              </a:tblGrid>
              <a:tr h="959068">
                <a:tc>
                  <a:txBody>
                    <a:bodyPr/>
                    <a:lstStyle/>
                    <a:p>
                      <a:pPr algn="ctr"/>
                      <a:r>
                        <a:rPr lang="en-IE" sz="2800" dirty="0"/>
                        <a:t>ABSTRACT /</a:t>
                      </a:r>
                    </a:p>
                    <a:p>
                      <a:pPr algn="ctr"/>
                      <a:r>
                        <a:rPr lang="en-IE" sz="2800" dirty="0"/>
                        <a:t>ANALYTICAL</a:t>
                      </a:r>
                    </a:p>
                  </a:txBody>
                  <a:tcPr/>
                </a:tc>
                <a:extLst>
                  <a:ext uri="{0D108BD9-81ED-4DB2-BD59-A6C34878D82A}">
                    <a16:rowId xmlns:a16="http://schemas.microsoft.com/office/drawing/2014/main" val="4017425317"/>
                  </a:ext>
                </a:extLst>
              </a:tr>
              <a:tr h="525940">
                <a:tc>
                  <a:txBody>
                    <a:bodyPr/>
                    <a:lstStyle/>
                    <a:p>
                      <a:r>
                        <a:rPr lang="en-IE" sz="2800" b="1" dirty="0"/>
                        <a:t>Logic Games</a:t>
                      </a:r>
                    </a:p>
                  </a:txBody>
                  <a:tcPr/>
                </a:tc>
                <a:extLst>
                  <a:ext uri="{0D108BD9-81ED-4DB2-BD59-A6C34878D82A}">
                    <a16:rowId xmlns:a16="http://schemas.microsoft.com/office/drawing/2014/main" val="1659921604"/>
                  </a:ext>
                </a:extLst>
              </a:tr>
              <a:tr h="525940">
                <a:tc>
                  <a:txBody>
                    <a:bodyPr/>
                    <a:lstStyle/>
                    <a:p>
                      <a:r>
                        <a:rPr lang="en-IE" sz="2800" b="1" dirty="0"/>
                        <a:t>Fallacies</a:t>
                      </a:r>
                    </a:p>
                  </a:txBody>
                  <a:tcPr/>
                </a:tc>
                <a:extLst>
                  <a:ext uri="{0D108BD9-81ED-4DB2-BD59-A6C34878D82A}">
                    <a16:rowId xmlns:a16="http://schemas.microsoft.com/office/drawing/2014/main" val="4039731635"/>
                  </a:ext>
                </a:extLst>
              </a:tr>
              <a:tr h="525940">
                <a:tc>
                  <a:txBody>
                    <a:bodyPr/>
                    <a:lstStyle/>
                    <a:p>
                      <a:r>
                        <a:rPr lang="en-IE" sz="2800" b="1" dirty="0"/>
                        <a:t>Programming</a:t>
                      </a:r>
                    </a:p>
                  </a:txBody>
                  <a:tcPr/>
                </a:tc>
                <a:extLst>
                  <a:ext uri="{0D108BD9-81ED-4DB2-BD59-A6C34878D82A}">
                    <a16:rowId xmlns:a16="http://schemas.microsoft.com/office/drawing/2014/main" val="935368107"/>
                  </a:ext>
                </a:extLst>
              </a:tr>
              <a:tr h="525940">
                <a:tc>
                  <a:txBody>
                    <a:bodyPr/>
                    <a:lstStyle/>
                    <a:p>
                      <a:r>
                        <a:rPr lang="en-IE" sz="2800" b="1" dirty="0"/>
                        <a:t>Workbooks</a:t>
                      </a:r>
                    </a:p>
                  </a:txBody>
                  <a:tcPr/>
                </a:tc>
                <a:extLst>
                  <a:ext uri="{0D108BD9-81ED-4DB2-BD59-A6C34878D82A}">
                    <a16:rowId xmlns:a16="http://schemas.microsoft.com/office/drawing/2014/main" val="1668172469"/>
                  </a:ext>
                </a:extLst>
              </a:tr>
              <a:tr h="464065">
                <a:tc>
                  <a:txBody>
                    <a:bodyPr/>
                    <a:lstStyle/>
                    <a:p>
                      <a:r>
                        <a:rPr lang="en-IE" sz="2400" b="1" dirty="0"/>
                        <a:t>Strategy Games</a:t>
                      </a:r>
                      <a:endParaRPr lang="en-IE" sz="2800" b="1" dirty="0"/>
                    </a:p>
                  </a:txBody>
                  <a:tcPr/>
                </a:tc>
                <a:extLst>
                  <a:ext uri="{0D108BD9-81ED-4DB2-BD59-A6C34878D82A}">
                    <a16:rowId xmlns:a16="http://schemas.microsoft.com/office/drawing/2014/main" val="2239854335"/>
                  </a:ext>
                </a:extLst>
              </a:tr>
              <a:tr h="525940">
                <a:tc>
                  <a:txBody>
                    <a:bodyPr/>
                    <a:lstStyle/>
                    <a:p>
                      <a:r>
                        <a:rPr lang="en-IE" sz="2800" b="1" dirty="0"/>
                        <a:t>Scientific Exp.</a:t>
                      </a:r>
                    </a:p>
                  </a:txBody>
                  <a:tcPr/>
                </a:tc>
                <a:extLst>
                  <a:ext uri="{0D108BD9-81ED-4DB2-BD59-A6C34878D82A}">
                    <a16:rowId xmlns:a16="http://schemas.microsoft.com/office/drawing/2014/main" val="549584538"/>
                  </a:ext>
                </a:extLst>
              </a:tr>
              <a:tr h="525940">
                <a:tc>
                  <a:txBody>
                    <a:bodyPr/>
                    <a:lstStyle/>
                    <a:p>
                      <a:r>
                        <a:rPr lang="en-IE" sz="2800" b="1" dirty="0"/>
                        <a:t>Venn Diagram</a:t>
                      </a:r>
                    </a:p>
                  </a:txBody>
                  <a:tcPr/>
                </a:tc>
                <a:extLst>
                  <a:ext uri="{0D108BD9-81ED-4DB2-BD59-A6C34878D82A}">
                    <a16:rowId xmlns:a16="http://schemas.microsoft.com/office/drawing/2014/main" val="852821105"/>
                  </a:ext>
                </a:extLst>
              </a:tr>
            </a:tbl>
          </a:graphicData>
        </a:graphic>
      </p:graphicFrame>
      <p:graphicFrame>
        <p:nvGraphicFramePr>
          <p:cNvPr id="3" name="Table 2">
            <a:extLst>
              <a:ext uri="{FF2B5EF4-FFF2-40B4-BE49-F238E27FC236}">
                <a16:creationId xmlns:a16="http://schemas.microsoft.com/office/drawing/2014/main" id="{CEE750AD-2EB7-2BCB-6D55-99F5785352DC}"/>
              </a:ext>
            </a:extLst>
          </p:cNvPr>
          <p:cNvGraphicFramePr>
            <a:graphicFrameLocks noGrp="1"/>
          </p:cNvGraphicFramePr>
          <p:nvPr/>
        </p:nvGraphicFramePr>
        <p:xfrm>
          <a:off x="3271520" y="1356360"/>
          <a:ext cx="2296160" cy="4572000"/>
        </p:xfrm>
        <a:graphic>
          <a:graphicData uri="http://schemas.openxmlformats.org/drawingml/2006/table">
            <a:tbl>
              <a:tblPr firstRow="1" bandRow="1">
                <a:tableStyleId>{91EBBBCC-DAD2-459C-BE2E-F6DE35CF9A28}</a:tableStyleId>
              </a:tblPr>
              <a:tblGrid>
                <a:gridCol w="2296160">
                  <a:extLst>
                    <a:ext uri="{9D8B030D-6E8A-4147-A177-3AD203B41FA5}">
                      <a16:colId xmlns:a16="http://schemas.microsoft.com/office/drawing/2014/main" val="2332652388"/>
                    </a:ext>
                  </a:extLst>
                </a:gridCol>
              </a:tblGrid>
              <a:tr h="370840">
                <a:tc>
                  <a:txBody>
                    <a:bodyPr/>
                    <a:lstStyle/>
                    <a:p>
                      <a:pPr algn="ctr"/>
                      <a:r>
                        <a:rPr lang="en-IE" sz="2800" dirty="0"/>
                        <a:t>PRACTICAL /</a:t>
                      </a:r>
                    </a:p>
                    <a:p>
                      <a:pPr algn="ctr"/>
                      <a:r>
                        <a:rPr lang="en-IE" sz="2800" dirty="0"/>
                        <a:t>PRAGMATIC</a:t>
                      </a:r>
                    </a:p>
                  </a:txBody>
                  <a:tcPr/>
                </a:tc>
                <a:extLst>
                  <a:ext uri="{0D108BD9-81ED-4DB2-BD59-A6C34878D82A}">
                    <a16:rowId xmlns:a16="http://schemas.microsoft.com/office/drawing/2014/main" val="4017425317"/>
                  </a:ext>
                </a:extLst>
              </a:tr>
              <a:tr h="370840">
                <a:tc>
                  <a:txBody>
                    <a:bodyPr/>
                    <a:lstStyle/>
                    <a:p>
                      <a:r>
                        <a:rPr lang="en-IE" sz="2800" b="1" dirty="0"/>
                        <a:t>Examples</a:t>
                      </a:r>
                    </a:p>
                  </a:txBody>
                  <a:tcPr/>
                </a:tc>
                <a:extLst>
                  <a:ext uri="{0D108BD9-81ED-4DB2-BD59-A6C34878D82A}">
                    <a16:rowId xmlns:a16="http://schemas.microsoft.com/office/drawing/2014/main" val="1659921604"/>
                  </a:ext>
                </a:extLst>
              </a:tr>
              <a:tr h="370840">
                <a:tc>
                  <a:txBody>
                    <a:bodyPr/>
                    <a:lstStyle/>
                    <a:p>
                      <a:r>
                        <a:rPr lang="en-IE" sz="2800" b="1" dirty="0"/>
                        <a:t>Case Studies</a:t>
                      </a:r>
                    </a:p>
                  </a:txBody>
                  <a:tcPr/>
                </a:tc>
                <a:extLst>
                  <a:ext uri="{0D108BD9-81ED-4DB2-BD59-A6C34878D82A}">
                    <a16:rowId xmlns:a16="http://schemas.microsoft.com/office/drawing/2014/main" val="4039731635"/>
                  </a:ext>
                </a:extLst>
              </a:tr>
              <a:tr h="370840">
                <a:tc>
                  <a:txBody>
                    <a:bodyPr/>
                    <a:lstStyle/>
                    <a:p>
                      <a:r>
                        <a:rPr lang="en-IE" sz="2800" b="1" dirty="0"/>
                        <a:t>Real-world</a:t>
                      </a:r>
                    </a:p>
                  </a:txBody>
                  <a:tcPr/>
                </a:tc>
                <a:extLst>
                  <a:ext uri="{0D108BD9-81ED-4DB2-BD59-A6C34878D82A}">
                    <a16:rowId xmlns:a16="http://schemas.microsoft.com/office/drawing/2014/main" val="935368107"/>
                  </a:ext>
                </a:extLst>
              </a:tr>
              <a:tr h="370840">
                <a:tc>
                  <a:txBody>
                    <a:bodyPr/>
                    <a:lstStyle/>
                    <a:p>
                      <a:r>
                        <a:rPr lang="en-IE" sz="2800" b="1" dirty="0"/>
                        <a:t>Simulations</a:t>
                      </a:r>
                    </a:p>
                  </a:txBody>
                  <a:tcPr/>
                </a:tc>
                <a:extLst>
                  <a:ext uri="{0D108BD9-81ED-4DB2-BD59-A6C34878D82A}">
                    <a16:rowId xmlns:a16="http://schemas.microsoft.com/office/drawing/2014/main" val="1668172469"/>
                  </a:ext>
                </a:extLst>
              </a:tr>
              <a:tr h="370840">
                <a:tc>
                  <a:txBody>
                    <a:bodyPr/>
                    <a:lstStyle/>
                    <a:p>
                      <a:r>
                        <a:rPr lang="en-IE" sz="2800" b="1" dirty="0"/>
                        <a:t>Debates</a:t>
                      </a:r>
                    </a:p>
                  </a:txBody>
                  <a:tcPr/>
                </a:tc>
                <a:extLst>
                  <a:ext uri="{0D108BD9-81ED-4DB2-BD59-A6C34878D82A}">
                    <a16:rowId xmlns:a16="http://schemas.microsoft.com/office/drawing/2014/main" val="2239854335"/>
                  </a:ext>
                </a:extLst>
              </a:tr>
              <a:tr h="370840">
                <a:tc>
                  <a:txBody>
                    <a:bodyPr/>
                    <a:lstStyle/>
                    <a:p>
                      <a:r>
                        <a:rPr lang="en-IE" sz="2800" b="1" dirty="0"/>
                        <a:t>Worksheets</a:t>
                      </a:r>
                    </a:p>
                  </a:txBody>
                  <a:tcPr/>
                </a:tc>
                <a:extLst>
                  <a:ext uri="{0D108BD9-81ED-4DB2-BD59-A6C34878D82A}">
                    <a16:rowId xmlns:a16="http://schemas.microsoft.com/office/drawing/2014/main" val="549584538"/>
                  </a:ext>
                </a:extLst>
              </a:tr>
              <a:tr h="370840">
                <a:tc>
                  <a:txBody>
                    <a:bodyPr/>
                    <a:lstStyle/>
                    <a:p>
                      <a:r>
                        <a:rPr lang="en-IE" sz="2800" b="1" dirty="0" err="1"/>
                        <a:t>NoteTaking</a:t>
                      </a:r>
                      <a:endParaRPr lang="en-IE" sz="2800" b="1" dirty="0"/>
                    </a:p>
                  </a:txBody>
                  <a:tcPr/>
                </a:tc>
                <a:extLst>
                  <a:ext uri="{0D108BD9-81ED-4DB2-BD59-A6C34878D82A}">
                    <a16:rowId xmlns:a16="http://schemas.microsoft.com/office/drawing/2014/main" val="852821105"/>
                  </a:ext>
                </a:extLst>
              </a:tr>
            </a:tbl>
          </a:graphicData>
        </a:graphic>
      </p:graphicFrame>
      <p:graphicFrame>
        <p:nvGraphicFramePr>
          <p:cNvPr id="5" name="Table 4">
            <a:extLst>
              <a:ext uri="{FF2B5EF4-FFF2-40B4-BE49-F238E27FC236}">
                <a16:creationId xmlns:a16="http://schemas.microsoft.com/office/drawing/2014/main" id="{05152D08-1842-034B-1B33-B85649DB55F6}"/>
              </a:ext>
            </a:extLst>
          </p:cNvPr>
          <p:cNvGraphicFramePr>
            <a:graphicFrameLocks noGrp="1"/>
          </p:cNvGraphicFramePr>
          <p:nvPr/>
        </p:nvGraphicFramePr>
        <p:xfrm>
          <a:off x="5608320" y="1356360"/>
          <a:ext cx="2692400" cy="4572000"/>
        </p:xfrm>
        <a:graphic>
          <a:graphicData uri="http://schemas.openxmlformats.org/drawingml/2006/table">
            <a:tbl>
              <a:tblPr firstRow="1" bandRow="1">
                <a:tableStyleId>{91EBBBCC-DAD2-459C-BE2E-F6DE35CF9A28}</a:tableStyleId>
              </a:tblPr>
              <a:tblGrid>
                <a:gridCol w="2692400">
                  <a:extLst>
                    <a:ext uri="{9D8B030D-6E8A-4147-A177-3AD203B41FA5}">
                      <a16:colId xmlns:a16="http://schemas.microsoft.com/office/drawing/2014/main" val="2332652388"/>
                    </a:ext>
                  </a:extLst>
                </a:gridCol>
              </a:tblGrid>
              <a:tr h="370840">
                <a:tc>
                  <a:txBody>
                    <a:bodyPr/>
                    <a:lstStyle/>
                    <a:p>
                      <a:pPr algn="ctr"/>
                      <a:r>
                        <a:rPr lang="en-IE" sz="2800" dirty="0"/>
                        <a:t>CREATIVE /</a:t>
                      </a:r>
                    </a:p>
                    <a:p>
                      <a:pPr algn="ctr"/>
                      <a:r>
                        <a:rPr lang="en-IE" sz="2800" dirty="0"/>
                        <a:t>CONSTRUCTIVE</a:t>
                      </a:r>
                    </a:p>
                  </a:txBody>
                  <a:tcPr/>
                </a:tc>
                <a:extLst>
                  <a:ext uri="{0D108BD9-81ED-4DB2-BD59-A6C34878D82A}">
                    <a16:rowId xmlns:a16="http://schemas.microsoft.com/office/drawing/2014/main" val="4017425317"/>
                  </a:ext>
                </a:extLst>
              </a:tr>
              <a:tr h="370840">
                <a:tc>
                  <a:txBody>
                    <a:bodyPr/>
                    <a:lstStyle/>
                    <a:p>
                      <a:r>
                        <a:rPr lang="en-IE" sz="2800" b="1" dirty="0"/>
                        <a:t>Imagination</a:t>
                      </a:r>
                    </a:p>
                  </a:txBody>
                  <a:tcPr/>
                </a:tc>
                <a:extLst>
                  <a:ext uri="{0D108BD9-81ED-4DB2-BD59-A6C34878D82A}">
                    <a16:rowId xmlns:a16="http://schemas.microsoft.com/office/drawing/2014/main" val="165992160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2800" b="1" dirty="0"/>
                        <a:t>Roleplaying</a:t>
                      </a:r>
                    </a:p>
                  </a:txBody>
                  <a:tcPr/>
                </a:tc>
                <a:extLst>
                  <a:ext uri="{0D108BD9-81ED-4DB2-BD59-A6C34878D82A}">
                    <a16:rowId xmlns:a16="http://schemas.microsoft.com/office/drawing/2014/main" val="4039731635"/>
                  </a:ext>
                </a:extLst>
              </a:tr>
              <a:tr h="370840">
                <a:tc>
                  <a:txBody>
                    <a:bodyPr/>
                    <a:lstStyle/>
                    <a:p>
                      <a:r>
                        <a:rPr lang="en-IE" sz="2800" b="1" dirty="0"/>
                        <a:t>Storytelling</a:t>
                      </a:r>
                    </a:p>
                  </a:txBody>
                  <a:tcPr/>
                </a:tc>
                <a:extLst>
                  <a:ext uri="{0D108BD9-81ED-4DB2-BD59-A6C34878D82A}">
                    <a16:rowId xmlns:a16="http://schemas.microsoft.com/office/drawing/2014/main" val="935368107"/>
                  </a:ext>
                </a:extLst>
              </a:tr>
              <a:tr h="370840">
                <a:tc>
                  <a:txBody>
                    <a:bodyPr/>
                    <a:lstStyle/>
                    <a:p>
                      <a:r>
                        <a:rPr lang="en-IE" sz="2800" b="1" dirty="0"/>
                        <a:t>Simulations</a:t>
                      </a:r>
                    </a:p>
                  </a:txBody>
                  <a:tcPr/>
                </a:tc>
                <a:extLst>
                  <a:ext uri="{0D108BD9-81ED-4DB2-BD59-A6C34878D82A}">
                    <a16:rowId xmlns:a16="http://schemas.microsoft.com/office/drawing/2014/main" val="1668172469"/>
                  </a:ext>
                </a:extLst>
              </a:tr>
              <a:tr h="370840">
                <a:tc>
                  <a:txBody>
                    <a:bodyPr/>
                    <a:lstStyle/>
                    <a:p>
                      <a:r>
                        <a:rPr lang="en-IE" sz="2800" b="1" dirty="0"/>
                        <a:t>Show-and-Tell</a:t>
                      </a:r>
                    </a:p>
                  </a:txBody>
                  <a:tcPr/>
                </a:tc>
                <a:extLst>
                  <a:ext uri="{0D108BD9-81ED-4DB2-BD59-A6C34878D82A}">
                    <a16:rowId xmlns:a16="http://schemas.microsoft.com/office/drawing/2014/main" val="2239854335"/>
                  </a:ext>
                </a:extLst>
              </a:tr>
              <a:tr h="370840">
                <a:tc>
                  <a:txBody>
                    <a:bodyPr/>
                    <a:lstStyle/>
                    <a:p>
                      <a:r>
                        <a:rPr lang="en-IE" sz="2800" b="1" dirty="0"/>
                        <a:t>Rapid Puzzles</a:t>
                      </a:r>
                    </a:p>
                  </a:txBody>
                  <a:tcPr/>
                </a:tc>
                <a:extLst>
                  <a:ext uri="{0D108BD9-81ED-4DB2-BD59-A6C34878D82A}">
                    <a16:rowId xmlns:a16="http://schemas.microsoft.com/office/drawing/2014/main" val="549584538"/>
                  </a:ext>
                </a:extLst>
              </a:tr>
              <a:tr h="370840">
                <a:tc>
                  <a:txBody>
                    <a:bodyPr/>
                    <a:lstStyle/>
                    <a:p>
                      <a:r>
                        <a:rPr lang="en-IE" sz="2800" b="1" dirty="0"/>
                        <a:t>Art projects</a:t>
                      </a:r>
                    </a:p>
                  </a:txBody>
                  <a:tcPr/>
                </a:tc>
                <a:extLst>
                  <a:ext uri="{0D108BD9-81ED-4DB2-BD59-A6C34878D82A}">
                    <a16:rowId xmlns:a16="http://schemas.microsoft.com/office/drawing/2014/main" val="852821105"/>
                  </a:ext>
                </a:extLst>
              </a:tr>
            </a:tbl>
          </a:graphicData>
        </a:graphic>
      </p:graphicFrame>
      <p:graphicFrame>
        <p:nvGraphicFramePr>
          <p:cNvPr id="7" name="Table 6">
            <a:extLst>
              <a:ext uri="{FF2B5EF4-FFF2-40B4-BE49-F238E27FC236}">
                <a16:creationId xmlns:a16="http://schemas.microsoft.com/office/drawing/2014/main" id="{80A76645-493A-8FA0-B46A-5E7454C29B3D}"/>
              </a:ext>
            </a:extLst>
          </p:cNvPr>
          <p:cNvGraphicFramePr>
            <a:graphicFrameLocks noGrp="1"/>
          </p:cNvGraphicFramePr>
          <p:nvPr/>
        </p:nvGraphicFramePr>
        <p:xfrm>
          <a:off x="8361680" y="1356360"/>
          <a:ext cx="3037840" cy="4572000"/>
        </p:xfrm>
        <a:graphic>
          <a:graphicData uri="http://schemas.openxmlformats.org/drawingml/2006/table">
            <a:tbl>
              <a:tblPr firstRow="1" bandRow="1">
                <a:tableStyleId>{91EBBBCC-DAD2-459C-BE2E-F6DE35CF9A28}</a:tableStyleId>
              </a:tblPr>
              <a:tblGrid>
                <a:gridCol w="3037840">
                  <a:extLst>
                    <a:ext uri="{9D8B030D-6E8A-4147-A177-3AD203B41FA5}">
                      <a16:colId xmlns:a16="http://schemas.microsoft.com/office/drawing/2014/main" val="2332652388"/>
                    </a:ext>
                  </a:extLst>
                </a:gridCol>
              </a:tblGrid>
              <a:tr h="370840">
                <a:tc>
                  <a:txBody>
                    <a:bodyPr/>
                    <a:lstStyle/>
                    <a:p>
                      <a:pPr algn="ctr"/>
                      <a:r>
                        <a:rPr lang="en-IE" sz="2800" dirty="0"/>
                        <a:t>INTRAPERSONAL/</a:t>
                      </a:r>
                    </a:p>
                    <a:p>
                      <a:pPr algn="ctr"/>
                      <a:r>
                        <a:rPr lang="en-IE" sz="2800" dirty="0"/>
                        <a:t>INTERPERSONAL</a:t>
                      </a:r>
                    </a:p>
                  </a:txBody>
                  <a:tcPr/>
                </a:tc>
                <a:extLst>
                  <a:ext uri="{0D108BD9-81ED-4DB2-BD59-A6C34878D82A}">
                    <a16:rowId xmlns:a16="http://schemas.microsoft.com/office/drawing/2014/main" val="4017425317"/>
                  </a:ext>
                </a:extLst>
              </a:tr>
              <a:tr h="370840">
                <a:tc>
                  <a:txBody>
                    <a:bodyPr/>
                    <a:lstStyle/>
                    <a:p>
                      <a:r>
                        <a:rPr lang="en-IE" sz="2800" b="1" dirty="0"/>
                        <a:t>Journaling</a:t>
                      </a:r>
                    </a:p>
                  </a:txBody>
                  <a:tcPr/>
                </a:tc>
                <a:extLst>
                  <a:ext uri="{0D108BD9-81ED-4DB2-BD59-A6C34878D82A}">
                    <a16:rowId xmlns:a16="http://schemas.microsoft.com/office/drawing/2014/main" val="1659921604"/>
                  </a:ext>
                </a:extLst>
              </a:tr>
              <a:tr h="370840">
                <a:tc>
                  <a:txBody>
                    <a:bodyPr/>
                    <a:lstStyle/>
                    <a:p>
                      <a:r>
                        <a:rPr lang="en-IE" sz="2800" b="1" dirty="0"/>
                        <a:t>Ethical debates</a:t>
                      </a:r>
                    </a:p>
                  </a:txBody>
                  <a:tcPr/>
                </a:tc>
                <a:extLst>
                  <a:ext uri="{0D108BD9-81ED-4DB2-BD59-A6C34878D82A}">
                    <a16:rowId xmlns:a16="http://schemas.microsoft.com/office/drawing/2014/main" val="4039731635"/>
                  </a:ext>
                </a:extLst>
              </a:tr>
              <a:tr h="370840">
                <a:tc>
                  <a:txBody>
                    <a:bodyPr/>
                    <a:lstStyle/>
                    <a:p>
                      <a:r>
                        <a:rPr lang="en-IE" sz="2800" b="1" dirty="0"/>
                        <a:t>Service-Learning</a:t>
                      </a:r>
                    </a:p>
                  </a:txBody>
                  <a:tcPr/>
                </a:tc>
                <a:extLst>
                  <a:ext uri="{0D108BD9-81ED-4DB2-BD59-A6C34878D82A}">
                    <a16:rowId xmlns:a16="http://schemas.microsoft.com/office/drawing/2014/main" val="935368107"/>
                  </a:ext>
                </a:extLst>
              </a:tr>
              <a:tr h="370840">
                <a:tc>
                  <a:txBody>
                    <a:bodyPr/>
                    <a:lstStyle/>
                    <a:p>
                      <a:r>
                        <a:rPr lang="en-IE" sz="2800" b="1" dirty="0"/>
                        <a:t>Mentorship</a:t>
                      </a:r>
                    </a:p>
                  </a:txBody>
                  <a:tcPr/>
                </a:tc>
                <a:extLst>
                  <a:ext uri="{0D108BD9-81ED-4DB2-BD59-A6C34878D82A}">
                    <a16:rowId xmlns:a16="http://schemas.microsoft.com/office/drawing/2014/main" val="1668172469"/>
                  </a:ext>
                </a:extLst>
              </a:tr>
              <a:tr h="370840">
                <a:tc>
                  <a:txBody>
                    <a:bodyPr/>
                    <a:lstStyle/>
                    <a:p>
                      <a:r>
                        <a:rPr lang="en-IE" sz="2800" b="1" dirty="0"/>
                        <a:t>Peer-Learning</a:t>
                      </a:r>
                    </a:p>
                  </a:txBody>
                  <a:tcPr/>
                </a:tc>
                <a:extLst>
                  <a:ext uri="{0D108BD9-81ED-4DB2-BD59-A6C34878D82A}">
                    <a16:rowId xmlns:a16="http://schemas.microsoft.com/office/drawing/2014/main" val="2239854335"/>
                  </a:ext>
                </a:extLst>
              </a:tr>
              <a:tr h="370840">
                <a:tc>
                  <a:txBody>
                    <a:bodyPr/>
                    <a:lstStyle/>
                    <a:p>
                      <a:r>
                        <a:rPr lang="en-IE" sz="2800" b="1" dirty="0"/>
                        <a:t>Discussion</a:t>
                      </a:r>
                    </a:p>
                  </a:txBody>
                  <a:tcPr/>
                </a:tc>
                <a:extLst>
                  <a:ext uri="{0D108BD9-81ED-4DB2-BD59-A6C34878D82A}">
                    <a16:rowId xmlns:a16="http://schemas.microsoft.com/office/drawing/2014/main" val="549584538"/>
                  </a:ext>
                </a:extLst>
              </a:tr>
              <a:tr h="370840">
                <a:tc>
                  <a:txBody>
                    <a:bodyPr/>
                    <a:lstStyle/>
                    <a:p>
                      <a:r>
                        <a:rPr lang="en-IE" sz="2800" b="1" dirty="0"/>
                        <a:t>Reflection</a:t>
                      </a:r>
                    </a:p>
                  </a:txBody>
                  <a:tcPr/>
                </a:tc>
                <a:extLst>
                  <a:ext uri="{0D108BD9-81ED-4DB2-BD59-A6C34878D82A}">
                    <a16:rowId xmlns:a16="http://schemas.microsoft.com/office/drawing/2014/main" val="852821105"/>
                  </a:ext>
                </a:extLst>
              </a:tr>
            </a:tbl>
          </a:graphicData>
        </a:graphic>
      </p:graphicFrame>
    </p:spTree>
    <p:extLst>
      <p:ext uri="{BB962C8B-B14F-4D97-AF65-F5344CB8AC3E}">
        <p14:creationId xmlns:p14="http://schemas.microsoft.com/office/powerpoint/2010/main" val="39077489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635122-13A7-07AF-88DF-2274D317D8F1}"/>
              </a:ext>
            </a:extLst>
          </p:cNvPr>
          <p:cNvSpPr/>
          <p:nvPr/>
        </p:nvSpPr>
        <p:spPr>
          <a:xfrm>
            <a:off x="711200" y="1153160"/>
            <a:ext cx="51308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13">
            <a:extLst>
              <a:ext uri="{FF2B5EF4-FFF2-40B4-BE49-F238E27FC236}">
                <a16:creationId xmlns:a16="http://schemas.microsoft.com/office/drawing/2014/main" id="{8E1D1F44-EAED-0B5F-59CC-74DEF402EDEF}"/>
              </a:ext>
            </a:extLst>
          </p:cNvPr>
          <p:cNvSpPr/>
          <p:nvPr/>
        </p:nvSpPr>
        <p:spPr>
          <a:xfrm>
            <a:off x="3866065" y="419874"/>
            <a:ext cx="4459875"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Sensory/Cognitive</a:t>
            </a:r>
          </a:p>
        </p:txBody>
      </p:sp>
      <p:sp>
        <p:nvSpPr>
          <p:cNvPr id="3" name="Rectangle 2">
            <a:extLst>
              <a:ext uri="{FF2B5EF4-FFF2-40B4-BE49-F238E27FC236}">
                <a16:creationId xmlns:a16="http://schemas.microsoft.com/office/drawing/2014/main" id="{8ECB53E9-7CD3-DFAB-393F-0C535373B4CF}"/>
              </a:ext>
            </a:extLst>
          </p:cNvPr>
          <p:cNvSpPr/>
          <p:nvPr/>
        </p:nvSpPr>
        <p:spPr>
          <a:xfrm>
            <a:off x="6314757" y="1153160"/>
            <a:ext cx="51308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grpSp>
        <p:nvGrpSpPr>
          <p:cNvPr id="10" name="Group 9">
            <a:extLst>
              <a:ext uri="{FF2B5EF4-FFF2-40B4-BE49-F238E27FC236}">
                <a16:creationId xmlns:a16="http://schemas.microsoft.com/office/drawing/2014/main" id="{FAD16C4A-35DC-EBC1-4E7D-315A83BD1383}"/>
              </a:ext>
            </a:extLst>
          </p:cNvPr>
          <p:cNvGrpSpPr/>
          <p:nvPr/>
        </p:nvGrpSpPr>
        <p:grpSpPr>
          <a:xfrm>
            <a:off x="6568757" y="2034886"/>
            <a:ext cx="4622799" cy="3316548"/>
            <a:chOff x="6568757" y="2034886"/>
            <a:chExt cx="4622799" cy="3316548"/>
          </a:xfrm>
        </p:grpSpPr>
        <p:pic>
          <p:nvPicPr>
            <p:cNvPr id="5" name="Picture 4">
              <a:extLst>
                <a:ext uri="{FF2B5EF4-FFF2-40B4-BE49-F238E27FC236}">
                  <a16:creationId xmlns:a16="http://schemas.microsoft.com/office/drawing/2014/main" id="{C536E814-996A-29C1-6150-B14D5F459511}"/>
                </a:ext>
              </a:extLst>
            </p:cNvPr>
            <p:cNvPicPr>
              <a:picLocks noChangeAspect="1"/>
            </p:cNvPicPr>
            <p:nvPr/>
          </p:nvPicPr>
          <p:blipFill>
            <a:blip r:embed="rId2"/>
            <a:stretch>
              <a:fillRect/>
            </a:stretch>
          </p:blipFill>
          <p:spPr>
            <a:xfrm>
              <a:off x="6568757" y="2034886"/>
              <a:ext cx="4622799" cy="3316548"/>
            </a:xfrm>
            <a:prstGeom prst="rect">
              <a:avLst/>
            </a:prstGeom>
          </p:spPr>
        </p:pic>
        <p:sp>
          <p:nvSpPr>
            <p:cNvPr id="6" name="Partial Circle 5">
              <a:extLst>
                <a:ext uri="{FF2B5EF4-FFF2-40B4-BE49-F238E27FC236}">
                  <a16:creationId xmlns:a16="http://schemas.microsoft.com/office/drawing/2014/main" id="{D7D9938F-17AB-3050-0605-81A5AB08859A}"/>
                </a:ext>
              </a:extLst>
            </p:cNvPr>
            <p:cNvSpPr/>
            <p:nvPr/>
          </p:nvSpPr>
          <p:spPr>
            <a:xfrm>
              <a:off x="8087360" y="2733040"/>
              <a:ext cx="1737360" cy="1757680"/>
            </a:xfrm>
            <a:prstGeom prst="pie">
              <a:avLst>
                <a:gd name="adj1" fmla="val 10761804"/>
                <a:gd name="adj2" fmla="val 16200000"/>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7" name="Partial Circle 6">
              <a:extLst>
                <a:ext uri="{FF2B5EF4-FFF2-40B4-BE49-F238E27FC236}">
                  <a16:creationId xmlns:a16="http://schemas.microsoft.com/office/drawing/2014/main" id="{2F497F56-97B4-64F9-7427-7C6EB0DCFB7C}"/>
                </a:ext>
              </a:extLst>
            </p:cNvPr>
            <p:cNvSpPr/>
            <p:nvPr/>
          </p:nvSpPr>
          <p:spPr>
            <a:xfrm rot="5400000">
              <a:off x="8290560" y="2722880"/>
              <a:ext cx="1737360" cy="1757680"/>
            </a:xfrm>
            <a:prstGeom prst="pie">
              <a:avLst>
                <a:gd name="adj1" fmla="val 10761804"/>
                <a:gd name="adj2" fmla="val 16200000"/>
              </a:avLst>
            </a:prstGeom>
            <a:solidFill>
              <a:srgbClr val="FF9933"/>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8" name="Partial Circle 7">
              <a:extLst>
                <a:ext uri="{FF2B5EF4-FFF2-40B4-BE49-F238E27FC236}">
                  <a16:creationId xmlns:a16="http://schemas.microsoft.com/office/drawing/2014/main" id="{E053F7CC-9E14-34C0-1420-A2FD794867E0}"/>
                </a:ext>
              </a:extLst>
            </p:cNvPr>
            <p:cNvSpPr/>
            <p:nvPr/>
          </p:nvSpPr>
          <p:spPr>
            <a:xfrm rot="16200000">
              <a:off x="8092439" y="2895600"/>
              <a:ext cx="1737360" cy="1757680"/>
            </a:xfrm>
            <a:prstGeom prst="pie">
              <a:avLst>
                <a:gd name="adj1" fmla="val 10761804"/>
                <a:gd name="adj2" fmla="val 16200000"/>
              </a:avLst>
            </a:prstGeom>
            <a:solidFill>
              <a:srgbClr val="0033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sp>
          <p:nvSpPr>
            <p:cNvPr id="9" name="Partial Circle 8">
              <a:extLst>
                <a:ext uri="{FF2B5EF4-FFF2-40B4-BE49-F238E27FC236}">
                  <a16:creationId xmlns:a16="http://schemas.microsoft.com/office/drawing/2014/main" id="{90DA71B1-F3A0-BF77-2EA9-837E6FF34941}"/>
                </a:ext>
              </a:extLst>
            </p:cNvPr>
            <p:cNvSpPr/>
            <p:nvPr/>
          </p:nvSpPr>
          <p:spPr>
            <a:xfrm rot="10800000">
              <a:off x="8280400" y="2915920"/>
              <a:ext cx="1737360" cy="1757680"/>
            </a:xfrm>
            <a:prstGeom prst="pie">
              <a:avLst>
                <a:gd name="adj1" fmla="val 10761804"/>
                <a:gd name="adj2" fmla="val 16200000"/>
              </a:avLst>
            </a:prstGeom>
            <a:solidFill>
              <a:schemeClr val="accent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solidFill>
                  <a:schemeClr val="tx1"/>
                </a:solidFill>
              </a:endParaRPr>
            </a:p>
          </p:txBody>
        </p:sp>
      </p:grpSp>
      <p:sp>
        <p:nvSpPr>
          <p:cNvPr id="11" name="Rectangle 10">
            <a:extLst>
              <a:ext uri="{FF2B5EF4-FFF2-40B4-BE49-F238E27FC236}">
                <a16:creationId xmlns:a16="http://schemas.microsoft.com/office/drawing/2014/main" id="{51C4A238-BA2D-6231-B876-DD7D72203E68}"/>
              </a:ext>
            </a:extLst>
          </p:cNvPr>
          <p:cNvSpPr/>
          <p:nvPr/>
        </p:nvSpPr>
        <p:spPr>
          <a:xfrm>
            <a:off x="7492597" y="5551681"/>
            <a:ext cx="2775119"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Kolb Model</a:t>
            </a:r>
          </a:p>
        </p:txBody>
      </p:sp>
      <p:sp>
        <p:nvSpPr>
          <p:cNvPr id="12" name="Rectangle: Rounded Corners 11">
            <a:extLst>
              <a:ext uri="{FF2B5EF4-FFF2-40B4-BE49-F238E27FC236}">
                <a16:creationId xmlns:a16="http://schemas.microsoft.com/office/drawing/2014/main" id="{395CE29A-7026-2ADD-B989-621F1B305375}"/>
              </a:ext>
            </a:extLst>
          </p:cNvPr>
          <p:cNvSpPr/>
          <p:nvPr/>
        </p:nvSpPr>
        <p:spPr>
          <a:xfrm>
            <a:off x="9382760" y="3365875"/>
            <a:ext cx="1915476" cy="65456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1800" b="1" dirty="0">
                <a:solidFill>
                  <a:schemeClr val="bg1"/>
                </a:solidFill>
              </a:rPr>
              <a:t>Intrapersonal</a:t>
            </a:r>
          </a:p>
          <a:p>
            <a:pPr algn="ctr"/>
            <a:r>
              <a:rPr lang="en-IE" sz="1800" b="1" dirty="0">
                <a:solidFill>
                  <a:schemeClr val="bg1"/>
                </a:solidFill>
              </a:rPr>
              <a:t>Interpersonal</a:t>
            </a:r>
          </a:p>
        </p:txBody>
      </p:sp>
      <p:sp>
        <p:nvSpPr>
          <p:cNvPr id="15" name="Rectangle: Rounded Corners 14">
            <a:extLst>
              <a:ext uri="{FF2B5EF4-FFF2-40B4-BE49-F238E27FC236}">
                <a16:creationId xmlns:a16="http://schemas.microsoft.com/office/drawing/2014/main" id="{0015FC33-C31C-C523-D00B-1CC1A38EA783}"/>
              </a:ext>
            </a:extLst>
          </p:cNvPr>
          <p:cNvSpPr/>
          <p:nvPr/>
        </p:nvSpPr>
        <p:spPr>
          <a:xfrm>
            <a:off x="8082279" y="4920355"/>
            <a:ext cx="1915476" cy="65456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Abstract</a:t>
            </a:r>
          </a:p>
          <a:p>
            <a:pPr algn="ctr"/>
            <a:r>
              <a:rPr lang="en-IE" sz="1800" b="1" dirty="0">
                <a:solidFill>
                  <a:schemeClr val="bg1"/>
                </a:solidFill>
              </a:rPr>
              <a:t>Analytical</a:t>
            </a:r>
          </a:p>
        </p:txBody>
      </p:sp>
      <p:sp>
        <p:nvSpPr>
          <p:cNvPr id="17" name="Rectangle: Rounded Corners 16">
            <a:extLst>
              <a:ext uri="{FF2B5EF4-FFF2-40B4-BE49-F238E27FC236}">
                <a16:creationId xmlns:a16="http://schemas.microsoft.com/office/drawing/2014/main" id="{E5188729-865E-468F-D4EE-D83EBB700502}"/>
              </a:ext>
            </a:extLst>
          </p:cNvPr>
          <p:cNvSpPr/>
          <p:nvPr/>
        </p:nvSpPr>
        <p:spPr>
          <a:xfrm>
            <a:off x="6707983" y="3364461"/>
            <a:ext cx="1915476" cy="65456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Practical</a:t>
            </a:r>
          </a:p>
          <a:p>
            <a:pPr algn="ctr"/>
            <a:r>
              <a:rPr lang="en-IE" sz="1800" b="1" dirty="0">
                <a:solidFill>
                  <a:schemeClr val="bg1"/>
                </a:solidFill>
              </a:rPr>
              <a:t>Pragmatic</a:t>
            </a:r>
          </a:p>
        </p:txBody>
      </p:sp>
      <p:sp>
        <p:nvSpPr>
          <p:cNvPr id="18" name="Rectangle: Rounded Corners 17">
            <a:extLst>
              <a:ext uri="{FF2B5EF4-FFF2-40B4-BE49-F238E27FC236}">
                <a16:creationId xmlns:a16="http://schemas.microsoft.com/office/drawing/2014/main" id="{C75D6404-509D-CD74-F026-3060C84B293A}"/>
              </a:ext>
            </a:extLst>
          </p:cNvPr>
          <p:cNvSpPr/>
          <p:nvPr/>
        </p:nvSpPr>
        <p:spPr>
          <a:xfrm>
            <a:off x="8122604" y="1799821"/>
            <a:ext cx="1915476" cy="654569"/>
          </a:xfrm>
          <a:prstGeom prst="roundRec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b="1" dirty="0">
                <a:solidFill>
                  <a:schemeClr val="bg1"/>
                </a:solidFill>
              </a:rPr>
              <a:t>Creative</a:t>
            </a:r>
            <a:endParaRPr lang="en-IE" sz="1800" b="1" dirty="0">
              <a:solidFill>
                <a:schemeClr val="bg1"/>
              </a:solidFill>
            </a:endParaRPr>
          </a:p>
          <a:p>
            <a:pPr algn="ctr"/>
            <a:r>
              <a:rPr lang="en-IE" b="1" dirty="0">
                <a:solidFill>
                  <a:schemeClr val="bg1"/>
                </a:solidFill>
              </a:rPr>
              <a:t>Constructive</a:t>
            </a:r>
          </a:p>
        </p:txBody>
      </p:sp>
      <p:pic>
        <p:nvPicPr>
          <p:cNvPr id="13" name="Picture 2" descr="What's Your Learning Style? Explaining VARK - Fairborn Digital Academy">
            <a:extLst>
              <a:ext uri="{FF2B5EF4-FFF2-40B4-BE49-F238E27FC236}">
                <a16:creationId xmlns:a16="http://schemas.microsoft.com/office/drawing/2014/main" id="{46DB4AD5-E7F3-F5D9-F75C-FA6B46CDB7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609" y="1808231"/>
            <a:ext cx="6283095" cy="3769857"/>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49172EC9-57C2-8146-89E2-C72B936BE5ED}"/>
              </a:ext>
            </a:extLst>
          </p:cNvPr>
          <p:cNvSpPr/>
          <p:nvPr/>
        </p:nvSpPr>
        <p:spPr>
          <a:xfrm>
            <a:off x="1821240" y="5551681"/>
            <a:ext cx="2941831"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VARK Model</a:t>
            </a:r>
          </a:p>
        </p:txBody>
      </p:sp>
    </p:spTree>
    <p:extLst>
      <p:ext uri="{BB962C8B-B14F-4D97-AF65-F5344CB8AC3E}">
        <p14:creationId xmlns:p14="http://schemas.microsoft.com/office/powerpoint/2010/main" val="12917327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91AF3099-BC8E-1D86-E4E0-A10671AC847F}"/>
              </a:ext>
            </a:extLst>
          </p:cNvPr>
          <p:cNvSpPr>
            <a:spLocks noGrp="1" noChangeArrowheads="1"/>
          </p:cNvSpPr>
          <p:nvPr>
            <p:ph type="title"/>
          </p:nvPr>
        </p:nvSpPr>
        <p:spPr/>
        <p:txBody>
          <a:bodyPr>
            <a:normAutofit/>
          </a:bodyPr>
          <a:lstStyle/>
          <a:p>
            <a:pPr algn="ctr" eaLnBrk="1" hangingPunct="1"/>
            <a:r>
              <a:rPr lang="en-IE" altLang="en-US" sz="4800" b="1" dirty="0">
                <a:solidFill>
                  <a:schemeClr val="bg1"/>
                </a:solidFill>
              </a:rPr>
              <a:t>Critical Thinking</a:t>
            </a:r>
            <a:endParaRPr lang="en-US" altLang="en-US" sz="4800" b="1" dirty="0">
              <a:solidFill>
                <a:schemeClr val="bg1"/>
              </a:solidFill>
            </a:endParaRPr>
          </a:p>
        </p:txBody>
      </p:sp>
      <p:sp>
        <p:nvSpPr>
          <p:cNvPr id="4099" name="Rectangle 3">
            <a:extLst>
              <a:ext uri="{FF2B5EF4-FFF2-40B4-BE49-F238E27FC236}">
                <a16:creationId xmlns:a16="http://schemas.microsoft.com/office/drawing/2014/main" id="{0FF182E2-1AAD-EF59-694D-8DD07F0D7640}"/>
              </a:ext>
            </a:extLst>
          </p:cNvPr>
          <p:cNvSpPr>
            <a:spLocks noGrp="1" noChangeArrowheads="1"/>
          </p:cNvSpPr>
          <p:nvPr>
            <p:ph type="body" idx="1"/>
          </p:nvPr>
        </p:nvSpPr>
        <p:spPr/>
        <p:txBody>
          <a:bodyPr>
            <a:normAutofit/>
          </a:bodyPr>
          <a:lstStyle/>
          <a:p>
            <a:pPr marL="1944" indent="0" eaLnBrk="1" hangingPunct="1">
              <a:lnSpc>
                <a:spcPct val="80000"/>
              </a:lnSpc>
              <a:buNone/>
            </a:pPr>
            <a:endParaRPr lang="en-US" altLang="en-US" sz="6000" dirty="0">
              <a:solidFill>
                <a:schemeClr val="bg1"/>
              </a:solidFill>
            </a:endParaRPr>
          </a:p>
          <a:p>
            <a:pPr eaLnBrk="1" hangingPunct="1">
              <a:lnSpc>
                <a:spcPct val="80000"/>
              </a:lnSpc>
            </a:pPr>
            <a:r>
              <a:rPr lang="en-US" altLang="en-US" sz="6000" dirty="0">
                <a:solidFill>
                  <a:schemeClr val="bg1"/>
                </a:solidFill>
              </a:rPr>
              <a:t>Doing a PMI</a:t>
            </a:r>
          </a:p>
        </p:txBody>
      </p:sp>
      <p:sp>
        <p:nvSpPr>
          <p:cNvPr id="2" name="Rectangle: Rounded Corners 1">
            <a:extLst>
              <a:ext uri="{FF2B5EF4-FFF2-40B4-BE49-F238E27FC236}">
                <a16:creationId xmlns:a16="http://schemas.microsoft.com/office/drawing/2014/main" id="{4371110D-B5AE-BB0F-1C36-30D7898D7B3F}"/>
              </a:ext>
            </a:extLst>
          </p:cNvPr>
          <p:cNvSpPr/>
          <p:nvPr/>
        </p:nvSpPr>
        <p:spPr>
          <a:xfrm>
            <a:off x="172720" y="1016000"/>
            <a:ext cx="11724640" cy="536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2298360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91AF3099-BC8E-1D86-E4E0-A10671AC847F}"/>
              </a:ext>
            </a:extLst>
          </p:cNvPr>
          <p:cNvSpPr>
            <a:spLocks noGrp="1" noChangeArrowheads="1"/>
          </p:cNvSpPr>
          <p:nvPr>
            <p:ph type="title"/>
          </p:nvPr>
        </p:nvSpPr>
        <p:spPr/>
        <p:txBody>
          <a:bodyPr>
            <a:normAutofit/>
          </a:bodyPr>
          <a:lstStyle/>
          <a:p>
            <a:pPr algn="ctr" eaLnBrk="1" hangingPunct="1"/>
            <a:r>
              <a:rPr lang="en-IE" altLang="en-US" sz="4800" b="1" dirty="0">
                <a:solidFill>
                  <a:schemeClr val="bg1"/>
                </a:solidFill>
              </a:rPr>
              <a:t>Open Innovation</a:t>
            </a:r>
            <a:endParaRPr lang="en-US" altLang="en-US" sz="4800" b="1" dirty="0">
              <a:solidFill>
                <a:schemeClr val="bg1"/>
              </a:solidFill>
            </a:endParaRPr>
          </a:p>
        </p:txBody>
      </p:sp>
      <p:sp>
        <p:nvSpPr>
          <p:cNvPr id="4099" name="Rectangle 3">
            <a:extLst>
              <a:ext uri="{FF2B5EF4-FFF2-40B4-BE49-F238E27FC236}">
                <a16:creationId xmlns:a16="http://schemas.microsoft.com/office/drawing/2014/main" id="{0FF182E2-1AAD-EF59-694D-8DD07F0D7640}"/>
              </a:ext>
            </a:extLst>
          </p:cNvPr>
          <p:cNvSpPr>
            <a:spLocks noGrp="1" noChangeArrowheads="1"/>
          </p:cNvSpPr>
          <p:nvPr>
            <p:ph type="body" idx="1"/>
          </p:nvPr>
        </p:nvSpPr>
        <p:spPr/>
        <p:txBody>
          <a:bodyPr>
            <a:normAutofit/>
          </a:bodyPr>
          <a:lstStyle/>
          <a:p>
            <a:pPr eaLnBrk="1" hangingPunct="1">
              <a:lnSpc>
                <a:spcPct val="80000"/>
              </a:lnSpc>
            </a:pPr>
            <a:r>
              <a:rPr lang="en-US" altLang="en-US" sz="3600" dirty="0">
                <a:solidFill>
                  <a:schemeClr val="bg1"/>
                </a:solidFill>
              </a:rPr>
              <a:t>Open innovation is a paradigm that assumes that firms can and should use external ideas as well as internal ideas, and internal and external paths to market, as the firms look to advance their technology”. </a:t>
            </a:r>
          </a:p>
          <a:p>
            <a:pPr eaLnBrk="1" hangingPunct="1">
              <a:lnSpc>
                <a:spcPct val="80000"/>
              </a:lnSpc>
            </a:pPr>
            <a:endParaRPr lang="en-US" altLang="en-US" sz="3600" dirty="0">
              <a:solidFill>
                <a:schemeClr val="bg1"/>
              </a:solidFill>
            </a:endParaRPr>
          </a:p>
          <a:p>
            <a:pPr eaLnBrk="1" hangingPunct="1">
              <a:lnSpc>
                <a:spcPct val="80000"/>
              </a:lnSpc>
            </a:pPr>
            <a:r>
              <a:rPr lang="en-US" altLang="en-US" sz="3600" dirty="0">
                <a:solidFill>
                  <a:schemeClr val="bg1"/>
                </a:solidFill>
              </a:rPr>
              <a:t>The boundaries between a firm and its environment have become more permeable; innovations can easily transfer inward and outward. </a:t>
            </a:r>
          </a:p>
        </p:txBody>
      </p:sp>
      <p:sp>
        <p:nvSpPr>
          <p:cNvPr id="2" name="Rectangle: Rounded Corners 1">
            <a:extLst>
              <a:ext uri="{FF2B5EF4-FFF2-40B4-BE49-F238E27FC236}">
                <a16:creationId xmlns:a16="http://schemas.microsoft.com/office/drawing/2014/main" id="{4371110D-B5AE-BB0F-1C36-30D7898D7B3F}"/>
              </a:ext>
            </a:extLst>
          </p:cNvPr>
          <p:cNvSpPr/>
          <p:nvPr/>
        </p:nvSpPr>
        <p:spPr>
          <a:xfrm>
            <a:off x="172720" y="1016000"/>
            <a:ext cx="11724640" cy="536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B717C-F74F-DA3A-ED78-8F91E458BDE8}"/>
              </a:ext>
            </a:extLst>
          </p:cNvPr>
          <p:cNvSpPr>
            <a:spLocks noGrp="1"/>
          </p:cNvSpPr>
          <p:nvPr>
            <p:ph type="ctrTitle"/>
          </p:nvPr>
        </p:nvSpPr>
        <p:spPr>
          <a:xfrm>
            <a:off x="448055" y="1915040"/>
            <a:ext cx="5432045" cy="1969200"/>
          </a:xfrm>
        </p:spPr>
        <p:txBody>
          <a:bodyPr anchor="b">
            <a:noAutofit/>
          </a:bodyPr>
          <a:lstStyle/>
          <a:p>
            <a:r>
              <a:rPr lang="en-IE" sz="8000" b="1" dirty="0"/>
              <a:t>Fostering</a:t>
            </a:r>
            <a:br>
              <a:rPr lang="en-IE" sz="8000" b="1" dirty="0"/>
            </a:br>
            <a:r>
              <a:rPr lang="en-IE" sz="8000" b="1" dirty="0"/>
              <a:t>Innovation</a:t>
            </a:r>
            <a:br>
              <a:rPr lang="en-IE" sz="8000" b="1" dirty="0"/>
            </a:br>
            <a:r>
              <a:rPr lang="en-IE" sz="8000" b="1" dirty="0"/>
              <a:t>Thinking</a:t>
            </a:r>
          </a:p>
        </p:txBody>
      </p:sp>
      <p:sp>
        <p:nvSpPr>
          <p:cNvPr id="3" name="Subtitle 2">
            <a:extLst>
              <a:ext uri="{FF2B5EF4-FFF2-40B4-BE49-F238E27FC236}">
                <a16:creationId xmlns:a16="http://schemas.microsoft.com/office/drawing/2014/main" id="{78117BC9-F97A-38C9-C1FF-C3FC8BAAD410}"/>
              </a:ext>
            </a:extLst>
          </p:cNvPr>
          <p:cNvSpPr>
            <a:spLocks noGrp="1"/>
          </p:cNvSpPr>
          <p:nvPr>
            <p:ph type="subTitle" idx="1"/>
          </p:nvPr>
        </p:nvSpPr>
        <p:spPr>
          <a:xfrm>
            <a:off x="448055" y="2624400"/>
            <a:ext cx="5432045" cy="3326456"/>
          </a:xfrm>
        </p:spPr>
        <p:txBody>
          <a:bodyPr>
            <a:normAutofit lnSpcReduction="10000"/>
          </a:bodyPr>
          <a:lstStyle/>
          <a:p>
            <a:endParaRPr lang="en-IE" sz="4400" dirty="0"/>
          </a:p>
          <a:p>
            <a:endParaRPr lang="en-IE" sz="4400" dirty="0"/>
          </a:p>
          <a:p>
            <a:endParaRPr lang="en-IE" sz="4400" dirty="0"/>
          </a:p>
          <a:p>
            <a:r>
              <a:rPr lang="en-IE" sz="4400" dirty="0"/>
              <a:t>Damian Gordon</a:t>
            </a:r>
          </a:p>
        </p:txBody>
      </p:sp>
      <p:pic>
        <p:nvPicPr>
          <p:cNvPr id="4" name="Picture 3" descr="A colorful light bulb with business icons">
            <a:extLst>
              <a:ext uri="{FF2B5EF4-FFF2-40B4-BE49-F238E27FC236}">
                <a16:creationId xmlns:a16="http://schemas.microsoft.com/office/drawing/2014/main" id="{5AEB5CE8-068C-3CA4-CB24-430D26BD8B90}"/>
              </a:ext>
            </a:extLst>
          </p:cNvPr>
          <p:cNvPicPr>
            <a:picLocks noChangeAspect="1"/>
          </p:cNvPicPr>
          <p:nvPr/>
        </p:nvPicPr>
        <p:blipFill rotWithShape="1">
          <a:blip r:embed="rId2"/>
          <a:srcRect l="15898" r="24084" b="1"/>
          <a:stretch/>
        </p:blipFill>
        <p:spPr>
          <a:xfrm>
            <a:off x="6311900" y="10"/>
            <a:ext cx="5880100" cy="6857990"/>
          </a:xfrm>
          <a:prstGeom prst="rect">
            <a:avLst/>
          </a:prstGeom>
        </p:spPr>
      </p:pic>
    </p:spTree>
    <p:extLst>
      <p:ext uri="{BB962C8B-B14F-4D97-AF65-F5344CB8AC3E}">
        <p14:creationId xmlns:p14="http://schemas.microsoft.com/office/powerpoint/2010/main" val="1940382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91AF3099-BC8E-1D86-E4E0-A10671AC847F}"/>
              </a:ext>
            </a:extLst>
          </p:cNvPr>
          <p:cNvSpPr>
            <a:spLocks noGrp="1" noChangeArrowheads="1"/>
          </p:cNvSpPr>
          <p:nvPr>
            <p:ph type="title"/>
          </p:nvPr>
        </p:nvSpPr>
        <p:spPr/>
        <p:txBody>
          <a:bodyPr>
            <a:normAutofit/>
          </a:bodyPr>
          <a:lstStyle/>
          <a:p>
            <a:pPr algn="ctr" eaLnBrk="1" hangingPunct="1"/>
            <a:r>
              <a:rPr lang="en-IE" altLang="en-US" sz="4800" b="1" dirty="0">
                <a:solidFill>
                  <a:schemeClr val="bg1"/>
                </a:solidFill>
              </a:rPr>
              <a:t>Teaching Approaches</a:t>
            </a:r>
            <a:endParaRPr lang="en-US" altLang="en-US" sz="4800" b="1" dirty="0">
              <a:solidFill>
                <a:schemeClr val="bg1"/>
              </a:solidFill>
            </a:endParaRPr>
          </a:p>
        </p:txBody>
      </p:sp>
      <p:sp>
        <p:nvSpPr>
          <p:cNvPr id="4099" name="Rectangle 3">
            <a:extLst>
              <a:ext uri="{FF2B5EF4-FFF2-40B4-BE49-F238E27FC236}">
                <a16:creationId xmlns:a16="http://schemas.microsoft.com/office/drawing/2014/main" id="{0FF182E2-1AAD-EF59-694D-8DD07F0D7640}"/>
              </a:ext>
            </a:extLst>
          </p:cNvPr>
          <p:cNvSpPr>
            <a:spLocks noGrp="1" noChangeArrowheads="1"/>
          </p:cNvSpPr>
          <p:nvPr>
            <p:ph type="body" idx="1"/>
          </p:nvPr>
        </p:nvSpPr>
        <p:spPr>
          <a:xfrm>
            <a:off x="448056" y="1735200"/>
            <a:ext cx="11293200" cy="4360800"/>
          </a:xfrm>
        </p:spPr>
        <p:txBody>
          <a:bodyPr>
            <a:normAutofit lnSpcReduction="10000"/>
          </a:bodyPr>
          <a:lstStyle/>
          <a:p>
            <a:pPr eaLnBrk="1" hangingPunct="1">
              <a:lnSpc>
                <a:spcPct val="80000"/>
              </a:lnSpc>
              <a:buFont typeface="Wingdings" panose="05000000000000000000" pitchFamily="2" charset="2"/>
              <a:buChar char="q"/>
            </a:pPr>
            <a:r>
              <a:rPr lang="en-GB" altLang="en-US" sz="3600" dirty="0" err="1">
                <a:solidFill>
                  <a:schemeClr val="bg1"/>
                </a:solidFill>
              </a:rPr>
              <a:t>Gagné’s</a:t>
            </a:r>
            <a:r>
              <a:rPr lang="en-GB" altLang="en-US" sz="3600" dirty="0">
                <a:solidFill>
                  <a:schemeClr val="bg1"/>
                </a:solidFill>
              </a:rPr>
              <a:t> Nine Events of Instruction</a:t>
            </a:r>
          </a:p>
          <a:p>
            <a:pPr eaLnBrk="1" hangingPunct="1">
              <a:lnSpc>
                <a:spcPct val="80000"/>
              </a:lnSpc>
              <a:buFont typeface="Wingdings" panose="05000000000000000000" pitchFamily="2" charset="2"/>
              <a:buChar char="q"/>
            </a:pPr>
            <a:r>
              <a:rPr lang="en-US" altLang="en-US" sz="3600" dirty="0" err="1">
                <a:solidFill>
                  <a:schemeClr val="bg1"/>
                </a:solidFill>
              </a:rPr>
              <a:t>Reigeluth’s</a:t>
            </a:r>
            <a:r>
              <a:rPr lang="en-US" altLang="en-US" sz="3600" dirty="0">
                <a:solidFill>
                  <a:schemeClr val="bg1"/>
                </a:solidFill>
              </a:rPr>
              <a:t> Elaboration Theory</a:t>
            </a:r>
            <a:endParaRPr lang="en-GB" altLang="en-US" sz="3600" dirty="0">
              <a:solidFill>
                <a:schemeClr val="bg1"/>
              </a:solidFill>
            </a:endParaRPr>
          </a:p>
          <a:p>
            <a:pPr eaLnBrk="1" hangingPunct="1">
              <a:lnSpc>
                <a:spcPct val="80000"/>
              </a:lnSpc>
              <a:buFont typeface="Wingdings" panose="05000000000000000000" pitchFamily="2" charset="2"/>
              <a:buChar char="q"/>
            </a:pPr>
            <a:r>
              <a:rPr lang="en-US" altLang="en-US" sz="3600" dirty="0">
                <a:solidFill>
                  <a:schemeClr val="bg1"/>
                </a:solidFill>
              </a:rPr>
              <a:t>Component Display Theory</a:t>
            </a:r>
            <a:endParaRPr lang="en-GB" altLang="en-US" sz="3600" dirty="0">
              <a:solidFill>
                <a:schemeClr val="bg1"/>
              </a:solidFill>
            </a:endParaRPr>
          </a:p>
          <a:p>
            <a:pPr eaLnBrk="1" hangingPunct="1">
              <a:lnSpc>
                <a:spcPct val="80000"/>
              </a:lnSpc>
              <a:buFont typeface="Wingdings" panose="05000000000000000000" pitchFamily="2" charset="2"/>
              <a:buChar char="q"/>
            </a:pPr>
            <a:r>
              <a:rPr lang="en-GB" altLang="en-US" sz="3600" dirty="0">
                <a:solidFill>
                  <a:schemeClr val="bg1"/>
                </a:solidFill>
              </a:rPr>
              <a:t>Active Learning Approaches</a:t>
            </a:r>
          </a:p>
          <a:p>
            <a:pPr eaLnBrk="1" hangingPunct="1">
              <a:lnSpc>
                <a:spcPct val="80000"/>
              </a:lnSpc>
              <a:buFont typeface="Wingdings" panose="05000000000000000000" pitchFamily="2" charset="2"/>
              <a:buChar char="q"/>
            </a:pPr>
            <a:r>
              <a:rPr lang="en-GB" altLang="en-US" sz="3600" dirty="0">
                <a:solidFill>
                  <a:schemeClr val="bg1"/>
                </a:solidFill>
              </a:rPr>
              <a:t>Learning by teaching </a:t>
            </a:r>
          </a:p>
          <a:p>
            <a:pPr eaLnBrk="1" hangingPunct="1">
              <a:lnSpc>
                <a:spcPct val="80000"/>
              </a:lnSpc>
              <a:buFont typeface="Wingdings" panose="05000000000000000000" pitchFamily="2" charset="2"/>
              <a:buChar char="q"/>
            </a:pPr>
            <a:r>
              <a:rPr lang="en-GB" altLang="en-US" sz="3600" dirty="0">
                <a:solidFill>
                  <a:schemeClr val="bg1"/>
                </a:solidFill>
              </a:rPr>
              <a:t>Action learning </a:t>
            </a:r>
          </a:p>
          <a:p>
            <a:pPr eaLnBrk="1" hangingPunct="1">
              <a:lnSpc>
                <a:spcPct val="80000"/>
              </a:lnSpc>
              <a:buFont typeface="Wingdings" panose="05000000000000000000" pitchFamily="2" charset="2"/>
              <a:buChar char="q"/>
            </a:pPr>
            <a:r>
              <a:rPr lang="en-IE" sz="3600" b="0" i="0" dirty="0">
                <a:solidFill>
                  <a:srgbClr val="040C28"/>
                </a:solidFill>
                <a:effectLst/>
                <a:latin typeface="Google Sans"/>
              </a:rPr>
              <a:t>Failing Forward</a:t>
            </a:r>
            <a:r>
              <a:rPr lang="en-GB" altLang="en-US" sz="3600" dirty="0">
                <a:solidFill>
                  <a:schemeClr val="bg1"/>
                </a:solidFill>
              </a:rPr>
              <a:t> </a:t>
            </a:r>
          </a:p>
          <a:p>
            <a:pPr eaLnBrk="1" hangingPunct="1">
              <a:lnSpc>
                <a:spcPct val="80000"/>
              </a:lnSpc>
              <a:buFont typeface="Wingdings" panose="05000000000000000000" pitchFamily="2" charset="2"/>
              <a:buChar char="q"/>
            </a:pPr>
            <a:r>
              <a:rPr lang="en-GB" altLang="en-US" sz="3600" dirty="0">
                <a:solidFill>
                  <a:schemeClr val="bg1"/>
                </a:solidFill>
              </a:rPr>
              <a:t>Service-learning</a:t>
            </a:r>
            <a:endParaRPr lang="en-US" altLang="en-US" sz="3600" dirty="0">
              <a:solidFill>
                <a:schemeClr val="bg1"/>
              </a:solidFill>
            </a:endParaRPr>
          </a:p>
        </p:txBody>
      </p:sp>
      <p:sp>
        <p:nvSpPr>
          <p:cNvPr id="2" name="Rectangle: Rounded Corners 1">
            <a:extLst>
              <a:ext uri="{FF2B5EF4-FFF2-40B4-BE49-F238E27FC236}">
                <a16:creationId xmlns:a16="http://schemas.microsoft.com/office/drawing/2014/main" id="{4371110D-B5AE-BB0F-1C36-30D7898D7B3F}"/>
              </a:ext>
            </a:extLst>
          </p:cNvPr>
          <p:cNvSpPr/>
          <p:nvPr/>
        </p:nvSpPr>
        <p:spPr>
          <a:xfrm>
            <a:off x="172720" y="1016000"/>
            <a:ext cx="11724640" cy="536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4" name="TextBox 3">
            <a:extLst>
              <a:ext uri="{FF2B5EF4-FFF2-40B4-BE49-F238E27FC236}">
                <a16:creationId xmlns:a16="http://schemas.microsoft.com/office/drawing/2014/main" id="{280407D5-2A5A-1474-25F0-0E05E30FCCC3}"/>
              </a:ext>
            </a:extLst>
          </p:cNvPr>
          <p:cNvSpPr txBox="1"/>
          <p:nvPr/>
        </p:nvSpPr>
        <p:spPr>
          <a:xfrm>
            <a:off x="5191760" y="2091863"/>
            <a:ext cx="6096000" cy="3647473"/>
          </a:xfrm>
          <a:prstGeom prst="rect">
            <a:avLst/>
          </a:prstGeom>
          <a:noFill/>
        </p:spPr>
        <p:txBody>
          <a:bodyPr wrap="square">
            <a:spAutoFit/>
          </a:bodyPr>
          <a:lstStyle/>
          <a:p>
            <a:pPr marL="571500" indent="-571500" algn="r" eaLnBrk="1" hangingPunct="1">
              <a:lnSpc>
                <a:spcPct val="80000"/>
              </a:lnSpc>
              <a:buFont typeface="Wingdings" panose="05000000000000000000" pitchFamily="2" charset="2"/>
              <a:buChar char="q"/>
            </a:pPr>
            <a:r>
              <a:rPr lang="en-IE" altLang="en-US" sz="3600" dirty="0">
                <a:solidFill>
                  <a:schemeClr val="bg1"/>
                </a:solidFill>
              </a:rPr>
              <a:t>Jigsaw</a:t>
            </a:r>
          </a:p>
          <a:p>
            <a:pPr marL="571500" indent="-571500" algn="r" eaLnBrk="1" hangingPunct="1">
              <a:lnSpc>
                <a:spcPct val="80000"/>
              </a:lnSpc>
              <a:buFont typeface="Wingdings" panose="05000000000000000000" pitchFamily="2" charset="2"/>
              <a:buChar char="q"/>
            </a:pPr>
            <a:r>
              <a:rPr lang="en-IE" altLang="en-US" sz="3600" dirty="0">
                <a:solidFill>
                  <a:schemeClr val="bg1"/>
                </a:solidFill>
              </a:rPr>
              <a:t>Gallery Walk</a:t>
            </a:r>
          </a:p>
          <a:p>
            <a:pPr marL="571500" indent="-571500" algn="r" eaLnBrk="1" hangingPunct="1">
              <a:lnSpc>
                <a:spcPct val="80000"/>
              </a:lnSpc>
              <a:buFont typeface="Wingdings" panose="05000000000000000000" pitchFamily="2" charset="2"/>
              <a:buChar char="q"/>
            </a:pPr>
            <a:r>
              <a:rPr lang="en-IE" altLang="en-US" sz="3600" dirty="0">
                <a:solidFill>
                  <a:schemeClr val="bg1"/>
                </a:solidFill>
              </a:rPr>
              <a:t>Role-Playing</a:t>
            </a:r>
          </a:p>
          <a:p>
            <a:pPr marL="571500" indent="-571500" algn="r" eaLnBrk="1" hangingPunct="1">
              <a:lnSpc>
                <a:spcPct val="80000"/>
              </a:lnSpc>
              <a:buFont typeface="Wingdings" panose="05000000000000000000" pitchFamily="2" charset="2"/>
              <a:buChar char="q"/>
            </a:pPr>
            <a:r>
              <a:rPr lang="en-US" altLang="en-US" sz="3600" dirty="0">
                <a:solidFill>
                  <a:schemeClr val="bg1"/>
                </a:solidFill>
              </a:rPr>
              <a:t>Peer Learning</a:t>
            </a:r>
          </a:p>
          <a:p>
            <a:pPr marL="571500" indent="-571500" algn="r">
              <a:lnSpc>
                <a:spcPct val="80000"/>
              </a:lnSpc>
              <a:buFont typeface="Wingdings" panose="05000000000000000000" pitchFamily="2" charset="2"/>
              <a:buChar char="q"/>
            </a:pPr>
            <a:r>
              <a:rPr lang="en-US" altLang="en-US" sz="3600" dirty="0">
                <a:solidFill>
                  <a:schemeClr val="bg1"/>
                </a:solidFill>
              </a:rPr>
              <a:t>Peer Assessment</a:t>
            </a:r>
          </a:p>
          <a:p>
            <a:pPr marL="571500" indent="-571500" algn="r">
              <a:lnSpc>
                <a:spcPct val="80000"/>
              </a:lnSpc>
              <a:buFont typeface="Wingdings" panose="05000000000000000000" pitchFamily="2" charset="2"/>
              <a:buChar char="q"/>
            </a:pPr>
            <a:r>
              <a:rPr lang="en-US" altLang="en-US" sz="3600" dirty="0">
                <a:solidFill>
                  <a:schemeClr val="bg1"/>
                </a:solidFill>
              </a:rPr>
              <a:t>Blended Learning</a:t>
            </a:r>
          </a:p>
          <a:p>
            <a:pPr marL="571500" indent="-571500" algn="r" eaLnBrk="1" hangingPunct="1">
              <a:lnSpc>
                <a:spcPct val="80000"/>
              </a:lnSpc>
              <a:buFont typeface="Wingdings" panose="05000000000000000000" pitchFamily="2" charset="2"/>
              <a:buChar char="q"/>
            </a:pPr>
            <a:r>
              <a:rPr lang="en-US" altLang="en-US" sz="3600" dirty="0">
                <a:solidFill>
                  <a:schemeClr val="bg1"/>
                </a:solidFill>
              </a:rPr>
              <a:t>Flipped Classroom</a:t>
            </a:r>
          </a:p>
          <a:p>
            <a:pPr marL="571500" indent="-571500" algn="r" eaLnBrk="1" hangingPunct="1">
              <a:lnSpc>
                <a:spcPct val="80000"/>
              </a:lnSpc>
              <a:buFont typeface="Wingdings" panose="05000000000000000000" pitchFamily="2" charset="2"/>
              <a:buChar char="q"/>
            </a:pPr>
            <a:r>
              <a:rPr lang="en-US" altLang="en-US" sz="3600" dirty="0">
                <a:solidFill>
                  <a:schemeClr val="bg1"/>
                </a:solidFill>
              </a:rPr>
              <a:t>Cooperative Learning</a:t>
            </a:r>
          </a:p>
        </p:txBody>
      </p:sp>
      <p:cxnSp>
        <p:nvCxnSpPr>
          <p:cNvPr id="6" name="Straight Connector 5">
            <a:extLst>
              <a:ext uri="{FF2B5EF4-FFF2-40B4-BE49-F238E27FC236}">
                <a16:creationId xmlns:a16="http://schemas.microsoft.com/office/drawing/2014/main" id="{594FB669-7A7E-8A15-C026-ABBD82883C20}"/>
              </a:ext>
            </a:extLst>
          </p:cNvPr>
          <p:cNvCxnSpPr>
            <a:cxnSpLocks/>
          </p:cNvCxnSpPr>
          <p:nvPr/>
        </p:nvCxnSpPr>
        <p:spPr>
          <a:xfrm flipH="1">
            <a:off x="4409440" y="1016000"/>
            <a:ext cx="4399280" cy="536448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1051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122" name="Picture 2">
            <a:extLst>
              <a:ext uri="{FF2B5EF4-FFF2-40B4-BE49-F238E27FC236}">
                <a16:creationId xmlns:a16="http://schemas.microsoft.com/office/drawing/2014/main" id="{4C867686-7530-330E-5708-01C0F73C5D5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6613" y="1016000"/>
            <a:ext cx="7118773" cy="5339080"/>
          </a:xfrm>
          <a:prstGeom prst="rect">
            <a:avLst/>
          </a:prstGeom>
          <a:noFill/>
          <a:extLst>
            <a:ext uri="{909E8E84-426E-40DD-AFC4-6F175D3DCCD1}">
              <a14:hiddenFill xmlns:a14="http://schemas.microsoft.com/office/drawing/2010/main">
                <a:solidFill>
                  <a:srgbClr val="FFFFFF"/>
                </a:solidFill>
              </a14:hiddenFill>
            </a:ext>
          </a:extLst>
        </p:spPr>
      </p:pic>
      <p:sp>
        <p:nvSpPr>
          <p:cNvPr id="4098" name="AutoShape 2">
            <a:extLst>
              <a:ext uri="{FF2B5EF4-FFF2-40B4-BE49-F238E27FC236}">
                <a16:creationId xmlns:a16="http://schemas.microsoft.com/office/drawing/2014/main" id="{91AF3099-BC8E-1D86-E4E0-A10671AC847F}"/>
              </a:ext>
            </a:extLst>
          </p:cNvPr>
          <p:cNvSpPr>
            <a:spLocks noGrp="1" noChangeArrowheads="1"/>
          </p:cNvSpPr>
          <p:nvPr>
            <p:ph type="title"/>
          </p:nvPr>
        </p:nvSpPr>
        <p:spPr/>
        <p:txBody>
          <a:bodyPr>
            <a:normAutofit/>
          </a:bodyPr>
          <a:lstStyle/>
          <a:p>
            <a:pPr algn="ctr" eaLnBrk="1" hangingPunct="1"/>
            <a:r>
              <a:rPr lang="en-IE" altLang="en-US" sz="4800" b="1" dirty="0">
                <a:solidFill>
                  <a:schemeClr val="bg1"/>
                </a:solidFill>
              </a:rPr>
              <a:t>PRACTICAL PROJECTS</a:t>
            </a:r>
            <a:endParaRPr lang="en-US" altLang="en-US" sz="4800" b="1" dirty="0">
              <a:solidFill>
                <a:schemeClr val="bg1"/>
              </a:solidFill>
            </a:endParaRPr>
          </a:p>
        </p:txBody>
      </p:sp>
      <p:sp>
        <p:nvSpPr>
          <p:cNvPr id="2" name="Rectangle: Rounded Corners 1">
            <a:extLst>
              <a:ext uri="{FF2B5EF4-FFF2-40B4-BE49-F238E27FC236}">
                <a16:creationId xmlns:a16="http://schemas.microsoft.com/office/drawing/2014/main" id="{4371110D-B5AE-BB0F-1C36-30D7898D7B3F}"/>
              </a:ext>
            </a:extLst>
          </p:cNvPr>
          <p:cNvSpPr/>
          <p:nvPr/>
        </p:nvSpPr>
        <p:spPr>
          <a:xfrm>
            <a:off x="172720" y="1016000"/>
            <a:ext cx="11724640" cy="536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5218326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91AF3099-BC8E-1D86-E4E0-A10671AC847F}"/>
              </a:ext>
            </a:extLst>
          </p:cNvPr>
          <p:cNvSpPr>
            <a:spLocks noGrp="1" noChangeArrowheads="1"/>
          </p:cNvSpPr>
          <p:nvPr>
            <p:ph type="title"/>
          </p:nvPr>
        </p:nvSpPr>
        <p:spPr/>
        <p:txBody>
          <a:bodyPr>
            <a:normAutofit/>
          </a:bodyPr>
          <a:lstStyle/>
          <a:p>
            <a:pPr algn="ctr" eaLnBrk="1" hangingPunct="1"/>
            <a:r>
              <a:rPr lang="en-IE" altLang="en-US" sz="4800" b="1" dirty="0">
                <a:solidFill>
                  <a:schemeClr val="bg1"/>
                </a:solidFill>
              </a:rPr>
              <a:t>INNOVATIVE LEARNING ENVIRONMENT</a:t>
            </a:r>
            <a:endParaRPr lang="en-US" altLang="en-US" sz="4800" b="1" dirty="0">
              <a:solidFill>
                <a:schemeClr val="bg1"/>
              </a:solidFill>
            </a:endParaRPr>
          </a:p>
        </p:txBody>
      </p:sp>
      <p:pic>
        <p:nvPicPr>
          <p:cNvPr id="3074" name="Picture 2" descr="Paper Prototyping: A Small Investment that Produces Valuable Results –  Sola's Thoughts">
            <a:extLst>
              <a:ext uri="{FF2B5EF4-FFF2-40B4-BE49-F238E27FC236}">
                <a16:creationId xmlns:a16="http://schemas.microsoft.com/office/drawing/2014/main" id="{3E24E2B4-D237-B882-0246-D84C99E75F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56096" y="1231567"/>
            <a:ext cx="2810178" cy="201484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Prototypes in the UX | Antreem">
            <a:extLst>
              <a:ext uri="{FF2B5EF4-FFF2-40B4-BE49-F238E27FC236}">
                <a16:creationId xmlns:a16="http://schemas.microsoft.com/office/drawing/2014/main" id="{90EB4B1E-C0D4-B36D-EE53-B54F467F668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9929" y="1113259"/>
            <a:ext cx="3331108" cy="249833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a:extLst>
              <a:ext uri="{FF2B5EF4-FFF2-40B4-BE49-F238E27FC236}">
                <a16:creationId xmlns:a16="http://schemas.microsoft.com/office/drawing/2014/main" id="{4CB4B0E9-5A38-60E6-E6AA-AFB38B7C0A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1274" y="3412791"/>
            <a:ext cx="5034848" cy="286198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The Prototyping Box">
            <a:extLst>
              <a:ext uri="{FF2B5EF4-FFF2-40B4-BE49-F238E27FC236}">
                <a16:creationId xmlns:a16="http://schemas.microsoft.com/office/drawing/2014/main" id="{CDE8175E-4DBF-FF1C-57D0-A8FB21DA27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939" y="3412791"/>
            <a:ext cx="38100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How to make a cardboard prototype - YouTube">
            <a:extLst>
              <a:ext uri="{FF2B5EF4-FFF2-40B4-BE49-F238E27FC236}">
                <a16:creationId xmlns:a16="http://schemas.microsoft.com/office/drawing/2014/main" id="{EF72870A-670F-50B7-CFF4-D6CD76C784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228" y="1140272"/>
            <a:ext cx="3906548" cy="2197433"/>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WEEK 6 CARDBOARD ENGINEERING &amp; PROTOTYPES">
            <a:extLst>
              <a:ext uri="{FF2B5EF4-FFF2-40B4-BE49-F238E27FC236}">
                <a16:creationId xmlns:a16="http://schemas.microsoft.com/office/drawing/2014/main" id="{088D53B8-9EC7-8474-174D-91325CDA6F7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7192" y="3429000"/>
            <a:ext cx="2810178" cy="274828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4371110D-B5AE-BB0F-1C36-30D7898D7B3F}"/>
              </a:ext>
            </a:extLst>
          </p:cNvPr>
          <p:cNvSpPr/>
          <p:nvPr/>
        </p:nvSpPr>
        <p:spPr>
          <a:xfrm>
            <a:off x="172720" y="1016000"/>
            <a:ext cx="11724640" cy="536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18530111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 descr="Understanding the Growth Mindset – Academic Skills Center Blog">
            <a:extLst>
              <a:ext uri="{FF2B5EF4-FFF2-40B4-BE49-F238E27FC236}">
                <a16:creationId xmlns:a16="http://schemas.microsoft.com/office/drawing/2014/main" id="{A3C3D3D8-1472-ADB5-A359-58BEF918698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12134" y="1016000"/>
            <a:ext cx="8567731" cy="5364480"/>
          </a:xfrm>
          <a:prstGeom prst="rect">
            <a:avLst/>
          </a:prstGeom>
          <a:noFill/>
          <a:extLst>
            <a:ext uri="{909E8E84-426E-40DD-AFC4-6F175D3DCCD1}">
              <a14:hiddenFill xmlns:a14="http://schemas.microsoft.com/office/drawing/2010/main">
                <a:solidFill>
                  <a:srgbClr val="FFFFFF"/>
                </a:solidFill>
              </a14:hiddenFill>
            </a:ext>
          </a:extLst>
        </p:spPr>
      </p:pic>
      <p:sp>
        <p:nvSpPr>
          <p:cNvPr id="4098" name="AutoShape 2">
            <a:extLst>
              <a:ext uri="{FF2B5EF4-FFF2-40B4-BE49-F238E27FC236}">
                <a16:creationId xmlns:a16="http://schemas.microsoft.com/office/drawing/2014/main" id="{91AF3099-BC8E-1D86-E4E0-A10671AC847F}"/>
              </a:ext>
            </a:extLst>
          </p:cNvPr>
          <p:cNvSpPr>
            <a:spLocks noGrp="1" noChangeArrowheads="1"/>
          </p:cNvSpPr>
          <p:nvPr>
            <p:ph type="title"/>
          </p:nvPr>
        </p:nvSpPr>
        <p:spPr/>
        <p:txBody>
          <a:bodyPr>
            <a:normAutofit/>
          </a:bodyPr>
          <a:lstStyle/>
          <a:p>
            <a:pPr algn="ctr" eaLnBrk="1" hangingPunct="1"/>
            <a:r>
              <a:rPr lang="en-IE" altLang="en-US" sz="4800" b="1" dirty="0">
                <a:solidFill>
                  <a:schemeClr val="bg1"/>
                </a:solidFill>
              </a:rPr>
              <a:t>GROWTH MINDSET</a:t>
            </a:r>
            <a:endParaRPr lang="en-US" altLang="en-US" sz="4800" b="1" dirty="0">
              <a:solidFill>
                <a:schemeClr val="bg1"/>
              </a:solidFill>
            </a:endParaRPr>
          </a:p>
        </p:txBody>
      </p:sp>
      <p:sp>
        <p:nvSpPr>
          <p:cNvPr id="2" name="Rectangle: Rounded Corners 1">
            <a:extLst>
              <a:ext uri="{FF2B5EF4-FFF2-40B4-BE49-F238E27FC236}">
                <a16:creationId xmlns:a16="http://schemas.microsoft.com/office/drawing/2014/main" id="{4371110D-B5AE-BB0F-1C36-30D7898D7B3F}"/>
              </a:ext>
            </a:extLst>
          </p:cNvPr>
          <p:cNvSpPr/>
          <p:nvPr/>
        </p:nvSpPr>
        <p:spPr>
          <a:xfrm>
            <a:off x="172720" y="1016000"/>
            <a:ext cx="11724640" cy="536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TextBox 7">
            <a:extLst>
              <a:ext uri="{FF2B5EF4-FFF2-40B4-BE49-F238E27FC236}">
                <a16:creationId xmlns:a16="http://schemas.microsoft.com/office/drawing/2014/main" id="{3DCAE2E4-53CE-4FA7-98B4-ECC90DBCE16B}"/>
              </a:ext>
            </a:extLst>
          </p:cNvPr>
          <p:cNvSpPr txBox="1"/>
          <p:nvPr/>
        </p:nvSpPr>
        <p:spPr>
          <a:xfrm>
            <a:off x="294639" y="3698240"/>
            <a:ext cx="2682240" cy="2308324"/>
          </a:xfrm>
          <a:prstGeom prst="rect">
            <a:avLst/>
          </a:prstGeom>
          <a:noFill/>
        </p:spPr>
        <p:txBody>
          <a:bodyPr wrap="square">
            <a:spAutoFit/>
          </a:bodyPr>
          <a:lstStyle/>
          <a:p>
            <a:pPr algn="l">
              <a:buFont typeface="Arial" panose="020B0604020202020204" pitchFamily="34" charset="0"/>
              <a:buChar char="•"/>
            </a:pPr>
            <a:r>
              <a:rPr lang="en-GB" b="0" i="0" dirty="0">
                <a:solidFill>
                  <a:srgbClr val="202124"/>
                </a:solidFill>
                <a:effectLst/>
                <a:latin typeface="Google Sans"/>
              </a:rPr>
              <a:t>Persevere</a:t>
            </a:r>
          </a:p>
          <a:p>
            <a:pPr algn="l">
              <a:buFont typeface="Arial" panose="020B0604020202020204" pitchFamily="34" charset="0"/>
              <a:buChar char="•"/>
            </a:pPr>
            <a:r>
              <a:rPr lang="en-GB" b="0" i="0" dirty="0">
                <a:solidFill>
                  <a:srgbClr val="202124"/>
                </a:solidFill>
                <a:effectLst/>
                <a:latin typeface="Google Sans"/>
              </a:rPr>
              <a:t>Be Yourself! ...</a:t>
            </a:r>
          </a:p>
          <a:p>
            <a:pPr algn="l">
              <a:buFont typeface="Arial" panose="020B0604020202020204" pitchFamily="34" charset="0"/>
              <a:buChar char="•"/>
            </a:pPr>
            <a:r>
              <a:rPr lang="en-GB" b="0" i="0" dirty="0">
                <a:solidFill>
                  <a:srgbClr val="202124"/>
                </a:solidFill>
                <a:effectLst/>
                <a:latin typeface="Google Sans"/>
              </a:rPr>
              <a:t>Work through problems. </a:t>
            </a:r>
          </a:p>
          <a:p>
            <a:pPr algn="l">
              <a:buFont typeface="Arial" panose="020B0604020202020204" pitchFamily="34" charset="0"/>
              <a:buChar char="•"/>
            </a:pPr>
            <a:r>
              <a:rPr lang="en-GB" b="0" i="0" dirty="0">
                <a:solidFill>
                  <a:srgbClr val="202124"/>
                </a:solidFill>
                <a:effectLst/>
                <a:latin typeface="Google Sans"/>
              </a:rPr>
              <a:t>Don't miss a chance! ...</a:t>
            </a:r>
          </a:p>
          <a:p>
            <a:pPr algn="l">
              <a:buFont typeface="Arial" panose="020B0604020202020204" pitchFamily="34" charset="0"/>
              <a:buChar char="•"/>
            </a:pPr>
            <a:r>
              <a:rPr lang="en-GB" b="0" i="0" dirty="0">
                <a:solidFill>
                  <a:srgbClr val="202124"/>
                </a:solidFill>
                <a:effectLst/>
                <a:latin typeface="Google Sans"/>
              </a:rPr>
              <a:t>Have courage. ...</a:t>
            </a:r>
          </a:p>
          <a:p>
            <a:pPr algn="l">
              <a:buFont typeface="Arial" panose="020B0604020202020204" pitchFamily="34" charset="0"/>
              <a:buChar char="•"/>
            </a:pPr>
            <a:r>
              <a:rPr lang="en-GB" b="0" i="0" dirty="0">
                <a:solidFill>
                  <a:srgbClr val="202124"/>
                </a:solidFill>
                <a:effectLst/>
                <a:latin typeface="Google Sans"/>
              </a:rPr>
              <a:t>Do your best! ...</a:t>
            </a:r>
          </a:p>
          <a:p>
            <a:pPr algn="l">
              <a:buFont typeface="Arial" panose="020B0604020202020204" pitchFamily="34" charset="0"/>
              <a:buChar char="•"/>
            </a:pPr>
            <a:r>
              <a:rPr lang="en-GB" b="0" i="0" dirty="0">
                <a:solidFill>
                  <a:srgbClr val="202124"/>
                </a:solidFill>
                <a:effectLst/>
                <a:latin typeface="Google Sans"/>
              </a:rPr>
              <a:t>Keep learners in mind. ...</a:t>
            </a:r>
          </a:p>
          <a:p>
            <a:pPr algn="l">
              <a:buFont typeface="Arial" panose="020B0604020202020204" pitchFamily="34" charset="0"/>
              <a:buChar char="•"/>
            </a:pPr>
            <a:r>
              <a:rPr lang="en-GB" b="0" i="0" dirty="0">
                <a:solidFill>
                  <a:srgbClr val="202124"/>
                </a:solidFill>
                <a:effectLst/>
                <a:latin typeface="Google Sans"/>
              </a:rPr>
              <a:t>Apply Yourself.</a:t>
            </a:r>
          </a:p>
        </p:txBody>
      </p:sp>
    </p:spTree>
    <p:extLst>
      <p:ext uri="{BB962C8B-B14F-4D97-AF65-F5344CB8AC3E}">
        <p14:creationId xmlns:p14="http://schemas.microsoft.com/office/powerpoint/2010/main" val="22958273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91AF3099-BC8E-1D86-E4E0-A10671AC847F}"/>
              </a:ext>
            </a:extLst>
          </p:cNvPr>
          <p:cNvSpPr>
            <a:spLocks noGrp="1" noChangeArrowheads="1"/>
          </p:cNvSpPr>
          <p:nvPr>
            <p:ph type="title"/>
          </p:nvPr>
        </p:nvSpPr>
        <p:spPr/>
        <p:txBody>
          <a:bodyPr>
            <a:normAutofit/>
          </a:bodyPr>
          <a:lstStyle/>
          <a:p>
            <a:pPr algn="ctr" eaLnBrk="1" hangingPunct="1"/>
            <a:r>
              <a:rPr lang="en-IE" altLang="en-US" sz="4800" b="1" dirty="0">
                <a:solidFill>
                  <a:schemeClr val="bg1"/>
                </a:solidFill>
              </a:rPr>
              <a:t>Mistakes (Embrace failure)</a:t>
            </a:r>
            <a:endParaRPr lang="en-US" altLang="en-US" sz="4800" b="1" dirty="0">
              <a:solidFill>
                <a:schemeClr val="bg1"/>
              </a:solidFill>
            </a:endParaRPr>
          </a:p>
        </p:txBody>
      </p:sp>
      <p:sp>
        <p:nvSpPr>
          <p:cNvPr id="4099" name="Rectangle 3">
            <a:extLst>
              <a:ext uri="{FF2B5EF4-FFF2-40B4-BE49-F238E27FC236}">
                <a16:creationId xmlns:a16="http://schemas.microsoft.com/office/drawing/2014/main" id="{0FF182E2-1AAD-EF59-694D-8DD07F0D7640}"/>
              </a:ext>
            </a:extLst>
          </p:cNvPr>
          <p:cNvSpPr>
            <a:spLocks noGrp="1" noChangeArrowheads="1"/>
          </p:cNvSpPr>
          <p:nvPr>
            <p:ph type="body" idx="1"/>
          </p:nvPr>
        </p:nvSpPr>
        <p:spPr>
          <a:xfrm>
            <a:off x="448056" y="1735200"/>
            <a:ext cx="11293200" cy="4360800"/>
          </a:xfrm>
        </p:spPr>
        <p:txBody>
          <a:bodyPr>
            <a:normAutofit fontScale="92500"/>
          </a:bodyPr>
          <a:lstStyle/>
          <a:p>
            <a:pPr eaLnBrk="1" hangingPunct="1">
              <a:lnSpc>
                <a:spcPct val="80000"/>
              </a:lnSpc>
            </a:pPr>
            <a:r>
              <a:rPr lang="en-GB" altLang="en-US" sz="3600" dirty="0">
                <a:solidFill>
                  <a:schemeClr val="bg1"/>
                </a:solidFill>
              </a:rPr>
              <a:t>Explore attitudes to mistakes </a:t>
            </a:r>
          </a:p>
          <a:p>
            <a:pPr lvl="1">
              <a:lnSpc>
                <a:spcPct val="80000"/>
              </a:lnSpc>
            </a:pPr>
            <a:r>
              <a:rPr lang="en-GB" altLang="en-US" sz="3600" dirty="0">
                <a:solidFill>
                  <a:schemeClr val="bg1"/>
                </a:solidFill>
              </a:rPr>
              <a:t>What did you learn from school about making mistakes? </a:t>
            </a:r>
          </a:p>
          <a:p>
            <a:pPr lvl="1">
              <a:lnSpc>
                <a:spcPct val="80000"/>
              </a:lnSpc>
            </a:pPr>
            <a:r>
              <a:rPr lang="en-GB" altLang="en-US" sz="3600" dirty="0">
                <a:solidFill>
                  <a:schemeClr val="bg1"/>
                </a:solidFill>
              </a:rPr>
              <a:t>What did your parents teach you about making mistakes? </a:t>
            </a:r>
          </a:p>
          <a:p>
            <a:pPr lvl="1">
              <a:lnSpc>
                <a:spcPct val="80000"/>
              </a:lnSpc>
            </a:pPr>
            <a:r>
              <a:rPr lang="en-GB" altLang="en-US" sz="3600" dirty="0">
                <a:solidFill>
                  <a:schemeClr val="bg1"/>
                </a:solidFill>
              </a:rPr>
              <a:t>What is the biggest mistake you have ever made? </a:t>
            </a:r>
          </a:p>
          <a:p>
            <a:pPr lvl="1">
              <a:lnSpc>
                <a:spcPct val="80000"/>
              </a:lnSpc>
            </a:pPr>
            <a:r>
              <a:rPr lang="en-GB" altLang="en-US" sz="3600" dirty="0">
                <a:solidFill>
                  <a:schemeClr val="bg1"/>
                </a:solidFill>
              </a:rPr>
              <a:t>What mistakes do you repeat? </a:t>
            </a:r>
          </a:p>
          <a:p>
            <a:pPr lvl="1">
              <a:lnSpc>
                <a:spcPct val="80000"/>
              </a:lnSpc>
            </a:pPr>
            <a:r>
              <a:rPr lang="en-GB" altLang="en-US" sz="3600" dirty="0">
                <a:solidFill>
                  <a:schemeClr val="bg1"/>
                </a:solidFill>
              </a:rPr>
              <a:t>What role does fear of making mistakes play in your life, your work, at home? </a:t>
            </a:r>
          </a:p>
          <a:p>
            <a:pPr lvl="1">
              <a:lnSpc>
                <a:spcPct val="80000"/>
              </a:lnSpc>
            </a:pPr>
            <a:r>
              <a:rPr lang="en-GB" altLang="en-US" sz="3600" dirty="0">
                <a:solidFill>
                  <a:schemeClr val="bg1"/>
                </a:solidFill>
              </a:rPr>
              <a:t>Are you more likely to make mistakes of commission, or omission?</a:t>
            </a:r>
            <a:endParaRPr lang="en-US" altLang="en-US" sz="3600" dirty="0">
              <a:solidFill>
                <a:schemeClr val="bg1"/>
              </a:solidFill>
            </a:endParaRPr>
          </a:p>
        </p:txBody>
      </p:sp>
      <p:sp>
        <p:nvSpPr>
          <p:cNvPr id="2" name="Rectangle: Rounded Corners 1">
            <a:extLst>
              <a:ext uri="{FF2B5EF4-FFF2-40B4-BE49-F238E27FC236}">
                <a16:creationId xmlns:a16="http://schemas.microsoft.com/office/drawing/2014/main" id="{4371110D-B5AE-BB0F-1C36-30D7898D7B3F}"/>
              </a:ext>
            </a:extLst>
          </p:cNvPr>
          <p:cNvSpPr/>
          <p:nvPr/>
        </p:nvSpPr>
        <p:spPr>
          <a:xfrm>
            <a:off x="172720" y="1016000"/>
            <a:ext cx="11724640" cy="536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363629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E18D76-8561-E695-958A-2B01872996BF}"/>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8F8A8A6B-E4BB-C9D9-B943-255A9B4D602E}"/>
              </a:ext>
            </a:extLst>
          </p:cNvPr>
          <p:cNvSpPr/>
          <p:nvPr/>
        </p:nvSpPr>
        <p:spPr>
          <a:xfrm>
            <a:off x="3498979" y="419874"/>
            <a:ext cx="5194051"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What is INNOVATION?</a:t>
            </a:r>
          </a:p>
        </p:txBody>
      </p:sp>
      <p:pic>
        <p:nvPicPr>
          <p:cNvPr id="15362" name="Picture 2" descr="Dr. Navneet Kumar on LinkedIn: #invention #innovation #business #technology  | 11 comments">
            <a:extLst>
              <a:ext uri="{FF2B5EF4-FFF2-40B4-BE49-F238E27FC236}">
                <a16:creationId xmlns:a16="http://schemas.microsoft.com/office/drawing/2014/main" id="{6D72B7C3-D205-85FB-DD57-D11DB3572F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82" y="1378268"/>
            <a:ext cx="6857835" cy="44942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17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91AF3099-BC8E-1D86-E4E0-A10671AC847F}"/>
              </a:ext>
            </a:extLst>
          </p:cNvPr>
          <p:cNvSpPr>
            <a:spLocks noGrp="1" noChangeArrowheads="1"/>
          </p:cNvSpPr>
          <p:nvPr>
            <p:ph type="title"/>
          </p:nvPr>
        </p:nvSpPr>
        <p:spPr/>
        <p:txBody>
          <a:bodyPr>
            <a:normAutofit/>
          </a:bodyPr>
          <a:lstStyle/>
          <a:p>
            <a:pPr algn="ctr" eaLnBrk="1" hangingPunct="1"/>
            <a:r>
              <a:rPr lang="en-IE" altLang="en-US" sz="4800" b="1" dirty="0">
                <a:solidFill>
                  <a:schemeClr val="bg1"/>
                </a:solidFill>
              </a:rPr>
              <a:t>Promote Collaboration</a:t>
            </a:r>
            <a:endParaRPr lang="en-US" altLang="en-US" sz="4800" b="1" dirty="0">
              <a:solidFill>
                <a:schemeClr val="bg1"/>
              </a:solidFill>
            </a:endParaRPr>
          </a:p>
        </p:txBody>
      </p:sp>
      <p:sp>
        <p:nvSpPr>
          <p:cNvPr id="2" name="Rectangle: Rounded Corners 1">
            <a:extLst>
              <a:ext uri="{FF2B5EF4-FFF2-40B4-BE49-F238E27FC236}">
                <a16:creationId xmlns:a16="http://schemas.microsoft.com/office/drawing/2014/main" id="{4371110D-B5AE-BB0F-1C36-30D7898D7B3F}"/>
              </a:ext>
            </a:extLst>
          </p:cNvPr>
          <p:cNvSpPr/>
          <p:nvPr/>
        </p:nvSpPr>
        <p:spPr>
          <a:xfrm>
            <a:off x="172720" y="1016000"/>
            <a:ext cx="11724640" cy="536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7182" name="Picture 14" descr="Top 4 Collaboration Software - How to Pick the Right One - Tallyfy">
            <a:extLst>
              <a:ext uri="{FF2B5EF4-FFF2-40B4-BE49-F238E27FC236}">
                <a16:creationId xmlns:a16="http://schemas.microsoft.com/office/drawing/2014/main" id="{B463DBAF-83A9-4F84-EB9C-96259A5D7E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40" y="1225858"/>
            <a:ext cx="8808720" cy="50495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548454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91AF3099-BC8E-1D86-E4E0-A10671AC847F}"/>
              </a:ext>
            </a:extLst>
          </p:cNvPr>
          <p:cNvSpPr>
            <a:spLocks noGrp="1" noChangeArrowheads="1"/>
          </p:cNvSpPr>
          <p:nvPr>
            <p:ph type="title"/>
          </p:nvPr>
        </p:nvSpPr>
        <p:spPr/>
        <p:txBody>
          <a:bodyPr>
            <a:normAutofit/>
          </a:bodyPr>
          <a:lstStyle/>
          <a:p>
            <a:pPr algn="ctr" eaLnBrk="1" hangingPunct="1"/>
            <a:r>
              <a:rPr lang="en-IE" altLang="en-US" sz="4800" b="1" dirty="0">
                <a:solidFill>
                  <a:schemeClr val="bg1"/>
                </a:solidFill>
              </a:rPr>
              <a:t>DESIGN THINKING</a:t>
            </a:r>
            <a:endParaRPr lang="en-US" altLang="en-US" sz="4800" b="1" dirty="0">
              <a:solidFill>
                <a:schemeClr val="bg1"/>
              </a:solidFill>
            </a:endParaRPr>
          </a:p>
        </p:txBody>
      </p:sp>
      <p:sp>
        <p:nvSpPr>
          <p:cNvPr id="2" name="Rectangle: Rounded Corners 1">
            <a:extLst>
              <a:ext uri="{FF2B5EF4-FFF2-40B4-BE49-F238E27FC236}">
                <a16:creationId xmlns:a16="http://schemas.microsoft.com/office/drawing/2014/main" id="{4371110D-B5AE-BB0F-1C36-30D7898D7B3F}"/>
              </a:ext>
            </a:extLst>
          </p:cNvPr>
          <p:cNvSpPr/>
          <p:nvPr/>
        </p:nvSpPr>
        <p:spPr>
          <a:xfrm>
            <a:off x="172720" y="1016000"/>
            <a:ext cx="11724640" cy="536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0" name="Picture 2" descr="Design Thinking: a tried-and-tested method for putting your customers first  | EasyRetro">
            <a:extLst>
              <a:ext uri="{FF2B5EF4-FFF2-40B4-BE49-F238E27FC236}">
                <a16:creationId xmlns:a16="http://schemas.microsoft.com/office/drawing/2014/main" id="{C40D91A8-AC4E-C80D-8F19-8B0D46DC27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7640" y="1387567"/>
            <a:ext cx="9194800" cy="46213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4348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91AF3099-BC8E-1D86-E4E0-A10671AC847F}"/>
              </a:ext>
            </a:extLst>
          </p:cNvPr>
          <p:cNvSpPr>
            <a:spLocks noGrp="1" noChangeArrowheads="1"/>
          </p:cNvSpPr>
          <p:nvPr>
            <p:ph type="title"/>
          </p:nvPr>
        </p:nvSpPr>
        <p:spPr/>
        <p:txBody>
          <a:bodyPr>
            <a:normAutofit/>
          </a:bodyPr>
          <a:lstStyle/>
          <a:p>
            <a:pPr algn="ctr" eaLnBrk="1" hangingPunct="1"/>
            <a:r>
              <a:rPr lang="en-IE" altLang="en-US" sz="4800" b="1" dirty="0">
                <a:solidFill>
                  <a:schemeClr val="bg1"/>
                </a:solidFill>
              </a:rPr>
              <a:t>PROMOTE CREATIVITY AND CRITICAL THINKING</a:t>
            </a:r>
            <a:endParaRPr lang="en-US" altLang="en-US" sz="4800" b="1" dirty="0">
              <a:solidFill>
                <a:schemeClr val="bg1"/>
              </a:solidFill>
            </a:endParaRPr>
          </a:p>
        </p:txBody>
      </p:sp>
      <p:sp>
        <p:nvSpPr>
          <p:cNvPr id="2" name="Rectangle: Rounded Corners 1">
            <a:extLst>
              <a:ext uri="{FF2B5EF4-FFF2-40B4-BE49-F238E27FC236}">
                <a16:creationId xmlns:a16="http://schemas.microsoft.com/office/drawing/2014/main" id="{4371110D-B5AE-BB0F-1C36-30D7898D7B3F}"/>
              </a:ext>
            </a:extLst>
          </p:cNvPr>
          <p:cNvSpPr/>
          <p:nvPr/>
        </p:nvSpPr>
        <p:spPr>
          <a:xfrm>
            <a:off x="172720" y="1016000"/>
            <a:ext cx="11724640" cy="536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3" name="Picture 2" descr="1 Creative Thinking Programs for Children | Math Junior">
            <a:extLst>
              <a:ext uri="{FF2B5EF4-FFF2-40B4-BE49-F238E27FC236}">
                <a16:creationId xmlns:a16="http://schemas.microsoft.com/office/drawing/2014/main" id="{AF5F0502-E53A-7206-7747-6167D02C7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4161" y="1818560"/>
            <a:ext cx="6441757" cy="3220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52666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098" name="AutoShape 2">
            <a:extLst>
              <a:ext uri="{FF2B5EF4-FFF2-40B4-BE49-F238E27FC236}">
                <a16:creationId xmlns:a16="http://schemas.microsoft.com/office/drawing/2014/main" id="{91AF3099-BC8E-1D86-E4E0-A10671AC847F}"/>
              </a:ext>
            </a:extLst>
          </p:cNvPr>
          <p:cNvSpPr>
            <a:spLocks noGrp="1" noChangeArrowheads="1"/>
          </p:cNvSpPr>
          <p:nvPr>
            <p:ph type="title"/>
          </p:nvPr>
        </p:nvSpPr>
        <p:spPr/>
        <p:txBody>
          <a:bodyPr>
            <a:normAutofit/>
          </a:bodyPr>
          <a:lstStyle/>
          <a:p>
            <a:pPr algn="ctr" eaLnBrk="1" hangingPunct="1"/>
            <a:r>
              <a:rPr lang="en-IE" altLang="en-US" sz="4800" b="1" dirty="0">
                <a:solidFill>
                  <a:schemeClr val="bg1"/>
                </a:solidFill>
              </a:rPr>
              <a:t>ChatGPT</a:t>
            </a:r>
            <a:endParaRPr lang="en-US" altLang="en-US" sz="4800" b="1" dirty="0">
              <a:solidFill>
                <a:schemeClr val="bg1"/>
              </a:solidFill>
            </a:endParaRPr>
          </a:p>
        </p:txBody>
      </p:sp>
      <p:sp>
        <p:nvSpPr>
          <p:cNvPr id="2" name="Rectangle: Rounded Corners 1">
            <a:extLst>
              <a:ext uri="{FF2B5EF4-FFF2-40B4-BE49-F238E27FC236}">
                <a16:creationId xmlns:a16="http://schemas.microsoft.com/office/drawing/2014/main" id="{4371110D-B5AE-BB0F-1C36-30D7898D7B3F}"/>
              </a:ext>
            </a:extLst>
          </p:cNvPr>
          <p:cNvSpPr/>
          <p:nvPr/>
        </p:nvSpPr>
        <p:spPr>
          <a:xfrm>
            <a:off x="172720" y="1016000"/>
            <a:ext cx="11724640" cy="5364480"/>
          </a:xfrm>
          <a:prstGeom prst="roundRect">
            <a:avLst/>
          </a:prstGeom>
          <a:noFill/>
          <a:ln w="571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052" name="Picture 4" descr="ChatGPT and GPT-4 AI: Uncovering Logical and Reasoning Capabilities and  Practical Tips for Business Integration - Tatsoft LLC">
            <a:extLst>
              <a:ext uri="{FF2B5EF4-FFF2-40B4-BE49-F238E27FC236}">
                <a16:creationId xmlns:a16="http://schemas.microsoft.com/office/drawing/2014/main" id="{E7CD7B50-2397-0E75-904B-BE0C91F318E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7573" y="1016000"/>
            <a:ext cx="9536853" cy="536448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6F63C15-AFBF-D125-692C-B932E402CB14}"/>
              </a:ext>
            </a:extLst>
          </p:cNvPr>
          <p:cNvSpPr/>
          <p:nvPr/>
        </p:nvSpPr>
        <p:spPr>
          <a:xfrm>
            <a:off x="2891543" y="1068335"/>
            <a:ext cx="5270995" cy="461665"/>
          </a:xfrm>
          <a:prstGeom prst="rect">
            <a:avLst/>
          </a:prstGeom>
          <a:noFill/>
        </p:spPr>
        <p:txBody>
          <a:bodyPr wrap="none" lIns="91440" tIns="45720" rIns="91440" bIns="45720">
            <a:spAutoFit/>
          </a:bodyPr>
          <a:lstStyle/>
          <a:p>
            <a:pPr algn="ctr"/>
            <a:r>
              <a:rPr lang="en-US" sz="2400" b="1" cap="none" spc="50" dirty="0">
                <a:ln w="0"/>
                <a:effectLst>
                  <a:innerShdw blurRad="63500" dist="50800" dir="13500000">
                    <a:srgbClr val="000000">
                      <a:alpha val="50000"/>
                    </a:srgbClr>
                  </a:innerShdw>
                </a:effectLst>
              </a:rPr>
              <a:t>www.damiantgordon.com/ChatGPT</a:t>
            </a:r>
          </a:p>
        </p:txBody>
      </p:sp>
    </p:spTree>
    <p:extLst>
      <p:ext uri="{BB962C8B-B14F-4D97-AF65-F5344CB8AC3E}">
        <p14:creationId xmlns:p14="http://schemas.microsoft.com/office/powerpoint/2010/main" val="38916713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FE18D76-8561-E695-958A-2B01872996BF}"/>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8F8A8A6B-E4BB-C9D9-B943-255A9B4D602E}"/>
              </a:ext>
            </a:extLst>
          </p:cNvPr>
          <p:cNvSpPr/>
          <p:nvPr/>
        </p:nvSpPr>
        <p:spPr>
          <a:xfrm>
            <a:off x="3498979" y="419874"/>
            <a:ext cx="5194051"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What is INNOVATION?</a:t>
            </a:r>
          </a:p>
        </p:txBody>
      </p:sp>
      <p:sp>
        <p:nvSpPr>
          <p:cNvPr id="2" name="Rectangle: Rounded Corners 1">
            <a:extLst>
              <a:ext uri="{FF2B5EF4-FFF2-40B4-BE49-F238E27FC236}">
                <a16:creationId xmlns:a16="http://schemas.microsoft.com/office/drawing/2014/main" id="{6D355426-33F2-C198-6100-9DBA991A7C09}"/>
              </a:ext>
            </a:extLst>
          </p:cNvPr>
          <p:cNvSpPr/>
          <p:nvPr/>
        </p:nvSpPr>
        <p:spPr>
          <a:xfrm>
            <a:off x="5044440" y="5074920"/>
            <a:ext cx="2103120" cy="629920"/>
          </a:xfrm>
          <a:prstGeom prst="roundRect">
            <a:avLst/>
          </a:prstGeom>
          <a:solidFill>
            <a:schemeClr val="bg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IDEA</a:t>
            </a:r>
          </a:p>
        </p:txBody>
      </p:sp>
    </p:spTree>
    <p:extLst>
      <p:ext uri="{BB962C8B-B14F-4D97-AF65-F5344CB8AC3E}">
        <p14:creationId xmlns:p14="http://schemas.microsoft.com/office/powerpoint/2010/main" val="207231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B26D4ACA-F058-C9EB-3DAE-37B9A1CD8166}"/>
              </a:ext>
            </a:extLst>
          </p:cNvPr>
          <p:cNvSpPr/>
          <p:nvPr/>
        </p:nvSpPr>
        <p:spPr>
          <a:xfrm>
            <a:off x="4638040" y="4348480"/>
            <a:ext cx="2961640" cy="1452880"/>
          </a:xfrm>
          <a:prstGeom prst="round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INVENTION</a:t>
            </a:r>
          </a:p>
          <a:p>
            <a:pPr algn="ctr"/>
            <a:endParaRPr lang="en-IE" sz="3200" b="1" dirty="0"/>
          </a:p>
        </p:txBody>
      </p:sp>
      <p:sp>
        <p:nvSpPr>
          <p:cNvPr id="4" name="Rectangle 3">
            <a:extLst>
              <a:ext uri="{FF2B5EF4-FFF2-40B4-BE49-F238E27FC236}">
                <a16:creationId xmlns:a16="http://schemas.microsoft.com/office/drawing/2014/main" id="{9FE18D76-8561-E695-958A-2B01872996BF}"/>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8F8A8A6B-E4BB-C9D9-B943-255A9B4D602E}"/>
              </a:ext>
            </a:extLst>
          </p:cNvPr>
          <p:cNvSpPr/>
          <p:nvPr/>
        </p:nvSpPr>
        <p:spPr>
          <a:xfrm>
            <a:off x="3498979" y="419874"/>
            <a:ext cx="5194051"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What is INNOVATION?</a:t>
            </a:r>
          </a:p>
        </p:txBody>
      </p:sp>
      <p:sp>
        <p:nvSpPr>
          <p:cNvPr id="2" name="Rectangle: Rounded Corners 1">
            <a:extLst>
              <a:ext uri="{FF2B5EF4-FFF2-40B4-BE49-F238E27FC236}">
                <a16:creationId xmlns:a16="http://schemas.microsoft.com/office/drawing/2014/main" id="{6D355426-33F2-C198-6100-9DBA991A7C09}"/>
              </a:ext>
            </a:extLst>
          </p:cNvPr>
          <p:cNvSpPr/>
          <p:nvPr/>
        </p:nvSpPr>
        <p:spPr>
          <a:xfrm>
            <a:off x="5044440" y="5074920"/>
            <a:ext cx="2103120" cy="629920"/>
          </a:xfrm>
          <a:prstGeom prst="roundRect">
            <a:avLst/>
          </a:prstGeom>
          <a:solidFill>
            <a:schemeClr val="bg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IDEA</a:t>
            </a:r>
          </a:p>
        </p:txBody>
      </p:sp>
    </p:spTree>
    <p:extLst>
      <p:ext uri="{BB962C8B-B14F-4D97-AF65-F5344CB8AC3E}">
        <p14:creationId xmlns:p14="http://schemas.microsoft.com/office/powerpoint/2010/main" val="536400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55F3645-7EB9-4A1E-2957-3E54BEDBCEEF}"/>
              </a:ext>
            </a:extLst>
          </p:cNvPr>
          <p:cNvSpPr/>
          <p:nvPr/>
        </p:nvSpPr>
        <p:spPr>
          <a:xfrm>
            <a:off x="3776980" y="3693160"/>
            <a:ext cx="4683760" cy="2186940"/>
          </a:xfrm>
          <a:prstGeom prst="roundRect">
            <a:avLst/>
          </a:prstGeom>
          <a:solidFill>
            <a:schemeClr val="bg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PRODUCT</a:t>
            </a:r>
            <a:r>
              <a:rPr lang="en-IE" b="1" dirty="0"/>
              <a:t> (Tech, Brand, Package)</a:t>
            </a:r>
            <a:endParaRPr lang="en-IE" sz="3200" b="1" dirty="0"/>
          </a:p>
          <a:p>
            <a:pPr algn="ctr"/>
            <a:endParaRPr lang="en-IE" sz="3200" b="1" dirty="0"/>
          </a:p>
          <a:p>
            <a:pPr algn="ctr"/>
            <a:endParaRPr lang="en-IE" sz="3200" b="1" dirty="0"/>
          </a:p>
          <a:p>
            <a:pPr algn="ctr"/>
            <a:endParaRPr lang="en-IE" sz="3200" b="1" dirty="0"/>
          </a:p>
        </p:txBody>
      </p:sp>
      <p:sp>
        <p:nvSpPr>
          <p:cNvPr id="3" name="Rectangle: Rounded Corners 2">
            <a:extLst>
              <a:ext uri="{FF2B5EF4-FFF2-40B4-BE49-F238E27FC236}">
                <a16:creationId xmlns:a16="http://schemas.microsoft.com/office/drawing/2014/main" id="{B26D4ACA-F058-C9EB-3DAE-37B9A1CD8166}"/>
              </a:ext>
            </a:extLst>
          </p:cNvPr>
          <p:cNvSpPr/>
          <p:nvPr/>
        </p:nvSpPr>
        <p:spPr>
          <a:xfrm>
            <a:off x="4638040" y="4348480"/>
            <a:ext cx="2961640" cy="1452880"/>
          </a:xfrm>
          <a:prstGeom prst="round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INVENTION</a:t>
            </a:r>
          </a:p>
          <a:p>
            <a:pPr algn="ctr"/>
            <a:endParaRPr lang="en-IE" sz="3200" b="1" dirty="0"/>
          </a:p>
        </p:txBody>
      </p:sp>
      <p:sp>
        <p:nvSpPr>
          <p:cNvPr id="4" name="Rectangle 3">
            <a:extLst>
              <a:ext uri="{FF2B5EF4-FFF2-40B4-BE49-F238E27FC236}">
                <a16:creationId xmlns:a16="http://schemas.microsoft.com/office/drawing/2014/main" id="{9FE18D76-8561-E695-958A-2B01872996BF}"/>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8F8A8A6B-E4BB-C9D9-B943-255A9B4D602E}"/>
              </a:ext>
            </a:extLst>
          </p:cNvPr>
          <p:cNvSpPr/>
          <p:nvPr/>
        </p:nvSpPr>
        <p:spPr>
          <a:xfrm>
            <a:off x="3498979" y="419874"/>
            <a:ext cx="5194051"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What is INNOVATION?</a:t>
            </a:r>
          </a:p>
        </p:txBody>
      </p:sp>
      <p:sp>
        <p:nvSpPr>
          <p:cNvPr id="2" name="Rectangle: Rounded Corners 1">
            <a:extLst>
              <a:ext uri="{FF2B5EF4-FFF2-40B4-BE49-F238E27FC236}">
                <a16:creationId xmlns:a16="http://schemas.microsoft.com/office/drawing/2014/main" id="{6D355426-33F2-C198-6100-9DBA991A7C09}"/>
              </a:ext>
            </a:extLst>
          </p:cNvPr>
          <p:cNvSpPr/>
          <p:nvPr/>
        </p:nvSpPr>
        <p:spPr>
          <a:xfrm>
            <a:off x="5044440" y="5074920"/>
            <a:ext cx="2103120" cy="629920"/>
          </a:xfrm>
          <a:prstGeom prst="roundRect">
            <a:avLst/>
          </a:prstGeom>
          <a:solidFill>
            <a:schemeClr val="bg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IDEA</a:t>
            </a:r>
          </a:p>
        </p:txBody>
      </p:sp>
    </p:spTree>
    <p:extLst>
      <p:ext uri="{BB962C8B-B14F-4D97-AF65-F5344CB8AC3E}">
        <p14:creationId xmlns:p14="http://schemas.microsoft.com/office/powerpoint/2010/main" val="30025326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8CF4EA5B-CBFE-73AE-F317-5CD5E1E9B052}"/>
              </a:ext>
            </a:extLst>
          </p:cNvPr>
          <p:cNvSpPr/>
          <p:nvPr/>
        </p:nvSpPr>
        <p:spPr>
          <a:xfrm>
            <a:off x="3421380" y="3017520"/>
            <a:ext cx="5631180" cy="2946400"/>
          </a:xfrm>
          <a:prstGeom prst="roundRect">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solidFill>
                  <a:schemeClr val="bg1"/>
                </a:solidFill>
              </a:rPr>
              <a:t>BUSINESS</a:t>
            </a:r>
            <a:r>
              <a:rPr lang="en-IE" b="1" dirty="0">
                <a:solidFill>
                  <a:schemeClr val="bg1"/>
                </a:solidFill>
              </a:rPr>
              <a:t> (legal, accounting)</a:t>
            </a:r>
          </a:p>
          <a:p>
            <a:pPr algn="ctr"/>
            <a:endParaRPr lang="en-IE" sz="3200" b="1" dirty="0"/>
          </a:p>
          <a:p>
            <a:pPr algn="ctr"/>
            <a:endParaRPr lang="en-IE" sz="3200" b="1" dirty="0"/>
          </a:p>
          <a:p>
            <a:pPr algn="ctr"/>
            <a:endParaRPr lang="en-IE" sz="3200" b="1" dirty="0"/>
          </a:p>
          <a:p>
            <a:pPr algn="ctr"/>
            <a:endParaRPr lang="en-IE" sz="3200" b="1" dirty="0"/>
          </a:p>
          <a:p>
            <a:pPr algn="ctr"/>
            <a:endParaRPr lang="en-IE" sz="3200" b="1" dirty="0"/>
          </a:p>
        </p:txBody>
      </p:sp>
      <p:sp>
        <p:nvSpPr>
          <p:cNvPr id="6" name="Rectangle: Rounded Corners 5">
            <a:extLst>
              <a:ext uri="{FF2B5EF4-FFF2-40B4-BE49-F238E27FC236}">
                <a16:creationId xmlns:a16="http://schemas.microsoft.com/office/drawing/2014/main" id="{C55F3645-7EB9-4A1E-2957-3E54BEDBCEEF}"/>
              </a:ext>
            </a:extLst>
          </p:cNvPr>
          <p:cNvSpPr/>
          <p:nvPr/>
        </p:nvSpPr>
        <p:spPr>
          <a:xfrm>
            <a:off x="3776980" y="3693160"/>
            <a:ext cx="4683760" cy="2186940"/>
          </a:xfrm>
          <a:prstGeom prst="roundRect">
            <a:avLst/>
          </a:prstGeom>
          <a:solidFill>
            <a:schemeClr val="bg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PRODUCT</a:t>
            </a:r>
            <a:r>
              <a:rPr lang="en-IE" b="1" dirty="0"/>
              <a:t> (Tech, Brand, Package)</a:t>
            </a:r>
            <a:endParaRPr lang="en-IE" sz="3200" b="1" dirty="0"/>
          </a:p>
          <a:p>
            <a:pPr algn="ctr"/>
            <a:endParaRPr lang="en-IE" sz="3200" b="1" dirty="0"/>
          </a:p>
          <a:p>
            <a:pPr algn="ctr"/>
            <a:endParaRPr lang="en-IE" sz="3200" b="1" dirty="0"/>
          </a:p>
          <a:p>
            <a:pPr algn="ctr"/>
            <a:endParaRPr lang="en-IE" sz="3200" b="1" dirty="0"/>
          </a:p>
        </p:txBody>
      </p:sp>
      <p:sp>
        <p:nvSpPr>
          <p:cNvPr id="3" name="Rectangle: Rounded Corners 2">
            <a:extLst>
              <a:ext uri="{FF2B5EF4-FFF2-40B4-BE49-F238E27FC236}">
                <a16:creationId xmlns:a16="http://schemas.microsoft.com/office/drawing/2014/main" id="{B26D4ACA-F058-C9EB-3DAE-37B9A1CD8166}"/>
              </a:ext>
            </a:extLst>
          </p:cNvPr>
          <p:cNvSpPr/>
          <p:nvPr/>
        </p:nvSpPr>
        <p:spPr>
          <a:xfrm>
            <a:off x="4638040" y="4348480"/>
            <a:ext cx="2961640" cy="1452880"/>
          </a:xfrm>
          <a:prstGeom prst="round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INVENTION</a:t>
            </a:r>
          </a:p>
          <a:p>
            <a:pPr algn="ctr"/>
            <a:endParaRPr lang="en-IE" sz="3200" b="1" dirty="0"/>
          </a:p>
        </p:txBody>
      </p:sp>
      <p:sp>
        <p:nvSpPr>
          <p:cNvPr id="4" name="Rectangle 3">
            <a:extLst>
              <a:ext uri="{FF2B5EF4-FFF2-40B4-BE49-F238E27FC236}">
                <a16:creationId xmlns:a16="http://schemas.microsoft.com/office/drawing/2014/main" id="{9FE18D76-8561-E695-958A-2B01872996BF}"/>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8F8A8A6B-E4BB-C9D9-B943-255A9B4D602E}"/>
              </a:ext>
            </a:extLst>
          </p:cNvPr>
          <p:cNvSpPr/>
          <p:nvPr/>
        </p:nvSpPr>
        <p:spPr>
          <a:xfrm>
            <a:off x="3498979" y="419874"/>
            <a:ext cx="5194051"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What is INNOVATION?</a:t>
            </a:r>
          </a:p>
        </p:txBody>
      </p:sp>
      <p:sp>
        <p:nvSpPr>
          <p:cNvPr id="2" name="Rectangle: Rounded Corners 1">
            <a:extLst>
              <a:ext uri="{FF2B5EF4-FFF2-40B4-BE49-F238E27FC236}">
                <a16:creationId xmlns:a16="http://schemas.microsoft.com/office/drawing/2014/main" id="{6D355426-33F2-C198-6100-9DBA991A7C09}"/>
              </a:ext>
            </a:extLst>
          </p:cNvPr>
          <p:cNvSpPr/>
          <p:nvPr/>
        </p:nvSpPr>
        <p:spPr>
          <a:xfrm>
            <a:off x="5044440" y="5074920"/>
            <a:ext cx="2103120" cy="629920"/>
          </a:xfrm>
          <a:prstGeom prst="roundRect">
            <a:avLst/>
          </a:prstGeom>
          <a:solidFill>
            <a:schemeClr val="bg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IDEA</a:t>
            </a:r>
          </a:p>
        </p:txBody>
      </p:sp>
    </p:spTree>
    <p:extLst>
      <p:ext uri="{BB962C8B-B14F-4D97-AF65-F5344CB8AC3E}">
        <p14:creationId xmlns:p14="http://schemas.microsoft.com/office/powerpoint/2010/main" val="1659508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9F32E418-9E0E-E811-2F03-1FB7EAAB923F}"/>
              </a:ext>
            </a:extLst>
          </p:cNvPr>
          <p:cNvSpPr/>
          <p:nvPr/>
        </p:nvSpPr>
        <p:spPr>
          <a:xfrm>
            <a:off x="2829560" y="2326640"/>
            <a:ext cx="6639560" cy="3749040"/>
          </a:xfrm>
          <a:prstGeom prst="roundRect">
            <a:avLst/>
          </a:prstGeom>
          <a:solidFill>
            <a:schemeClr val="bg2">
              <a:lumMod val="10000"/>
              <a:lumOff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solidFill>
                  <a:schemeClr val="bg1"/>
                </a:solidFill>
              </a:rPr>
              <a:t>MARKET</a:t>
            </a:r>
            <a:r>
              <a:rPr lang="en-IE" b="1" dirty="0">
                <a:solidFill>
                  <a:schemeClr val="bg1"/>
                </a:solidFill>
              </a:rPr>
              <a:t> (brand awareness, selling it)</a:t>
            </a:r>
          </a:p>
          <a:p>
            <a:pPr algn="ctr"/>
            <a:endParaRPr lang="en-IE" b="1" dirty="0">
              <a:solidFill>
                <a:schemeClr val="bg1"/>
              </a:solidFill>
            </a:endParaRPr>
          </a:p>
          <a:p>
            <a:pPr algn="ctr"/>
            <a:endParaRPr lang="en-IE" b="1" dirty="0">
              <a:solidFill>
                <a:schemeClr val="bg1"/>
              </a:solidFill>
            </a:endParaRPr>
          </a:p>
          <a:p>
            <a:pPr algn="ctr"/>
            <a:endParaRPr lang="en-IE" b="1" dirty="0">
              <a:solidFill>
                <a:schemeClr val="bg1"/>
              </a:solidFill>
            </a:endParaRPr>
          </a:p>
          <a:p>
            <a:pPr algn="ctr"/>
            <a:endParaRPr lang="en-IE" sz="3200" b="1" dirty="0"/>
          </a:p>
          <a:p>
            <a:pPr algn="ctr"/>
            <a:endParaRPr lang="en-IE" sz="3200" b="1" dirty="0"/>
          </a:p>
          <a:p>
            <a:pPr algn="ctr"/>
            <a:endParaRPr lang="en-IE" sz="3200" b="1" dirty="0"/>
          </a:p>
          <a:p>
            <a:pPr algn="ctr"/>
            <a:endParaRPr lang="en-IE" sz="3200" b="1" dirty="0"/>
          </a:p>
          <a:p>
            <a:pPr algn="ctr"/>
            <a:endParaRPr lang="en-IE" sz="3200" b="1" dirty="0"/>
          </a:p>
        </p:txBody>
      </p:sp>
      <p:sp>
        <p:nvSpPr>
          <p:cNvPr id="7" name="Rectangle: Rounded Corners 6">
            <a:extLst>
              <a:ext uri="{FF2B5EF4-FFF2-40B4-BE49-F238E27FC236}">
                <a16:creationId xmlns:a16="http://schemas.microsoft.com/office/drawing/2014/main" id="{8CF4EA5B-CBFE-73AE-F317-5CD5E1E9B052}"/>
              </a:ext>
            </a:extLst>
          </p:cNvPr>
          <p:cNvSpPr/>
          <p:nvPr/>
        </p:nvSpPr>
        <p:spPr>
          <a:xfrm>
            <a:off x="3421380" y="3017520"/>
            <a:ext cx="5631180" cy="2946400"/>
          </a:xfrm>
          <a:prstGeom prst="roundRect">
            <a:avLst/>
          </a:prstGeom>
          <a:solidFill>
            <a:schemeClr val="bg2">
              <a:lumMod val="25000"/>
              <a:lumOff val="7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solidFill>
                  <a:schemeClr val="bg1"/>
                </a:solidFill>
              </a:rPr>
              <a:t>BUSINESS</a:t>
            </a:r>
            <a:r>
              <a:rPr lang="en-IE" b="1" dirty="0">
                <a:solidFill>
                  <a:schemeClr val="bg1"/>
                </a:solidFill>
              </a:rPr>
              <a:t> (legal, accounting)</a:t>
            </a:r>
          </a:p>
          <a:p>
            <a:pPr algn="ctr"/>
            <a:endParaRPr lang="en-IE" sz="3200" b="1" dirty="0"/>
          </a:p>
          <a:p>
            <a:pPr algn="ctr"/>
            <a:endParaRPr lang="en-IE" sz="3200" b="1" dirty="0"/>
          </a:p>
          <a:p>
            <a:pPr algn="ctr"/>
            <a:endParaRPr lang="en-IE" sz="3200" b="1" dirty="0"/>
          </a:p>
          <a:p>
            <a:pPr algn="ctr"/>
            <a:endParaRPr lang="en-IE" sz="3200" b="1" dirty="0"/>
          </a:p>
          <a:p>
            <a:pPr algn="ctr"/>
            <a:endParaRPr lang="en-IE" sz="3200" b="1" dirty="0"/>
          </a:p>
        </p:txBody>
      </p:sp>
      <p:sp>
        <p:nvSpPr>
          <p:cNvPr id="6" name="Rectangle: Rounded Corners 5">
            <a:extLst>
              <a:ext uri="{FF2B5EF4-FFF2-40B4-BE49-F238E27FC236}">
                <a16:creationId xmlns:a16="http://schemas.microsoft.com/office/drawing/2014/main" id="{C55F3645-7EB9-4A1E-2957-3E54BEDBCEEF}"/>
              </a:ext>
            </a:extLst>
          </p:cNvPr>
          <p:cNvSpPr/>
          <p:nvPr/>
        </p:nvSpPr>
        <p:spPr>
          <a:xfrm>
            <a:off x="3776980" y="3693160"/>
            <a:ext cx="4683760" cy="2186940"/>
          </a:xfrm>
          <a:prstGeom prst="roundRect">
            <a:avLst/>
          </a:prstGeom>
          <a:solidFill>
            <a:schemeClr val="bg2">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PRODUCT</a:t>
            </a:r>
            <a:r>
              <a:rPr lang="en-IE" b="1" dirty="0"/>
              <a:t> (Tech, Brand, Package)</a:t>
            </a:r>
            <a:endParaRPr lang="en-IE" sz="3200" b="1" dirty="0"/>
          </a:p>
          <a:p>
            <a:pPr algn="ctr"/>
            <a:endParaRPr lang="en-IE" sz="3200" b="1" dirty="0"/>
          </a:p>
          <a:p>
            <a:pPr algn="ctr"/>
            <a:endParaRPr lang="en-IE" sz="3200" b="1" dirty="0"/>
          </a:p>
          <a:p>
            <a:pPr algn="ctr"/>
            <a:endParaRPr lang="en-IE" sz="3200" b="1" dirty="0"/>
          </a:p>
        </p:txBody>
      </p:sp>
      <p:sp>
        <p:nvSpPr>
          <p:cNvPr id="3" name="Rectangle: Rounded Corners 2">
            <a:extLst>
              <a:ext uri="{FF2B5EF4-FFF2-40B4-BE49-F238E27FC236}">
                <a16:creationId xmlns:a16="http://schemas.microsoft.com/office/drawing/2014/main" id="{B26D4ACA-F058-C9EB-3DAE-37B9A1CD8166}"/>
              </a:ext>
            </a:extLst>
          </p:cNvPr>
          <p:cNvSpPr/>
          <p:nvPr/>
        </p:nvSpPr>
        <p:spPr>
          <a:xfrm>
            <a:off x="4638040" y="4348480"/>
            <a:ext cx="2961640" cy="1452880"/>
          </a:xfrm>
          <a:prstGeom prst="roundRect">
            <a:avLst/>
          </a:prstGeom>
          <a:solidFill>
            <a:schemeClr val="bg2">
              <a:lumMod val="75000"/>
              <a:lumOff val="2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INVENTION</a:t>
            </a:r>
          </a:p>
          <a:p>
            <a:pPr algn="ctr"/>
            <a:endParaRPr lang="en-IE" sz="3200" b="1" dirty="0"/>
          </a:p>
        </p:txBody>
      </p:sp>
      <p:sp>
        <p:nvSpPr>
          <p:cNvPr id="4" name="Rectangle 3">
            <a:extLst>
              <a:ext uri="{FF2B5EF4-FFF2-40B4-BE49-F238E27FC236}">
                <a16:creationId xmlns:a16="http://schemas.microsoft.com/office/drawing/2014/main" id="{9FE18D76-8561-E695-958A-2B01872996BF}"/>
              </a:ext>
            </a:extLst>
          </p:cNvPr>
          <p:cNvSpPr/>
          <p:nvPr/>
        </p:nvSpPr>
        <p:spPr>
          <a:xfrm>
            <a:off x="711200" y="1153160"/>
            <a:ext cx="10769600" cy="5080000"/>
          </a:xfrm>
          <a:prstGeom prst="rect">
            <a:avLst/>
          </a:prstGeom>
          <a:noFill/>
          <a:ln w="7620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Rectangle 4">
            <a:extLst>
              <a:ext uri="{FF2B5EF4-FFF2-40B4-BE49-F238E27FC236}">
                <a16:creationId xmlns:a16="http://schemas.microsoft.com/office/drawing/2014/main" id="{8F8A8A6B-E4BB-C9D9-B943-255A9B4D602E}"/>
              </a:ext>
            </a:extLst>
          </p:cNvPr>
          <p:cNvSpPr/>
          <p:nvPr/>
        </p:nvSpPr>
        <p:spPr>
          <a:xfrm>
            <a:off x="3498979" y="419874"/>
            <a:ext cx="5194051" cy="707886"/>
          </a:xfrm>
          <a:prstGeom prst="rect">
            <a:avLst/>
          </a:prstGeom>
          <a:noFill/>
        </p:spPr>
        <p:txBody>
          <a:bodyPr wrap="none" lIns="91440" tIns="45720" rIns="91440" bIns="45720">
            <a:spAutoFit/>
          </a:bodyPr>
          <a:lstStyle/>
          <a:p>
            <a:pPr algn="ctr"/>
            <a:r>
              <a:rPr lang="en-US" sz="4000" b="1" cap="none" spc="50" dirty="0">
                <a:ln w="0"/>
                <a:solidFill>
                  <a:schemeClr val="bg2"/>
                </a:solidFill>
                <a:effectLst>
                  <a:innerShdw blurRad="63500" dist="50800" dir="13500000">
                    <a:srgbClr val="000000">
                      <a:alpha val="50000"/>
                    </a:srgbClr>
                  </a:innerShdw>
                </a:effectLst>
              </a:rPr>
              <a:t>What is INNOVATION?</a:t>
            </a:r>
          </a:p>
        </p:txBody>
      </p:sp>
      <p:sp>
        <p:nvSpPr>
          <p:cNvPr id="2" name="Rectangle: Rounded Corners 1">
            <a:extLst>
              <a:ext uri="{FF2B5EF4-FFF2-40B4-BE49-F238E27FC236}">
                <a16:creationId xmlns:a16="http://schemas.microsoft.com/office/drawing/2014/main" id="{6D355426-33F2-C198-6100-9DBA991A7C09}"/>
              </a:ext>
            </a:extLst>
          </p:cNvPr>
          <p:cNvSpPr/>
          <p:nvPr/>
        </p:nvSpPr>
        <p:spPr>
          <a:xfrm>
            <a:off x="5044440" y="5074920"/>
            <a:ext cx="2103120" cy="629920"/>
          </a:xfrm>
          <a:prstGeom prst="roundRect">
            <a:avLst/>
          </a:prstGeom>
          <a:solidFill>
            <a:schemeClr val="bg2">
              <a:lumMod val="90000"/>
              <a:lumOff val="1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IE" sz="3200" b="1" dirty="0"/>
              <a:t>IDEA</a:t>
            </a:r>
          </a:p>
        </p:txBody>
      </p:sp>
    </p:spTree>
    <p:extLst>
      <p:ext uri="{BB962C8B-B14F-4D97-AF65-F5344CB8AC3E}">
        <p14:creationId xmlns:p14="http://schemas.microsoft.com/office/powerpoint/2010/main" val="3901698007"/>
      </p:ext>
    </p:extLst>
  </p:cSld>
  <p:clrMapOvr>
    <a:masterClrMapping/>
  </p:clrMapOvr>
</p:sld>
</file>

<file path=ppt/theme/theme1.xml><?xml version="1.0" encoding="utf-8"?>
<a:theme xmlns:a="http://schemas.openxmlformats.org/drawingml/2006/main" name="ThinLineVTI">
  <a:themeElements>
    <a:clrScheme name="AnalogousFromRegularSeedRightStep">
      <a:dk1>
        <a:srgbClr val="000000"/>
      </a:dk1>
      <a:lt1>
        <a:srgbClr val="FFFFFF"/>
      </a:lt1>
      <a:dk2>
        <a:srgbClr val="412724"/>
      </a:dk2>
      <a:lt2>
        <a:srgbClr val="E2E8E4"/>
      </a:lt2>
      <a:accent1>
        <a:srgbClr val="D739AE"/>
      </a:accent1>
      <a:accent2>
        <a:srgbClr val="C5275A"/>
      </a:accent2>
      <a:accent3>
        <a:srgbClr val="D74839"/>
      </a:accent3>
      <a:accent4>
        <a:srgbClr val="C57827"/>
      </a:accent4>
      <a:accent5>
        <a:srgbClr val="B0A72F"/>
      </a:accent5>
      <a:accent6>
        <a:srgbClr val="81B223"/>
      </a:accent6>
      <a:hlink>
        <a:srgbClr val="31944B"/>
      </a:hlink>
      <a:folHlink>
        <a:srgbClr val="7F7F7F"/>
      </a:folHlink>
    </a:clrScheme>
    <a:fontScheme name="Custom 3">
      <a:majorFont>
        <a:latin typeface="Source Sans Pro Light"/>
        <a:ea typeface=""/>
        <a:cs typeface=""/>
      </a:majorFont>
      <a:minorFont>
        <a:latin typeface="Source Sans Pro"/>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inLineVTI" id="{DA2A884B-D36C-4F63-9FE8-3C89F2B99A40}" vid="{62C1F77B-42AE-47B9-869B-5CE48C8ED8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388</TotalTime>
  <Words>649</Words>
  <Application>Microsoft Office PowerPoint</Application>
  <PresentationFormat>Widescreen</PresentationFormat>
  <Paragraphs>328</Paragraphs>
  <Slides>43</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43</vt:i4>
      </vt:variant>
    </vt:vector>
  </HeadingPairs>
  <TitlesOfParts>
    <vt:vector size="52" baseType="lpstr">
      <vt:lpstr>Arial</vt:lpstr>
      <vt:lpstr>Calibri</vt:lpstr>
      <vt:lpstr>Calibri Light</vt:lpstr>
      <vt:lpstr>Google Sans</vt:lpstr>
      <vt:lpstr>Source Sans Pro</vt:lpstr>
      <vt:lpstr>Source Sans Pro Light</vt:lpstr>
      <vt:lpstr>Wingdings</vt:lpstr>
      <vt:lpstr>ThinLineVTI</vt:lpstr>
      <vt:lpstr>Clip</vt:lpstr>
      <vt:lpstr>Fostering Innovation Thinking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Critical Thinking</vt:lpstr>
      <vt:lpstr>Open Innovation</vt:lpstr>
      <vt:lpstr>Fostering Innovation Thinking</vt:lpstr>
      <vt:lpstr>Teaching Approaches</vt:lpstr>
      <vt:lpstr>PRACTICAL PROJECTS</vt:lpstr>
      <vt:lpstr>INNOVATIVE LEARNING ENVIRONMENT</vt:lpstr>
      <vt:lpstr>GROWTH MINDSET</vt:lpstr>
      <vt:lpstr>Mistakes (Embrace failure)</vt:lpstr>
      <vt:lpstr>Promote Collaboration</vt:lpstr>
      <vt:lpstr>DESIGN THINKING</vt:lpstr>
      <vt:lpstr>PROMOTE CREATIVITY AND CRITICAL THINKING</vt:lpstr>
      <vt:lpstr>ChatGPT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Fostering Innovation Thinking</dc:title>
  <dc:creator>Damian T. Gordon</dc:creator>
  <cp:lastModifiedBy>Damian Gordon</cp:lastModifiedBy>
  <cp:revision>1</cp:revision>
  <dcterms:created xsi:type="dcterms:W3CDTF">2023-11-04T12:15:04Z</dcterms:created>
  <dcterms:modified xsi:type="dcterms:W3CDTF">2024-02-07T09:28:42Z</dcterms:modified>
</cp:coreProperties>
</file>