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81" r:id="rId3"/>
    <p:sldId id="340" r:id="rId4"/>
    <p:sldId id="327" r:id="rId5"/>
    <p:sldId id="330" r:id="rId6"/>
    <p:sldId id="339" r:id="rId7"/>
    <p:sldId id="331" r:id="rId8"/>
    <p:sldId id="344" r:id="rId9"/>
    <p:sldId id="341" r:id="rId10"/>
    <p:sldId id="332" r:id="rId11"/>
    <p:sldId id="345" r:id="rId12"/>
    <p:sldId id="337" r:id="rId13"/>
    <p:sldId id="338" r:id="rId14"/>
    <p:sldId id="343" r:id="rId15"/>
    <p:sldId id="333" r:id="rId16"/>
    <p:sldId id="342" r:id="rId17"/>
    <p:sldId id="334" r:id="rId18"/>
    <p:sldId id="335" r:id="rId19"/>
    <p:sldId id="33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C003C"/>
    <a:srgbClr val="8C0049"/>
    <a:srgbClr val="8C001A"/>
    <a:srgbClr val="993366"/>
    <a:srgbClr val="9E0000"/>
    <a:srgbClr val="CC0000"/>
    <a:srgbClr val="E114E6"/>
    <a:srgbClr val="842E1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3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E1D5A-706A-1E46-B858-431F2644D70C}"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A471B44A-11FF-9943-B156-637ADA8CFD19}">
      <dgm:prSet phldrT="[Text]"/>
      <dgm:spPr/>
      <dgm:t>
        <a:bodyPr/>
        <a:lstStyle/>
        <a:p>
          <a:r>
            <a:rPr lang="en-US" dirty="0" smtClean="0"/>
            <a:t>Application</a:t>
          </a:r>
          <a:endParaRPr lang="en-US" dirty="0"/>
        </a:p>
      </dgm:t>
    </dgm:pt>
    <dgm:pt modelId="{A0CA34EB-1575-7E49-8AC1-6012A7932E3A}" type="parTrans" cxnId="{59441FED-E8DB-FC41-A096-C1F2635FF8A4}">
      <dgm:prSet/>
      <dgm:spPr/>
      <dgm:t>
        <a:bodyPr/>
        <a:lstStyle/>
        <a:p>
          <a:endParaRPr lang="en-US"/>
        </a:p>
      </dgm:t>
    </dgm:pt>
    <dgm:pt modelId="{96224864-5705-E04E-A10F-0B394458464D}" type="sibTrans" cxnId="{59441FED-E8DB-FC41-A096-C1F2635FF8A4}">
      <dgm:prSet/>
      <dgm:spPr/>
      <dgm:t>
        <a:bodyPr/>
        <a:lstStyle/>
        <a:p>
          <a:endParaRPr lang="en-US"/>
        </a:p>
      </dgm:t>
    </dgm:pt>
    <dgm:pt modelId="{45C0AC59-8F1B-2949-9D48-0EDF3BD25FB8}">
      <dgm:prSet phldrT="[Text]"/>
      <dgm:spPr/>
      <dgm:t>
        <a:bodyPr/>
        <a:lstStyle/>
        <a:p>
          <a:r>
            <a:rPr lang="en-US" dirty="0" smtClean="0"/>
            <a:t>OS Server</a:t>
          </a:r>
          <a:endParaRPr lang="en-US" dirty="0"/>
        </a:p>
      </dgm:t>
    </dgm:pt>
    <dgm:pt modelId="{255EF3C4-B4E5-9A45-878F-959FCA6F498B}" type="parTrans" cxnId="{DF5697B6-C692-EC47-BD16-FCF5DFCAE051}">
      <dgm:prSet/>
      <dgm:spPr/>
      <dgm:t>
        <a:bodyPr/>
        <a:lstStyle/>
        <a:p>
          <a:endParaRPr lang="en-US"/>
        </a:p>
      </dgm:t>
    </dgm:pt>
    <dgm:pt modelId="{22FDCDC5-5278-504E-B678-22F903D0A40E}" type="sibTrans" cxnId="{DF5697B6-C692-EC47-BD16-FCF5DFCAE051}">
      <dgm:prSet/>
      <dgm:spPr/>
      <dgm:t>
        <a:bodyPr/>
        <a:lstStyle/>
        <a:p>
          <a:endParaRPr lang="en-US"/>
        </a:p>
      </dgm:t>
    </dgm:pt>
    <dgm:pt modelId="{76F56902-4EC7-0F4B-8BB0-74C98B02486F}">
      <dgm:prSet phldrT="[Text]"/>
      <dgm:spPr/>
      <dgm:t>
        <a:bodyPr/>
        <a:lstStyle/>
        <a:p>
          <a:r>
            <a:rPr lang="en-US" dirty="0" smtClean="0"/>
            <a:t>Basic IPC</a:t>
          </a:r>
          <a:endParaRPr lang="en-US" dirty="0"/>
        </a:p>
      </dgm:t>
    </dgm:pt>
    <dgm:pt modelId="{56C57872-5F6C-0C4A-B8EE-038772E8CDCA}" type="parTrans" cxnId="{17D3510E-1387-4445-8340-7B3CFBC082A7}">
      <dgm:prSet/>
      <dgm:spPr/>
      <dgm:t>
        <a:bodyPr/>
        <a:lstStyle/>
        <a:p>
          <a:endParaRPr lang="en-US"/>
        </a:p>
      </dgm:t>
    </dgm:pt>
    <dgm:pt modelId="{70DC7575-C0CC-0F41-B01D-917E7F9B817E}" type="sibTrans" cxnId="{17D3510E-1387-4445-8340-7B3CFBC082A7}">
      <dgm:prSet/>
      <dgm:spPr/>
      <dgm:t>
        <a:bodyPr/>
        <a:lstStyle/>
        <a:p>
          <a:endParaRPr lang="en-US"/>
        </a:p>
      </dgm:t>
    </dgm:pt>
    <dgm:pt modelId="{B19F799F-E47C-814F-99B6-3896E6BC055F}">
      <dgm:prSet phldrT="[Text]"/>
      <dgm:spPr/>
      <dgm:t>
        <a:bodyPr/>
        <a:lstStyle/>
        <a:p>
          <a:r>
            <a:rPr lang="en-US" dirty="0" smtClean="0"/>
            <a:t>Virtual Memory</a:t>
          </a:r>
          <a:endParaRPr lang="en-US" dirty="0"/>
        </a:p>
      </dgm:t>
    </dgm:pt>
    <dgm:pt modelId="{84A53102-5DCF-454D-B43D-AE933457AD26}" type="parTrans" cxnId="{13EF59C4-CF63-684E-934E-5719DA36C215}">
      <dgm:prSet/>
      <dgm:spPr/>
      <dgm:t>
        <a:bodyPr/>
        <a:lstStyle/>
        <a:p>
          <a:endParaRPr lang="en-US"/>
        </a:p>
      </dgm:t>
    </dgm:pt>
    <dgm:pt modelId="{66C6FBC2-E911-8844-8E77-8430283BCB20}" type="sibTrans" cxnId="{13EF59C4-CF63-684E-934E-5719DA36C215}">
      <dgm:prSet/>
      <dgm:spPr/>
      <dgm:t>
        <a:bodyPr/>
        <a:lstStyle/>
        <a:p>
          <a:endParaRPr lang="en-US"/>
        </a:p>
      </dgm:t>
    </dgm:pt>
    <dgm:pt modelId="{9933C37E-4772-4341-A17A-C027375FD156}">
      <dgm:prSet phldrT="[Text]"/>
      <dgm:spPr/>
      <dgm:t>
        <a:bodyPr/>
        <a:lstStyle/>
        <a:p>
          <a:r>
            <a:rPr lang="en-US" dirty="0" smtClean="0"/>
            <a:t>File Server</a:t>
          </a:r>
          <a:endParaRPr lang="en-US" dirty="0"/>
        </a:p>
      </dgm:t>
    </dgm:pt>
    <dgm:pt modelId="{55FE8C85-6F0D-C44A-ABBC-BC09DA3E638F}" type="parTrans" cxnId="{B3FC9A31-4D29-284D-84AB-77F1EFFB38AD}">
      <dgm:prSet/>
      <dgm:spPr/>
      <dgm:t>
        <a:bodyPr/>
        <a:lstStyle/>
        <a:p>
          <a:endParaRPr lang="en-US"/>
        </a:p>
      </dgm:t>
    </dgm:pt>
    <dgm:pt modelId="{F4D3C881-85E9-9740-9534-CFD62A071590}" type="sibTrans" cxnId="{B3FC9A31-4D29-284D-84AB-77F1EFFB38AD}">
      <dgm:prSet/>
      <dgm:spPr/>
      <dgm:t>
        <a:bodyPr/>
        <a:lstStyle/>
        <a:p>
          <a:endParaRPr lang="en-US"/>
        </a:p>
      </dgm:t>
    </dgm:pt>
    <dgm:pt modelId="{DE3C5B65-667F-8F41-A41E-C2882137DE2E}">
      <dgm:prSet phldrT="[Text]"/>
      <dgm:spPr/>
      <dgm:t>
        <a:bodyPr/>
        <a:lstStyle/>
        <a:p>
          <a:r>
            <a:rPr lang="en-US" dirty="0" smtClean="0"/>
            <a:t>Scheduling</a:t>
          </a:r>
          <a:endParaRPr lang="en-US" dirty="0"/>
        </a:p>
      </dgm:t>
    </dgm:pt>
    <dgm:pt modelId="{A38F254B-5018-9C49-B91E-746C260CA92B}" type="parTrans" cxnId="{72F90F11-99C8-B948-B5B0-9DC00629E0E3}">
      <dgm:prSet/>
      <dgm:spPr/>
      <dgm:t>
        <a:bodyPr/>
        <a:lstStyle/>
        <a:p>
          <a:endParaRPr lang="en-US"/>
        </a:p>
      </dgm:t>
    </dgm:pt>
    <dgm:pt modelId="{CC0F619C-E34E-3247-B664-FF920142E913}" type="sibTrans" cxnId="{72F90F11-99C8-B948-B5B0-9DC00629E0E3}">
      <dgm:prSet/>
      <dgm:spPr/>
      <dgm:t>
        <a:bodyPr/>
        <a:lstStyle/>
        <a:p>
          <a:endParaRPr lang="en-US"/>
        </a:p>
      </dgm:t>
    </dgm:pt>
    <dgm:pt modelId="{93C88CE4-1C5F-0C4D-ADE6-D554FF25F22D}">
      <dgm:prSet phldrT="[Text]"/>
      <dgm:spPr/>
      <dgm:t>
        <a:bodyPr/>
        <a:lstStyle/>
        <a:p>
          <a:r>
            <a:rPr lang="en-US" dirty="0" smtClean="0"/>
            <a:t>System</a:t>
          </a:r>
          <a:endParaRPr lang="en-US" dirty="0"/>
        </a:p>
      </dgm:t>
    </dgm:pt>
    <dgm:pt modelId="{4D99BFE6-A139-0949-B06E-652818182DEF}" type="parTrans" cxnId="{FF4F8751-8057-434D-91AF-26B2ED83D618}">
      <dgm:prSet/>
      <dgm:spPr/>
      <dgm:t>
        <a:bodyPr/>
        <a:lstStyle/>
        <a:p>
          <a:endParaRPr lang="en-US"/>
        </a:p>
      </dgm:t>
    </dgm:pt>
    <dgm:pt modelId="{70763331-C750-9244-9A9E-274CCE8E34F9}" type="sibTrans" cxnId="{FF4F8751-8057-434D-91AF-26B2ED83D618}">
      <dgm:prSet/>
      <dgm:spPr/>
      <dgm:t>
        <a:bodyPr/>
        <a:lstStyle/>
        <a:p>
          <a:endParaRPr lang="en-US"/>
        </a:p>
      </dgm:t>
    </dgm:pt>
    <dgm:pt modelId="{73EFEA2F-1302-DD41-BC5D-1DBD2A926EB0}">
      <dgm:prSet phldrT="[Text]"/>
      <dgm:spPr/>
      <dgm:t>
        <a:bodyPr/>
        <a:lstStyle/>
        <a:p>
          <a:r>
            <a:rPr lang="en-US" dirty="0" smtClean="0"/>
            <a:t>User Mode</a:t>
          </a:r>
          <a:endParaRPr lang="en-US" dirty="0"/>
        </a:p>
      </dgm:t>
    </dgm:pt>
    <dgm:pt modelId="{16E265A5-36DC-9946-9175-3E807E7B35A7}" type="parTrans" cxnId="{2BE9799E-AFD4-DE48-9671-C31CC6A3EF07}">
      <dgm:prSet/>
      <dgm:spPr/>
      <dgm:t>
        <a:bodyPr/>
        <a:lstStyle/>
        <a:p>
          <a:endParaRPr lang="en-US"/>
        </a:p>
      </dgm:t>
    </dgm:pt>
    <dgm:pt modelId="{04099B75-B70B-B149-B571-A71F37F598A9}" type="sibTrans" cxnId="{2BE9799E-AFD4-DE48-9671-C31CC6A3EF07}">
      <dgm:prSet/>
      <dgm:spPr/>
      <dgm:t>
        <a:bodyPr/>
        <a:lstStyle/>
        <a:p>
          <a:endParaRPr lang="en-US"/>
        </a:p>
      </dgm:t>
    </dgm:pt>
    <dgm:pt modelId="{8AA503C6-76B6-F646-BA85-1E180FE67C52}">
      <dgm:prSet phldrT="[Text]"/>
      <dgm:spPr/>
      <dgm:t>
        <a:bodyPr/>
        <a:lstStyle/>
        <a:p>
          <a:r>
            <a:rPr lang="en-US" dirty="0" smtClean="0"/>
            <a:t>Kernel Mode</a:t>
          </a:r>
          <a:endParaRPr lang="en-US" dirty="0"/>
        </a:p>
      </dgm:t>
    </dgm:pt>
    <dgm:pt modelId="{FD61F3EA-7ED3-FD4A-940F-1A4CCC1BBAE4}" type="parTrans" cxnId="{00AF88E4-8386-294C-9145-2F2A18772949}">
      <dgm:prSet/>
      <dgm:spPr/>
      <dgm:t>
        <a:bodyPr/>
        <a:lstStyle/>
        <a:p>
          <a:endParaRPr lang="en-US"/>
        </a:p>
      </dgm:t>
    </dgm:pt>
    <dgm:pt modelId="{2FDD7A50-C615-4847-99DA-C51F7BF03196}" type="sibTrans" cxnId="{00AF88E4-8386-294C-9145-2F2A18772949}">
      <dgm:prSet/>
      <dgm:spPr/>
      <dgm:t>
        <a:bodyPr/>
        <a:lstStyle/>
        <a:p>
          <a:endParaRPr lang="en-US"/>
        </a:p>
      </dgm:t>
    </dgm:pt>
    <dgm:pt modelId="{F6767B13-032B-2044-8133-02E4BEDC6D59}">
      <dgm:prSet phldrT="[Text]"/>
      <dgm:spPr/>
      <dgm:t>
        <a:bodyPr/>
        <a:lstStyle/>
        <a:p>
          <a:r>
            <a:rPr lang="en-US" dirty="0" smtClean="0"/>
            <a:t>Device Driver</a:t>
          </a:r>
          <a:endParaRPr lang="en-US" dirty="0"/>
        </a:p>
      </dgm:t>
    </dgm:pt>
    <dgm:pt modelId="{855771F0-94DC-0D43-87BA-63ACB9BE84CB}" type="parTrans" cxnId="{667BB8BE-A04A-8D45-A2F7-3FB347DC7341}">
      <dgm:prSet/>
      <dgm:spPr/>
      <dgm:t>
        <a:bodyPr/>
        <a:lstStyle/>
        <a:p>
          <a:endParaRPr lang="en-US"/>
        </a:p>
      </dgm:t>
    </dgm:pt>
    <dgm:pt modelId="{B06F544E-7C20-BA40-98DD-E7A30E306CB6}" type="sibTrans" cxnId="{667BB8BE-A04A-8D45-A2F7-3FB347DC7341}">
      <dgm:prSet/>
      <dgm:spPr/>
      <dgm:t>
        <a:bodyPr/>
        <a:lstStyle/>
        <a:p>
          <a:endParaRPr lang="en-US"/>
        </a:p>
      </dgm:t>
    </dgm:pt>
    <dgm:pt modelId="{C0B04F49-D76B-F748-9AE0-E365FEFEDECD}">
      <dgm:prSet phldrT="[Text]"/>
      <dgm:spPr/>
      <dgm:t>
        <a:bodyPr/>
        <a:lstStyle/>
        <a:p>
          <a:r>
            <a:rPr lang="en-US" dirty="0" smtClean="0"/>
            <a:t>Application IPC</a:t>
          </a:r>
          <a:endParaRPr lang="en-US" dirty="0"/>
        </a:p>
      </dgm:t>
    </dgm:pt>
    <dgm:pt modelId="{F31AA5C1-3E51-2C46-A2FC-1F57E99664E2}" type="parTrans" cxnId="{1EE89703-5B33-8042-B447-E39ACEEE9B5B}">
      <dgm:prSet/>
      <dgm:spPr/>
      <dgm:t>
        <a:bodyPr/>
        <a:lstStyle/>
        <a:p>
          <a:endParaRPr lang="en-US"/>
        </a:p>
      </dgm:t>
    </dgm:pt>
    <dgm:pt modelId="{3A988810-A123-1748-8D6F-368AC8BFF514}" type="sibTrans" cxnId="{1EE89703-5B33-8042-B447-E39ACEEE9B5B}">
      <dgm:prSet/>
      <dgm:spPr/>
      <dgm:t>
        <a:bodyPr/>
        <a:lstStyle/>
        <a:p>
          <a:endParaRPr lang="en-US"/>
        </a:p>
      </dgm:t>
    </dgm:pt>
    <dgm:pt modelId="{E4290BB3-ECE5-944E-BACF-B26EFD214443}">
      <dgm:prSet phldrT="[Text]"/>
      <dgm:spPr/>
      <dgm:t>
        <a:bodyPr/>
        <a:lstStyle/>
        <a:p>
          <a:r>
            <a:rPr lang="en-US" dirty="0" smtClean="0"/>
            <a:t>Hardware</a:t>
          </a:r>
          <a:endParaRPr lang="en-US" dirty="0"/>
        </a:p>
      </dgm:t>
    </dgm:pt>
    <dgm:pt modelId="{70967E49-89C0-E34E-9162-7FC181C0AFE8}" type="parTrans" cxnId="{75CF64BE-05ED-AC43-9085-3F4DD060EA17}">
      <dgm:prSet/>
      <dgm:spPr/>
      <dgm:t>
        <a:bodyPr/>
        <a:lstStyle/>
        <a:p>
          <a:endParaRPr lang="en-US"/>
        </a:p>
      </dgm:t>
    </dgm:pt>
    <dgm:pt modelId="{C0EC468E-C17E-8243-8930-01691EF43BCD}" type="sibTrans" cxnId="{75CF64BE-05ED-AC43-9085-3F4DD060EA17}">
      <dgm:prSet/>
      <dgm:spPr/>
      <dgm:t>
        <a:bodyPr/>
        <a:lstStyle/>
        <a:p>
          <a:endParaRPr lang="en-US"/>
        </a:p>
      </dgm:t>
    </dgm:pt>
    <dgm:pt modelId="{374CEA40-3F4E-1B4A-AA0E-E2A9AF0F6040}">
      <dgm:prSet phldrT="[Text]"/>
      <dgm:spPr/>
      <dgm:t>
        <a:bodyPr/>
        <a:lstStyle/>
        <a:p>
          <a:r>
            <a:rPr lang="en-US" dirty="0" smtClean="0"/>
            <a:t>Libraries</a:t>
          </a:r>
          <a:endParaRPr lang="en-US" dirty="0"/>
        </a:p>
      </dgm:t>
    </dgm:pt>
    <dgm:pt modelId="{A8269877-0948-EA49-AACF-C957649E1CFC}" type="sibTrans" cxnId="{735479E1-7A19-E54D-BC57-D0025F2EE44A}">
      <dgm:prSet/>
      <dgm:spPr/>
      <dgm:t>
        <a:bodyPr/>
        <a:lstStyle/>
        <a:p>
          <a:endParaRPr lang="en-US"/>
        </a:p>
      </dgm:t>
    </dgm:pt>
    <dgm:pt modelId="{52C0C53B-48A5-FB40-8275-DF128B2942D5}" type="parTrans" cxnId="{735479E1-7A19-E54D-BC57-D0025F2EE44A}">
      <dgm:prSet/>
      <dgm:spPr/>
      <dgm:t>
        <a:bodyPr/>
        <a:lstStyle/>
        <a:p>
          <a:endParaRPr lang="en-US"/>
        </a:p>
      </dgm:t>
    </dgm:pt>
    <dgm:pt modelId="{9D74312F-24C6-9A49-981A-C37B45251E17}" type="pres">
      <dgm:prSet presAssocID="{A6BE1D5A-706A-1E46-B858-431F2644D70C}" presName="mainComposite" presStyleCnt="0">
        <dgm:presLayoutVars>
          <dgm:chPref val="1"/>
          <dgm:dir/>
          <dgm:animOne val="branch"/>
          <dgm:animLvl val="lvl"/>
          <dgm:resizeHandles val="exact"/>
        </dgm:presLayoutVars>
      </dgm:prSet>
      <dgm:spPr/>
      <dgm:t>
        <a:bodyPr/>
        <a:lstStyle/>
        <a:p>
          <a:endParaRPr lang="en-US"/>
        </a:p>
      </dgm:t>
    </dgm:pt>
    <dgm:pt modelId="{068238DE-BCCF-7646-B1C7-3E4C54E69A45}" type="pres">
      <dgm:prSet presAssocID="{A6BE1D5A-706A-1E46-B858-431F2644D70C}" presName="hierFlow" presStyleCnt="0"/>
      <dgm:spPr/>
    </dgm:pt>
    <dgm:pt modelId="{EF8A9451-09F3-2244-8F2C-323174AFBAD7}" type="pres">
      <dgm:prSet presAssocID="{A6BE1D5A-706A-1E46-B858-431F2644D70C}" presName="firstBuf" presStyleCnt="0"/>
      <dgm:spPr/>
    </dgm:pt>
    <dgm:pt modelId="{9AC730DF-4C08-3C45-86A8-548AA345ADD8}" type="pres">
      <dgm:prSet presAssocID="{A6BE1D5A-706A-1E46-B858-431F2644D70C}" presName="hierChild1" presStyleCnt="0">
        <dgm:presLayoutVars>
          <dgm:chPref val="1"/>
          <dgm:animOne val="branch"/>
          <dgm:animLvl val="lvl"/>
        </dgm:presLayoutVars>
      </dgm:prSet>
      <dgm:spPr/>
    </dgm:pt>
    <dgm:pt modelId="{191E41EC-A114-E94D-BC72-FD5FD3C55982}" type="pres">
      <dgm:prSet presAssocID="{A471B44A-11FF-9943-B156-637ADA8CFD19}" presName="Name14" presStyleCnt="0"/>
      <dgm:spPr/>
    </dgm:pt>
    <dgm:pt modelId="{D565C32B-DC59-434F-8A1C-389684ABBDF6}" type="pres">
      <dgm:prSet presAssocID="{A471B44A-11FF-9943-B156-637ADA8CFD19}" presName="level1Shape" presStyleLbl="node0" presStyleIdx="0" presStyleCnt="1">
        <dgm:presLayoutVars>
          <dgm:chPref val="3"/>
        </dgm:presLayoutVars>
      </dgm:prSet>
      <dgm:spPr/>
      <dgm:t>
        <a:bodyPr/>
        <a:lstStyle/>
        <a:p>
          <a:endParaRPr lang="en-US"/>
        </a:p>
      </dgm:t>
    </dgm:pt>
    <dgm:pt modelId="{751355E1-3686-A14A-9DC2-3E6C07134818}" type="pres">
      <dgm:prSet presAssocID="{A471B44A-11FF-9943-B156-637ADA8CFD19}" presName="hierChild2" presStyleCnt="0"/>
      <dgm:spPr/>
    </dgm:pt>
    <dgm:pt modelId="{230DE0A5-867A-814B-AEED-5186D8F1CCB9}" type="pres">
      <dgm:prSet presAssocID="{255EF3C4-B4E5-9A45-878F-959FCA6F498B}" presName="Name19" presStyleLbl="parChTrans1D2" presStyleIdx="0" presStyleCnt="3"/>
      <dgm:spPr/>
      <dgm:t>
        <a:bodyPr/>
        <a:lstStyle/>
        <a:p>
          <a:endParaRPr lang="en-US"/>
        </a:p>
      </dgm:t>
    </dgm:pt>
    <dgm:pt modelId="{481AC35A-AFB9-CD45-B1A2-9B3986E0877E}" type="pres">
      <dgm:prSet presAssocID="{45C0AC59-8F1B-2949-9D48-0EDF3BD25FB8}" presName="Name21" presStyleCnt="0"/>
      <dgm:spPr/>
    </dgm:pt>
    <dgm:pt modelId="{1B62FD45-86FA-E240-8BE8-6FE072D45F97}" type="pres">
      <dgm:prSet presAssocID="{45C0AC59-8F1B-2949-9D48-0EDF3BD25FB8}" presName="level2Shape" presStyleLbl="node2" presStyleIdx="0" presStyleCnt="3"/>
      <dgm:spPr/>
      <dgm:t>
        <a:bodyPr/>
        <a:lstStyle/>
        <a:p>
          <a:endParaRPr lang="en-US"/>
        </a:p>
      </dgm:t>
    </dgm:pt>
    <dgm:pt modelId="{93A92B10-31E1-924C-B6C3-FABCB46AEB06}" type="pres">
      <dgm:prSet presAssocID="{45C0AC59-8F1B-2949-9D48-0EDF3BD25FB8}" presName="hierChild3" presStyleCnt="0"/>
      <dgm:spPr/>
    </dgm:pt>
    <dgm:pt modelId="{C6BB9F2D-02A4-2E43-9078-B4A1C5772723}" type="pres">
      <dgm:prSet presAssocID="{52C0C53B-48A5-FB40-8275-DF128B2942D5}" presName="Name19" presStyleLbl="parChTrans1D2" presStyleIdx="1" presStyleCnt="3"/>
      <dgm:spPr/>
      <dgm:t>
        <a:bodyPr/>
        <a:lstStyle/>
        <a:p>
          <a:endParaRPr lang="en-US"/>
        </a:p>
      </dgm:t>
    </dgm:pt>
    <dgm:pt modelId="{7B49FFD9-6BCF-FC4C-91E3-E6C22CFFC5C6}" type="pres">
      <dgm:prSet presAssocID="{374CEA40-3F4E-1B4A-AA0E-E2A9AF0F6040}" presName="Name21" presStyleCnt="0"/>
      <dgm:spPr/>
    </dgm:pt>
    <dgm:pt modelId="{AE3981B3-1D27-314A-B516-404299CF427E}" type="pres">
      <dgm:prSet presAssocID="{374CEA40-3F4E-1B4A-AA0E-E2A9AF0F6040}" presName="level2Shape" presStyleLbl="node2" presStyleIdx="1" presStyleCnt="3"/>
      <dgm:spPr/>
      <dgm:t>
        <a:bodyPr/>
        <a:lstStyle/>
        <a:p>
          <a:endParaRPr lang="en-US"/>
        </a:p>
      </dgm:t>
    </dgm:pt>
    <dgm:pt modelId="{501CC92F-4911-4643-A7D3-DA9A79DC5AD8}" type="pres">
      <dgm:prSet presAssocID="{374CEA40-3F4E-1B4A-AA0E-E2A9AF0F6040}" presName="hierChild3" presStyleCnt="0"/>
      <dgm:spPr/>
    </dgm:pt>
    <dgm:pt modelId="{E5B98901-C40F-5E44-9E1E-14C26D3F34D7}" type="pres">
      <dgm:prSet presAssocID="{56C57872-5F6C-0C4A-B8EE-038772E8CDCA}" presName="Name19" presStyleLbl="parChTrans1D3" presStyleIdx="0" presStyleCnt="5"/>
      <dgm:spPr/>
      <dgm:t>
        <a:bodyPr/>
        <a:lstStyle/>
        <a:p>
          <a:endParaRPr lang="en-US"/>
        </a:p>
      </dgm:t>
    </dgm:pt>
    <dgm:pt modelId="{7217E4FC-0DA7-2D4C-B0F0-460512D9C69E}" type="pres">
      <dgm:prSet presAssocID="{76F56902-4EC7-0F4B-8BB0-74C98B02486F}" presName="Name21" presStyleCnt="0"/>
      <dgm:spPr/>
    </dgm:pt>
    <dgm:pt modelId="{E44FBA98-EF32-6943-8C64-3DB62BCB981C}" type="pres">
      <dgm:prSet presAssocID="{76F56902-4EC7-0F4B-8BB0-74C98B02486F}" presName="level2Shape" presStyleLbl="node3" presStyleIdx="0" presStyleCnt="5"/>
      <dgm:spPr/>
      <dgm:t>
        <a:bodyPr/>
        <a:lstStyle/>
        <a:p>
          <a:endParaRPr lang="en-US"/>
        </a:p>
      </dgm:t>
    </dgm:pt>
    <dgm:pt modelId="{B7EC708E-BAB7-DB4D-A4E3-7C0F6ECF0B1D}" type="pres">
      <dgm:prSet presAssocID="{76F56902-4EC7-0F4B-8BB0-74C98B02486F}" presName="hierChild3" presStyleCnt="0"/>
      <dgm:spPr/>
    </dgm:pt>
    <dgm:pt modelId="{060EE95B-510C-5744-98E5-FC816D39859B}" type="pres">
      <dgm:prSet presAssocID="{84A53102-5DCF-454D-B43D-AE933457AD26}" presName="Name19" presStyleLbl="parChTrans1D3" presStyleIdx="1" presStyleCnt="5"/>
      <dgm:spPr/>
      <dgm:t>
        <a:bodyPr/>
        <a:lstStyle/>
        <a:p>
          <a:endParaRPr lang="en-US"/>
        </a:p>
      </dgm:t>
    </dgm:pt>
    <dgm:pt modelId="{C09F8EAF-DBB5-5649-AE9B-A397F3039948}" type="pres">
      <dgm:prSet presAssocID="{B19F799F-E47C-814F-99B6-3896E6BC055F}" presName="Name21" presStyleCnt="0"/>
      <dgm:spPr/>
    </dgm:pt>
    <dgm:pt modelId="{532042C0-5E95-764A-B153-F4AD8034CE9B}" type="pres">
      <dgm:prSet presAssocID="{B19F799F-E47C-814F-99B6-3896E6BC055F}" presName="level2Shape" presStyleLbl="node3" presStyleIdx="1" presStyleCnt="5"/>
      <dgm:spPr/>
      <dgm:t>
        <a:bodyPr/>
        <a:lstStyle/>
        <a:p>
          <a:endParaRPr lang="en-US"/>
        </a:p>
      </dgm:t>
    </dgm:pt>
    <dgm:pt modelId="{C5D6BB51-025D-5C42-A109-D9E5A9166FBC}" type="pres">
      <dgm:prSet presAssocID="{B19F799F-E47C-814F-99B6-3896E6BC055F}" presName="hierChild3" presStyleCnt="0"/>
      <dgm:spPr/>
    </dgm:pt>
    <dgm:pt modelId="{407632D7-61EA-894A-B7D5-B9065C069D77}" type="pres">
      <dgm:prSet presAssocID="{855771F0-94DC-0D43-87BA-63ACB9BE84CB}" presName="Name19" presStyleLbl="parChTrans1D3" presStyleIdx="2" presStyleCnt="5"/>
      <dgm:spPr/>
      <dgm:t>
        <a:bodyPr/>
        <a:lstStyle/>
        <a:p>
          <a:endParaRPr lang="en-US"/>
        </a:p>
      </dgm:t>
    </dgm:pt>
    <dgm:pt modelId="{D9B48556-594A-3749-A1EC-DC9AD6E29FC1}" type="pres">
      <dgm:prSet presAssocID="{F6767B13-032B-2044-8133-02E4BEDC6D59}" presName="Name21" presStyleCnt="0"/>
      <dgm:spPr/>
    </dgm:pt>
    <dgm:pt modelId="{94C66086-91B8-6743-9569-D7DEE9AA33EB}" type="pres">
      <dgm:prSet presAssocID="{F6767B13-032B-2044-8133-02E4BEDC6D59}" presName="level2Shape" presStyleLbl="node3" presStyleIdx="2" presStyleCnt="5"/>
      <dgm:spPr/>
      <dgm:t>
        <a:bodyPr/>
        <a:lstStyle/>
        <a:p>
          <a:endParaRPr lang="en-US"/>
        </a:p>
      </dgm:t>
    </dgm:pt>
    <dgm:pt modelId="{FC15521C-65C3-EF4C-A20B-FDED10FC4849}" type="pres">
      <dgm:prSet presAssocID="{F6767B13-032B-2044-8133-02E4BEDC6D59}" presName="hierChild3" presStyleCnt="0"/>
      <dgm:spPr/>
    </dgm:pt>
    <dgm:pt modelId="{676F587A-45E8-8542-B005-C7DA26A7C06E}" type="pres">
      <dgm:prSet presAssocID="{F31AA5C1-3E51-2C46-A2FC-1F57E99664E2}" presName="Name19" presStyleLbl="parChTrans1D3" presStyleIdx="3" presStyleCnt="5"/>
      <dgm:spPr/>
      <dgm:t>
        <a:bodyPr/>
        <a:lstStyle/>
        <a:p>
          <a:endParaRPr lang="en-US"/>
        </a:p>
      </dgm:t>
    </dgm:pt>
    <dgm:pt modelId="{7263B828-FD83-7249-814D-98CB057628B1}" type="pres">
      <dgm:prSet presAssocID="{C0B04F49-D76B-F748-9AE0-E365FEFEDECD}" presName="Name21" presStyleCnt="0"/>
      <dgm:spPr/>
    </dgm:pt>
    <dgm:pt modelId="{6BA5F62F-6149-7D47-A56A-35E99B8314DE}" type="pres">
      <dgm:prSet presAssocID="{C0B04F49-D76B-F748-9AE0-E365FEFEDECD}" presName="level2Shape" presStyleLbl="node3" presStyleIdx="3" presStyleCnt="5"/>
      <dgm:spPr/>
      <dgm:t>
        <a:bodyPr/>
        <a:lstStyle/>
        <a:p>
          <a:endParaRPr lang="en-US"/>
        </a:p>
      </dgm:t>
    </dgm:pt>
    <dgm:pt modelId="{4FC5226F-B8A6-A948-8C9C-462AED6EF26F}" type="pres">
      <dgm:prSet presAssocID="{C0B04F49-D76B-F748-9AE0-E365FEFEDECD}" presName="hierChild3" presStyleCnt="0"/>
      <dgm:spPr/>
    </dgm:pt>
    <dgm:pt modelId="{82A3C524-6175-4B43-8C97-EB2B8B7FC4E7}" type="pres">
      <dgm:prSet presAssocID="{55FE8C85-6F0D-C44A-ABBC-BC09DA3E638F}" presName="Name19" presStyleLbl="parChTrans1D2" presStyleIdx="2" presStyleCnt="3"/>
      <dgm:spPr/>
      <dgm:t>
        <a:bodyPr/>
        <a:lstStyle/>
        <a:p>
          <a:endParaRPr lang="en-US"/>
        </a:p>
      </dgm:t>
    </dgm:pt>
    <dgm:pt modelId="{CF2D89E3-5557-D947-929B-814D84EEBD0B}" type="pres">
      <dgm:prSet presAssocID="{9933C37E-4772-4341-A17A-C027375FD156}" presName="Name21" presStyleCnt="0"/>
      <dgm:spPr/>
    </dgm:pt>
    <dgm:pt modelId="{AB9F4E62-DFEA-DB46-B22E-37DC28A9223C}" type="pres">
      <dgm:prSet presAssocID="{9933C37E-4772-4341-A17A-C027375FD156}" presName="level2Shape" presStyleLbl="node2" presStyleIdx="2" presStyleCnt="3"/>
      <dgm:spPr/>
      <dgm:t>
        <a:bodyPr/>
        <a:lstStyle/>
        <a:p>
          <a:endParaRPr lang="en-US"/>
        </a:p>
      </dgm:t>
    </dgm:pt>
    <dgm:pt modelId="{D638387A-547A-2E43-A2AC-9835A8BE4E4F}" type="pres">
      <dgm:prSet presAssocID="{9933C37E-4772-4341-A17A-C027375FD156}" presName="hierChild3" presStyleCnt="0"/>
      <dgm:spPr/>
    </dgm:pt>
    <dgm:pt modelId="{8894D4F1-D10E-9F4C-9C47-C9D2107074C4}" type="pres">
      <dgm:prSet presAssocID="{A38F254B-5018-9C49-B91E-746C260CA92B}" presName="Name19" presStyleLbl="parChTrans1D3" presStyleIdx="4" presStyleCnt="5"/>
      <dgm:spPr/>
      <dgm:t>
        <a:bodyPr/>
        <a:lstStyle/>
        <a:p>
          <a:endParaRPr lang="en-US"/>
        </a:p>
      </dgm:t>
    </dgm:pt>
    <dgm:pt modelId="{C1105E43-84CC-F846-ACFE-E7D428B49795}" type="pres">
      <dgm:prSet presAssocID="{DE3C5B65-667F-8F41-A41E-C2882137DE2E}" presName="Name21" presStyleCnt="0"/>
      <dgm:spPr/>
    </dgm:pt>
    <dgm:pt modelId="{83DDB900-D715-F14F-B1D2-8B47DA0CB5A1}" type="pres">
      <dgm:prSet presAssocID="{DE3C5B65-667F-8F41-A41E-C2882137DE2E}" presName="level2Shape" presStyleLbl="node3" presStyleIdx="4" presStyleCnt="5"/>
      <dgm:spPr/>
      <dgm:t>
        <a:bodyPr/>
        <a:lstStyle/>
        <a:p>
          <a:endParaRPr lang="en-US"/>
        </a:p>
      </dgm:t>
    </dgm:pt>
    <dgm:pt modelId="{5ED37C79-A1B6-174E-AE0F-ED828ABFD9A1}" type="pres">
      <dgm:prSet presAssocID="{DE3C5B65-667F-8F41-A41E-C2882137DE2E}" presName="hierChild3" presStyleCnt="0"/>
      <dgm:spPr/>
    </dgm:pt>
    <dgm:pt modelId="{5755B461-76A6-E74C-87F4-8C110FE0EF48}" type="pres">
      <dgm:prSet presAssocID="{A6BE1D5A-706A-1E46-B858-431F2644D70C}" presName="bgShapesFlow" presStyleCnt="0"/>
      <dgm:spPr/>
    </dgm:pt>
    <dgm:pt modelId="{AEA5A4B4-F707-6247-AB45-7E1C968BCD01}" type="pres">
      <dgm:prSet presAssocID="{93C88CE4-1C5F-0C4D-ADE6-D554FF25F22D}" presName="rectComp" presStyleCnt="0"/>
      <dgm:spPr/>
    </dgm:pt>
    <dgm:pt modelId="{13BC43FB-26D6-664A-BA40-8E96D9F29EA7}" type="pres">
      <dgm:prSet presAssocID="{93C88CE4-1C5F-0C4D-ADE6-D554FF25F22D}" presName="bgRect" presStyleLbl="bgShp" presStyleIdx="0" presStyleCnt="4"/>
      <dgm:spPr/>
      <dgm:t>
        <a:bodyPr/>
        <a:lstStyle/>
        <a:p>
          <a:endParaRPr lang="en-US"/>
        </a:p>
      </dgm:t>
    </dgm:pt>
    <dgm:pt modelId="{C296E3B4-9AB9-9C45-9F12-20692F4E615A}" type="pres">
      <dgm:prSet presAssocID="{93C88CE4-1C5F-0C4D-ADE6-D554FF25F22D}" presName="bgRectTx" presStyleLbl="bgShp" presStyleIdx="0" presStyleCnt="4">
        <dgm:presLayoutVars>
          <dgm:bulletEnabled val="1"/>
        </dgm:presLayoutVars>
      </dgm:prSet>
      <dgm:spPr/>
      <dgm:t>
        <a:bodyPr/>
        <a:lstStyle/>
        <a:p>
          <a:endParaRPr lang="en-US"/>
        </a:p>
      </dgm:t>
    </dgm:pt>
    <dgm:pt modelId="{3E4A9DE5-4909-5E4E-AD49-E7C7A227D857}" type="pres">
      <dgm:prSet presAssocID="{93C88CE4-1C5F-0C4D-ADE6-D554FF25F22D}" presName="spComp" presStyleCnt="0"/>
      <dgm:spPr/>
    </dgm:pt>
    <dgm:pt modelId="{139324E1-BADF-CD44-A609-B3C5BE1872E8}" type="pres">
      <dgm:prSet presAssocID="{93C88CE4-1C5F-0C4D-ADE6-D554FF25F22D}" presName="vSp" presStyleCnt="0"/>
      <dgm:spPr/>
    </dgm:pt>
    <dgm:pt modelId="{54A42485-1FEE-5146-9115-8B698A90DE8B}" type="pres">
      <dgm:prSet presAssocID="{73EFEA2F-1302-DD41-BC5D-1DBD2A926EB0}" presName="rectComp" presStyleCnt="0"/>
      <dgm:spPr/>
    </dgm:pt>
    <dgm:pt modelId="{644F6044-502C-EB4A-A331-9B6D4D4B9969}" type="pres">
      <dgm:prSet presAssocID="{73EFEA2F-1302-DD41-BC5D-1DBD2A926EB0}" presName="bgRect" presStyleLbl="bgShp" presStyleIdx="1" presStyleCnt="4"/>
      <dgm:spPr/>
      <dgm:t>
        <a:bodyPr/>
        <a:lstStyle/>
        <a:p>
          <a:endParaRPr lang="en-US"/>
        </a:p>
      </dgm:t>
    </dgm:pt>
    <dgm:pt modelId="{AAF27F6B-EE50-264B-BA42-29105209D599}" type="pres">
      <dgm:prSet presAssocID="{73EFEA2F-1302-DD41-BC5D-1DBD2A926EB0}" presName="bgRectTx" presStyleLbl="bgShp" presStyleIdx="1" presStyleCnt="4">
        <dgm:presLayoutVars>
          <dgm:bulletEnabled val="1"/>
        </dgm:presLayoutVars>
      </dgm:prSet>
      <dgm:spPr/>
      <dgm:t>
        <a:bodyPr/>
        <a:lstStyle/>
        <a:p>
          <a:endParaRPr lang="en-US"/>
        </a:p>
      </dgm:t>
    </dgm:pt>
    <dgm:pt modelId="{69FFD493-546C-5141-B258-8D606D8D527F}" type="pres">
      <dgm:prSet presAssocID="{73EFEA2F-1302-DD41-BC5D-1DBD2A926EB0}" presName="spComp" presStyleCnt="0"/>
      <dgm:spPr/>
    </dgm:pt>
    <dgm:pt modelId="{98545ADD-2292-8649-A1DC-DC8909D36DA3}" type="pres">
      <dgm:prSet presAssocID="{73EFEA2F-1302-DD41-BC5D-1DBD2A926EB0}" presName="vSp" presStyleCnt="0"/>
      <dgm:spPr/>
    </dgm:pt>
    <dgm:pt modelId="{B86C1692-0B93-894F-A1A2-C0CA2FE681A4}" type="pres">
      <dgm:prSet presAssocID="{8AA503C6-76B6-F646-BA85-1E180FE67C52}" presName="rectComp" presStyleCnt="0"/>
      <dgm:spPr/>
    </dgm:pt>
    <dgm:pt modelId="{30409F90-383D-C246-B302-68A154267FA0}" type="pres">
      <dgm:prSet presAssocID="{8AA503C6-76B6-F646-BA85-1E180FE67C52}" presName="bgRect" presStyleLbl="bgShp" presStyleIdx="2" presStyleCnt="4"/>
      <dgm:spPr/>
      <dgm:t>
        <a:bodyPr/>
        <a:lstStyle/>
        <a:p>
          <a:endParaRPr lang="en-US"/>
        </a:p>
      </dgm:t>
    </dgm:pt>
    <dgm:pt modelId="{1B339877-6EE8-3D4B-995D-70266CE1B152}" type="pres">
      <dgm:prSet presAssocID="{8AA503C6-76B6-F646-BA85-1E180FE67C52}" presName="bgRectTx" presStyleLbl="bgShp" presStyleIdx="2" presStyleCnt="4">
        <dgm:presLayoutVars>
          <dgm:bulletEnabled val="1"/>
        </dgm:presLayoutVars>
      </dgm:prSet>
      <dgm:spPr/>
      <dgm:t>
        <a:bodyPr/>
        <a:lstStyle/>
        <a:p>
          <a:endParaRPr lang="en-US"/>
        </a:p>
      </dgm:t>
    </dgm:pt>
    <dgm:pt modelId="{061306F2-75CD-8041-9817-59FA86CA4F74}" type="pres">
      <dgm:prSet presAssocID="{8AA503C6-76B6-F646-BA85-1E180FE67C52}" presName="spComp" presStyleCnt="0"/>
      <dgm:spPr/>
    </dgm:pt>
    <dgm:pt modelId="{77757BDC-9F0B-DF4A-A2A6-71855B8A74F3}" type="pres">
      <dgm:prSet presAssocID="{8AA503C6-76B6-F646-BA85-1E180FE67C52}" presName="vSp" presStyleCnt="0"/>
      <dgm:spPr/>
    </dgm:pt>
    <dgm:pt modelId="{5AA2D037-27E7-3748-A3C1-634F2668D8B9}" type="pres">
      <dgm:prSet presAssocID="{E4290BB3-ECE5-944E-BACF-B26EFD214443}" presName="rectComp" presStyleCnt="0"/>
      <dgm:spPr/>
    </dgm:pt>
    <dgm:pt modelId="{7E109A9C-BD13-A547-A075-0334751142C9}" type="pres">
      <dgm:prSet presAssocID="{E4290BB3-ECE5-944E-BACF-B26EFD214443}" presName="bgRect" presStyleLbl="bgShp" presStyleIdx="3" presStyleCnt="4"/>
      <dgm:spPr/>
      <dgm:t>
        <a:bodyPr/>
        <a:lstStyle/>
        <a:p>
          <a:endParaRPr lang="en-US"/>
        </a:p>
      </dgm:t>
    </dgm:pt>
    <dgm:pt modelId="{F3F238F1-6B0F-EA4A-B878-55435C4E961B}" type="pres">
      <dgm:prSet presAssocID="{E4290BB3-ECE5-944E-BACF-B26EFD214443}" presName="bgRectTx" presStyleLbl="bgShp" presStyleIdx="3" presStyleCnt="4">
        <dgm:presLayoutVars>
          <dgm:bulletEnabled val="1"/>
        </dgm:presLayoutVars>
      </dgm:prSet>
      <dgm:spPr/>
      <dgm:t>
        <a:bodyPr/>
        <a:lstStyle/>
        <a:p>
          <a:endParaRPr lang="en-US"/>
        </a:p>
      </dgm:t>
    </dgm:pt>
  </dgm:ptLst>
  <dgm:cxnLst>
    <dgm:cxn modelId="{31ABB441-67A6-DD44-8962-4692C2A7F674}" type="presOf" srcId="{76F56902-4EC7-0F4B-8BB0-74C98B02486F}" destId="{E44FBA98-EF32-6943-8C64-3DB62BCB981C}" srcOrd="0" destOrd="0" presId="urn:microsoft.com/office/officeart/2005/8/layout/hierarchy6"/>
    <dgm:cxn modelId="{1F8508F2-A8B2-7146-8861-85A718A291CF}" type="presOf" srcId="{55FE8C85-6F0D-C44A-ABBC-BC09DA3E638F}" destId="{82A3C524-6175-4B43-8C97-EB2B8B7FC4E7}" srcOrd="0" destOrd="0" presId="urn:microsoft.com/office/officeart/2005/8/layout/hierarchy6"/>
    <dgm:cxn modelId="{2BE9799E-AFD4-DE48-9671-C31CC6A3EF07}" srcId="{A6BE1D5A-706A-1E46-B858-431F2644D70C}" destId="{73EFEA2F-1302-DD41-BC5D-1DBD2A926EB0}" srcOrd="2" destOrd="0" parTransId="{16E265A5-36DC-9946-9175-3E807E7B35A7}" sibTransId="{04099B75-B70B-B149-B571-A71F37F598A9}"/>
    <dgm:cxn modelId="{FF4F8751-8057-434D-91AF-26B2ED83D618}" srcId="{A6BE1D5A-706A-1E46-B858-431F2644D70C}" destId="{93C88CE4-1C5F-0C4D-ADE6-D554FF25F22D}" srcOrd="1" destOrd="0" parTransId="{4D99BFE6-A139-0949-B06E-652818182DEF}" sibTransId="{70763331-C750-9244-9A9E-274CCE8E34F9}"/>
    <dgm:cxn modelId="{6B5CBC34-F30D-5841-A564-69D9A9D9810A}" type="presOf" srcId="{A471B44A-11FF-9943-B156-637ADA8CFD19}" destId="{D565C32B-DC59-434F-8A1C-389684ABBDF6}" srcOrd="0" destOrd="0" presId="urn:microsoft.com/office/officeart/2005/8/layout/hierarchy6"/>
    <dgm:cxn modelId="{0D713149-ED96-A94D-A7EF-E896F8BC0ED3}" type="presOf" srcId="{56C57872-5F6C-0C4A-B8EE-038772E8CDCA}" destId="{E5B98901-C40F-5E44-9E1E-14C26D3F34D7}" srcOrd="0" destOrd="0" presId="urn:microsoft.com/office/officeart/2005/8/layout/hierarchy6"/>
    <dgm:cxn modelId="{2A6E8285-CF37-0149-93B6-01683B110FC9}" type="presOf" srcId="{B19F799F-E47C-814F-99B6-3896E6BC055F}" destId="{532042C0-5E95-764A-B153-F4AD8034CE9B}" srcOrd="0" destOrd="0" presId="urn:microsoft.com/office/officeart/2005/8/layout/hierarchy6"/>
    <dgm:cxn modelId="{051EE7B0-EC12-4141-9971-8FEFAA88AAC8}" type="presOf" srcId="{A38F254B-5018-9C49-B91E-746C260CA92B}" destId="{8894D4F1-D10E-9F4C-9C47-C9D2107074C4}" srcOrd="0" destOrd="0" presId="urn:microsoft.com/office/officeart/2005/8/layout/hierarchy6"/>
    <dgm:cxn modelId="{488E3FCB-8238-3F4A-BFA1-EB872C8037EF}" type="presOf" srcId="{F6767B13-032B-2044-8133-02E4BEDC6D59}" destId="{94C66086-91B8-6743-9569-D7DEE9AA33EB}" srcOrd="0" destOrd="0" presId="urn:microsoft.com/office/officeart/2005/8/layout/hierarchy6"/>
    <dgm:cxn modelId="{17D3510E-1387-4445-8340-7B3CFBC082A7}" srcId="{374CEA40-3F4E-1B4A-AA0E-E2A9AF0F6040}" destId="{76F56902-4EC7-0F4B-8BB0-74C98B02486F}" srcOrd="0" destOrd="0" parTransId="{56C57872-5F6C-0C4A-B8EE-038772E8CDCA}" sibTransId="{70DC7575-C0CC-0F41-B01D-917E7F9B817E}"/>
    <dgm:cxn modelId="{FE0FC1EE-FEA4-B641-8904-9EAFAA8FF044}" type="presOf" srcId="{255EF3C4-B4E5-9A45-878F-959FCA6F498B}" destId="{230DE0A5-867A-814B-AEED-5186D8F1CCB9}" srcOrd="0" destOrd="0" presId="urn:microsoft.com/office/officeart/2005/8/layout/hierarchy6"/>
    <dgm:cxn modelId="{75CF64BE-05ED-AC43-9085-3F4DD060EA17}" srcId="{A6BE1D5A-706A-1E46-B858-431F2644D70C}" destId="{E4290BB3-ECE5-944E-BACF-B26EFD214443}" srcOrd="4" destOrd="0" parTransId="{70967E49-89C0-E34E-9162-7FC181C0AFE8}" sibTransId="{C0EC468E-C17E-8243-8930-01691EF43BCD}"/>
    <dgm:cxn modelId="{3E7E7923-6411-C24C-857E-C30BD5705E6C}" type="presOf" srcId="{73EFEA2F-1302-DD41-BC5D-1DBD2A926EB0}" destId="{644F6044-502C-EB4A-A331-9B6D4D4B9969}" srcOrd="0" destOrd="0" presId="urn:microsoft.com/office/officeart/2005/8/layout/hierarchy6"/>
    <dgm:cxn modelId="{00D914E3-61E4-6A4A-AB02-58EC6D8D4F11}" type="presOf" srcId="{93C88CE4-1C5F-0C4D-ADE6-D554FF25F22D}" destId="{13BC43FB-26D6-664A-BA40-8E96D9F29EA7}" srcOrd="0" destOrd="0" presId="urn:microsoft.com/office/officeart/2005/8/layout/hierarchy6"/>
    <dgm:cxn modelId="{99FB7328-0272-4E4E-942F-EAD1FAA19127}" type="presOf" srcId="{DE3C5B65-667F-8F41-A41E-C2882137DE2E}" destId="{83DDB900-D715-F14F-B1D2-8B47DA0CB5A1}" srcOrd="0" destOrd="0" presId="urn:microsoft.com/office/officeart/2005/8/layout/hierarchy6"/>
    <dgm:cxn modelId="{CBA21C3E-DE59-984D-8DDF-3E3A960F1328}" type="presOf" srcId="{9933C37E-4772-4341-A17A-C027375FD156}" destId="{AB9F4E62-DFEA-DB46-B22E-37DC28A9223C}" srcOrd="0" destOrd="0" presId="urn:microsoft.com/office/officeart/2005/8/layout/hierarchy6"/>
    <dgm:cxn modelId="{72F90F11-99C8-B948-B5B0-9DC00629E0E3}" srcId="{9933C37E-4772-4341-A17A-C027375FD156}" destId="{DE3C5B65-667F-8F41-A41E-C2882137DE2E}" srcOrd="0" destOrd="0" parTransId="{A38F254B-5018-9C49-B91E-746C260CA92B}" sibTransId="{CC0F619C-E34E-3247-B664-FF920142E913}"/>
    <dgm:cxn modelId="{893ECB84-A25D-E044-9FFF-2E5C75E69FCE}" type="presOf" srcId="{8AA503C6-76B6-F646-BA85-1E180FE67C52}" destId="{1B339877-6EE8-3D4B-995D-70266CE1B152}" srcOrd="1" destOrd="0" presId="urn:microsoft.com/office/officeart/2005/8/layout/hierarchy6"/>
    <dgm:cxn modelId="{00AF88E4-8386-294C-9145-2F2A18772949}" srcId="{A6BE1D5A-706A-1E46-B858-431F2644D70C}" destId="{8AA503C6-76B6-F646-BA85-1E180FE67C52}" srcOrd="3" destOrd="0" parTransId="{FD61F3EA-7ED3-FD4A-940F-1A4CCC1BBAE4}" sibTransId="{2FDD7A50-C615-4847-99DA-C51F7BF03196}"/>
    <dgm:cxn modelId="{F16B30E2-A095-7E4A-B4DD-6ACAD45DEF9F}" type="presOf" srcId="{93C88CE4-1C5F-0C4D-ADE6-D554FF25F22D}" destId="{C296E3B4-9AB9-9C45-9F12-20692F4E615A}" srcOrd="1" destOrd="0" presId="urn:microsoft.com/office/officeart/2005/8/layout/hierarchy6"/>
    <dgm:cxn modelId="{DF5697B6-C692-EC47-BD16-FCF5DFCAE051}" srcId="{A471B44A-11FF-9943-B156-637ADA8CFD19}" destId="{45C0AC59-8F1B-2949-9D48-0EDF3BD25FB8}" srcOrd="0" destOrd="0" parTransId="{255EF3C4-B4E5-9A45-878F-959FCA6F498B}" sibTransId="{22FDCDC5-5278-504E-B678-22F903D0A40E}"/>
    <dgm:cxn modelId="{E707BE9A-CF30-D847-8312-39E766ED7ADF}" type="presOf" srcId="{84A53102-5DCF-454D-B43D-AE933457AD26}" destId="{060EE95B-510C-5744-98E5-FC816D39859B}" srcOrd="0" destOrd="0" presId="urn:microsoft.com/office/officeart/2005/8/layout/hierarchy6"/>
    <dgm:cxn modelId="{E3F1BBF7-CBC1-3547-AB56-2A2A34275B57}" type="presOf" srcId="{E4290BB3-ECE5-944E-BACF-B26EFD214443}" destId="{F3F238F1-6B0F-EA4A-B878-55435C4E961B}" srcOrd="1" destOrd="0" presId="urn:microsoft.com/office/officeart/2005/8/layout/hierarchy6"/>
    <dgm:cxn modelId="{99836165-B742-FB4F-B59C-9D5D659B7B54}" type="presOf" srcId="{E4290BB3-ECE5-944E-BACF-B26EFD214443}" destId="{7E109A9C-BD13-A547-A075-0334751142C9}" srcOrd="0" destOrd="0" presId="urn:microsoft.com/office/officeart/2005/8/layout/hierarchy6"/>
    <dgm:cxn modelId="{D644A11A-F15D-5C4D-81F9-5E0008385384}" type="presOf" srcId="{855771F0-94DC-0D43-87BA-63ACB9BE84CB}" destId="{407632D7-61EA-894A-B7D5-B9065C069D77}" srcOrd="0" destOrd="0" presId="urn:microsoft.com/office/officeart/2005/8/layout/hierarchy6"/>
    <dgm:cxn modelId="{F9442150-E1C4-6C4B-9C37-129BB36AA177}" type="presOf" srcId="{374CEA40-3F4E-1B4A-AA0E-E2A9AF0F6040}" destId="{AE3981B3-1D27-314A-B516-404299CF427E}" srcOrd="0" destOrd="0" presId="urn:microsoft.com/office/officeart/2005/8/layout/hierarchy6"/>
    <dgm:cxn modelId="{735479E1-7A19-E54D-BC57-D0025F2EE44A}" srcId="{A471B44A-11FF-9943-B156-637ADA8CFD19}" destId="{374CEA40-3F4E-1B4A-AA0E-E2A9AF0F6040}" srcOrd="1" destOrd="0" parTransId="{52C0C53B-48A5-FB40-8275-DF128B2942D5}" sibTransId="{A8269877-0948-EA49-AACF-C957649E1CFC}"/>
    <dgm:cxn modelId="{667BB8BE-A04A-8D45-A2F7-3FB347DC7341}" srcId="{374CEA40-3F4E-1B4A-AA0E-E2A9AF0F6040}" destId="{F6767B13-032B-2044-8133-02E4BEDC6D59}" srcOrd="2" destOrd="0" parTransId="{855771F0-94DC-0D43-87BA-63ACB9BE84CB}" sibTransId="{B06F544E-7C20-BA40-98DD-E7A30E306CB6}"/>
    <dgm:cxn modelId="{B3FC9A31-4D29-284D-84AB-77F1EFFB38AD}" srcId="{A471B44A-11FF-9943-B156-637ADA8CFD19}" destId="{9933C37E-4772-4341-A17A-C027375FD156}" srcOrd="2" destOrd="0" parTransId="{55FE8C85-6F0D-C44A-ABBC-BC09DA3E638F}" sibTransId="{F4D3C881-85E9-9740-9534-CFD62A071590}"/>
    <dgm:cxn modelId="{1D5A6E68-4379-4440-AD07-C6B425BDB293}" type="presOf" srcId="{45C0AC59-8F1B-2949-9D48-0EDF3BD25FB8}" destId="{1B62FD45-86FA-E240-8BE8-6FE072D45F97}" srcOrd="0" destOrd="0" presId="urn:microsoft.com/office/officeart/2005/8/layout/hierarchy6"/>
    <dgm:cxn modelId="{4F256939-8686-3E41-8CA3-90DC82C89E83}" type="presOf" srcId="{F31AA5C1-3E51-2C46-A2FC-1F57E99664E2}" destId="{676F587A-45E8-8542-B005-C7DA26A7C06E}" srcOrd="0" destOrd="0" presId="urn:microsoft.com/office/officeart/2005/8/layout/hierarchy6"/>
    <dgm:cxn modelId="{7C960909-D864-F449-8772-4F31763F19E7}" type="presOf" srcId="{73EFEA2F-1302-DD41-BC5D-1DBD2A926EB0}" destId="{AAF27F6B-EE50-264B-BA42-29105209D599}" srcOrd="1" destOrd="0" presId="urn:microsoft.com/office/officeart/2005/8/layout/hierarchy6"/>
    <dgm:cxn modelId="{EECE5460-89C3-3943-9329-311C058724A8}" type="presOf" srcId="{A6BE1D5A-706A-1E46-B858-431F2644D70C}" destId="{9D74312F-24C6-9A49-981A-C37B45251E17}" srcOrd="0" destOrd="0" presId="urn:microsoft.com/office/officeart/2005/8/layout/hierarchy6"/>
    <dgm:cxn modelId="{13EF59C4-CF63-684E-934E-5719DA36C215}" srcId="{374CEA40-3F4E-1B4A-AA0E-E2A9AF0F6040}" destId="{B19F799F-E47C-814F-99B6-3896E6BC055F}" srcOrd="1" destOrd="0" parTransId="{84A53102-5DCF-454D-B43D-AE933457AD26}" sibTransId="{66C6FBC2-E911-8844-8E77-8430283BCB20}"/>
    <dgm:cxn modelId="{49E3AE29-2473-A54D-9BE0-1D075240D5F9}" type="presOf" srcId="{8AA503C6-76B6-F646-BA85-1E180FE67C52}" destId="{30409F90-383D-C246-B302-68A154267FA0}" srcOrd="0" destOrd="0" presId="urn:microsoft.com/office/officeart/2005/8/layout/hierarchy6"/>
    <dgm:cxn modelId="{59441FED-E8DB-FC41-A096-C1F2635FF8A4}" srcId="{A6BE1D5A-706A-1E46-B858-431F2644D70C}" destId="{A471B44A-11FF-9943-B156-637ADA8CFD19}" srcOrd="0" destOrd="0" parTransId="{A0CA34EB-1575-7E49-8AC1-6012A7932E3A}" sibTransId="{96224864-5705-E04E-A10F-0B394458464D}"/>
    <dgm:cxn modelId="{1EE89703-5B33-8042-B447-E39ACEEE9B5B}" srcId="{374CEA40-3F4E-1B4A-AA0E-E2A9AF0F6040}" destId="{C0B04F49-D76B-F748-9AE0-E365FEFEDECD}" srcOrd="3" destOrd="0" parTransId="{F31AA5C1-3E51-2C46-A2FC-1F57E99664E2}" sibTransId="{3A988810-A123-1748-8D6F-368AC8BFF514}"/>
    <dgm:cxn modelId="{D4A5B213-EE7B-A44B-9826-2B5088BCEAA9}" type="presOf" srcId="{52C0C53B-48A5-FB40-8275-DF128B2942D5}" destId="{C6BB9F2D-02A4-2E43-9078-B4A1C5772723}" srcOrd="0" destOrd="0" presId="urn:microsoft.com/office/officeart/2005/8/layout/hierarchy6"/>
    <dgm:cxn modelId="{8A5720F1-1E92-7247-B0A7-EE504728B03D}" type="presOf" srcId="{C0B04F49-D76B-F748-9AE0-E365FEFEDECD}" destId="{6BA5F62F-6149-7D47-A56A-35E99B8314DE}" srcOrd="0" destOrd="0" presId="urn:microsoft.com/office/officeart/2005/8/layout/hierarchy6"/>
    <dgm:cxn modelId="{6AFC94D5-D8AA-F848-8B01-EEEDA3658540}" type="presParOf" srcId="{9D74312F-24C6-9A49-981A-C37B45251E17}" destId="{068238DE-BCCF-7646-B1C7-3E4C54E69A45}" srcOrd="0" destOrd="0" presId="urn:microsoft.com/office/officeart/2005/8/layout/hierarchy6"/>
    <dgm:cxn modelId="{F23AA563-E463-8A45-BB98-E27D3A290139}" type="presParOf" srcId="{068238DE-BCCF-7646-B1C7-3E4C54E69A45}" destId="{EF8A9451-09F3-2244-8F2C-323174AFBAD7}" srcOrd="0" destOrd="0" presId="urn:microsoft.com/office/officeart/2005/8/layout/hierarchy6"/>
    <dgm:cxn modelId="{A9614FF3-9A33-BA47-8BA4-13CC5A8B4B6B}" type="presParOf" srcId="{068238DE-BCCF-7646-B1C7-3E4C54E69A45}" destId="{9AC730DF-4C08-3C45-86A8-548AA345ADD8}" srcOrd="1" destOrd="0" presId="urn:microsoft.com/office/officeart/2005/8/layout/hierarchy6"/>
    <dgm:cxn modelId="{C9F2B8A3-10C2-7446-9E89-766DE897C0A9}" type="presParOf" srcId="{9AC730DF-4C08-3C45-86A8-548AA345ADD8}" destId="{191E41EC-A114-E94D-BC72-FD5FD3C55982}" srcOrd="0" destOrd="0" presId="urn:microsoft.com/office/officeart/2005/8/layout/hierarchy6"/>
    <dgm:cxn modelId="{0EC77D39-D9D2-2D4B-91F5-C4D0A4D2BACA}" type="presParOf" srcId="{191E41EC-A114-E94D-BC72-FD5FD3C55982}" destId="{D565C32B-DC59-434F-8A1C-389684ABBDF6}" srcOrd="0" destOrd="0" presId="urn:microsoft.com/office/officeart/2005/8/layout/hierarchy6"/>
    <dgm:cxn modelId="{4EB45BBC-010E-B142-8BE5-7BAE6A366AAB}" type="presParOf" srcId="{191E41EC-A114-E94D-BC72-FD5FD3C55982}" destId="{751355E1-3686-A14A-9DC2-3E6C07134818}" srcOrd="1" destOrd="0" presId="urn:microsoft.com/office/officeart/2005/8/layout/hierarchy6"/>
    <dgm:cxn modelId="{6E2FFBCC-9A9D-EF44-861D-CAC4A92DDF8F}" type="presParOf" srcId="{751355E1-3686-A14A-9DC2-3E6C07134818}" destId="{230DE0A5-867A-814B-AEED-5186D8F1CCB9}" srcOrd="0" destOrd="0" presId="urn:microsoft.com/office/officeart/2005/8/layout/hierarchy6"/>
    <dgm:cxn modelId="{61EA9E28-A2D9-B847-8296-61BBBB4771AE}" type="presParOf" srcId="{751355E1-3686-A14A-9DC2-3E6C07134818}" destId="{481AC35A-AFB9-CD45-B1A2-9B3986E0877E}" srcOrd="1" destOrd="0" presId="urn:microsoft.com/office/officeart/2005/8/layout/hierarchy6"/>
    <dgm:cxn modelId="{78EED4BB-4DA6-DC48-995E-D1905BA38F76}" type="presParOf" srcId="{481AC35A-AFB9-CD45-B1A2-9B3986E0877E}" destId="{1B62FD45-86FA-E240-8BE8-6FE072D45F97}" srcOrd="0" destOrd="0" presId="urn:microsoft.com/office/officeart/2005/8/layout/hierarchy6"/>
    <dgm:cxn modelId="{C6359CDC-4FC8-FA46-8D09-52950BF6DE90}" type="presParOf" srcId="{481AC35A-AFB9-CD45-B1A2-9B3986E0877E}" destId="{93A92B10-31E1-924C-B6C3-FABCB46AEB06}" srcOrd="1" destOrd="0" presId="urn:microsoft.com/office/officeart/2005/8/layout/hierarchy6"/>
    <dgm:cxn modelId="{76AFED0F-2BB8-7540-98F7-DE25DD9B0494}" type="presParOf" srcId="{751355E1-3686-A14A-9DC2-3E6C07134818}" destId="{C6BB9F2D-02A4-2E43-9078-B4A1C5772723}" srcOrd="2" destOrd="0" presId="urn:microsoft.com/office/officeart/2005/8/layout/hierarchy6"/>
    <dgm:cxn modelId="{3415911B-E3B9-8E45-8281-863627B2878C}" type="presParOf" srcId="{751355E1-3686-A14A-9DC2-3E6C07134818}" destId="{7B49FFD9-6BCF-FC4C-91E3-E6C22CFFC5C6}" srcOrd="3" destOrd="0" presId="urn:microsoft.com/office/officeart/2005/8/layout/hierarchy6"/>
    <dgm:cxn modelId="{EAF3212E-24B2-2C40-8E19-16B383BBF887}" type="presParOf" srcId="{7B49FFD9-6BCF-FC4C-91E3-E6C22CFFC5C6}" destId="{AE3981B3-1D27-314A-B516-404299CF427E}" srcOrd="0" destOrd="0" presId="urn:microsoft.com/office/officeart/2005/8/layout/hierarchy6"/>
    <dgm:cxn modelId="{3C6D8103-C55B-FD47-89D5-8DEC9609CDAE}" type="presParOf" srcId="{7B49FFD9-6BCF-FC4C-91E3-E6C22CFFC5C6}" destId="{501CC92F-4911-4643-A7D3-DA9A79DC5AD8}" srcOrd="1" destOrd="0" presId="urn:microsoft.com/office/officeart/2005/8/layout/hierarchy6"/>
    <dgm:cxn modelId="{8793F9CC-CAD3-2344-9832-333385A4D630}" type="presParOf" srcId="{501CC92F-4911-4643-A7D3-DA9A79DC5AD8}" destId="{E5B98901-C40F-5E44-9E1E-14C26D3F34D7}" srcOrd="0" destOrd="0" presId="urn:microsoft.com/office/officeart/2005/8/layout/hierarchy6"/>
    <dgm:cxn modelId="{10A4C6F6-03D8-0540-B62D-22BCC5B0D228}" type="presParOf" srcId="{501CC92F-4911-4643-A7D3-DA9A79DC5AD8}" destId="{7217E4FC-0DA7-2D4C-B0F0-460512D9C69E}" srcOrd="1" destOrd="0" presId="urn:microsoft.com/office/officeart/2005/8/layout/hierarchy6"/>
    <dgm:cxn modelId="{6CCC06B2-571B-CE4A-921B-3505078C6820}" type="presParOf" srcId="{7217E4FC-0DA7-2D4C-B0F0-460512D9C69E}" destId="{E44FBA98-EF32-6943-8C64-3DB62BCB981C}" srcOrd="0" destOrd="0" presId="urn:microsoft.com/office/officeart/2005/8/layout/hierarchy6"/>
    <dgm:cxn modelId="{B730828D-14E2-EA43-AE4A-B0A84ABA1B7E}" type="presParOf" srcId="{7217E4FC-0DA7-2D4C-B0F0-460512D9C69E}" destId="{B7EC708E-BAB7-DB4D-A4E3-7C0F6ECF0B1D}" srcOrd="1" destOrd="0" presId="urn:microsoft.com/office/officeart/2005/8/layout/hierarchy6"/>
    <dgm:cxn modelId="{BC7B912A-4C4A-EE46-B1C9-D2991E2A4A2B}" type="presParOf" srcId="{501CC92F-4911-4643-A7D3-DA9A79DC5AD8}" destId="{060EE95B-510C-5744-98E5-FC816D39859B}" srcOrd="2" destOrd="0" presId="urn:microsoft.com/office/officeart/2005/8/layout/hierarchy6"/>
    <dgm:cxn modelId="{A3DFE875-A644-7A45-95ED-DC99CC5EBD56}" type="presParOf" srcId="{501CC92F-4911-4643-A7D3-DA9A79DC5AD8}" destId="{C09F8EAF-DBB5-5649-AE9B-A397F3039948}" srcOrd="3" destOrd="0" presId="urn:microsoft.com/office/officeart/2005/8/layout/hierarchy6"/>
    <dgm:cxn modelId="{F66BB173-92E6-EF43-9A22-810AF2F0D9ED}" type="presParOf" srcId="{C09F8EAF-DBB5-5649-AE9B-A397F3039948}" destId="{532042C0-5E95-764A-B153-F4AD8034CE9B}" srcOrd="0" destOrd="0" presId="urn:microsoft.com/office/officeart/2005/8/layout/hierarchy6"/>
    <dgm:cxn modelId="{CE26C866-29C1-DD41-99BD-D76098CA22C5}" type="presParOf" srcId="{C09F8EAF-DBB5-5649-AE9B-A397F3039948}" destId="{C5D6BB51-025D-5C42-A109-D9E5A9166FBC}" srcOrd="1" destOrd="0" presId="urn:microsoft.com/office/officeart/2005/8/layout/hierarchy6"/>
    <dgm:cxn modelId="{A75F412A-538F-554A-B070-41DE7A408974}" type="presParOf" srcId="{501CC92F-4911-4643-A7D3-DA9A79DC5AD8}" destId="{407632D7-61EA-894A-B7D5-B9065C069D77}" srcOrd="4" destOrd="0" presId="urn:microsoft.com/office/officeart/2005/8/layout/hierarchy6"/>
    <dgm:cxn modelId="{6875342E-3F90-8742-8644-64CEFF7EBF40}" type="presParOf" srcId="{501CC92F-4911-4643-A7D3-DA9A79DC5AD8}" destId="{D9B48556-594A-3749-A1EC-DC9AD6E29FC1}" srcOrd="5" destOrd="0" presId="urn:microsoft.com/office/officeart/2005/8/layout/hierarchy6"/>
    <dgm:cxn modelId="{E5473C3E-B974-E745-B119-718E224895E6}" type="presParOf" srcId="{D9B48556-594A-3749-A1EC-DC9AD6E29FC1}" destId="{94C66086-91B8-6743-9569-D7DEE9AA33EB}" srcOrd="0" destOrd="0" presId="urn:microsoft.com/office/officeart/2005/8/layout/hierarchy6"/>
    <dgm:cxn modelId="{F20EFE5B-5CC5-154F-837C-29DB434E25C6}" type="presParOf" srcId="{D9B48556-594A-3749-A1EC-DC9AD6E29FC1}" destId="{FC15521C-65C3-EF4C-A20B-FDED10FC4849}" srcOrd="1" destOrd="0" presId="urn:microsoft.com/office/officeart/2005/8/layout/hierarchy6"/>
    <dgm:cxn modelId="{F52AE356-F4C9-3B46-91BE-48389DCCA3BC}" type="presParOf" srcId="{501CC92F-4911-4643-A7D3-DA9A79DC5AD8}" destId="{676F587A-45E8-8542-B005-C7DA26A7C06E}" srcOrd="6" destOrd="0" presId="urn:microsoft.com/office/officeart/2005/8/layout/hierarchy6"/>
    <dgm:cxn modelId="{1E53FBE3-3D29-BA4C-9ADA-840BEA42D5B8}" type="presParOf" srcId="{501CC92F-4911-4643-A7D3-DA9A79DC5AD8}" destId="{7263B828-FD83-7249-814D-98CB057628B1}" srcOrd="7" destOrd="0" presId="urn:microsoft.com/office/officeart/2005/8/layout/hierarchy6"/>
    <dgm:cxn modelId="{D0D9369B-2E05-D74C-826D-0B89E0CAD6AA}" type="presParOf" srcId="{7263B828-FD83-7249-814D-98CB057628B1}" destId="{6BA5F62F-6149-7D47-A56A-35E99B8314DE}" srcOrd="0" destOrd="0" presId="urn:microsoft.com/office/officeart/2005/8/layout/hierarchy6"/>
    <dgm:cxn modelId="{157E0D16-B7CD-664B-8529-7EB322EB87F3}" type="presParOf" srcId="{7263B828-FD83-7249-814D-98CB057628B1}" destId="{4FC5226F-B8A6-A948-8C9C-462AED6EF26F}" srcOrd="1" destOrd="0" presId="urn:microsoft.com/office/officeart/2005/8/layout/hierarchy6"/>
    <dgm:cxn modelId="{606DF942-3AFD-0743-9FDC-64811DF752E5}" type="presParOf" srcId="{751355E1-3686-A14A-9DC2-3E6C07134818}" destId="{82A3C524-6175-4B43-8C97-EB2B8B7FC4E7}" srcOrd="4" destOrd="0" presId="urn:microsoft.com/office/officeart/2005/8/layout/hierarchy6"/>
    <dgm:cxn modelId="{C46D266E-7D29-684B-B991-E1849CDD4C5C}" type="presParOf" srcId="{751355E1-3686-A14A-9DC2-3E6C07134818}" destId="{CF2D89E3-5557-D947-929B-814D84EEBD0B}" srcOrd="5" destOrd="0" presId="urn:microsoft.com/office/officeart/2005/8/layout/hierarchy6"/>
    <dgm:cxn modelId="{90F1DF96-93FE-8E4D-A0D7-FE06BCF626B6}" type="presParOf" srcId="{CF2D89E3-5557-D947-929B-814D84EEBD0B}" destId="{AB9F4E62-DFEA-DB46-B22E-37DC28A9223C}" srcOrd="0" destOrd="0" presId="urn:microsoft.com/office/officeart/2005/8/layout/hierarchy6"/>
    <dgm:cxn modelId="{B76E1C88-C085-4548-B308-710F10191534}" type="presParOf" srcId="{CF2D89E3-5557-D947-929B-814D84EEBD0B}" destId="{D638387A-547A-2E43-A2AC-9835A8BE4E4F}" srcOrd="1" destOrd="0" presId="urn:microsoft.com/office/officeart/2005/8/layout/hierarchy6"/>
    <dgm:cxn modelId="{E7153D21-6E24-4849-95C2-C039D1212E1A}" type="presParOf" srcId="{D638387A-547A-2E43-A2AC-9835A8BE4E4F}" destId="{8894D4F1-D10E-9F4C-9C47-C9D2107074C4}" srcOrd="0" destOrd="0" presId="urn:microsoft.com/office/officeart/2005/8/layout/hierarchy6"/>
    <dgm:cxn modelId="{327FAB8D-7C3A-E545-BE93-312A94683532}" type="presParOf" srcId="{D638387A-547A-2E43-A2AC-9835A8BE4E4F}" destId="{C1105E43-84CC-F846-ACFE-E7D428B49795}" srcOrd="1" destOrd="0" presId="urn:microsoft.com/office/officeart/2005/8/layout/hierarchy6"/>
    <dgm:cxn modelId="{C8DD1FB2-A266-2943-A74B-49DC9577BDBF}" type="presParOf" srcId="{C1105E43-84CC-F846-ACFE-E7D428B49795}" destId="{83DDB900-D715-F14F-B1D2-8B47DA0CB5A1}" srcOrd="0" destOrd="0" presId="urn:microsoft.com/office/officeart/2005/8/layout/hierarchy6"/>
    <dgm:cxn modelId="{B8E6B195-3458-7F4B-A73E-CDC9C8993736}" type="presParOf" srcId="{C1105E43-84CC-F846-ACFE-E7D428B49795}" destId="{5ED37C79-A1B6-174E-AE0F-ED828ABFD9A1}" srcOrd="1" destOrd="0" presId="urn:microsoft.com/office/officeart/2005/8/layout/hierarchy6"/>
    <dgm:cxn modelId="{1DD261A9-1F98-034D-98BD-D34691CB7DA0}" type="presParOf" srcId="{9D74312F-24C6-9A49-981A-C37B45251E17}" destId="{5755B461-76A6-E74C-87F4-8C110FE0EF48}" srcOrd="1" destOrd="0" presId="urn:microsoft.com/office/officeart/2005/8/layout/hierarchy6"/>
    <dgm:cxn modelId="{79FA1727-FE7F-4742-BCDC-6593D98A28AA}" type="presParOf" srcId="{5755B461-76A6-E74C-87F4-8C110FE0EF48}" destId="{AEA5A4B4-F707-6247-AB45-7E1C968BCD01}" srcOrd="0" destOrd="0" presId="urn:microsoft.com/office/officeart/2005/8/layout/hierarchy6"/>
    <dgm:cxn modelId="{B78DEA0D-E686-6548-AF7F-49B6F324599C}" type="presParOf" srcId="{AEA5A4B4-F707-6247-AB45-7E1C968BCD01}" destId="{13BC43FB-26D6-664A-BA40-8E96D9F29EA7}" srcOrd="0" destOrd="0" presId="urn:microsoft.com/office/officeart/2005/8/layout/hierarchy6"/>
    <dgm:cxn modelId="{323529A3-73D7-C146-BEDD-3A2B4E06E9B9}" type="presParOf" srcId="{AEA5A4B4-F707-6247-AB45-7E1C968BCD01}" destId="{C296E3B4-9AB9-9C45-9F12-20692F4E615A}" srcOrd="1" destOrd="0" presId="urn:microsoft.com/office/officeart/2005/8/layout/hierarchy6"/>
    <dgm:cxn modelId="{CB186FA1-2082-B147-B94B-0D8186317053}" type="presParOf" srcId="{5755B461-76A6-E74C-87F4-8C110FE0EF48}" destId="{3E4A9DE5-4909-5E4E-AD49-E7C7A227D857}" srcOrd="1" destOrd="0" presId="urn:microsoft.com/office/officeart/2005/8/layout/hierarchy6"/>
    <dgm:cxn modelId="{349743FF-40E2-E943-A2E5-4C9186211B70}" type="presParOf" srcId="{3E4A9DE5-4909-5E4E-AD49-E7C7A227D857}" destId="{139324E1-BADF-CD44-A609-B3C5BE1872E8}" srcOrd="0" destOrd="0" presId="urn:microsoft.com/office/officeart/2005/8/layout/hierarchy6"/>
    <dgm:cxn modelId="{D699891F-1BEC-7F44-98A5-662594AC5623}" type="presParOf" srcId="{5755B461-76A6-E74C-87F4-8C110FE0EF48}" destId="{54A42485-1FEE-5146-9115-8B698A90DE8B}" srcOrd="2" destOrd="0" presId="urn:microsoft.com/office/officeart/2005/8/layout/hierarchy6"/>
    <dgm:cxn modelId="{5EDC04EB-354C-144E-864B-518725120E92}" type="presParOf" srcId="{54A42485-1FEE-5146-9115-8B698A90DE8B}" destId="{644F6044-502C-EB4A-A331-9B6D4D4B9969}" srcOrd="0" destOrd="0" presId="urn:microsoft.com/office/officeart/2005/8/layout/hierarchy6"/>
    <dgm:cxn modelId="{E03D9526-4170-A940-B23A-7DDCE847F62E}" type="presParOf" srcId="{54A42485-1FEE-5146-9115-8B698A90DE8B}" destId="{AAF27F6B-EE50-264B-BA42-29105209D599}" srcOrd="1" destOrd="0" presId="urn:microsoft.com/office/officeart/2005/8/layout/hierarchy6"/>
    <dgm:cxn modelId="{3BF00C87-FE6C-CA42-B84F-CD7F21725737}" type="presParOf" srcId="{5755B461-76A6-E74C-87F4-8C110FE0EF48}" destId="{69FFD493-546C-5141-B258-8D606D8D527F}" srcOrd="3" destOrd="0" presId="urn:microsoft.com/office/officeart/2005/8/layout/hierarchy6"/>
    <dgm:cxn modelId="{C9B096B7-2AAD-D44F-A66E-1C3A53313C28}" type="presParOf" srcId="{69FFD493-546C-5141-B258-8D606D8D527F}" destId="{98545ADD-2292-8649-A1DC-DC8909D36DA3}" srcOrd="0" destOrd="0" presId="urn:microsoft.com/office/officeart/2005/8/layout/hierarchy6"/>
    <dgm:cxn modelId="{48BC898E-ABC2-364E-B33B-8D7754F76A73}" type="presParOf" srcId="{5755B461-76A6-E74C-87F4-8C110FE0EF48}" destId="{B86C1692-0B93-894F-A1A2-C0CA2FE681A4}" srcOrd="4" destOrd="0" presId="urn:microsoft.com/office/officeart/2005/8/layout/hierarchy6"/>
    <dgm:cxn modelId="{7AA70A08-FBB3-6E4F-8EFD-F139365E63CE}" type="presParOf" srcId="{B86C1692-0B93-894F-A1A2-C0CA2FE681A4}" destId="{30409F90-383D-C246-B302-68A154267FA0}" srcOrd="0" destOrd="0" presId="urn:microsoft.com/office/officeart/2005/8/layout/hierarchy6"/>
    <dgm:cxn modelId="{1B4A9FA2-A969-D642-A276-CA9AAE2BC43E}" type="presParOf" srcId="{B86C1692-0B93-894F-A1A2-C0CA2FE681A4}" destId="{1B339877-6EE8-3D4B-995D-70266CE1B152}" srcOrd="1" destOrd="0" presId="urn:microsoft.com/office/officeart/2005/8/layout/hierarchy6"/>
    <dgm:cxn modelId="{D29719CA-19A1-6245-817F-8B63626604AA}" type="presParOf" srcId="{5755B461-76A6-E74C-87F4-8C110FE0EF48}" destId="{061306F2-75CD-8041-9817-59FA86CA4F74}" srcOrd="5" destOrd="0" presId="urn:microsoft.com/office/officeart/2005/8/layout/hierarchy6"/>
    <dgm:cxn modelId="{41350721-AF6C-464B-8B78-651BCE72447C}" type="presParOf" srcId="{061306F2-75CD-8041-9817-59FA86CA4F74}" destId="{77757BDC-9F0B-DF4A-A2A6-71855B8A74F3}" srcOrd="0" destOrd="0" presId="urn:microsoft.com/office/officeart/2005/8/layout/hierarchy6"/>
    <dgm:cxn modelId="{9FA2D1E3-6C56-FF46-9FDE-B2693F91E158}" type="presParOf" srcId="{5755B461-76A6-E74C-87F4-8C110FE0EF48}" destId="{5AA2D037-27E7-3748-A3C1-634F2668D8B9}" srcOrd="6" destOrd="0" presId="urn:microsoft.com/office/officeart/2005/8/layout/hierarchy6"/>
    <dgm:cxn modelId="{951FFB0C-C3F8-814B-BAA1-2F51C4944043}" type="presParOf" srcId="{5AA2D037-27E7-3748-A3C1-634F2668D8B9}" destId="{7E109A9C-BD13-A547-A075-0334751142C9}" srcOrd="0" destOrd="0" presId="urn:microsoft.com/office/officeart/2005/8/layout/hierarchy6"/>
    <dgm:cxn modelId="{656C5AA5-2F25-D44F-A2BC-49C8F94B179A}" type="presParOf" srcId="{5AA2D037-27E7-3748-A3C1-634F2668D8B9}" destId="{F3F238F1-6B0F-EA4A-B878-55435C4E961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09A9C-BD13-A547-A075-0334751142C9}">
      <dsp:nvSpPr>
        <dsp:cNvPr id="0" name=""/>
        <dsp:cNvSpPr/>
      </dsp:nvSpPr>
      <dsp:spPr>
        <a:xfrm>
          <a:off x="0" y="3165103"/>
          <a:ext cx="8229600" cy="721697"/>
        </a:xfrm>
        <a:prstGeom prst="roundRect">
          <a:avLst>
            <a:gd name="adj" fmla="val 10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Hardware</a:t>
          </a:r>
          <a:endParaRPr lang="en-US" sz="2500" kern="1200" dirty="0"/>
        </a:p>
      </dsp:txBody>
      <dsp:txXfrm>
        <a:off x="0" y="3165103"/>
        <a:ext cx="2468880" cy="721697"/>
      </dsp:txXfrm>
    </dsp:sp>
    <dsp:sp modelId="{30409F90-383D-C246-B302-68A154267FA0}">
      <dsp:nvSpPr>
        <dsp:cNvPr id="0" name=""/>
        <dsp:cNvSpPr/>
      </dsp:nvSpPr>
      <dsp:spPr>
        <a:xfrm>
          <a:off x="0" y="2323122"/>
          <a:ext cx="8229600" cy="721697"/>
        </a:xfrm>
        <a:prstGeom prst="roundRect">
          <a:avLst>
            <a:gd name="adj" fmla="val 10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Kernel Mode</a:t>
          </a:r>
          <a:endParaRPr lang="en-US" sz="2500" kern="1200" dirty="0"/>
        </a:p>
      </dsp:txBody>
      <dsp:txXfrm>
        <a:off x="0" y="2323122"/>
        <a:ext cx="2468880" cy="721697"/>
      </dsp:txXfrm>
    </dsp:sp>
    <dsp:sp modelId="{644F6044-502C-EB4A-A331-9B6D4D4B9969}">
      <dsp:nvSpPr>
        <dsp:cNvPr id="0" name=""/>
        <dsp:cNvSpPr/>
      </dsp:nvSpPr>
      <dsp:spPr>
        <a:xfrm>
          <a:off x="0" y="1481142"/>
          <a:ext cx="8229600" cy="721697"/>
        </a:xfrm>
        <a:prstGeom prst="roundRect">
          <a:avLst>
            <a:gd name="adj" fmla="val 10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User Mode</a:t>
          </a:r>
          <a:endParaRPr lang="en-US" sz="2500" kern="1200" dirty="0"/>
        </a:p>
      </dsp:txBody>
      <dsp:txXfrm>
        <a:off x="0" y="1481142"/>
        <a:ext cx="2468880" cy="721697"/>
      </dsp:txXfrm>
    </dsp:sp>
    <dsp:sp modelId="{13BC43FB-26D6-664A-BA40-8E96D9F29EA7}">
      <dsp:nvSpPr>
        <dsp:cNvPr id="0" name=""/>
        <dsp:cNvSpPr/>
      </dsp:nvSpPr>
      <dsp:spPr>
        <a:xfrm>
          <a:off x="0" y="639162"/>
          <a:ext cx="8229600" cy="721697"/>
        </a:xfrm>
        <a:prstGeom prst="roundRect">
          <a:avLst>
            <a:gd name="adj" fmla="val 10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System</a:t>
          </a:r>
          <a:endParaRPr lang="en-US" sz="2500" kern="1200" dirty="0"/>
        </a:p>
      </dsp:txBody>
      <dsp:txXfrm>
        <a:off x="0" y="639162"/>
        <a:ext cx="2468880" cy="721697"/>
      </dsp:txXfrm>
    </dsp:sp>
    <dsp:sp modelId="{D565C32B-DC59-434F-8A1C-389684ABBDF6}">
      <dsp:nvSpPr>
        <dsp:cNvPr id="0" name=""/>
        <dsp:cNvSpPr/>
      </dsp:nvSpPr>
      <dsp:spPr>
        <a:xfrm>
          <a:off x="5109072" y="699303"/>
          <a:ext cx="902121" cy="60141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Application</a:t>
          </a:r>
          <a:endParaRPr lang="en-US" sz="1100" kern="1200" dirty="0"/>
        </a:p>
      </dsp:txBody>
      <dsp:txXfrm>
        <a:off x="5126687" y="716918"/>
        <a:ext cx="866891" cy="566184"/>
      </dsp:txXfrm>
    </dsp:sp>
    <dsp:sp modelId="{230DE0A5-867A-814B-AEED-5186D8F1CCB9}">
      <dsp:nvSpPr>
        <dsp:cNvPr id="0" name=""/>
        <dsp:cNvSpPr/>
      </dsp:nvSpPr>
      <dsp:spPr>
        <a:xfrm>
          <a:off x="3507806" y="1300718"/>
          <a:ext cx="2052326" cy="240565"/>
        </a:xfrm>
        <a:custGeom>
          <a:avLst/>
          <a:gdLst/>
          <a:ahLst/>
          <a:cxnLst/>
          <a:rect l="0" t="0" r="0" b="0"/>
          <a:pathLst>
            <a:path>
              <a:moveTo>
                <a:pt x="2052326" y="0"/>
              </a:moveTo>
              <a:lnTo>
                <a:pt x="2052326" y="120282"/>
              </a:lnTo>
              <a:lnTo>
                <a:pt x="0" y="120282"/>
              </a:lnTo>
              <a:lnTo>
                <a:pt x="0" y="2405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62FD45-86FA-E240-8BE8-6FE072D45F97}">
      <dsp:nvSpPr>
        <dsp:cNvPr id="0" name=""/>
        <dsp:cNvSpPr/>
      </dsp:nvSpPr>
      <dsp:spPr>
        <a:xfrm>
          <a:off x="3056745" y="1541284"/>
          <a:ext cx="902121" cy="60141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OS Server</a:t>
          </a:r>
          <a:endParaRPr lang="en-US" sz="1100" kern="1200" dirty="0"/>
        </a:p>
      </dsp:txBody>
      <dsp:txXfrm>
        <a:off x="3074360" y="1558899"/>
        <a:ext cx="866891" cy="566184"/>
      </dsp:txXfrm>
    </dsp:sp>
    <dsp:sp modelId="{C6BB9F2D-02A4-2E43-9078-B4A1C5772723}">
      <dsp:nvSpPr>
        <dsp:cNvPr id="0" name=""/>
        <dsp:cNvSpPr/>
      </dsp:nvSpPr>
      <dsp:spPr>
        <a:xfrm>
          <a:off x="4680564" y="1300718"/>
          <a:ext cx="879568" cy="240565"/>
        </a:xfrm>
        <a:custGeom>
          <a:avLst/>
          <a:gdLst/>
          <a:ahLst/>
          <a:cxnLst/>
          <a:rect l="0" t="0" r="0" b="0"/>
          <a:pathLst>
            <a:path>
              <a:moveTo>
                <a:pt x="879568" y="0"/>
              </a:moveTo>
              <a:lnTo>
                <a:pt x="879568" y="120282"/>
              </a:lnTo>
              <a:lnTo>
                <a:pt x="0" y="120282"/>
              </a:lnTo>
              <a:lnTo>
                <a:pt x="0" y="2405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3981B3-1D27-314A-B516-404299CF427E}">
      <dsp:nvSpPr>
        <dsp:cNvPr id="0" name=""/>
        <dsp:cNvSpPr/>
      </dsp:nvSpPr>
      <dsp:spPr>
        <a:xfrm>
          <a:off x="4229504" y="1541284"/>
          <a:ext cx="902121" cy="60141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Libraries</a:t>
          </a:r>
          <a:endParaRPr lang="en-US" sz="1100" kern="1200" dirty="0"/>
        </a:p>
      </dsp:txBody>
      <dsp:txXfrm>
        <a:off x="4247119" y="1558899"/>
        <a:ext cx="866891" cy="566184"/>
      </dsp:txXfrm>
    </dsp:sp>
    <dsp:sp modelId="{E5B98901-C40F-5E44-9E1E-14C26D3F34D7}">
      <dsp:nvSpPr>
        <dsp:cNvPr id="0" name=""/>
        <dsp:cNvSpPr/>
      </dsp:nvSpPr>
      <dsp:spPr>
        <a:xfrm>
          <a:off x="2921427" y="2142698"/>
          <a:ext cx="1759137" cy="240565"/>
        </a:xfrm>
        <a:custGeom>
          <a:avLst/>
          <a:gdLst/>
          <a:ahLst/>
          <a:cxnLst/>
          <a:rect l="0" t="0" r="0" b="0"/>
          <a:pathLst>
            <a:path>
              <a:moveTo>
                <a:pt x="1759137" y="0"/>
              </a:moveTo>
              <a:lnTo>
                <a:pt x="1759137" y="120282"/>
              </a:lnTo>
              <a:lnTo>
                <a:pt x="0" y="120282"/>
              </a:lnTo>
              <a:lnTo>
                <a:pt x="0" y="24056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4FBA98-EF32-6943-8C64-3DB62BCB981C}">
      <dsp:nvSpPr>
        <dsp:cNvPr id="0" name=""/>
        <dsp:cNvSpPr/>
      </dsp:nvSpPr>
      <dsp:spPr>
        <a:xfrm>
          <a:off x="2470366" y="2383264"/>
          <a:ext cx="902121" cy="60141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Basic IPC</a:t>
          </a:r>
          <a:endParaRPr lang="en-US" sz="1100" kern="1200" dirty="0"/>
        </a:p>
      </dsp:txBody>
      <dsp:txXfrm>
        <a:off x="2487981" y="2400879"/>
        <a:ext cx="866891" cy="566184"/>
      </dsp:txXfrm>
    </dsp:sp>
    <dsp:sp modelId="{060EE95B-510C-5744-98E5-FC816D39859B}">
      <dsp:nvSpPr>
        <dsp:cNvPr id="0" name=""/>
        <dsp:cNvSpPr/>
      </dsp:nvSpPr>
      <dsp:spPr>
        <a:xfrm>
          <a:off x="4094185" y="2142698"/>
          <a:ext cx="586379" cy="240565"/>
        </a:xfrm>
        <a:custGeom>
          <a:avLst/>
          <a:gdLst/>
          <a:ahLst/>
          <a:cxnLst/>
          <a:rect l="0" t="0" r="0" b="0"/>
          <a:pathLst>
            <a:path>
              <a:moveTo>
                <a:pt x="586379" y="0"/>
              </a:moveTo>
              <a:lnTo>
                <a:pt x="586379" y="120282"/>
              </a:lnTo>
              <a:lnTo>
                <a:pt x="0" y="120282"/>
              </a:lnTo>
              <a:lnTo>
                <a:pt x="0" y="24056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2042C0-5E95-764A-B153-F4AD8034CE9B}">
      <dsp:nvSpPr>
        <dsp:cNvPr id="0" name=""/>
        <dsp:cNvSpPr/>
      </dsp:nvSpPr>
      <dsp:spPr>
        <a:xfrm>
          <a:off x="3643124" y="2383264"/>
          <a:ext cx="902121" cy="60141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Virtual Memory</a:t>
          </a:r>
          <a:endParaRPr lang="en-US" sz="1100" kern="1200" dirty="0"/>
        </a:p>
      </dsp:txBody>
      <dsp:txXfrm>
        <a:off x="3660739" y="2400879"/>
        <a:ext cx="866891" cy="566184"/>
      </dsp:txXfrm>
    </dsp:sp>
    <dsp:sp modelId="{407632D7-61EA-894A-B7D5-B9065C069D77}">
      <dsp:nvSpPr>
        <dsp:cNvPr id="0" name=""/>
        <dsp:cNvSpPr/>
      </dsp:nvSpPr>
      <dsp:spPr>
        <a:xfrm>
          <a:off x="4680564" y="2142698"/>
          <a:ext cx="586379" cy="240565"/>
        </a:xfrm>
        <a:custGeom>
          <a:avLst/>
          <a:gdLst/>
          <a:ahLst/>
          <a:cxnLst/>
          <a:rect l="0" t="0" r="0" b="0"/>
          <a:pathLst>
            <a:path>
              <a:moveTo>
                <a:pt x="0" y="0"/>
              </a:moveTo>
              <a:lnTo>
                <a:pt x="0" y="120282"/>
              </a:lnTo>
              <a:lnTo>
                <a:pt x="586379" y="120282"/>
              </a:lnTo>
              <a:lnTo>
                <a:pt x="586379" y="24056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C66086-91B8-6743-9569-D7DEE9AA33EB}">
      <dsp:nvSpPr>
        <dsp:cNvPr id="0" name=""/>
        <dsp:cNvSpPr/>
      </dsp:nvSpPr>
      <dsp:spPr>
        <a:xfrm>
          <a:off x="4815883" y="2383264"/>
          <a:ext cx="902121" cy="60141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Device Driver</a:t>
          </a:r>
          <a:endParaRPr lang="en-US" sz="1100" kern="1200" dirty="0"/>
        </a:p>
      </dsp:txBody>
      <dsp:txXfrm>
        <a:off x="4833498" y="2400879"/>
        <a:ext cx="866891" cy="566184"/>
      </dsp:txXfrm>
    </dsp:sp>
    <dsp:sp modelId="{676F587A-45E8-8542-B005-C7DA26A7C06E}">
      <dsp:nvSpPr>
        <dsp:cNvPr id="0" name=""/>
        <dsp:cNvSpPr/>
      </dsp:nvSpPr>
      <dsp:spPr>
        <a:xfrm>
          <a:off x="4680564" y="2142698"/>
          <a:ext cx="1759137" cy="240565"/>
        </a:xfrm>
        <a:custGeom>
          <a:avLst/>
          <a:gdLst/>
          <a:ahLst/>
          <a:cxnLst/>
          <a:rect l="0" t="0" r="0" b="0"/>
          <a:pathLst>
            <a:path>
              <a:moveTo>
                <a:pt x="0" y="0"/>
              </a:moveTo>
              <a:lnTo>
                <a:pt x="0" y="120282"/>
              </a:lnTo>
              <a:lnTo>
                <a:pt x="1759137" y="120282"/>
              </a:lnTo>
              <a:lnTo>
                <a:pt x="1759137" y="24056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A5F62F-6149-7D47-A56A-35E99B8314DE}">
      <dsp:nvSpPr>
        <dsp:cNvPr id="0" name=""/>
        <dsp:cNvSpPr/>
      </dsp:nvSpPr>
      <dsp:spPr>
        <a:xfrm>
          <a:off x="5988641" y="2383264"/>
          <a:ext cx="902121" cy="60141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Application IPC</a:t>
          </a:r>
          <a:endParaRPr lang="en-US" sz="1100" kern="1200" dirty="0"/>
        </a:p>
      </dsp:txBody>
      <dsp:txXfrm>
        <a:off x="6006256" y="2400879"/>
        <a:ext cx="866891" cy="566184"/>
      </dsp:txXfrm>
    </dsp:sp>
    <dsp:sp modelId="{82A3C524-6175-4B43-8C97-EB2B8B7FC4E7}">
      <dsp:nvSpPr>
        <dsp:cNvPr id="0" name=""/>
        <dsp:cNvSpPr/>
      </dsp:nvSpPr>
      <dsp:spPr>
        <a:xfrm>
          <a:off x="5560133" y="1300718"/>
          <a:ext cx="2052326" cy="240565"/>
        </a:xfrm>
        <a:custGeom>
          <a:avLst/>
          <a:gdLst/>
          <a:ahLst/>
          <a:cxnLst/>
          <a:rect l="0" t="0" r="0" b="0"/>
          <a:pathLst>
            <a:path>
              <a:moveTo>
                <a:pt x="0" y="0"/>
              </a:moveTo>
              <a:lnTo>
                <a:pt x="0" y="120282"/>
              </a:lnTo>
              <a:lnTo>
                <a:pt x="2052326" y="120282"/>
              </a:lnTo>
              <a:lnTo>
                <a:pt x="2052326" y="2405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9F4E62-DFEA-DB46-B22E-37DC28A9223C}">
      <dsp:nvSpPr>
        <dsp:cNvPr id="0" name=""/>
        <dsp:cNvSpPr/>
      </dsp:nvSpPr>
      <dsp:spPr>
        <a:xfrm>
          <a:off x="7161399" y="1541284"/>
          <a:ext cx="902121" cy="60141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File Server</a:t>
          </a:r>
          <a:endParaRPr lang="en-US" sz="1100" kern="1200" dirty="0"/>
        </a:p>
      </dsp:txBody>
      <dsp:txXfrm>
        <a:off x="7179014" y="1558899"/>
        <a:ext cx="866891" cy="566184"/>
      </dsp:txXfrm>
    </dsp:sp>
    <dsp:sp modelId="{8894D4F1-D10E-9F4C-9C47-C9D2107074C4}">
      <dsp:nvSpPr>
        <dsp:cNvPr id="0" name=""/>
        <dsp:cNvSpPr/>
      </dsp:nvSpPr>
      <dsp:spPr>
        <a:xfrm>
          <a:off x="7566740" y="2142698"/>
          <a:ext cx="91440" cy="240565"/>
        </a:xfrm>
        <a:custGeom>
          <a:avLst/>
          <a:gdLst/>
          <a:ahLst/>
          <a:cxnLst/>
          <a:rect l="0" t="0" r="0" b="0"/>
          <a:pathLst>
            <a:path>
              <a:moveTo>
                <a:pt x="45720" y="0"/>
              </a:moveTo>
              <a:lnTo>
                <a:pt x="45720" y="24056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DDB900-D715-F14F-B1D2-8B47DA0CB5A1}">
      <dsp:nvSpPr>
        <dsp:cNvPr id="0" name=""/>
        <dsp:cNvSpPr/>
      </dsp:nvSpPr>
      <dsp:spPr>
        <a:xfrm>
          <a:off x="7161399" y="2383264"/>
          <a:ext cx="902121" cy="601414"/>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Scheduling</a:t>
          </a:r>
          <a:endParaRPr lang="en-US" sz="1100" kern="1200" dirty="0"/>
        </a:p>
      </dsp:txBody>
      <dsp:txXfrm>
        <a:off x="7179014" y="2400879"/>
        <a:ext cx="866891" cy="5661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98D35-FCA2-EF48-A2F4-6488B01570AE}" type="datetimeFigureOut">
              <a:rPr lang="en-US" smtClean="0"/>
              <a:t>14/04/15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8BEB0-1942-BA4F-8E83-AA90A8B44C95}" type="slidenum">
              <a:rPr lang="en-US" smtClean="0"/>
              <a:t>‹#›</a:t>
            </a:fld>
            <a:endParaRPr lang="en-US"/>
          </a:p>
        </p:txBody>
      </p:sp>
    </p:spTree>
    <p:extLst>
      <p:ext uri="{BB962C8B-B14F-4D97-AF65-F5344CB8AC3E}">
        <p14:creationId xmlns:p14="http://schemas.microsoft.com/office/powerpoint/2010/main" val="7978524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 process communications</a:t>
            </a:r>
            <a:endParaRPr lang="en-US" dirty="0"/>
          </a:p>
        </p:txBody>
      </p:sp>
      <p:sp>
        <p:nvSpPr>
          <p:cNvPr id="4" name="Slide Number Placeholder 3"/>
          <p:cNvSpPr>
            <a:spLocks noGrp="1"/>
          </p:cNvSpPr>
          <p:nvPr>
            <p:ph type="sldNum" sz="quarter" idx="10"/>
          </p:nvPr>
        </p:nvSpPr>
        <p:spPr/>
        <p:txBody>
          <a:bodyPr/>
          <a:lstStyle/>
          <a:p>
            <a:fld id="{A518BEB0-1942-BA4F-8E83-AA90A8B44C95}" type="slidenum">
              <a:rPr lang="en-US" smtClean="0"/>
              <a:t>12</a:t>
            </a:fld>
            <a:endParaRPr lang="en-US"/>
          </a:p>
        </p:txBody>
      </p:sp>
    </p:spTree>
    <p:extLst>
      <p:ext uri="{BB962C8B-B14F-4D97-AF65-F5344CB8AC3E}">
        <p14:creationId xmlns:p14="http://schemas.microsoft.com/office/powerpoint/2010/main" val="255667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t>
            </a:r>
            <a:r>
              <a:rPr lang="en-US" dirty="0" err="1" smtClean="0"/>
              <a:t>contervetial</a:t>
            </a:r>
            <a:r>
              <a:rPr lang="en-US" dirty="0" smtClean="0"/>
              <a:t> at the moment but if we</a:t>
            </a:r>
            <a:r>
              <a:rPr lang="en-US" baseline="0" dirty="0" smtClean="0"/>
              <a:t> can indeed take the best parts of the two</a:t>
            </a:r>
            <a:endParaRPr lang="en-US" dirty="0"/>
          </a:p>
        </p:txBody>
      </p:sp>
      <p:sp>
        <p:nvSpPr>
          <p:cNvPr id="4" name="Slide Number Placeholder 3"/>
          <p:cNvSpPr>
            <a:spLocks noGrp="1"/>
          </p:cNvSpPr>
          <p:nvPr>
            <p:ph type="sldNum" sz="quarter" idx="10"/>
          </p:nvPr>
        </p:nvSpPr>
        <p:spPr/>
        <p:txBody>
          <a:bodyPr/>
          <a:lstStyle/>
          <a:p>
            <a:fld id="{A518BEB0-1942-BA4F-8E83-AA90A8B44C95}" type="slidenum">
              <a:rPr lang="en-US" smtClean="0"/>
              <a:t>13</a:t>
            </a:fld>
            <a:endParaRPr lang="en-US"/>
          </a:p>
        </p:txBody>
      </p:sp>
    </p:spTree>
    <p:extLst>
      <p:ext uri="{BB962C8B-B14F-4D97-AF65-F5344CB8AC3E}">
        <p14:creationId xmlns:p14="http://schemas.microsoft.com/office/powerpoint/2010/main" val="87667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we see it all the time on the </a:t>
            </a:r>
            <a:r>
              <a:rPr lang="en-US" dirty="0" err="1" smtClean="0"/>
              <a:t>tv</a:t>
            </a:r>
            <a:r>
              <a:rPr lang="en-US" dirty="0" smtClean="0"/>
              <a:t> how much of a techno leap we need to make</a:t>
            </a:r>
            <a:r>
              <a:rPr lang="en-US" baseline="0" dirty="0" smtClean="0"/>
              <a:t> to have a </a:t>
            </a:r>
            <a:r>
              <a:rPr lang="en-US" baseline="0" dirty="0" err="1" smtClean="0"/>
              <a:t>os</a:t>
            </a:r>
            <a:r>
              <a:rPr lang="en-US" baseline="0" dirty="0" smtClean="0"/>
              <a:t> that can run an entire ship without over heating </a:t>
            </a:r>
            <a:r>
              <a:rPr lang="en-US" baseline="0" dirty="0" err="1" smtClean="0"/>
              <a:t>etc</a:t>
            </a:r>
            <a:r>
              <a:rPr lang="en-US" baseline="0" dirty="0" smtClean="0"/>
              <a:t>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A518BEB0-1942-BA4F-8E83-AA90A8B44C95}" type="slidenum">
              <a:rPr lang="en-US" smtClean="0"/>
              <a:t>17</a:t>
            </a:fld>
            <a:endParaRPr lang="en-US"/>
          </a:p>
        </p:txBody>
      </p:sp>
    </p:spTree>
    <p:extLst>
      <p:ext uri="{BB962C8B-B14F-4D97-AF65-F5344CB8AC3E}">
        <p14:creationId xmlns:p14="http://schemas.microsoft.com/office/powerpoint/2010/main" val="311997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17C9C-4760-45F1-84CC-7009737AD252}" type="datetimeFigureOut">
              <a:rPr lang="en-IE" smtClean="0"/>
              <a:t>14/04/15</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469B94-3665-4D3D-B183-E83E74E1064C}"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14/04/15</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14/04/15</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14/04/15</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14/04/15</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17C9C-4760-45F1-84CC-7009737AD252}" type="datetimeFigureOut">
              <a:rPr lang="en-IE" smtClean="0"/>
              <a:t>14/04/15</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17C9C-4760-45F1-84CC-7009737AD252}" type="datetimeFigureOut">
              <a:rPr lang="en-IE" smtClean="0"/>
              <a:t>14/04/15</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17C9C-4760-45F1-84CC-7009737AD252}" type="datetimeFigureOut">
              <a:rPr lang="en-IE" smtClean="0"/>
              <a:t>14/04/15</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17C9C-4760-45F1-84CC-7009737AD252}" type="datetimeFigureOut">
              <a:rPr lang="en-IE" smtClean="0"/>
              <a:t>14/04/15</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5117C9C-4760-45F1-84CC-7009737AD252}" type="datetimeFigureOut">
              <a:rPr lang="en-IE" smtClean="0"/>
              <a:t>14/04/15</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17C9C-4760-45F1-84CC-7009737AD252}" type="datetimeFigureOut">
              <a:rPr lang="en-IE" smtClean="0"/>
              <a:t>14/04/15</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469B94-3665-4D3D-B183-E83E74E1064C}" type="slidenum">
              <a:rPr lang="en-IE" smtClean="0"/>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117C9C-4760-45F1-84CC-7009737AD252}" type="datetimeFigureOut">
              <a:rPr lang="en-IE" smtClean="0"/>
              <a:t>14/04/15</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469B94-3665-4D3D-B183-E83E74E1064C}"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ekJh1dlm8Q"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EDI Operating System</a:t>
            </a:r>
            <a:endParaRPr lang="en-IE" dirty="0"/>
          </a:p>
        </p:txBody>
      </p:sp>
      <p:sp>
        <p:nvSpPr>
          <p:cNvPr id="3" name="Subtitle 2"/>
          <p:cNvSpPr>
            <a:spLocks noGrp="1"/>
          </p:cNvSpPr>
          <p:nvPr>
            <p:ph type="subTitle" idx="1"/>
          </p:nvPr>
        </p:nvSpPr>
        <p:spPr/>
        <p:txBody>
          <a:bodyPr>
            <a:normAutofit fontScale="92500" lnSpcReduction="20000"/>
          </a:bodyPr>
          <a:lstStyle/>
          <a:p>
            <a:r>
              <a:rPr lang="en-IE" dirty="0" smtClean="0"/>
              <a:t>Davydenko Vladimir,</a:t>
            </a:r>
            <a:endParaRPr lang="en-IE" dirty="0"/>
          </a:p>
          <a:p>
            <a:r>
              <a:rPr lang="en-IE" dirty="0"/>
              <a:t>Mc </a:t>
            </a:r>
            <a:r>
              <a:rPr lang="en-IE" dirty="0" smtClean="0"/>
              <a:t>Girr Stephen,</a:t>
            </a:r>
            <a:endParaRPr lang="en-IE" dirty="0"/>
          </a:p>
          <a:p>
            <a:r>
              <a:rPr lang="en-IE" dirty="0" smtClean="0"/>
              <a:t>Purcell Sean.</a:t>
            </a:r>
            <a:endParaRPr lang="en-IE" dirty="0"/>
          </a:p>
        </p:txBody>
      </p:sp>
    </p:spTree>
    <p:extLst>
      <p:ext uri="{BB962C8B-B14F-4D97-AF65-F5344CB8AC3E}">
        <p14:creationId xmlns:p14="http://schemas.microsoft.com/office/powerpoint/2010/main" val="42367842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 contrast to a microkernel, all (or nearly all) operating system services in a hybrid kernel are still in </a:t>
            </a:r>
            <a:r>
              <a:rPr lang="en-US" dirty="0" smtClean="0"/>
              <a:t>kernel space.</a:t>
            </a:r>
          </a:p>
          <a:p>
            <a:pPr marL="109728" indent="0">
              <a:buNone/>
            </a:pPr>
            <a:endParaRPr lang="en-US" dirty="0" smtClean="0"/>
          </a:p>
        </p:txBody>
      </p:sp>
      <p:sp>
        <p:nvSpPr>
          <p:cNvPr id="3" name="Title 2"/>
          <p:cNvSpPr>
            <a:spLocks noGrp="1"/>
          </p:cNvSpPr>
          <p:nvPr>
            <p:ph type="title"/>
          </p:nvPr>
        </p:nvSpPr>
        <p:spPr/>
        <p:txBody>
          <a:bodyPr/>
          <a:lstStyle/>
          <a:p>
            <a:r>
              <a:rPr lang="en-US" dirty="0"/>
              <a:t>Architecture of EDI OS</a:t>
            </a:r>
          </a:p>
        </p:txBody>
      </p:sp>
    </p:spTree>
    <p:extLst>
      <p:ext uri="{BB962C8B-B14F-4D97-AF65-F5344CB8AC3E}">
        <p14:creationId xmlns:p14="http://schemas.microsoft.com/office/powerpoint/2010/main" val="277500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 there are none of the reliability benefits of having services in user space (as in microkernel), as well as having none of the performance overhead for massage passing and context switching between kernel and user.</a:t>
            </a:r>
          </a:p>
          <a:p>
            <a:pPr marL="109728" indent="0">
              <a:buNone/>
            </a:pPr>
            <a:endParaRPr lang="en-US" dirty="0"/>
          </a:p>
        </p:txBody>
      </p:sp>
      <p:sp>
        <p:nvSpPr>
          <p:cNvPr id="3" name="Title 2"/>
          <p:cNvSpPr>
            <a:spLocks noGrp="1"/>
          </p:cNvSpPr>
          <p:nvPr>
            <p:ph type="title"/>
          </p:nvPr>
        </p:nvSpPr>
        <p:spPr/>
        <p:txBody>
          <a:bodyPr/>
          <a:lstStyle/>
          <a:p>
            <a:r>
              <a:rPr lang="en-US" dirty="0"/>
              <a:t>Architecture of EDI OS</a:t>
            </a:r>
          </a:p>
        </p:txBody>
      </p:sp>
    </p:spTree>
    <p:extLst>
      <p:ext uri="{BB962C8B-B14F-4D97-AF65-F5344CB8AC3E}">
        <p14:creationId xmlns:p14="http://schemas.microsoft.com/office/powerpoint/2010/main" val="287521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32210057"/>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t>Architecture of EDI </a:t>
            </a:r>
            <a:r>
              <a:rPr lang="en-US" dirty="0" smtClean="0"/>
              <a:t>OS Diagram</a:t>
            </a:r>
            <a:endParaRPr lang="en-US" dirty="0"/>
          </a:p>
        </p:txBody>
      </p:sp>
    </p:spTree>
    <p:extLst>
      <p:ext uri="{BB962C8B-B14F-4D97-AF65-F5344CB8AC3E}">
        <p14:creationId xmlns:p14="http://schemas.microsoft.com/office/powerpoint/2010/main" val="396766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Although at the moment The </a:t>
            </a:r>
            <a:r>
              <a:rPr lang="en-US" dirty="0"/>
              <a:t>"hybrid" category is controversial, due to the similarity of hybrid kernels and ordinary monolithic </a:t>
            </a:r>
            <a:r>
              <a:rPr lang="en-US" dirty="0" smtClean="0"/>
              <a:t>kernels. In the future such architecture might evolve into better way of building OS</a:t>
            </a:r>
          </a:p>
        </p:txBody>
      </p:sp>
      <p:sp>
        <p:nvSpPr>
          <p:cNvPr id="3" name="Title 2"/>
          <p:cNvSpPr>
            <a:spLocks noGrp="1"/>
          </p:cNvSpPr>
          <p:nvPr>
            <p:ph type="title"/>
          </p:nvPr>
        </p:nvSpPr>
        <p:spPr/>
        <p:txBody>
          <a:bodyPr/>
          <a:lstStyle/>
          <a:p>
            <a:r>
              <a:rPr lang="en-US" dirty="0"/>
              <a:t>Architecture of EDI OS</a:t>
            </a:r>
          </a:p>
        </p:txBody>
      </p:sp>
      <p:pic>
        <p:nvPicPr>
          <p:cNvPr id="4" name="Picture 3" descr="EDI_-_dating_sim_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3933056"/>
            <a:ext cx="4559829" cy="2564904"/>
          </a:xfrm>
          <a:prstGeom prst="rect">
            <a:avLst/>
          </a:prstGeom>
        </p:spPr>
      </p:pic>
    </p:spTree>
    <p:extLst>
      <p:ext uri="{BB962C8B-B14F-4D97-AF65-F5344CB8AC3E}">
        <p14:creationId xmlns:p14="http://schemas.microsoft.com/office/powerpoint/2010/main" val="286664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Comparison of different types of Operating Systems</a:t>
            </a:r>
            <a:endParaRPr lang="en-US" dirty="0"/>
          </a:p>
        </p:txBody>
      </p:sp>
      <p:sp>
        <p:nvSpPr>
          <p:cNvPr id="3" name="Title 2"/>
          <p:cNvSpPr>
            <a:spLocks noGrp="1"/>
          </p:cNvSpPr>
          <p:nvPr>
            <p:ph type="title"/>
          </p:nvPr>
        </p:nvSpPr>
        <p:spPr/>
        <p:txBody>
          <a:bodyPr/>
          <a:lstStyle/>
          <a:p>
            <a:r>
              <a:rPr lang="en-US" dirty="0" smtClean="0"/>
              <a:t>Architecture of OS</a:t>
            </a:r>
            <a:endParaRPr lang="en-US" dirty="0"/>
          </a:p>
        </p:txBody>
      </p:sp>
      <p:pic>
        <p:nvPicPr>
          <p:cNvPr id="4" name="Picture 3" descr="800px-OS-structur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6912"/>
            <a:ext cx="9144000" cy="3056176"/>
          </a:xfrm>
          <a:prstGeom prst="rect">
            <a:avLst/>
          </a:prstGeom>
        </p:spPr>
      </p:pic>
    </p:spTree>
    <p:extLst>
      <p:ext uri="{BB962C8B-B14F-4D97-AF65-F5344CB8AC3E}">
        <p14:creationId xmlns:p14="http://schemas.microsoft.com/office/powerpoint/2010/main" val="56701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Introduction to the EDI Operating System</a:t>
            </a:r>
            <a:endParaRPr lang="en-US" dirty="0"/>
          </a:p>
        </p:txBody>
      </p:sp>
      <p:sp>
        <p:nvSpPr>
          <p:cNvPr id="3" name="Title 2"/>
          <p:cNvSpPr>
            <a:spLocks noGrp="1"/>
          </p:cNvSpPr>
          <p:nvPr>
            <p:ph type="title"/>
          </p:nvPr>
        </p:nvSpPr>
        <p:spPr/>
        <p:txBody>
          <a:bodyPr>
            <a:normAutofit fontScale="90000"/>
          </a:bodyPr>
          <a:lstStyle/>
          <a:p>
            <a:r>
              <a:rPr lang="en-US" dirty="0" smtClean="0"/>
              <a:t>Desktop of the </a:t>
            </a:r>
            <a:r>
              <a:rPr lang="en-US" dirty="0"/>
              <a:t>O</a:t>
            </a:r>
            <a:r>
              <a:rPr lang="en-US" dirty="0" smtClean="0"/>
              <a:t>perating System</a:t>
            </a:r>
            <a:endParaRPr lang="en-US" dirty="0"/>
          </a:p>
        </p:txBody>
      </p:sp>
    </p:spTree>
    <p:extLst>
      <p:ext uri="{BB962C8B-B14F-4D97-AF65-F5344CB8AC3E}">
        <p14:creationId xmlns:p14="http://schemas.microsoft.com/office/powerpoint/2010/main" val="13154674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Microsoft NT kernel is a well-known example of a hybrid kernel that powers Windows NT, Windows 2000, Windows XP, Windows Server 2003, Windows Vista, Windows Server 2008 and Windows 7.</a:t>
            </a:r>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179265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Operating System of the future</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pic>
        <p:nvPicPr>
          <p:cNvPr id="5" name="Picture 4" descr="EDI_Collector_Ship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420888"/>
            <a:ext cx="5801769" cy="3268028"/>
          </a:xfrm>
          <a:prstGeom prst="rect">
            <a:avLst/>
          </a:prstGeom>
        </p:spPr>
      </p:pic>
    </p:spTree>
    <p:extLst>
      <p:ext uri="{BB962C8B-B14F-4D97-AF65-F5344CB8AC3E}">
        <p14:creationId xmlns:p14="http://schemas.microsoft.com/office/powerpoint/2010/main" val="34902610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questions?</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pic>
        <p:nvPicPr>
          <p:cNvPr id="4" name="Picture 3" descr="edi_28_by_johntesh-d4x9jl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636912"/>
            <a:ext cx="5469588" cy="3076643"/>
          </a:xfrm>
          <a:prstGeom prst="rect">
            <a:avLst/>
          </a:prstGeom>
        </p:spPr>
      </p:pic>
    </p:spTree>
    <p:extLst>
      <p:ext uri="{BB962C8B-B14F-4D97-AF65-F5344CB8AC3E}">
        <p14:creationId xmlns:p14="http://schemas.microsoft.com/office/powerpoint/2010/main" val="3024550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5786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Table of Contents</a:t>
            </a:r>
            <a:endParaRPr lang="en-IE" dirty="0"/>
          </a:p>
        </p:txBody>
      </p:sp>
      <p:sp>
        <p:nvSpPr>
          <p:cNvPr id="2" name="TextBox 1"/>
          <p:cNvSpPr txBox="1"/>
          <p:nvPr/>
        </p:nvSpPr>
        <p:spPr>
          <a:xfrm>
            <a:off x="611560" y="1484784"/>
            <a:ext cx="5256584" cy="4524316"/>
          </a:xfrm>
          <a:prstGeom prst="rect">
            <a:avLst/>
          </a:prstGeom>
          <a:noFill/>
        </p:spPr>
        <p:txBody>
          <a:bodyPr wrap="square" rtlCol="0">
            <a:spAutoFit/>
          </a:bodyPr>
          <a:lstStyle/>
          <a:p>
            <a:pPr marL="342900" indent="-342900">
              <a:buAutoNum type="arabicPeriod"/>
            </a:pPr>
            <a:r>
              <a:rPr lang="en-US" sz="2800" dirty="0" smtClean="0">
                <a:latin typeface="+mj-lt"/>
                <a:cs typeface="Arial Black"/>
              </a:rPr>
              <a:t> Introduction</a:t>
            </a:r>
          </a:p>
          <a:p>
            <a:endParaRPr lang="en-US" sz="2800" dirty="0" smtClean="0">
              <a:latin typeface="+mj-lt"/>
              <a:cs typeface="Arial Black"/>
            </a:endParaRPr>
          </a:p>
          <a:p>
            <a:pPr marL="342900" indent="-342900">
              <a:buAutoNum type="arabicPeriod"/>
            </a:pPr>
            <a:r>
              <a:rPr lang="en-US" sz="2800" dirty="0" smtClean="0">
                <a:latin typeface="+mj-lt"/>
                <a:cs typeface="Arial Black"/>
              </a:rPr>
              <a:t> History and Background</a:t>
            </a:r>
          </a:p>
          <a:p>
            <a:endParaRPr lang="en-US" sz="2800" dirty="0" smtClean="0">
              <a:latin typeface="+mj-lt"/>
              <a:cs typeface="Arial Black"/>
            </a:endParaRPr>
          </a:p>
          <a:p>
            <a:pPr marL="342900" indent="-342900">
              <a:buAutoNum type="arabicPeriod"/>
            </a:pPr>
            <a:r>
              <a:rPr lang="en-US" sz="2800" dirty="0" smtClean="0">
                <a:latin typeface="+mj-lt"/>
                <a:cs typeface="Arial Black"/>
              </a:rPr>
              <a:t> Architecture of the OS</a:t>
            </a:r>
          </a:p>
          <a:p>
            <a:endParaRPr lang="en-US" sz="2800" dirty="0" smtClean="0">
              <a:latin typeface="+mj-lt"/>
              <a:cs typeface="Arial Black"/>
            </a:endParaRPr>
          </a:p>
          <a:p>
            <a:pPr marL="342900" indent="-342900">
              <a:buAutoNum type="arabicPeriod"/>
            </a:pPr>
            <a:r>
              <a:rPr lang="en-US" sz="2800" dirty="0" smtClean="0">
                <a:latin typeface="+mj-lt"/>
                <a:cs typeface="Arial Black"/>
              </a:rPr>
              <a:t> Desktop View</a:t>
            </a:r>
          </a:p>
          <a:p>
            <a:endParaRPr lang="en-US" sz="2800" dirty="0" smtClean="0">
              <a:latin typeface="+mj-lt"/>
              <a:cs typeface="Arial Black"/>
            </a:endParaRPr>
          </a:p>
          <a:p>
            <a:pPr marL="342900" indent="-342900">
              <a:buAutoNum type="arabicPeriod"/>
            </a:pPr>
            <a:r>
              <a:rPr lang="en-US" sz="2800" dirty="0" smtClean="0">
                <a:latin typeface="+mj-lt"/>
                <a:cs typeface="Arial Black"/>
              </a:rPr>
              <a:t> Conclusion</a:t>
            </a:r>
          </a:p>
          <a:p>
            <a:endParaRPr lang="en-US" dirty="0" smtClean="0"/>
          </a:p>
          <a:p>
            <a:endParaRPr lang="en-US" dirty="0" smtClean="0"/>
          </a:p>
        </p:txBody>
      </p:sp>
      <p:pic>
        <p:nvPicPr>
          <p:cNvPr id="5" name="Picture 4" descr="Screen Shot 2015-03-12 at 17.11.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060848"/>
            <a:ext cx="3304028" cy="3284984"/>
          </a:xfrm>
          <a:prstGeom prst="rect">
            <a:avLst/>
          </a:prstGeom>
        </p:spPr>
      </p:pic>
    </p:spTree>
    <p:extLst>
      <p:ext uri="{BB962C8B-B14F-4D97-AF65-F5344CB8AC3E}">
        <p14:creationId xmlns:p14="http://schemas.microsoft.com/office/powerpoint/2010/main" val="14099726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Stating the obvious</a:t>
            </a:r>
          </a:p>
          <a:p>
            <a:endParaRPr lang="en-US" dirty="0" smtClean="0"/>
          </a:p>
          <a:p>
            <a:endParaRPr lang="en-US" dirty="0"/>
          </a:p>
          <a:p>
            <a:endParaRPr lang="en-US" dirty="0" smtClean="0"/>
          </a:p>
          <a:p>
            <a:pPr marL="109728" indent="0">
              <a:buNone/>
            </a:pPr>
            <a:endParaRPr lang="en-US" dirty="0"/>
          </a:p>
          <a:p>
            <a:r>
              <a:rPr lang="en-US" dirty="0" smtClean="0"/>
              <a:t>Imagination </a:t>
            </a:r>
          </a:p>
        </p:txBody>
      </p:sp>
      <p:sp>
        <p:nvSpPr>
          <p:cNvPr id="3" name="Title 2"/>
          <p:cNvSpPr>
            <a:spLocks noGrp="1"/>
          </p:cNvSpPr>
          <p:nvPr>
            <p:ph type="title"/>
          </p:nvPr>
        </p:nvSpPr>
        <p:spPr/>
        <p:txBody>
          <a:bodyPr/>
          <a:lstStyle/>
          <a:p>
            <a:r>
              <a:rPr lang="en-US" dirty="0" smtClean="0"/>
              <a:t>Introduction</a:t>
            </a:r>
            <a:endParaRPr lang="en-US" dirty="0"/>
          </a:p>
        </p:txBody>
      </p:sp>
      <p:pic>
        <p:nvPicPr>
          <p:cNvPr id="4" name="Picture 3" descr="Obvio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836711"/>
            <a:ext cx="4464496" cy="2407639"/>
          </a:xfrm>
          <a:prstGeom prst="rect">
            <a:avLst/>
          </a:prstGeom>
        </p:spPr>
      </p:pic>
      <p:pic>
        <p:nvPicPr>
          <p:cNvPr id="5" name="Picture 4" descr="Imagin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501008"/>
            <a:ext cx="2304256" cy="2883612"/>
          </a:xfrm>
          <a:prstGeom prst="rect">
            <a:avLst/>
          </a:prstGeom>
        </p:spPr>
      </p:pic>
    </p:spTree>
    <p:extLst>
      <p:ext uri="{BB962C8B-B14F-4D97-AF65-F5344CB8AC3E}">
        <p14:creationId xmlns:p14="http://schemas.microsoft.com/office/powerpoint/2010/main" val="34628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b="1" dirty="0"/>
              <a:t>E</a:t>
            </a:r>
            <a:r>
              <a:rPr lang="en-US" dirty="0"/>
              <a:t>nhanced </a:t>
            </a:r>
            <a:r>
              <a:rPr lang="en-US" b="1" dirty="0"/>
              <a:t>D</a:t>
            </a:r>
            <a:r>
              <a:rPr lang="en-US" dirty="0"/>
              <a:t>efense </a:t>
            </a:r>
            <a:r>
              <a:rPr lang="en-US" b="1" dirty="0" smtClean="0"/>
              <a:t>I</a:t>
            </a:r>
            <a:r>
              <a:rPr lang="en-US" dirty="0" smtClean="0"/>
              <a:t>ntelligence.</a:t>
            </a:r>
          </a:p>
          <a:p>
            <a:pPr marL="109728" indent="0">
              <a:buNone/>
            </a:pPr>
            <a:endParaRPr lang="en-US" dirty="0" smtClean="0"/>
          </a:p>
          <a:p>
            <a:r>
              <a:rPr lang="en-US" dirty="0" smtClean="0">
                <a:solidFill>
                  <a:srgbClr val="000000"/>
                </a:solidFill>
              </a:rPr>
              <a:t>AI created by Cerberus and Installed aboard the </a:t>
            </a:r>
            <a:r>
              <a:rPr lang="en-US" dirty="0" smtClean="0">
                <a:solidFill>
                  <a:srgbClr val="000000"/>
                </a:solidFill>
                <a:latin typeface="Arial Black"/>
                <a:cs typeface="Arial Black"/>
              </a:rPr>
              <a:t>Normandy</a:t>
            </a:r>
            <a:r>
              <a:rPr lang="en-US" dirty="0" smtClean="0">
                <a:solidFill>
                  <a:srgbClr val="000000"/>
                </a:solidFill>
              </a:rPr>
              <a:t> SR-2 as its Operating system.</a:t>
            </a:r>
          </a:p>
          <a:p>
            <a:pPr marL="109728" indent="0">
              <a:buNone/>
            </a:pPr>
            <a:endParaRPr lang="en-US" dirty="0" smtClean="0">
              <a:solidFill>
                <a:srgbClr val="000000"/>
              </a:solidFill>
            </a:endParaRPr>
          </a:p>
        </p:txBody>
      </p:sp>
      <p:sp>
        <p:nvSpPr>
          <p:cNvPr id="3" name="Title 2"/>
          <p:cNvSpPr>
            <a:spLocks noGrp="1"/>
          </p:cNvSpPr>
          <p:nvPr>
            <p:ph type="title"/>
          </p:nvPr>
        </p:nvSpPr>
        <p:spPr/>
        <p:txBody>
          <a:bodyPr/>
          <a:lstStyle/>
          <a:p>
            <a:r>
              <a:rPr lang="en-IE" dirty="0" smtClean="0"/>
              <a:t>History and Background</a:t>
            </a:r>
            <a:endParaRPr lang="en-IE" dirty="0"/>
          </a:p>
        </p:txBody>
      </p:sp>
      <p:pic>
        <p:nvPicPr>
          <p:cNvPr id="4" name="Picture 3" descr="WA_ExCerber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717032"/>
            <a:ext cx="4659886" cy="2329943"/>
          </a:xfrm>
          <a:prstGeom prst="rect">
            <a:avLst/>
          </a:prstGeom>
        </p:spPr>
      </p:pic>
    </p:spTree>
    <p:extLst>
      <p:ext uri="{BB962C8B-B14F-4D97-AF65-F5344CB8AC3E}">
        <p14:creationId xmlns:p14="http://schemas.microsoft.com/office/powerpoint/2010/main" val="10577101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EDI is </a:t>
            </a:r>
            <a:r>
              <a:rPr lang="en-US" dirty="0" smtClean="0"/>
              <a:t>an AI </a:t>
            </a:r>
            <a:r>
              <a:rPr lang="en-US" dirty="0"/>
              <a:t>that functions as the electronic warfare defense for the </a:t>
            </a:r>
            <a:r>
              <a:rPr lang="en-US" dirty="0" smtClean="0"/>
              <a:t>ship. </a:t>
            </a:r>
          </a:p>
          <a:p>
            <a:endParaRPr lang="en-US" dirty="0"/>
          </a:p>
          <a:p>
            <a:r>
              <a:rPr lang="en-US" dirty="0"/>
              <a:t>EDI initially was developed of the rouge Hannibal-class VI from Luna, with additional engineering from Reaper technology.</a:t>
            </a:r>
            <a:endParaRPr lang="en-IE" dirty="0">
              <a:solidFill>
                <a:srgbClr val="000000"/>
              </a:solidFill>
            </a:endParaRPr>
          </a:p>
          <a:p>
            <a:pPr marL="109728" indent="0">
              <a:buNone/>
            </a:pPr>
            <a:endParaRPr lang="en-US" dirty="0" smtClean="0"/>
          </a:p>
        </p:txBody>
      </p:sp>
      <p:sp>
        <p:nvSpPr>
          <p:cNvPr id="3" name="Title 2"/>
          <p:cNvSpPr>
            <a:spLocks noGrp="1"/>
          </p:cNvSpPr>
          <p:nvPr>
            <p:ph type="title"/>
          </p:nvPr>
        </p:nvSpPr>
        <p:spPr/>
        <p:txBody>
          <a:bodyPr/>
          <a:lstStyle/>
          <a:p>
            <a:r>
              <a:rPr lang="en-IE" dirty="0"/>
              <a:t>History and Background</a:t>
            </a:r>
            <a:endParaRPr lang="en-US" dirty="0"/>
          </a:p>
        </p:txBody>
      </p:sp>
    </p:spTree>
    <p:extLst>
      <p:ext uri="{BB962C8B-B14F-4D97-AF65-F5344CB8AC3E}">
        <p14:creationId xmlns:p14="http://schemas.microsoft.com/office/powerpoint/2010/main" val="5860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Because of the potential danger of a rogue AI, it has been given behavioral blocks and cannot interface with the ship's systems.</a:t>
            </a:r>
          </a:p>
          <a:p>
            <a:endParaRPr lang="en-US" dirty="0"/>
          </a:p>
        </p:txBody>
      </p:sp>
      <p:sp>
        <p:nvSpPr>
          <p:cNvPr id="3" name="Title 2"/>
          <p:cNvSpPr>
            <a:spLocks noGrp="1"/>
          </p:cNvSpPr>
          <p:nvPr>
            <p:ph type="title"/>
          </p:nvPr>
        </p:nvSpPr>
        <p:spPr/>
        <p:txBody>
          <a:bodyPr/>
          <a:lstStyle/>
          <a:p>
            <a:r>
              <a:rPr lang="en-IE" dirty="0"/>
              <a:t>History and Background</a:t>
            </a:r>
            <a:endParaRPr lang="en-US" dirty="0"/>
          </a:p>
        </p:txBody>
      </p:sp>
      <p:pic>
        <p:nvPicPr>
          <p:cNvPr id="5" name="Picture 4" descr="Jootix--0fbbb938b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924944"/>
            <a:ext cx="4954150" cy="3096344"/>
          </a:xfrm>
          <a:prstGeom prst="rect">
            <a:avLst/>
          </a:prstGeom>
        </p:spPr>
      </p:pic>
    </p:spTree>
    <p:extLst>
      <p:ext uri="{BB962C8B-B14F-4D97-AF65-F5344CB8AC3E}">
        <p14:creationId xmlns:p14="http://schemas.microsoft.com/office/powerpoint/2010/main" val="191754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EDI runs a Hybrid Kernel operating system architecture.</a:t>
            </a:r>
          </a:p>
          <a:p>
            <a:pPr marL="109728" indent="0">
              <a:buNone/>
            </a:pPr>
            <a:endParaRPr lang="en-US" dirty="0"/>
          </a:p>
          <a:p>
            <a:pPr marL="109728" indent="0">
              <a:buNone/>
            </a:pPr>
            <a:endParaRPr lang="en-US" dirty="0" smtClean="0"/>
          </a:p>
        </p:txBody>
      </p:sp>
      <p:sp>
        <p:nvSpPr>
          <p:cNvPr id="3" name="Title 2"/>
          <p:cNvSpPr>
            <a:spLocks noGrp="1"/>
          </p:cNvSpPr>
          <p:nvPr>
            <p:ph type="title"/>
          </p:nvPr>
        </p:nvSpPr>
        <p:spPr/>
        <p:txBody>
          <a:bodyPr/>
          <a:lstStyle/>
          <a:p>
            <a:r>
              <a:rPr lang="en-US" dirty="0" smtClean="0"/>
              <a:t>Architecture of EDI OS</a:t>
            </a:r>
            <a:endParaRPr lang="en-US" dirty="0"/>
          </a:p>
        </p:txBody>
      </p:sp>
      <p:pic>
        <p:nvPicPr>
          <p:cNvPr id="5" name="Picture 4" descr="Screen Shot 2015-04-14 at 15.13.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5" y="2251012"/>
            <a:ext cx="4934961" cy="3703744"/>
          </a:xfrm>
          <a:prstGeom prst="rect">
            <a:avLst/>
          </a:prstGeom>
        </p:spPr>
      </p:pic>
    </p:spTree>
    <p:extLst>
      <p:ext uri="{BB962C8B-B14F-4D97-AF65-F5344CB8AC3E}">
        <p14:creationId xmlns:p14="http://schemas.microsoft.com/office/powerpoint/2010/main" val="33364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idea behind a hybrid kernel is to have a kernel structure similar to that of a microkernel, but to implement that structure in the manner of a monolithic kernel.</a:t>
            </a:r>
          </a:p>
          <a:p>
            <a:endParaRPr lang="en-US" dirty="0"/>
          </a:p>
        </p:txBody>
      </p:sp>
      <p:sp>
        <p:nvSpPr>
          <p:cNvPr id="3" name="Title 2"/>
          <p:cNvSpPr>
            <a:spLocks noGrp="1"/>
          </p:cNvSpPr>
          <p:nvPr>
            <p:ph type="title"/>
          </p:nvPr>
        </p:nvSpPr>
        <p:spPr/>
        <p:txBody>
          <a:bodyPr/>
          <a:lstStyle/>
          <a:p>
            <a:r>
              <a:rPr lang="en-US" dirty="0"/>
              <a:t>Architecture of EDI OS</a:t>
            </a:r>
          </a:p>
        </p:txBody>
      </p:sp>
    </p:spTree>
    <p:extLst>
      <p:ext uri="{BB962C8B-B14F-4D97-AF65-F5344CB8AC3E}">
        <p14:creationId xmlns:p14="http://schemas.microsoft.com/office/powerpoint/2010/main" val="140953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8229600" cy="4450499"/>
          </a:xfrm>
        </p:spPr>
        <p:txBody>
          <a:bodyPr/>
          <a:lstStyle/>
          <a:p>
            <a:r>
              <a:rPr lang="en-US" dirty="0" smtClean="0"/>
              <a:t>This </a:t>
            </a:r>
            <a:r>
              <a:rPr lang="en-US" dirty="0"/>
              <a:t>kernel approach combines the speed and simpler design of monolithic kernel with the modularity and execution safety of microkernel.</a:t>
            </a:r>
          </a:p>
          <a:p>
            <a:endParaRPr lang="en-US" dirty="0"/>
          </a:p>
        </p:txBody>
      </p:sp>
      <p:sp>
        <p:nvSpPr>
          <p:cNvPr id="3" name="Title 2"/>
          <p:cNvSpPr>
            <a:spLocks noGrp="1"/>
          </p:cNvSpPr>
          <p:nvPr>
            <p:ph type="title"/>
          </p:nvPr>
        </p:nvSpPr>
        <p:spPr/>
        <p:txBody>
          <a:bodyPr/>
          <a:lstStyle/>
          <a:p>
            <a:r>
              <a:rPr lang="en-US" dirty="0"/>
              <a:t>Architecture of EDI OS</a:t>
            </a:r>
          </a:p>
        </p:txBody>
      </p:sp>
      <p:pic>
        <p:nvPicPr>
          <p:cNvPr id="4" name="Picture 3"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068960"/>
            <a:ext cx="2336800" cy="2794000"/>
          </a:xfrm>
          <a:prstGeom prst="rect">
            <a:avLst/>
          </a:prstGeom>
        </p:spPr>
      </p:pic>
    </p:spTree>
    <p:extLst>
      <p:ext uri="{BB962C8B-B14F-4D97-AF65-F5344CB8AC3E}">
        <p14:creationId xmlns:p14="http://schemas.microsoft.com/office/powerpoint/2010/main" val="1763896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1568</TotalTime>
  <Words>445</Words>
  <Application>Microsoft Macintosh PowerPoint</Application>
  <PresentationFormat>On-screen Show (4:3)</PresentationFormat>
  <Paragraphs>73</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EDI Operating System</vt:lpstr>
      <vt:lpstr>Table of Contents</vt:lpstr>
      <vt:lpstr>Introduction</vt:lpstr>
      <vt:lpstr>History and Background</vt:lpstr>
      <vt:lpstr>History and Background</vt:lpstr>
      <vt:lpstr>History and Background</vt:lpstr>
      <vt:lpstr>Architecture of EDI OS</vt:lpstr>
      <vt:lpstr>Architecture of EDI OS</vt:lpstr>
      <vt:lpstr>Architecture of EDI OS</vt:lpstr>
      <vt:lpstr>Architecture of EDI OS</vt:lpstr>
      <vt:lpstr>Architecture of EDI OS</vt:lpstr>
      <vt:lpstr>Architecture of EDI OS Diagram</vt:lpstr>
      <vt:lpstr>Architecture of EDI OS</vt:lpstr>
      <vt:lpstr>Architecture of OS</vt:lpstr>
      <vt:lpstr>Desktop of the Operating System</vt:lpstr>
      <vt:lpstr>Conclusion</vt:lpstr>
      <vt:lpstr>Conclusion</vt:lpstr>
      <vt:lpstr>Conclusion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CMPU1022 Operating Systems 1</dc:title>
  <dc:subject/>
  <dc:creator>Damian Gordon</dc:creator>
  <cp:keywords/>
  <dc:description/>
  <cp:lastModifiedBy>Vladimir Davydenko</cp:lastModifiedBy>
  <cp:revision>97</cp:revision>
  <dcterms:created xsi:type="dcterms:W3CDTF">2015-01-19T19:52:08Z</dcterms:created>
  <dcterms:modified xsi:type="dcterms:W3CDTF">2015-04-14T14:56:56Z</dcterms:modified>
  <cp:category/>
</cp:coreProperties>
</file>