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4" r:id="rId4"/>
    <p:sldId id="265" r:id="rId5"/>
    <p:sldId id="266" r:id="rId6"/>
    <p:sldId id="258" r:id="rId7"/>
    <p:sldId id="259" r:id="rId8"/>
    <p:sldId id="267" r:id="rId9"/>
    <p:sldId id="268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920F5-2B90-49AD-9E70-4E69DEABD69D}" type="datetimeFigureOut">
              <a:rPr lang="en-IE" smtClean="0"/>
              <a:t>17/02/2015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D517D-4683-4D9C-B30E-632DE4D334A7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1811063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920F5-2B90-49AD-9E70-4E69DEABD69D}" type="datetimeFigureOut">
              <a:rPr lang="en-IE" smtClean="0"/>
              <a:t>17/02/2015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D517D-4683-4D9C-B30E-632DE4D334A7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7749895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920F5-2B90-49AD-9E70-4E69DEABD69D}" type="datetimeFigureOut">
              <a:rPr lang="en-IE" smtClean="0"/>
              <a:t>17/02/2015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D517D-4683-4D9C-B30E-632DE4D334A7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6908887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920F5-2B90-49AD-9E70-4E69DEABD69D}" type="datetimeFigureOut">
              <a:rPr lang="en-IE" smtClean="0"/>
              <a:t>17/02/2015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D517D-4683-4D9C-B30E-632DE4D334A7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1412544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920F5-2B90-49AD-9E70-4E69DEABD69D}" type="datetimeFigureOut">
              <a:rPr lang="en-IE" smtClean="0"/>
              <a:t>17/02/2015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D517D-4683-4D9C-B30E-632DE4D334A7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2728529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920F5-2B90-49AD-9E70-4E69DEABD69D}" type="datetimeFigureOut">
              <a:rPr lang="en-IE" smtClean="0"/>
              <a:t>17/02/2015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D517D-4683-4D9C-B30E-632DE4D334A7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5874956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920F5-2B90-49AD-9E70-4E69DEABD69D}" type="datetimeFigureOut">
              <a:rPr lang="en-IE" smtClean="0"/>
              <a:t>17/02/2015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D517D-4683-4D9C-B30E-632DE4D334A7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3730491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920F5-2B90-49AD-9E70-4E69DEABD69D}" type="datetimeFigureOut">
              <a:rPr lang="en-IE" smtClean="0"/>
              <a:t>17/02/2015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D517D-4683-4D9C-B30E-632DE4D334A7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9656510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920F5-2B90-49AD-9E70-4E69DEABD69D}" type="datetimeFigureOut">
              <a:rPr lang="en-IE" smtClean="0"/>
              <a:t>17/02/2015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D517D-4683-4D9C-B30E-632DE4D334A7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8623388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920F5-2B90-49AD-9E70-4E69DEABD69D}" type="datetimeFigureOut">
              <a:rPr lang="en-IE" smtClean="0"/>
              <a:t>17/02/2015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D517D-4683-4D9C-B30E-632DE4D334A7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1707491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920F5-2B90-49AD-9E70-4E69DEABD69D}" type="datetimeFigureOut">
              <a:rPr lang="en-IE" smtClean="0"/>
              <a:t>17/02/2015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D517D-4683-4D9C-B30E-632DE4D334A7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0467198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D920F5-2B90-49AD-9E70-4E69DEABD69D}" type="datetimeFigureOut">
              <a:rPr lang="en-IE" smtClean="0"/>
              <a:t>17/02/2015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8D517D-4683-4D9C-B30E-632DE4D334A7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0646404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E" sz="4800" dirty="0" smtClean="0">
                <a:solidFill>
                  <a:schemeClr val="bg1"/>
                </a:solidFill>
                <a:latin typeface="Lucida Console" panose="020B0609040504020204" pitchFamily="49" charset="0"/>
              </a:rPr>
              <a:t>Linux/Bash Commands</a:t>
            </a:r>
            <a:endParaRPr lang="en-IE" sz="4800" dirty="0">
              <a:solidFill>
                <a:schemeClr val="bg1"/>
              </a:solidFill>
              <a:latin typeface="Lucida Console" panose="020B0609040504020204" pitchFamily="49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IE" sz="3600" dirty="0" smtClean="0">
                <a:solidFill>
                  <a:schemeClr val="bg1"/>
                </a:solidFill>
                <a:latin typeface="Lucida Console" panose="020B0609040504020204" pitchFamily="49" charset="0"/>
              </a:rPr>
              <a:t>Damian Gordon</a:t>
            </a:r>
            <a:endParaRPr lang="en-IE" sz="3600" dirty="0">
              <a:solidFill>
                <a:schemeClr val="bg1"/>
              </a:solidFill>
              <a:latin typeface="Lucida Console" panose="020B060904050402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3187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err="1" smtClean="0">
                <a:solidFill>
                  <a:schemeClr val="bg1"/>
                </a:solidFill>
                <a:latin typeface="Lucida Console" panose="020B0609040504020204" pitchFamily="49" charset="0"/>
              </a:rPr>
              <a:t>ls</a:t>
            </a:r>
            <a:endParaRPr lang="en-IE" dirty="0">
              <a:solidFill>
                <a:schemeClr val="bg1"/>
              </a:solidFill>
              <a:latin typeface="Lucida Console" panose="020B06090405040202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  <a:latin typeface="Lucida Console" panose="020B0609040504020204" pitchFamily="49" charset="0"/>
              </a:rPr>
              <a:t>List all the visible files in the current folder.</a:t>
            </a:r>
            <a:endParaRPr lang="en-IE" dirty="0">
              <a:solidFill>
                <a:schemeClr val="bg1"/>
              </a:solidFill>
              <a:latin typeface="Lucida Console" panose="020B060904050402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83377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err="1">
                <a:solidFill>
                  <a:schemeClr val="bg1"/>
                </a:solidFill>
                <a:latin typeface="Lucida Console" panose="020B0609040504020204" pitchFamily="49" charset="0"/>
              </a:rPr>
              <a:t>l</a:t>
            </a:r>
            <a:r>
              <a:rPr lang="en-IE" dirty="0" err="1" smtClean="0">
                <a:solidFill>
                  <a:schemeClr val="bg1"/>
                </a:solidFill>
                <a:latin typeface="Lucida Console" panose="020B0609040504020204" pitchFamily="49" charset="0"/>
              </a:rPr>
              <a:t>s</a:t>
            </a:r>
            <a:r>
              <a:rPr lang="en-IE" dirty="0" smtClean="0">
                <a:solidFill>
                  <a:schemeClr val="bg1"/>
                </a:solidFill>
                <a:latin typeface="Lucida Console" panose="020B0609040504020204" pitchFamily="49" charset="0"/>
              </a:rPr>
              <a:t> -a</a:t>
            </a:r>
            <a:endParaRPr lang="en-IE" dirty="0">
              <a:solidFill>
                <a:schemeClr val="bg1"/>
              </a:solidFill>
              <a:latin typeface="Lucida Console" panose="020B06090405040202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  <a:latin typeface="Lucida Console" panose="020B0609040504020204" pitchFamily="49" charset="0"/>
              </a:rPr>
              <a:t>List all the </a:t>
            </a:r>
            <a:r>
              <a:rPr lang="en-IE" dirty="0">
                <a:solidFill>
                  <a:schemeClr val="bg1"/>
                </a:solidFill>
                <a:latin typeface="Lucida Console" panose="020B0609040504020204" pitchFamily="49" charset="0"/>
              </a:rPr>
              <a:t>visible </a:t>
            </a:r>
            <a:r>
              <a:rPr lang="en-IE" dirty="0" smtClean="0">
                <a:solidFill>
                  <a:schemeClr val="bg1"/>
                </a:solidFill>
                <a:latin typeface="Lucida Console" panose="020B0609040504020204" pitchFamily="49" charset="0"/>
              </a:rPr>
              <a:t>and hidden files in the current folder.</a:t>
            </a:r>
          </a:p>
          <a:p>
            <a:endParaRPr lang="en-IE" dirty="0">
              <a:solidFill>
                <a:schemeClr val="bg1"/>
              </a:solidFill>
              <a:latin typeface="Lucida Console" panose="020B0609040504020204" pitchFamily="49" charset="0"/>
            </a:endParaRPr>
          </a:p>
          <a:p>
            <a:pPr marL="0" indent="0">
              <a:buNone/>
            </a:pPr>
            <a:r>
              <a:rPr lang="en-IE" dirty="0" smtClean="0">
                <a:solidFill>
                  <a:schemeClr val="bg1"/>
                </a:solidFill>
                <a:latin typeface="Lucida Console" panose="020B0609040504020204" pitchFamily="49" charset="0"/>
              </a:rPr>
              <a:t>e.g.</a:t>
            </a:r>
          </a:p>
          <a:p>
            <a:pPr marL="0" indent="0">
              <a:buNone/>
            </a:pPr>
            <a:endParaRPr lang="en-IE" dirty="0">
              <a:solidFill>
                <a:schemeClr val="bg1"/>
              </a:solidFill>
              <a:latin typeface="Lucida Console" panose="020B0609040504020204" pitchFamily="49" charset="0"/>
            </a:endParaRPr>
          </a:p>
          <a:p>
            <a:pPr marL="0" indent="0">
              <a:buNone/>
            </a:pPr>
            <a:r>
              <a:rPr lang="en-IE" dirty="0" smtClean="0">
                <a:solidFill>
                  <a:schemeClr val="bg1"/>
                </a:solidFill>
                <a:latin typeface="Lucida Console" panose="020B0609040504020204" pitchFamily="49" charset="0"/>
              </a:rPr>
              <a:t>.</a:t>
            </a:r>
            <a:r>
              <a:rPr lang="en-IE" dirty="0" err="1" smtClean="0">
                <a:solidFill>
                  <a:schemeClr val="bg1"/>
                </a:solidFill>
                <a:latin typeface="Lucida Console" panose="020B0609040504020204" pitchFamily="49" charset="0"/>
              </a:rPr>
              <a:t>bashrc</a:t>
            </a:r>
            <a:endParaRPr lang="en-IE" dirty="0" smtClean="0">
              <a:solidFill>
                <a:schemeClr val="bg1"/>
              </a:solidFill>
              <a:latin typeface="Lucida Console" panose="020B0609040504020204" pitchFamily="49" charset="0"/>
            </a:endParaRPr>
          </a:p>
          <a:p>
            <a:pPr marL="0" indent="0">
              <a:buNone/>
            </a:pPr>
            <a:r>
              <a:rPr lang="en-IE" dirty="0" smtClean="0">
                <a:solidFill>
                  <a:schemeClr val="bg1"/>
                </a:solidFill>
                <a:latin typeface="Lucida Console" panose="020B0609040504020204" pitchFamily="49" charset="0"/>
              </a:rPr>
              <a:t>.login</a:t>
            </a:r>
            <a:endParaRPr lang="en-IE" dirty="0">
              <a:solidFill>
                <a:schemeClr val="bg1"/>
              </a:solidFill>
              <a:latin typeface="Lucida Console" panose="020B060904050402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03365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err="1">
                <a:solidFill>
                  <a:schemeClr val="bg1"/>
                </a:solidFill>
                <a:latin typeface="Lucida Console" panose="020B0609040504020204" pitchFamily="49" charset="0"/>
              </a:rPr>
              <a:t>l</a:t>
            </a:r>
            <a:r>
              <a:rPr lang="en-IE" dirty="0" err="1" smtClean="0">
                <a:solidFill>
                  <a:schemeClr val="bg1"/>
                </a:solidFill>
                <a:latin typeface="Lucida Console" panose="020B0609040504020204" pitchFamily="49" charset="0"/>
              </a:rPr>
              <a:t>s</a:t>
            </a:r>
            <a:r>
              <a:rPr lang="en-IE" dirty="0" smtClean="0">
                <a:solidFill>
                  <a:schemeClr val="bg1"/>
                </a:solidFill>
                <a:latin typeface="Lucida Console" panose="020B0609040504020204" pitchFamily="49" charset="0"/>
              </a:rPr>
              <a:t> -l</a:t>
            </a:r>
            <a:endParaRPr lang="en-IE" dirty="0">
              <a:solidFill>
                <a:schemeClr val="bg1"/>
              </a:solidFill>
              <a:latin typeface="Lucida Console" panose="020B06090405040202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  <a:latin typeface="Lucida Console" panose="020B0609040504020204" pitchFamily="49" charset="0"/>
              </a:rPr>
              <a:t>List all the </a:t>
            </a:r>
            <a:r>
              <a:rPr lang="en-IE" dirty="0">
                <a:solidFill>
                  <a:schemeClr val="bg1"/>
                </a:solidFill>
                <a:latin typeface="Lucida Console" panose="020B0609040504020204" pitchFamily="49" charset="0"/>
              </a:rPr>
              <a:t>visible </a:t>
            </a:r>
            <a:r>
              <a:rPr lang="en-IE" dirty="0" smtClean="0">
                <a:solidFill>
                  <a:schemeClr val="bg1"/>
                </a:solidFill>
                <a:latin typeface="Lucida Console" panose="020B0609040504020204" pitchFamily="49" charset="0"/>
              </a:rPr>
              <a:t>files in the current folder, and give details of who created it, when, the file size, priorities.</a:t>
            </a:r>
            <a:endParaRPr lang="en-IE" dirty="0">
              <a:solidFill>
                <a:schemeClr val="bg1"/>
              </a:solidFill>
              <a:latin typeface="Lucida Console" panose="020B060904050402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01349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err="1">
                <a:solidFill>
                  <a:schemeClr val="bg1"/>
                </a:solidFill>
                <a:latin typeface="Lucida Console" panose="020B0609040504020204" pitchFamily="49" charset="0"/>
              </a:rPr>
              <a:t>l</a:t>
            </a:r>
            <a:r>
              <a:rPr lang="en-IE" dirty="0" err="1" smtClean="0">
                <a:solidFill>
                  <a:schemeClr val="bg1"/>
                </a:solidFill>
                <a:latin typeface="Lucida Console" panose="020B0609040504020204" pitchFamily="49" charset="0"/>
              </a:rPr>
              <a:t>s</a:t>
            </a:r>
            <a:r>
              <a:rPr lang="en-IE" dirty="0" smtClean="0">
                <a:solidFill>
                  <a:schemeClr val="bg1"/>
                </a:solidFill>
                <a:latin typeface="Lucida Console" panose="020B0609040504020204" pitchFamily="49" charset="0"/>
              </a:rPr>
              <a:t> -la</a:t>
            </a:r>
            <a:endParaRPr lang="en-IE" dirty="0">
              <a:solidFill>
                <a:schemeClr val="bg1"/>
              </a:solidFill>
              <a:latin typeface="Lucida Console" panose="020B06090405040202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  <a:latin typeface="Lucida Console" panose="020B0609040504020204" pitchFamily="49" charset="0"/>
              </a:rPr>
              <a:t>List all the visible and hidden files in the current folder, and give details of who created it, when, the file size, priorities.</a:t>
            </a:r>
            <a:endParaRPr lang="en-IE" dirty="0">
              <a:solidFill>
                <a:schemeClr val="bg1"/>
              </a:solidFill>
              <a:latin typeface="Lucida Console" panose="020B060904050402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25867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err="1" smtClean="0">
                <a:solidFill>
                  <a:schemeClr val="bg1"/>
                </a:solidFill>
                <a:latin typeface="Lucida Console" panose="020B0609040504020204" pitchFamily="49" charset="0"/>
              </a:rPr>
              <a:t>pwd</a:t>
            </a:r>
            <a:endParaRPr lang="en-IE" dirty="0">
              <a:solidFill>
                <a:schemeClr val="bg1"/>
              </a:solidFill>
              <a:latin typeface="Lucida Console" panose="020B06090405040202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  <a:latin typeface="Lucida Console" panose="020B0609040504020204" pitchFamily="49" charset="0"/>
              </a:rPr>
              <a:t>Print working directory</a:t>
            </a:r>
          </a:p>
          <a:p>
            <a:r>
              <a:rPr lang="en-IE" dirty="0" smtClean="0">
                <a:solidFill>
                  <a:schemeClr val="bg1"/>
                </a:solidFill>
                <a:latin typeface="Lucida Console" panose="020B0609040504020204" pitchFamily="49" charset="0"/>
              </a:rPr>
              <a:t>Tell me my current location</a:t>
            </a:r>
            <a:endParaRPr lang="en-IE" dirty="0">
              <a:solidFill>
                <a:schemeClr val="bg1"/>
              </a:solidFill>
              <a:latin typeface="Lucida Console" panose="020B060904050402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8090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  <a:latin typeface="Lucida Console" panose="020B0609040504020204" pitchFamily="49" charset="0"/>
              </a:rPr>
              <a:t>c</a:t>
            </a:r>
            <a:r>
              <a:rPr lang="en-IE" dirty="0" smtClean="0">
                <a:solidFill>
                  <a:schemeClr val="bg1"/>
                </a:solidFill>
                <a:latin typeface="Lucida Console" panose="020B0609040504020204" pitchFamily="49" charset="0"/>
              </a:rPr>
              <a:t>d .</a:t>
            </a:r>
            <a:endParaRPr lang="en-IE" dirty="0">
              <a:solidFill>
                <a:schemeClr val="bg1"/>
              </a:solidFill>
              <a:latin typeface="Lucida Console" panose="020B06090405040202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  <a:latin typeface="Lucida Console" panose="020B0609040504020204" pitchFamily="49" charset="0"/>
              </a:rPr>
              <a:t>c</a:t>
            </a:r>
            <a:r>
              <a:rPr lang="en-IE" dirty="0" smtClean="0">
                <a:solidFill>
                  <a:schemeClr val="bg1"/>
                </a:solidFill>
                <a:latin typeface="Lucida Console" panose="020B0609040504020204" pitchFamily="49" charset="0"/>
              </a:rPr>
              <a:t>d = change directory</a:t>
            </a:r>
          </a:p>
          <a:p>
            <a:r>
              <a:rPr lang="en-IE" dirty="0" smtClean="0">
                <a:solidFill>
                  <a:schemeClr val="bg1"/>
                </a:solidFill>
                <a:latin typeface="Lucida Console" panose="020B0609040504020204" pitchFamily="49" charset="0"/>
              </a:rPr>
              <a:t>. = current directory</a:t>
            </a:r>
          </a:p>
          <a:p>
            <a:endParaRPr lang="en-IE" dirty="0">
              <a:solidFill>
                <a:schemeClr val="bg1"/>
              </a:solidFill>
              <a:latin typeface="Lucida Console" panose="020B0609040504020204" pitchFamily="49" charset="0"/>
            </a:endParaRPr>
          </a:p>
          <a:p>
            <a:r>
              <a:rPr lang="en-IE" dirty="0" smtClean="0">
                <a:solidFill>
                  <a:schemeClr val="bg1"/>
                </a:solidFill>
                <a:latin typeface="Lucida Console" panose="020B0609040504020204" pitchFamily="49" charset="0"/>
              </a:rPr>
              <a:t>So this command moves from you form the current directory back to the current directory.</a:t>
            </a:r>
            <a:endParaRPr lang="en-IE" dirty="0">
              <a:solidFill>
                <a:schemeClr val="bg1"/>
              </a:solidFill>
              <a:latin typeface="Lucida Console" panose="020B060904050402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04058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  <a:latin typeface="Lucida Console" panose="020B0609040504020204" pitchFamily="49" charset="0"/>
              </a:rPr>
              <a:t>c</a:t>
            </a:r>
            <a:r>
              <a:rPr lang="en-IE" dirty="0" smtClean="0">
                <a:solidFill>
                  <a:schemeClr val="bg1"/>
                </a:solidFill>
                <a:latin typeface="Lucida Console" panose="020B0609040504020204" pitchFamily="49" charset="0"/>
              </a:rPr>
              <a:t>d ..</a:t>
            </a:r>
            <a:endParaRPr lang="en-IE" dirty="0">
              <a:solidFill>
                <a:schemeClr val="bg1"/>
              </a:solidFill>
              <a:latin typeface="Lucida Console" panose="020B06090405040202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  <a:latin typeface="Lucida Console" panose="020B0609040504020204" pitchFamily="49" charset="0"/>
              </a:rPr>
              <a:t>c</a:t>
            </a:r>
            <a:r>
              <a:rPr lang="en-IE" dirty="0" smtClean="0">
                <a:solidFill>
                  <a:schemeClr val="bg1"/>
                </a:solidFill>
                <a:latin typeface="Lucida Console" panose="020B0609040504020204" pitchFamily="49" charset="0"/>
              </a:rPr>
              <a:t>d = change directory</a:t>
            </a:r>
          </a:p>
          <a:p>
            <a:r>
              <a:rPr lang="en-IE" dirty="0" smtClean="0">
                <a:solidFill>
                  <a:schemeClr val="bg1"/>
                </a:solidFill>
                <a:latin typeface="Lucida Console" panose="020B0609040504020204" pitchFamily="49" charset="0"/>
              </a:rPr>
              <a:t>.. = previous directory</a:t>
            </a:r>
          </a:p>
          <a:p>
            <a:endParaRPr lang="en-IE" dirty="0">
              <a:solidFill>
                <a:schemeClr val="bg1"/>
              </a:solidFill>
              <a:latin typeface="Lucida Console" panose="020B0609040504020204" pitchFamily="49" charset="0"/>
            </a:endParaRPr>
          </a:p>
          <a:p>
            <a:r>
              <a:rPr lang="en-IE" dirty="0" smtClean="0">
                <a:solidFill>
                  <a:schemeClr val="bg1"/>
                </a:solidFill>
                <a:latin typeface="Lucida Console" panose="020B0609040504020204" pitchFamily="49" charset="0"/>
              </a:rPr>
              <a:t>So this command moves from you form the current directory back one step to the previous directory.</a:t>
            </a:r>
            <a:endParaRPr lang="en-IE" dirty="0">
              <a:solidFill>
                <a:schemeClr val="bg1"/>
              </a:solidFill>
              <a:latin typeface="Lucida Console" panose="020B060904050402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13006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  <a:latin typeface="Lucida Console" panose="020B0609040504020204" pitchFamily="49" charset="0"/>
              </a:rPr>
              <a:t>m</a:t>
            </a:r>
            <a:r>
              <a:rPr lang="en-IE" dirty="0" smtClean="0">
                <a:solidFill>
                  <a:schemeClr val="bg1"/>
                </a:solidFill>
                <a:latin typeface="Lucida Console" panose="020B0609040504020204" pitchFamily="49" charset="0"/>
              </a:rPr>
              <a:t>an </a:t>
            </a:r>
            <a:r>
              <a:rPr lang="en-IE" dirty="0" err="1" smtClean="0">
                <a:solidFill>
                  <a:schemeClr val="bg1"/>
                </a:solidFill>
                <a:latin typeface="Lucida Console" panose="020B0609040504020204" pitchFamily="49" charset="0"/>
              </a:rPr>
              <a:t>man</a:t>
            </a:r>
            <a:endParaRPr lang="en-IE" dirty="0">
              <a:solidFill>
                <a:schemeClr val="bg1"/>
              </a:solidFill>
              <a:latin typeface="Lucida Console" panose="020B06090405040202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smtClean="0">
                <a:solidFill>
                  <a:schemeClr val="bg1"/>
                </a:solidFill>
                <a:latin typeface="Lucida Console" panose="020B0609040504020204" pitchFamily="49" charset="0"/>
              </a:rPr>
              <a:t>‘man’ </a:t>
            </a:r>
            <a:r>
              <a:rPr lang="en-IE" dirty="0" smtClean="0">
                <a:solidFill>
                  <a:schemeClr val="bg1"/>
                </a:solidFill>
                <a:latin typeface="Lucida Console" panose="020B0609040504020204" pitchFamily="49" charset="0"/>
              </a:rPr>
              <a:t>is the help command, it gives you the </a:t>
            </a:r>
            <a:r>
              <a:rPr lang="en-IE" dirty="0" err="1" smtClean="0">
                <a:solidFill>
                  <a:schemeClr val="bg1"/>
                </a:solidFill>
                <a:latin typeface="Lucida Console" panose="020B0609040504020204" pitchFamily="49" charset="0"/>
              </a:rPr>
              <a:t>MANual</a:t>
            </a:r>
            <a:r>
              <a:rPr lang="en-IE" dirty="0" smtClean="0">
                <a:solidFill>
                  <a:schemeClr val="bg1"/>
                </a:solidFill>
                <a:latin typeface="Lucida Console" panose="020B0609040504020204" pitchFamily="49" charset="0"/>
              </a:rPr>
              <a:t> page about a specific topic, in this case it is giving you the manual page about the ‘man’ command.</a:t>
            </a:r>
            <a:endParaRPr lang="en-IE" dirty="0">
              <a:solidFill>
                <a:schemeClr val="bg1"/>
              </a:solidFill>
              <a:latin typeface="Lucida Console" panose="020B060904050402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15830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197</Words>
  <Application>Microsoft Office PowerPoint</Application>
  <PresentationFormat>On-screen Show (4:3)</PresentationFormat>
  <Paragraphs>30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Linux/Bash Commands</vt:lpstr>
      <vt:lpstr>ls</vt:lpstr>
      <vt:lpstr>ls -a</vt:lpstr>
      <vt:lpstr>ls -l</vt:lpstr>
      <vt:lpstr>ls -la</vt:lpstr>
      <vt:lpstr>pwd</vt:lpstr>
      <vt:lpstr>cd .</vt:lpstr>
      <vt:lpstr>cd ..</vt:lpstr>
      <vt:lpstr>man man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DOS Commands</dc:title>
  <dc:creator>Damian Gordon</dc:creator>
  <cp:lastModifiedBy>DIT</cp:lastModifiedBy>
  <cp:revision>4</cp:revision>
  <dcterms:created xsi:type="dcterms:W3CDTF">2015-02-10T22:48:28Z</dcterms:created>
  <dcterms:modified xsi:type="dcterms:W3CDTF">2015-02-17T17:49:56Z</dcterms:modified>
</cp:coreProperties>
</file>