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5" r:id="rId4"/>
    <p:sldId id="257" r:id="rId5"/>
    <p:sldId id="264" r:id="rId6"/>
    <p:sldId id="263" r:id="rId7"/>
    <p:sldId id="259" r:id="rId8"/>
    <p:sldId id="266" r:id="rId9"/>
    <p:sldId id="267" r:id="rId10"/>
    <p:sldId id="268" r:id="rId11"/>
    <p:sldId id="270" r:id="rId12"/>
    <p:sldId id="269" r:id="rId13"/>
    <p:sldId id="272" r:id="rId14"/>
    <p:sldId id="260" r:id="rId15"/>
    <p:sldId id="271" r:id="rId16"/>
    <p:sldId id="274" r:id="rId17"/>
    <p:sldId id="273" r:id="rId18"/>
    <p:sldId id="261" r:id="rId19"/>
    <p:sldId id="262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196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744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044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136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036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598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87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296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36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306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914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DB51B-8F22-447F-8E23-CC399B639E28}" type="datetimeFigureOut">
              <a:rPr lang="en-IE" smtClean="0"/>
              <a:t>28/11/2015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A906F-3BAF-4EBE-8FA7-48D2A7A62A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2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CHRISTMAS IS CANCELLED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63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Yellow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Positives</a:t>
            </a:r>
          </a:p>
          <a:p>
            <a:r>
              <a:rPr lang="en-IE" dirty="0" smtClean="0"/>
              <a:t>Less sprouts</a:t>
            </a:r>
          </a:p>
          <a:p>
            <a:r>
              <a:rPr lang="en-IE" dirty="0" smtClean="0"/>
              <a:t>Less stress</a:t>
            </a:r>
          </a:p>
          <a:p>
            <a:r>
              <a:rPr lang="en-IE" dirty="0" smtClean="0"/>
              <a:t>Healthier diets</a:t>
            </a:r>
          </a:p>
          <a:p>
            <a:r>
              <a:rPr lang="en-IE" dirty="0" smtClean="0"/>
              <a:t>Less alcohol</a:t>
            </a:r>
          </a:p>
          <a:p>
            <a:r>
              <a:rPr lang="en-IE" dirty="0" smtClean="0"/>
              <a:t>More €</a:t>
            </a:r>
          </a:p>
          <a:p>
            <a:r>
              <a:rPr lang="en-IE" dirty="0" smtClean="0"/>
              <a:t>Time fro study</a:t>
            </a:r>
          </a:p>
          <a:p>
            <a:r>
              <a:rPr lang="en-IE" dirty="0" smtClean="0"/>
              <a:t>Less financial pressure</a:t>
            </a:r>
          </a:p>
          <a:p>
            <a:r>
              <a:rPr lang="en-IE" dirty="0" smtClean="0"/>
              <a:t>Happy postman pat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832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Black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Calendars wrong</a:t>
            </a:r>
          </a:p>
          <a:p>
            <a:r>
              <a:rPr lang="en-IE" dirty="0" smtClean="0"/>
              <a:t>Long winters</a:t>
            </a:r>
          </a:p>
          <a:p>
            <a:r>
              <a:rPr lang="en-IE" dirty="0" smtClean="0"/>
              <a:t>No 12 pubs</a:t>
            </a:r>
          </a:p>
          <a:p>
            <a:r>
              <a:rPr lang="en-IE" dirty="0" smtClean="0"/>
              <a:t>No spending</a:t>
            </a:r>
          </a:p>
          <a:p>
            <a:r>
              <a:rPr lang="en-IE" dirty="0" smtClean="0"/>
              <a:t>Priests don’t know what to do</a:t>
            </a:r>
          </a:p>
          <a:p>
            <a:r>
              <a:rPr lang="en-IE" dirty="0" smtClean="0"/>
              <a:t>ISIS happy</a:t>
            </a:r>
          </a:p>
          <a:p>
            <a:r>
              <a:rPr lang="en-IE" dirty="0" smtClean="0"/>
              <a:t>No family reunions</a:t>
            </a:r>
          </a:p>
          <a:p>
            <a:r>
              <a:rPr lang="en-IE" dirty="0" smtClean="0"/>
              <a:t>No </a:t>
            </a:r>
            <a:r>
              <a:rPr lang="en-IE" dirty="0" err="1" smtClean="0"/>
              <a:t>xmas</a:t>
            </a:r>
            <a:r>
              <a:rPr lang="en-IE" dirty="0" smtClean="0"/>
              <a:t> bonus for welfare</a:t>
            </a:r>
          </a:p>
          <a:p>
            <a:r>
              <a:rPr lang="en-IE" dirty="0" smtClean="0"/>
              <a:t>Might cancel all holidays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88792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Green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Focus on birthdays instead</a:t>
            </a:r>
          </a:p>
          <a:p>
            <a:r>
              <a:rPr lang="en-IE" dirty="0" smtClean="0"/>
              <a:t>Invest the money we save and have a double Christmas, 24 pubs</a:t>
            </a:r>
          </a:p>
          <a:p>
            <a:r>
              <a:rPr lang="en-IE" dirty="0" smtClean="0"/>
              <a:t>Christmas every 4 years</a:t>
            </a:r>
          </a:p>
          <a:p>
            <a:r>
              <a:rPr lang="en-IE" dirty="0" smtClean="0"/>
              <a:t>With all the money we save, we should create a time machine to go back and see if </a:t>
            </a:r>
            <a:r>
              <a:rPr lang="en-IE" dirty="0" err="1" smtClean="0"/>
              <a:t>jesus</a:t>
            </a:r>
            <a:r>
              <a:rPr lang="en-IE" dirty="0" smtClean="0"/>
              <a:t> was actually real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099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OPV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Children - Negatives</a:t>
            </a:r>
          </a:p>
          <a:p>
            <a:pPr lvl="1"/>
            <a:r>
              <a:rPr lang="en-IE" dirty="0" smtClean="0"/>
              <a:t>No presents</a:t>
            </a:r>
          </a:p>
          <a:p>
            <a:pPr lvl="1"/>
            <a:r>
              <a:rPr lang="en-IE" dirty="0" smtClean="0"/>
              <a:t>No time off school</a:t>
            </a:r>
          </a:p>
          <a:p>
            <a:pPr lvl="1"/>
            <a:r>
              <a:rPr lang="en-IE" dirty="0" smtClean="0"/>
              <a:t>No incentives</a:t>
            </a:r>
          </a:p>
          <a:p>
            <a:pPr lvl="1"/>
            <a:r>
              <a:rPr lang="en-IE" dirty="0" smtClean="0"/>
              <a:t>No magic/ innocence</a:t>
            </a:r>
          </a:p>
          <a:p>
            <a:pPr lvl="1"/>
            <a:r>
              <a:rPr lang="en-IE" dirty="0" smtClean="0"/>
              <a:t>No toy show</a:t>
            </a:r>
          </a:p>
          <a:p>
            <a:r>
              <a:rPr lang="en-IE" dirty="0" smtClean="0"/>
              <a:t>Children – Positives</a:t>
            </a:r>
          </a:p>
          <a:p>
            <a:pPr lvl="1"/>
            <a:r>
              <a:rPr lang="en-IE" dirty="0" smtClean="0"/>
              <a:t>Expectations aren’t crushed</a:t>
            </a:r>
          </a:p>
          <a:p>
            <a:pPr lvl="1"/>
            <a:r>
              <a:rPr lang="en-IE" dirty="0" smtClean="0"/>
              <a:t>No peer pressure</a:t>
            </a:r>
          </a:p>
        </p:txBody>
      </p:sp>
    </p:spTree>
    <p:extLst>
      <p:ext uri="{BB962C8B-B14F-4D97-AF65-F5344CB8AC3E}">
        <p14:creationId xmlns:p14="http://schemas.microsoft.com/office/powerpoint/2010/main" val="39610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OPV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Government</a:t>
            </a:r>
          </a:p>
          <a:p>
            <a:pPr lvl="1"/>
            <a:r>
              <a:rPr lang="en-IE" dirty="0" smtClean="0"/>
              <a:t>No Tax revenue</a:t>
            </a:r>
          </a:p>
          <a:p>
            <a:pPr lvl="1"/>
            <a:r>
              <a:rPr lang="en-IE" dirty="0" smtClean="0"/>
              <a:t>No bought votes</a:t>
            </a:r>
          </a:p>
          <a:p>
            <a:pPr lvl="1"/>
            <a:r>
              <a:rPr lang="en-IE" dirty="0" smtClean="0"/>
              <a:t>Reduced public service costs</a:t>
            </a:r>
          </a:p>
          <a:p>
            <a:pPr lvl="1"/>
            <a:r>
              <a:rPr lang="en-IE" dirty="0" smtClean="0"/>
              <a:t>Fewer car accidents</a:t>
            </a:r>
          </a:p>
          <a:p>
            <a:pPr lvl="1"/>
            <a:r>
              <a:rPr lang="en-IE" dirty="0" smtClean="0"/>
              <a:t>Lower welfare costs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65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OPV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Church</a:t>
            </a:r>
          </a:p>
          <a:p>
            <a:pPr lvl="1"/>
            <a:r>
              <a:rPr lang="en-IE" dirty="0" smtClean="0"/>
              <a:t>Impact on Christian beliefs</a:t>
            </a:r>
          </a:p>
          <a:p>
            <a:pPr lvl="1"/>
            <a:r>
              <a:rPr lang="en-IE" dirty="0" smtClean="0"/>
              <a:t>Reduce the reach </a:t>
            </a:r>
          </a:p>
          <a:p>
            <a:pPr lvl="1"/>
            <a:r>
              <a:rPr lang="en-IE" dirty="0" smtClean="0"/>
              <a:t>Reduce attendance and donation money</a:t>
            </a:r>
          </a:p>
          <a:p>
            <a:pPr lvl="1"/>
            <a:endParaRPr lang="en-IE" dirty="0"/>
          </a:p>
          <a:p>
            <a:pPr lvl="1"/>
            <a:r>
              <a:rPr lang="en-IE" dirty="0" smtClean="0"/>
              <a:t>Church will remove the commercial aspect, and have Christmas anyway</a:t>
            </a:r>
          </a:p>
        </p:txBody>
      </p:sp>
    </p:spTree>
    <p:extLst>
      <p:ext uri="{BB962C8B-B14F-4D97-AF65-F5344CB8AC3E}">
        <p14:creationId xmlns:p14="http://schemas.microsoft.com/office/powerpoint/2010/main" val="15552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OPV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Parents</a:t>
            </a:r>
          </a:p>
          <a:p>
            <a:pPr lvl="1"/>
            <a:r>
              <a:rPr lang="en-IE" dirty="0" smtClean="0"/>
              <a:t>Less stress</a:t>
            </a:r>
          </a:p>
          <a:p>
            <a:pPr lvl="1"/>
            <a:r>
              <a:rPr lang="en-IE" dirty="0" smtClean="0"/>
              <a:t>Less debt</a:t>
            </a:r>
          </a:p>
          <a:p>
            <a:pPr lvl="1"/>
            <a:r>
              <a:rPr lang="en-IE" dirty="0" smtClean="0"/>
              <a:t>Sleep in on </a:t>
            </a:r>
            <a:r>
              <a:rPr lang="en-IE" dirty="0" err="1" smtClean="0"/>
              <a:t>xmas</a:t>
            </a:r>
            <a:endParaRPr lang="en-IE" dirty="0" smtClean="0"/>
          </a:p>
          <a:p>
            <a:pPr lvl="1"/>
            <a:r>
              <a:rPr lang="en-IE" dirty="0" smtClean="0"/>
              <a:t>Less lying</a:t>
            </a:r>
          </a:p>
          <a:p>
            <a:pPr lvl="1"/>
            <a:r>
              <a:rPr lang="en-IE" dirty="0" smtClean="0"/>
              <a:t>No magic</a:t>
            </a:r>
          </a:p>
          <a:p>
            <a:pPr lvl="1"/>
            <a:r>
              <a:rPr lang="en-IE" dirty="0" smtClean="0"/>
              <a:t>No sanction on behaviour</a:t>
            </a:r>
          </a:p>
          <a:p>
            <a:pPr lvl="1"/>
            <a:r>
              <a:rPr lang="en-IE" dirty="0" smtClean="0"/>
              <a:t>Children who are older will not have an excuse to come home from abroad</a:t>
            </a:r>
          </a:p>
        </p:txBody>
      </p:sp>
    </p:spTree>
    <p:extLst>
      <p:ext uri="{BB962C8B-B14F-4D97-AF65-F5344CB8AC3E}">
        <p14:creationId xmlns:p14="http://schemas.microsoft.com/office/powerpoint/2010/main" val="13252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OPV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Business</a:t>
            </a:r>
          </a:p>
          <a:p>
            <a:pPr lvl="1"/>
            <a:r>
              <a:rPr lang="en-IE" dirty="0" smtClean="0"/>
              <a:t>Reduced €€</a:t>
            </a:r>
          </a:p>
          <a:p>
            <a:pPr lvl="1"/>
            <a:r>
              <a:rPr lang="en-IE" dirty="0" smtClean="0"/>
              <a:t>No </a:t>
            </a:r>
            <a:r>
              <a:rPr lang="en-IE" dirty="0" err="1" smtClean="0"/>
              <a:t>xmas</a:t>
            </a:r>
            <a:r>
              <a:rPr lang="en-IE" dirty="0" smtClean="0"/>
              <a:t> staff bonus</a:t>
            </a:r>
          </a:p>
          <a:p>
            <a:pPr lvl="1"/>
            <a:r>
              <a:rPr lang="en-IE" dirty="0" smtClean="0"/>
              <a:t>Less retail staff</a:t>
            </a:r>
          </a:p>
          <a:p>
            <a:pPr lvl="1"/>
            <a:r>
              <a:rPr lang="en-IE" dirty="0" smtClean="0"/>
              <a:t>More predictable business cycle</a:t>
            </a:r>
          </a:p>
          <a:p>
            <a:pPr lvl="1"/>
            <a:r>
              <a:rPr lang="en-IE" dirty="0" smtClean="0"/>
              <a:t>Sick days probably go up</a:t>
            </a:r>
          </a:p>
        </p:txBody>
      </p:sp>
    </p:spTree>
    <p:extLst>
      <p:ext uri="{BB962C8B-B14F-4D97-AF65-F5344CB8AC3E}">
        <p14:creationId xmlns:p14="http://schemas.microsoft.com/office/powerpoint/2010/main" val="14376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Random Words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Word = Simple</a:t>
            </a:r>
          </a:p>
          <a:p>
            <a:pPr lvl="1"/>
            <a:r>
              <a:rPr lang="en-IE" dirty="0" smtClean="0"/>
              <a:t>Easy</a:t>
            </a:r>
          </a:p>
          <a:p>
            <a:pPr lvl="2"/>
            <a:r>
              <a:rPr lang="en-IE" dirty="0" smtClean="0"/>
              <a:t>Easier on parents, easier to be healthy without the year, easier on liver, easier on marriage</a:t>
            </a:r>
          </a:p>
          <a:p>
            <a:pPr lvl="1"/>
            <a:r>
              <a:rPr lang="en-IE" dirty="0" smtClean="0"/>
              <a:t>Basic</a:t>
            </a:r>
          </a:p>
          <a:p>
            <a:pPr lvl="2"/>
            <a:r>
              <a:rPr lang="en-IE" dirty="0" smtClean="0"/>
              <a:t>Sharon Stone, basic values of Christmas are more appreciated. Basic food, nothing special, basic normal wages. Basic jumpers!!!</a:t>
            </a:r>
          </a:p>
          <a:p>
            <a:pPr lvl="1"/>
            <a:r>
              <a:rPr lang="en-IE" dirty="0" smtClean="0"/>
              <a:t>Vanilla</a:t>
            </a:r>
          </a:p>
          <a:p>
            <a:pPr lvl="2"/>
            <a:r>
              <a:rPr lang="en-IE" dirty="0" smtClean="0"/>
              <a:t>Ice cream, ice </a:t>
            </a:r>
            <a:r>
              <a:rPr lang="en-IE" dirty="0" err="1" smtClean="0"/>
              <a:t>ice</a:t>
            </a:r>
            <a:r>
              <a:rPr lang="en-IE" dirty="0" smtClean="0"/>
              <a:t> baby, less shitty </a:t>
            </a:r>
            <a:r>
              <a:rPr lang="en-IE" dirty="0" err="1" smtClean="0"/>
              <a:t>yankee</a:t>
            </a:r>
            <a:r>
              <a:rPr lang="en-IE" dirty="0" smtClean="0"/>
              <a:t> candles as unwanted presents, custard sales will plummet, Penelope </a:t>
            </a:r>
            <a:r>
              <a:rPr lang="en-IE" dirty="0" err="1" smtClean="0"/>
              <a:t>cruz</a:t>
            </a:r>
            <a:r>
              <a:rPr lang="en-IE" dirty="0" smtClean="0"/>
              <a:t>, </a:t>
            </a:r>
          </a:p>
          <a:p>
            <a:pPr lvl="1"/>
            <a:r>
              <a:rPr lang="en-IE" dirty="0" smtClean="0"/>
              <a:t>Flat</a:t>
            </a:r>
          </a:p>
          <a:p>
            <a:pPr lvl="2"/>
            <a:r>
              <a:rPr lang="en-IE" dirty="0" smtClean="0"/>
              <a:t>Household expenditure, belly, sales, flat mood, visit somebody in a flat, less likely to get a flat tire. Flatter rates for hotels and travel. 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660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Room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Second room smells like urine</a:t>
            </a:r>
          </a:p>
          <a:p>
            <a:r>
              <a:rPr lang="en-IE" dirty="0" smtClean="0"/>
              <a:t>First room is much better.</a:t>
            </a:r>
          </a:p>
          <a:p>
            <a:r>
              <a:rPr lang="en-IE" dirty="0" smtClean="0"/>
              <a:t>Markers are terrible</a:t>
            </a:r>
          </a:p>
          <a:p>
            <a:r>
              <a:rPr lang="en-IE" dirty="0" smtClean="0"/>
              <a:t>More productive in second room as it was smaller</a:t>
            </a:r>
          </a:p>
          <a:p>
            <a:endParaRPr lang="en-IE" dirty="0"/>
          </a:p>
          <a:p>
            <a:r>
              <a:rPr lang="en-IE" dirty="0" smtClean="0"/>
              <a:t>Best technique</a:t>
            </a:r>
          </a:p>
          <a:p>
            <a:pPr lvl="1"/>
            <a:r>
              <a:rPr lang="en-IE" dirty="0" smtClean="0"/>
              <a:t>PMI</a:t>
            </a:r>
          </a:p>
          <a:p>
            <a:r>
              <a:rPr lang="en-IE" dirty="0" smtClean="0"/>
              <a:t>Worst technique</a:t>
            </a:r>
          </a:p>
          <a:p>
            <a:pPr lvl="1"/>
            <a:r>
              <a:rPr lang="en-IE" dirty="0" smtClean="0"/>
              <a:t>OPV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535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200" dirty="0" smtClean="0"/>
              <a:t>LIST </a:t>
            </a:r>
            <a:r>
              <a:rPr lang="en-IE" sz="4200" smtClean="0"/>
              <a:t>OF PEOPLE </a:t>
            </a:r>
            <a:r>
              <a:rPr lang="en-IE" sz="4200" dirty="0" smtClean="0"/>
              <a:t>WHO WANT TO CANCEL XMAS</a:t>
            </a:r>
            <a:endParaRPr lang="en-IE" sz="4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604687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NAMES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David Kennefick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Joseph McNally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Jonathon</a:t>
                      </a:r>
                      <a:r>
                        <a:rPr lang="en-IE" baseline="0" dirty="0" smtClean="0"/>
                        <a:t> Curtis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Terry Slattery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Ronan Mullen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Jeffery Roe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Robert Feeney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Chris Hughes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Halil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Duman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Henrik </a:t>
                      </a:r>
                      <a:r>
                        <a:rPr lang="en-IE" dirty="0" err="1" smtClean="0"/>
                        <a:t>Szucs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Ian Kirby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Antonio </a:t>
                      </a:r>
                      <a:r>
                        <a:rPr lang="en-IE" dirty="0" err="1" smtClean="0"/>
                        <a:t>Senatore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Martin Murphy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Ian Watson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Gavin O’Brien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Kieran </a:t>
                      </a:r>
                      <a:r>
                        <a:rPr lang="en-IE" dirty="0" err="1" smtClean="0"/>
                        <a:t>Birrane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John Lynch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Charlie</a:t>
                      </a:r>
                      <a:r>
                        <a:rPr lang="en-IE" baseline="0" dirty="0" smtClean="0"/>
                        <a:t> Marriott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David Tsang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Aurimas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Bajorunas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Ramkamal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Tripathi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Kieran O’Sullivan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Fergus Walters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John Mooney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David </a:t>
                      </a:r>
                      <a:r>
                        <a:rPr lang="en-IE" dirty="0" err="1" smtClean="0"/>
                        <a:t>Keville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Andrew Caulfield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Damian Gordon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5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Cancelling is too extreme, but the idea of changing it is not so bad</a:t>
            </a:r>
          </a:p>
          <a:p>
            <a:r>
              <a:rPr lang="en-IE" dirty="0" smtClean="0"/>
              <a:t>Turning it into a year end 2 week holiday as opposed to 6 days not including years end.</a:t>
            </a:r>
          </a:p>
          <a:p>
            <a:r>
              <a:rPr lang="en-IE" dirty="0" smtClean="0"/>
              <a:t>More focused on charitable work as opposed to consumerism</a:t>
            </a:r>
          </a:p>
          <a:p>
            <a:r>
              <a:rPr lang="en-IE" dirty="0" smtClean="0"/>
              <a:t>Remove religion from the equation, and celebrate Penelope </a:t>
            </a:r>
            <a:r>
              <a:rPr lang="en-IE" dirty="0"/>
              <a:t>C</a:t>
            </a:r>
            <a:r>
              <a:rPr lang="en-IE" dirty="0" smtClean="0"/>
              <a:t>ruz</a:t>
            </a:r>
          </a:p>
          <a:p>
            <a:r>
              <a:rPr lang="en-IE" dirty="0" smtClean="0"/>
              <a:t>Legalise weed for December.</a:t>
            </a:r>
          </a:p>
          <a:p>
            <a:r>
              <a:rPr lang="en-IE" dirty="0" smtClean="0"/>
              <a:t>Cull the Turkey so they don’t gain too much confidence as a race.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92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we chose certain techniques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Generally agreed that we would only go with techniques we remember.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351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PMI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Positives</a:t>
            </a:r>
          </a:p>
          <a:p>
            <a:pPr lvl="1"/>
            <a:r>
              <a:rPr lang="en-IE" dirty="0" smtClean="0"/>
              <a:t>Cheaper</a:t>
            </a:r>
          </a:p>
          <a:p>
            <a:pPr lvl="1"/>
            <a:r>
              <a:rPr lang="en-IE" dirty="0" smtClean="0"/>
              <a:t>No religious conflict</a:t>
            </a:r>
          </a:p>
          <a:p>
            <a:pPr lvl="1"/>
            <a:r>
              <a:rPr lang="en-IE" dirty="0" smtClean="0"/>
              <a:t>Shops won’t be busy</a:t>
            </a:r>
          </a:p>
          <a:p>
            <a:pPr lvl="1"/>
            <a:r>
              <a:rPr lang="en-IE" dirty="0" smtClean="0"/>
              <a:t>No disappointment</a:t>
            </a:r>
          </a:p>
          <a:p>
            <a:pPr lvl="1"/>
            <a:r>
              <a:rPr lang="en-IE" dirty="0" smtClean="0"/>
              <a:t>Less travelling</a:t>
            </a:r>
          </a:p>
          <a:p>
            <a:pPr lvl="1"/>
            <a:r>
              <a:rPr lang="en-IE" dirty="0" smtClean="0"/>
              <a:t>No Christmas exams</a:t>
            </a:r>
          </a:p>
          <a:p>
            <a:pPr lvl="1"/>
            <a:r>
              <a:rPr lang="en-IE" dirty="0" smtClean="0"/>
              <a:t>Save electricity, turkeys</a:t>
            </a:r>
          </a:p>
          <a:p>
            <a:pPr lvl="1"/>
            <a:r>
              <a:rPr lang="en-IE" dirty="0" smtClean="0"/>
              <a:t>Less burglaries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562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PMI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Minus</a:t>
            </a:r>
          </a:p>
          <a:p>
            <a:pPr lvl="1"/>
            <a:r>
              <a:rPr lang="en-IE" dirty="0" smtClean="0"/>
              <a:t>No Bonus</a:t>
            </a:r>
          </a:p>
          <a:p>
            <a:pPr lvl="1"/>
            <a:r>
              <a:rPr lang="en-IE" dirty="0" smtClean="0"/>
              <a:t>No Toy Show</a:t>
            </a:r>
          </a:p>
          <a:p>
            <a:pPr lvl="1"/>
            <a:r>
              <a:rPr lang="en-IE" dirty="0" smtClean="0"/>
              <a:t>No Family meetings</a:t>
            </a:r>
          </a:p>
          <a:p>
            <a:pPr lvl="1"/>
            <a:r>
              <a:rPr lang="en-IE" dirty="0" smtClean="0"/>
              <a:t>No holiday leave</a:t>
            </a:r>
          </a:p>
          <a:p>
            <a:pPr lvl="1"/>
            <a:r>
              <a:rPr lang="en-IE" dirty="0" smtClean="0"/>
              <a:t>No selection boxes, 20 kilo </a:t>
            </a:r>
            <a:r>
              <a:rPr lang="en-IE" dirty="0" err="1" smtClean="0"/>
              <a:t>tayto</a:t>
            </a:r>
            <a:endParaRPr lang="en-IE" dirty="0" smtClean="0"/>
          </a:p>
          <a:p>
            <a:pPr lvl="1"/>
            <a:r>
              <a:rPr lang="en-IE" dirty="0" smtClean="0"/>
              <a:t>Low moral</a:t>
            </a:r>
          </a:p>
          <a:p>
            <a:pPr lvl="1"/>
            <a:r>
              <a:rPr lang="en-IE" dirty="0" smtClean="0"/>
              <a:t>No parties</a:t>
            </a:r>
          </a:p>
          <a:p>
            <a:pPr lvl="1"/>
            <a:r>
              <a:rPr lang="en-IE" dirty="0" smtClean="0"/>
              <a:t>Less money for charities</a:t>
            </a:r>
          </a:p>
          <a:p>
            <a:pPr lvl="1"/>
            <a:r>
              <a:rPr lang="en-IE" dirty="0" smtClean="0"/>
              <a:t>Low Moral</a:t>
            </a:r>
          </a:p>
          <a:p>
            <a:pPr lvl="1"/>
            <a:r>
              <a:rPr lang="en-IE" dirty="0" smtClean="0"/>
              <a:t>Crying kids</a:t>
            </a:r>
          </a:p>
          <a:p>
            <a:pPr lvl="1"/>
            <a:r>
              <a:rPr lang="en-IE" dirty="0" smtClean="0"/>
              <a:t>Christmas jumpers</a:t>
            </a:r>
          </a:p>
        </p:txBody>
      </p:sp>
    </p:spTree>
    <p:extLst>
      <p:ext uri="{BB962C8B-B14F-4D97-AF65-F5344CB8AC3E}">
        <p14:creationId xmlns:p14="http://schemas.microsoft.com/office/powerpoint/2010/main" val="28750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PMI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Interesting</a:t>
            </a:r>
          </a:p>
          <a:p>
            <a:pPr lvl="1"/>
            <a:r>
              <a:rPr lang="en-IE" dirty="0" smtClean="0"/>
              <a:t>New year bonus</a:t>
            </a:r>
          </a:p>
          <a:p>
            <a:pPr lvl="1"/>
            <a:r>
              <a:rPr lang="en-IE" dirty="0" smtClean="0"/>
              <a:t>Revive all pagan religions</a:t>
            </a:r>
          </a:p>
          <a:p>
            <a:pPr lvl="1"/>
            <a:r>
              <a:rPr lang="en-IE" dirty="0" smtClean="0"/>
              <a:t>Bigger holiday at new year</a:t>
            </a:r>
          </a:p>
          <a:p>
            <a:pPr lvl="1"/>
            <a:r>
              <a:rPr lang="en-IE" dirty="0" smtClean="0"/>
              <a:t>New year selection boxes, crisps</a:t>
            </a:r>
          </a:p>
          <a:p>
            <a:pPr lvl="1"/>
            <a:r>
              <a:rPr lang="en-IE" dirty="0" smtClean="0"/>
              <a:t>New years party</a:t>
            </a:r>
          </a:p>
          <a:p>
            <a:pPr lvl="1"/>
            <a:r>
              <a:rPr lang="en-IE" dirty="0" smtClean="0"/>
              <a:t>New year sales, black December</a:t>
            </a:r>
          </a:p>
          <a:p>
            <a:pPr lvl="1"/>
            <a:r>
              <a:rPr lang="en-IE" dirty="0" smtClean="0"/>
              <a:t>Corrs and Daniel O’Donnell release an album every January for the new years number one.</a:t>
            </a:r>
          </a:p>
          <a:p>
            <a:pPr lvl="1"/>
            <a:r>
              <a:rPr lang="en-IE" dirty="0" smtClean="0"/>
              <a:t>More inclusive holiday</a:t>
            </a:r>
          </a:p>
        </p:txBody>
      </p:sp>
    </p:spTree>
    <p:extLst>
      <p:ext uri="{BB962C8B-B14F-4D97-AF65-F5344CB8AC3E}">
        <p14:creationId xmlns:p14="http://schemas.microsoft.com/office/powerpoint/2010/main" val="14205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Blue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Cancel </a:t>
            </a:r>
            <a:r>
              <a:rPr lang="en-IE" dirty="0" err="1" smtClean="0"/>
              <a:t>xmas</a:t>
            </a:r>
            <a:r>
              <a:rPr lang="en-IE" dirty="0" smtClean="0"/>
              <a:t>?</a:t>
            </a:r>
          </a:p>
          <a:p>
            <a:r>
              <a:rPr lang="en-IE" dirty="0" smtClean="0"/>
              <a:t>Recession</a:t>
            </a:r>
          </a:p>
          <a:p>
            <a:r>
              <a:rPr lang="en-IE" dirty="0" smtClean="0"/>
              <a:t>Good/bad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60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White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Loss productivity</a:t>
            </a:r>
          </a:p>
          <a:p>
            <a:r>
              <a:rPr lang="en-IE" dirty="0" smtClean="0"/>
              <a:t>Worth €4 billion</a:t>
            </a:r>
          </a:p>
          <a:p>
            <a:r>
              <a:rPr lang="en-IE" dirty="0" smtClean="0"/>
              <a:t>Christian holiday</a:t>
            </a:r>
          </a:p>
          <a:p>
            <a:pPr lvl="1"/>
            <a:r>
              <a:rPr lang="en-IE" dirty="0" smtClean="0"/>
              <a:t>Majority Population</a:t>
            </a:r>
          </a:p>
          <a:p>
            <a:r>
              <a:rPr lang="en-IE" dirty="0" smtClean="0"/>
              <a:t>€15m forestry industry</a:t>
            </a:r>
          </a:p>
          <a:p>
            <a:r>
              <a:rPr lang="en-IE" dirty="0" smtClean="0"/>
              <a:t>€600 per person spending a year</a:t>
            </a:r>
          </a:p>
        </p:txBody>
      </p:sp>
    </p:spTree>
    <p:extLst>
      <p:ext uri="{BB962C8B-B14F-4D97-AF65-F5344CB8AC3E}">
        <p14:creationId xmlns:p14="http://schemas.microsoft.com/office/powerpoint/2010/main" val="38677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Split 50/50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r>
              <a:rPr lang="en-IE" dirty="0" smtClean="0"/>
              <a:t>Against 21/5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588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649</Words>
  <Application>Microsoft Office PowerPoint</Application>
  <PresentationFormat>Widescreen</PresentationFormat>
  <Paragraphs>174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CHRISTMAS IS CANCELLED</vt:lpstr>
      <vt:lpstr>LIST OF PEOPLE WHO WANT TO CANCEL XMAS</vt:lpstr>
      <vt:lpstr>Why we chose certain techniques</vt:lpstr>
      <vt:lpstr>PMI</vt:lpstr>
      <vt:lpstr>PMI</vt:lpstr>
      <vt:lpstr>PMI</vt:lpstr>
      <vt:lpstr>Blue</vt:lpstr>
      <vt:lpstr>White</vt:lpstr>
      <vt:lpstr>Red</vt:lpstr>
      <vt:lpstr>Yellow</vt:lpstr>
      <vt:lpstr>Black</vt:lpstr>
      <vt:lpstr>Green</vt:lpstr>
      <vt:lpstr>OPV</vt:lpstr>
      <vt:lpstr>OPV</vt:lpstr>
      <vt:lpstr>OPV</vt:lpstr>
      <vt:lpstr>OPV</vt:lpstr>
      <vt:lpstr>OPV</vt:lpstr>
      <vt:lpstr>Random Words</vt:lpstr>
      <vt:lpstr>Room</vt:lpstr>
      <vt:lpstr>Conclusion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IS FUCKING CANCELLED</dc:title>
  <dc:creator>David Kennefick</dc:creator>
  <cp:lastModifiedBy>David Kennefick</cp:lastModifiedBy>
  <cp:revision>16</cp:revision>
  <dcterms:created xsi:type="dcterms:W3CDTF">2015-11-28T10:30:04Z</dcterms:created>
  <dcterms:modified xsi:type="dcterms:W3CDTF">2015-11-28T11:47:54Z</dcterms:modified>
</cp:coreProperties>
</file>