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6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D3C9-CB74-4628-A30A-2A38B2BC2D7B}" type="datetimeFigureOut">
              <a:rPr lang="en-IE" smtClean="0"/>
              <a:pPr/>
              <a:t>07/12/2011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69C-78EA-417B-99D3-72BE20B625D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9364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D3C9-CB74-4628-A30A-2A38B2BC2D7B}" type="datetimeFigureOut">
              <a:rPr lang="en-IE" smtClean="0"/>
              <a:pPr/>
              <a:t>07/12/2011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69C-78EA-417B-99D3-72BE20B625D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24928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D3C9-CB74-4628-A30A-2A38B2BC2D7B}" type="datetimeFigureOut">
              <a:rPr lang="en-IE" smtClean="0"/>
              <a:pPr/>
              <a:t>07/12/2011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69C-78EA-417B-99D3-72BE20B625D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90120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D3C9-CB74-4628-A30A-2A38B2BC2D7B}" type="datetimeFigureOut">
              <a:rPr lang="en-IE" smtClean="0"/>
              <a:pPr/>
              <a:t>07/12/2011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69C-78EA-417B-99D3-72BE20B625D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11984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D3C9-CB74-4628-A30A-2A38B2BC2D7B}" type="datetimeFigureOut">
              <a:rPr lang="en-IE" smtClean="0"/>
              <a:pPr/>
              <a:t>07/12/2011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69C-78EA-417B-99D3-72BE20B625D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2174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D3C9-CB74-4628-A30A-2A38B2BC2D7B}" type="datetimeFigureOut">
              <a:rPr lang="en-IE" smtClean="0"/>
              <a:pPr/>
              <a:t>07/12/2011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69C-78EA-417B-99D3-72BE20B625D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33654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D3C9-CB74-4628-A30A-2A38B2BC2D7B}" type="datetimeFigureOut">
              <a:rPr lang="en-IE" smtClean="0"/>
              <a:pPr/>
              <a:t>07/12/2011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69C-78EA-417B-99D3-72BE20B625D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60521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D3C9-CB74-4628-A30A-2A38B2BC2D7B}" type="datetimeFigureOut">
              <a:rPr lang="en-IE" smtClean="0"/>
              <a:pPr/>
              <a:t>07/12/2011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69C-78EA-417B-99D3-72BE20B625D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94405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D3C9-CB74-4628-A30A-2A38B2BC2D7B}" type="datetimeFigureOut">
              <a:rPr lang="en-IE" smtClean="0"/>
              <a:pPr/>
              <a:t>07/12/2011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69C-78EA-417B-99D3-72BE20B625D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23095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D3C9-CB74-4628-A30A-2A38B2BC2D7B}" type="datetimeFigureOut">
              <a:rPr lang="en-IE" smtClean="0"/>
              <a:pPr/>
              <a:t>07/12/2011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69C-78EA-417B-99D3-72BE20B625D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86293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D3C9-CB74-4628-A30A-2A38B2BC2D7B}" type="datetimeFigureOut">
              <a:rPr lang="en-IE" smtClean="0"/>
              <a:pPr/>
              <a:t>07/12/2011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569C-78EA-417B-99D3-72BE20B625D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30866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CD3C9-CB74-4628-A30A-2A38B2BC2D7B}" type="datetimeFigureOut">
              <a:rPr lang="en-IE" smtClean="0"/>
              <a:pPr/>
              <a:t>07/12/2011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0569C-78EA-417B-99D3-72BE20B625D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65206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Christmas Cancelled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John</a:t>
            </a:r>
          </a:p>
          <a:p>
            <a:r>
              <a:rPr lang="en-IE" dirty="0" smtClean="0"/>
              <a:t>Robert</a:t>
            </a:r>
          </a:p>
          <a:p>
            <a:r>
              <a:rPr lang="en-IE" dirty="0" smtClean="0"/>
              <a:t>Christina</a:t>
            </a:r>
          </a:p>
          <a:p>
            <a:r>
              <a:rPr lang="en-IE" dirty="0" smtClean="0"/>
              <a:t>Marcus</a:t>
            </a:r>
          </a:p>
          <a:p>
            <a:r>
              <a:rPr lang="en-IE" dirty="0" smtClean="0"/>
              <a:t>Vincent</a:t>
            </a:r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1915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Christmas Cancelled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Most Effective</a:t>
            </a:r>
          </a:p>
          <a:p>
            <a:r>
              <a:rPr lang="en-IE" dirty="0" smtClean="0"/>
              <a:t>PMI-2</a:t>
            </a:r>
          </a:p>
          <a:p>
            <a:r>
              <a:rPr lang="en-IE" dirty="0" smtClean="0"/>
              <a:t>Random Word-2</a:t>
            </a:r>
          </a:p>
          <a:p>
            <a:r>
              <a:rPr lang="en-IE" dirty="0" smtClean="0"/>
              <a:t>OPV-1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197100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Christmas Cancelled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Least Effective</a:t>
            </a:r>
          </a:p>
          <a:p>
            <a:r>
              <a:rPr lang="en-IE" dirty="0" smtClean="0"/>
              <a:t>CAF</a:t>
            </a:r>
          </a:p>
          <a:p>
            <a:r>
              <a:rPr lang="en-IE" dirty="0" smtClean="0"/>
              <a:t>No stimuli</a:t>
            </a:r>
          </a:p>
          <a:p>
            <a:r>
              <a:rPr lang="en-IE" dirty="0" smtClean="0"/>
              <a:t>No inspiration</a:t>
            </a:r>
          </a:p>
          <a:p>
            <a:r>
              <a:rPr lang="en-IE" dirty="0" smtClean="0"/>
              <a:t>Not effective as others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3388816"/>
          </a:xfrm>
        </p:spPr>
      </p:pic>
    </p:spTree>
    <p:extLst>
      <p:ext uri="{BB962C8B-B14F-4D97-AF65-F5344CB8AC3E}">
        <p14:creationId xmlns:p14="http://schemas.microsoft.com/office/powerpoint/2010/main" xmlns="" val="44292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Christmas Cancelled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What ideas…..</a:t>
            </a:r>
          </a:p>
          <a:p>
            <a:r>
              <a:rPr lang="en-IE" dirty="0" smtClean="0"/>
              <a:t>Religious vacuum</a:t>
            </a:r>
          </a:p>
          <a:p>
            <a:r>
              <a:rPr lang="en-IE" dirty="0" smtClean="0"/>
              <a:t>Alternative Holiday</a:t>
            </a:r>
          </a:p>
          <a:p>
            <a:r>
              <a:rPr lang="en-IE" dirty="0" smtClean="0"/>
              <a:t>All religions</a:t>
            </a:r>
          </a:p>
          <a:p>
            <a:r>
              <a:rPr lang="en-IE" dirty="0" err="1" smtClean="0"/>
              <a:t>Fmas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528660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Christmas Cancelled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What decision….</a:t>
            </a:r>
          </a:p>
          <a:p>
            <a:r>
              <a:rPr lang="en-IE" dirty="0" smtClean="0"/>
              <a:t>At least one person happy to cancel CHRISTMAS</a:t>
            </a:r>
          </a:p>
          <a:p>
            <a:r>
              <a:rPr lang="en-IE" dirty="0" smtClean="0"/>
              <a:t>Move away from materialism</a:t>
            </a:r>
          </a:p>
          <a:p>
            <a:r>
              <a:rPr lang="en-IE" dirty="0" smtClean="0"/>
              <a:t>Everyone has an opinion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628800"/>
            <a:ext cx="3310508" cy="3396431"/>
          </a:xfrm>
        </p:spPr>
      </p:pic>
    </p:spTree>
    <p:extLst>
      <p:ext uri="{BB962C8B-B14F-4D97-AF65-F5344CB8AC3E}">
        <p14:creationId xmlns:p14="http://schemas.microsoft.com/office/powerpoint/2010/main" xmlns="" val="334039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Cancelled Christmas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Canteen</a:t>
            </a:r>
          </a:p>
          <a:p>
            <a:r>
              <a:rPr lang="en-IE" dirty="0" smtClean="0"/>
              <a:t>More Relaxed</a:t>
            </a:r>
          </a:p>
          <a:p>
            <a:r>
              <a:rPr lang="en-IE" dirty="0" smtClean="0"/>
              <a:t>Coffee</a:t>
            </a:r>
          </a:p>
          <a:p>
            <a:r>
              <a:rPr lang="en-IE" dirty="0" smtClean="0"/>
              <a:t>People playing games</a:t>
            </a:r>
          </a:p>
          <a:p>
            <a:r>
              <a:rPr lang="en-IE" dirty="0" err="1" smtClean="0"/>
              <a:t>xBox</a:t>
            </a:r>
            <a:endParaRPr lang="en-IE" dirty="0" smtClean="0"/>
          </a:p>
          <a:p>
            <a:r>
              <a:rPr lang="en-IE" dirty="0" smtClean="0"/>
              <a:t>Chatty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Classroom</a:t>
            </a:r>
          </a:p>
          <a:p>
            <a:r>
              <a:rPr lang="en-IE" dirty="0" smtClean="0"/>
              <a:t>Plenty of room</a:t>
            </a:r>
          </a:p>
          <a:p>
            <a:r>
              <a:rPr lang="en-IE" dirty="0" smtClean="0"/>
              <a:t>Able to plug in laptop</a:t>
            </a:r>
          </a:p>
          <a:p>
            <a:r>
              <a:rPr lang="en-IE" dirty="0" smtClean="0"/>
              <a:t>Semi-formal</a:t>
            </a:r>
          </a:p>
          <a:p>
            <a:r>
              <a:rPr lang="en-IE" dirty="0" smtClean="0"/>
              <a:t>Access to internet</a:t>
            </a:r>
          </a:p>
          <a:p>
            <a:r>
              <a:rPr lang="en-IE" dirty="0" smtClean="0"/>
              <a:t>More computers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2215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Christmas Cancelled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Creativity techniques</a:t>
            </a:r>
          </a:p>
          <a:p>
            <a:r>
              <a:rPr lang="en-IE" dirty="0" smtClean="0"/>
              <a:t>PMI</a:t>
            </a:r>
          </a:p>
          <a:p>
            <a:r>
              <a:rPr lang="en-IE" dirty="0" smtClean="0"/>
              <a:t>CAF</a:t>
            </a:r>
          </a:p>
          <a:p>
            <a:r>
              <a:rPr lang="en-IE" dirty="0" smtClean="0"/>
              <a:t>OPV</a:t>
            </a:r>
          </a:p>
          <a:p>
            <a:r>
              <a:rPr lang="en-IE" dirty="0" smtClean="0"/>
              <a:t>PESTLE</a:t>
            </a:r>
          </a:p>
          <a:p>
            <a:r>
              <a:rPr lang="en-IE" dirty="0" smtClean="0"/>
              <a:t>C&amp;S</a:t>
            </a:r>
          </a:p>
          <a:p>
            <a:r>
              <a:rPr lang="en-IE" dirty="0" smtClean="0"/>
              <a:t>Random word</a:t>
            </a:r>
          </a:p>
          <a:p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117101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Christmas Cancelled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PMI</a:t>
            </a:r>
          </a:p>
          <a:p>
            <a:r>
              <a:rPr lang="en-IE" dirty="0" smtClean="0"/>
              <a:t>Plus</a:t>
            </a:r>
          </a:p>
          <a:p>
            <a:r>
              <a:rPr lang="en-IE" dirty="0" smtClean="0"/>
              <a:t>Minus</a:t>
            </a:r>
          </a:p>
          <a:p>
            <a:r>
              <a:rPr lang="en-IE" dirty="0" smtClean="0"/>
              <a:t>Interesting</a:t>
            </a:r>
          </a:p>
          <a:p>
            <a:r>
              <a:rPr lang="en-IE" dirty="0" smtClean="0"/>
              <a:t>To generate discussion</a:t>
            </a:r>
          </a:p>
          <a:p>
            <a:r>
              <a:rPr lang="en-IE" dirty="0" smtClean="0"/>
              <a:t>Involve everyone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7" y="1988840"/>
            <a:ext cx="2663006" cy="2941141"/>
          </a:xfrm>
        </p:spPr>
      </p:pic>
    </p:spTree>
    <p:extLst>
      <p:ext uri="{BB962C8B-B14F-4D97-AF65-F5344CB8AC3E}">
        <p14:creationId xmlns:p14="http://schemas.microsoft.com/office/powerpoint/2010/main" xmlns="" val="271616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Christmas Cancelled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CAF</a:t>
            </a:r>
          </a:p>
          <a:p>
            <a:r>
              <a:rPr lang="en-IE" dirty="0" smtClean="0"/>
              <a:t>To have an all round view</a:t>
            </a:r>
          </a:p>
          <a:p>
            <a:r>
              <a:rPr lang="en-IE" dirty="0" smtClean="0"/>
              <a:t>More rounded view</a:t>
            </a:r>
          </a:p>
          <a:p>
            <a:r>
              <a:rPr lang="en-IE" dirty="0" smtClean="0"/>
              <a:t>Include everything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363426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Christmas Cancelled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OPV</a:t>
            </a:r>
          </a:p>
          <a:p>
            <a:r>
              <a:rPr lang="en-IE" dirty="0" smtClean="0"/>
              <a:t>To get different views</a:t>
            </a:r>
          </a:p>
          <a:p>
            <a:r>
              <a:rPr lang="en-IE" dirty="0" smtClean="0"/>
              <a:t>Group</a:t>
            </a:r>
          </a:p>
          <a:p>
            <a:r>
              <a:rPr lang="en-IE" dirty="0" smtClean="0"/>
              <a:t>Child</a:t>
            </a:r>
          </a:p>
          <a:p>
            <a:r>
              <a:rPr lang="en-IE" dirty="0" smtClean="0"/>
              <a:t>Parent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988840"/>
            <a:ext cx="4258816" cy="3388816"/>
          </a:xfrm>
        </p:spPr>
      </p:pic>
    </p:spTree>
    <p:extLst>
      <p:ext uri="{BB962C8B-B14F-4D97-AF65-F5344CB8AC3E}">
        <p14:creationId xmlns:p14="http://schemas.microsoft.com/office/powerpoint/2010/main" xmlns="" val="379094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Christmas Cancelled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PESTLE</a:t>
            </a:r>
          </a:p>
          <a:p>
            <a:r>
              <a:rPr lang="en-IE" dirty="0" smtClean="0"/>
              <a:t>Political</a:t>
            </a:r>
          </a:p>
          <a:p>
            <a:r>
              <a:rPr lang="en-IE" dirty="0" smtClean="0"/>
              <a:t>Economic</a:t>
            </a:r>
          </a:p>
          <a:p>
            <a:r>
              <a:rPr lang="en-IE" dirty="0" smtClean="0"/>
              <a:t>Social</a:t>
            </a:r>
          </a:p>
          <a:p>
            <a:r>
              <a:rPr lang="en-IE" dirty="0" smtClean="0"/>
              <a:t>Technological</a:t>
            </a:r>
          </a:p>
          <a:p>
            <a:r>
              <a:rPr lang="en-IE" dirty="0" smtClean="0"/>
              <a:t>Legal</a:t>
            </a:r>
          </a:p>
          <a:p>
            <a:r>
              <a:rPr lang="en-IE" dirty="0" smtClean="0"/>
              <a:t>Environmental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78326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Christmas Cancelled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C&amp;S</a:t>
            </a:r>
          </a:p>
          <a:p>
            <a:r>
              <a:rPr lang="en-IE" dirty="0" smtClean="0"/>
              <a:t>Unhappy children</a:t>
            </a:r>
          </a:p>
          <a:p>
            <a:r>
              <a:rPr lang="en-IE" dirty="0" smtClean="0"/>
              <a:t>Disappointment</a:t>
            </a:r>
          </a:p>
          <a:p>
            <a:r>
              <a:rPr lang="en-IE" dirty="0" smtClean="0"/>
              <a:t>Business collapse</a:t>
            </a:r>
          </a:p>
          <a:p>
            <a:r>
              <a:rPr lang="en-IE" dirty="0" smtClean="0"/>
              <a:t>Alternative Holiday</a:t>
            </a:r>
          </a:p>
          <a:p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86384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Christmas Cancelled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Random Word</a:t>
            </a:r>
          </a:p>
          <a:p>
            <a:r>
              <a:rPr lang="en-IE" dirty="0" smtClean="0"/>
              <a:t>Kitchen</a:t>
            </a:r>
          </a:p>
          <a:p>
            <a:r>
              <a:rPr lang="en-IE" dirty="0" smtClean="0"/>
              <a:t>Cooking</a:t>
            </a:r>
          </a:p>
          <a:p>
            <a:r>
              <a:rPr lang="en-IE" dirty="0" smtClean="0"/>
              <a:t>Greece</a:t>
            </a:r>
          </a:p>
          <a:p>
            <a:r>
              <a:rPr lang="en-IE" dirty="0" smtClean="0"/>
              <a:t>Lights</a:t>
            </a:r>
          </a:p>
          <a:p>
            <a:r>
              <a:rPr lang="en-IE" dirty="0" smtClean="0"/>
              <a:t>Turkey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1688842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161</Words>
  <Application>Microsoft Office PowerPoint</Application>
  <PresentationFormat>On-screen Show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Christmas Cancelled</vt:lpstr>
      <vt:lpstr>Cancelled Christmas</vt:lpstr>
      <vt:lpstr>Christmas Cancelled</vt:lpstr>
      <vt:lpstr>Christmas Cancelled</vt:lpstr>
      <vt:lpstr>Christmas Cancelled</vt:lpstr>
      <vt:lpstr>Christmas Cancelled</vt:lpstr>
      <vt:lpstr>Christmas Cancelled</vt:lpstr>
      <vt:lpstr>Christmas Cancelled</vt:lpstr>
      <vt:lpstr>Christmas Cancelled</vt:lpstr>
      <vt:lpstr>Christmas Cancelled</vt:lpstr>
      <vt:lpstr>Christmas Cancelled</vt:lpstr>
      <vt:lpstr>Christmas Cancelled</vt:lpstr>
      <vt:lpstr>Christmas Cancelled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Cancelled</dc:title>
  <dc:creator>Monica Treanor</dc:creator>
  <cp:lastModifiedBy>dgordon</cp:lastModifiedBy>
  <cp:revision>5</cp:revision>
  <dcterms:created xsi:type="dcterms:W3CDTF">2011-12-07T16:36:26Z</dcterms:created>
  <dcterms:modified xsi:type="dcterms:W3CDTF">2011-12-07T17:33:19Z</dcterms:modified>
</cp:coreProperties>
</file>