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notesMasterIdLst>
    <p:notesMasterId r:id="rId21"/>
  </p:notesMasterIdLst>
  <p:sldIdLst>
    <p:sldId id="256" r:id="rId2"/>
    <p:sldId id="276" r:id="rId3"/>
    <p:sldId id="856" r:id="rId4"/>
    <p:sldId id="280" r:id="rId5"/>
    <p:sldId id="288" r:id="rId6"/>
    <p:sldId id="291" r:id="rId7"/>
    <p:sldId id="290" r:id="rId8"/>
    <p:sldId id="293" r:id="rId9"/>
    <p:sldId id="857" r:id="rId10"/>
    <p:sldId id="279" r:id="rId11"/>
    <p:sldId id="292" r:id="rId12"/>
    <p:sldId id="287" r:id="rId13"/>
    <p:sldId id="281" r:id="rId14"/>
    <p:sldId id="282" r:id="rId15"/>
    <p:sldId id="283" r:id="rId16"/>
    <p:sldId id="294" r:id="rId17"/>
    <p:sldId id="295" r:id="rId18"/>
    <p:sldId id="296" r:id="rId19"/>
    <p:sldId id="50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CC00"/>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sorterViewPr>
    <p:cViewPr>
      <p:scale>
        <a:sx n="100" d="100"/>
        <a:sy n="100" d="100"/>
      </p:scale>
      <p:origin x="0" y="-84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an Gordon" userId="796278f3-970d-4a3b-8137-dc597a054133" providerId="ADAL" clId="{45BE5AB9-231A-4059-8C30-6EA104990523}"/>
    <pc:docChg chg="undo redo custSel addSld delSld modSld sldOrd">
      <pc:chgData name="Damian Gordon" userId="796278f3-970d-4a3b-8137-dc597a054133" providerId="ADAL" clId="{45BE5AB9-231A-4059-8C30-6EA104990523}" dt="2024-07-05T00:29:52.330" v="9651" actId="20577"/>
      <pc:docMkLst>
        <pc:docMk/>
      </pc:docMkLst>
      <pc:sldChg chg="modSp mod">
        <pc:chgData name="Damian Gordon" userId="796278f3-970d-4a3b-8137-dc597a054133" providerId="ADAL" clId="{45BE5AB9-231A-4059-8C30-6EA104990523}" dt="2024-05-27T15:31:31.611" v="14" actId="20577"/>
        <pc:sldMkLst>
          <pc:docMk/>
          <pc:sldMk cId="1941464876" sldId="256"/>
        </pc:sldMkLst>
      </pc:sldChg>
      <pc:sldChg chg="del">
        <pc:chgData name="Damian Gordon" userId="796278f3-970d-4a3b-8137-dc597a054133" providerId="ADAL" clId="{45BE5AB9-231A-4059-8C30-6EA104990523}" dt="2024-05-27T15:31:40.222" v="15" actId="47"/>
        <pc:sldMkLst>
          <pc:docMk/>
          <pc:sldMk cId="745447261" sldId="257"/>
        </pc:sldMkLst>
      </pc:sldChg>
      <pc:sldChg chg="del">
        <pc:chgData name="Damian Gordon" userId="796278f3-970d-4a3b-8137-dc597a054133" providerId="ADAL" clId="{45BE5AB9-231A-4059-8C30-6EA104990523}" dt="2024-05-27T15:31:40.222" v="15" actId="47"/>
        <pc:sldMkLst>
          <pc:docMk/>
          <pc:sldMk cId="32582299" sldId="258"/>
        </pc:sldMkLst>
      </pc:sldChg>
      <pc:sldChg chg="modSp mod">
        <pc:chgData name="Damian Gordon" userId="796278f3-970d-4a3b-8137-dc597a054133" providerId="ADAL" clId="{45BE5AB9-231A-4059-8C30-6EA104990523}" dt="2024-05-28T01:14:22.345" v="294" actId="27636"/>
        <pc:sldMkLst>
          <pc:docMk/>
          <pc:sldMk cId="321388942" sldId="259"/>
        </pc:sldMkLst>
      </pc:sldChg>
      <pc:sldChg chg="del">
        <pc:chgData name="Damian Gordon" userId="796278f3-970d-4a3b-8137-dc597a054133" providerId="ADAL" clId="{45BE5AB9-231A-4059-8C30-6EA104990523}" dt="2024-05-27T15:31:40.222" v="15" actId="47"/>
        <pc:sldMkLst>
          <pc:docMk/>
          <pc:sldMk cId="2082083534" sldId="260"/>
        </pc:sldMkLst>
      </pc:sldChg>
      <pc:sldChg chg="del">
        <pc:chgData name="Damian Gordon" userId="796278f3-970d-4a3b-8137-dc597a054133" providerId="ADAL" clId="{45BE5AB9-231A-4059-8C30-6EA104990523}" dt="2024-05-27T15:31:40.222" v="15" actId="47"/>
        <pc:sldMkLst>
          <pc:docMk/>
          <pc:sldMk cId="770477169" sldId="261"/>
        </pc:sldMkLst>
      </pc:sldChg>
      <pc:sldChg chg="del">
        <pc:chgData name="Damian Gordon" userId="796278f3-970d-4a3b-8137-dc597a054133" providerId="ADAL" clId="{45BE5AB9-231A-4059-8C30-6EA104990523}" dt="2024-05-27T15:31:40.222" v="15" actId="47"/>
        <pc:sldMkLst>
          <pc:docMk/>
          <pc:sldMk cId="2877069948" sldId="262"/>
        </pc:sldMkLst>
      </pc:sldChg>
      <pc:sldChg chg="del">
        <pc:chgData name="Damian Gordon" userId="796278f3-970d-4a3b-8137-dc597a054133" providerId="ADAL" clId="{45BE5AB9-231A-4059-8C30-6EA104990523}" dt="2024-05-27T15:31:40.222" v="15" actId="47"/>
        <pc:sldMkLst>
          <pc:docMk/>
          <pc:sldMk cId="398487012" sldId="263"/>
        </pc:sldMkLst>
      </pc:sldChg>
      <pc:sldChg chg="del">
        <pc:chgData name="Damian Gordon" userId="796278f3-970d-4a3b-8137-dc597a054133" providerId="ADAL" clId="{45BE5AB9-231A-4059-8C30-6EA104990523}" dt="2024-05-27T15:31:40.222" v="15" actId="47"/>
        <pc:sldMkLst>
          <pc:docMk/>
          <pc:sldMk cId="2867830265" sldId="264"/>
        </pc:sldMkLst>
      </pc:sldChg>
      <pc:sldChg chg="del">
        <pc:chgData name="Damian Gordon" userId="796278f3-970d-4a3b-8137-dc597a054133" providerId="ADAL" clId="{45BE5AB9-231A-4059-8C30-6EA104990523}" dt="2024-05-27T15:31:40.222" v="15" actId="47"/>
        <pc:sldMkLst>
          <pc:docMk/>
          <pc:sldMk cId="2918594077" sldId="265"/>
        </pc:sldMkLst>
      </pc:sldChg>
      <pc:sldChg chg="del">
        <pc:chgData name="Damian Gordon" userId="796278f3-970d-4a3b-8137-dc597a054133" providerId="ADAL" clId="{45BE5AB9-231A-4059-8C30-6EA104990523}" dt="2024-05-27T15:31:40.222" v="15" actId="47"/>
        <pc:sldMkLst>
          <pc:docMk/>
          <pc:sldMk cId="2182701241" sldId="266"/>
        </pc:sldMkLst>
      </pc:sldChg>
      <pc:sldChg chg="del">
        <pc:chgData name="Damian Gordon" userId="796278f3-970d-4a3b-8137-dc597a054133" providerId="ADAL" clId="{45BE5AB9-231A-4059-8C30-6EA104990523}" dt="2024-05-27T15:31:40.222" v="15" actId="47"/>
        <pc:sldMkLst>
          <pc:docMk/>
          <pc:sldMk cId="4291527698" sldId="267"/>
        </pc:sldMkLst>
      </pc:sldChg>
      <pc:sldChg chg="del">
        <pc:chgData name="Damian Gordon" userId="796278f3-970d-4a3b-8137-dc597a054133" providerId="ADAL" clId="{45BE5AB9-231A-4059-8C30-6EA104990523}" dt="2024-05-27T15:31:40.222" v="15" actId="47"/>
        <pc:sldMkLst>
          <pc:docMk/>
          <pc:sldMk cId="2635752808" sldId="268"/>
        </pc:sldMkLst>
      </pc:sldChg>
      <pc:sldChg chg="del">
        <pc:chgData name="Damian Gordon" userId="796278f3-970d-4a3b-8137-dc597a054133" providerId="ADAL" clId="{45BE5AB9-231A-4059-8C30-6EA104990523}" dt="2024-05-27T15:31:40.222" v="15" actId="47"/>
        <pc:sldMkLst>
          <pc:docMk/>
          <pc:sldMk cId="3552182851" sldId="269"/>
        </pc:sldMkLst>
      </pc:sldChg>
      <pc:sldChg chg="del">
        <pc:chgData name="Damian Gordon" userId="796278f3-970d-4a3b-8137-dc597a054133" providerId="ADAL" clId="{45BE5AB9-231A-4059-8C30-6EA104990523}" dt="2024-05-27T15:31:40.222" v="15" actId="47"/>
        <pc:sldMkLst>
          <pc:docMk/>
          <pc:sldMk cId="3701803327" sldId="270"/>
        </pc:sldMkLst>
      </pc:sldChg>
      <pc:sldChg chg="del">
        <pc:chgData name="Damian Gordon" userId="796278f3-970d-4a3b-8137-dc597a054133" providerId="ADAL" clId="{45BE5AB9-231A-4059-8C30-6EA104990523}" dt="2024-05-27T15:31:40.222" v="15" actId="47"/>
        <pc:sldMkLst>
          <pc:docMk/>
          <pc:sldMk cId="3368712619" sldId="271"/>
        </pc:sldMkLst>
      </pc:sldChg>
      <pc:sldChg chg="del">
        <pc:chgData name="Damian Gordon" userId="796278f3-970d-4a3b-8137-dc597a054133" providerId="ADAL" clId="{45BE5AB9-231A-4059-8C30-6EA104990523}" dt="2024-05-27T15:31:40.222" v="15" actId="47"/>
        <pc:sldMkLst>
          <pc:docMk/>
          <pc:sldMk cId="2734139410" sldId="272"/>
        </pc:sldMkLst>
      </pc:sldChg>
      <pc:sldChg chg="del">
        <pc:chgData name="Damian Gordon" userId="796278f3-970d-4a3b-8137-dc597a054133" providerId="ADAL" clId="{45BE5AB9-231A-4059-8C30-6EA104990523}" dt="2024-05-27T15:31:40.222" v="15" actId="47"/>
        <pc:sldMkLst>
          <pc:docMk/>
          <pc:sldMk cId="1220893861" sldId="273"/>
        </pc:sldMkLst>
      </pc:sldChg>
      <pc:sldChg chg="del">
        <pc:chgData name="Damian Gordon" userId="796278f3-970d-4a3b-8137-dc597a054133" providerId="ADAL" clId="{45BE5AB9-231A-4059-8C30-6EA104990523}" dt="2024-05-27T15:31:40.222" v="15" actId="47"/>
        <pc:sldMkLst>
          <pc:docMk/>
          <pc:sldMk cId="192307870" sldId="274"/>
        </pc:sldMkLst>
      </pc:sldChg>
      <pc:sldChg chg="del">
        <pc:chgData name="Damian Gordon" userId="796278f3-970d-4a3b-8137-dc597a054133" providerId="ADAL" clId="{45BE5AB9-231A-4059-8C30-6EA104990523}" dt="2024-05-27T15:31:40.222" v="15" actId="47"/>
        <pc:sldMkLst>
          <pc:docMk/>
          <pc:sldMk cId="1282645631" sldId="275"/>
        </pc:sldMkLst>
      </pc:sldChg>
      <pc:sldChg chg="add del">
        <pc:chgData name="Damian Gordon" userId="796278f3-970d-4a3b-8137-dc597a054133" providerId="ADAL" clId="{45BE5AB9-231A-4059-8C30-6EA104990523}" dt="2024-07-02T23:31:26.868" v="5423" actId="47"/>
        <pc:sldMkLst>
          <pc:docMk/>
          <pc:sldMk cId="0" sldId="320"/>
        </pc:sldMkLst>
      </pc:sldChg>
      <pc:sldChg chg="add del">
        <pc:chgData name="Damian Gordon" userId="796278f3-970d-4a3b-8137-dc597a054133" providerId="ADAL" clId="{45BE5AB9-231A-4059-8C30-6EA104990523}" dt="2024-07-02T23:31:11.347" v="5422" actId="47"/>
        <pc:sldMkLst>
          <pc:docMk/>
          <pc:sldMk cId="0" sldId="387"/>
        </pc:sldMkLst>
      </pc:sldChg>
      <pc:sldChg chg="modSp add del">
        <pc:chgData name="Damian Gordon" userId="796278f3-970d-4a3b-8137-dc597a054133" providerId="ADAL" clId="{45BE5AB9-231A-4059-8C30-6EA104990523}" dt="2024-07-02T23:31:11.347" v="5422" actId="47"/>
        <pc:sldMkLst>
          <pc:docMk/>
          <pc:sldMk cId="0" sldId="392"/>
        </pc:sldMkLst>
      </pc:sldChg>
      <pc:sldChg chg="add del">
        <pc:chgData name="Damian Gordon" userId="796278f3-970d-4a3b-8137-dc597a054133" providerId="ADAL" clId="{45BE5AB9-231A-4059-8C30-6EA104990523}" dt="2024-07-02T23:31:26.868" v="5423" actId="47"/>
        <pc:sldMkLst>
          <pc:docMk/>
          <pc:sldMk cId="0" sldId="416"/>
        </pc:sldMkLst>
      </pc:sldChg>
      <pc:sldChg chg="add del">
        <pc:chgData name="Damian Gordon" userId="796278f3-970d-4a3b-8137-dc597a054133" providerId="ADAL" clId="{45BE5AB9-231A-4059-8C30-6EA104990523}" dt="2024-07-02T23:31:11.347" v="5422" actId="47"/>
        <pc:sldMkLst>
          <pc:docMk/>
          <pc:sldMk cId="0" sldId="418"/>
        </pc:sldMkLst>
      </pc:sldChg>
      <pc:sldChg chg="modSp add del">
        <pc:chgData name="Damian Gordon" userId="796278f3-970d-4a3b-8137-dc597a054133" providerId="ADAL" clId="{45BE5AB9-231A-4059-8C30-6EA104990523}" dt="2024-07-02T23:31:11.347" v="5422" actId="47"/>
        <pc:sldMkLst>
          <pc:docMk/>
          <pc:sldMk cId="0" sldId="421"/>
        </pc:sldMkLst>
      </pc:sldChg>
      <pc:sldChg chg="add del">
        <pc:chgData name="Damian Gordon" userId="796278f3-970d-4a3b-8137-dc597a054133" providerId="ADAL" clId="{45BE5AB9-231A-4059-8C30-6EA104990523}" dt="2024-07-02T23:31:11.347" v="5422" actId="47"/>
        <pc:sldMkLst>
          <pc:docMk/>
          <pc:sldMk cId="0" sldId="422"/>
        </pc:sldMkLst>
      </pc:sldChg>
      <pc:sldChg chg="modSp add del mod ord">
        <pc:chgData name="Damian Gordon" userId="796278f3-970d-4a3b-8137-dc597a054133" providerId="ADAL" clId="{45BE5AB9-231A-4059-8C30-6EA104990523}" dt="2024-07-02T23:31:11.347" v="5422" actId="47"/>
        <pc:sldMkLst>
          <pc:docMk/>
          <pc:sldMk cId="0" sldId="424"/>
        </pc:sldMkLst>
      </pc:sldChg>
      <pc:sldChg chg="addSp delSp modSp add del mod ord">
        <pc:chgData name="Damian Gordon" userId="796278f3-970d-4a3b-8137-dc597a054133" providerId="ADAL" clId="{45BE5AB9-231A-4059-8C30-6EA104990523}" dt="2024-07-02T23:31:11.347" v="5422" actId="47"/>
        <pc:sldMkLst>
          <pc:docMk/>
          <pc:sldMk cId="0" sldId="425"/>
        </pc:sldMkLst>
      </pc:sldChg>
      <pc:sldChg chg="addSp delSp modSp new mod modMedia setBg modAnim">
        <pc:chgData name="Damian Gordon" userId="796278f3-970d-4a3b-8137-dc597a054133" providerId="ADAL" clId="{45BE5AB9-231A-4059-8C30-6EA104990523}" dt="2024-05-28T01:12:19.754" v="267" actId="20577"/>
        <pc:sldMkLst>
          <pc:docMk/>
          <pc:sldMk cId="1898965013" sldId="426"/>
        </pc:sldMkLst>
      </pc:sldChg>
      <pc:sldChg chg="addSp delSp modSp add mod setBg addAnim delAnim delDesignElem">
        <pc:chgData name="Damian Gordon" userId="796278f3-970d-4a3b-8137-dc597a054133" providerId="ADAL" clId="{45BE5AB9-231A-4059-8C30-6EA104990523}" dt="2024-05-28T01:10:56.764" v="204"/>
        <pc:sldMkLst>
          <pc:docMk/>
          <pc:sldMk cId="2126172313" sldId="427"/>
        </pc:sldMkLst>
      </pc:sldChg>
      <pc:sldChg chg="add del">
        <pc:chgData name="Damian Gordon" userId="796278f3-970d-4a3b-8137-dc597a054133" providerId="ADAL" clId="{45BE5AB9-231A-4059-8C30-6EA104990523}" dt="2024-07-02T23:31:11.347" v="5422" actId="47"/>
        <pc:sldMkLst>
          <pc:docMk/>
          <pc:sldMk cId="0" sldId="429"/>
        </pc:sldMkLst>
      </pc:sldChg>
      <pc:sldChg chg="addSp modSp mod ord">
        <pc:chgData name="Damian Gordon" userId="796278f3-970d-4a3b-8137-dc597a054133" providerId="ADAL" clId="{45BE5AB9-231A-4059-8C30-6EA104990523}" dt="2024-07-05T00:14:00.740" v="9574"/>
        <pc:sldMkLst>
          <pc:docMk/>
          <pc:sldMk cId="3735875418" sldId="430"/>
        </pc:sldMkLst>
      </pc:sldChg>
      <pc:sldChg chg="addSp delSp modSp mod ord">
        <pc:chgData name="Damian Gordon" userId="796278f3-970d-4a3b-8137-dc597a054133" providerId="ADAL" clId="{45BE5AB9-231A-4059-8C30-6EA104990523}" dt="2024-07-05T00:14:00.740" v="9574"/>
        <pc:sldMkLst>
          <pc:docMk/>
          <pc:sldMk cId="1233871246" sldId="431"/>
        </pc:sldMkLst>
      </pc:sldChg>
      <pc:sldChg chg="add del">
        <pc:chgData name="Damian Gordon" userId="796278f3-970d-4a3b-8137-dc597a054133" providerId="ADAL" clId="{45BE5AB9-231A-4059-8C30-6EA104990523}" dt="2024-07-02T23:31:11.347" v="5422" actId="47"/>
        <pc:sldMkLst>
          <pc:docMk/>
          <pc:sldMk cId="0" sldId="432"/>
        </pc:sldMkLst>
      </pc:sldChg>
      <pc:sldChg chg="add del ord">
        <pc:chgData name="Damian Gordon" userId="796278f3-970d-4a3b-8137-dc597a054133" providerId="ADAL" clId="{45BE5AB9-231A-4059-8C30-6EA104990523}" dt="2024-07-02T23:31:11.347" v="5422" actId="47"/>
        <pc:sldMkLst>
          <pc:docMk/>
          <pc:sldMk cId="1900039164" sldId="433"/>
        </pc:sldMkLst>
      </pc:sldChg>
      <pc:sldChg chg="add del">
        <pc:chgData name="Damian Gordon" userId="796278f3-970d-4a3b-8137-dc597a054133" providerId="ADAL" clId="{45BE5AB9-231A-4059-8C30-6EA104990523}" dt="2024-07-02T23:31:11.347" v="5422" actId="47"/>
        <pc:sldMkLst>
          <pc:docMk/>
          <pc:sldMk cId="0" sldId="434"/>
        </pc:sldMkLst>
      </pc:sldChg>
      <pc:sldChg chg="add del">
        <pc:chgData name="Damian Gordon" userId="796278f3-970d-4a3b-8137-dc597a054133" providerId="ADAL" clId="{45BE5AB9-231A-4059-8C30-6EA104990523}" dt="2024-07-02T23:31:11.347" v="5422" actId="47"/>
        <pc:sldMkLst>
          <pc:docMk/>
          <pc:sldMk cId="0" sldId="436"/>
        </pc:sldMkLst>
      </pc:sldChg>
      <pc:sldChg chg="add del">
        <pc:chgData name="Damian Gordon" userId="796278f3-970d-4a3b-8137-dc597a054133" providerId="ADAL" clId="{45BE5AB9-231A-4059-8C30-6EA104990523}" dt="2024-07-02T23:31:11.347" v="5422" actId="47"/>
        <pc:sldMkLst>
          <pc:docMk/>
          <pc:sldMk cId="0" sldId="437"/>
        </pc:sldMkLst>
      </pc:sldChg>
      <pc:sldChg chg="add del">
        <pc:chgData name="Damian Gordon" userId="796278f3-970d-4a3b-8137-dc597a054133" providerId="ADAL" clId="{45BE5AB9-231A-4059-8C30-6EA104990523}" dt="2024-07-02T23:31:11.347" v="5422" actId="47"/>
        <pc:sldMkLst>
          <pc:docMk/>
          <pc:sldMk cId="0" sldId="438"/>
        </pc:sldMkLst>
      </pc:sldChg>
      <pc:sldChg chg="add del">
        <pc:chgData name="Damian Gordon" userId="796278f3-970d-4a3b-8137-dc597a054133" providerId="ADAL" clId="{45BE5AB9-231A-4059-8C30-6EA104990523}" dt="2024-07-02T23:31:26.868" v="5423" actId="47"/>
        <pc:sldMkLst>
          <pc:docMk/>
          <pc:sldMk cId="0" sldId="439"/>
        </pc:sldMkLst>
      </pc:sldChg>
      <pc:sldChg chg="add del">
        <pc:chgData name="Damian Gordon" userId="796278f3-970d-4a3b-8137-dc597a054133" providerId="ADAL" clId="{45BE5AB9-231A-4059-8C30-6EA104990523}" dt="2024-07-02T23:31:11.347" v="5422" actId="47"/>
        <pc:sldMkLst>
          <pc:docMk/>
          <pc:sldMk cId="0" sldId="440"/>
        </pc:sldMkLst>
      </pc:sldChg>
      <pc:sldChg chg="add del">
        <pc:chgData name="Damian Gordon" userId="796278f3-970d-4a3b-8137-dc597a054133" providerId="ADAL" clId="{45BE5AB9-231A-4059-8C30-6EA104990523}" dt="2024-07-02T23:31:26.868" v="5423" actId="47"/>
        <pc:sldMkLst>
          <pc:docMk/>
          <pc:sldMk cId="0" sldId="441"/>
        </pc:sldMkLst>
      </pc:sldChg>
      <pc:sldChg chg="add del">
        <pc:chgData name="Damian Gordon" userId="796278f3-970d-4a3b-8137-dc597a054133" providerId="ADAL" clId="{45BE5AB9-231A-4059-8C30-6EA104990523}" dt="2024-07-02T23:31:26.868" v="5423" actId="47"/>
        <pc:sldMkLst>
          <pc:docMk/>
          <pc:sldMk cId="0" sldId="442"/>
        </pc:sldMkLst>
      </pc:sldChg>
      <pc:sldChg chg="add del">
        <pc:chgData name="Damian Gordon" userId="796278f3-970d-4a3b-8137-dc597a054133" providerId="ADAL" clId="{45BE5AB9-231A-4059-8C30-6EA104990523}" dt="2024-07-02T23:31:26.868" v="5423" actId="47"/>
        <pc:sldMkLst>
          <pc:docMk/>
          <pc:sldMk cId="0" sldId="443"/>
        </pc:sldMkLst>
      </pc:sldChg>
      <pc:sldChg chg="add del">
        <pc:chgData name="Damian Gordon" userId="796278f3-970d-4a3b-8137-dc597a054133" providerId="ADAL" clId="{45BE5AB9-231A-4059-8C30-6EA104990523}" dt="2024-07-02T23:31:26.868" v="5423" actId="47"/>
        <pc:sldMkLst>
          <pc:docMk/>
          <pc:sldMk cId="0" sldId="444"/>
        </pc:sldMkLst>
      </pc:sldChg>
      <pc:sldChg chg="add del">
        <pc:chgData name="Damian Gordon" userId="796278f3-970d-4a3b-8137-dc597a054133" providerId="ADAL" clId="{45BE5AB9-231A-4059-8C30-6EA104990523}" dt="2024-07-02T23:31:26.868" v="5423" actId="47"/>
        <pc:sldMkLst>
          <pc:docMk/>
          <pc:sldMk cId="0" sldId="445"/>
        </pc:sldMkLst>
      </pc:sldChg>
      <pc:sldChg chg="add del">
        <pc:chgData name="Damian Gordon" userId="796278f3-970d-4a3b-8137-dc597a054133" providerId="ADAL" clId="{45BE5AB9-231A-4059-8C30-6EA104990523}" dt="2024-07-02T23:31:11.347" v="5422" actId="47"/>
        <pc:sldMkLst>
          <pc:docMk/>
          <pc:sldMk cId="0" sldId="446"/>
        </pc:sldMkLst>
      </pc:sldChg>
      <pc:sldChg chg="add del">
        <pc:chgData name="Damian Gordon" userId="796278f3-970d-4a3b-8137-dc597a054133" providerId="ADAL" clId="{45BE5AB9-231A-4059-8C30-6EA104990523}" dt="2024-07-02T23:31:11.347" v="5422" actId="47"/>
        <pc:sldMkLst>
          <pc:docMk/>
          <pc:sldMk cId="0" sldId="447"/>
        </pc:sldMkLst>
      </pc:sldChg>
      <pc:sldChg chg="modSp mod">
        <pc:chgData name="Damian Gordon" userId="796278f3-970d-4a3b-8137-dc597a054133" providerId="ADAL" clId="{45BE5AB9-231A-4059-8C30-6EA104990523}" dt="2024-07-02T17:34:21.406" v="722" actId="20577"/>
        <pc:sldMkLst>
          <pc:docMk/>
          <pc:sldMk cId="695405805" sldId="448"/>
        </pc:sldMkLst>
      </pc:sldChg>
      <pc:sldChg chg="modSp mod ord">
        <pc:chgData name="Damian Gordon" userId="796278f3-970d-4a3b-8137-dc597a054133" providerId="ADAL" clId="{45BE5AB9-231A-4059-8C30-6EA104990523}" dt="2024-07-03T02:06:30.287" v="5951" actId="20577"/>
        <pc:sldMkLst>
          <pc:docMk/>
          <pc:sldMk cId="3316991471" sldId="453"/>
        </pc:sldMkLst>
      </pc:sldChg>
      <pc:sldChg chg="addSp delSp mod">
        <pc:chgData name="Damian Gordon" userId="796278f3-970d-4a3b-8137-dc597a054133" providerId="ADAL" clId="{45BE5AB9-231A-4059-8C30-6EA104990523}" dt="2024-07-02T19:32:58.157" v="933" actId="22"/>
        <pc:sldMkLst>
          <pc:docMk/>
          <pc:sldMk cId="730100669" sldId="454"/>
        </pc:sldMkLst>
      </pc:sldChg>
      <pc:sldChg chg="addSp delSp modSp add del mod setBg">
        <pc:chgData name="Damian Gordon" userId="796278f3-970d-4a3b-8137-dc597a054133" providerId="ADAL" clId="{45BE5AB9-231A-4059-8C30-6EA104990523}" dt="2024-07-02T23:31:11.347" v="5422" actId="47"/>
        <pc:sldMkLst>
          <pc:docMk/>
          <pc:sldMk cId="3260675007" sldId="455"/>
        </pc:sldMkLst>
      </pc:sldChg>
      <pc:sldChg chg="addSp delSp modSp new del mod setBg addAnim">
        <pc:chgData name="Damian Gordon" userId="796278f3-970d-4a3b-8137-dc597a054133" providerId="ADAL" clId="{45BE5AB9-231A-4059-8C30-6EA104990523}" dt="2024-07-02T17:21:31.793" v="614" actId="47"/>
        <pc:sldMkLst>
          <pc:docMk/>
          <pc:sldMk cId="3709557733" sldId="456"/>
        </pc:sldMkLst>
      </pc:sldChg>
      <pc:sldChg chg="addSp delSp modSp add mod modMedia setBg delAnim setClrOvrMap delDesignElem">
        <pc:chgData name="Damian Gordon" userId="796278f3-970d-4a3b-8137-dc597a054133" providerId="ADAL" clId="{45BE5AB9-231A-4059-8C30-6EA104990523}" dt="2024-07-02T17:22:13.127" v="634" actId="403"/>
        <pc:sldMkLst>
          <pc:docMk/>
          <pc:sldMk cId="2603971186" sldId="457"/>
        </pc:sldMkLst>
      </pc:sldChg>
      <pc:sldChg chg="addSp delSp modSp add del mod setBg delAnim setClrOvrMap delDesignElem">
        <pc:chgData name="Damian Gordon" userId="796278f3-970d-4a3b-8137-dc597a054133" providerId="ADAL" clId="{45BE5AB9-231A-4059-8C30-6EA104990523}" dt="2024-07-02T17:24:04.948" v="714" actId="2696"/>
        <pc:sldMkLst>
          <pc:docMk/>
          <pc:sldMk cId="1666678026" sldId="458"/>
        </pc:sldMkLst>
      </pc:sldChg>
      <pc:sldChg chg="delSp add ord setBg delDesignElem">
        <pc:chgData name="Damian Gordon" userId="796278f3-970d-4a3b-8137-dc597a054133" providerId="ADAL" clId="{45BE5AB9-231A-4059-8C30-6EA104990523}" dt="2024-07-02T22:22:46.034" v="4430"/>
        <pc:sldMkLst>
          <pc:docMk/>
          <pc:sldMk cId="2123894225" sldId="458"/>
        </pc:sldMkLst>
      </pc:sldChg>
      <pc:sldChg chg="add ord">
        <pc:chgData name="Damian Gordon" userId="796278f3-970d-4a3b-8137-dc597a054133" providerId="ADAL" clId="{45BE5AB9-231A-4059-8C30-6EA104990523}" dt="2024-07-02T22:22:46.034" v="4430"/>
        <pc:sldMkLst>
          <pc:docMk/>
          <pc:sldMk cId="535991383" sldId="459"/>
        </pc:sldMkLst>
      </pc:sldChg>
      <pc:sldChg chg="delSp modSp add del setBg delDesignElem">
        <pc:chgData name="Damian Gordon" userId="796278f3-970d-4a3b-8137-dc597a054133" providerId="ADAL" clId="{45BE5AB9-231A-4059-8C30-6EA104990523}" dt="2024-07-02T17:24:04.948" v="714" actId="2696"/>
        <pc:sldMkLst>
          <pc:docMk/>
          <pc:sldMk cId="2670569266" sldId="459"/>
        </pc:sldMkLst>
      </pc:sldChg>
      <pc:sldChg chg="modSp new mod">
        <pc:chgData name="Damian Gordon" userId="796278f3-970d-4a3b-8137-dc597a054133" providerId="ADAL" clId="{45BE5AB9-231A-4059-8C30-6EA104990523}" dt="2024-07-02T17:34:31.512" v="724"/>
        <pc:sldMkLst>
          <pc:docMk/>
          <pc:sldMk cId="1223211032" sldId="460"/>
        </pc:sldMkLst>
      </pc:sldChg>
      <pc:sldChg chg="modSp add mod">
        <pc:chgData name="Damian Gordon" userId="796278f3-970d-4a3b-8137-dc597a054133" providerId="ADAL" clId="{45BE5AB9-231A-4059-8C30-6EA104990523}" dt="2024-07-02T18:36:21.607" v="931" actId="20577"/>
        <pc:sldMkLst>
          <pc:docMk/>
          <pc:sldMk cId="3805323869" sldId="461"/>
        </pc:sldMkLst>
      </pc:sldChg>
      <pc:sldChg chg="addSp modSp add mod">
        <pc:chgData name="Damian Gordon" userId="796278f3-970d-4a3b-8137-dc597a054133" providerId="ADAL" clId="{45BE5AB9-231A-4059-8C30-6EA104990523}" dt="2024-07-03T02:05:05.381" v="5862" actId="1076"/>
        <pc:sldMkLst>
          <pc:docMk/>
          <pc:sldMk cId="904566246" sldId="462"/>
        </pc:sldMkLst>
      </pc:sldChg>
      <pc:sldChg chg="modSp add del mod">
        <pc:chgData name="Damian Gordon" userId="796278f3-970d-4a3b-8137-dc597a054133" providerId="ADAL" clId="{45BE5AB9-231A-4059-8C30-6EA104990523}" dt="2024-07-03T02:01:42.696" v="5812" actId="47"/>
        <pc:sldMkLst>
          <pc:docMk/>
          <pc:sldMk cId="2976161511" sldId="463"/>
        </pc:sldMkLst>
      </pc:sldChg>
      <pc:sldChg chg="modSp add mod ord">
        <pc:chgData name="Damian Gordon" userId="796278f3-970d-4a3b-8137-dc597a054133" providerId="ADAL" clId="{45BE5AB9-231A-4059-8C30-6EA104990523}" dt="2024-07-02T19:51:15.532" v="1584" actId="20577"/>
        <pc:sldMkLst>
          <pc:docMk/>
          <pc:sldMk cId="1192466586" sldId="464"/>
        </pc:sldMkLst>
      </pc:sldChg>
      <pc:sldChg chg="add del">
        <pc:chgData name="Damian Gordon" userId="796278f3-970d-4a3b-8137-dc597a054133" providerId="ADAL" clId="{45BE5AB9-231A-4059-8C30-6EA104990523}" dt="2024-07-02T19:33:04.190" v="935"/>
        <pc:sldMkLst>
          <pc:docMk/>
          <pc:sldMk cId="3294348860" sldId="464"/>
        </pc:sldMkLst>
      </pc:sldChg>
      <pc:sldChg chg="modSp add mod">
        <pc:chgData name="Damian Gordon" userId="796278f3-970d-4a3b-8137-dc597a054133" providerId="ADAL" clId="{45BE5AB9-231A-4059-8C30-6EA104990523}" dt="2024-07-02T22:05:10.599" v="3652" actId="20577"/>
        <pc:sldMkLst>
          <pc:docMk/>
          <pc:sldMk cId="1760058381" sldId="465"/>
        </pc:sldMkLst>
      </pc:sldChg>
      <pc:sldChg chg="addSp delSp modSp add mod setBg">
        <pc:chgData name="Damian Gordon" userId="796278f3-970d-4a3b-8137-dc597a054133" providerId="ADAL" clId="{45BE5AB9-231A-4059-8C30-6EA104990523}" dt="2024-07-02T20:04:12.217" v="1977" actId="26606"/>
        <pc:sldMkLst>
          <pc:docMk/>
          <pc:sldMk cId="1257956994" sldId="466"/>
        </pc:sldMkLst>
      </pc:sldChg>
      <pc:sldChg chg="modSp add mod">
        <pc:chgData name="Damian Gordon" userId="796278f3-970d-4a3b-8137-dc597a054133" providerId="ADAL" clId="{45BE5AB9-231A-4059-8C30-6EA104990523}" dt="2024-07-02T20:45:20.738" v="2205" actId="113"/>
        <pc:sldMkLst>
          <pc:docMk/>
          <pc:sldMk cId="2442904923" sldId="467"/>
        </pc:sldMkLst>
      </pc:sldChg>
      <pc:sldChg chg="add del">
        <pc:chgData name="Damian Gordon" userId="796278f3-970d-4a3b-8137-dc597a054133" providerId="ADAL" clId="{45BE5AB9-231A-4059-8C30-6EA104990523}" dt="2024-07-02T19:47:47.587" v="1445"/>
        <pc:sldMkLst>
          <pc:docMk/>
          <pc:sldMk cId="3204454298" sldId="467"/>
        </pc:sldMkLst>
      </pc:sldChg>
      <pc:sldChg chg="add del">
        <pc:chgData name="Damian Gordon" userId="796278f3-970d-4a3b-8137-dc597a054133" providerId="ADAL" clId="{45BE5AB9-231A-4059-8C30-6EA104990523}" dt="2024-07-02T19:47:38.276" v="1443"/>
        <pc:sldMkLst>
          <pc:docMk/>
          <pc:sldMk cId="3386841957" sldId="467"/>
        </pc:sldMkLst>
      </pc:sldChg>
      <pc:sldChg chg="modSp add mod">
        <pc:chgData name="Damian Gordon" userId="796278f3-970d-4a3b-8137-dc597a054133" providerId="ADAL" clId="{45BE5AB9-231A-4059-8C30-6EA104990523}" dt="2024-07-02T19:56:28.518" v="1796" actId="5793"/>
        <pc:sldMkLst>
          <pc:docMk/>
          <pc:sldMk cId="4229316256" sldId="468"/>
        </pc:sldMkLst>
      </pc:sldChg>
      <pc:sldChg chg="addSp delSp modSp add mod">
        <pc:chgData name="Damian Gordon" userId="796278f3-970d-4a3b-8137-dc597a054133" providerId="ADAL" clId="{45BE5AB9-231A-4059-8C30-6EA104990523}" dt="2024-07-02T20:04:16.101" v="1979"/>
        <pc:sldMkLst>
          <pc:docMk/>
          <pc:sldMk cId="2479653310" sldId="469"/>
        </pc:sldMkLst>
      </pc:sldChg>
      <pc:sldChg chg="addSp delSp modSp add mod">
        <pc:chgData name="Damian Gordon" userId="796278f3-970d-4a3b-8137-dc597a054133" providerId="ADAL" clId="{45BE5AB9-231A-4059-8C30-6EA104990523}" dt="2024-07-02T20:45:54.715" v="2208" actId="113"/>
        <pc:sldMkLst>
          <pc:docMk/>
          <pc:sldMk cId="3367475694" sldId="470"/>
        </pc:sldMkLst>
      </pc:sldChg>
      <pc:sldChg chg="modSp add mod">
        <pc:chgData name="Damian Gordon" userId="796278f3-970d-4a3b-8137-dc597a054133" providerId="ADAL" clId="{45BE5AB9-231A-4059-8C30-6EA104990523}" dt="2024-07-02T20:50:02.730" v="2219" actId="20577"/>
        <pc:sldMkLst>
          <pc:docMk/>
          <pc:sldMk cId="2270169773" sldId="471"/>
        </pc:sldMkLst>
      </pc:sldChg>
      <pc:sldChg chg="addSp delSp modSp add mod">
        <pc:chgData name="Damian Gordon" userId="796278f3-970d-4a3b-8137-dc597a054133" providerId="ADAL" clId="{45BE5AB9-231A-4059-8C30-6EA104990523}" dt="2024-07-02T21:02:44.411" v="2561" actId="20577"/>
        <pc:sldMkLst>
          <pc:docMk/>
          <pc:sldMk cId="771842511" sldId="472"/>
        </pc:sldMkLst>
      </pc:sldChg>
      <pc:sldChg chg="addSp delSp modSp add mod ord">
        <pc:chgData name="Damian Gordon" userId="796278f3-970d-4a3b-8137-dc597a054133" providerId="ADAL" clId="{45BE5AB9-231A-4059-8C30-6EA104990523}" dt="2024-07-02T20:57:07.806" v="2442" actId="14100"/>
        <pc:sldMkLst>
          <pc:docMk/>
          <pc:sldMk cId="242179878" sldId="473"/>
        </pc:sldMkLst>
      </pc:sldChg>
      <pc:sldChg chg="modSp add mod">
        <pc:chgData name="Damian Gordon" userId="796278f3-970d-4a3b-8137-dc597a054133" providerId="ADAL" clId="{45BE5AB9-231A-4059-8C30-6EA104990523}" dt="2024-07-04T22:23:09.666" v="7541" actId="20577"/>
        <pc:sldMkLst>
          <pc:docMk/>
          <pc:sldMk cId="4095918154" sldId="474"/>
        </pc:sldMkLst>
      </pc:sldChg>
      <pc:sldChg chg="addSp delSp modSp add mod">
        <pc:chgData name="Damian Gordon" userId="796278f3-970d-4a3b-8137-dc597a054133" providerId="ADAL" clId="{45BE5AB9-231A-4059-8C30-6EA104990523}" dt="2024-07-02T22:19:00.676" v="4426" actId="166"/>
        <pc:sldMkLst>
          <pc:docMk/>
          <pc:sldMk cId="1680599265" sldId="475"/>
        </pc:sldMkLst>
      </pc:sldChg>
      <pc:sldChg chg="addSp delSp modSp add mod ord">
        <pc:chgData name="Damian Gordon" userId="796278f3-970d-4a3b-8137-dc597a054133" providerId="ADAL" clId="{45BE5AB9-231A-4059-8C30-6EA104990523}" dt="2024-07-02T22:12:18.576" v="4286" actId="20577"/>
        <pc:sldMkLst>
          <pc:docMk/>
          <pc:sldMk cId="726544470" sldId="476"/>
        </pc:sldMkLst>
      </pc:sldChg>
      <pc:sldChg chg="addSp modSp add mod">
        <pc:chgData name="Damian Gordon" userId="796278f3-970d-4a3b-8137-dc597a054133" providerId="ADAL" clId="{45BE5AB9-231A-4059-8C30-6EA104990523}" dt="2024-07-02T22:15:19.097" v="4417" actId="20577"/>
        <pc:sldMkLst>
          <pc:docMk/>
          <pc:sldMk cId="3244980195" sldId="477"/>
        </pc:sldMkLst>
      </pc:sldChg>
      <pc:sldChg chg="addSp delSp modSp add mod ord setBg modClrScheme chgLayout modNotesTx">
        <pc:chgData name="Damian Gordon" userId="796278f3-970d-4a3b-8137-dc597a054133" providerId="ADAL" clId="{45BE5AB9-231A-4059-8C30-6EA104990523}" dt="2024-07-02T23:12:04.629" v="4896" actId="313"/>
        <pc:sldMkLst>
          <pc:docMk/>
          <pc:sldMk cId="1250634738" sldId="478"/>
        </pc:sldMkLst>
      </pc:sldChg>
      <pc:sldChg chg="delSp add setBg delDesignElem">
        <pc:chgData name="Damian Gordon" userId="796278f3-970d-4a3b-8137-dc597a054133" providerId="ADAL" clId="{45BE5AB9-231A-4059-8C30-6EA104990523}" dt="2024-07-02T23:12:55.511" v="4898"/>
        <pc:sldMkLst>
          <pc:docMk/>
          <pc:sldMk cId="1806556789" sldId="479"/>
        </pc:sldMkLst>
      </pc:sldChg>
      <pc:sldChg chg="delSp add setBg delDesignElem">
        <pc:chgData name="Damian Gordon" userId="796278f3-970d-4a3b-8137-dc597a054133" providerId="ADAL" clId="{45BE5AB9-231A-4059-8C30-6EA104990523}" dt="2024-07-02T23:13:06.465" v="4900"/>
        <pc:sldMkLst>
          <pc:docMk/>
          <pc:sldMk cId="349856633" sldId="480"/>
        </pc:sldMkLst>
      </pc:sldChg>
      <pc:sldChg chg="delSp modSp add mod ord">
        <pc:chgData name="Damian Gordon" userId="796278f3-970d-4a3b-8137-dc597a054133" providerId="ADAL" clId="{45BE5AB9-231A-4059-8C30-6EA104990523}" dt="2024-07-04T21:30:37.751" v="6802" actId="20577"/>
        <pc:sldMkLst>
          <pc:docMk/>
          <pc:sldMk cId="3206431685" sldId="481"/>
        </pc:sldMkLst>
      </pc:sldChg>
      <pc:sldChg chg="modSp add mod ord">
        <pc:chgData name="Damian Gordon" userId="796278f3-970d-4a3b-8137-dc597a054133" providerId="ADAL" clId="{45BE5AB9-231A-4059-8C30-6EA104990523}" dt="2024-07-05T00:13:02.846" v="9570"/>
        <pc:sldMkLst>
          <pc:docMk/>
          <pc:sldMk cId="3546274248" sldId="482"/>
        </pc:sldMkLst>
      </pc:sldChg>
      <pc:sldChg chg="modSp add mod setBg">
        <pc:chgData name="Damian Gordon" userId="796278f3-970d-4a3b-8137-dc597a054133" providerId="ADAL" clId="{45BE5AB9-231A-4059-8C30-6EA104990523}" dt="2024-07-03T02:12:00.308" v="6086" actId="20577"/>
        <pc:sldMkLst>
          <pc:docMk/>
          <pc:sldMk cId="379198112" sldId="483"/>
        </pc:sldMkLst>
      </pc:sldChg>
      <pc:sldChg chg="addSp delSp modSp add mod ord">
        <pc:chgData name="Damian Gordon" userId="796278f3-970d-4a3b-8137-dc597a054133" providerId="ADAL" clId="{45BE5AB9-231A-4059-8C30-6EA104990523}" dt="2024-07-03T01:29:09.101" v="5807"/>
        <pc:sldMkLst>
          <pc:docMk/>
          <pc:sldMk cId="984733568" sldId="484"/>
        </pc:sldMkLst>
      </pc:sldChg>
      <pc:sldChg chg="modSp add mod ord">
        <pc:chgData name="Damian Gordon" userId="796278f3-970d-4a3b-8137-dc597a054133" providerId="ADAL" clId="{45BE5AB9-231A-4059-8C30-6EA104990523}" dt="2024-07-03T02:06:44.188" v="5961" actId="20577"/>
        <pc:sldMkLst>
          <pc:docMk/>
          <pc:sldMk cId="2307912514" sldId="485"/>
        </pc:sldMkLst>
      </pc:sldChg>
      <pc:sldChg chg="modSp add mod ord">
        <pc:chgData name="Damian Gordon" userId="796278f3-970d-4a3b-8137-dc597a054133" providerId="ADAL" clId="{45BE5AB9-231A-4059-8C30-6EA104990523}" dt="2024-07-04T13:26:57.278" v="6137" actId="20577"/>
        <pc:sldMkLst>
          <pc:docMk/>
          <pc:sldMk cId="1380855924" sldId="490"/>
        </pc:sldMkLst>
      </pc:sldChg>
      <pc:sldChg chg="addSp delSp modSp add mod ord">
        <pc:chgData name="Damian Gordon" userId="796278f3-970d-4a3b-8137-dc597a054133" providerId="ADAL" clId="{45BE5AB9-231A-4059-8C30-6EA104990523}" dt="2024-07-04T21:34:14.129" v="6892" actId="20577"/>
        <pc:sldMkLst>
          <pc:docMk/>
          <pc:sldMk cId="2429902519" sldId="491"/>
        </pc:sldMkLst>
      </pc:sldChg>
      <pc:sldChg chg="addSp delSp modSp add mod">
        <pc:chgData name="Damian Gordon" userId="796278f3-970d-4a3b-8137-dc597a054133" providerId="ADAL" clId="{45BE5AB9-231A-4059-8C30-6EA104990523}" dt="2024-07-04T21:40:27.632" v="7230" actId="164"/>
        <pc:sldMkLst>
          <pc:docMk/>
          <pc:sldMk cId="604262449" sldId="492"/>
        </pc:sldMkLst>
      </pc:sldChg>
      <pc:sldChg chg="delSp modSp add mod ord">
        <pc:chgData name="Damian Gordon" userId="796278f3-970d-4a3b-8137-dc597a054133" providerId="ADAL" clId="{45BE5AB9-231A-4059-8C30-6EA104990523}" dt="2024-07-04T22:16:07.130" v="7290" actId="20577"/>
        <pc:sldMkLst>
          <pc:docMk/>
          <pc:sldMk cId="2042089025" sldId="493"/>
        </pc:sldMkLst>
      </pc:sldChg>
      <pc:sldChg chg="addSp delSp modSp add mod ord">
        <pc:chgData name="Damian Gordon" userId="796278f3-970d-4a3b-8137-dc597a054133" providerId="ADAL" clId="{45BE5AB9-231A-4059-8C30-6EA104990523}" dt="2024-07-04T22:18:40.425" v="7347" actId="1076"/>
        <pc:sldMkLst>
          <pc:docMk/>
          <pc:sldMk cId="3013569237" sldId="494"/>
        </pc:sldMkLst>
      </pc:sldChg>
      <pc:sldChg chg="modSp add mod ord">
        <pc:chgData name="Damian Gordon" userId="796278f3-970d-4a3b-8137-dc597a054133" providerId="ADAL" clId="{45BE5AB9-231A-4059-8C30-6EA104990523}" dt="2024-07-05T00:13:06.866" v="9572"/>
        <pc:sldMkLst>
          <pc:docMk/>
          <pc:sldMk cId="2129605758" sldId="495"/>
        </pc:sldMkLst>
      </pc:sldChg>
      <pc:sldChg chg="add del">
        <pc:chgData name="Damian Gordon" userId="796278f3-970d-4a3b-8137-dc597a054133" providerId="ADAL" clId="{45BE5AB9-231A-4059-8C30-6EA104990523}" dt="2024-07-04T22:17:44.687" v="7295"/>
        <pc:sldMkLst>
          <pc:docMk/>
          <pc:sldMk cId="2936821892" sldId="495"/>
        </pc:sldMkLst>
      </pc:sldChg>
      <pc:sldChg chg="modSp add mod ord">
        <pc:chgData name="Damian Gordon" userId="796278f3-970d-4a3b-8137-dc597a054133" providerId="ADAL" clId="{45BE5AB9-231A-4059-8C30-6EA104990523}" dt="2024-07-04T22:25:12.544" v="7798" actId="20577"/>
        <pc:sldMkLst>
          <pc:docMk/>
          <pc:sldMk cId="916282007" sldId="496"/>
        </pc:sldMkLst>
      </pc:sldChg>
      <pc:sldChg chg="addSp delSp modSp add del mod">
        <pc:chgData name="Damian Gordon" userId="796278f3-970d-4a3b-8137-dc597a054133" providerId="ADAL" clId="{45BE5AB9-231A-4059-8C30-6EA104990523}" dt="2024-07-04T23:18:48.750" v="8540"/>
        <pc:sldMkLst>
          <pc:docMk/>
          <pc:sldMk cId="1714894558" sldId="497"/>
        </pc:sldMkLst>
      </pc:sldChg>
      <pc:sldChg chg="addSp delSp modSp add mod">
        <pc:chgData name="Damian Gordon" userId="796278f3-970d-4a3b-8137-dc597a054133" providerId="ADAL" clId="{45BE5AB9-231A-4059-8C30-6EA104990523}" dt="2024-07-04T23:18:16.914" v="8539" actId="1038"/>
        <pc:sldMkLst>
          <pc:docMk/>
          <pc:sldMk cId="3235607215" sldId="498"/>
        </pc:sldMkLst>
      </pc:sldChg>
      <pc:sldChg chg="addSp modSp add mod">
        <pc:chgData name="Damian Gordon" userId="796278f3-970d-4a3b-8137-dc597a054133" providerId="ADAL" clId="{45BE5AB9-231A-4059-8C30-6EA104990523}" dt="2024-07-04T23:18:55.483" v="8541"/>
        <pc:sldMkLst>
          <pc:docMk/>
          <pc:sldMk cId="1002063520" sldId="499"/>
        </pc:sldMkLst>
      </pc:sldChg>
      <pc:sldChg chg="modSp add mod">
        <pc:chgData name="Damian Gordon" userId="796278f3-970d-4a3b-8137-dc597a054133" providerId="ADAL" clId="{45BE5AB9-231A-4059-8C30-6EA104990523}" dt="2024-07-04T23:32:28.927" v="8774" actId="20577"/>
        <pc:sldMkLst>
          <pc:docMk/>
          <pc:sldMk cId="1877588735" sldId="500"/>
        </pc:sldMkLst>
      </pc:sldChg>
      <pc:sldChg chg="addSp delSp modSp add mod">
        <pc:chgData name="Damian Gordon" userId="796278f3-970d-4a3b-8137-dc597a054133" providerId="ADAL" clId="{45BE5AB9-231A-4059-8C30-6EA104990523}" dt="2024-07-05T00:21:41.922" v="9610" actId="27636"/>
        <pc:sldMkLst>
          <pc:docMk/>
          <pc:sldMk cId="3745148219" sldId="501"/>
        </pc:sldMkLst>
      </pc:sldChg>
      <pc:sldChg chg="addSp delSp modSp add mod">
        <pc:chgData name="Damian Gordon" userId="796278f3-970d-4a3b-8137-dc597a054133" providerId="ADAL" clId="{45BE5AB9-231A-4059-8C30-6EA104990523}" dt="2024-07-04T23:47:32.931" v="9122" actId="1076"/>
        <pc:sldMkLst>
          <pc:docMk/>
          <pc:sldMk cId="845731733" sldId="502"/>
        </pc:sldMkLst>
      </pc:sldChg>
      <pc:sldChg chg="addSp delSp modSp add mod ord setBg">
        <pc:chgData name="Damian Gordon" userId="796278f3-970d-4a3b-8137-dc597a054133" providerId="ADAL" clId="{45BE5AB9-231A-4059-8C30-6EA104990523}" dt="2024-07-04T23:47:52.970" v="9125"/>
        <pc:sldMkLst>
          <pc:docMk/>
          <pc:sldMk cId="4159563849" sldId="503"/>
        </pc:sldMkLst>
      </pc:sldChg>
      <pc:sldChg chg="delSp modSp add mod">
        <pc:chgData name="Damian Gordon" userId="796278f3-970d-4a3b-8137-dc597a054133" providerId="ADAL" clId="{45BE5AB9-231A-4059-8C30-6EA104990523}" dt="2024-07-05T00:12:19.429" v="9568" actId="20577"/>
        <pc:sldMkLst>
          <pc:docMk/>
          <pc:sldMk cId="2602717721" sldId="504"/>
        </pc:sldMkLst>
      </pc:sldChg>
      <pc:sldChg chg="addSp delSp modSp add mod ord">
        <pc:chgData name="Damian Gordon" userId="796278f3-970d-4a3b-8137-dc597a054133" providerId="ADAL" clId="{45BE5AB9-231A-4059-8C30-6EA104990523}" dt="2024-07-05T00:14:00.740" v="9574"/>
        <pc:sldMkLst>
          <pc:docMk/>
          <pc:sldMk cId="1870675293" sldId="505"/>
        </pc:sldMkLst>
      </pc:sldChg>
      <pc:sldChg chg="modSp add mod ord">
        <pc:chgData name="Damian Gordon" userId="796278f3-970d-4a3b-8137-dc597a054133" providerId="ADAL" clId="{45BE5AB9-231A-4059-8C30-6EA104990523}" dt="2024-07-05T00:29:52.330" v="9651" actId="20577"/>
        <pc:sldMkLst>
          <pc:docMk/>
          <pc:sldMk cId="1322034671" sldId="506"/>
        </pc:sldMkLst>
      </pc:sldChg>
      <pc:sldMasterChg chg="addSldLayout delSldLayout">
        <pc:chgData name="Damian Gordon" userId="796278f3-970d-4a3b-8137-dc597a054133" providerId="ADAL" clId="{45BE5AB9-231A-4059-8C30-6EA104990523}" dt="2024-07-02T23:31:11.347" v="5422" actId="47"/>
        <pc:sldMasterMkLst>
          <pc:docMk/>
          <pc:sldMasterMk cId="3735153791" sldId="2147483854"/>
        </pc:sldMasterMkLst>
        <pc:sldLayoutChg chg="add del">
          <pc:chgData name="Damian Gordon" userId="796278f3-970d-4a3b-8137-dc597a054133" providerId="ADAL" clId="{45BE5AB9-231A-4059-8C30-6EA104990523}" dt="2024-07-02T23:31:11.347" v="5422" actId="47"/>
          <pc:sldLayoutMkLst>
            <pc:docMk/>
            <pc:sldMasterMk cId="3735153791" sldId="2147483854"/>
            <pc:sldLayoutMk cId="1017363663" sldId="2147483866"/>
          </pc:sldLayoutMkLst>
        </pc:sldLayoutChg>
        <pc:sldLayoutChg chg="add del">
          <pc:chgData name="Damian Gordon" userId="796278f3-970d-4a3b-8137-dc597a054133" providerId="ADAL" clId="{45BE5AB9-231A-4059-8C30-6EA104990523}" dt="2024-07-02T23:31:11.347" v="5422" actId="47"/>
          <pc:sldLayoutMkLst>
            <pc:docMk/>
            <pc:sldMasterMk cId="3735153791" sldId="2147483854"/>
            <pc:sldLayoutMk cId="2799629015" sldId="2147483867"/>
          </pc:sldLayoutMkLst>
        </pc:sldLayoutChg>
      </pc:sldMasterChg>
    </pc:docChg>
  </pc:docChgLst>
  <pc:docChgLst>
    <pc:chgData name="Damian Gordon" userId="796278f3-970d-4a3b-8137-dc597a054133" providerId="ADAL" clId="{AF51A19B-0571-4438-8CE9-771ACA5D5360}"/>
    <pc:docChg chg="custSel modSld">
      <pc:chgData name="Damian Gordon" userId="796278f3-970d-4a3b-8137-dc597a054133" providerId="ADAL" clId="{AF51A19B-0571-4438-8CE9-771ACA5D5360}" dt="2024-07-05T00:45:26.830" v="25" actId="20577"/>
      <pc:docMkLst>
        <pc:docMk/>
      </pc:docMkLst>
      <pc:sldChg chg="addSp delSp modSp mod">
        <pc:chgData name="Damian Gordon" userId="796278f3-970d-4a3b-8137-dc597a054133" providerId="ADAL" clId="{AF51A19B-0571-4438-8CE9-771ACA5D5360}" dt="2024-07-05T00:45:26.830" v="25" actId="20577"/>
        <pc:sldMkLst>
          <pc:docMk/>
          <pc:sldMk cId="321388942" sldId="259"/>
        </pc:sldMkLst>
      </pc:sldChg>
    </pc:docChg>
  </pc:docChgLst>
  <pc:docChgLst>
    <pc:chgData name="Damian Gordon" userId="796278f3-970d-4a3b-8137-dc597a054133" providerId="ADAL" clId="{84F1617C-B36D-4F3D-B550-36194416E66F}"/>
    <pc:docChg chg="undo redo custSel addSld delSld modSld sldOrd">
      <pc:chgData name="Damian Gordon" userId="796278f3-970d-4a3b-8137-dc597a054133" providerId="ADAL" clId="{84F1617C-B36D-4F3D-B550-36194416E66F}" dt="2024-10-19T16:18:40.112" v="4977" actId="14100"/>
      <pc:docMkLst>
        <pc:docMk/>
      </pc:docMkLst>
      <pc:sldChg chg="addSp delSp modSp mod">
        <pc:chgData name="Damian Gordon" userId="796278f3-970d-4a3b-8137-dc597a054133" providerId="ADAL" clId="{84F1617C-B36D-4F3D-B550-36194416E66F}" dt="2024-10-19T15:07:30.154" v="4736" actId="1036"/>
        <pc:sldMkLst>
          <pc:docMk/>
          <pc:sldMk cId="1941464876" sldId="256"/>
        </pc:sldMkLst>
      </pc:sldChg>
      <pc:sldChg chg="delSp modSp mod">
        <pc:chgData name="Damian Gordon" userId="796278f3-970d-4a3b-8137-dc597a054133" providerId="ADAL" clId="{84F1617C-B36D-4F3D-B550-36194416E66F}" dt="2024-10-09T08:56:44.347" v="49" actId="15"/>
        <pc:sldMkLst>
          <pc:docMk/>
          <pc:sldMk cId="321388942" sldId="259"/>
        </pc:sldMkLst>
      </pc:sldChg>
      <pc:sldChg chg="modSp add mod ord">
        <pc:chgData name="Damian Gordon" userId="796278f3-970d-4a3b-8137-dc597a054133" providerId="ADAL" clId="{84F1617C-B36D-4F3D-B550-36194416E66F}" dt="2024-10-17T10:32:54.452" v="470"/>
        <pc:sldMkLst>
          <pc:docMk/>
          <pc:sldMk cId="0" sldId="271"/>
        </pc:sldMkLst>
      </pc:sldChg>
      <pc:sldChg chg="addSp delSp modSp add mod ord">
        <pc:chgData name="Damian Gordon" userId="796278f3-970d-4a3b-8137-dc597a054133" providerId="ADAL" clId="{84F1617C-B36D-4F3D-B550-36194416E66F}" dt="2024-10-18T23:12:45.973" v="1456" actId="20577"/>
        <pc:sldMkLst>
          <pc:docMk/>
          <pc:sldMk cId="2931273747" sldId="320"/>
        </pc:sldMkLst>
      </pc:sldChg>
      <pc:sldChg chg="addSp delSp modSp mod delAnim">
        <pc:chgData name="Damian Gordon" userId="796278f3-970d-4a3b-8137-dc597a054133" providerId="ADAL" clId="{84F1617C-B36D-4F3D-B550-36194416E66F}" dt="2024-10-17T10:32:07.418" v="464" actId="403"/>
        <pc:sldMkLst>
          <pc:docMk/>
          <pc:sldMk cId="1898965013" sldId="426"/>
        </pc:sldMkLst>
      </pc:sldChg>
      <pc:sldChg chg="modSp add del mod">
        <pc:chgData name="Damian Gordon" userId="796278f3-970d-4a3b-8137-dc597a054133" providerId="ADAL" clId="{84F1617C-B36D-4F3D-B550-36194416E66F}" dt="2024-10-19T14:33:18.188" v="4150" actId="1037"/>
        <pc:sldMkLst>
          <pc:docMk/>
          <pc:sldMk cId="3735875418" sldId="430"/>
        </pc:sldMkLst>
      </pc:sldChg>
      <pc:sldChg chg="del">
        <pc:chgData name="Damian Gordon" userId="796278f3-970d-4a3b-8137-dc597a054133" providerId="ADAL" clId="{84F1617C-B36D-4F3D-B550-36194416E66F}" dt="2024-10-17T10:31:48.013" v="457" actId="47"/>
        <pc:sldMkLst>
          <pc:docMk/>
          <pc:sldMk cId="1233871246" sldId="431"/>
        </pc:sldMkLst>
      </pc:sldChg>
      <pc:sldChg chg="addSp delSp modSp mod">
        <pc:chgData name="Damian Gordon" userId="796278f3-970d-4a3b-8137-dc597a054133" providerId="ADAL" clId="{84F1617C-B36D-4F3D-B550-36194416E66F}" dt="2024-10-17T10:21:16.362" v="235" actId="114"/>
        <pc:sldMkLst>
          <pc:docMk/>
          <pc:sldMk cId="3316991471" sldId="453"/>
        </pc:sldMkLst>
      </pc:sldChg>
      <pc:sldChg chg="del">
        <pc:chgData name="Damian Gordon" userId="796278f3-970d-4a3b-8137-dc597a054133" providerId="ADAL" clId="{84F1617C-B36D-4F3D-B550-36194416E66F}" dt="2024-10-17T10:31:48.013" v="457" actId="47"/>
        <pc:sldMkLst>
          <pc:docMk/>
          <pc:sldMk cId="730100669" sldId="454"/>
        </pc:sldMkLst>
      </pc:sldChg>
      <pc:sldChg chg="del">
        <pc:chgData name="Damian Gordon" userId="796278f3-970d-4a3b-8137-dc597a054133" providerId="ADAL" clId="{84F1617C-B36D-4F3D-B550-36194416E66F}" dt="2024-10-17T10:31:48.013" v="457" actId="47"/>
        <pc:sldMkLst>
          <pc:docMk/>
          <pc:sldMk cId="2603971186" sldId="457"/>
        </pc:sldMkLst>
      </pc:sldChg>
      <pc:sldChg chg="del">
        <pc:chgData name="Damian Gordon" userId="796278f3-970d-4a3b-8137-dc597a054133" providerId="ADAL" clId="{84F1617C-B36D-4F3D-B550-36194416E66F}" dt="2024-10-17T10:31:48.013" v="457" actId="47"/>
        <pc:sldMkLst>
          <pc:docMk/>
          <pc:sldMk cId="2123894225" sldId="458"/>
        </pc:sldMkLst>
      </pc:sldChg>
      <pc:sldChg chg="del">
        <pc:chgData name="Damian Gordon" userId="796278f3-970d-4a3b-8137-dc597a054133" providerId="ADAL" clId="{84F1617C-B36D-4F3D-B550-36194416E66F}" dt="2024-10-17T10:31:48.013" v="457" actId="47"/>
        <pc:sldMkLst>
          <pc:docMk/>
          <pc:sldMk cId="535991383" sldId="459"/>
        </pc:sldMkLst>
      </pc:sldChg>
      <pc:sldChg chg="del">
        <pc:chgData name="Damian Gordon" userId="796278f3-970d-4a3b-8137-dc597a054133" providerId="ADAL" clId="{84F1617C-B36D-4F3D-B550-36194416E66F}" dt="2024-10-17T10:31:48.013" v="457" actId="47"/>
        <pc:sldMkLst>
          <pc:docMk/>
          <pc:sldMk cId="3805323869" sldId="461"/>
        </pc:sldMkLst>
      </pc:sldChg>
      <pc:sldChg chg="addSp delSp modSp mod setBg">
        <pc:chgData name="Damian Gordon" userId="796278f3-970d-4a3b-8137-dc597a054133" providerId="ADAL" clId="{84F1617C-B36D-4F3D-B550-36194416E66F}" dt="2024-10-17T10:22:28.480" v="244" actId="26606"/>
        <pc:sldMkLst>
          <pc:docMk/>
          <pc:sldMk cId="904566246" sldId="462"/>
        </pc:sldMkLst>
      </pc:sldChg>
      <pc:sldChg chg="del">
        <pc:chgData name="Damian Gordon" userId="796278f3-970d-4a3b-8137-dc597a054133" providerId="ADAL" clId="{84F1617C-B36D-4F3D-B550-36194416E66F}" dt="2024-10-17T10:31:48.013" v="457" actId="47"/>
        <pc:sldMkLst>
          <pc:docMk/>
          <pc:sldMk cId="1192466586" sldId="464"/>
        </pc:sldMkLst>
      </pc:sldChg>
      <pc:sldChg chg="del">
        <pc:chgData name="Damian Gordon" userId="796278f3-970d-4a3b-8137-dc597a054133" providerId="ADAL" clId="{84F1617C-B36D-4F3D-B550-36194416E66F}" dt="2024-10-17T10:31:48.013" v="457" actId="47"/>
        <pc:sldMkLst>
          <pc:docMk/>
          <pc:sldMk cId="1760058381" sldId="465"/>
        </pc:sldMkLst>
      </pc:sldChg>
      <pc:sldChg chg="del">
        <pc:chgData name="Damian Gordon" userId="796278f3-970d-4a3b-8137-dc597a054133" providerId="ADAL" clId="{84F1617C-B36D-4F3D-B550-36194416E66F}" dt="2024-10-17T10:31:48.013" v="457" actId="47"/>
        <pc:sldMkLst>
          <pc:docMk/>
          <pc:sldMk cId="1257956994" sldId="466"/>
        </pc:sldMkLst>
      </pc:sldChg>
      <pc:sldChg chg="del">
        <pc:chgData name="Damian Gordon" userId="796278f3-970d-4a3b-8137-dc597a054133" providerId="ADAL" clId="{84F1617C-B36D-4F3D-B550-36194416E66F}" dt="2024-10-17T10:31:48.013" v="457" actId="47"/>
        <pc:sldMkLst>
          <pc:docMk/>
          <pc:sldMk cId="2442904923" sldId="467"/>
        </pc:sldMkLst>
      </pc:sldChg>
      <pc:sldChg chg="del">
        <pc:chgData name="Damian Gordon" userId="796278f3-970d-4a3b-8137-dc597a054133" providerId="ADAL" clId="{84F1617C-B36D-4F3D-B550-36194416E66F}" dt="2024-10-17T10:31:48.013" v="457" actId="47"/>
        <pc:sldMkLst>
          <pc:docMk/>
          <pc:sldMk cId="4229316256" sldId="468"/>
        </pc:sldMkLst>
      </pc:sldChg>
      <pc:sldChg chg="del">
        <pc:chgData name="Damian Gordon" userId="796278f3-970d-4a3b-8137-dc597a054133" providerId="ADAL" clId="{84F1617C-B36D-4F3D-B550-36194416E66F}" dt="2024-10-17T10:31:48.013" v="457" actId="47"/>
        <pc:sldMkLst>
          <pc:docMk/>
          <pc:sldMk cId="2479653310" sldId="469"/>
        </pc:sldMkLst>
      </pc:sldChg>
      <pc:sldChg chg="del">
        <pc:chgData name="Damian Gordon" userId="796278f3-970d-4a3b-8137-dc597a054133" providerId="ADAL" clId="{84F1617C-B36D-4F3D-B550-36194416E66F}" dt="2024-10-17T10:31:48.013" v="457" actId="47"/>
        <pc:sldMkLst>
          <pc:docMk/>
          <pc:sldMk cId="3367475694" sldId="470"/>
        </pc:sldMkLst>
      </pc:sldChg>
      <pc:sldChg chg="del">
        <pc:chgData name="Damian Gordon" userId="796278f3-970d-4a3b-8137-dc597a054133" providerId="ADAL" clId="{84F1617C-B36D-4F3D-B550-36194416E66F}" dt="2024-10-17T10:31:48.013" v="457" actId="47"/>
        <pc:sldMkLst>
          <pc:docMk/>
          <pc:sldMk cId="2270169773" sldId="471"/>
        </pc:sldMkLst>
      </pc:sldChg>
      <pc:sldChg chg="del">
        <pc:chgData name="Damian Gordon" userId="796278f3-970d-4a3b-8137-dc597a054133" providerId="ADAL" clId="{84F1617C-B36D-4F3D-B550-36194416E66F}" dt="2024-10-17T10:31:48.013" v="457" actId="47"/>
        <pc:sldMkLst>
          <pc:docMk/>
          <pc:sldMk cId="771842511" sldId="472"/>
        </pc:sldMkLst>
      </pc:sldChg>
      <pc:sldChg chg="del">
        <pc:chgData name="Damian Gordon" userId="796278f3-970d-4a3b-8137-dc597a054133" providerId="ADAL" clId="{84F1617C-B36D-4F3D-B550-36194416E66F}" dt="2024-10-17T10:31:48.013" v="457" actId="47"/>
        <pc:sldMkLst>
          <pc:docMk/>
          <pc:sldMk cId="242179878" sldId="473"/>
        </pc:sldMkLst>
      </pc:sldChg>
      <pc:sldChg chg="del">
        <pc:chgData name="Damian Gordon" userId="796278f3-970d-4a3b-8137-dc597a054133" providerId="ADAL" clId="{84F1617C-B36D-4F3D-B550-36194416E66F}" dt="2024-10-17T10:31:48.013" v="457" actId="47"/>
        <pc:sldMkLst>
          <pc:docMk/>
          <pc:sldMk cId="4095918154" sldId="474"/>
        </pc:sldMkLst>
      </pc:sldChg>
      <pc:sldChg chg="del">
        <pc:chgData name="Damian Gordon" userId="796278f3-970d-4a3b-8137-dc597a054133" providerId="ADAL" clId="{84F1617C-B36D-4F3D-B550-36194416E66F}" dt="2024-10-17T10:31:48.013" v="457" actId="47"/>
        <pc:sldMkLst>
          <pc:docMk/>
          <pc:sldMk cId="1680599265" sldId="475"/>
        </pc:sldMkLst>
      </pc:sldChg>
      <pc:sldChg chg="del">
        <pc:chgData name="Damian Gordon" userId="796278f3-970d-4a3b-8137-dc597a054133" providerId="ADAL" clId="{84F1617C-B36D-4F3D-B550-36194416E66F}" dt="2024-10-17T10:31:48.013" v="457" actId="47"/>
        <pc:sldMkLst>
          <pc:docMk/>
          <pc:sldMk cId="726544470" sldId="476"/>
        </pc:sldMkLst>
      </pc:sldChg>
      <pc:sldChg chg="del">
        <pc:chgData name="Damian Gordon" userId="796278f3-970d-4a3b-8137-dc597a054133" providerId="ADAL" clId="{84F1617C-B36D-4F3D-B550-36194416E66F}" dt="2024-10-17T10:31:48.013" v="457" actId="47"/>
        <pc:sldMkLst>
          <pc:docMk/>
          <pc:sldMk cId="3244980195" sldId="477"/>
        </pc:sldMkLst>
      </pc:sldChg>
      <pc:sldChg chg="addSp delSp modSp add del mod setBg">
        <pc:chgData name="Damian Gordon" userId="796278f3-970d-4a3b-8137-dc597a054133" providerId="ADAL" clId="{84F1617C-B36D-4F3D-B550-36194416E66F}" dt="2024-10-19T14:50:16.679" v="4256" actId="1076"/>
        <pc:sldMkLst>
          <pc:docMk/>
          <pc:sldMk cId="1250634738" sldId="478"/>
        </pc:sldMkLst>
      </pc:sldChg>
      <pc:sldChg chg="del">
        <pc:chgData name="Damian Gordon" userId="796278f3-970d-4a3b-8137-dc597a054133" providerId="ADAL" clId="{84F1617C-B36D-4F3D-B550-36194416E66F}" dt="2024-10-17T10:31:48.013" v="457" actId="47"/>
        <pc:sldMkLst>
          <pc:docMk/>
          <pc:sldMk cId="1806556789" sldId="479"/>
        </pc:sldMkLst>
      </pc:sldChg>
      <pc:sldChg chg="del">
        <pc:chgData name="Damian Gordon" userId="796278f3-970d-4a3b-8137-dc597a054133" providerId="ADAL" clId="{84F1617C-B36D-4F3D-B550-36194416E66F}" dt="2024-10-17T10:31:48.013" v="457" actId="47"/>
        <pc:sldMkLst>
          <pc:docMk/>
          <pc:sldMk cId="3206431685" sldId="481"/>
        </pc:sldMkLst>
      </pc:sldChg>
      <pc:sldChg chg="del">
        <pc:chgData name="Damian Gordon" userId="796278f3-970d-4a3b-8137-dc597a054133" providerId="ADAL" clId="{84F1617C-B36D-4F3D-B550-36194416E66F}" dt="2024-10-17T10:31:48.013" v="457" actId="47"/>
        <pc:sldMkLst>
          <pc:docMk/>
          <pc:sldMk cId="3546274248" sldId="482"/>
        </pc:sldMkLst>
      </pc:sldChg>
      <pc:sldChg chg="del">
        <pc:chgData name="Damian Gordon" userId="796278f3-970d-4a3b-8137-dc597a054133" providerId="ADAL" clId="{84F1617C-B36D-4F3D-B550-36194416E66F}" dt="2024-10-17T10:31:48.013" v="457" actId="47"/>
        <pc:sldMkLst>
          <pc:docMk/>
          <pc:sldMk cId="379198112" sldId="483"/>
        </pc:sldMkLst>
      </pc:sldChg>
      <pc:sldChg chg="del">
        <pc:chgData name="Damian Gordon" userId="796278f3-970d-4a3b-8137-dc597a054133" providerId="ADAL" clId="{84F1617C-B36D-4F3D-B550-36194416E66F}" dt="2024-10-17T10:31:48.013" v="457" actId="47"/>
        <pc:sldMkLst>
          <pc:docMk/>
          <pc:sldMk cId="984733568" sldId="484"/>
        </pc:sldMkLst>
      </pc:sldChg>
      <pc:sldChg chg="modSp mod ord">
        <pc:chgData name="Damian Gordon" userId="796278f3-970d-4a3b-8137-dc597a054133" providerId="ADAL" clId="{84F1617C-B36D-4F3D-B550-36194416E66F}" dt="2024-10-19T12:09:25.710" v="2341" actId="5793"/>
        <pc:sldMkLst>
          <pc:docMk/>
          <pc:sldMk cId="2307912514" sldId="485"/>
        </pc:sldMkLst>
      </pc:sldChg>
      <pc:sldChg chg="del">
        <pc:chgData name="Damian Gordon" userId="796278f3-970d-4a3b-8137-dc597a054133" providerId="ADAL" clId="{84F1617C-B36D-4F3D-B550-36194416E66F}" dt="2024-10-17T10:31:48.013" v="457" actId="47"/>
        <pc:sldMkLst>
          <pc:docMk/>
          <pc:sldMk cId="4201349747" sldId="488"/>
        </pc:sldMkLst>
      </pc:sldChg>
      <pc:sldChg chg="del">
        <pc:chgData name="Damian Gordon" userId="796278f3-970d-4a3b-8137-dc597a054133" providerId="ADAL" clId="{84F1617C-B36D-4F3D-B550-36194416E66F}" dt="2024-10-17T10:31:48.013" v="457" actId="47"/>
        <pc:sldMkLst>
          <pc:docMk/>
          <pc:sldMk cId="4253531965" sldId="489"/>
        </pc:sldMkLst>
      </pc:sldChg>
      <pc:sldChg chg="del">
        <pc:chgData name="Damian Gordon" userId="796278f3-970d-4a3b-8137-dc597a054133" providerId="ADAL" clId="{84F1617C-B36D-4F3D-B550-36194416E66F}" dt="2024-10-17T10:31:48.013" v="457" actId="47"/>
        <pc:sldMkLst>
          <pc:docMk/>
          <pc:sldMk cId="1380855924" sldId="490"/>
        </pc:sldMkLst>
      </pc:sldChg>
      <pc:sldChg chg="del">
        <pc:chgData name="Damian Gordon" userId="796278f3-970d-4a3b-8137-dc597a054133" providerId="ADAL" clId="{84F1617C-B36D-4F3D-B550-36194416E66F}" dt="2024-10-17T10:31:48.013" v="457" actId="47"/>
        <pc:sldMkLst>
          <pc:docMk/>
          <pc:sldMk cId="2429902519" sldId="491"/>
        </pc:sldMkLst>
      </pc:sldChg>
      <pc:sldChg chg="del">
        <pc:chgData name="Damian Gordon" userId="796278f3-970d-4a3b-8137-dc597a054133" providerId="ADAL" clId="{84F1617C-B36D-4F3D-B550-36194416E66F}" dt="2024-10-17T10:31:48.013" v="457" actId="47"/>
        <pc:sldMkLst>
          <pc:docMk/>
          <pc:sldMk cId="604262449" sldId="492"/>
        </pc:sldMkLst>
      </pc:sldChg>
      <pc:sldChg chg="del">
        <pc:chgData name="Damian Gordon" userId="796278f3-970d-4a3b-8137-dc597a054133" providerId="ADAL" clId="{84F1617C-B36D-4F3D-B550-36194416E66F}" dt="2024-10-17T10:31:48.013" v="457" actId="47"/>
        <pc:sldMkLst>
          <pc:docMk/>
          <pc:sldMk cId="2042089025" sldId="493"/>
        </pc:sldMkLst>
      </pc:sldChg>
      <pc:sldChg chg="del">
        <pc:chgData name="Damian Gordon" userId="796278f3-970d-4a3b-8137-dc597a054133" providerId="ADAL" clId="{84F1617C-B36D-4F3D-B550-36194416E66F}" dt="2024-10-17T10:31:48.013" v="457" actId="47"/>
        <pc:sldMkLst>
          <pc:docMk/>
          <pc:sldMk cId="3013569237" sldId="494"/>
        </pc:sldMkLst>
      </pc:sldChg>
      <pc:sldChg chg="del">
        <pc:chgData name="Damian Gordon" userId="796278f3-970d-4a3b-8137-dc597a054133" providerId="ADAL" clId="{84F1617C-B36D-4F3D-B550-36194416E66F}" dt="2024-10-17T10:31:48.013" v="457" actId="47"/>
        <pc:sldMkLst>
          <pc:docMk/>
          <pc:sldMk cId="2129605758" sldId="495"/>
        </pc:sldMkLst>
      </pc:sldChg>
      <pc:sldChg chg="del">
        <pc:chgData name="Damian Gordon" userId="796278f3-970d-4a3b-8137-dc597a054133" providerId="ADAL" clId="{84F1617C-B36D-4F3D-B550-36194416E66F}" dt="2024-10-17T10:31:48.013" v="457" actId="47"/>
        <pc:sldMkLst>
          <pc:docMk/>
          <pc:sldMk cId="916282007" sldId="496"/>
        </pc:sldMkLst>
      </pc:sldChg>
      <pc:sldChg chg="del">
        <pc:chgData name="Damian Gordon" userId="796278f3-970d-4a3b-8137-dc597a054133" providerId="ADAL" clId="{84F1617C-B36D-4F3D-B550-36194416E66F}" dt="2024-10-17T10:31:48.013" v="457" actId="47"/>
        <pc:sldMkLst>
          <pc:docMk/>
          <pc:sldMk cId="1714894558" sldId="497"/>
        </pc:sldMkLst>
      </pc:sldChg>
      <pc:sldChg chg="del">
        <pc:chgData name="Damian Gordon" userId="796278f3-970d-4a3b-8137-dc597a054133" providerId="ADAL" clId="{84F1617C-B36D-4F3D-B550-36194416E66F}" dt="2024-10-17T10:31:48.013" v="457" actId="47"/>
        <pc:sldMkLst>
          <pc:docMk/>
          <pc:sldMk cId="3235607215" sldId="498"/>
        </pc:sldMkLst>
      </pc:sldChg>
      <pc:sldChg chg="del">
        <pc:chgData name="Damian Gordon" userId="796278f3-970d-4a3b-8137-dc597a054133" providerId="ADAL" clId="{84F1617C-B36D-4F3D-B550-36194416E66F}" dt="2024-10-17T10:31:48.013" v="457" actId="47"/>
        <pc:sldMkLst>
          <pc:docMk/>
          <pc:sldMk cId="1002063520" sldId="499"/>
        </pc:sldMkLst>
      </pc:sldChg>
      <pc:sldChg chg="del">
        <pc:chgData name="Damian Gordon" userId="796278f3-970d-4a3b-8137-dc597a054133" providerId="ADAL" clId="{84F1617C-B36D-4F3D-B550-36194416E66F}" dt="2024-10-17T10:31:48.013" v="457" actId="47"/>
        <pc:sldMkLst>
          <pc:docMk/>
          <pc:sldMk cId="1877588735" sldId="500"/>
        </pc:sldMkLst>
      </pc:sldChg>
      <pc:sldChg chg="del">
        <pc:chgData name="Damian Gordon" userId="796278f3-970d-4a3b-8137-dc597a054133" providerId="ADAL" clId="{84F1617C-B36D-4F3D-B550-36194416E66F}" dt="2024-10-17T10:31:48.013" v="457" actId="47"/>
        <pc:sldMkLst>
          <pc:docMk/>
          <pc:sldMk cId="3745148219" sldId="501"/>
        </pc:sldMkLst>
      </pc:sldChg>
      <pc:sldChg chg="del">
        <pc:chgData name="Damian Gordon" userId="796278f3-970d-4a3b-8137-dc597a054133" providerId="ADAL" clId="{84F1617C-B36D-4F3D-B550-36194416E66F}" dt="2024-10-17T10:31:48.013" v="457" actId="47"/>
        <pc:sldMkLst>
          <pc:docMk/>
          <pc:sldMk cId="845731733" sldId="502"/>
        </pc:sldMkLst>
      </pc:sldChg>
      <pc:sldChg chg="del">
        <pc:chgData name="Damian Gordon" userId="796278f3-970d-4a3b-8137-dc597a054133" providerId="ADAL" clId="{84F1617C-B36D-4F3D-B550-36194416E66F}" dt="2024-10-17T10:31:48.013" v="457" actId="47"/>
        <pc:sldMkLst>
          <pc:docMk/>
          <pc:sldMk cId="4159563849" sldId="503"/>
        </pc:sldMkLst>
      </pc:sldChg>
      <pc:sldChg chg="del">
        <pc:chgData name="Damian Gordon" userId="796278f3-970d-4a3b-8137-dc597a054133" providerId="ADAL" clId="{84F1617C-B36D-4F3D-B550-36194416E66F}" dt="2024-10-17T10:31:48.013" v="457" actId="47"/>
        <pc:sldMkLst>
          <pc:docMk/>
          <pc:sldMk cId="2602717721" sldId="504"/>
        </pc:sldMkLst>
      </pc:sldChg>
      <pc:sldChg chg="del">
        <pc:chgData name="Damian Gordon" userId="796278f3-970d-4a3b-8137-dc597a054133" providerId="ADAL" clId="{84F1617C-B36D-4F3D-B550-36194416E66F}" dt="2024-10-17T10:31:48.013" v="457" actId="47"/>
        <pc:sldMkLst>
          <pc:docMk/>
          <pc:sldMk cId="1870675293" sldId="505"/>
        </pc:sldMkLst>
      </pc:sldChg>
      <pc:sldChg chg="del">
        <pc:chgData name="Damian Gordon" userId="796278f3-970d-4a3b-8137-dc597a054133" providerId="ADAL" clId="{84F1617C-B36D-4F3D-B550-36194416E66F}" dt="2024-10-17T10:31:48.013" v="457" actId="47"/>
        <pc:sldMkLst>
          <pc:docMk/>
          <pc:sldMk cId="1322034671" sldId="506"/>
        </pc:sldMkLst>
      </pc:sldChg>
      <pc:sldChg chg="del">
        <pc:chgData name="Damian Gordon" userId="796278f3-970d-4a3b-8137-dc597a054133" providerId="ADAL" clId="{84F1617C-B36D-4F3D-B550-36194416E66F}" dt="2024-10-17T10:31:48.013" v="457" actId="47"/>
        <pc:sldMkLst>
          <pc:docMk/>
          <pc:sldMk cId="734396448" sldId="507"/>
        </pc:sldMkLst>
      </pc:sldChg>
      <pc:sldChg chg="addSp delSp modSp mod ord setBg chgLayout">
        <pc:chgData name="Damian Gordon" userId="796278f3-970d-4a3b-8137-dc597a054133" providerId="ADAL" clId="{84F1617C-B36D-4F3D-B550-36194416E66F}" dt="2024-10-19T14:55:49.013" v="4658" actId="20577"/>
        <pc:sldMkLst>
          <pc:docMk/>
          <pc:sldMk cId="1721466139" sldId="508"/>
        </pc:sldMkLst>
      </pc:sldChg>
      <pc:sldChg chg="del">
        <pc:chgData name="Damian Gordon" userId="796278f3-970d-4a3b-8137-dc597a054133" providerId="ADAL" clId="{84F1617C-B36D-4F3D-B550-36194416E66F}" dt="2024-10-17T10:31:48.013" v="457" actId="47"/>
        <pc:sldMkLst>
          <pc:docMk/>
          <pc:sldMk cId="2822760810" sldId="509"/>
        </pc:sldMkLst>
      </pc:sldChg>
      <pc:sldChg chg="del">
        <pc:chgData name="Damian Gordon" userId="796278f3-970d-4a3b-8137-dc597a054133" providerId="ADAL" clId="{84F1617C-B36D-4F3D-B550-36194416E66F}" dt="2024-10-17T10:31:48.013" v="457" actId="47"/>
        <pc:sldMkLst>
          <pc:docMk/>
          <pc:sldMk cId="4265199667" sldId="510"/>
        </pc:sldMkLst>
      </pc:sldChg>
      <pc:sldChg chg="del">
        <pc:chgData name="Damian Gordon" userId="796278f3-970d-4a3b-8137-dc597a054133" providerId="ADAL" clId="{84F1617C-B36D-4F3D-B550-36194416E66F}" dt="2024-10-17T10:31:48.013" v="457" actId="47"/>
        <pc:sldMkLst>
          <pc:docMk/>
          <pc:sldMk cId="2228028331" sldId="511"/>
        </pc:sldMkLst>
      </pc:sldChg>
      <pc:sldChg chg="del">
        <pc:chgData name="Damian Gordon" userId="796278f3-970d-4a3b-8137-dc597a054133" providerId="ADAL" clId="{84F1617C-B36D-4F3D-B550-36194416E66F}" dt="2024-10-17T10:31:48.013" v="457" actId="47"/>
        <pc:sldMkLst>
          <pc:docMk/>
          <pc:sldMk cId="432110398" sldId="512"/>
        </pc:sldMkLst>
      </pc:sldChg>
      <pc:sldChg chg="del">
        <pc:chgData name="Damian Gordon" userId="796278f3-970d-4a3b-8137-dc597a054133" providerId="ADAL" clId="{84F1617C-B36D-4F3D-B550-36194416E66F}" dt="2024-10-17T10:31:48.013" v="457" actId="47"/>
        <pc:sldMkLst>
          <pc:docMk/>
          <pc:sldMk cId="1333166156" sldId="513"/>
        </pc:sldMkLst>
      </pc:sldChg>
      <pc:sldChg chg="del">
        <pc:chgData name="Damian Gordon" userId="796278f3-970d-4a3b-8137-dc597a054133" providerId="ADAL" clId="{84F1617C-B36D-4F3D-B550-36194416E66F}" dt="2024-10-17T10:31:48.013" v="457" actId="47"/>
        <pc:sldMkLst>
          <pc:docMk/>
          <pc:sldMk cId="2619792849" sldId="514"/>
        </pc:sldMkLst>
      </pc:sldChg>
      <pc:sldChg chg="del">
        <pc:chgData name="Damian Gordon" userId="796278f3-970d-4a3b-8137-dc597a054133" providerId="ADAL" clId="{84F1617C-B36D-4F3D-B550-36194416E66F}" dt="2024-10-17T10:31:48.013" v="457" actId="47"/>
        <pc:sldMkLst>
          <pc:docMk/>
          <pc:sldMk cId="2361069070" sldId="515"/>
        </pc:sldMkLst>
      </pc:sldChg>
      <pc:sldChg chg="del">
        <pc:chgData name="Damian Gordon" userId="796278f3-970d-4a3b-8137-dc597a054133" providerId="ADAL" clId="{84F1617C-B36D-4F3D-B550-36194416E66F}" dt="2024-10-17T10:31:48.013" v="457" actId="47"/>
        <pc:sldMkLst>
          <pc:docMk/>
          <pc:sldMk cId="3330554156" sldId="516"/>
        </pc:sldMkLst>
      </pc:sldChg>
      <pc:sldChg chg="del">
        <pc:chgData name="Damian Gordon" userId="796278f3-970d-4a3b-8137-dc597a054133" providerId="ADAL" clId="{84F1617C-B36D-4F3D-B550-36194416E66F}" dt="2024-10-17T10:31:48.013" v="457" actId="47"/>
        <pc:sldMkLst>
          <pc:docMk/>
          <pc:sldMk cId="2356892724" sldId="517"/>
        </pc:sldMkLst>
      </pc:sldChg>
      <pc:sldChg chg="del">
        <pc:chgData name="Damian Gordon" userId="796278f3-970d-4a3b-8137-dc597a054133" providerId="ADAL" clId="{84F1617C-B36D-4F3D-B550-36194416E66F}" dt="2024-10-17T10:31:48.013" v="457" actId="47"/>
        <pc:sldMkLst>
          <pc:docMk/>
          <pc:sldMk cId="3900040505" sldId="519"/>
        </pc:sldMkLst>
      </pc:sldChg>
      <pc:sldChg chg="del">
        <pc:chgData name="Damian Gordon" userId="796278f3-970d-4a3b-8137-dc597a054133" providerId="ADAL" clId="{84F1617C-B36D-4F3D-B550-36194416E66F}" dt="2024-10-17T10:31:48.013" v="457" actId="47"/>
        <pc:sldMkLst>
          <pc:docMk/>
          <pc:sldMk cId="1392760388" sldId="520"/>
        </pc:sldMkLst>
      </pc:sldChg>
      <pc:sldChg chg="del">
        <pc:chgData name="Damian Gordon" userId="796278f3-970d-4a3b-8137-dc597a054133" providerId="ADAL" clId="{84F1617C-B36D-4F3D-B550-36194416E66F}" dt="2024-10-17T10:31:48.013" v="457" actId="47"/>
        <pc:sldMkLst>
          <pc:docMk/>
          <pc:sldMk cId="90912281" sldId="521"/>
        </pc:sldMkLst>
      </pc:sldChg>
      <pc:sldChg chg="del">
        <pc:chgData name="Damian Gordon" userId="796278f3-970d-4a3b-8137-dc597a054133" providerId="ADAL" clId="{84F1617C-B36D-4F3D-B550-36194416E66F}" dt="2024-10-17T10:31:48.013" v="457" actId="47"/>
        <pc:sldMkLst>
          <pc:docMk/>
          <pc:sldMk cId="3759057335" sldId="522"/>
        </pc:sldMkLst>
      </pc:sldChg>
      <pc:sldChg chg="del">
        <pc:chgData name="Damian Gordon" userId="796278f3-970d-4a3b-8137-dc597a054133" providerId="ADAL" clId="{84F1617C-B36D-4F3D-B550-36194416E66F}" dt="2024-10-17T10:31:48.013" v="457" actId="47"/>
        <pc:sldMkLst>
          <pc:docMk/>
          <pc:sldMk cId="1480789399" sldId="523"/>
        </pc:sldMkLst>
      </pc:sldChg>
      <pc:sldChg chg="del">
        <pc:chgData name="Damian Gordon" userId="796278f3-970d-4a3b-8137-dc597a054133" providerId="ADAL" clId="{84F1617C-B36D-4F3D-B550-36194416E66F}" dt="2024-10-17T10:31:48.013" v="457" actId="47"/>
        <pc:sldMkLst>
          <pc:docMk/>
          <pc:sldMk cId="3150756904" sldId="524"/>
        </pc:sldMkLst>
      </pc:sldChg>
      <pc:sldChg chg="del">
        <pc:chgData name="Damian Gordon" userId="796278f3-970d-4a3b-8137-dc597a054133" providerId="ADAL" clId="{84F1617C-B36D-4F3D-B550-36194416E66F}" dt="2024-10-17T10:31:48.013" v="457" actId="47"/>
        <pc:sldMkLst>
          <pc:docMk/>
          <pc:sldMk cId="168884867" sldId="525"/>
        </pc:sldMkLst>
      </pc:sldChg>
      <pc:sldChg chg="del">
        <pc:chgData name="Damian Gordon" userId="796278f3-970d-4a3b-8137-dc597a054133" providerId="ADAL" clId="{84F1617C-B36D-4F3D-B550-36194416E66F}" dt="2024-10-17T10:31:48.013" v="457" actId="47"/>
        <pc:sldMkLst>
          <pc:docMk/>
          <pc:sldMk cId="2598802286" sldId="526"/>
        </pc:sldMkLst>
      </pc:sldChg>
      <pc:sldChg chg="del">
        <pc:chgData name="Damian Gordon" userId="796278f3-970d-4a3b-8137-dc597a054133" providerId="ADAL" clId="{84F1617C-B36D-4F3D-B550-36194416E66F}" dt="2024-10-17T10:31:48.013" v="457" actId="47"/>
        <pc:sldMkLst>
          <pc:docMk/>
          <pc:sldMk cId="2508920386" sldId="528"/>
        </pc:sldMkLst>
      </pc:sldChg>
      <pc:sldChg chg="del">
        <pc:chgData name="Damian Gordon" userId="796278f3-970d-4a3b-8137-dc597a054133" providerId="ADAL" clId="{84F1617C-B36D-4F3D-B550-36194416E66F}" dt="2024-10-17T10:31:48.013" v="457" actId="47"/>
        <pc:sldMkLst>
          <pc:docMk/>
          <pc:sldMk cId="2648661551" sldId="529"/>
        </pc:sldMkLst>
      </pc:sldChg>
      <pc:sldChg chg="del">
        <pc:chgData name="Damian Gordon" userId="796278f3-970d-4a3b-8137-dc597a054133" providerId="ADAL" clId="{84F1617C-B36D-4F3D-B550-36194416E66F}" dt="2024-10-17T10:31:48.013" v="457" actId="47"/>
        <pc:sldMkLst>
          <pc:docMk/>
          <pc:sldMk cId="1997344540" sldId="530"/>
        </pc:sldMkLst>
      </pc:sldChg>
      <pc:sldChg chg="del">
        <pc:chgData name="Damian Gordon" userId="796278f3-970d-4a3b-8137-dc597a054133" providerId="ADAL" clId="{84F1617C-B36D-4F3D-B550-36194416E66F}" dt="2024-10-17T10:31:48.013" v="457" actId="47"/>
        <pc:sldMkLst>
          <pc:docMk/>
          <pc:sldMk cId="14068166" sldId="532"/>
        </pc:sldMkLst>
      </pc:sldChg>
      <pc:sldChg chg="del">
        <pc:chgData name="Damian Gordon" userId="796278f3-970d-4a3b-8137-dc597a054133" providerId="ADAL" clId="{84F1617C-B36D-4F3D-B550-36194416E66F}" dt="2024-10-17T10:31:48.013" v="457" actId="47"/>
        <pc:sldMkLst>
          <pc:docMk/>
          <pc:sldMk cId="1092859899" sldId="533"/>
        </pc:sldMkLst>
      </pc:sldChg>
      <pc:sldChg chg="del">
        <pc:chgData name="Damian Gordon" userId="796278f3-970d-4a3b-8137-dc597a054133" providerId="ADAL" clId="{84F1617C-B36D-4F3D-B550-36194416E66F}" dt="2024-10-17T10:31:48.013" v="457" actId="47"/>
        <pc:sldMkLst>
          <pc:docMk/>
          <pc:sldMk cId="2813614338" sldId="534"/>
        </pc:sldMkLst>
      </pc:sldChg>
      <pc:sldChg chg="del">
        <pc:chgData name="Damian Gordon" userId="796278f3-970d-4a3b-8137-dc597a054133" providerId="ADAL" clId="{84F1617C-B36D-4F3D-B550-36194416E66F}" dt="2024-10-17T10:31:48.013" v="457" actId="47"/>
        <pc:sldMkLst>
          <pc:docMk/>
          <pc:sldMk cId="1876897265" sldId="535"/>
        </pc:sldMkLst>
      </pc:sldChg>
      <pc:sldChg chg="del">
        <pc:chgData name="Damian Gordon" userId="796278f3-970d-4a3b-8137-dc597a054133" providerId="ADAL" clId="{84F1617C-B36D-4F3D-B550-36194416E66F}" dt="2024-10-17T10:31:48.013" v="457" actId="47"/>
        <pc:sldMkLst>
          <pc:docMk/>
          <pc:sldMk cId="3619686503" sldId="536"/>
        </pc:sldMkLst>
      </pc:sldChg>
      <pc:sldChg chg="del">
        <pc:chgData name="Damian Gordon" userId="796278f3-970d-4a3b-8137-dc597a054133" providerId="ADAL" clId="{84F1617C-B36D-4F3D-B550-36194416E66F}" dt="2024-10-17T10:31:48.013" v="457" actId="47"/>
        <pc:sldMkLst>
          <pc:docMk/>
          <pc:sldMk cId="3309501322" sldId="537"/>
        </pc:sldMkLst>
      </pc:sldChg>
      <pc:sldChg chg="del">
        <pc:chgData name="Damian Gordon" userId="796278f3-970d-4a3b-8137-dc597a054133" providerId="ADAL" clId="{84F1617C-B36D-4F3D-B550-36194416E66F}" dt="2024-10-17T10:31:48.013" v="457" actId="47"/>
        <pc:sldMkLst>
          <pc:docMk/>
          <pc:sldMk cId="2418298055" sldId="538"/>
        </pc:sldMkLst>
      </pc:sldChg>
      <pc:sldChg chg="del">
        <pc:chgData name="Damian Gordon" userId="796278f3-970d-4a3b-8137-dc597a054133" providerId="ADAL" clId="{84F1617C-B36D-4F3D-B550-36194416E66F}" dt="2024-10-17T10:31:48.013" v="457" actId="47"/>
        <pc:sldMkLst>
          <pc:docMk/>
          <pc:sldMk cId="4186948603" sldId="539"/>
        </pc:sldMkLst>
      </pc:sldChg>
      <pc:sldChg chg="del">
        <pc:chgData name="Damian Gordon" userId="796278f3-970d-4a3b-8137-dc597a054133" providerId="ADAL" clId="{84F1617C-B36D-4F3D-B550-36194416E66F}" dt="2024-10-17T10:31:48.013" v="457" actId="47"/>
        <pc:sldMkLst>
          <pc:docMk/>
          <pc:sldMk cId="2787492798" sldId="540"/>
        </pc:sldMkLst>
      </pc:sldChg>
      <pc:sldChg chg="del">
        <pc:chgData name="Damian Gordon" userId="796278f3-970d-4a3b-8137-dc597a054133" providerId="ADAL" clId="{84F1617C-B36D-4F3D-B550-36194416E66F}" dt="2024-10-17T10:31:48.013" v="457" actId="47"/>
        <pc:sldMkLst>
          <pc:docMk/>
          <pc:sldMk cId="572223339" sldId="541"/>
        </pc:sldMkLst>
      </pc:sldChg>
      <pc:sldChg chg="del">
        <pc:chgData name="Damian Gordon" userId="796278f3-970d-4a3b-8137-dc597a054133" providerId="ADAL" clId="{84F1617C-B36D-4F3D-B550-36194416E66F}" dt="2024-10-17T10:31:48.013" v="457" actId="47"/>
        <pc:sldMkLst>
          <pc:docMk/>
          <pc:sldMk cId="4109757825" sldId="542"/>
        </pc:sldMkLst>
      </pc:sldChg>
      <pc:sldChg chg="del">
        <pc:chgData name="Damian Gordon" userId="796278f3-970d-4a3b-8137-dc597a054133" providerId="ADAL" clId="{84F1617C-B36D-4F3D-B550-36194416E66F}" dt="2024-10-17T10:31:48.013" v="457" actId="47"/>
        <pc:sldMkLst>
          <pc:docMk/>
          <pc:sldMk cId="1741549133" sldId="543"/>
        </pc:sldMkLst>
      </pc:sldChg>
      <pc:sldChg chg="del">
        <pc:chgData name="Damian Gordon" userId="796278f3-970d-4a3b-8137-dc597a054133" providerId="ADAL" clId="{84F1617C-B36D-4F3D-B550-36194416E66F}" dt="2024-10-17T10:31:48.013" v="457" actId="47"/>
        <pc:sldMkLst>
          <pc:docMk/>
          <pc:sldMk cId="1275048363" sldId="545"/>
        </pc:sldMkLst>
      </pc:sldChg>
      <pc:sldChg chg="del">
        <pc:chgData name="Damian Gordon" userId="796278f3-970d-4a3b-8137-dc597a054133" providerId="ADAL" clId="{84F1617C-B36D-4F3D-B550-36194416E66F}" dt="2024-10-17T10:31:48.013" v="457" actId="47"/>
        <pc:sldMkLst>
          <pc:docMk/>
          <pc:sldMk cId="3697168116" sldId="546"/>
        </pc:sldMkLst>
      </pc:sldChg>
      <pc:sldChg chg="del">
        <pc:chgData name="Damian Gordon" userId="796278f3-970d-4a3b-8137-dc597a054133" providerId="ADAL" clId="{84F1617C-B36D-4F3D-B550-36194416E66F}" dt="2024-10-17T10:31:48.013" v="457" actId="47"/>
        <pc:sldMkLst>
          <pc:docMk/>
          <pc:sldMk cId="810842889" sldId="547"/>
        </pc:sldMkLst>
      </pc:sldChg>
      <pc:sldChg chg="del">
        <pc:chgData name="Damian Gordon" userId="796278f3-970d-4a3b-8137-dc597a054133" providerId="ADAL" clId="{84F1617C-B36D-4F3D-B550-36194416E66F}" dt="2024-10-17T10:31:48.013" v="457" actId="47"/>
        <pc:sldMkLst>
          <pc:docMk/>
          <pc:sldMk cId="194116933" sldId="548"/>
        </pc:sldMkLst>
      </pc:sldChg>
      <pc:sldChg chg="del">
        <pc:chgData name="Damian Gordon" userId="796278f3-970d-4a3b-8137-dc597a054133" providerId="ADAL" clId="{84F1617C-B36D-4F3D-B550-36194416E66F}" dt="2024-10-17T10:31:48.013" v="457" actId="47"/>
        <pc:sldMkLst>
          <pc:docMk/>
          <pc:sldMk cId="3284315641" sldId="549"/>
        </pc:sldMkLst>
      </pc:sldChg>
      <pc:sldChg chg="del">
        <pc:chgData name="Damian Gordon" userId="796278f3-970d-4a3b-8137-dc597a054133" providerId="ADAL" clId="{84F1617C-B36D-4F3D-B550-36194416E66F}" dt="2024-10-17T10:31:48.013" v="457" actId="47"/>
        <pc:sldMkLst>
          <pc:docMk/>
          <pc:sldMk cId="2068285729" sldId="550"/>
        </pc:sldMkLst>
      </pc:sldChg>
      <pc:sldChg chg="del">
        <pc:chgData name="Damian Gordon" userId="796278f3-970d-4a3b-8137-dc597a054133" providerId="ADAL" clId="{84F1617C-B36D-4F3D-B550-36194416E66F}" dt="2024-10-17T10:31:48.013" v="457" actId="47"/>
        <pc:sldMkLst>
          <pc:docMk/>
          <pc:sldMk cId="4132202039" sldId="551"/>
        </pc:sldMkLst>
      </pc:sldChg>
      <pc:sldChg chg="del">
        <pc:chgData name="Damian Gordon" userId="796278f3-970d-4a3b-8137-dc597a054133" providerId="ADAL" clId="{84F1617C-B36D-4F3D-B550-36194416E66F}" dt="2024-10-17T10:31:48.013" v="457" actId="47"/>
        <pc:sldMkLst>
          <pc:docMk/>
          <pc:sldMk cId="1868398000" sldId="552"/>
        </pc:sldMkLst>
      </pc:sldChg>
      <pc:sldChg chg="del">
        <pc:chgData name="Damian Gordon" userId="796278f3-970d-4a3b-8137-dc597a054133" providerId="ADAL" clId="{84F1617C-B36D-4F3D-B550-36194416E66F}" dt="2024-10-17T10:31:48.013" v="457" actId="47"/>
        <pc:sldMkLst>
          <pc:docMk/>
          <pc:sldMk cId="2363125076" sldId="553"/>
        </pc:sldMkLst>
      </pc:sldChg>
      <pc:sldChg chg="del">
        <pc:chgData name="Damian Gordon" userId="796278f3-970d-4a3b-8137-dc597a054133" providerId="ADAL" clId="{84F1617C-B36D-4F3D-B550-36194416E66F}" dt="2024-10-17T10:31:48.013" v="457" actId="47"/>
        <pc:sldMkLst>
          <pc:docMk/>
          <pc:sldMk cId="1314442596" sldId="554"/>
        </pc:sldMkLst>
      </pc:sldChg>
      <pc:sldChg chg="del">
        <pc:chgData name="Damian Gordon" userId="796278f3-970d-4a3b-8137-dc597a054133" providerId="ADAL" clId="{84F1617C-B36D-4F3D-B550-36194416E66F}" dt="2024-10-17T10:31:48.013" v="457" actId="47"/>
        <pc:sldMkLst>
          <pc:docMk/>
          <pc:sldMk cId="3826350951" sldId="555"/>
        </pc:sldMkLst>
      </pc:sldChg>
      <pc:sldChg chg="del">
        <pc:chgData name="Damian Gordon" userId="796278f3-970d-4a3b-8137-dc597a054133" providerId="ADAL" clId="{84F1617C-B36D-4F3D-B550-36194416E66F}" dt="2024-10-17T10:31:48.013" v="457" actId="47"/>
        <pc:sldMkLst>
          <pc:docMk/>
          <pc:sldMk cId="2558959071" sldId="556"/>
        </pc:sldMkLst>
      </pc:sldChg>
      <pc:sldChg chg="del">
        <pc:chgData name="Damian Gordon" userId="796278f3-970d-4a3b-8137-dc597a054133" providerId="ADAL" clId="{84F1617C-B36D-4F3D-B550-36194416E66F}" dt="2024-10-17T10:31:48.013" v="457" actId="47"/>
        <pc:sldMkLst>
          <pc:docMk/>
          <pc:sldMk cId="62470669" sldId="557"/>
        </pc:sldMkLst>
      </pc:sldChg>
      <pc:sldChg chg="modSp add mod">
        <pc:chgData name="Damian Gordon" userId="796278f3-970d-4a3b-8137-dc597a054133" providerId="ADAL" clId="{84F1617C-B36D-4F3D-B550-36194416E66F}" dt="2024-10-19T15:15:28.795" v="4908" actId="27636"/>
        <pc:sldMkLst>
          <pc:docMk/>
          <pc:sldMk cId="526580696" sldId="557"/>
        </pc:sldMkLst>
      </pc:sldChg>
      <pc:sldChg chg="del">
        <pc:chgData name="Damian Gordon" userId="796278f3-970d-4a3b-8137-dc597a054133" providerId="ADAL" clId="{84F1617C-B36D-4F3D-B550-36194416E66F}" dt="2024-10-17T10:31:48.013" v="457" actId="47"/>
        <pc:sldMkLst>
          <pc:docMk/>
          <pc:sldMk cId="3337860375" sldId="558"/>
        </pc:sldMkLst>
      </pc:sldChg>
      <pc:sldChg chg="del">
        <pc:chgData name="Damian Gordon" userId="796278f3-970d-4a3b-8137-dc597a054133" providerId="ADAL" clId="{84F1617C-B36D-4F3D-B550-36194416E66F}" dt="2024-10-17T10:31:48.013" v="457" actId="47"/>
        <pc:sldMkLst>
          <pc:docMk/>
          <pc:sldMk cId="1375753814" sldId="559"/>
        </pc:sldMkLst>
      </pc:sldChg>
      <pc:sldChg chg="del">
        <pc:chgData name="Damian Gordon" userId="796278f3-970d-4a3b-8137-dc597a054133" providerId="ADAL" clId="{84F1617C-B36D-4F3D-B550-36194416E66F}" dt="2024-10-17T10:31:48.013" v="457" actId="47"/>
        <pc:sldMkLst>
          <pc:docMk/>
          <pc:sldMk cId="2845990101" sldId="560"/>
        </pc:sldMkLst>
      </pc:sldChg>
      <pc:sldChg chg="del">
        <pc:chgData name="Damian Gordon" userId="796278f3-970d-4a3b-8137-dc597a054133" providerId="ADAL" clId="{84F1617C-B36D-4F3D-B550-36194416E66F}" dt="2024-10-17T10:31:48.013" v="457" actId="47"/>
        <pc:sldMkLst>
          <pc:docMk/>
          <pc:sldMk cId="4152644878" sldId="561"/>
        </pc:sldMkLst>
      </pc:sldChg>
      <pc:sldChg chg="del">
        <pc:chgData name="Damian Gordon" userId="796278f3-970d-4a3b-8137-dc597a054133" providerId="ADAL" clId="{84F1617C-B36D-4F3D-B550-36194416E66F}" dt="2024-10-17T10:31:48.013" v="457" actId="47"/>
        <pc:sldMkLst>
          <pc:docMk/>
          <pc:sldMk cId="1655053635" sldId="562"/>
        </pc:sldMkLst>
      </pc:sldChg>
      <pc:sldChg chg="del">
        <pc:chgData name="Damian Gordon" userId="796278f3-970d-4a3b-8137-dc597a054133" providerId="ADAL" clId="{84F1617C-B36D-4F3D-B550-36194416E66F}" dt="2024-10-17T10:31:48.013" v="457" actId="47"/>
        <pc:sldMkLst>
          <pc:docMk/>
          <pc:sldMk cId="1142153425" sldId="563"/>
        </pc:sldMkLst>
      </pc:sldChg>
      <pc:sldChg chg="del">
        <pc:chgData name="Damian Gordon" userId="796278f3-970d-4a3b-8137-dc597a054133" providerId="ADAL" clId="{84F1617C-B36D-4F3D-B550-36194416E66F}" dt="2024-10-17T10:31:48.013" v="457" actId="47"/>
        <pc:sldMkLst>
          <pc:docMk/>
          <pc:sldMk cId="1023680307" sldId="564"/>
        </pc:sldMkLst>
      </pc:sldChg>
      <pc:sldChg chg="del">
        <pc:chgData name="Damian Gordon" userId="796278f3-970d-4a3b-8137-dc597a054133" providerId="ADAL" clId="{84F1617C-B36D-4F3D-B550-36194416E66F}" dt="2024-10-17T10:31:48.013" v="457" actId="47"/>
        <pc:sldMkLst>
          <pc:docMk/>
          <pc:sldMk cId="104314410" sldId="565"/>
        </pc:sldMkLst>
      </pc:sldChg>
      <pc:sldChg chg="del">
        <pc:chgData name="Damian Gordon" userId="796278f3-970d-4a3b-8137-dc597a054133" providerId="ADAL" clId="{84F1617C-B36D-4F3D-B550-36194416E66F}" dt="2024-10-17T10:31:48.013" v="457" actId="47"/>
        <pc:sldMkLst>
          <pc:docMk/>
          <pc:sldMk cId="1651527110" sldId="566"/>
        </pc:sldMkLst>
      </pc:sldChg>
      <pc:sldChg chg="del">
        <pc:chgData name="Damian Gordon" userId="796278f3-970d-4a3b-8137-dc597a054133" providerId="ADAL" clId="{84F1617C-B36D-4F3D-B550-36194416E66F}" dt="2024-10-17T10:31:48.013" v="457" actId="47"/>
        <pc:sldMkLst>
          <pc:docMk/>
          <pc:sldMk cId="1041985867" sldId="567"/>
        </pc:sldMkLst>
      </pc:sldChg>
      <pc:sldChg chg="del">
        <pc:chgData name="Damian Gordon" userId="796278f3-970d-4a3b-8137-dc597a054133" providerId="ADAL" clId="{84F1617C-B36D-4F3D-B550-36194416E66F}" dt="2024-10-17T10:31:48.013" v="457" actId="47"/>
        <pc:sldMkLst>
          <pc:docMk/>
          <pc:sldMk cId="1049163361" sldId="568"/>
        </pc:sldMkLst>
      </pc:sldChg>
      <pc:sldChg chg="del">
        <pc:chgData name="Damian Gordon" userId="796278f3-970d-4a3b-8137-dc597a054133" providerId="ADAL" clId="{84F1617C-B36D-4F3D-B550-36194416E66F}" dt="2024-10-17T10:31:48.013" v="457" actId="47"/>
        <pc:sldMkLst>
          <pc:docMk/>
          <pc:sldMk cId="3455537879" sldId="569"/>
        </pc:sldMkLst>
      </pc:sldChg>
      <pc:sldChg chg="addSp delSp modSp add del mod setBg delDesignElem">
        <pc:chgData name="Damian Gordon" userId="796278f3-970d-4a3b-8137-dc597a054133" providerId="ADAL" clId="{84F1617C-B36D-4F3D-B550-36194416E66F}" dt="2024-10-17T10:28:54.158" v="446" actId="47"/>
        <pc:sldMkLst>
          <pc:docMk/>
          <pc:sldMk cId="1990163567" sldId="570"/>
        </pc:sldMkLst>
      </pc:sldChg>
      <pc:sldChg chg="add del">
        <pc:chgData name="Damian Gordon" userId="796278f3-970d-4a3b-8137-dc597a054133" providerId="ADAL" clId="{84F1617C-B36D-4F3D-B550-36194416E66F}" dt="2024-10-17T10:31:27.297" v="456" actId="47"/>
        <pc:sldMkLst>
          <pc:docMk/>
          <pc:sldMk cId="2400790136" sldId="571"/>
        </pc:sldMkLst>
      </pc:sldChg>
      <pc:sldChg chg="addSp delSp modSp add mod">
        <pc:chgData name="Damian Gordon" userId="796278f3-970d-4a3b-8137-dc597a054133" providerId="ADAL" clId="{84F1617C-B36D-4F3D-B550-36194416E66F}" dt="2024-10-18T23:34:32.095" v="1831" actId="115"/>
        <pc:sldMkLst>
          <pc:docMk/>
          <pc:sldMk cId="839626607" sldId="572"/>
        </pc:sldMkLst>
      </pc:sldChg>
      <pc:sldChg chg="addSp delSp modSp add mod setBg">
        <pc:chgData name="Damian Gordon" userId="796278f3-970d-4a3b-8137-dc597a054133" providerId="ADAL" clId="{84F1617C-B36D-4F3D-B550-36194416E66F}" dt="2024-10-17T10:27:47.062" v="379" actId="26606"/>
        <pc:sldMkLst>
          <pc:docMk/>
          <pc:sldMk cId="1244504087" sldId="573"/>
        </pc:sldMkLst>
      </pc:sldChg>
      <pc:sldChg chg="modSp add mod ord">
        <pc:chgData name="Damian Gordon" userId="796278f3-970d-4a3b-8137-dc597a054133" providerId="ADAL" clId="{84F1617C-B36D-4F3D-B550-36194416E66F}" dt="2024-10-17T10:28:10.949" v="415" actId="20577"/>
        <pc:sldMkLst>
          <pc:docMk/>
          <pc:sldMk cId="773160902" sldId="574"/>
        </pc:sldMkLst>
      </pc:sldChg>
      <pc:sldChg chg="modSp add mod">
        <pc:chgData name="Damian Gordon" userId="796278f3-970d-4a3b-8137-dc597a054133" providerId="ADAL" clId="{84F1617C-B36D-4F3D-B550-36194416E66F}" dt="2024-10-17T10:28:26.559" v="445" actId="20577"/>
        <pc:sldMkLst>
          <pc:docMk/>
          <pc:sldMk cId="189954693" sldId="575"/>
        </pc:sldMkLst>
      </pc:sldChg>
      <pc:sldChg chg="addSp delSp modSp add mod ord setBg delDesignElem">
        <pc:chgData name="Damian Gordon" userId="796278f3-970d-4a3b-8137-dc597a054133" providerId="ADAL" clId="{84F1617C-B36D-4F3D-B550-36194416E66F}" dt="2024-10-17T10:33:58.945" v="493" actId="14100"/>
        <pc:sldMkLst>
          <pc:docMk/>
          <pc:sldMk cId="2379781686" sldId="576"/>
        </pc:sldMkLst>
      </pc:sldChg>
      <pc:sldChg chg="new del">
        <pc:chgData name="Damian Gordon" userId="796278f3-970d-4a3b-8137-dc597a054133" providerId="ADAL" clId="{84F1617C-B36D-4F3D-B550-36194416E66F}" dt="2024-10-17T10:30:47.579" v="453" actId="47"/>
        <pc:sldMkLst>
          <pc:docMk/>
          <pc:sldMk cId="3347814248" sldId="576"/>
        </pc:sldMkLst>
      </pc:sldChg>
      <pc:sldChg chg="addSp delSp modSp add mod modMedia setBg delDesignElem">
        <pc:chgData name="Damian Gordon" userId="796278f3-970d-4a3b-8137-dc597a054133" providerId="ADAL" clId="{84F1617C-B36D-4F3D-B550-36194416E66F}" dt="2024-10-17T10:36:13.885" v="562" actId="14100"/>
        <pc:sldMkLst>
          <pc:docMk/>
          <pc:sldMk cId="77183214" sldId="577"/>
        </pc:sldMkLst>
      </pc:sldChg>
      <pc:sldChg chg="addSp delSp modSp add del">
        <pc:chgData name="Damian Gordon" userId="796278f3-970d-4a3b-8137-dc597a054133" providerId="ADAL" clId="{84F1617C-B36D-4F3D-B550-36194416E66F}" dt="2024-10-17T10:30:45.548" v="452" actId="47"/>
        <pc:sldMkLst>
          <pc:docMk/>
          <pc:sldMk cId="1013369485" sldId="577"/>
        </pc:sldMkLst>
      </pc:sldChg>
      <pc:sldChg chg="modSp add mod">
        <pc:chgData name="Damian Gordon" userId="796278f3-970d-4a3b-8137-dc597a054133" providerId="ADAL" clId="{84F1617C-B36D-4F3D-B550-36194416E66F}" dt="2024-10-17T10:36:53.249" v="599" actId="20577"/>
        <pc:sldMkLst>
          <pc:docMk/>
          <pc:sldMk cId="207925299" sldId="578"/>
        </pc:sldMkLst>
      </pc:sldChg>
      <pc:sldChg chg="modSp add mod ord">
        <pc:chgData name="Damian Gordon" userId="796278f3-970d-4a3b-8137-dc597a054133" providerId="ADAL" clId="{84F1617C-B36D-4F3D-B550-36194416E66F}" dt="2024-10-19T13:10:26.426" v="3632" actId="20577"/>
        <pc:sldMkLst>
          <pc:docMk/>
          <pc:sldMk cId="1448981388" sldId="579"/>
        </pc:sldMkLst>
      </pc:sldChg>
      <pc:sldChg chg="modSp add mod">
        <pc:chgData name="Damian Gordon" userId="796278f3-970d-4a3b-8137-dc597a054133" providerId="ADAL" clId="{84F1617C-B36D-4F3D-B550-36194416E66F}" dt="2024-10-17T11:04:29.403" v="922"/>
        <pc:sldMkLst>
          <pc:docMk/>
          <pc:sldMk cId="3651613586" sldId="580"/>
        </pc:sldMkLst>
      </pc:sldChg>
      <pc:sldChg chg="modSp add mod">
        <pc:chgData name="Damian Gordon" userId="796278f3-970d-4a3b-8137-dc597a054133" providerId="ADAL" clId="{84F1617C-B36D-4F3D-B550-36194416E66F}" dt="2024-10-17T11:04:32.896" v="923"/>
        <pc:sldMkLst>
          <pc:docMk/>
          <pc:sldMk cId="1507638793" sldId="581"/>
        </pc:sldMkLst>
      </pc:sldChg>
      <pc:sldChg chg="modSp add mod">
        <pc:chgData name="Damian Gordon" userId="796278f3-970d-4a3b-8137-dc597a054133" providerId="ADAL" clId="{84F1617C-B36D-4F3D-B550-36194416E66F}" dt="2024-10-17T11:04:36.108" v="924"/>
        <pc:sldMkLst>
          <pc:docMk/>
          <pc:sldMk cId="631498680" sldId="582"/>
        </pc:sldMkLst>
      </pc:sldChg>
      <pc:sldChg chg="modSp add mod">
        <pc:chgData name="Damian Gordon" userId="796278f3-970d-4a3b-8137-dc597a054133" providerId="ADAL" clId="{84F1617C-B36D-4F3D-B550-36194416E66F}" dt="2024-10-17T11:04:23.015" v="921"/>
        <pc:sldMkLst>
          <pc:docMk/>
          <pc:sldMk cId="2788630526" sldId="583"/>
        </pc:sldMkLst>
      </pc:sldChg>
      <pc:sldChg chg="modSp add mod">
        <pc:chgData name="Damian Gordon" userId="796278f3-970d-4a3b-8137-dc597a054133" providerId="ADAL" clId="{84F1617C-B36D-4F3D-B550-36194416E66F}" dt="2024-10-17T11:04:39.662" v="925"/>
        <pc:sldMkLst>
          <pc:docMk/>
          <pc:sldMk cId="1771176557" sldId="584"/>
        </pc:sldMkLst>
      </pc:sldChg>
      <pc:sldChg chg="modSp add mod">
        <pc:chgData name="Damian Gordon" userId="796278f3-970d-4a3b-8137-dc597a054133" providerId="ADAL" clId="{84F1617C-B36D-4F3D-B550-36194416E66F}" dt="2024-10-17T11:04:43.514" v="926"/>
        <pc:sldMkLst>
          <pc:docMk/>
          <pc:sldMk cId="3113560448" sldId="585"/>
        </pc:sldMkLst>
      </pc:sldChg>
      <pc:sldChg chg="modSp add mod">
        <pc:chgData name="Damian Gordon" userId="796278f3-970d-4a3b-8137-dc597a054133" providerId="ADAL" clId="{84F1617C-B36D-4F3D-B550-36194416E66F}" dt="2024-10-17T11:04:47.446" v="927"/>
        <pc:sldMkLst>
          <pc:docMk/>
          <pc:sldMk cId="686308981" sldId="586"/>
        </pc:sldMkLst>
      </pc:sldChg>
      <pc:sldChg chg="modSp add mod">
        <pc:chgData name="Damian Gordon" userId="796278f3-970d-4a3b-8137-dc597a054133" providerId="ADAL" clId="{84F1617C-B36D-4F3D-B550-36194416E66F}" dt="2024-10-17T11:04:50.939" v="928"/>
        <pc:sldMkLst>
          <pc:docMk/>
          <pc:sldMk cId="2208023666" sldId="587"/>
        </pc:sldMkLst>
      </pc:sldChg>
      <pc:sldChg chg="modSp add mod">
        <pc:chgData name="Damian Gordon" userId="796278f3-970d-4a3b-8137-dc597a054133" providerId="ADAL" clId="{84F1617C-B36D-4F3D-B550-36194416E66F}" dt="2024-10-17T11:04:54.573" v="929"/>
        <pc:sldMkLst>
          <pc:docMk/>
          <pc:sldMk cId="838340077" sldId="588"/>
        </pc:sldMkLst>
      </pc:sldChg>
      <pc:sldChg chg="modSp add mod">
        <pc:chgData name="Damian Gordon" userId="796278f3-970d-4a3b-8137-dc597a054133" providerId="ADAL" clId="{84F1617C-B36D-4F3D-B550-36194416E66F}" dt="2024-10-17T11:04:59.023" v="930"/>
        <pc:sldMkLst>
          <pc:docMk/>
          <pc:sldMk cId="2051551516" sldId="589"/>
        </pc:sldMkLst>
      </pc:sldChg>
      <pc:sldChg chg="modSp add mod">
        <pc:chgData name="Damian Gordon" userId="796278f3-970d-4a3b-8137-dc597a054133" providerId="ADAL" clId="{84F1617C-B36D-4F3D-B550-36194416E66F}" dt="2024-10-17T11:05:37.995" v="937" actId="27636"/>
        <pc:sldMkLst>
          <pc:docMk/>
          <pc:sldMk cId="3302004955" sldId="590"/>
        </pc:sldMkLst>
      </pc:sldChg>
      <pc:sldChg chg="modSp add mod">
        <pc:chgData name="Damian Gordon" userId="796278f3-970d-4a3b-8137-dc597a054133" providerId="ADAL" clId="{84F1617C-B36D-4F3D-B550-36194416E66F}" dt="2024-10-17T11:06:07.930" v="944" actId="113"/>
        <pc:sldMkLst>
          <pc:docMk/>
          <pc:sldMk cId="1014005578" sldId="591"/>
        </pc:sldMkLst>
      </pc:sldChg>
      <pc:sldChg chg="modSp add mod">
        <pc:chgData name="Damian Gordon" userId="796278f3-970d-4a3b-8137-dc597a054133" providerId="ADAL" clId="{84F1617C-B36D-4F3D-B550-36194416E66F}" dt="2024-10-17T11:06:36.238" v="953" actId="113"/>
        <pc:sldMkLst>
          <pc:docMk/>
          <pc:sldMk cId="1086477066" sldId="592"/>
        </pc:sldMkLst>
      </pc:sldChg>
      <pc:sldChg chg="modSp add mod">
        <pc:chgData name="Damian Gordon" userId="796278f3-970d-4a3b-8137-dc597a054133" providerId="ADAL" clId="{84F1617C-B36D-4F3D-B550-36194416E66F}" dt="2024-10-17T11:07:04.629" v="960" actId="113"/>
        <pc:sldMkLst>
          <pc:docMk/>
          <pc:sldMk cId="1005801034" sldId="593"/>
        </pc:sldMkLst>
      </pc:sldChg>
      <pc:sldChg chg="modSp add mod">
        <pc:chgData name="Damian Gordon" userId="796278f3-970d-4a3b-8137-dc597a054133" providerId="ADAL" clId="{84F1617C-B36D-4F3D-B550-36194416E66F}" dt="2024-10-17T11:07:29.402" v="971" actId="113"/>
        <pc:sldMkLst>
          <pc:docMk/>
          <pc:sldMk cId="602244202" sldId="594"/>
        </pc:sldMkLst>
      </pc:sldChg>
      <pc:sldChg chg="modSp add mod">
        <pc:chgData name="Damian Gordon" userId="796278f3-970d-4a3b-8137-dc597a054133" providerId="ADAL" clId="{84F1617C-B36D-4F3D-B550-36194416E66F}" dt="2024-10-17T11:08:47.520" v="985" actId="113"/>
        <pc:sldMkLst>
          <pc:docMk/>
          <pc:sldMk cId="2506778634" sldId="595"/>
        </pc:sldMkLst>
      </pc:sldChg>
      <pc:sldChg chg="addSp delSp modSp add mod">
        <pc:chgData name="Damian Gordon" userId="796278f3-970d-4a3b-8137-dc597a054133" providerId="ADAL" clId="{84F1617C-B36D-4F3D-B550-36194416E66F}" dt="2024-10-18T22:58:59.142" v="1259" actId="21"/>
        <pc:sldMkLst>
          <pc:docMk/>
          <pc:sldMk cId="2558681166" sldId="596"/>
        </pc:sldMkLst>
      </pc:sldChg>
      <pc:sldChg chg="addSp modSp add mod ord">
        <pc:chgData name="Damian Gordon" userId="796278f3-970d-4a3b-8137-dc597a054133" providerId="ADAL" clId="{84F1617C-B36D-4F3D-B550-36194416E66F}" dt="2024-10-19T00:05:37.772" v="2071" actId="404"/>
        <pc:sldMkLst>
          <pc:docMk/>
          <pc:sldMk cId="2060835520" sldId="597"/>
        </pc:sldMkLst>
      </pc:sldChg>
      <pc:sldChg chg="addSp delSp modSp new mod setBg">
        <pc:chgData name="Damian Gordon" userId="796278f3-970d-4a3b-8137-dc597a054133" providerId="ADAL" clId="{84F1617C-B36D-4F3D-B550-36194416E66F}" dt="2024-10-19T00:16:11.083" v="2134" actId="113"/>
        <pc:sldMkLst>
          <pc:docMk/>
          <pc:sldMk cId="2032699942" sldId="598"/>
        </pc:sldMkLst>
      </pc:sldChg>
      <pc:sldChg chg="addSp delSp modSp add mod setBg delDesignElem">
        <pc:chgData name="Damian Gordon" userId="796278f3-970d-4a3b-8137-dc597a054133" providerId="ADAL" clId="{84F1617C-B36D-4F3D-B550-36194416E66F}" dt="2024-10-19T00:15:42.474" v="2133" actId="404"/>
        <pc:sldMkLst>
          <pc:docMk/>
          <pc:sldMk cId="2830020101" sldId="599"/>
        </pc:sldMkLst>
      </pc:sldChg>
      <pc:sldChg chg="addSp delSp modSp add mod ord">
        <pc:chgData name="Damian Gordon" userId="796278f3-970d-4a3b-8137-dc597a054133" providerId="ADAL" clId="{84F1617C-B36D-4F3D-B550-36194416E66F}" dt="2024-10-19T00:00:17.678" v="1970" actId="27636"/>
        <pc:sldMkLst>
          <pc:docMk/>
          <pc:sldMk cId="3651133721" sldId="600"/>
        </pc:sldMkLst>
      </pc:sldChg>
      <pc:sldChg chg="modSp new del mod">
        <pc:chgData name="Damian Gordon" userId="796278f3-970d-4a3b-8137-dc597a054133" providerId="ADAL" clId="{84F1617C-B36D-4F3D-B550-36194416E66F}" dt="2024-10-19T15:07:55.628" v="4737" actId="47"/>
        <pc:sldMkLst>
          <pc:docMk/>
          <pc:sldMk cId="1688804606" sldId="601"/>
        </pc:sldMkLst>
      </pc:sldChg>
      <pc:sldChg chg="add ord">
        <pc:chgData name="Damian Gordon" userId="796278f3-970d-4a3b-8137-dc597a054133" providerId="ADAL" clId="{84F1617C-B36D-4F3D-B550-36194416E66F}" dt="2024-10-18T23:01:26.758" v="1318"/>
        <pc:sldMkLst>
          <pc:docMk/>
          <pc:sldMk cId="1466856899" sldId="602"/>
        </pc:sldMkLst>
      </pc:sldChg>
      <pc:sldChg chg="addSp delSp modSp new mod modMedia setBg addAnim delAnim">
        <pc:chgData name="Damian Gordon" userId="796278f3-970d-4a3b-8137-dc597a054133" providerId="ADAL" clId="{84F1617C-B36D-4F3D-B550-36194416E66F}" dt="2024-10-18T22:58:10.474" v="1255" actId="1076"/>
        <pc:sldMkLst>
          <pc:docMk/>
          <pc:sldMk cId="964808733" sldId="603"/>
        </pc:sldMkLst>
      </pc:sldChg>
      <pc:sldChg chg="addSp delSp modSp new add del mod">
        <pc:chgData name="Damian Gordon" userId="796278f3-970d-4a3b-8137-dc597a054133" providerId="ADAL" clId="{84F1617C-B36D-4F3D-B550-36194416E66F}" dt="2024-10-18T23:10:24.031" v="1436" actId="47"/>
        <pc:sldMkLst>
          <pc:docMk/>
          <pc:sldMk cId="3436326460" sldId="604"/>
        </pc:sldMkLst>
      </pc:sldChg>
      <pc:sldChg chg="modSp add del mod">
        <pc:chgData name="Damian Gordon" userId="796278f3-970d-4a3b-8137-dc597a054133" providerId="ADAL" clId="{84F1617C-B36D-4F3D-B550-36194416E66F}" dt="2024-10-18T23:10:20.938" v="1435" actId="47"/>
        <pc:sldMkLst>
          <pc:docMk/>
          <pc:sldMk cId="1112509719" sldId="605"/>
        </pc:sldMkLst>
      </pc:sldChg>
      <pc:sldChg chg="add del">
        <pc:chgData name="Damian Gordon" userId="796278f3-970d-4a3b-8137-dc597a054133" providerId="ADAL" clId="{84F1617C-B36D-4F3D-B550-36194416E66F}" dt="2024-10-18T23:07:08.086" v="1367" actId="47"/>
        <pc:sldMkLst>
          <pc:docMk/>
          <pc:sldMk cId="3873258196" sldId="606"/>
        </pc:sldMkLst>
      </pc:sldChg>
      <pc:sldChg chg="add del">
        <pc:chgData name="Damian Gordon" userId="796278f3-970d-4a3b-8137-dc597a054133" providerId="ADAL" clId="{84F1617C-B36D-4F3D-B550-36194416E66F}" dt="2024-10-18T23:07:08.086" v="1367" actId="47"/>
        <pc:sldMkLst>
          <pc:docMk/>
          <pc:sldMk cId="2673514761" sldId="607"/>
        </pc:sldMkLst>
      </pc:sldChg>
      <pc:sldChg chg="addSp delSp modSp add mod ord">
        <pc:chgData name="Damian Gordon" userId="796278f3-970d-4a3b-8137-dc597a054133" providerId="ADAL" clId="{84F1617C-B36D-4F3D-B550-36194416E66F}" dt="2024-10-18T23:05:24.466" v="1356"/>
        <pc:sldMkLst>
          <pc:docMk/>
          <pc:sldMk cId="3479636883" sldId="608"/>
        </pc:sldMkLst>
      </pc:sldChg>
      <pc:sldChg chg="add del">
        <pc:chgData name="Damian Gordon" userId="796278f3-970d-4a3b-8137-dc597a054133" providerId="ADAL" clId="{84F1617C-B36D-4F3D-B550-36194416E66F}" dt="2024-10-18T23:07:08.086" v="1367" actId="47"/>
        <pc:sldMkLst>
          <pc:docMk/>
          <pc:sldMk cId="2909466374" sldId="609"/>
        </pc:sldMkLst>
      </pc:sldChg>
      <pc:sldChg chg="add del">
        <pc:chgData name="Damian Gordon" userId="796278f3-970d-4a3b-8137-dc597a054133" providerId="ADAL" clId="{84F1617C-B36D-4F3D-B550-36194416E66F}" dt="2024-10-18T23:07:08.086" v="1367" actId="47"/>
        <pc:sldMkLst>
          <pc:docMk/>
          <pc:sldMk cId="512849501" sldId="610"/>
        </pc:sldMkLst>
      </pc:sldChg>
      <pc:sldChg chg="addSp delSp modSp add mod">
        <pc:chgData name="Damian Gordon" userId="796278f3-970d-4a3b-8137-dc597a054133" providerId="ADAL" clId="{84F1617C-B36D-4F3D-B550-36194416E66F}" dt="2024-10-19T13:07:42.421" v="3576" actId="478"/>
        <pc:sldMkLst>
          <pc:docMk/>
          <pc:sldMk cId="2379643666" sldId="611"/>
        </pc:sldMkLst>
      </pc:sldChg>
      <pc:sldChg chg="add ord">
        <pc:chgData name="Damian Gordon" userId="796278f3-970d-4a3b-8137-dc597a054133" providerId="ADAL" clId="{84F1617C-B36D-4F3D-B550-36194416E66F}" dt="2024-10-18T23:04:19.133" v="1352"/>
        <pc:sldMkLst>
          <pc:docMk/>
          <pc:sldMk cId="525618946" sldId="612"/>
        </pc:sldMkLst>
      </pc:sldChg>
      <pc:sldChg chg="addSp delSp modSp add mod">
        <pc:chgData name="Damian Gordon" userId="796278f3-970d-4a3b-8137-dc597a054133" providerId="ADAL" clId="{84F1617C-B36D-4F3D-B550-36194416E66F}" dt="2024-10-18T23:08:18.018" v="1376" actId="20577"/>
        <pc:sldMkLst>
          <pc:docMk/>
          <pc:sldMk cId="3550473597" sldId="613"/>
        </pc:sldMkLst>
      </pc:sldChg>
      <pc:sldChg chg="addSp delSp modSp add mod">
        <pc:chgData name="Damian Gordon" userId="796278f3-970d-4a3b-8137-dc597a054133" providerId="ADAL" clId="{84F1617C-B36D-4F3D-B550-36194416E66F}" dt="2024-10-18T23:08:14.147" v="1375"/>
        <pc:sldMkLst>
          <pc:docMk/>
          <pc:sldMk cId="296221565" sldId="614"/>
        </pc:sldMkLst>
      </pc:sldChg>
      <pc:sldChg chg="addSp delSp modSp add mod">
        <pc:chgData name="Damian Gordon" userId="796278f3-970d-4a3b-8137-dc597a054133" providerId="ADAL" clId="{84F1617C-B36D-4F3D-B550-36194416E66F}" dt="2024-10-18T23:09:23.904" v="1406"/>
        <pc:sldMkLst>
          <pc:docMk/>
          <pc:sldMk cId="2454462450" sldId="615"/>
        </pc:sldMkLst>
      </pc:sldChg>
      <pc:sldChg chg="addSp delSp modSp add mod">
        <pc:chgData name="Damian Gordon" userId="796278f3-970d-4a3b-8137-dc597a054133" providerId="ADAL" clId="{84F1617C-B36D-4F3D-B550-36194416E66F}" dt="2024-10-18T23:10:16.225" v="1434"/>
        <pc:sldMkLst>
          <pc:docMk/>
          <pc:sldMk cId="10177195" sldId="616"/>
        </pc:sldMkLst>
      </pc:sldChg>
      <pc:sldChg chg="new del">
        <pc:chgData name="Damian Gordon" userId="796278f3-970d-4a3b-8137-dc597a054133" providerId="ADAL" clId="{84F1617C-B36D-4F3D-B550-36194416E66F}" dt="2024-10-18T23:11:00.394" v="1439" actId="47"/>
        <pc:sldMkLst>
          <pc:docMk/>
          <pc:sldMk cId="3563765216" sldId="617"/>
        </pc:sldMkLst>
      </pc:sldChg>
      <pc:sldChg chg="addSp delSp modSp new mod ord modMedia setBg addAnim delAnim">
        <pc:chgData name="Damian Gordon" userId="796278f3-970d-4a3b-8137-dc597a054133" providerId="ADAL" clId="{84F1617C-B36D-4F3D-B550-36194416E66F}" dt="2024-10-18T23:13:51.154" v="1463"/>
        <pc:sldMkLst>
          <pc:docMk/>
          <pc:sldMk cId="1398808854" sldId="618"/>
        </pc:sldMkLst>
      </pc:sldChg>
      <pc:sldChg chg="addSp delSp modSp new mod setBg addAnim">
        <pc:chgData name="Damian Gordon" userId="796278f3-970d-4a3b-8137-dc597a054133" providerId="ADAL" clId="{84F1617C-B36D-4F3D-B550-36194416E66F}" dt="2024-10-19T00:14:41.434" v="2128" actId="403"/>
        <pc:sldMkLst>
          <pc:docMk/>
          <pc:sldMk cId="1847146402" sldId="619"/>
        </pc:sldMkLst>
      </pc:sldChg>
      <pc:sldChg chg="addSp delSp modSp add mod ord setBg">
        <pc:chgData name="Damian Gordon" userId="796278f3-970d-4a3b-8137-dc597a054133" providerId="ADAL" clId="{84F1617C-B36D-4F3D-B550-36194416E66F}" dt="2024-10-19T14:55:18.572" v="4590" actId="20577"/>
        <pc:sldMkLst>
          <pc:docMk/>
          <pc:sldMk cId="1555778426" sldId="620"/>
        </pc:sldMkLst>
      </pc:sldChg>
      <pc:sldChg chg="addSp delSp modSp add mod setBg">
        <pc:chgData name="Damian Gordon" userId="796278f3-970d-4a3b-8137-dc597a054133" providerId="ADAL" clId="{84F1617C-B36D-4F3D-B550-36194416E66F}" dt="2024-10-19T14:55:33.107" v="4625" actId="20577"/>
        <pc:sldMkLst>
          <pc:docMk/>
          <pc:sldMk cId="1798420885" sldId="621"/>
        </pc:sldMkLst>
      </pc:sldChg>
      <pc:sldChg chg="addSp modSp new mod ord setBg">
        <pc:chgData name="Damian Gordon" userId="796278f3-970d-4a3b-8137-dc597a054133" providerId="ADAL" clId="{84F1617C-B36D-4F3D-B550-36194416E66F}" dt="2024-10-18T23:51:48.925" v="1940" actId="20577"/>
        <pc:sldMkLst>
          <pc:docMk/>
          <pc:sldMk cId="2172184244" sldId="622"/>
        </pc:sldMkLst>
      </pc:sldChg>
      <pc:sldChg chg="add">
        <pc:chgData name="Damian Gordon" userId="796278f3-970d-4a3b-8137-dc597a054133" providerId="ADAL" clId="{84F1617C-B36D-4F3D-B550-36194416E66F}" dt="2024-10-19T12:07:11.523" v="2135"/>
        <pc:sldMkLst>
          <pc:docMk/>
          <pc:sldMk cId="4005533376" sldId="623"/>
        </pc:sldMkLst>
      </pc:sldChg>
      <pc:sldChg chg="addSp delSp modSp add mod ord">
        <pc:chgData name="Damian Gordon" userId="796278f3-970d-4a3b-8137-dc597a054133" providerId="ADAL" clId="{84F1617C-B36D-4F3D-B550-36194416E66F}" dt="2024-10-19T14:52:42.224" v="4311" actId="115"/>
        <pc:sldMkLst>
          <pc:docMk/>
          <pc:sldMk cId="1136363882" sldId="624"/>
        </pc:sldMkLst>
      </pc:sldChg>
      <pc:sldChg chg="addSp delSp modSp add mod">
        <pc:chgData name="Damian Gordon" userId="796278f3-970d-4a3b-8137-dc597a054133" providerId="ADAL" clId="{84F1617C-B36D-4F3D-B550-36194416E66F}" dt="2024-10-19T13:11:22.041" v="3633" actId="1076"/>
        <pc:sldMkLst>
          <pc:docMk/>
          <pc:sldMk cId="2092574790" sldId="625"/>
        </pc:sldMkLst>
      </pc:sldChg>
      <pc:sldChg chg="modSp add mod ord">
        <pc:chgData name="Damian Gordon" userId="796278f3-970d-4a3b-8137-dc597a054133" providerId="ADAL" clId="{84F1617C-B36D-4F3D-B550-36194416E66F}" dt="2024-10-19T12:51:23.683" v="2915" actId="20577"/>
        <pc:sldMkLst>
          <pc:docMk/>
          <pc:sldMk cId="3610060152" sldId="626"/>
        </pc:sldMkLst>
      </pc:sldChg>
      <pc:sldChg chg="add">
        <pc:chgData name="Damian Gordon" userId="796278f3-970d-4a3b-8137-dc597a054133" providerId="ADAL" clId="{84F1617C-B36D-4F3D-B550-36194416E66F}" dt="2024-10-19T12:51:46.179" v="2916"/>
        <pc:sldMkLst>
          <pc:docMk/>
          <pc:sldMk cId="2213776326" sldId="627"/>
        </pc:sldMkLst>
      </pc:sldChg>
      <pc:sldChg chg="modSp add mod ord">
        <pc:chgData name="Damian Gordon" userId="796278f3-970d-4a3b-8137-dc597a054133" providerId="ADAL" clId="{84F1617C-B36D-4F3D-B550-36194416E66F}" dt="2024-10-19T13:04:38.874" v="3416" actId="27636"/>
        <pc:sldMkLst>
          <pc:docMk/>
          <pc:sldMk cId="2235542526" sldId="628"/>
        </pc:sldMkLst>
      </pc:sldChg>
      <pc:sldChg chg="modSp add mod ord">
        <pc:chgData name="Damian Gordon" userId="796278f3-970d-4a3b-8137-dc597a054133" providerId="ADAL" clId="{84F1617C-B36D-4F3D-B550-36194416E66F}" dt="2024-10-19T13:05:35.776" v="3422" actId="20577"/>
        <pc:sldMkLst>
          <pc:docMk/>
          <pc:sldMk cId="2447249763" sldId="629"/>
        </pc:sldMkLst>
      </pc:sldChg>
      <pc:sldChg chg="modSp add mod">
        <pc:chgData name="Damian Gordon" userId="796278f3-970d-4a3b-8137-dc597a054133" providerId="ADAL" clId="{84F1617C-B36D-4F3D-B550-36194416E66F}" dt="2024-10-19T13:05:49.818" v="3424"/>
        <pc:sldMkLst>
          <pc:docMk/>
          <pc:sldMk cId="2276236680" sldId="630"/>
        </pc:sldMkLst>
      </pc:sldChg>
      <pc:sldChg chg="modSp add mod ord">
        <pc:chgData name="Damian Gordon" userId="796278f3-970d-4a3b-8137-dc597a054133" providerId="ADAL" clId="{84F1617C-B36D-4F3D-B550-36194416E66F}" dt="2024-10-19T13:09:45.004" v="3602" actId="27636"/>
        <pc:sldMkLst>
          <pc:docMk/>
          <pc:sldMk cId="199292488" sldId="631"/>
        </pc:sldMkLst>
      </pc:sldChg>
      <pc:sldChg chg="addSp delSp modSp add mod">
        <pc:chgData name="Damian Gordon" userId="796278f3-970d-4a3b-8137-dc597a054133" providerId="ADAL" clId="{84F1617C-B36D-4F3D-B550-36194416E66F}" dt="2024-10-19T13:23:36.806" v="3764" actId="1035"/>
        <pc:sldMkLst>
          <pc:docMk/>
          <pc:sldMk cId="3223314941" sldId="632"/>
        </pc:sldMkLst>
      </pc:sldChg>
      <pc:sldChg chg="addSp delSp modSp add mod">
        <pc:chgData name="Damian Gordon" userId="796278f3-970d-4a3b-8137-dc597a054133" providerId="ADAL" clId="{84F1617C-B36D-4F3D-B550-36194416E66F}" dt="2024-10-19T13:38:17.293" v="3967" actId="478"/>
        <pc:sldMkLst>
          <pc:docMk/>
          <pc:sldMk cId="230874202" sldId="633"/>
        </pc:sldMkLst>
      </pc:sldChg>
      <pc:sldChg chg="add">
        <pc:chgData name="Damian Gordon" userId="796278f3-970d-4a3b-8137-dc597a054133" providerId="ADAL" clId="{84F1617C-B36D-4F3D-B550-36194416E66F}" dt="2024-10-19T13:35:07.744" v="3863"/>
        <pc:sldMkLst>
          <pc:docMk/>
          <pc:sldMk cId="1545177730" sldId="634"/>
        </pc:sldMkLst>
      </pc:sldChg>
      <pc:sldChg chg="delSp add mod">
        <pc:chgData name="Damian Gordon" userId="796278f3-970d-4a3b-8137-dc597a054133" providerId="ADAL" clId="{84F1617C-B36D-4F3D-B550-36194416E66F}" dt="2024-10-19T14:00:16.852" v="3970" actId="478"/>
        <pc:sldMkLst>
          <pc:docMk/>
          <pc:sldMk cId="446257756" sldId="635"/>
        </pc:sldMkLst>
      </pc:sldChg>
      <pc:sldChg chg="add">
        <pc:chgData name="Damian Gordon" userId="796278f3-970d-4a3b-8137-dc597a054133" providerId="ADAL" clId="{84F1617C-B36D-4F3D-B550-36194416E66F}" dt="2024-10-19T14:29:06.906" v="4102"/>
        <pc:sldMkLst>
          <pc:docMk/>
          <pc:sldMk cId="4189862130" sldId="636"/>
        </pc:sldMkLst>
      </pc:sldChg>
      <pc:sldChg chg="addSp delSp modSp new mod">
        <pc:chgData name="Damian Gordon" userId="796278f3-970d-4a3b-8137-dc597a054133" providerId="ADAL" clId="{84F1617C-B36D-4F3D-B550-36194416E66F}" dt="2024-10-19T15:07:15.223" v="4713" actId="403"/>
        <pc:sldMkLst>
          <pc:docMk/>
          <pc:sldMk cId="3537209873" sldId="637"/>
        </pc:sldMkLst>
      </pc:sldChg>
      <pc:sldChg chg="delSp add del mod">
        <pc:chgData name="Damian Gordon" userId="796278f3-970d-4a3b-8137-dc597a054133" providerId="ADAL" clId="{84F1617C-B36D-4F3D-B550-36194416E66F}" dt="2024-10-19T15:01:25.604" v="4676" actId="47"/>
        <pc:sldMkLst>
          <pc:docMk/>
          <pc:sldMk cId="1185315579" sldId="638"/>
        </pc:sldMkLst>
      </pc:sldChg>
      <pc:sldChg chg="modSp add mod">
        <pc:chgData name="Damian Gordon" userId="796278f3-970d-4a3b-8137-dc597a054133" providerId="ADAL" clId="{84F1617C-B36D-4F3D-B550-36194416E66F}" dt="2024-10-19T15:15:40.756" v="4915" actId="27636"/>
        <pc:sldMkLst>
          <pc:docMk/>
          <pc:sldMk cId="4031339277" sldId="638"/>
        </pc:sldMkLst>
      </pc:sldChg>
      <pc:sldChg chg="addSp delSp modSp add mod">
        <pc:chgData name="Damian Gordon" userId="796278f3-970d-4a3b-8137-dc597a054133" providerId="ADAL" clId="{84F1617C-B36D-4F3D-B550-36194416E66F}" dt="2024-10-19T16:18:40.112" v="4977" actId="14100"/>
        <pc:sldMkLst>
          <pc:docMk/>
          <pc:sldMk cId="2242840994" sldId="639"/>
        </pc:sldMkLst>
      </pc:sldChg>
    </pc:docChg>
  </pc:docChgLst>
  <pc:docChgLst>
    <pc:chgData name="Damian Gordon" userId="796278f3-970d-4a3b-8137-dc597a054133" providerId="ADAL" clId="{7FEC25F7-A39A-4170-82F0-81AE16918F0E}"/>
    <pc:docChg chg="undo custSel addSld delSld modSld sldOrd">
      <pc:chgData name="Damian Gordon" userId="796278f3-970d-4a3b-8137-dc597a054133" providerId="ADAL" clId="{7FEC25F7-A39A-4170-82F0-81AE16918F0E}" dt="2024-08-02T14:32:25.595" v="6631" actId="27636"/>
      <pc:docMkLst>
        <pc:docMk/>
      </pc:docMkLst>
      <pc:sldChg chg="modSp mod">
        <pc:chgData name="Damian Gordon" userId="796278f3-970d-4a3b-8137-dc597a054133" providerId="ADAL" clId="{7FEC25F7-A39A-4170-82F0-81AE16918F0E}" dt="2024-07-09T13:28:19.327" v="5465"/>
        <pc:sldMkLst>
          <pc:docMk/>
          <pc:sldMk cId="3735875418" sldId="430"/>
        </pc:sldMkLst>
      </pc:sldChg>
      <pc:sldChg chg="del ord">
        <pc:chgData name="Damian Gordon" userId="796278f3-970d-4a3b-8137-dc597a054133" providerId="ADAL" clId="{7FEC25F7-A39A-4170-82F0-81AE16918F0E}" dt="2024-07-09T12:30:04.955" v="5083" actId="47"/>
        <pc:sldMkLst>
          <pc:docMk/>
          <pc:sldMk cId="1223211032" sldId="460"/>
        </pc:sldMkLst>
      </pc:sldChg>
      <pc:sldChg chg="modSp mod">
        <pc:chgData name="Damian Gordon" userId="796278f3-970d-4a3b-8137-dc597a054133" providerId="ADAL" clId="{7FEC25F7-A39A-4170-82F0-81AE16918F0E}" dt="2024-08-02T14:23:36.567" v="6542" actId="404"/>
        <pc:sldMkLst>
          <pc:docMk/>
          <pc:sldMk cId="3805323869" sldId="461"/>
        </pc:sldMkLst>
      </pc:sldChg>
      <pc:sldChg chg="modSp mod">
        <pc:chgData name="Damian Gordon" userId="796278f3-970d-4a3b-8137-dc597a054133" providerId="ADAL" clId="{7FEC25F7-A39A-4170-82F0-81AE16918F0E}" dt="2024-07-09T13:29:12.180" v="5518" actId="20577"/>
        <pc:sldMkLst>
          <pc:docMk/>
          <pc:sldMk cId="4095918154" sldId="474"/>
        </pc:sldMkLst>
      </pc:sldChg>
      <pc:sldChg chg="modSp mod ord">
        <pc:chgData name="Damian Gordon" userId="796278f3-970d-4a3b-8137-dc597a054133" providerId="ADAL" clId="{7FEC25F7-A39A-4170-82F0-81AE16918F0E}" dt="2024-07-06T14:15:10.250" v="2423"/>
        <pc:sldMkLst>
          <pc:docMk/>
          <pc:sldMk cId="4201349747" sldId="488"/>
        </pc:sldMkLst>
      </pc:sldChg>
      <pc:sldChg chg="addSp delSp modSp mod">
        <pc:chgData name="Damian Gordon" userId="796278f3-970d-4a3b-8137-dc597a054133" providerId="ADAL" clId="{7FEC25F7-A39A-4170-82F0-81AE16918F0E}" dt="2024-07-05T13:34:12.565" v="276" actId="478"/>
        <pc:sldMkLst>
          <pc:docMk/>
          <pc:sldMk cId="4253531965" sldId="489"/>
        </pc:sldMkLst>
      </pc:sldChg>
      <pc:sldChg chg="modSp mod">
        <pc:chgData name="Damian Gordon" userId="796278f3-970d-4a3b-8137-dc597a054133" providerId="ADAL" clId="{7FEC25F7-A39A-4170-82F0-81AE16918F0E}" dt="2024-07-09T12:30:27.313" v="5125" actId="20577"/>
        <pc:sldMkLst>
          <pc:docMk/>
          <pc:sldMk cId="1380855924" sldId="490"/>
        </pc:sldMkLst>
      </pc:sldChg>
      <pc:sldChg chg="modSp mod">
        <pc:chgData name="Damian Gordon" userId="796278f3-970d-4a3b-8137-dc597a054133" providerId="ADAL" clId="{7FEC25F7-A39A-4170-82F0-81AE16918F0E}" dt="2024-07-08T12:54:47.955" v="3352" actId="20577"/>
        <pc:sldMkLst>
          <pc:docMk/>
          <pc:sldMk cId="2042089025" sldId="493"/>
        </pc:sldMkLst>
      </pc:sldChg>
      <pc:sldChg chg="modSp mod">
        <pc:chgData name="Damian Gordon" userId="796278f3-970d-4a3b-8137-dc597a054133" providerId="ADAL" clId="{7FEC25F7-A39A-4170-82F0-81AE16918F0E}" dt="2024-07-09T13:29:25.748" v="5519" actId="113"/>
        <pc:sldMkLst>
          <pc:docMk/>
          <pc:sldMk cId="916282007" sldId="496"/>
        </pc:sldMkLst>
      </pc:sldChg>
      <pc:sldChg chg="modSp mod">
        <pc:chgData name="Damian Gordon" userId="796278f3-970d-4a3b-8137-dc597a054133" providerId="ADAL" clId="{7FEC25F7-A39A-4170-82F0-81AE16918F0E}" dt="2024-07-09T13:28:08.571" v="5464" actId="20577"/>
        <pc:sldMkLst>
          <pc:docMk/>
          <pc:sldMk cId="1870675293" sldId="505"/>
        </pc:sldMkLst>
      </pc:sldChg>
      <pc:sldChg chg="addSp modSp add mod">
        <pc:chgData name="Damian Gordon" userId="796278f3-970d-4a3b-8137-dc597a054133" providerId="ADAL" clId="{7FEC25F7-A39A-4170-82F0-81AE16918F0E}" dt="2024-07-05T11:53:29.262" v="73" actId="1076"/>
        <pc:sldMkLst>
          <pc:docMk/>
          <pc:sldMk cId="1721466139" sldId="508"/>
        </pc:sldMkLst>
      </pc:sldChg>
      <pc:sldChg chg="addSp delSp modSp add mod ord">
        <pc:chgData name="Damian Gordon" userId="796278f3-970d-4a3b-8137-dc597a054133" providerId="ADAL" clId="{7FEC25F7-A39A-4170-82F0-81AE16918F0E}" dt="2024-07-06T14:16:00.176" v="2425"/>
        <pc:sldMkLst>
          <pc:docMk/>
          <pc:sldMk cId="2822760810" sldId="509"/>
        </pc:sldMkLst>
      </pc:sldChg>
      <pc:sldChg chg="addSp delSp modSp add mod">
        <pc:chgData name="Damian Gordon" userId="796278f3-970d-4a3b-8137-dc597a054133" providerId="ADAL" clId="{7FEC25F7-A39A-4170-82F0-81AE16918F0E}" dt="2024-07-05T14:53:28.828" v="976" actId="20577"/>
        <pc:sldMkLst>
          <pc:docMk/>
          <pc:sldMk cId="4265199667" sldId="510"/>
        </pc:sldMkLst>
      </pc:sldChg>
      <pc:sldChg chg="addSp delSp modSp add mod ord">
        <pc:chgData name="Damian Gordon" userId="796278f3-970d-4a3b-8137-dc597a054133" providerId="ADAL" clId="{7FEC25F7-A39A-4170-82F0-81AE16918F0E}" dt="2024-07-09T13:50:45.291" v="5992" actId="20577"/>
        <pc:sldMkLst>
          <pc:docMk/>
          <pc:sldMk cId="2228028331" sldId="511"/>
        </pc:sldMkLst>
      </pc:sldChg>
      <pc:sldChg chg="addSp delSp modSp add mod ord">
        <pc:chgData name="Damian Gordon" userId="796278f3-970d-4a3b-8137-dc597a054133" providerId="ADAL" clId="{7FEC25F7-A39A-4170-82F0-81AE16918F0E}" dt="2024-07-06T14:16:09.908" v="2427"/>
        <pc:sldMkLst>
          <pc:docMk/>
          <pc:sldMk cId="432110398" sldId="512"/>
        </pc:sldMkLst>
      </pc:sldChg>
      <pc:sldChg chg="addSp delSp modSp add mod setBg">
        <pc:chgData name="Damian Gordon" userId="796278f3-970d-4a3b-8137-dc597a054133" providerId="ADAL" clId="{7FEC25F7-A39A-4170-82F0-81AE16918F0E}" dt="2024-07-09T12:24:09.198" v="4705" actId="26606"/>
        <pc:sldMkLst>
          <pc:docMk/>
          <pc:sldMk cId="1333166156" sldId="513"/>
        </pc:sldMkLst>
      </pc:sldChg>
      <pc:sldChg chg="modSp add mod ord">
        <pc:chgData name="Damian Gordon" userId="796278f3-970d-4a3b-8137-dc597a054133" providerId="ADAL" clId="{7FEC25F7-A39A-4170-82F0-81AE16918F0E}" dt="2024-07-06T14:16:09.908" v="2427"/>
        <pc:sldMkLst>
          <pc:docMk/>
          <pc:sldMk cId="2619792849" sldId="514"/>
        </pc:sldMkLst>
      </pc:sldChg>
      <pc:sldChg chg="modSp add mod ord">
        <pc:chgData name="Damian Gordon" userId="796278f3-970d-4a3b-8137-dc597a054133" providerId="ADAL" clId="{7FEC25F7-A39A-4170-82F0-81AE16918F0E}" dt="2024-07-06T14:16:09.908" v="2427"/>
        <pc:sldMkLst>
          <pc:docMk/>
          <pc:sldMk cId="2361069070" sldId="515"/>
        </pc:sldMkLst>
      </pc:sldChg>
      <pc:sldChg chg="modSp add mod ord">
        <pc:chgData name="Damian Gordon" userId="796278f3-970d-4a3b-8137-dc597a054133" providerId="ADAL" clId="{7FEC25F7-A39A-4170-82F0-81AE16918F0E}" dt="2024-07-06T14:17:46.113" v="2428" actId="20577"/>
        <pc:sldMkLst>
          <pc:docMk/>
          <pc:sldMk cId="3330554156" sldId="516"/>
        </pc:sldMkLst>
      </pc:sldChg>
      <pc:sldChg chg="modSp add mod ord">
        <pc:chgData name="Damian Gordon" userId="796278f3-970d-4a3b-8137-dc597a054133" providerId="ADAL" clId="{7FEC25F7-A39A-4170-82F0-81AE16918F0E}" dt="2024-07-06T14:14:06.748" v="2417" actId="20577"/>
        <pc:sldMkLst>
          <pc:docMk/>
          <pc:sldMk cId="2356892724" sldId="517"/>
        </pc:sldMkLst>
      </pc:sldChg>
      <pc:sldChg chg="add del">
        <pc:chgData name="Damian Gordon" userId="796278f3-970d-4a3b-8137-dc597a054133" providerId="ADAL" clId="{7FEC25F7-A39A-4170-82F0-81AE16918F0E}" dt="2024-07-06T18:05:26.646" v="2435" actId="47"/>
        <pc:sldMkLst>
          <pc:docMk/>
          <pc:sldMk cId="2986980347" sldId="518"/>
        </pc:sldMkLst>
      </pc:sldChg>
      <pc:sldChg chg="modSp add mod ord">
        <pc:chgData name="Damian Gordon" userId="796278f3-970d-4a3b-8137-dc597a054133" providerId="ADAL" clId="{7FEC25F7-A39A-4170-82F0-81AE16918F0E}" dt="2024-07-09T11:48:06.592" v="3360" actId="20577"/>
        <pc:sldMkLst>
          <pc:docMk/>
          <pc:sldMk cId="3900040505" sldId="519"/>
        </pc:sldMkLst>
      </pc:sldChg>
      <pc:sldChg chg="addSp delSp modSp add mod ord">
        <pc:chgData name="Damian Gordon" userId="796278f3-970d-4a3b-8137-dc597a054133" providerId="ADAL" clId="{7FEC25F7-A39A-4170-82F0-81AE16918F0E}" dt="2024-08-02T14:28:58.969" v="6629" actId="20577"/>
        <pc:sldMkLst>
          <pc:docMk/>
          <pc:sldMk cId="1392760388" sldId="520"/>
        </pc:sldMkLst>
      </pc:sldChg>
      <pc:sldChg chg="addSp delSp modSp add mod ord">
        <pc:chgData name="Damian Gordon" userId="796278f3-970d-4a3b-8137-dc597a054133" providerId="ADAL" clId="{7FEC25F7-A39A-4170-82F0-81AE16918F0E}" dt="2024-07-06T18:28:39.723" v="3318"/>
        <pc:sldMkLst>
          <pc:docMk/>
          <pc:sldMk cId="90912281" sldId="521"/>
        </pc:sldMkLst>
      </pc:sldChg>
      <pc:sldChg chg="addSp delSp modSp add mod">
        <pc:chgData name="Damian Gordon" userId="796278f3-970d-4a3b-8137-dc597a054133" providerId="ADAL" clId="{7FEC25F7-A39A-4170-82F0-81AE16918F0E}" dt="2024-07-09T12:08:35.460" v="3887" actId="27636"/>
        <pc:sldMkLst>
          <pc:docMk/>
          <pc:sldMk cId="3759057335" sldId="522"/>
        </pc:sldMkLst>
      </pc:sldChg>
      <pc:sldChg chg="addSp delSp modSp add mod">
        <pc:chgData name="Damian Gordon" userId="796278f3-970d-4a3b-8137-dc597a054133" providerId="ADAL" clId="{7FEC25F7-A39A-4170-82F0-81AE16918F0E}" dt="2024-07-09T12:08:58.753" v="3890" actId="27636"/>
        <pc:sldMkLst>
          <pc:docMk/>
          <pc:sldMk cId="1480789399" sldId="523"/>
        </pc:sldMkLst>
      </pc:sldChg>
      <pc:sldChg chg="modSp add mod">
        <pc:chgData name="Damian Gordon" userId="796278f3-970d-4a3b-8137-dc597a054133" providerId="ADAL" clId="{7FEC25F7-A39A-4170-82F0-81AE16918F0E}" dt="2024-07-09T12:28:53.861" v="5082" actId="20577"/>
        <pc:sldMkLst>
          <pc:docMk/>
          <pc:sldMk cId="3150756904" sldId="524"/>
        </pc:sldMkLst>
      </pc:sldChg>
      <pc:sldChg chg="modSp add mod">
        <pc:chgData name="Damian Gordon" userId="796278f3-970d-4a3b-8137-dc597a054133" providerId="ADAL" clId="{7FEC25F7-A39A-4170-82F0-81AE16918F0E}" dt="2024-07-09T12:16:48.333" v="4584" actId="27636"/>
        <pc:sldMkLst>
          <pc:docMk/>
          <pc:sldMk cId="168884867" sldId="525"/>
        </pc:sldMkLst>
      </pc:sldChg>
      <pc:sldChg chg="addSp delSp modSp add mod setBg">
        <pc:chgData name="Damian Gordon" userId="796278f3-970d-4a3b-8137-dc597a054133" providerId="ADAL" clId="{7FEC25F7-A39A-4170-82F0-81AE16918F0E}" dt="2024-07-09T12:17:43.964" v="4589" actId="26606"/>
        <pc:sldMkLst>
          <pc:docMk/>
          <pc:sldMk cId="2598802286" sldId="526"/>
        </pc:sldMkLst>
      </pc:sldChg>
      <pc:sldChg chg="add del">
        <pc:chgData name="Damian Gordon" userId="796278f3-970d-4a3b-8137-dc597a054133" providerId="ADAL" clId="{7FEC25F7-A39A-4170-82F0-81AE16918F0E}" dt="2024-07-09T13:27:26.722" v="5443" actId="47"/>
        <pc:sldMkLst>
          <pc:docMk/>
          <pc:sldMk cId="3094175110" sldId="527"/>
        </pc:sldMkLst>
      </pc:sldChg>
      <pc:sldChg chg="delSp add ord">
        <pc:chgData name="Damian Gordon" userId="796278f3-970d-4a3b-8137-dc597a054133" providerId="ADAL" clId="{7FEC25F7-A39A-4170-82F0-81AE16918F0E}" dt="2024-07-09T12:23:58.792" v="4700"/>
        <pc:sldMkLst>
          <pc:docMk/>
          <pc:sldMk cId="2508920386" sldId="528"/>
        </pc:sldMkLst>
      </pc:sldChg>
      <pc:sldChg chg="add">
        <pc:chgData name="Damian Gordon" userId="796278f3-970d-4a3b-8137-dc597a054133" providerId="ADAL" clId="{7FEC25F7-A39A-4170-82F0-81AE16918F0E}" dt="2024-07-09T13:18:02.232" v="5126"/>
        <pc:sldMkLst>
          <pc:docMk/>
          <pc:sldMk cId="2648661551" sldId="529"/>
        </pc:sldMkLst>
      </pc:sldChg>
      <pc:sldChg chg="addSp delSp modSp add mod ord">
        <pc:chgData name="Damian Gordon" userId="796278f3-970d-4a3b-8137-dc597a054133" providerId="ADAL" clId="{7FEC25F7-A39A-4170-82F0-81AE16918F0E}" dt="2024-07-09T14:09:17.775" v="6249"/>
        <pc:sldMkLst>
          <pc:docMk/>
          <pc:sldMk cId="1997344540" sldId="530"/>
        </pc:sldMkLst>
      </pc:sldChg>
      <pc:sldChg chg="add del">
        <pc:chgData name="Damian Gordon" userId="796278f3-970d-4a3b-8137-dc597a054133" providerId="ADAL" clId="{7FEC25F7-A39A-4170-82F0-81AE16918F0E}" dt="2024-07-09T14:01:44.014" v="6091" actId="47"/>
        <pc:sldMkLst>
          <pc:docMk/>
          <pc:sldMk cId="3320530740" sldId="531"/>
        </pc:sldMkLst>
      </pc:sldChg>
      <pc:sldChg chg="modSp add mod ord">
        <pc:chgData name="Damian Gordon" userId="796278f3-970d-4a3b-8137-dc597a054133" providerId="ADAL" clId="{7FEC25F7-A39A-4170-82F0-81AE16918F0E}" dt="2024-07-09T14:07:01.268" v="6185" actId="20577"/>
        <pc:sldMkLst>
          <pc:docMk/>
          <pc:sldMk cId="14068166" sldId="532"/>
        </pc:sldMkLst>
      </pc:sldChg>
      <pc:sldChg chg="delSp add mod ord">
        <pc:chgData name="Damian Gordon" userId="796278f3-970d-4a3b-8137-dc597a054133" providerId="ADAL" clId="{7FEC25F7-A39A-4170-82F0-81AE16918F0E}" dt="2024-07-09T14:07:21.316" v="6189"/>
        <pc:sldMkLst>
          <pc:docMk/>
          <pc:sldMk cId="1092859899" sldId="533"/>
        </pc:sldMkLst>
      </pc:sldChg>
      <pc:sldChg chg="addSp modSp add mod">
        <pc:chgData name="Damian Gordon" userId="796278f3-970d-4a3b-8137-dc597a054133" providerId="ADAL" clId="{7FEC25F7-A39A-4170-82F0-81AE16918F0E}" dt="2024-08-02T14:27:58.284" v="6600" actId="1076"/>
        <pc:sldMkLst>
          <pc:docMk/>
          <pc:sldMk cId="2813614338" sldId="534"/>
        </pc:sldMkLst>
      </pc:sldChg>
      <pc:sldChg chg="modSp add mod ord">
        <pc:chgData name="Damian Gordon" userId="796278f3-970d-4a3b-8137-dc597a054133" providerId="ADAL" clId="{7FEC25F7-A39A-4170-82F0-81AE16918F0E}" dt="2024-07-09T14:11:25.664" v="6541" actId="20577"/>
        <pc:sldMkLst>
          <pc:docMk/>
          <pc:sldMk cId="1876897265" sldId="535"/>
        </pc:sldMkLst>
      </pc:sldChg>
      <pc:sldChg chg="add del">
        <pc:chgData name="Damian Gordon" userId="796278f3-970d-4a3b-8137-dc597a054133" providerId="ADAL" clId="{7FEC25F7-A39A-4170-82F0-81AE16918F0E}" dt="2024-07-09T14:08:33.903" v="6192"/>
        <pc:sldMkLst>
          <pc:docMk/>
          <pc:sldMk cId="4133125882" sldId="535"/>
        </pc:sldMkLst>
      </pc:sldChg>
      <pc:sldChg chg="modSp mod">
        <pc:chgData name="Damian Gordon" userId="796278f3-970d-4a3b-8137-dc597a054133" providerId="ADAL" clId="{7FEC25F7-A39A-4170-82F0-81AE16918F0E}" dt="2024-08-02T14:32:25.595" v="6631" actId="27636"/>
        <pc:sldMkLst>
          <pc:docMk/>
          <pc:sldMk cId="2418298055" sldId="538"/>
        </pc:sldMkLst>
      </pc:sldChg>
      <pc:sldChg chg="addSp modSp add mod">
        <pc:chgData name="Damian Gordon" userId="796278f3-970d-4a3b-8137-dc597a054133" providerId="ADAL" clId="{7FEC25F7-A39A-4170-82F0-81AE16918F0E}" dt="2024-08-02T14:28:10.849" v="6620" actId="20577"/>
        <pc:sldMkLst>
          <pc:docMk/>
          <pc:sldMk cId="572223339" sldId="541"/>
        </pc:sldMkLst>
      </pc:sldChg>
    </pc:docChg>
  </pc:docChgLst>
  <pc:docChgLst>
    <pc:chgData name="Damian Gordon" userId="796278f3-970d-4a3b-8137-dc597a054133" providerId="ADAL" clId="{F0DFB084-6A17-4B49-9108-90641E04A323}"/>
    <pc:docChg chg="custSel modSld">
      <pc:chgData name="Damian Gordon" userId="796278f3-970d-4a3b-8137-dc597a054133" providerId="ADAL" clId="{F0DFB084-6A17-4B49-9108-90641E04A323}" dt="2024-07-05T00:41:28.555" v="15" actId="20577"/>
      <pc:docMkLst>
        <pc:docMk/>
      </pc:docMkLst>
    </pc:docChg>
  </pc:docChgLst>
  <pc:docChgLst>
    <pc:chgData name="Damian Gordon" userId="796278f3-970d-4a3b-8137-dc597a054133" providerId="ADAL" clId="{0EF3D63D-0F12-42BC-8DF1-5D1963BCF1C2}"/>
    <pc:docChg chg="undo custSel addSld delSld modSld sldOrd">
      <pc:chgData name="Damian Gordon" userId="796278f3-970d-4a3b-8137-dc597a054133" providerId="ADAL" clId="{0EF3D63D-0F12-42BC-8DF1-5D1963BCF1C2}" dt="2025-01-29T08:52:33.711" v="1402" actId="404"/>
      <pc:docMkLst>
        <pc:docMk/>
      </pc:docMkLst>
      <pc:sldChg chg="modSp mod">
        <pc:chgData name="Damian Gordon" userId="796278f3-970d-4a3b-8137-dc597a054133" providerId="ADAL" clId="{0EF3D63D-0F12-42BC-8DF1-5D1963BCF1C2}" dt="2025-01-27T11:55:17.446" v="32" actId="20577"/>
        <pc:sldMkLst>
          <pc:docMk/>
          <pc:sldMk cId="1941464876" sldId="256"/>
        </pc:sldMkLst>
        <pc:spChg chg="mod">
          <ac:chgData name="Damian Gordon" userId="796278f3-970d-4a3b-8137-dc597a054133" providerId="ADAL" clId="{0EF3D63D-0F12-42BC-8DF1-5D1963BCF1C2}" dt="2025-01-27T11:55:17.446" v="32" actId="20577"/>
          <ac:spMkLst>
            <pc:docMk/>
            <pc:sldMk cId="1941464876" sldId="256"/>
            <ac:spMk id="2" creationId="{2AFAF802-1FD5-1E70-940A-2DF641692805}"/>
          </ac:spMkLst>
        </pc:spChg>
      </pc:sldChg>
      <pc:sldChg chg="modSp add mod">
        <pc:chgData name="Damian Gordon" userId="796278f3-970d-4a3b-8137-dc597a054133" providerId="ADAL" clId="{0EF3D63D-0F12-42BC-8DF1-5D1963BCF1C2}" dt="2025-01-28T20:34:05.157" v="1160" actId="20577"/>
        <pc:sldMkLst>
          <pc:docMk/>
          <pc:sldMk cId="0" sldId="276"/>
        </pc:sldMkLst>
        <pc:spChg chg="mod">
          <ac:chgData name="Damian Gordon" userId="796278f3-970d-4a3b-8137-dc597a054133" providerId="ADAL" clId="{0EF3D63D-0F12-42BC-8DF1-5D1963BCF1C2}" dt="2025-01-28T20:33:40.914" v="1137" actId="403"/>
          <ac:spMkLst>
            <pc:docMk/>
            <pc:sldMk cId="0" sldId="276"/>
            <ac:spMk id="4098" creationId="{C1864E67-F5B5-583B-DC7C-63B1224EC36D}"/>
          </ac:spMkLst>
        </pc:spChg>
        <pc:spChg chg="mod">
          <ac:chgData name="Damian Gordon" userId="796278f3-970d-4a3b-8137-dc597a054133" providerId="ADAL" clId="{0EF3D63D-0F12-42BC-8DF1-5D1963BCF1C2}" dt="2025-01-28T20:34:05.157" v="1160" actId="20577"/>
          <ac:spMkLst>
            <pc:docMk/>
            <pc:sldMk cId="0" sldId="276"/>
            <ac:spMk id="4099" creationId="{B38AA84D-1A5C-CFC1-F177-277D0CA54A73}"/>
          </ac:spMkLst>
        </pc:spChg>
      </pc:sldChg>
      <pc:sldChg chg="modSp add del mod">
        <pc:chgData name="Damian Gordon" userId="796278f3-970d-4a3b-8137-dc597a054133" providerId="ADAL" clId="{0EF3D63D-0F12-42BC-8DF1-5D1963BCF1C2}" dt="2025-01-28T20:35:47.708" v="1204" actId="47"/>
        <pc:sldMkLst>
          <pc:docMk/>
          <pc:sldMk cId="0" sldId="277"/>
        </pc:sldMkLst>
      </pc:sldChg>
      <pc:sldChg chg="modSp add del mod">
        <pc:chgData name="Damian Gordon" userId="796278f3-970d-4a3b-8137-dc597a054133" providerId="ADAL" clId="{0EF3D63D-0F12-42BC-8DF1-5D1963BCF1C2}" dt="2025-01-28T20:37:03.486" v="1257" actId="47"/>
        <pc:sldMkLst>
          <pc:docMk/>
          <pc:sldMk cId="0" sldId="278"/>
        </pc:sldMkLst>
      </pc:sldChg>
      <pc:sldChg chg="modSp add mod">
        <pc:chgData name="Damian Gordon" userId="796278f3-970d-4a3b-8137-dc597a054133" providerId="ADAL" clId="{0EF3D63D-0F12-42BC-8DF1-5D1963BCF1C2}" dt="2025-01-28T20:37:19.190" v="1264" actId="20577"/>
        <pc:sldMkLst>
          <pc:docMk/>
          <pc:sldMk cId="0" sldId="279"/>
        </pc:sldMkLst>
        <pc:spChg chg="mod">
          <ac:chgData name="Damian Gordon" userId="796278f3-970d-4a3b-8137-dc597a054133" providerId="ADAL" clId="{0EF3D63D-0F12-42BC-8DF1-5D1963BCF1C2}" dt="2025-01-28T20:37:19.190" v="1264" actId="20577"/>
          <ac:spMkLst>
            <pc:docMk/>
            <pc:sldMk cId="0" sldId="279"/>
            <ac:spMk id="12290" creationId="{53E7C0F3-8CA3-9238-E675-08D8431F8A19}"/>
          </ac:spMkLst>
        </pc:spChg>
      </pc:sldChg>
      <pc:sldChg chg="modSp add mod">
        <pc:chgData name="Damian Gordon" userId="796278f3-970d-4a3b-8137-dc597a054133" providerId="ADAL" clId="{0EF3D63D-0F12-42BC-8DF1-5D1963BCF1C2}" dt="2025-01-28T20:34:43.966" v="1191" actId="27636"/>
        <pc:sldMkLst>
          <pc:docMk/>
          <pc:sldMk cId="0" sldId="280"/>
        </pc:sldMkLst>
        <pc:spChg chg="mod">
          <ac:chgData name="Damian Gordon" userId="796278f3-970d-4a3b-8137-dc597a054133" providerId="ADAL" clId="{0EF3D63D-0F12-42BC-8DF1-5D1963BCF1C2}" dt="2025-01-28T20:34:43.966" v="1191" actId="27636"/>
          <ac:spMkLst>
            <pc:docMk/>
            <pc:sldMk cId="0" sldId="280"/>
            <ac:spMk id="6146" creationId="{F889FEC1-DB02-00BA-6FD1-DB9976FFEC78}"/>
          </ac:spMkLst>
        </pc:spChg>
        <pc:spChg chg="mod">
          <ac:chgData name="Damian Gordon" userId="796278f3-970d-4a3b-8137-dc597a054133" providerId="ADAL" clId="{0EF3D63D-0F12-42BC-8DF1-5D1963BCF1C2}" dt="2025-01-28T20:34:36.742" v="1188" actId="20577"/>
          <ac:spMkLst>
            <pc:docMk/>
            <pc:sldMk cId="0" sldId="280"/>
            <ac:spMk id="6147" creationId="{8161E2B2-50C6-0F7F-4B43-1B36CD8470E0}"/>
          </ac:spMkLst>
        </pc:spChg>
      </pc:sldChg>
      <pc:sldChg chg="modSp add mod">
        <pc:chgData name="Damian Gordon" userId="796278f3-970d-4a3b-8137-dc597a054133" providerId="ADAL" clId="{0EF3D63D-0F12-42BC-8DF1-5D1963BCF1C2}" dt="2025-01-28T20:37:58.214" v="1273" actId="403"/>
        <pc:sldMkLst>
          <pc:docMk/>
          <pc:sldMk cId="0" sldId="281"/>
        </pc:sldMkLst>
        <pc:spChg chg="mod">
          <ac:chgData name="Damian Gordon" userId="796278f3-970d-4a3b-8137-dc597a054133" providerId="ADAL" clId="{0EF3D63D-0F12-42BC-8DF1-5D1963BCF1C2}" dt="2025-01-28T20:37:58.214" v="1273" actId="403"/>
          <ac:spMkLst>
            <pc:docMk/>
            <pc:sldMk cId="0" sldId="281"/>
            <ac:spMk id="15362" creationId="{AD515A23-FE47-6146-A2E2-08E1B1AFCABE}"/>
          </ac:spMkLst>
        </pc:spChg>
      </pc:sldChg>
      <pc:sldChg chg="modSp add mod">
        <pc:chgData name="Damian Gordon" userId="796278f3-970d-4a3b-8137-dc597a054133" providerId="ADAL" clId="{0EF3D63D-0F12-42BC-8DF1-5D1963BCF1C2}" dt="2025-01-28T20:38:07.947" v="1276" actId="403"/>
        <pc:sldMkLst>
          <pc:docMk/>
          <pc:sldMk cId="0" sldId="282"/>
        </pc:sldMkLst>
        <pc:spChg chg="mod">
          <ac:chgData name="Damian Gordon" userId="796278f3-970d-4a3b-8137-dc597a054133" providerId="ADAL" clId="{0EF3D63D-0F12-42BC-8DF1-5D1963BCF1C2}" dt="2025-01-28T20:38:07.947" v="1276" actId="403"/>
          <ac:spMkLst>
            <pc:docMk/>
            <pc:sldMk cId="0" sldId="282"/>
            <ac:spMk id="16386" creationId="{5869EB42-380D-2895-D162-25715A4582DB}"/>
          </ac:spMkLst>
        </pc:spChg>
      </pc:sldChg>
      <pc:sldChg chg="modSp add mod">
        <pc:chgData name="Damian Gordon" userId="796278f3-970d-4a3b-8137-dc597a054133" providerId="ADAL" clId="{0EF3D63D-0F12-42BC-8DF1-5D1963BCF1C2}" dt="2025-01-28T20:38:19.314" v="1279" actId="403"/>
        <pc:sldMkLst>
          <pc:docMk/>
          <pc:sldMk cId="0" sldId="283"/>
        </pc:sldMkLst>
        <pc:spChg chg="mod">
          <ac:chgData name="Damian Gordon" userId="796278f3-970d-4a3b-8137-dc597a054133" providerId="ADAL" clId="{0EF3D63D-0F12-42BC-8DF1-5D1963BCF1C2}" dt="2025-01-28T20:38:19.314" v="1279" actId="403"/>
          <ac:spMkLst>
            <pc:docMk/>
            <pc:sldMk cId="0" sldId="283"/>
            <ac:spMk id="17410" creationId="{4A39318C-01D3-2233-C018-B7FB7E96AEF1}"/>
          </ac:spMkLst>
        </pc:spChg>
      </pc:sldChg>
      <pc:sldChg chg="add del">
        <pc:chgData name="Damian Gordon" userId="796278f3-970d-4a3b-8137-dc597a054133" providerId="ADAL" clId="{0EF3D63D-0F12-42BC-8DF1-5D1963BCF1C2}" dt="2025-01-28T20:38:39.523" v="1283" actId="47"/>
        <pc:sldMkLst>
          <pc:docMk/>
          <pc:sldMk cId="0" sldId="284"/>
        </pc:sldMkLst>
      </pc:sldChg>
      <pc:sldChg chg="add del">
        <pc:chgData name="Damian Gordon" userId="796278f3-970d-4a3b-8137-dc597a054133" providerId="ADAL" clId="{0EF3D63D-0F12-42BC-8DF1-5D1963BCF1C2}" dt="2025-01-28T20:39:04.186" v="1289" actId="47"/>
        <pc:sldMkLst>
          <pc:docMk/>
          <pc:sldMk cId="0" sldId="285"/>
        </pc:sldMkLst>
      </pc:sldChg>
      <pc:sldChg chg="modSp add mod">
        <pc:chgData name="Damian Gordon" userId="796278f3-970d-4a3b-8137-dc597a054133" providerId="ADAL" clId="{0EF3D63D-0F12-42BC-8DF1-5D1963BCF1C2}" dt="2025-01-28T20:37:45.944" v="1270" actId="403"/>
        <pc:sldMkLst>
          <pc:docMk/>
          <pc:sldMk cId="0" sldId="287"/>
        </pc:sldMkLst>
        <pc:spChg chg="mod">
          <ac:chgData name="Damian Gordon" userId="796278f3-970d-4a3b-8137-dc597a054133" providerId="ADAL" clId="{0EF3D63D-0F12-42BC-8DF1-5D1963BCF1C2}" dt="2025-01-28T20:37:45.944" v="1270" actId="403"/>
          <ac:spMkLst>
            <pc:docMk/>
            <pc:sldMk cId="0" sldId="287"/>
            <ac:spMk id="14338" creationId="{52D47177-661F-A522-636B-0CCAAEBE32A6}"/>
          </ac:spMkLst>
        </pc:spChg>
      </pc:sldChg>
      <pc:sldChg chg="modSp add mod">
        <pc:chgData name="Damian Gordon" userId="796278f3-970d-4a3b-8137-dc597a054133" providerId="ADAL" clId="{0EF3D63D-0F12-42BC-8DF1-5D1963BCF1C2}" dt="2025-01-29T08:44:04.279" v="1295" actId="27636"/>
        <pc:sldMkLst>
          <pc:docMk/>
          <pc:sldMk cId="0" sldId="288"/>
        </pc:sldMkLst>
        <pc:spChg chg="mod">
          <ac:chgData name="Damian Gordon" userId="796278f3-970d-4a3b-8137-dc597a054133" providerId="ADAL" clId="{0EF3D63D-0F12-42BC-8DF1-5D1963BCF1C2}" dt="2025-01-29T08:44:04.279" v="1295" actId="27636"/>
          <ac:spMkLst>
            <pc:docMk/>
            <pc:sldMk cId="0" sldId="288"/>
            <ac:spMk id="7170" creationId="{064BACAD-1721-CEEF-C65A-DC4F12D3DBEE}"/>
          </ac:spMkLst>
        </pc:spChg>
      </pc:sldChg>
      <pc:sldChg chg="modSp add mod">
        <pc:chgData name="Damian Gordon" userId="796278f3-970d-4a3b-8137-dc597a054133" providerId="ADAL" clId="{0EF3D63D-0F12-42BC-8DF1-5D1963BCF1C2}" dt="2025-01-29T08:44:29.207" v="1304" actId="20577"/>
        <pc:sldMkLst>
          <pc:docMk/>
          <pc:sldMk cId="0" sldId="290"/>
        </pc:sldMkLst>
        <pc:spChg chg="mod">
          <ac:chgData name="Damian Gordon" userId="796278f3-970d-4a3b-8137-dc597a054133" providerId="ADAL" clId="{0EF3D63D-0F12-42BC-8DF1-5D1963BCF1C2}" dt="2025-01-29T08:44:29.207" v="1304" actId="20577"/>
          <ac:spMkLst>
            <pc:docMk/>
            <pc:sldMk cId="0" sldId="290"/>
            <ac:spMk id="9218" creationId="{2B99F78B-3C52-2520-885A-50BDF791A168}"/>
          </ac:spMkLst>
        </pc:spChg>
      </pc:sldChg>
      <pc:sldChg chg="modSp add mod">
        <pc:chgData name="Damian Gordon" userId="796278f3-970d-4a3b-8137-dc597a054133" providerId="ADAL" clId="{0EF3D63D-0F12-42BC-8DF1-5D1963BCF1C2}" dt="2025-01-29T08:44:20.512" v="1299" actId="20577"/>
        <pc:sldMkLst>
          <pc:docMk/>
          <pc:sldMk cId="0" sldId="291"/>
        </pc:sldMkLst>
        <pc:spChg chg="mod">
          <ac:chgData name="Damian Gordon" userId="796278f3-970d-4a3b-8137-dc597a054133" providerId="ADAL" clId="{0EF3D63D-0F12-42BC-8DF1-5D1963BCF1C2}" dt="2025-01-29T08:44:20.512" v="1299" actId="20577"/>
          <ac:spMkLst>
            <pc:docMk/>
            <pc:sldMk cId="0" sldId="291"/>
            <ac:spMk id="8194" creationId="{C0D75F97-EE19-F15F-FA3F-47290A4D8B52}"/>
          </ac:spMkLst>
        </pc:spChg>
      </pc:sldChg>
      <pc:sldChg chg="modSp add mod">
        <pc:chgData name="Damian Gordon" userId="796278f3-970d-4a3b-8137-dc597a054133" providerId="ADAL" clId="{0EF3D63D-0F12-42BC-8DF1-5D1963BCF1C2}" dt="2025-01-28T20:37:34.954" v="1268" actId="20577"/>
        <pc:sldMkLst>
          <pc:docMk/>
          <pc:sldMk cId="0" sldId="292"/>
        </pc:sldMkLst>
        <pc:spChg chg="mod">
          <ac:chgData name="Damian Gordon" userId="796278f3-970d-4a3b-8137-dc597a054133" providerId="ADAL" clId="{0EF3D63D-0F12-42BC-8DF1-5D1963BCF1C2}" dt="2025-01-28T20:37:34.954" v="1268" actId="20577"/>
          <ac:spMkLst>
            <pc:docMk/>
            <pc:sldMk cId="0" sldId="292"/>
            <ac:spMk id="13314" creationId="{9E87E188-4BAC-4959-E749-A90F5E3FCB14}"/>
          </ac:spMkLst>
        </pc:spChg>
      </pc:sldChg>
      <pc:sldChg chg="modSp add mod">
        <pc:chgData name="Damian Gordon" userId="796278f3-970d-4a3b-8137-dc597a054133" providerId="ADAL" clId="{0EF3D63D-0F12-42BC-8DF1-5D1963BCF1C2}" dt="2025-01-29T08:44:54.081" v="1313" actId="27636"/>
        <pc:sldMkLst>
          <pc:docMk/>
          <pc:sldMk cId="0" sldId="293"/>
        </pc:sldMkLst>
        <pc:spChg chg="mod">
          <ac:chgData name="Damian Gordon" userId="796278f3-970d-4a3b-8137-dc597a054133" providerId="ADAL" clId="{0EF3D63D-0F12-42BC-8DF1-5D1963BCF1C2}" dt="2025-01-29T08:44:54.081" v="1313" actId="27636"/>
          <ac:spMkLst>
            <pc:docMk/>
            <pc:sldMk cId="0" sldId="293"/>
            <ac:spMk id="10242" creationId="{A7163CAE-F69A-3A55-34D4-0862A383344B}"/>
          </ac:spMkLst>
        </pc:spChg>
      </pc:sldChg>
      <pc:sldChg chg="modSp add mod">
        <pc:chgData name="Damian Gordon" userId="796278f3-970d-4a3b-8137-dc597a054133" providerId="ADAL" clId="{0EF3D63D-0F12-42BC-8DF1-5D1963BCF1C2}" dt="2025-01-28T20:38:30.770" v="1282" actId="403"/>
        <pc:sldMkLst>
          <pc:docMk/>
          <pc:sldMk cId="0" sldId="294"/>
        </pc:sldMkLst>
        <pc:spChg chg="mod">
          <ac:chgData name="Damian Gordon" userId="796278f3-970d-4a3b-8137-dc597a054133" providerId="ADAL" clId="{0EF3D63D-0F12-42BC-8DF1-5D1963BCF1C2}" dt="2025-01-28T20:38:30.770" v="1282" actId="403"/>
          <ac:spMkLst>
            <pc:docMk/>
            <pc:sldMk cId="0" sldId="294"/>
            <ac:spMk id="18434" creationId="{FC400397-D11E-1444-9A9B-01AC221FD4C7}"/>
          </ac:spMkLst>
        </pc:spChg>
      </pc:sldChg>
      <pc:sldChg chg="modSp add mod">
        <pc:chgData name="Damian Gordon" userId="796278f3-970d-4a3b-8137-dc597a054133" providerId="ADAL" clId="{0EF3D63D-0F12-42BC-8DF1-5D1963BCF1C2}" dt="2025-01-28T20:38:48.715" v="1286" actId="403"/>
        <pc:sldMkLst>
          <pc:docMk/>
          <pc:sldMk cId="0" sldId="295"/>
        </pc:sldMkLst>
        <pc:spChg chg="mod">
          <ac:chgData name="Damian Gordon" userId="796278f3-970d-4a3b-8137-dc597a054133" providerId="ADAL" clId="{0EF3D63D-0F12-42BC-8DF1-5D1963BCF1C2}" dt="2025-01-28T20:38:48.715" v="1286" actId="403"/>
          <ac:spMkLst>
            <pc:docMk/>
            <pc:sldMk cId="0" sldId="295"/>
            <ac:spMk id="20482" creationId="{848C1062-9996-F3EB-5279-A48D9C28FB62}"/>
          </ac:spMkLst>
        </pc:spChg>
      </pc:sldChg>
      <pc:sldChg chg="modSp add mod">
        <pc:chgData name="Damian Gordon" userId="796278f3-970d-4a3b-8137-dc597a054133" providerId="ADAL" clId="{0EF3D63D-0F12-42BC-8DF1-5D1963BCF1C2}" dt="2025-01-29T08:45:18.022" v="1315" actId="113"/>
        <pc:sldMkLst>
          <pc:docMk/>
          <pc:sldMk cId="0" sldId="296"/>
        </pc:sldMkLst>
        <pc:spChg chg="mod">
          <ac:chgData name="Damian Gordon" userId="796278f3-970d-4a3b-8137-dc597a054133" providerId="ADAL" clId="{0EF3D63D-0F12-42BC-8DF1-5D1963BCF1C2}" dt="2025-01-29T08:45:18.022" v="1315" actId="113"/>
          <ac:spMkLst>
            <pc:docMk/>
            <pc:sldMk cId="0" sldId="296"/>
            <ac:spMk id="21506" creationId="{676E5860-3951-E0EB-E54F-E3BEF68FC3CD}"/>
          </ac:spMkLst>
        </pc:spChg>
      </pc:sldChg>
      <pc:sldChg chg="add">
        <pc:chgData name="Damian Gordon" userId="796278f3-970d-4a3b-8137-dc597a054133" providerId="ADAL" clId="{0EF3D63D-0F12-42BC-8DF1-5D1963BCF1C2}" dt="2025-01-27T11:55:58.749" v="36"/>
        <pc:sldMkLst>
          <pc:docMk/>
          <pc:sldMk cId="0" sldId="306"/>
        </pc:sldMkLst>
      </pc:sldChg>
      <pc:sldChg chg="add">
        <pc:chgData name="Damian Gordon" userId="796278f3-970d-4a3b-8137-dc597a054133" providerId="ADAL" clId="{0EF3D63D-0F12-42BC-8DF1-5D1963BCF1C2}" dt="2025-01-27T11:55:58.749" v="36"/>
        <pc:sldMkLst>
          <pc:docMk/>
          <pc:sldMk cId="0" sldId="307"/>
        </pc:sldMkLst>
      </pc:sldChg>
      <pc:sldChg chg="addSp delSp modSp add">
        <pc:chgData name="Damian Gordon" userId="796278f3-970d-4a3b-8137-dc597a054133" providerId="ADAL" clId="{0EF3D63D-0F12-42BC-8DF1-5D1963BCF1C2}" dt="2025-01-27T11:59:50.566" v="87" actId="1076"/>
        <pc:sldMkLst>
          <pc:docMk/>
          <pc:sldMk cId="0" sldId="308"/>
        </pc:sldMkLst>
        <pc:picChg chg="add mod">
          <ac:chgData name="Damian Gordon" userId="796278f3-970d-4a3b-8137-dc597a054133" providerId="ADAL" clId="{0EF3D63D-0F12-42BC-8DF1-5D1963BCF1C2}" dt="2025-01-27T11:59:50.566" v="87" actId="1076"/>
          <ac:picMkLst>
            <pc:docMk/>
            <pc:sldMk cId="0" sldId="308"/>
            <ac:picMk id="34822" creationId="{2655EBBF-0BA2-5B14-8DA0-4BAB50AFA138}"/>
          </ac:picMkLst>
        </pc:picChg>
      </pc:sldChg>
      <pc:sldChg chg="add">
        <pc:chgData name="Damian Gordon" userId="796278f3-970d-4a3b-8137-dc597a054133" providerId="ADAL" clId="{0EF3D63D-0F12-42BC-8DF1-5D1963BCF1C2}" dt="2025-01-27T11:55:58.749" v="36"/>
        <pc:sldMkLst>
          <pc:docMk/>
          <pc:sldMk cId="0" sldId="309"/>
        </pc:sldMkLst>
      </pc:sldChg>
      <pc:sldChg chg="add">
        <pc:chgData name="Damian Gordon" userId="796278f3-970d-4a3b-8137-dc597a054133" providerId="ADAL" clId="{0EF3D63D-0F12-42BC-8DF1-5D1963BCF1C2}" dt="2025-01-27T11:55:58.749" v="36"/>
        <pc:sldMkLst>
          <pc:docMk/>
          <pc:sldMk cId="0" sldId="310"/>
        </pc:sldMkLst>
      </pc:sldChg>
      <pc:sldChg chg="add">
        <pc:chgData name="Damian Gordon" userId="796278f3-970d-4a3b-8137-dc597a054133" providerId="ADAL" clId="{0EF3D63D-0F12-42BC-8DF1-5D1963BCF1C2}" dt="2025-01-27T11:55:58.749" v="36"/>
        <pc:sldMkLst>
          <pc:docMk/>
          <pc:sldMk cId="0" sldId="311"/>
        </pc:sldMkLst>
      </pc:sldChg>
      <pc:sldChg chg="add ord">
        <pc:chgData name="Damian Gordon" userId="796278f3-970d-4a3b-8137-dc597a054133" providerId="ADAL" clId="{0EF3D63D-0F12-42BC-8DF1-5D1963BCF1C2}" dt="2025-01-27T11:57:34.642" v="77"/>
        <pc:sldMkLst>
          <pc:docMk/>
          <pc:sldMk cId="0" sldId="312"/>
        </pc:sldMkLst>
      </pc:sldChg>
      <pc:sldChg chg="modSp add del mod setBg">
        <pc:chgData name="Damian Gordon" userId="796278f3-970d-4a3b-8137-dc597a054133" providerId="ADAL" clId="{0EF3D63D-0F12-42BC-8DF1-5D1963BCF1C2}" dt="2025-01-27T13:20:43.137" v="903" actId="27636"/>
        <pc:sldMkLst>
          <pc:docMk/>
          <pc:sldMk cId="0" sldId="313"/>
        </pc:sldMkLst>
        <pc:spChg chg="mod">
          <ac:chgData name="Damian Gordon" userId="796278f3-970d-4a3b-8137-dc597a054133" providerId="ADAL" clId="{0EF3D63D-0F12-42BC-8DF1-5D1963BCF1C2}" dt="2025-01-27T13:20:43.137" v="903" actId="27636"/>
          <ac:spMkLst>
            <pc:docMk/>
            <pc:sldMk cId="0" sldId="313"/>
            <ac:spMk id="44035" creationId="{DBCC44DC-FBE5-AB86-67DE-431629375092}"/>
          </ac:spMkLst>
        </pc:spChg>
        <pc:picChg chg="mod">
          <ac:chgData name="Damian Gordon" userId="796278f3-970d-4a3b-8137-dc597a054133" providerId="ADAL" clId="{0EF3D63D-0F12-42BC-8DF1-5D1963BCF1C2}" dt="2025-01-27T13:20:29.682" v="896" actId="1076"/>
          <ac:picMkLst>
            <pc:docMk/>
            <pc:sldMk cId="0" sldId="313"/>
            <ac:picMk id="44036" creationId="{0D1256BE-1DC8-F919-8F81-93A08036424E}"/>
          </ac:picMkLst>
        </pc:picChg>
      </pc:sldChg>
      <pc:sldChg chg="del">
        <pc:chgData name="Damian Gordon" userId="796278f3-970d-4a3b-8137-dc597a054133" providerId="ADAL" clId="{0EF3D63D-0F12-42BC-8DF1-5D1963BCF1C2}" dt="2025-01-27T11:55:38.327" v="35" actId="47"/>
        <pc:sldMkLst>
          <pc:docMk/>
          <pc:sldMk cId="0" sldId="314"/>
        </pc:sldMkLst>
      </pc:sldChg>
      <pc:sldChg chg="del">
        <pc:chgData name="Damian Gordon" userId="796278f3-970d-4a3b-8137-dc597a054133" providerId="ADAL" clId="{0EF3D63D-0F12-42BC-8DF1-5D1963BCF1C2}" dt="2025-01-27T11:55:38.327" v="35" actId="47"/>
        <pc:sldMkLst>
          <pc:docMk/>
          <pc:sldMk cId="0" sldId="315"/>
        </pc:sldMkLst>
      </pc:sldChg>
      <pc:sldChg chg="del">
        <pc:chgData name="Damian Gordon" userId="796278f3-970d-4a3b-8137-dc597a054133" providerId="ADAL" clId="{0EF3D63D-0F12-42BC-8DF1-5D1963BCF1C2}" dt="2025-01-27T11:55:38.327" v="35" actId="47"/>
        <pc:sldMkLst>
          <pc:docMk/>
          <pc:sldMk cId="0" sldId="316"/>
        </pc:sldMkLst>
      </pc:sldChg>
      <pc:sldChg chg="del">
        <pc:chgData name="Damian Gordon" userId="796278f3-970d-4a3b-8137-dc597a054133" providerId="ADAL" clId="{0EF3D63D-0F12-42BC-8DF1-5D1963BCF1C2}" dt="2025-01-27T11:55:38.327" v="35" actId="47"/>
        <pc:sldMkLst>
          <pc:docMk/>
          <pc:sldMk cId="0" sldId="317"/>
        </pc:sldMkLst>
      </pc:sldChg>
      <pc:sldChg chg="add setBg">
        <pc:chgData name="Damian Gordon" userId="796278f3-970d-4a3b-8137-dc597a054133" providerId="ADAL" clId="{0EF3D63D-0F12-42BC-8DF1-5D1963BCF1C2}" dt="2025-01-27T11:55:58.749" v="36"/>
        <pc:sldMkLst>
          <pc:docMk/>
          <pc:sldMk cId="0" sldId="357"/>
        </pc:sldMkLst>
      </pc:sldChg>
      <pc:sldChg chg="add setBg">
        <pc:chgData name="Damian Gordon" userId="796278f3-970d-4a3b-8137-dc597a054133" providerId="ADAL" clId="{0EF3D63D-0F12-42BC-8DF1-5D1963BCF1C2}" dt="2025-01-27T11:55:58.749" v="36"/>
        <pc:sldMkLst>
          <pc:docMk/>
          <pc:sldMk cId="0" sldId="358"/>
        </pc:sldMkLst>
      </pc:sldChg>
      <pc:sldChg chg="add setBg">
        <pc:chgData name="Damian Gordon" userId="796278f3-970d-4a3b-8137-dc597a054133" providerId="ADAL" clId="{0EF3D63D-0F12-42BC-8DF1-5D1963BCF1C2}" dt="2025-01-27T11:55:58.749" v="36"/>
        <pc:sldMkLst>
          <pc:docMk/>
          <pc:sldMk cId="0" sldId="359"/>
        </pc:sldMkLst>
      </pc:sldChg>
      <pc:sldChg chg="add setBg">
        <pc:chgData name="Damian Gordon" userId="796278f3-970d-4a3b-8137-dc597a054133" providerId="ADAL" clId="{0EF3D63D-0F12-42BC-8DF1-5D1963BCF1C2}" dt="2025-01-27T11:55:58.749" v="36"/>
        <pc:sldMkLst>
          <pc:docMk/>
          <pc:sldMk cId="0" sldId="401"/>
        </pc:sldMkLst>
      </pc:sldChg>
      <pc:sldChg chg="add setBg">
        <pc:chgData name="Damian Gordon" userId="796278f3-970d-4a3b-8137-dc597a054133" providerId="ADAL" clId="{0EF3D63D-0F12-42BC-8DF1-5D1963BCF1C2}" dt="2025-01-27T11:55:58.749" v="36"/>
        <pc:sldMkLst>
          <pc:docMk/>
          <pc:sldMk cId="0" sldId="405"/>
        </pc:sldMkLst>
      </pc:sldChg>
      <pc:sldChg chg="modSp add mod">
        <pc:chgData name="Damian Gordon" userId="796278f3-970d-4a3b-8137-dc597a054133" providerId="ADAL" clId="{0EF3D63D-0F12-42BC-8DF1-5D1963BCF1C2}" dt="2025-01-27T13:38:19.568" v="925" actId="1035"/>
        <pc:sldMkLst>
          <pc:docMk/>
          <pc:sldMk cId="0" sldId="412"/>
        </pc:sldMkLst>
        <pc:spChg chg="mod">
          <ac:chgData name="Damian Gordon" userId="796278f3-970d-4a3b-8137-dc597a054133" providerId="ADAL" clId="{0EF3D63D-0F12-42BC-8DF1-5D1963BCF1C2}" dt="2025-01-27T13:38:19.568" v="925" actId="1035"/>
          <ac:spMkLst>
            <pc:docMk/>
            <pc:sldMk cId="0" sldId="412"/>
            <ac:spMk id="11268" creationId="{1E025BFA-4F8C-A99B-7552-B5DAAAC1188F}"/>
          </ac:spMkLst>
        </pc:spChg>
        <pc:picChg chg="mod">
          <ac:chgData name="Damian Gordon" userId="796278f3-970d-4a3b-8137-dc597a054133" providerId="ADAL" clId="{0EF3D63D-0F12-42BC-8DF1-5D1963BCF1C2}" dt="2025-01-27T13:38:19.568" v="925" actId="1035"/>
          <ac:picMkLst>
            <pc:docMk/>
            <pc:sldMk cId="0" sldId="412"/>
            <ac:picMk id="11266" creationId="{DF3CB2F5-D375-1805-ABDB-BF34C997F0B4}"/>
          </ac:picMkLst>
        </pc:picChg>
      </pc:sldChg>
      <pc:sldChg chg="modSp add mod">
        <pc:chgData name="Damian Gordon" userId="796278f3-970d-4a3b-8137-dc597a054133" providerId="ADAL" clId="{0EF3D63D-0F12-42BC-8DF1-5D1963BCF1C2}" dt="2025-01-27T13:38:05.188" v="915" actId="1076"/>
        <pc:sldMkLst>
          <pc:docMk/>
          <pc:sldMk cId="0" sldId="413"/>
        </pc:sldMkLst>
        <pc:spChg chg="mod">
          <ac:chgData name="Damian Gordon" userId="796278f3-970d-4a3b-8137-dc597a054133" providerId="ADAL" clId="{0EF3D63D-0F12-42BC-8DF1-5D1963BCF1C2}" dt="2025-01-27T13:38:05.188" v="915" actId="1076"/>
          <ac:spMkLst>
            <pc:docMk/>
            <pc:sldMk cId="0" sldId="413"/>
            <ac:spMk id="15363" creationId="{B4315E10-2293-46B8-91A3-579A64CDEB33}"/>
          </ac:spMkLst>
        </pc:spChg>
      </pc:sldChg>
      <pc:sldChg chg="modSp add mod">
        <pc:chgData name="Damian Gordon" userId="796278f3-970d-4a3b-8137-dc597a054133" providerId="ADAL" clId="{0EF3D63D-0F12-42BC-8DF1-5D1963BCF1C2}" dt="2025-01-27T13:37:45.938" v="912" actId="1076"/>
        <pc:sldMkLst>
          <pc:docMk/>
          <pc:sldMk cId="0" sldId="414"/>
        </pc:sldMkLst>
        <pc:spChg chg="mod">
          <ac:chgData name="Damian Gordon" userId="796278f3-970d-4a3b-8137-dc597a054133" providerId="ADAL" clId="{0EF3D63D-0F12-42BC-8DF1-5D1963BCF1C2}" dt="2025-01-27T13:37:45.938" v="912" actId="1076"/>
          <ac:spMkLst>
            <pc:docMk/>
            <pc:sldMk cId="0" sldId="414"/>
            <ac:spMk id="23555" creationId="{F786490B-064D-559E-4B88-915BD14B12E6}"/>
          </ac:spMkLst>
        </pc:spChg>
      </pc:sldChg>
      <pc:sldChg chg="modSp add mod">
        <pc:chgData name="Damian Gordon" userId="796278f3-970d-4a3b-8137-dc597a054133" providerId="ADAL" clId="{0EF3D63D-0F12-42BC-8DF1-5D1963BCF1C2}" dt="2025-01-27T13:40:00.424" v="944" actId="20577"/>
        <pc:sldMkLst>
          <pc:docMk/>
          <pc:sldMk cId="0" sldId="415"/>
        </pc:sldMkLst>
        <pc:spChg chg="mod">
          <ac:chgData name="Damian Gordon" userId="796278f3-970d-4a3b-8137-dc597a054133" providerId="ADAL" clId="{0EF3D63D-0F12-42BC-8DF1-5D1963BCF1C2}" dt="2025-01-27T13:40:00.424" v="944" actId="20577"/>
          <ac:spMkLst>
            <pc:docMk/>
            <pc:sldMk cId="0" sldId="415"/>
            <ac:spMk id="31747" creationId="{1450B0E9-414A-85A2-DBAF-65D71683F050}"/>
          </ac:spMkLst>
        </pc:spChg>
      </pc:sldChg>
      <pc:sldChg chg="modSp add mod">
        <pc:chgData name="Damian Gordon" userId="796278f3-970d-4a3b-8137-dc597a054133" providerId="ADAL" clId="{0EF3D63D-0F12-42BC-8DF1-5D1963BCF1C2}" dt="2025-01-27T13:37:39.188" v="911" actId="1076"/>
        <pc:sldMkLst>
          <pc:docMk/>
          <pc:sldMk cId="0" sldId="416"/>
        </pc:sldMkLst>
        <pc:spChg chg="mod">
          <ac:chgData name="Damian Gordon" userId="796278f3-970d-4a3b-8137-dc597a054133" providerId="ADAL" clId="{0EF3D63D-0F12-42BC-8DF1-5D1963BCF1C2}" dt="2025-01-27T13:37:39.188" v="911" actId="1076"/>
          <ac:spMkLst>
            <pc:docMk/>
            <pc:sldMk cId="0" sldId="416"/>
            <ac:spMk id="27651" creationId="{2B077ADC-73AA-944C-F0E6-649B61BD4E65}"/>
          </ac:spMkLst>
        </pc:spChg>
      </pc:sldChg>
      <pc:sldChg chg="modSp add mod">
        <pc:chgData name="Damian Gordon" userId="796278f3-970d-4a3b-8137-dc597a054133" providerId="ADAL" clId="{0EF3D63D-0F12-42BC-8DF1-5D1963BCF1C2}" dt="2025-01-27T13:37:56.619" v="914" actId="20577"/>
        <pc:sldMkLst>
          <pc:docMk/>
          <pc:sldMk cId="0" sldId="417"/>
        </pc:sldMkLst>
        <pc:spChg chg="mod">
          <ac:chgData name="Damian Gordon" userId="796278f3-970d-4a3b-8137-dc597a054133" providerId="ADAL" clId="{0EF3D63D-0F12-42BC-8DF1-5D1963BCF1C2}" dt="2025-01-27T13:37:56.619" v="914" actId="20577"/>
          <ac:spMkLst>
            <pc:docMk/>
            <pc:sldMk cId="0" sldId="417"/>
            <ac:spMk id="19459" creationId="{10F139A2-837B-8BEC-E18F-8A0E58170FDC}"/>
          </ac:spMkLst>
        </pc:spChg>
      </pc:sldChg>
      <pc:sldChg chg="modSp add mod ord">
        <pc:chgData name="Damian Gordon" userId="796278f3-970d-4a3b-8137-dc597a054133" providerId="ADAL" clId="{0EF3D63D-0F12-42BC-8DF1-5D1963BCF1C2}" dt="2025-01-27T13:37:15.596" v="909" actId="1076"/>
        <pc:sldMkLst>
          <pc:docMk/>
          <pc:sldMk cId="0" sldId="418"/>
        </pc:sldMkLst>
        <pc:spChg chg="mod">
          <ac:chgData name="Damian Gordon" userId="796278f3-970d-4a3b-8137-dc597a054133" providerId="ADAL" clId="{0EF3D63D-0F12-42BC-8DF1-5D1963BCF1C2}" dt="2025-01-27T13:37:15.596" v="909" actId="1076"/>
          <ac:spMkLst>
            <pc:docMk/>
            <pc:sldMk cId="0" sldId="418"/>
            <ac:spMk id="7171" creationId="{A56F4F67-D7B4-C938-99C9-5BE7390678CC}"/>
          </ac:spMkLst>
        </pc:spChg>
      </pc:sldChg>
      <pc:sldChg chg="add">
        <pc:chgData name="Damian Gordon" userId="796278f3-970d-4a3b-8137-dc597a054133" providerId="ADAL" clId="{0EF3D63D-0F12-42BC-8DF1-5D1963BCF1C2}" dt="2025-01-27T11:55:58.749" v="36"/>
        <pc:sldMkLst>
          <pc:docMk/>
          <pc:sldMk cId="0" sldId="421"/>
        </pc:sldMkLst>
      </pc:sldChg>
      <pc:sldChg chg="add">
        <pc:chgData name="Damian Gordon" userId="796278f3-970d-4a3b-8137-dc597a054133" providerId="ADAL" clId="{0EF3D63D-0F12-42BC-8DF1-5D1963BCF1C2}" dt="2025-01-27T11:55:58.749" v="36"/>
        <pc:sldMkLst>
          <pc:docMk/>
          <pc:sldMk cId="0" sldId="422"/>
        </pc:sldMkLst>
      </pc:sldChg>
      <pc:sldChg chg="add">
        <pc:chgData name="Damian Gordon" userId="796278f3-970d-4a3b-8137-dc597a054133" providerId="ADAL" clId="{0EF3D63D-0F12-42BC-8DF1-5D1963BCF1C2}" dt="2025-01-27T11:55:58.749" v="36"/>
        <pc:sldMkLst>
          <pc:docMk/>
          <pc:sldMk cId="0" sldId="423"/>
        </pc:sldMkLst>
      </pc:sldChg>
      <pc:sldChg chg="modSp add mod">
        <pc:chgData name="Damian Gordon" userId="796278f3-970d-4a3b-8137-dc597a054133" providerId="ADAL" clId="{0EF3D63D-0F12-42BC-8DF1-5D1963BCF1C2}" dt="2025-01-27T13:40:46.279" v="946" actId="20577"/>
        <pc:sldMkLst>
          <pc:docMk/>
          <pc:sldMk cId="0" sldId="424"/>
        </pc:sldMkLst>
        <pc:spChg chg="mod">
          <ac:chgData name="Damian Gordon" userId="796278f3-970d-4a3b-8137-dc597a054133" providerId="ADAL" clId="{0EF3D63D-0F12-42BC-8DF1-5D1963BCF1C2}" dt="2025-01-27T13:40:46.279" v="946" actId="20577"/>
          <ac:spMkLst>
            <pc:docMk/>
            <pc:sldMk cId="0" sldId="424"/>
            <ac:spMk id="39942" creationId="{A8AE22AC-B90B-10FC-A5EF-8B8277B872C8}"/>
          </ac:spMkLst>
        </pc:spChg>
      </pc:sldChg>
      <pc:sldChg chg="add">
        <pc:chgData name="Damian Gordon" userId="796278f3-970d-4a3b-8137-dc597a054133" providerId="ADAL" clId="{0EF3D63D-0F12-42BC-8DF1-5D1963BCF1C2}" dt="2025-01-27T11:55:58.749" v="36"/>
        <pc:sldMkLst>
          <pc:docMk/>
          <pc:sldMk cId="0" sldId="425"/>
        </pc:sldMkLst>
      </pc:sldChg>
      <pc:sldChg chg="add">
        <pc:chgData name="Damian Gordon" userId="796278f3-970d-4a3b-8137-dc597a054133" providerId="ADAL" clId="{0EF3D63D-0F12-42BC-8DF1-5D1963BCF1C2}" dt="2025-01-27T22:20:35.100" v="982"/>
        <pc:sldMkLst>
          <pc:docMk/>
          <pc:sldMk cId="3316991471" sldId="453"/>
        </pc:sldMkLst>
      </pc:sldChg>
      <pc:sldChg chg="add">
        <pc:chgData name="Damian Gordon" userId="796278f3-970d-4a3b-8137-dc597a054133" providerId="ADAL" clId="{0EF3D63D-0F12-42BC-8DF1-5D1963BCF1C2}" dt="2025-01-27T22:20:35.100" v="982"/>
        <pc:sldMkLst>
          <pc:docMk/>
          <pc:sldMk cId="904566246" sldId="462"/>
        </pc:sldMkLst>
      </pc:sldChg>
      <pc:sldChg chg="add">
        <pc:chgData name="Damian Gordon" userId="796278f3-970d-4a3b-8137-dc597a054133" providerId="ADAL" clId="{0EF3D63D-0F12-42BC-8DF1-5D1963BCF1C2}" dt="2025-01-27T22:21:09.745" v="983"/>
        <pc:sldMkLst>
          <pc:docMk/>
          <pc:sldMk cId="2270169773" sldId="471"/>
        </pc:sldMkLst>
      </pc:sldChg>
      <pc:sldChg chg="add">
        <pc:chgData name="Damian Gordon" userId="796278f3-970d-4a3b-8137-dc597a054133" providerId="ADAL" clId="{0EF3D63D-0F12-42BC-8DF1-5D1963BCF1C2}" dt="2025-01-27T22:21:30.378" v="984"/>
        <pc:sldMkLst>
          <pc:docMk/>
          <pc:sldMk cId="1680599265" sldId="475"/>
        </pc:sldMkLst>
      </pc:sldChg>
      <pc:sldChg chg="add">
        <pc:chgData name="Damian Gordon" userId="796278f3-970d-4a3b-8137-dc597a054133" providerId="ADAL" clId="{0EF3D63D-0F12-42BC-8DF1-5D1963BCF1C2}" dt="2025-01-27T22:20:35.100" v="982"/>
        <pc:sldMkLst>
          <pc:docMk/>
          <pc:sldMk cId="2307912514" sldId="485"/>
        </pc:sldMkLst>
      </pc:sldChg>
      <pc:sldChg chg="add">
        <pc:chgData name="Damian Gordon" userId="796278f3-970d-4a3b-8137-dc597a054133" providerId="ADAL" clId="{0EF3D63D-0F12-42BC-8DF1-5D1963BCF1C2}" dt="2025-01-27T22:21:46.581" v="985"/>
        <pc:sldMkLst>
          <pc:docMk/>
          <pc:sldMk cId="916282007" sldId="496"/>
        </pc:sldMkLst>
      </pc:sldChg>
      <pc:sldChg chg="add">
        <pc:chgData name="Damian Gordon" userId="796278f3-970d-4a3b-8137-dc597a054133" providerId="ADAL" clId="{0EF3D63D-0F12-42BC-8DF1-5D1963BCF1C2}" dt="2025-01-27T22:23:24.212" v="990"/>
        <pc:sldMkLst>
          <pc:docMk/>
          <pc:sldMk cId="1714894558" sldId="497"/>
        </pc:sldMkLst>
      </pc:sldChg>
      <pc:sldChg chg="add">
        <pc:chgData name="Damian Gordon" userId="796278f3-970d-4a3b-8137-dc597a054133" providerId="ADAL" clId="{0EF3D63D-0F12-42BC-8DF1-5D1963BCF1C2}" dt="2025-01-27T22:23:24.212" v="990"/>
        <pc:sldMkLst>
          <pc:docMk/>
          <pc:sldMk cId="3235607215" sldId="498"/>
        </pc:sldMkLst>
      </pc:sldChg>
      <pc:sldChg chg="add">
        <pc:chgData name="Damian Gordon" userId="796278f3-970d-4a3b-8137-dc597a054133" providerId="ADAL" clId="{0EF3D63D-0F12-42BC-8DF1-5D1963BCF1C2}" dt="2025-01-27T22:23:24.212" v="990"/>
        <pc:sldMkLst>
          <pc:docMk/>
          <pc:sldMk cId="1002063520" sldId="499"/>
        </pc:sldMkLst>
      </pc:sldChg>
      <pc:sldChg chg="add">
        <pc:chgData name="Damian Gordon" userId="796278f3-970d-4a3b-8137-dc597a054133" providerId="ADAL" clId="{0EF3D63D-0F12-42BC-8DF1-5D1963BCF1C2}" dt="2025-01-27T22:23:24.212" v="990"/>
        <pc:sldMkLst>
          <pc:docMk/>
          <pc:sldMk cId="1877588735" sldId="500"/>
        </pc:sldMkLst>
      </pc:sldChg>
      <pc:sldChg chg="add">
        <pc:chgData name="Damian Gordon" userId="796278f3-970d-4a3b-8137-dc597a054133" providerId="ADAL" clId="{0EF3D63D-0F12-42BC-8DF1-5D1963BCF1C2}" dt="2025-01-27T22:23:24.212" v="990"/>
        <pc:sldMkLst>
          <pc:docMk/>
          <pc:sldMk cId="3745148219" sldId="501"/>
        </pc:sldMkLst>
      </pc:sldChg>
      <pc:sldChg chg="add">
        <pc:chgData name="Damian Gordon" userId="796278f3-970d-4a3b-8137-dc597a054133" providerId="ADAL" clId="{0EF3D63D-0F12-42BC-8DF1-5D1963BCF1C2}" dt="2025-01-27T22:23:24.212" v="990"/>
        <pc:sldMkLst>
          <pc:docMk/>
          <pc:sldMk cId="845731733" sldId="502"/>
        </pc:sldMkLst>
      </pc:sldChg>
      <pc:sldChg chg="delSp add setBg delDesignElem">
        <pc:chgData name="Damian Gordon" userId="796278f3-970d-4a3b-8137-dc597a054133" providerId="ADAL" clId="{0EF3D63D-0F12-42BC-8DF1-5D1963BCF1C2}" dt="2025-01-27T22:23:24.212" v="990"/>
        <pc:sldMkLst>
          <pc:docMk/>
          <pc:sldMk cId="4159563849" sldId="503"/>
        </pc:sldMkLst>
      </pc:sldChg>
      <pc:sldChg chg="add">
        <pc:chgData name="Damian Gordon" userId="796278f3-970d-4a3b-8137-dc597a054133" providerId="ADAL" clId="{0EF3D63D-0F12-42BC-8DF1-5D1963BCF1C2}" dt="2025-01-27T22:20:35.100" v="982"/>
        <pc:sldMkLst>
          <pc:docMk/>
          <pc:sldMk cId="1721466139" sldId="508"/>
        </pc:sldMkLst>
      </pc:sldChg>
      <pc:sldChg chg="add">
        <pc:chgData name="Damian Gordon" userId="796278f3-970d-4a3b-8137-dc597a054133" providerId="ADAL" clId="{0EF3D63D-0F12-42BC-8DF1-5D1963BCF1C2}" dt="2025-01-27T22:22:42.993" v="988"/>
        <pc:sldMkLst>
          <pc:docMk/>
          <pc:sldMk cId="2822760810" sldId="509"/>
        </pc:sldMkLst>
      </pc:sldChg>
      <pc:sldChg chg="add ord">
        <pc:chgData name="Damian Gordon" userId="796278f3-970d-4a3b-8137-dc597a054133" providerId="ADAL" clId="{0EF3D63D-0F12-42BC-8DF1-5D1963BCF1C2}" dt="2025-01-27T22:26:12.540" v="1027"/>
        <pc:sldMkLst>
          <pc:docMk/>
          <pc:sldMk cId="4265199667" sldId="510"/>
        </pc:sldMkLst>
      </pc:sldChg>
      <pc:sldChg chg="add ord">
        <pc:chgData name="Damian Gordon" userId="796278f3-970d-4a3b-8137-dc597a054133" providerId="ADAL" clId="{0EF3D63D-0F12-42BC-8DF1-5D1963BCF1C2}" dt="2025-01-27T22:26:12.540" v="1027"/>
        <pc:sldMkLst>
          <pc:docMk/>
          <pc:sldMk cId="2648661551" sldId="529"/>
        </pc:sldMkLst>
      </pc:sldChg>
      <pc:sldChg chg="add ord">
        <pc:chgData name="Damian Gordon" userId="796278f3-970d-4a3b-8137-dc597a054133" providerId="ADAL" clId="{0EF3D63D-0F12-42BC-8DF1-5D1963BCF1C2}" dt="2025-01-27T22:26:12.540" v="1027"/>
        <pc:sldMkLst>
          <pc:docMk/>
          <pc:sldMk cId="3619686503" sldId="536"/>
        </pc:sldMkLst>
      </pc:sldChg>
      <pc:sldChg chg="delSp add mod">
        <pc:chgData name="Damian Gordon" userId="796278f3-970d-4a3b-8137-dc597a054133" providerId="ADAL" clId="{0EF3D63D-0F12-42BC-8DF1-5D1963BCF1C2}" dt="2025-01-27T22:22:05.356" v="987" actId="478"/>
        <pc:sldMkLst>
          <pc:docMk/>
          <pc:sldMk cId="572223339" sldId="541"/>
        </pc:sldMkLst>
      </pc:sldChg>
      <pc:sldChg chg="add">
        <pc:chgData name="Damian Gordon" userId="796278f3-970d-4a3b-8137-dc597a054133" providerId="ADAL" clId="{0EF3D63D-0F12-42BC-8DF1-5D1963BCF1C2}" dt="2025-01-27T22:20:35.100" v="982"/>
        <pc:sldMkLst>
          <pc:docMk/>
          <pc:sldMk cId="810842889" sldId="547"/>
        </pc:sldMkLst>
      </pc:sldChg>
      <pc:sldChg chg="delSp add setBg delDesignElem">
        <pc:chgData name="Damian Gordon" userId="796278f3-970d-4a3b-8137-dc597a054133" providerId="ADAL" clId="{0EF3D63D-0F12-42BC-8DF1-5D1963BCF1C2}" dt="2025-01-27T22:20:35.100" v="982"/>
        <pc:sldMkLst>
          <pc:docMk/>
          <pc:sldMk cId="194116933" sldId="548"/>
        </pc:sldMkLst>
      </pc:sldChg>
      <pc:sldChg chg="add">
        <pc:chgData name="Damian Gordon" userId="796278f3-970d-4a3b-8137-dc597a054133" providerId="ADAL" clId="{0EF3D63D-0F12-42BC-8DF1-5D1963BCF1C2}" dt="2025-01-27T22:20:35.100" v="982"/>
        <pc:sldMkLst>
          <pc:docMk/>
          <pc:sldMk cId="3284315641" sldId="549"/>
        </pc:sldMkLst>
      </pc:sldChg>
      <pc:sldChg chg="add">
        <pc:chgData name="Damian Gordon" userId="796278f3-970d-4a3b-8137-dc597a054133" providerId="ADAL" clId="{0EF3D63D-0F12-42BC-8DF1-5D1963BCF1C2}" dt="2025-01-27T22:20:35.100" v="982"/>
        <pc:sldMkLst>
          <pc:docMk/>
          <pc:sldMk cId="2068285729" sldId="550"/>
        </pc:sldMkLst>
      </pc:sldChg>
      <pc:sldChg chg="del ord">
        <pc:chgData name="Damian Gordon" userId="796278f3-970d-4a3b-8137-dc597a054133" providerId="ADAL" clId="{0EF3D63D-0F12-42BC-8DF1-5D1963BCF1C2}" dt="2025-01-27T11:55:38.327" v="35" actId="47"/>
        <pc:sldMkLst>
          <pc:docMk/>
          <pc:sldMk cId="1814876306" sldId="672"/>
        </pc:sldMkLst>
      </pc:sldChg>
      <pc:sldChg chg="modSp mod">
        <pc:chgData name="Damian Gordon" userId="796278f3-970d-4a3b-8137-dc597a054133" providerId="ADAL" clId="{0EF3D63D-0F12-42BC-8DF1-5D1963BCF1C2}" dt="2025-01-29T08:52:33.711" v="1402" actId="404"/>
        <pc:sldMkLst>
          <pc:docMk/>
          <pc:sldMk cId="828293580" sldId="830"/>
        </pc:sldMkLst>
        <pc:spChg chg="mod">
          <ac:chgData name="Damian Gordon" userId="796278f3-970d-4a3b-8137-dc597a054133" providerId="ADAL" clId="{0EF3D63D-0F12-42BC-8DF1-5D1963BCF1C2}" dt="2025-01-29T08:52:33.711" v="1402" actId="404"/>
          <ac:spMkLst>
            <pc:docMk/>
            <pc:sldMk cId="828293580" sldId="830"/>
            <ac:spMk id="3" creationId="{090D1A98-7D26-55F8-68C1-CCAB204AE151}"/>
          </ac:spMkLst>
        </pc:spChg>
      </pc:sldChg>
      <pc:sldChg chg="addSp delSp modSp new mod modMedia setBg">
        <pc:chgData name="Damian Gordon" userId="796278f3-970d-4a3b-8137-dc597a054133" providerId="ADAL" clId="{0EF3D63D-0F12-42BC-8DF1-5D1963BCF1C2}" dt="2025-01-27T11:56:59.334" v="75" actId="207"/>
        <pc:sldMkLst>
          <pc:docMk/>
          <pc:sldMk cId="4171405633" sldId="831"/>
        </pc:sldMkLst>
        <pc:spChg chg="mod">
          <ac:chgData name="Damian Gordon" userId="796278f3-970d-4a3b-8137-dc597a054133" providerId="ADAL" clId="{0EF3D63D-0F12-42BC-8DF1-5D1963BCF1C2}" dt="2025-01-27T11:56:59.334" v="75" actId="207"/>
          <ac:spMkLst>
            <pc:docMk/>
            <pc:sldMk cId="4171405633" sldId="831"/>
            <ac:spMk id="2" creationId="{DEF221F7-A09E-09BA-A9DF-98A3086C84A3}"/>
          </ac:spMkLst>
        </pc:spChg>
        <pc:spChg chg="add">
          <ac:chgData name="Damian Gordon" userId="796278f3-970d-4a3b-8137-dc597a054133" providerId="ADAL" clId="{0EF3D63D-0F12-42BC-8DF1-5D1963BCF1C2}" dt="2025-01-27T11:56:38.498" v="72" actId="26606"/>
          <ac:spMkLst>
            <pc:docMk/>
            <pc:sldMk cId="4171405633" sldId="831"/>
            <ac:spMk id="8" creationId="{C1DD1A8A-57D5-4A81-AD04-532B043C5611}"/>
          </ac:spMkLst>
        </pc:spChg>
        <pc:spChg chg="add">
          <ac:chgData name="Damian Gordon" userId="796278f3-970d-4a3b-8137-dc597a054133" providerId="ADAL" clId="{0EF3D63D-0F12-42BC-8DF1-5D1963BCF1C2}" dt="2025-01-27T11:56:38.498" v="72" actId="26606"/>
          <ac:spMkLst>
            <pc:docMk/>
            <pc:sldMk cId="4171405633" sldId="831"/>
            <ac:spMk id="10" creationId="{007891EC-4501-44ED-A8C8-B11B6DB767AB}"/>
          </ac:spMkLst>
        </pc:spChg>
        <pc:picChg chg="add mod">
          <ac:chgData name="Damian Gordon" userId="796278f3-970d-4a3b-8137-dc597a054133" providerId="ADAL" clId="{0EF3D63D-0F12-42BC-8DF1-5D1963BCF1C2}" dt="2025-01-27T11:56:39.182" v="74"/>
          <ac:picMkLst>
            <pc:docMk/>
            <pc:sldMk cId="4171405633" sldId="831"/>
            <ac:picMk id="4" creationId="{C4FC4CF7-C390-254D-D904-893DDAAD1F8C}"/>
          </ac:picMkLst>
        </pc:picChg>
      </pc:sldChg>
      <pc:sldChg chg="new del">
        <pc:chgData name="Damian Gordon" userId="796278f3-970d-4a3b-8137-dc597a054133" providerId="ADAL" clId="{0EF3D63D-0F12-42BC-8DF1-5D1963BCF1C2}" dt="2025-01-27T12:01:27.896" v="90" actId="47"/>
        <pc:sldMkLst>
          <pc:docMk/>
          <pc:sldMk cId="659202398" sldId="832"/>
        </pc:sldMkLst>
      </pc:sldChg>
      <pc:sldChg chg="delSp modSp new mod setBg">
        <pc:chgData name="Damian Gordon" userId="796278f3-970d-4a3b-8137-dc597a054133" providerId="ADAL" clId="{0EF3D63D-0F12-42BC-8DF1-5D1963BCF1C2}" dt="2025-01-27T12:02:09.430" v="109"/>
        <pc:sldMkLst>
          <pc:docMk/>
          <pc:sldMk cId="1542046777" sldId="833"/>
        </pc:sldMkLst>
        <pc:spChg chg="mod">
          <ac:chgData name="Damian Gordon" userId="796278f3-970d-4a3b-8137-dc597a054133" providerId="ADAL" clId="{0EF3D63D-0F12-42BC-8DF1-5D1963BCF1C2}" dt="2025-01-27T12:01:37.955" v="102" actId="20577"/>
          <ac:spMkLst>
            <pc:docMk/>
            <pc:sldMk cId="1542046777" sldId="833"/>
            <ac:spMk id="2" creationId="{BB536EB9-3680-722E-BFB1-DAA8EEB85745}"/>
          </ac:spMkLst>
        </pc:spChg>
      </pc:sldChg>
      <pc:sldChg chg="modSp add mod ord setBg">
        <pc:chgData name="Damian Gordon" userId="796278f3-970d-4a3b-8137-dc597a054133" providerId="ADAL" clId="{0EF3D63D-0F12-42BC-8DF1-5D1963BCF1C2}" dt="2025-01-27T12:02:20.688" v="112"/>
        <pc:sldMkLst>
          <pc:docMk/>
          <pc:sldMk cId="1072429795" sldId="834"/>
        </pc:sldMkLst>
        <pc:spChg chg="mod">
          <ac:chgData name="Damian Gordon" userId="796278f3-970d-4a3b-8137-dc597a054133" providerId="ADAL" clId="{0EF3D63D-0F12-42BC-8DF1-5D1963BCF1C2}" dt="2025-01-27T12:01:48.940" v="108" actId="20577"/>
          <ac:spMkLst>
            <pc:docMk/>
            <pc:sldMk cId="1072429795" sldId="834"/>
            <ac:spMk id="2" creationId="{C7048E7B-7475-8B07-5AAC-56EF1258AF91}"/>
          </ac:spMkLst>
        </pc:spChg>
      </pc:sldChg>
      <pc:sldChg chg="modSp add mod ord setBg">
        <pc:chgData name="Damian Gordon" userId="796278f3-970d-4a3b-8137-dc597a054133" providerId="ADAL" clId="{0EF3D63D-0F12-42BC-8DF1-5D1963BCF1C2}" dt="2025-01-27T12:02:52.400" v="125"/>
        <pc:sldMkLst>
          <pc:docMk/>
          <pc:sldMk cId="2963580538" sldId="835"/>
        </pc:sldMkLst>
        <pc:spChg chg="mod">
          <ac:chgData name="Damian Gordon" userId="796278f3-970d-4a3b-8137-dc597a054133" providerId="ADAL" clId="{0EF3D63D-0F12-42BC-8DF1-5D1963BCF1C2}" dt="2025-01-27T12:02:37.641" v="124" actId="20577"/>
          <ac:spMkLst>
            <pc:docMk/>
            <pc:sldMk cId="2963580538" sldId="835"/>
            <ac:spMk id="2" creationId="{AD4CB9B7-97A6-9D74-A033-E0CCFDDBFE07}"/>
          </ac:spMkLst>
        </pc:spChg>
      </pc:sldChg>
      <pc:sldChg chg="add del setBg">
        <pc:chgData name="Damian Gordon" userId="796278f3-970d-4a3b-8137-dc597a054133" providerId="ADAL" clId="{0EF3D63D-0F12-42BC-8DF1-5D1963BCF1C2}" dt="2025-01-27T12:02:15.116" v="111" actId="47"/>
        <pc:sldMkLst>
          <pc:docMk/>
          <pc:sldMk cId="3341931228" sldId="835"/>
        </pc:sldMkLst>
      </pc:sldChg>
      <pc:sldChg chg="modSp add mod ord setBg">
        <pc:chgData name="Damian Gordon" userId="796278f3-970d-4a3b-8137-dc597a054133" providerId="ADAL" clId="{0EF3D63D-0F12-42BC-8DF1-5D1963BCF1C2}" dt="2025-01-27T12:03:21.956" v="139"/>
        <pc:sldMkLst>
          <pc:docMk/>
          <pc:sldMk cId="1328420509" sldId="836"/>
        </pc:sldMkLst>
        <pc:spChg chg="mod">
          <ac:chgData name="Damian Gordon" userId="796278f3-970d-4a3b-8137-dc597a054133" providerId="ADAL" clId="{0EF3D63D-0F12-42BC-8DF1-5D1963BCF1C2}" dt="2025-01-27T12:03:16.851" v="138" actId="20577"/>
          <ac:spMkLst>
            <pc:docMk/>
            <pc:sldMk cId="1328420509" sldId="836"/>
            <ac:spMk id="2" creationId="{4F83D46C-5C82-5323-CA52-72B8A8CC965B}"/>
          </ac:spMkLst>
        </pc:spChg>
      </pc:sldChg>
      <pc:sldChg chg="modSp add mod setBg">
        <pc:chgData name="Damian Gordon" userId="796278f3-970d-4a3b-8137-dc597a054133" providerId="ADAL" clId="{0EF3D63D-0F12-42BC-8DF1-5D1963BCF1C2}" dt="2025-01-27T12:03:40.656" v="148"/>
        <pc:sldMkLst>
          <pc:docMk/>
          <pc:sldMk cId="4010173090" sldId="837"/>
        </pc:sldMkLst>
        <pc:spChg chg="mod">
          <ac:chgData name="Damian Gordon" userId="796278f3-970d-4a3b-8137-dc597a054133" providerId="ADAL" clId="{0EF3D63D-0F12-42BC-8DF1-5D1963BCF1C2}" dt="2025-01-27T12:03:36.095" v="147" actId="20577"/>
          <ac:spMkLst>
            <pc:docMk/>
            <pc:sldMk cId="4010173090" sldId="837"/>
            <ac:spMk id="2" creationId="{459EA921-C84D-09A1-568C-9A2923C988C0}"/>
          </ac:spMkLst>
        </pc:spChg>
      </pc:sldChg>
      <pc:sldChg chg="modSp add mod ord setBg">
        <pc:chgData name="Damian Gordon" userId="796278f3-970d-4a3b-8137-dc597a054133" providerId="ADAL" clId="{0EF3D63D-0F12-42BC-8DF1-5D1963BCF1C2}" dt="2025-01-27T12:04:00.794" v="163"/>
        <pc:sldMkLst>
          <pc:docMk/>
          <pc:sldMk cId="1025272305" sldId="838"/>
        </pc:sldMkLst>
        <pc:spChg chg="mod">
          <ac:chgData name="Damian Gordon" userId="796278f3-970d-4a3b-8137-dc597a054133" providerId="ADAL" clId="{0EF3D63D-0F12-42BC-8DF1-5D1963BCF1C2}" dt="2025-01-27T12:03:55.431" v="162" actId="20577"/>
          <ac:spMkLst>
            <pc:docMk/>
            <pc:sldMk cId="1025272305" sldId="838"/>
            <ac:spMk id="2" creationId="{85F4E19F-A291-C3A8-0576-36FDF667FAED}"/>
          </ac:spMkLst>
        </pc:spChg>
      </pc:sldChg>
      <pc:sldChg chg="modSp add mod ord setBg">
        <pc:chgData name="Damian Gordon" userId="796278f3-970d-4a3b-8137-dc597a054133" providerId="ADAL" clId="{0EF3D63D-0F12-42BC-8DF1-5D1963BCF1C2}" dt="2025-01-27T12:04:25.254" v="170"/>
        <pc:sldMkLst>
          <pc:docMk/>
          <pc:sldMk cId="2245111276" sldId="839"/>
        </pc:sldMkLst>
        <pc:spChg chg="mod">
          <ac:chgData name="Damian Gordon" userId="796278f3-970d-4a3b-8137-dc597a054133" providerId="ADAL" clId="{0EF3D63D-0F12-42BC-8DF1-5D1963BCF1C2}" dt="2025-01-27T12:04:20.429" v="169" actId="20577"/>
          <ac:spMkLst>
            <pc:docMk/>
            <pc:sldMk cId="2245111276" sldId="839"/>
            <ac:spMk id="2" creationId="{15AF4AE9-92EC-A30A-F8CA-CE3F91E6F30D}"/>
          </ac:spMkLst>
        </pc:spChg>
      </pc:sldChg>
      <pc:sldChg chg="modSp add mod ord setBg">
        <pc:chgData name="Damian Gordon" userId="796278f3-970d-4a3b-8137-dc597a054133" providerId="ADAL" clId="{0EF3D63D-0F12-42BC-8DF1-5D1963BCF1C2}" dt="2025-01-27T12:05:05.483" v="188"/>
        <pc:sldMkLst>
          <pc:docMk/>
          <pc:sldMk cId="2943059709" sldId="840"/>
        </pc:sldMkLst>
        <pc:spChg chg="mod">
          <ac:chgData name="Damian Gordon" userId="796278f3-970d-4a3b-8137-dc597a054133" providerId="ADAL" clId="{0EF3D63D-0F12-42BC-8DF1-5D1963BCF1C2}" dt="2025-01-27T12:04:58.717" v="187" actId="20577"/>
          <ac:spMkLst>
            <pc:docMk/>
            <pc:sldMk cId="2943059709" sldId="840"/>
            <ac:spMk id="2" creationId="{398A1254-D13D-CED5-0FCA-9D72C3A69296}"/>
          </ac:spMkLst>
        </pc:spChg>
      </pc:sldChg>
      <pc:sldChg chg="addSp delSp modSp new mod modMedia setBg">
        <pc:chgData name="Damian Gordon" userId="796278f3-970d-4a3b-8137-dc597a054133" providerId="ADAL" clId="{0EF3D63D-0F12-42BC-8DF1-5D1963BCF1C2}" dt="2025-01-27T12:06:28.394" v="212"/>
        <pc:sldMkLst>
          <pc:docMk/>
          <pc:sldMk cId="386765750" sldId="841"/>
        </pc:sldMkLst>
        <pc:spChg chg="mod">
          <ac:chgData name="Damian Gordon" userId="796278f3-970d-4a3b-8137-dc597a054133" providerId="ADAL" clId="{0EF3D63D-0F12-42BC-8DF1-5D1963BCF1C2}" dt="2025-01-27T12:06:27.770" v="210" actId="26606"/>
          <ac:spMkLst>
            <pc:docMk/>
            <pc:sldMk cId="386765750" sldId="841"/>
            <ac:spMk id="2" creationId="{79E6AB88-493B-37A8-C74E-323B80D6E6D6}"/>
          </ac:spMkLst>
        </pc:spChg>
        <pc:spChg chg="add">
          <ac:chgData name="Damian Gordon" userId="796278f3-970d-4a3b-8137-dc597a054133" providerId="ADAL" clId="{0EF3D63D-0F12-42BC-8DF1-5D1963BCF1C2}" dt="2025-01-27T12:06:27.770" v="210" actId="26606"/>
          <ac:spMkLst>
            <pc:docMk/>
            <pc:sldMk cId="386765750" sldId="841"/>
            <ac:spMk id="8" creationId="{C1DD1A8A-57D5-4A81-AD04-532B043C5611}"/>
          </ac:spMkLst>
        </pc:spChg>
        <pc:spChg chg="add">
          <ac:chgData name="Damian Gordon" userId="796278f3-970d-4a3b-8137-dc597a054133" providerId="ADAL" clId="{0EF3D63D-0F12-42BC-8DF1-5D1963BCF1C2}" dt="2025-01-27T12:06:27.770" v="210" actId="26606"/>
          <ac:spMkLst>
            <pc:docMk/>
            <pc:sldMk cId="386765750" sldId="841"/>
            <ac:spMk id="10" creationId="{007891EC-4501-44ED-A8C8-B11B6DB767AB}"/>
          </ac:spMkLst>
        </pc:spChg>
        <pc:picChg chg="add mod">
          <ac:chgData name="Damian Gordon" userId="796278f3-970d-4a3b-8137-dc597a054133" providerId="ADAL" clId="{0EF3D63D-0F12-42BC-8DF1-5D1963BCF1C2}" dt="2025-01-27T12:06:28.394" v="212"/>
          <ac:picMkLst>
            <pc:docMk/>
            <pc:sldMk cId="386765750" sldId="841"/>
            <ac:picMk id="4" creationId="{B755D73A-60B7-3ACC-4659-223E3E67A605}"/>
          </ac:picMkLst>
        </pc:picChg>
      </pc:sldChg>
      <pc:sldChg chg="del">
        <pc:chgData name="Damian Gordon" userId="796278f3-970d-4a3b-8137-dc597a054133" providerId="ADAL" clId="{0EF3D63D-0F12-42BC-8DF1-5D1963BCF1C2}" dt="2025-01-27T11:55:38.327" v="35" actId="47"/>
        <pc:sldMkLst>
          <pc:docMk/>
          <pc:sldMk cId="1512742786" sldId="842"/>
        </pc:sldMkLst>
      </pc:sldChg>
      <pc:sldChg chg="addSp modSp add mod ord">
        <pc:chgData name="Damian Gordon" userId="796278f3-970d-4a3b-8137-dc597a054133" providerId="ADAL" clId="{0EF3D63D-0F12-42BC-8DF1-5D1963BCF1C2}" dt="2025-01-29T08:50:07.592" v="1362" actId="1076"/>
        <pc:sldMkLst>
          <pc:docMk/>
          <pc:sldMk cId="3981082903" sldId="842"/>
        </pc:sldMkLst>
        <pc:spChg chg="mod">
          <ac:chgData name="Damian Gordon" userId="796278f3-970d-4a3b-8137-dc597a054133" providerId="ADAL" clId="{0EF3D63D-0F12-42BC-8DF1-5D1963BCF1C2}" dt="2025-01-29T08:46:05.181" v="1326" actId="20577"/>
          <ac:spMkLst>
            <pc:docMk/>
            <pc:sldMk cId="3981082903" sldId="842"/>
            <ac:spMk id="2" creationId="{F6B7B9DB-0505-309B-5384-60DBDA99469F}"/>
          </ac:spMkLst>
        </pc:spChg>
        <pc:spChg chg="mod">
          <ac:chgData name="Damian Gordon" userId="796278f3-970d-4a3b-8137-dc597a054133" providerId="ADAL" clId="{0EF3D63D-0F12-42BC-8DF1-5D1963BCF1C2}" dt="2025-01-29T08:46:19.223" v="1360" actId="5793"/>
          <ac:spMkLst>
            <pc:docMk/>
            <pc:sldMk cId="3981082903" sldId="842"/>
            <ac:spMk id="3" creationId="{B042F910-F41C-7926-5EB8-38732325D1A5}"/>
          </ac:spMkLst>
        </pc:spChg>
        <pc:picChg chg="add mod">
          <ac:chgData name="Damian Gordon" userId="796278f3-970d-4a3b-8137-dc597a054133" providerId="ADAL" clId="{0EF3D63D-0F12-42BC-8DF1-5D1963BCF1C2}" dt="2025-01-29T08:50:07.592" v="1362" actId="1076"/>
          <ac:picMkLst>
            <pc:docMk/>
            <pc:sldMk cId="3981082903" sldId="842"/>
            <ac:picMk id="5" creationId="{408D28E1-2207-F568-9A4C-8208C51921C7}"/>
          </ac:picMkLst>
        </pc:picChg>
      </pc:sldChg>
      <pc:sldChg chg="modSp add mod">
        <pc:chgData name="Damian Gordon" userId="796278f3-970d-4a3b-8137-dc597a054133" providerId="ADAL" clId="{0EF3D63D-0F12-42BC-8DF1-5D1963BCF1C2}" dt="2025-01-27T13:04:11.914" v="735" actId="27636"/>
        <pc:sldMkLst>
          <pc:docMk/>
          <pc:sldMk cId="2184174401" sldId="843"/>
        </pc:sldMkLst>
        <pc:spChg chg="mod">
          <ac:chgData name="Damian Gordon" userId="796278f3-970d-4a3b-8137-dc597a054133" providerId="ADAL" clId="{0EF3D63D-0F12-42BC-8DF1-5D1963BCF1C2}" dt="2025-01-27T12:10:37.218" v="353" actId="20577"/>
          <ac:spMkLst>
            <pc:docMk/>
            <pc:sldMk cId="2184174401" sldId="843"/>
            <ac:spMk id="2" creationId="{50C92F41-3DAB-9CAE-0285-E6CB437BAB95}"/>
          </ac:spMkLst>
        </pc:spChg>
        <pc:spChg chg="mod">
          <ac:chgData name="Damian Gordon" userId="796278f3-970d-4a3b-8137-dc597a054133" providerId="ADAL" clId="{0EF3D63D-0F12-42BC-8DF1-5D1963BCF1C2}" dt="2025-01-27T13:04:11.914" v="735" actId="27636"/>
          <ac:spMkLst>
            <pc:docMk/>
            <pc:sldMk cId="2184174401" sldId="843"/>
            <ac:spMk id="3" creationId="{C50A5FCA-BBBB-7B60-8891-F67D5BA6D8D9}"/>
          </ac:spMkLst>
        </pc:spChg>
      </pc:sldChg>
      <pc:sldChg chg="modSp add mod">
        <pc:chgData name="Damian Gordon" userId="796278f3-970d-4a3b-8137-dc597a054133" providerId="ADAL" clId="{0EF3D63D-0F12-42BC-8DF1-5D1963BCF1C2}" dt="2025-01-27T12:20:17.391" v="629" actId="20577"/>
        <pc:sldMkLst>
          <pc:docMk/>
          <pc:sldMk cId="1747451607" sldId="844"/>
        </pc:sldMkLst>
        <pc:spChg chg="mod">
          <ac:chgData name="Damian Gordon" userId="796278f3-970d-4a3b-8137-dc597a054133" providerId="ADAL" clId="{0EF3D63D-0F12-42BC-8DF1-5D1963BCF1C2}" dt="2025-01-27T12:12:12.929" v="408" actId="20577"/>
          <ac:spMkLst>
            <pc:docMk/>
            <pc:sldMk cId="1747451607" sldId="844"/>
            <ac:spMk id="2" creationId="{4B074438-A57C-9193-6DEB-B70510B83E03}"/>
          </ac:spMkLst>
        </pc:spChg>
        <pc:spChg chg="mod">
          <ac:chgData name="Damian Gordon" userId="796278f3-970d-4a3b-8137-dc597a054133" providerId="ADAL" clId="{0EF3D63D-0F12-42BC-8DF1-5D1963BCF1C2}" dt="2025-01-27T12:20:17.391" v="629" actId="20577"/>
          <ac:spMkLst>
            <pc:docMk/>
            <pc:sldMk cId="1747451607" sldId="844"/>
            <ac:spMk id="3" creationId="{66D4F3A4-7586-EC26-EB8E-6405DA64C260}"/>
          </ac:spMkLst>
        </pc:spChg>
      </pc:sldChg>
      <pc:sldChg chg="modSp add mod">
        <pc:chgData name="Damian Gordon" userId="796278f3-970d-4a3b-8137-dc597a054133" providerId="ADAL" clId="{0EF3D63D-0F12-42BC-8DF1-5D1963BCF1C2}" dt="2025-01-27T12:20:48.075" v="647" actId="115"/>
        <pc:sldMkLst>
          <pc:docMk/>
          <pc:sldMk cId="626797406" sldId="845"/>
        </pc:sldMkLst>
        <pc:spChg chg="mod">
          <ac:chgData name="Damian Gordon" userId="796278f3-970d-4a3b-8137-dc597a054133" providerId="ADAL" clId="{0EF3D63D-0F12-42BC-8DF1-5D1963BCF1C2}" dt="2025-01-27T12:15:03.347" v="484" actId="20577"/>
          <ac:spMkLst>
            <pc:docMk/>
            <pc:sldMk cId="626797406" sldId="845"/>
            <ac:spMk id="2" creationId="{9357FD38-0D89-3FCD-E2AC-B3BE0684DC1D}"/>
          </ac:spMkLst>
        </pc:spChg>
        <pc:spChg chg="mod">
          <ac:chgData name="Damian Gordon" userId="796278f3-970d-4a3b-8137-dc597a054133" providerId="ADAL" clId="{0EF3D63D-0F12-42BC-8DF1-5D1963BCF1C2}" dt="2025-01-27T12:20:48.075" v="647" actId="115"/>
          <ac:spMkLst>
            <pc:docMk/>
            <pc:sldMk cId="626797406" sldId="845"/>
            <ac:spMk id="3" creationId="{8A206DAA-57C6-41C8-7293-32FAB813A471}"/>
          </ac:spMkLst>
        </pc:spChg>
      </pc:sldChg>
      <pc:sldChg chg="delSp modSp new mod setBg">
        <pc:chgData name="Damian Gordon" userId="796278f3-970d-4a3b-8137-dc597a054133" providerId="ADAL" clId="{0EF3D63D-0F12-42BC-8DF1-5D1963BCF1C2}" dt="2025-01-27T13:07:54.638" v="767"/>
        <pc:sldMkLst>
          <pc:docMk/>
          <pc:sldMk cId="1808728941" sldId="846"/>
        </pc:sldMkLst>
        <pc:spChg chg="mod">
          <ac:chgData name="Damian Gordon" userId="796278f3-970d-4a3b-8137-dc597a054133" providerId="ADAL" clId="{0EF3D63D-0F12-42BC-8DF1-5D1963BCF1C2}" dt="2025-01-27T13:07:45.342" v="766" actId="20577"/>
          <ac:spMkLst>
            <pc:docMk/>
            <pc:sldMk cId="1808728941" sldId="846"/>
            <ac:spMk id="2" creationId="{3364A8F0-9266-F7F5-AB1E-6602C4889F81}"/>
          </ac:spMkLst>
        </pc:spChg>
      </pc:sldChg>
      <pc:sldChg chg="new del">
        <pc:chgData name="Damian Gordon" userId="796278f3-970d-4a3b-8137-dc597a054133" providerId="ADAL" clId="{0EF3D63D-0F12-42BC-8DF1-5D1963BCF1C2}" dt="2025-01-27T13:21:13.367" v="904" actId="47"/>
        <pc:sldMkLst>
          <pc:docMk/>
          <pc:sldMk cId="470487992" sldId="847"/>
        </pc:sldMkLst>
      </pc:sldChg>
      <pc:sldChg chg="addSp delSp modSp add mod ord">
        <pc:chgData name="Damian Gordon" userId="796278f3-970d-4a3b-8137-dc597a054133" providerId="ADAL" clId="{0EF3D63D-0F12-42BC-8DF1-5D1963BCF1C2}" dt="2025-01-27T13:10:50.008" v="801" actId="20577"/>
        <pc:sldMkLst>
          <pc:docMk/>
          <pc:sldMk cId="226350676" sldId="848"/>
        </pc:sldMkLst>
        <pc:spChg chg="mod">
          <ac:chgData name="Damian Gordon" userId="796278f3-970d-4a3b-8137-dc597a054133" providerId="ADAL" clId="{0EF3D63D-0F12-42BC-8DF1-5D1963BCF1C2}" dt="2025-01-27T13:10:50.008" v="801" actId="20577"/>
          <ac:spMkLst>
            <pc:docMk/>
            <pc:sldMk cId="226350676" sldId="848"/>
            <ac:spMk id="27650" creationId="{D2ED0550-1E07-2A08-EF16-5C01FFAD20B6}"/>
          </ac:spMkLst>
        </pc:spChg>
        <pc:spChg chg="mod">
          <ac:chgData name="Damian Gordon" userId="796278f3-970d-4a3b-8137-dc597a054133" providerId="ADAL" clId="{0EF3D63D-0F12-42BC-8DF1-5D1963BCF1C2}" dt="2025-01-27T13:10:31.754" v="784" actId="27636"/>
          <ac:spMkLst>
            <pc:docMk/>
            <pc:sldMk cId="226350676" sldId="848"/>
            <ac:spMk id="27651" creationId="{9948675C-9AC3-3E34-32BD-F0DCD5B6DD47}"/>
          </ac:spMkLst>
        </pc:spChg>
        <pc:picChg chg="add mod">
          <ac:chgData name="Damian Gordon" userId="796278f3-970d-4a3b-8137-dc597a054133" providerId="ADAL" clId="{0EF3D63D-0F12-42BC-8DF1-5D1963BCF1C2}" dt="2025-01-27T13:09:39.833" v="781" actId="1076"/>
          <ac:picMkLst>
            <pc:docMk/>
            <pc:sldMk cId="226350676" sldId="848"/>
            <ac:picMk id="1026" creationId="{E0799F61-5C17-C90B-85D0-377636F220D2}"/>
          </ac:picMkLst>
        </pc:picChg>
      </pc:sldChg>
      <pc:sldChg chg="addSp delSp modSp add mod">
        <pc:chgData name="Damian Gordon" userId="796278f3-970d-4a3b-8137-dc597a054133" providerId="ADAL" clId="{0EF3D63D-0F12-42BC-8DF1-5D1963BCF1C2}" dt="2025-01-27T13:12:45.903" v="820" actId="20577"/>
        <pc:sldMkLst>
          <pc:docMk/>
          <pc:sldMk cId="3168050742" sldId="849"/>
        </pc:sldMkLst>
        <pc:spChg chg="mod">
          <ac:chgData name="Damian Gordon" userId="796278f3-970d-4a3b-8137-dc597a054133" providerId="ADAL" clId="{0EF3D63D-0F12-42BC-8DF1-5D1963BCF1C2}" dt="2025-01-27T13:12:03.741" v="807"/>
          <ac:spMkLst>
            <pc:docMk/>
            <pc:sldMk cId="3168050742" sldId="849"/>
            <ac:spMk id="27650" creationId="{0F55F7EC-3D4F-61B5-F407-B7FF9BDB6797}"/>
          </ac:spMkLst>
        </pc:spChg>
        <pc:spChg chg="mod">
          <ac:chgData name="Damian Gordon" userId="796278f3-970d-4a3b-8137-dc597a054133" providerId="ADAL" clId="{0EF3D63D-0F12-42BC-8DF1-5D1963BCF1C2}" dt="2025-01-27T13:12:45.903" v="820" actId="20577"/>
          <ac:spMkLst>
            <pc:docMk/>
            <pc:sldMk cId="3168050742" sldId="849"/>
            <ac:spMk id="27651" creationId="{2A8152E6-AAAF-C2D8-8DD8-475A9DABFEBB}"/>
          </ac:spMkLst>
        </pc:spChg>
        <pc:picChg chg="add mod">
          <ac:chgData name="Damian Gordon" userId="796278f3-970d-4a3b-8137-dc597a054133" providerId="ADAL" clId="{0EF3D63D-0F12-42BC-8DF1-5D1963BCF1C2}" dt="2025-01-27T13:11:46.298" v="805" actId="167"/>
          <ac:picMkLst>
            <pc:docMk/>
            <pc:sldMk cId="3168050742" sldId="849"/>
            <ac:picMk id="2050" creationId="{4B6C28E7-136B-9F08-6449-AA37C1246620}"/>
          </ac:picMkLst>
        </pc:picChg>
      </pc:sldChg>
      <pc:sldChg chg="addSp delSp modSp add mod">
        <pc:chgData name="Damian Gordon" userId="796278f3-970d-4a3b-8137-dc597a054133" providerId="ADAL" clId="{0EF3D63D-0F12-42BC-8DF1-5D1963BCF1C2}" dt="2025-01-27T13:14:08.560" v="841" actId="27636"/>
        <pc:sldMkLst>
          <pc:docMk/>
          <pc:sldMk cId="706902250" sldId="850"/>
        </pc:sldMkLst>
        <pc:spChg chg="mod">
          <ac:chgData name="Damian Gordon" userId="796278f3-970d-4a3b-8137-dc597a054133" providerId="ADAL" clId="{0EF3D63D-0F12-42BC-8DF1-5D1963BCF1C2}" dt="2025-01-27T13:13:30.957" v="833" actId="20577"/>
          <ac:spMkLst>
            <pc:docMk/>
            <pc:sldMk cId="706902250" sldId="850"/>
            <ac:spMk id="27650" creationId="{80883813-EE7B-7C72-BD3A-DC91ADD552BD}"/>
          </ac:spMkLst>
        </pc:spChg>
        <pc:spChg chg="mod">
          <ac:chgData name="Damian Gordon" userId="796278f3-970d-4a3b-8137-dc597a054133" providerId="ADAL" clId="{0EF3D63D-0F12-42BC-8DF1-5D1963BCF1C2}" dt="2025-01-27T13:14:08.560" v="841" actId="27636"/>
          <ac:spMkLst>
            <pc:docMk/>
            <pc:sldMk cId="706902250" sldId="850"/>
            <ac:spMk id="27651" creationId="{8E042BF5-A7FA-B84A-554D-9AFA8FBC328E}"/>
          </ac:spMkLst>
        </pc:spChg>
        <pc:picChg chg="add mod">
          <ac:chgData name="Damian Gordon" userId="796278f3-970d-4a3b-8137-dc597a054133" providerId="ADAL" clId="{0EF3D63D-0F12-42BC-8DF1-5D1963BCF1C2}" dt="2025-01-27T13:13:22.574" v="824" actId="167"/>
          <ac:picMkLst>
            <pc:docMk/>
            <pc:sldMk cId="706902250" sldId="850"/>
            <ac:picMk id="3074" creationId="{9CDF32FE-5008-7A10-3029-8C134151ACF6}"/>
          </ac:picMkLst>
        </pc:picChg>
      </pc:sldChg>
      <pc:sldChg chg="addSp delSp modSp add mod">
        <pc:chgData name="Damian Gordon" userId="796278f3-970d-4a3b-8137-dc597a054133" providerId="ADAL" clId="{0EF3D63D-0F12-42BC-8DF1-5D1963BCF1C2}" dt="2025-01-27T13:15:57.834" v="869" actId="1076"/>
        <pc:sldMkLst>
          <pc:docMk/>
          <pc:sldMk cId="3615197274" sldId="851"/>
        </pc:sldMkLst>
        <pc:spChg chg="mod">
          <ac:chgData name="Damian Gordon" userId="796278f3-970d-4a3b-8137-dc597a054133" providerId="ADAL" clId="{0EF3D63D-0F12-42BC-8DF1-5D1963BCF1C2}" dt="2025-01-27T13:15:27.873" v="862" actId="20577"/>
          <ac:spMkLst>
            <pc:docMk/>
            <pc:sldMk cId="3615197274" sldId="851"/>
            <ac:spMk id="27650" creationId="{DC0CAFC3-F193-AB15-6F31-688B1F475314}"/>
          </ac:spMkLst>
        </pc:spChg>
        <pc:picChg chg="add mod">
          <ac:chgData name="Damian Gordon" userId="796278f3-970d-4a3b-8137-dc597a054133" providerId="ADAL" clId="{0EF3D63D-0F12-42BC-8DF1-5D1963BCF1C2}" dt="2025-01-27T13:15:57.834" v="869" actId="1076"/>
          <ac:picMkLst>
            <pc:docMk/>
            <pc:sldMk cId="3615197274" sldId="851"/>
            <ac:picMk id="4098" creationId="{7D5042BE-1F17-3BD2-6850-F27C088406B4}"/>
          </ac:picMkLst>
        </pc:picChg>
      </pc:sldChg>
      <pc:sldChg chg="addSp delSp modSp add mod ord">
        <pc:chgData name="Damian Gordon" userId="796278f3-970d-4a3b-8137-dc597a054133" providerId="ADAL" clId="{0EF3D63D-0F12-42BC-8DF1-5D1963BCF1C2}" dt="2025-01-27T13:17:37.335" v="884"/>
        <pc:sldMkLst>
          <pc:docMk/>
          <pc:sldMk cId="4160066877" sldId="852"/>
        </pc:sldMkLst>
        <pc:spChg chg="add mod">
          <ac:chgData name="Damian Gordon" userId="796278f3-970d-4a3b-8137-dc597a054133" providerId="ADAL" clId="{0EF3D63D-0F12-42BC-8DF1-5D1963BCF1C2}" dt="2025-01-27T13:17:32.238" v="882" actId="27636"/>
          <ac:spMkLst>
            <pc:docMk/>
            <pc:sldMk cId="4160066877" sldId="852"/>
            <ac:spMk id="3" creationId="{A51D6676-C61E-5AC7-3EC7-F3BF2E36CEC8}"/>
          </ac:spMkLst>
        </pc:spChg>
        <pc:picChg chg="add mod">
          <ac:chgData name="Damian Gordon" userId="796278f3-970d-4a3b-8137-dc597a054133" providerId="ADAL" clId="{0EF3D63D-0F12-42BC-8DF1-5D1963BCF1C2}" dt="2025-01-27T13:16:33.787" v="876" actId="1076"/>
          <ac:picMkLst>
            <pc:docMk/>
            <pc:sldMk cId="4160066877" sldId="852"/>
            <ac:picMk id="5122" creationId="{E6B1FDD5-7C45-B17F-6B97-C2179DB677AB}"/>
          </ac:picMkLst>
        </pc:picChg>
      </pc:sldChg>
      <pc:sldChg chg="addSp delSp modSp add mod ord">
        <pc:chgData name="Damian Gordon" userId="796278f3-970d-4a3b-8137-dc597a054133" providerId="ADAL" clId="{0EF3D63D-0F12-42BC-8DF1-5D1963BCF1C2}" dt="2025-01-27T13:19:07.110" v="895" actId="27636"/>
        <pc:sldMkLst>
          <pc:docMk/>
          <pc:sldMk cId="1017608307" sldId="853"/>
        </pc:sldMkLst>
        <pc:spChg chg="mod">
          <ac:chgData name="Damian Gordon" userId="796278f3-970d-4a3b-8137-dc597a054133" providerId="ADAL" clId="{0EF3D63D-0F12-42BC-8DF1-5D1963BCF1C2}" dt="2025-01-27T13:19:07.110" v="895" actId="27636"/>
          <ac:spMkLst>
            <pc:docMk/>
            <pc:sldMk cId="1017608307" sldId="853"/>
            <ac:spMk id="3" creationId="{B8195DE1-23B3-462B-BDC5-564583671F3B}"/>
          </ac:spMkLst>
        </pc:spChg>
        <pc:spChg chg="mod">
          <ac:chgData name="Damian Gordon" userId="796278f3-970d-4a3b-8137-dc597a054133" providerId="ADAL" clId="{0EF3D63D-0F12-42BC-8DF1-5D1963BCF1C2}" dt="2025-01-27T13:18:09.840" v="890" actId="20577"/>
          <ac:spMkLst>
            <pc:docMk/>
            <pc:sldMk cId="1017608307" sldId="853"/>
            <ac:spMk id="27650" creationId="{39D93EA4-4BF0-FED4-819E-A159E602172C}"/>
          </ac:spMkLst>
        </pc:spChg>
        <pc:picChg chg="add mod">
          <ac:chgData name="Damian Gordon" userId="796278f3-970d-4a3b-8137-dc597a054133" providerId="ADAL" clId="{0EF3D63D-0F12-42BC-8DF1-5D1963BCF1C2}" dt="2025-01-27T13:18:24.836" v="893" actId="1076"/>
          <ac:picMkLst>
            <pc:docMk/>
            <pc:sldMk cId="1017608307" sldId="853"/>
            <ac:picMk id="6146" creationId="{AF8E91CE-BB16-C755-F87A-A8975AE7A0BA}"/>
          </ac:picMkLst>
        </pc:picChg>
      </pc:sldChg>
      <pc:sldChg chg="addSp delSp modSp new mod setBg addAnim setClrOvrMap">
        <pc:chgData name="Damian Gordon" userId="796278f3-970d-4a3b-8137-dc597a054133" providerId="ADAL" clId="{0EF3D63D-0F12-42BC-8DF1-5D1963BCF1C2}" dt="2025-01-27T22:25:09.042" v="1025"/>
        <pc:sldMkLst>
          <pc:docMk/>
          <pc:sldMk cId="408319207" sldId="854"/>
        </pc:sldMkLst>
        <pc:spChg chg="mod">
          <ac:chgData name="Damian Gordon" userId="796278f3-970d-4a3b-8137-dc597a054133" providerId="ADAL" clId="{0EF3D63D-0F12-42BC-8DF1-5D1963BCF1C2}" dt="2025-01-27T22:25:09.040" v="1024" actId="26606"/>
          <ac:spMkLst>
            <pc:docMk/>
            <pc:sldMk cId="408319207" sldId="854"/>
            <ac:spMk id="2" creationId="{E3977471-0F3A-7DDC-0FE7-BA97AD4C3B7D}"/>
          </ac:spMkLst>
        </pc:spChg>
        <pc:spChg chg="add">
          <ac:chgData name="Damian Gordon" userId="796278f3-970d-4a3b-8137-dc597a054133" providerId="ADAL" clId="{0EF3D63D-0F12-42BC-8DF1-5D1963BCF1C2}" dt="2025-01-27T22:25:09.040" v="1024" actId="26606"/>
          <ac:spMkLst>
            <pc:docMk/>
            <pc:sldMk cId="408319207" sldId="854"/>
            <ac:spMk id="8" creationId="{71B2258F-86CA-4D4D-8270-BC05FCDEBFB3}"/>
          </ac:spMkLst>
        </pc:spChg>
        <pc:picChg chg="add">
          <ac:chgData name="Damian Gordon" userId="796278f3-970d-4a3b-8137-dc597a054133" providerId="ADAL" clId="{0EF3D63D-0F12-42BC-8DF1-5D1963BCF1C2}" dt="2025-01-27T22:25:09.040" v="1024" actId="26606"/>
          <ac:picMkLst>
            <pc:docMk/>
            <pc:sldMk cId="408319207" sldId="854"/>
            <ac:picMk id="4" creationId="{A47F2F4E-911F-A3F0-004D-7754A9F23A36}"/>
          </ac:picMkLst>
        </pc:picChg>
      </pc:sldChg>
      <pc:sldChg chg="addSp delSp modSp new mod setBg addAnim setClrOvrMap">
        <pc:chgData name="Damian Gordon" userId="796278f3-970d-4a3b-8137-dc597a054133" providerId="ADAL" clId="{0EF3D63D-0F12-42BC-8DF1-5D1963BCF1C2}" dt="2025-01-28T20:33:22.834" v="1135"/>
        <pc:sldMkLst>
          <pc:docMk/>
          <pc:sldMk cId="727870220" sldId="855"/>
        </pc:sldMkLst>
        <pc:spChg chg="mod">
          <ac:chgData name="Damian Gordon" userId="796278f3-970d-4a3b-8137-dc597a054133" providerId="ADAL" clId="{0EF3D63D-0F12-42BC-8DF1-5D1963BCF1C2}" dt="2025-01-28T20:33:22.824" v="1134" actId="26606"/>
          <ac:spMkLst>
            <pc:docMk/>
            <pc:sldMk cId="727870220" sldId="855"/>
            <ac:spMk id="2" creationId="{FCC1DE70-60D9-4199-A664-53BB4CA379B7}"/>
          </ac:spMkLst>
        </pc:spChg>
        <pc:spChg chg="add">
          <ac:chgData name="Damian Gordon" userId="796278f3-970d-4a3b-8137-dc597a054133" providerId="ADAL" clId="{0EF3D63D-0F12-42BC-8DF1-5D1963BCF1C2}" dt="2025-01-28T20:33:22.824" v="1134" actId="26606"/>
          <ac:spMkLst>
            <pc:docMk/>
            <pc:sldMk cId="727870220" sldId="855"/>
            <ac:spMk id="8" creationId="{71B2258F-86CA-4D4D-8270-BC05FCDEBFB3}"/>
          </ac:spMkLst>
        </pc:spChg>
        <pc:picChg chg="add">
          <ac:chgData name="Damian Gordon" userId="796278f3-970d-4a3b-8137-dc597a054133" providerId="ADAL" clId="{0EF3D63D-0F12-42BC-8DF1-5D1963BCF1C2}" dt="2025-01-28T20:33:22.824" v="1134" actId="26606"/>
          <ac:picMkLst>
            <pc:docMk/>
            <pc:sldMk cId="727870220" sldId="855"/>
            <ac:picMk id="4" creationId="{1FB60E1F-5AB6-EC76-C188-74C01B12932F}"/>
          </ac:picMkLst>
        </pc:picChg>
      </pc:sldChg>
      <pc:sldChg chg="modSp new mod">
        <pc:chgData name="Damian Gordon" userId="796278f3-970d-4a3b-8137-dc597a054133" providerId="ADAL" clId="{0EF3D63D-0F12-42BC-8DF1-5D1963BCF1C2}" dt="2025-01-28T20:35:38.414" v="1203" actId="27636"/>
        <pc:sldMkLst>
          <pc:docMk/>
          <pc:sldMk cId="2569161459" sldId="856"/>
        </pc:sldMkLst>
        <pc:spChg chg="mod">
          <ac:chgData name="Damian Gordon" userId="796278f3-970d-4a3b-8137-dc597a054133" providerId="ADAL" clId="{0EF3D63D-0F12-42BC-8DF1-5D1963BCF1C2}" dt="2025-01-28T20:35:08.858" v="1194"/>
          <ac:spMkLst>
            <pc:docMk/>
            <pc:sldMk cId="2569161459" sldId="856"/>
            <ac:spMk id="2" creationId="{23406F52-6965-16D9-29C4-E8CB4A53177D}"/>
          </ac:spMkLst>
        </pc:spChg>
        <pc:spChg chg="mod">
          <ac:chgData name="Damian Gordon" userId="796278f3-970d-4a3b-8137-dc597a054133" providerId="ADAL" clId="{0EF3D63D-0F12-42BC-8DF1-5D1963BCF1C2}" dt="2025-01-28T20:35:38.404" v="1202" actId="27636"/>
          <ac:spMkLst>
            <pc:docMk/>
            <pc:sldMk cId="2569161459" sldId="856"/>
            <ac:spMk id="3" creationId="{D82815A5-76FB-1B82-F200-913A75358DA8}"/>
          </ac:spMkLst>
        </pc:spChg>
        <pc:spChg chg="mod">
          <ac:chgData name="Damian Gordon" userId="796278f3-970d-4a3b-8137-dc597a054133" providerId="ADAL" clId="{0EF3D63D-0F12-42BC-8DF1-5D1963BCF1C2}" dt="2025-01-28T20:35:38.414" v="1203" actId="27636"/>
          <ac:spMkLst>
            <pc:docMk/>
            <pc:sldMk cId="2569161459" sldId="856"/>
            <ac:spMk id="4" creationId="{C81FC91B-62D6-F56E-5C68-53FA0A175885}"/>
          </ac:spMkLst>
        </pc:spChg>
      </pc:sldChg>
      <pc:sldChg chg="modSp new mod">
        <pc:chgData name="Damian Gordon" userId="796278f3-970d-4a3b-8137-dc597a054133" providerId="ADAL" clId="{0EF3D63D-0F12-42BC-8DF1-5D1963BCF1C2}" dt="2025-01-28T20:37:00.384" v="1256" actId="20577"/>
        <pc:sldMkLst>
          <pc:docMk/>
          <pc:sldMk cId="2627881590" sldId="857"/>
        </pc:sldMkLst>
        <pc:spChg chg="mod">
          <ac:chgData name="Damian Gordon" userId="796278f3-970d-4a3b-8137-dc597a054133" providerId="ADAL" clId="{0EF3D63D-0F12-42BC-8DF1-5D1963BCF1C2}" dt="2025-01-28T20:36:35.032" v="1212"/>
          <ac:spMkLst>
            <pc:docMk/>
            <pc:sldMk cId="2627881590" sldId="857"/>
            <ac:spMk id="2" creationId="{412D7FD6-00B5-F916-378E-20E5490DDECD}"/>
          </ac:spMkLst>
        </pc:spChg>
        <pc:spChg chg="mod">
          <ac:chgData name="Damian Gordon" userId="796278f3-970d-4a3b-8137-dc597a054133" providerId="ADAL" clId="{0EF3D63D-0F12-42BC-8DF1-5D1963BCF1C2}" dt="2025-01-28T20:36:44.310" v="1217" actId="27636"/>
          <ac:spMkLst>
            <pc:docMk/>
            <pc:sldMk cId="2627881590" sldId="857"/>
            <ac:spMk id="3" creationId="{F1FFCE39-795E-9FB5-6483-D45FD44F1510}"/>
          </ac:spMkLst>
        </pc:spChg>
        <pc:spChg chg="mod">
          <ac:chgData name="Damian Gordon" userId="796278f3-970d-4a3b-8137-dc597a054133" providerId="ADAL" clId="{0EF3D63D-0F12-42BC-8DF1-5D1963BCF1C2}" dt="2025-01-28T20:37:00.384" v="1256" actId="20577"/>
          <ac:spMkLst>
            <pc:docMk/>
            <pc:sldMk cId="2627881590" sldId="857"/>
            <ac:spMk id="4" creationId="{576C112B-9299-B26B-C435-9B0BDDB7EE26}"/>
          </ac:spMkLst>
        </pc:spChg>
      </pc:sldChg>
      <pc:sldChg chg="new del">
        <pc:chgData name="Damian Gordon" userId="796278f3-970d-4a3b-8137-dc597a054133" providerId="ADAL" clId="{0EF3D63D-0F12-42BC-8DF1-5D1963BCF1C2}" dt="2025-01-28T20:36:19.765" v="1209" actId="680"/>
        <pc:sldMkLst>
          <pc:docMk/>
          <pc:sldMk cId="3178015449" sldId="857"/>
        </pc:sldMkLst>
      </pc:sldChg>
      <pc:sldChg chg="add">
        <pc:chgData name="Damian Gordon" userId="796278f3-970d-4a3b-8137-dc597a054133" providerId="ADAL" clId="{0EF3D63D-0F12-42BC-8DF1-5D1963BCF1C2}" dt="2025-01-29T08:45:58.711" v="1316"/>
        <pc:sldMkLst>
          <pc:docMk/>
          <pc:sldMk cId="33405528" sldId="858"/>
        </pc:sldMkLst>
      </pc:sldChg>
      <pc:sldChg chg="del">
        <pc:chgData name="Damian Gordon" userId="796278f3-970d-4a3b-8137-dc597a054133" providerId="ADAL" clId="{0EF3D63D-0F12-42BC-8DF1-5D1963BCF1C2}" dt="2025-01-27T11:55:38.327" v="35" actId="47"/>
        <pc:sldMkLst>
          <pc:docMk/>
          <pc:sldMk cId="1209184357" sldId="923"/>
        </pc:sldMkLst>
      </pc:sldChg>
      <pc:sldChg chg="del">
        <pc:chgData name="Damian Gordon" userId="796278f3-970d-4a3b-8137-dc597a054133" providerId="ADAL" clId="{0EF3D63D-0F12-42BC-8DF1-5D1963BCF1C2}" dt="2025-01-27T11:55:38.327" v="35" actId="47"/>
        <pc:sldMkLst>
          <pc:docMk/>
          <pc:sldMk cId="1962992218" sldId="925"/>
        </pc:sldMkLst>
      </pc:sldChg>
      <pc:sldChg chg="del">
        <pc:chgData name="Damian Gordon" userId="796278f3-970d-4a3b-8137-dc597a054133" providerId="ADAL" clId="{0EF3D63D-0F12-42BC-8DF1-5D1963BCF1C2}" dt="2025-01-27T11:55:38.327" v="35" actId="47"/>
        <pc:sldMkLst>
          <pc:docMk/>
          <pc:sldMk cId="2270606582" sldId="926"/>
        </pc:sldMkLst>
      </pc:sldChg>
      <pc:sldChg chg="del">
        <pc:chgData name="Damian Gordon" userId="796278f3-970d-4a3b-8137-dc597a054133" providerId="ADAL" clId="{0EF3D63D-0F12-42BC-8DF1-5D1963BCF1C2}" dt="2025-01-27T11:55:38.327" v="35" actId="47"/>
        <pc:sldMkLst>
          <pc:docMk/>
          <pc:sldMk cId="2974074530" sldId="927"/>
        </pc:sldMkLst>
      </pc:sldChg>
      <pc:sldChg chg="del">
        <pc:chgData name="Damian Gordon" userId="796278f3-970d-4a3b-8137-dc597a054133" providerId="ADAL" clId="{0EF3D63D-0F12-42BC-8DF1-5D1963BCF1C2}" dt="2025-01-27T11:55:38.327" v="35" actId="47"/>
        <pc:sldMkLst>
          <pc:docMk/>
          <pc:sldMk cId="1128161583" sldId="928"/>
        </pc:sldMkLst>
      </pc:sldChg>
      <pc:sldChg chg="del">
        <pc:chgData name="Damian Gordon" userId="796278f3-970d-4a3b-8137-dc597a054133" providerId="ADAL" clId="{0EF3D63D-0F12-42BC-8DF1-5D1963BCF1C2}" dt="2025-01-27T11:55:38.327" v="35" actId="47"/>
        <pc:sldMkLst>
          <pc:docMk/>
          <pc:sldMk cId="1555415285" sldId="929"/>
        </pc:sldMkLst>
      </pc:sldChg>
      <pc:sldChg chg="del">
        <pc:chgData name="Damian Gordon" userId="796278f3-970d-4a3b-8137-dc597a054133" providerId="ADAL" clId="{0EF3D63D-0F12-42BC-8DF1-5D1963BCF1C2}" dt="2025-01-27T11:55:38.327" v="35" actId="47"/>
        <pc:sldMkLst>
          <pc:docMk/>
          <pc:sldMk cId="2589673455" sldId="930"/>
        </pc:sldMkLst>
      </pc:sldChg>
      <pc:sldChg chg="del">
        <pc:chgData name="Damian Gordon" userId="796278f3-970d-4a3b-8137-dc597a054133" providerId="ADAL" clId="{0EF3D63D-0F12-42BC-8DF1-5D1963BCF1C2}" dt="2025-01-27T11:55:38.327" v="35" actId="47"/>
        <pc:sldMkLst>
          <pc:docMk/>
          <pc:sldMk cId="2324027960" sldId="931"/>
        </pc:sldMkLst>
      </pc:sldChg>
      <pc:sldChg chg="del">
        <pc:chgData name="Damian Gordon" userId="796278f3-970d-4a3b-8137-dc597a054133" providerId="ADAL" clId="{0EF3D63D-0F12-42BC-8DF1-5D1963BCF1C2}" dt="2025-01-27T11:55:38.327" v="35" actId="47"/>
        <pc:sldMkLst>
          <pc:docMk/>
          <pc:sldMk cId="1751538605" sldId="932"/>
        </pc:sldMkLst>
      </pc:sldChg>
      <pc:sldChg chg="del">
        <pc:chgData name="Damian Gordon" userId="796278f3-970d-4a3b-8137-dc597a054133" providerId="ADAL" clId="{0EF3D63D-0F12-42BC-8DF1-5D1963BCF1C2}" dt="2025-01-27T11:55:38.327" v="35" actId="47"/>
        <pc:sldMkLst>
          <pc:docMk/>
          <pc:sldMk cId="2524629111" sldId="934"/>
        </pc:sldMkLst>
      </pc:sldChg>
      <pc:sldChg chg="del">
        <pc:chgData name="Damian Gordon" userId="796278f3-970d-4a3b-8137-dc597a054133" providerId="ADAL" clId="{0EF3D63D-0F12-42BC-8DF1-5D1963BCF1C2}" dt="2025-01-27T11:55:38.327" v="35" actId="47"/>
        <pc:sldMkLst>
          <pc:docMk/>
          <pc:sldMk cId="3750986721" sldId="935"/>
        </pc:sldMkLst>
      </pc:sldChg>
      <pc:sldChg chg="del">
        <pc:chgData name="Damian Gordon" userId="796278f3-970d-4a3b-8137-dc597a054133" providerId="ADAL" clId="{0EF3D63D-0F12-42BC-8DF1-5D1963BCF1C2}" dt="2025-01-27T11:55:38.327" v="35" actId="47"/>
        <pc:sldMkLst>
          <pc:docMk/>
          <pc:sldMk cId="2437409153" sldId="936"/>
        </pc:sldMkLst>
      </pc:sldChg>
      <pc:sldChg chg="del">
        <pc:chgData name="Damian Gordon" userId="796278f3-970d-4a3b-8137-dc597a054133" providerId="ADAL" clId="{0EF3D63D-0F12-42BC-8DF1-5D1963BCF1C2}" dt="2025-01-27T11:55:38.327" v="35" actId="47"/>
        <pc:sldMkLst>
          <pc:docMk/>
          <pc:sldMk cId="3623396555" sldId="937"/>
        </pc:sldMkLst>
      </pc:sldChg>
      <pc:sldChg chg="del">
        <pc:chgData name="Damian Gordon" userId="796278f3-970d-4a3b-8137-dc597a054133" providerId="ADAL" clId="{0EF3D63D-0F12-42BC-8DF1-5D1963BCF1C2}" dt="2025-01-27T11:55:38.327" v="35" actId="47"/>
        <pc:sldMkLst>
          <pc:docMk/>
          <pc:sldMk cId="310293914" sldId="938"/>
        </pc:sldMkLst>
      </pc:sldChg>
      <pc:sldChg chg="del">
        <pc:chgData name="Damian Gordon" userId="796278f3-970d-4a3b-8137-dc597a054133" providerId="ADAL" clId="{0EF3D63D-0F12-42BC-8DF1-5D1963BCF1C2}" dt="2025-01-27T11:55:38.327" v="35" actId="47"/>
        <pc:sldMkLst>
          <pc:docMk/>
          <pc:sldMk cId="3990442484" sldId="939"/>
        </pc:sldMkLst>
      </pc:sldChg>
      <pc:sldChg chg="del">
        <pc:chgData name="Damian Gordon" userId="796278f3-970d-4a3b-8137-dc597a054133" providerId="ADAL" clId="{0EF3D63D-0F12-42BC-8DF1-5D1963BCF1C2}" dt="2025-01-27T11:55:38.327" v="35" actId="47"/>
        <pc:sldMkLst>
          <pc:docMk/>
          <pc:sldMk cId="2095753444" sldId="940"/>
        </pc:sldMkLst>
      </pc:sldChg>
      <pc:sldChg chg="del">
        <pc:chgData name="Damian Gordon" userId="796278f3-970d-4a3b-8137-dc597a054133" providerId="ADAL" clId="{0EF3D63D-0F12-42BC-8DF1-5D1963BCF1C2}" dt="2025-01-27T11:55:38.327" v="35" actId="47"/>
        <pc:sldMkLst>
          <pc:docMk/>
          <pc:sldMk cId="35940627" sldId="941"/>
        </pc:sldMkLst>
      </pc:sldChg>
      <pc:sldChg chg="del">
        <pc:chgData name="Damian Gordon" userId="796278f3-970d-4a3b-8137-dc597a054133" providerId="ADAL" clId="{0EF3D63D-0F12-42BC-8DF1-5D1963BCF1C2}" dt="2025-01-27T11:55:38.327" v="35" actId="47"/>
        <pc:sldMkLst>
          <pc:docMk/>
          <pc:sldMk cId="432424565" sldId="942"/>
        </pc:sldMkLst>
      </pc:sldChg>
      <pc:sldChg chg="del">
        <pc:chgData name="Damian Gordon" userId="796278f3-970d-4a3b-8137-dc597a054133" providerId="ADAL" clId="{0EF3D63D-0F12-42BC-8DF1-5D1963BCF1C2}" dt="2025-01-27T11:55:38.327" v="35" actId="47"/>
        <pc:sldMkLst>
          <pc:docMk/>
          <pc:sldMk cId="222805180" sldId="943"/>
        </pc:sldMkLst>
      </pc:sldChg>
      <pc:sldChg chg="del">
        <pc:chgData name="Damian Gordon" userId="796278f3-970d-4a3b-8137-dc597a054133" providerId="ADAL" clId="{0EF3D63D-0F12-42BC-8DF1-5D1963BCF1C2}" dt="2025-01-27T11:55:38.327" v="35" actId="47"/>
        <pc:sldMkLst>
          <pc:docMk/>
          <pc:sldMk cId="2262961967" sldId="944"/>
        </pc:sldMkLst>
      </pc:sldChg>
      <pc:sldChg chg="del">
        <pc:chgData name="Damian Gordon" userId="796278f3-970d-4a3b-8137-dc597a054133" providerId="ADAL" clId="{0EF3D63D-0F12-42BC-8DF1-5D1963BCF1C2}" dt="2025-01-27T11:55:38.327" v="35" actId="47"/>
        <pc:sldMkLst>
          <pc:docMk/>
          <pc:sldMk cId="383444144" sldId="945"/>
        </pc:sldMkLst>
      </pc:sldChg>
      <pc:sldChg chg="del">
        <pc:chgData name="Damian Gordon" userId="796278f3-970d-4a3b-8137-dc597a054133" providerId="ADAL" clId="{0EF3D63D-0F12-42BC-8DF1-5D1963BCF1C2}" dt="2025-01-27T11:55:38.327" v="35" actId="47"/>
        <pc:sldMkLst>
          <pc:docMk/>
          <pc:sldMk cId="3585585861" sldId="946"/>
        </pc:sldMkLst>
      </pc:sldChg>
      <pc:sldChg chg="del">
        <pc:chgData name="Damian Gordon" userId="796278f3-970d-4a3b-8137-dc597a054133" providerId="ADAL" clId="{0EF3D63D-0F12-42BC-8DF1-5D1963BCF1C2}" dt="2025-01-27T11:55:38.327" v="35" actId="47"/>
        <pc:sldMkLst>
          <pc:docMk/>
          <pc:sldMk cId="1787837323" sldId="947"/>
        </pc:sldMkLst>
      </pc:sldChg>
      <pc:sldChg chg="del">
        <pc:chgData name="Damian Gordon" userId="796278f3-970d-4a3b-8137-dc597a054133" providerId="ADAL" clId="{0EF3D63D-0F12-42BC-8DF1-5D1963BCF1C2}" dt="2025-01-27T11:55:38.327" v="35" actId="47"/>
        <pc:sldMkLst>
          <pc:docMk/>
          <pc:sldMk cId="4022513085" sldId="948"/>
        </pc:sldMkLst>
      </pc:sldChg>
      <pc:sldChg chg="del">
        <pc:chgData name="Damian Gordon" userId="796278f3-970d-4a3b-8137-dc597a054133" providerId="ADAL" clId="{0EF3D63D-0F12-42BC-8DF1-5D1963BCF1C2}" dt="2025-01-27T11:55:38.327" v="35" actId="47"/>
        <pc:sldMkLst>
          <pc:docMk/>
          <pc:sldMk cId="1328133466" sldId="949"/>
        </pc:sldMkLst>
      </pc:sldChg>
      <pc:sldChg chg="del">
        <pc:chgData name="Damian Gordon" userId="796278f3-970d-4a3b-8137-dc597a054133" providerId="ADAL" clId="{0EF3D63D-0F12-42BC-8DF1-5D1963BCF1C2}" dt="2025-01-27T11:55:38.327" v="35" actId="47"/>
        <pc:sldMkLst>
          <pc:docMk/>
          <pc:sldMk cId="2473982111" sldId="950"/>
        </pc:sldMkLst>
      </pc:sldChg>
      <pc:sldChg chg="del">
        <pc:chgData name="Damian Gordon" userId="796278f3-970d-4a3b-8137-dc597a054133" providerId="ADAL" clId="{0EF3D63D-0F12-42BC-8DF1-5D1963BCF1C2}" dt="2025-01-27T11:55:38.327" v="35" actId="47"/>
        <pc:sldMkLst>
          <pc:docMk/>
          <pc:sldMk cId="1918722258" sldId="951"/>
        </pc:sldMkLst>
      </pc:sldChg>
      <pc:sldChg chg="del">
        <pc:chgData name="Damian Gordon" userId="796278f3-970d-4a3b-8137-dc597a054133" providerId="ADAL" clId="{0EF3D63D-0F12-42BC-8DF1-5D1963BCF1C2}" dt="2025-01-27T11:55:38.327" v="35" actId="47"/>
        <pc:sldMkLst>
          <pc:docMk/>
          <pc:sldMk cId="2682339853" sldId="952"/>
        </pc:sldMkLst>
      </pc:sldChg>
      <pc:sldChg chg="del">
        <pc:chgData name="Damian Gordon" userId="796278f3-970d-4a3b-8137-dc597a054133" providerId="ADAL" clId="{0EF3D63D-0F12-42BC-8DF1-5D1963BCF1C2}" dt="2025-01-27T11:55:38.327" v="35" actId="47"/>
        <pc:sldMkLst>
          <pc:docMk/>
          <pc:sldMk cId="3137106305" sldId="953"/>
        </pc:sldMkLst>
      </pc:sldChg>
      <pc:sldChg chg="del">
        <pc:chgData name="Damian Gordon" userId="796278f3-970d-4a3b-8137-dc597a054133" providerId="ADAL" clId="{0EF3D63D-0F12-42BC-8DF1-5D1963BCF1C2}" dt="2025-01-27T11:55:38.327" v="35" actId="47"/>
        <pc:sldMkLst>
          <pc:docMk/>
          <pc:sldMk cId="95739497" sldId="954"/>
        </pc:sldMkLst>
      </pc:sldChg>
      <pc:sldChg chg="del">
        <pc:chgData name="Damian Gordon" userId="796278f3-970d-4a3b-8137-dc597a054133" providerId="ADAL" clId="{0EF3D63D-0F12-42BC-8DF1-5D1963BCF1C2}" dt="2025-01-27T11:55:38.327" v="35" actId="47"/>
        <pc:sldMkLst>
          <pc:docMk/>
          <pc:sldMk cId="1930180302" sldId="955"/>
        </pc:sldMkLst>
      </pc:sldChg>
      <pc:sldChg chg="del">
        <pc:chgData name="Damian Gordon" userId="796278f3-970d-4a3b-8137-dc597a054133" providerId="ADAL" clId="{0EF3D63D-0F12-42BC-8DF1-5D1963BCF1C2}" dt="2025-01-27T11:55:38.327" v="35" actId="47"/>
        <pc:sldMkLst>
          <pc:docMk/>
          <pc:sldMk cId="809500390" sldId="956"/>
        </pc:sldMkLst>
      </pc:sldChg>
      <pc:sldChg chg="del">
        <pc:chgData name="Damian Gordon" userId="796278f3-970d-4a3b-8137-dc597a054133" providerId="ADAL" clId="{0EF3D63D-0F12-42BC-8DF1-5D1963BCF1C2}" dt="2025-01-27T11:55:38.327" v="35" actId="47"/>
        <pc:sldMkLst>
          <pc:docMk/>
          <pc:sldMk cId="2549754148" sldId="957"/>
        </pc:sldMkLst>
      </pc:sldChg>
      <pc:sldChg chg="del">
        <pc:chgData name="Damian Gordon" userId="796278f3-970d-4a3b-8137-dc597a054133" providerId="ADAL" clId="{0EF3D63D-0F12-42BC-8DF1-5D1963BCF1C2}" dt="2025-01-27T11:55:38.327" v="35" actId="47"/>
        <pc:sldMkLst>
          <pc:docMk/>
          <pc:sldMk cId="561300282" sldId="958"/>
        </pc:sldMkLst>
      </pc:sldChg>
      <pc:sldChg chg="del">
        <pc:chgData name="Damian Gordon" userId="796278f3-970d-4a3b-8137-dc597a054133" providerId="ADAL" clId="{0EF3D63D-0F12-42BC-8DF1-5D1963BCF1C2}" dt="2025-01-27T11:55:38.327" v="35" actId="47"/>
        <pc:sldMkLst>
          <pc:docMk/>
          <pc:sldMk cId="1604995368" sldId="959"/>
        </pc:sldMkLst>
      </pc:sldChg>
      <pc:sldChg chg="del">
        <pc:chgData name="Damian Gordon" userId="796278f3-970d-4a3b-8137-dc597a054133" providerId="ADAL" clId="{0EF3D63D-0F12-42BC-8DF1-5D1963BCF1C2}" dt="2025-01-27T11:55:38.327" v="35" actId="47"/>
        <pc:sldMkLst>
          <pc:docMk/>
          <pc:sldMk cId="535068191" sldId="960"/>
        </pc:sldMkLst>
      </pc:sldChg>
      <pc:sldChg chg="del">
        <pc:chgData name="Damian Gordon" userId="796278f3-970d-4a3b-8137-dc597a054133" providerId="ADAL" clId="{0EF3D63D-0F12-42BC-8DF1-5D1963BCF1C2}" dt="2025-01-27T11:55:38.327" v="35" actId="47"/>
        <pc:sldMkLst>
          <pc:docMk/>
          <pc:sldMk cId="960721768" sldId="961"/>
        </pc:sldMkLst>
      </pc:sldChg>
      <pc:sldChg chg="del">
        <pc:chgData name="Damian Gordon" userId="796278f3-970d-4a3b-8137-dc597a054133" providerId="ADAL" clId="{0EF3D63D-0F12-42BC-8DF1-5D1963BCF1C2}" dt="2025-01-27T11:55:38.327" v="35" actId="47"/>
        <pc:sldMkLst>
          <pc:docMk/>
          <pc:sldMk cId="1707480349" sldId="962"/>
        </pc:sldMkLst>
      </pc:sldChg>
      <pc:sldChg chg="del">
        <pc:chgData name="Damian Gordon" userId="796278f3-970d-4a3b-8137-dc597a054133" providerId="ADAL" clId="{0EF3D63D-0F12-42BC-8DF1-5D1963BCF1C2}" dt="2025-01-27T11:55:38.327" v="35" actId="47"/>
        <pc:sldMkLst>
          <pc:docMk/>
          <pc:sldMk cId="4071430031" sldId="963"/>
        </pc:sldMkLst>
      </pc:sldChg>
      <pc:sldChg chg="del">
        <pc:chgData name="Damian Gordon" userId="796278f3-970d-4a3b-8137-dc597a054133" providerId="ADAL" clId="{0EF3D63D-0F12-42BC-8DF1-5D1963BCF1C2}" dt="2025-01-27T11:55:38.327" v="35" actId="47"/>
        <pc:sldMkLst>
          <pc:docMk/>
          <pc:sldMk cId="1888812616" sldId="964"/>
        </pc:sldMkLst>
      </pc:sldChg>
      <pc:sldChg chg="del">
        <pc:chgData name="Damian Gordon" userId="796278f3-970d-4a3b-8137-dc597a054133" providerId="ADAL" clId="{0EF3D63D-0F12-42BC-8DF1-5D1963BCF1C2}" dt="2025-01-27T11:55:38.327" v="35" actId="47"/>
        <pc:sldMkLst>
          <pc:docMk/>
          <pc:sldMk cId="1349851720" sldId="965"/>
        </pc:sldMkLst>
      </pc:sldChg>
      <pc:sldChg chg="del">
        <pc:chgData name="Damian Gordon" userId="796278f3-970d-4a3b-8137-dc597a054133" providerId="ADAL" clId="{0EF3D63D-0F12-42BC-8DF1-5D1963BCF1C2}" dt="2025-01-27T11:55:38.327" v="35" actId="47"/>
        <pc:sldMkLst>
          <pc:docMk/>
          <pc:sldMk cId="2813835282" sldId="966"/>
        </pc:sldMkLst>
      </pc:sldChg>
      <pc:sldChg chg="del">
        <pc:chgData name="Damian Gordon" userId="796278f3-970d-4a3b-8137-dc597a054133" providerId="ADAL" clId="{0EF3D63D-0F12-42BC-8DF1-5D1963BCF1C2}" dt="2025-01-27T11:55:38.327" v="35" actId="47"/>
        <pc:sldMkLst>
          <pc:docMk/>
          <pc:sldMk cId="4291141673" sldId="967"/>
        </pc:sldMkLst>
      </pc:sldChg>
      <pc:sldChg chg="del">
        <pc:chgData name="Damian Gordon" userId="796278f3-970d-4a3b-8137-dc597a054133" providerId="ADAL" clId="{0EF3D63D-0F12-42BC-8DF1-5D1963BCF1C2}" dt="2025-01-27T11:55:38.327" v="35" actId="47"/>
        <pc:sldMkLst>
          <pc:docMk/>
          <pc:sldMk cId="3505275662" sldId="968"/>
        </pc:sldMkLst>
      </pc:sldChg>
      <pc:sldChg chg="del">
        <pc:chgData name="Damian Gordon" userId="796278f3-970d-4a3b-8137-dc597a054133" providerId="ADAL" clId="{0EF3D63D-0F12-42BC-8DF1-5D1963BCF1C2}" dt="2025-01-27T11:55:38.327" v="35" actId="47"/>
        <pc:sldMkLst>
          <pc:docMk/>
          <pc:sldMk cId="4062790209" sldId="969"/>
        </pc:sldMkLst>
      </pc:sldChg>
      <pc:sldChg chg="del">
        <pc:chgData name="Damian Gordon" userId="796278f3-970d-4a3b-8137-dc597a054133" providerId="ADAL" clId="{0EF3D63D-0F12-42BC-8DF1-5D1963BCF1C2}" dt="2025-01-27T11:55:38.327" v="35" actId="47"/>
        <pc:sldMkLst>
          <pc:docMk/>
          <pc:sldMk cId="887260275" sldId="970"/>
        </pc:sldMkLst>
      </pc:sldChg>
      <pc:sldChg chg="del">
        <pc:chgData name="Damian Gordon" userId="796278f3-970d-4a3b-8137-dc597a054133" providerId="ADAL" clId="{0EF3D63D-0F12-42BC-8DF1-5D1963BCF1C2}" dt="2025-01-27T11:55:38.327" v="35" actId="47"/>
        <pc:sldMkLst>
          <pc:docMk/>
          <pc:sldMk cId="2890180661" sldId="971"/>
        </pc:sldMkLst>
      </pc:sldChg>
      <pc:sldChg chg="del">
        <pc:chgData name="Damian Gordon" userId="796278f3-970d-4a3b-8137-dc597a054133" providerId="ADAL" clId="{0EF3D63D-0F12-42BC-8DF1-5D1963BCF1C2}" dt="2025-01-27T11:55:38.327" v="35" actId="47"/>
        <pc:sldMkLst>
          <pc:docMk/>
          <pc:sldMk cId="1018187374" sldId="973"/>
        </pc:sldMkLst>
      </pc:sldChg>
      <pc:sldChg chg="del">
        <pc:chgData name="Damian Gordon" userId="796278f3-970d-4a3b-8137-dc597a054133" providerId="ADAL" clId="{0EF3D63D-0F12-42BC-8DF1-5D1963BCF1C2}" dt="2025-01-27T11:55:38.327" v="35" actId="47"/>
        <pc:sldMkLst>
          <pc:docMk/>
          <pc:sldMk cId="3305516541" sldId="974"/>
        </pc:sldMkLst>
      </pc:sldChg>
      <pc:sldChg chg="del">
        <pc:chgData name="Damian Gordon" userId="796278f3-970d-4a3b-8137-dc597a054133" providerId="ADAL" clId="{0EF3D63D-0F12-42BC-8DF1-5D1963BCF1C2}" dt="2025-01-27T11:55:38.327" v="35" actId="47"/>
        <pc:sldMkLst>
          <pc:docMk/>
          <pc:sldMk cId="165750201" sldId="975"/>
        </pc:sldMkLst>
      </pc:sldChg>
      <pc:sldChg chg="del">
        <pc:chgData name="Damian Gordon" userId="796278f3-970d-4a3b-8137-dc597a054133" providerId="ADAL" clId="{0EF3D63D-0F12-42BC-8DF1-5D1963BCF1C2}" dt="2025-01-27T11:55:38.327" v="35" actId="47"/>
        <pc:sldMkLst>
          <pc:docMk/>
          <pc:sldMk cId="926547957" sldId="977"/>
        </pc:sldMkLst>
      </pc:sldChg>
      <pc:sldChg chg="del">
        <pc:chgData name="Damian Gordon" userId="796278f3-970d-4a3b-8137-dc597a054133" providerId="ADAL" clId="{0EF3D63D-0F12-42BC-8DF1-5D1963BCF1C2}" dt="2025-01-27T11:55:38.327" v="35" actId="47"/>
        <pc:sldMkLst>
          <pc:docMk/>
          <pc:sldMk cId="3137055521" sldId="978"/>
        </pc:sldMkLst>
      </pc:sldChg>
      <pc:sldChg chg="del">
        <pc:chgData name="Damian Gordon" userId="796278f3-970d-4a3b-8137-dc597a054133" providerId="ADAL" clId="{0EF3D63D-0F12-42BC-8DF1-5D1963BCF1C2}" dt="2025-01-27T11:55:38.327" v="35" actId="47"/>
        <pc:sldMkLst>
          <pc:docMk/>
          <pc:sldMk cId="3272449946" sldId="979"/>
        </pc:sldMkLst>
      </pc:sldChg>
      <pc:sldChg chg="del">
        <pc:chgData name="Damian Gordon" userId="796278f3-970d-4a3b-8137-dc597a054133" providerId="ADAL" clId="{0EF3D63D-0F12-42BC-8DF1-5D1963BCF1C2}" dt="2025-01-27T11:55:38.327" v="35" actId="47"/>
        <pc:sldMkLst>
          <pc:docMk/>
          <pc:sldMk cId="393708757" sldId="981"/>
        </pc:sldMkLst>
      </pc:sldChg>
      <pc:sldChg chg="del">
        <pc:chgData name="Damian Gordon" userId="796278f3-970d-4a3b-8137-dc597a054133" providerId="ADAL" clId="{0EF3D63D-0F12-42BC-8DF1-5D1963BCF1C2}" dt="2025-01-27T11:55:38.327" v="35" actId="47"/>
        <pc:sldMkLst>
          <pc:docMk/>
          <pc:sldMk cId="3869664108" sldId="982"/>
        </pc:sldMkLst>
      </pc:sldChg>
      <pc:sldChg chg="del">
        <pc:chgData name="Damian Gordon" userId="796278f3-970d-4a3b-8137-dc597a054133" providerId="ADAL" clId="{0EF3D63D-0F12-42BC-8DF1-5D1963BCF1C2}" dt="2025-01-27T11:55:38.327" v="35" actId="47"/>
        <pc:sldMkLst>
          <pc:docMk/>
          <pc:sldMk cId="1321090784" sldId="983"/>
        </pc:sldMkLst>
      </pc:sldChg>
      <pc:sldChg chg="del">
        <pc:chgData name="Damian Gordon" userId="796278f3-970d-4a3b-8137-dc597a054133" providerId="ADAL" clId="{0EF3D63D-0F12-42BC-8DF1-5D1963BCF1C2}" dt="2025-01-27T11:55:38.327" v="35" actId="47"/>
        <pc:sldMkLst>
          <pc:docMk/>
          <pc:sldMk cId="846041130" sldId="984"/>
        </pc:sldMkLst>
      </pc:sldChg>
      <pc:sldChg chg="del">
        <pc:chgData name="Damian Gordon" userId="796278f3-970d-4a3b-8137-dc597a054133" providerId="ADAL" clId="{0EF3D63D-0F12-42BC-8DF1-5D1963BCF1C2}" dt="2025-01-27T11:55:38.327" v="35" actId="47"/>
        <pc:sldMkLst>
          <pc:docMk/>
          <pc:sldMk cId="650961405" sldId="985"/>
        </pc:sldMkLst>
      </pc:sldChg>
      <pc:sldChg chg="del">
        <pc:chgData name="Damian Gordon" userId="796278f3-970d-4a3b-8137-dc597a054133" providerId="ADAL" clId="{0EF3D63D-0F12-42BC-8DF1-5D1963BCF1C2}" dt="2025-01-27T11:55:38.327" v="35" actId="47"/>
        <pc:sldMkLst>
          <pc:docMk/>
          <pc:sldMk cId="3850482550" sldId="986"/>
        </pc:sldMkLst>
      </pc:sldChg>
      <pc:sldChg chg="del">
        <pc:chgData name="Damian Gordon" userId="796278f3-970d-4a3b-8137-dc597a054133" providerId="ADAL" clId="{0EF3D63D-0F12-42BC-8DF1-5D1963BCF1C2}" dt="2025-01-27T11:55:38.327" v="35" actId="47"/>
        <pc:sldMkLst>
          <pc:docMk/>
          <pc:sldMk cId="2695050137" sldId="987"/>
        </pc:sldMkLst>
      </pc:sldChg>
      <pc:sldChg chg="del">
        <pc:chgData name="Damian Gordon" userId="796278f3-970d-4a3b-8137-dc597a054133" providerId="ADAL" clId="{0EF3D63D-0F12-42BC-8DF1-5D1963BCF1C2}" dt="2025-01-27T11:55:38.327" v="35" actId="47"/>
        <pc:sldMkLst>
          <pc:docMk/>
          <pc:sldMk cId="1089786250" sldId="988"/>
        </pc:sldMkLst>
      </pc:sldChg>
      <pc:sldChg chg="del">
        <pc:chgData name="Damian Gordon" userId="796278f3-970d-4a3b-8137-dc597a054133" providerId="ADAL" clId="{0EF3D63D-0F12-42BC-8DF1-5D1963BCF1C2}" dt="2025-01-27T11:55:38.327" v="35" actId="47"/>
        <pc:sldMkLst>
          <pc:docMk/>
          <pc:sldMk cId="977290489" sldId="989"/>
        </pc:sldMkLst>
      </pc:sldChg>
      <pc:sldChg chg="del">
        <pc:chgData name="Damian Gordon" userId="796278f3-970d-4a3b-8137-dc597a054133" providerId="ADAL" clId="{0EF3D63D-0F12-42BC-8DF1-5D1963BCF1C2}" dt="2025-01-27T11:55:38.327" v="35" actId="47"/>
        <pc:sldMkLst>
          <pc:docMk/>
          <pc:sldMk cId="522793740" sldId="990"/>
        </pc:sldMkLst>
      </pc:sldChg>
      <pc:sldChg chg="del">
        <pc:chgData name="Damian Gordon" userId="796278f3-970d-4a3b-8137-dc597a054133" providerId="ADAL" clId="{0EF3D63D-0F12-42BC-8DF1-5D1963BCF1C2}" dt="2025-01-27T11:55:38.327" v="35" actId="47"/>
        <pc:sldMkLst>
          <pc:docMk/>
          <pc:sldMk cId="983298171" sldId="991"/>
        </pc:sldMkLst>
      </pc:sldChg>
      <pc:sldChg chg="del">
        <pc:chgData name="Damian Gordon" userId="796278f3-970d-4a3b-8137-dc597a054133" providerId="ADAL" clId="{0EF3D63D-0F12-42BC-8DF1-5D1963BCF1C2}" dt="2025-01-27T11:55:38.327" v="35" actId="47"/>
        <pc:sldMkLst>
          <pc:docMk/>
          <pc:sldMk cId="4129278925" sldId="992"/>
        </pc:sldMkLst>
      </pc:sldChg>
      <pc:sldChg chg="del">
        <pc:chgData name="Damian Gordon" userId="796278f3-970d-4a3b-8137-dc597a054133" providerId="ADAL" clId="{0EF3D63D-0F12-42BC-8DF1-5D1963BCF1C2}" dt="2025-01-27T11:55:38.327" v="35" actId="47"/>
        <pc:sldMkLst>
          <pc:docMk/>
          <pc:sldMk cId="2116411668" sldId="993"/>
        </pc:sldMkLst>
      </pc:sldChg>
      <pc:sldChg chg="del">
        <pc:chgData name="Damian Gordon" userId="796278f3-970d-4a3b-8137-dc597a054133" providerId="ADAL" clId="{0EF3D63D-0F12-42BC-8DF1-5D1963BCF1C2}" dt="2025-01-27T11:55:38.327" v="35" actId="47"/>
        <pc:sldMkLst>
          <pc:docMk/>
          <pc:sldMk cId="3157661280" sldId="994"/>
        </pc:sldMkLst>
      </pc:sldChg>
      <pc:sldChg chg="del">
        <pc:chgData name="Damian Gordon" userId="796278f3-970d-4a3b-8137-dc597a054133" providerId="ADAL" clId="{0EF3D63D-0F12-42BC-8DF1-5D1963BCF1C2}" dt="2025-01-27T11:55:38.327" v="35" actId="47"/>
        <pc:sldMkLst>
          <pc:docMk/>
          <pc:sldMk cId="1171215955" sldId="995"/>
        </pc:sldMkLst>
      </pc:sldChg>
      <pc:sldChg chg="del">
        <pc:chgData name="Damian Gordon" userId="796278f3-970d-4a3b-8137-dc597a054133" providerId="ADAL" clId="{0EF3D63D-0F12-42BC-8DF1-5D1963BCF1C2}" dt="2025-01-27T11:55:38.327" v="35" actId="47"/>
        <pc:sldMkLst>
          <pc:docMk/>
          <pc:sldMk cId="335475925" sldId="996"/>
        </pc:sldMkLst>
      </pc:sldChg>
      <pc:sldChg chg="del">
        <pc:chgData name="Damian Gordon" userId="796278f3-970d-4a3b-8137-dc597a054133" providerId="ADAL" clId="{0EF3D63D-0F12-42BC-8DF1-5D1963BCF1C2}" dt="2025-01-27T11:55:38.327" v="35" actId="47"/>
        <pc:sldMkLst>
          <pc:docMk/>
          <pc:sldMk cId="468783166" sldId="997"/>
        </pc:sldMkLst>
      </pc:sldChg>
      <pc:sldChg chg="del">
        <pc:chgData name="Damian Gordon" userId="796278f3-970d-4a3b-8137-dc597a054133" providerId="ADAL" clId="{0EF3D63D-0F12-42BC-8DF1-5D1963BCF1C2}" dt="2025-01-27T11:55:38.327" v="35" actId="47"/>
        <pc:sldMkLst>
          <pc:docMk/>
          <pc:sldMk cId="3012990220" sldId="998"/>
        </pc:sldMkLst>
      </pc:sldChg>
      <pc:sldChg chg="del">
        <pc:chgData name="Damian Gordon" userId="796278f3-970d-4a3b-8137-dc597a054133" providerId="ADAL" clId="{0EF3D63D-0F12-42BC-8DF1-5D1963BCF1C2}" dt="2025-01-27T11:55:38.327" v="35" actId="47"/>
        <pc:sldMkLst>
          <pc:docMk/>
          <pc:sldMk cId="2834882875" sldId="999"/>
        </pc:sldMkLst>
      </pc:sldChg>
      <pc:sldChg chg="del">
        <pc:chgData name="Damian Gordon" userId="796278f3-970d-4a3b-8137-dc597a054133" providerId="ADAL" clId="{0EF3D63D-0F12-42BC-8DF1-5D1963BCF1C2}" dt="2025-01-27T11:55:38.327" v="35" actId="47"/>
        <pc:sldMkLst>
          <pc:docMk/>
          <pc:sldMk cId="2955871431" sldId="1001"/>
        </pc:sldMkLst>
      </pc:sldChg>
      <pc:sldChg chg="del">
        <pc:chgData name="Damian Gordon" userId="796278f3-970d-4a3b-8137-dc597a054133" providerId="ADAL" clId="{0EF3D63D-0F12-42BC-8DF1-5D1963BCF1C2}" dt="2025-01-27T11:55:38.327" v="35" actId="47"/>
        <pc:sldMkLst>
          <pc:docMk/>
          <pc:sldMk cId="3935896299" sldId="1002"/>
        </pc:sldMkLst>
      </pc:sldChg>
      <pc:sldChg chg="del">
        <pc:chgData name="Damian Gordon" userId="796278f3-970d-4a3b-8137-dc597a054133" providerId="ADAL" clId="{0EF3D63D-0F12-42BC-8DF1-5D1963BCF1C2}" dt="2025-01-27T11:55:38.327" v="35" actId="47"/>
        <pc:sldMkLst>
          <pc:docMk/>
          <pc:sldMk cId="3565628399" sldId="1003"/>
        </pc:sldMkLst>
      </pc:sldChg>
      <pc:sldChg chg="del">
        <pc:chgData name="Damian Gordon" userId="796278f3-970d-4a3b-8137-dc597a054133" providerId="ADAL" clId="{0EF3D63D-0F12-42BC-8DF1-5D1963BCF1C2}" dt="2025-01-27T11:55:38.327" v="35" actId="47"/>
        <pc:sldMkLst>
          <pc:docMk/>
          <pc:sldMk cId="687423604" sldId="1004"/>
        </pc:sldMkLst>
      </pc:sldChg>
      <pc:sldChg chg="del">
        <pc:chgData name="Damian Gordon" userId="796278f3-970d-4a3b-8137-dc597a054133" providerId="ADAL" clId="{0EF3D63D-0F12-42BC-8DF1-5D1963BCF1C2}" dt="2025-01-27T11:55:38.327" v="35" actId="47"/>
        <pc:sldMkLst>
          <pc:docMk/>
          <pc:sldMk cId="2706018278" sldId="1005"/>
        </pc:sldMkLst>
      </pc:sldChg>
      <pc:sldChg chg="del">
        <pc:chgData name="Damian Gordon" userId="796278f3-970d-4a3b-8137-dc597a054133" providerId="ADAL" clId="{0EF3D63D-0F12-42BC-8DF1-5D1963BCF1C2}" dt="2025-01-27T11:55:38.327" v="35" actId="47"/>
        <pc:sldMkLst>
          <pc:docMk/>
          <pc:sldMk cId="2607081405" sldId="1006"/>
        </pc:sldMkLst>
      </pc:sldChg>
      <pc:sldChg chg="del">
        <pc:chgData name="Damian Gordon" userId="796278f3-970d-4a3b-8137-dc597a054133" providerId="ADAL" clId="{0EF3D63D-0F12-42BC-8DF1-5D1963BCF1C2}" dt="2025-01-27T11:55:38.327" v="35" actId="47"/>
        <pc:sldMkLst>
          <pc:docMk/>
          <pc:sldMk cId="4227923282" sldId="1007"/>
        </pc:sldMkLst>
      </pc:sldChg>
      <pc:sldChg chg="del">
        <pc:chgData name="Damian Gordon" userId="796278f3-970d-4a3b-8137-dc597a054133" providerId="ADAL" clId="{0EF3D63D-0F12-42BC-8DF1-5D1963BCF1C2}" dt="2025-01-27T11:55:38.327" v="35" actId="47"/>
        <pc:sldMkLst>
          <pc:docMk/>
          <pc:sldMk cId="3830445171" sldId="1008"/>
        </pc:sldMkLst>
      </pc:sldChg>
      <pc:sldChg chg="del">
        <pc:chgData name="Damian Gordon" userId="796278f3-970d-4a3b-8137-dc597a054133" providerId="ADAL" clId="{0EF3D63D-0F12-42BC-8DF1-5D1963BCF1C2}" dt="2025-01-27T11:55:38.327" v="35" actId="47"/>
        <pc:sldMkLst>
          <pc:docMk/>
          <pc:sldMk cId="365810510" sldId="1009"/>
        </pc:sldMkLst>
      </pc:sldChg>
      <pc:sldChg chg="del">
        <pc:chgData name="Damian Gordon" userId="796278f3-970d-4a3b-8137-dc597a054133" providerId="ADAL" clId="{0EF3D63D-0F12-42BC-8DF1-5D1963BCF1C2}" dt="2025-01-27T11:55:38.327" v="35" actId="47"/>
        <pc:sldMkLst>
          <pc:docMk/>
          <pc:sldMk cId="3860578676" sldId="1010"/>
        </pc:sldMkLst>
      </pc:sldChg>
      <pc:sldChg chg="del">
        <pc:chgData name="Damian Gordon" userId="796278f3-970d-4a3b-8137-dc597a054133" providerId="ADAL" clId="{0EF3D63D-0F12-42BC-8DF1-5D1963BCF1C2}" dt="2025-01-27T11:55:38.327" v="35" actId="47"/>
        <pc:sldMkLst>
          <pc:docMk/>
          <pc:sldMk cId="1074886550" sldId="1011"/>
        </pc:sldMkLst>
      </pc:sldChg>
      <pc:sldChg chg="del">
        <pc:chgData name="Damian Gordon" userId="796278f3-970d-4a3b-8137-dc597a054133" providerId="ADAL" clId="{0EF3D63D-0F12-42BC-8DF1-5D1963BCF1C2}" dt="2025-01-27T11:55:38.327" v="35" actId="47"/>
        <pc:sldMkLst>
          <pc:docMk/>
          <pc:sldMk cId="3133697217" sldId="1012"/>
        </pc:sldMkLst>
      </pc:sldChg>
      <pc:sldChg chg="del">
        <pc:chgData name="Damian Gordon" userId="796278f3-970d-4a3b-8137-dc597a054133" providerId="ADAL" clId="{0EF3D63D-0F12-42BC-8DF1-5D1963BCF1C2}" dt="2025-01-27T11:55:38.327" v="35" actId="47"/>
        <pc:sldMkLst>
          <pc:docMk/>
          <pc:sldMk cId="2543477453" sldId="1013"/>
        </pc:sldMkLst>
      </pc:sldChg>
      <pc:sldChg chg="del">
        <pc:chgData name="Damian Gordon" userId="796278f3-970d-4a3b-8137-dc597a054133" providerId="ADAL" clId="{0EF3D63D-0F12-42BC-8DF1-5D1963BCF1C2}" dt="2025-01-27T11:55:38.327" v="35" actId="47"/>
        <pc:sldMkLst>
          <pc:docMk/>
          <pc:sldMk cId="3252377874" sldId="1015"/>
        </pc:sldMkLst>
      </pc:sldChg>
      <pc:sldChg chg="del">
        <pc:chgData name="Damian Gordon" userId="796278f3-970d-4a3b-8137-dc597a054133" providerId="ADAL" clId="{0EF3D63D-0F12-42BC-8DF1-5D1963BCF1C2}" dt="2025-01-27T11:55:38.327" v="35" actId="47"/>
        <pc:sldMkLst>
          <pc:docMk/>
          <pc:sldMk cId="1168339960" sldId="1016"/>
        </pc:sldMkLst>
      </pc:sldChg>
      <pc:sldChg chg="del">
        <pc:chgData name="Damian Gordon" userId="796278f3-970d-4a3b-8137-dc597a054133" providerId="ADAL" clId="{0EF3D63D-0F12-42BC-8DF1-5D1963BCF1C2}" dt="2025-01-27T11:55:38.327" v="35" actId="47"/>
        <pc:sldMkLst>
          <pc:docMk/>
          <pc:sldMk cId="296881788" sldId="1017"/>
        </pc:sldMkLst>
      </pc:sldChg>
      <pc:sldChg chg="del">
        <pc:chgData name="Damian Gordon" userId="796278f3-970d-4a3b-8137-dc597a054133" providerId="ADAL" clId="{0EF3D63D-0F12-42BC-8DF1-5D1963BCF1C2}" dt="2025-01-27T11:55:38.327" v="35" actId="47"/>
        <pc:sldMkLst>
          <pc:docMk/>
          <pc:sldMk cId="3907254038" sldId="1018"/>
        </pc:sldMkLst>
      </pc:sldChg>
      <pc:sldChg chg="del">
        <pc:chgData name="Damian Gordon" userId="796278f3-970d-4a3b-8137-dc597a054133" providerId="ADAL" clId="{0EF3D63D-0F12-42BC-8DF1-5D1963BCF1C2}" dt="2025-01-27T11:55:38.327" v="35" actId="47"/>
        <pc:sldMkLst>
          <pc:docMk/>
          <pc:sldMk cId="1549792058" sldId="1019"/>
        </pc:sldMkLst>
      </pc:sldChg>
    </pc:docChg>
  </pc:docChgLst>
  <pc:docChgLst>
    <pc:chgData name="Damian Gordon" userId="796278f3-970d-4a3b-8137-dc597a054133" providerId="ADAL" clId="{AAB4CF93-E0CC-4ABB-92F2-67728DBDA28A}"/>
    <pc:docChg chg="undo custSel addSld delSld modSld sldOrd">
      <pc:chgData name="Damian Gordon" userId="796278f3-970d-4a3b-8137-dc597a054133" providerId="ADAL" clId="{AAB4CF93-E0CC-4ABB-92F2-67728DBDA28A}" dt="2024-11-16T16:59:13.043" v="5846"/>
      <pc:docMkLst>
        <pc:docMk/>
      </pc:docMkLst>
      <pc:sldChg chg="modSp mod">
        <pc:chgData name="Damian Gordon" userId="796278f3-970d-4a3b-8137-dc597a054133" providerId="ADAL" clId="{AAB4CF93-E0CC-4ABB-92F2-67728DBDA28A}" dt="2024-11-13T12:00:04.121" v="17" actId="20577"/>
        <pc:sldMkLst>
          <pc:docMk/>
          <pc:sldMk cId="1941464876" sldId="256"/>
        </pc:sldMkLst>
        <pc:spChg chg="mod">
          <ac:chgData name="Damian Gordon" userId="796278f3-970d-4a3b-8137-dc597a054133" providerId="ADAL" clId="{AAB4CF93-E0CC-4ABB-92F2-67728DBDA28A}" dt="2024-11-13T12:00:04.121" v="17" actId="20577"/>
          <ac:spMkLst>
            <pc:docMk/>
            <pc:sldMk cId="1941464876" sldId="256"/>
            <ac:spMk id="2" creationId="{2AFAF802-1FD5-1E70-940A-2DF641692805}"/>
          </ac:spMkLst>
        </pc:spChg>
      </pc:sldChg>
      <pc:sldChg chg="addSp delSp modSp mod setBg">
        <pc:chgData name="Damian Gordon" userId="796278f3-970d-4a3b-8137-dc597a054133" providerId="ADAL" clId="{AAB4CF93-E0CC-4ABB-92F2-67728DBDA28A}" dt="2024-11-14T01:11:45.008" v="694" actId="26606"/>
        <pc:sldMkLst>
          <pc:docMk/>
          <pc:sldMk cId="321388942" sldId="259"/>
        </pc:sldMkLst>
      </pc:sldChg>
      <pc:sldChg chg="del">
        <pc:chgData name="Damian Gordon" userId="796278f3-970d-4a3b-8137-dc597a054133" providerId="ADAL" clId="{AAB4CF93-E0CC-4ABB-92F2-67728DBDA28A}" dt="2024-11-14T00:16:09" v="318" actId="47"/>
        <pc:sldMkLst>
          <pc:docMk/>
          <pc:sldMk cId="4264191264" sldId="264"/>
        </pc:sldMkLst>
      </pc:sldChg>
      <pc:sldChg chg="del">
        <pc:chgData name="Damian Gordon" userId="796278f3-970d-4a3b-8137-dc597a054133" providerId="ADAL" clId="{AAB4CF93-E0CC-4ABB-92F2-67728DBDA28A}" dt="2024-11-14T00:16:09" v="318" actId="47"/>
        <pc:sldMkLst>
          <pc:docMk/>
          <pc:sldMk cId="2935145388" sldId="265"/>
        </pc:sldMkLst>
      </pc:sldChg>
      <pc:sldChg chg="del">
        <pc:chgData name="Damian Gordon" userId="796278f3-970d-4a3b-8137-dc597a054133" providerId="ADAL" clId="{AAB4CF93-E0CC-4ABB-92F2-67728DBDA28A}" dt="2024-11-14T00:16:09" v="318" actId="47"/>
        <pc:sldMkLst>
          <pc:docMk/>
          <pc:sldMk cId="760847146" sldId="266"/>
        </pc:sldMkLst>
      </pc:sldChg>
      <pc:sldChg chg="del">
        <pc:chgData name="Damian Gordon" userId="796278f3-970d-4a3b-8137-dc597a054133" providerId="ADAL" clId="{AAB4CF93-E0CC-4ABB-92F2-67728DBDA28A}" dt="2024-11-14T00:16:09" v="318" actId="47"/>
        <pc:sldMkLst>
          <pc:docMk/>
          <pc:sldMk cId="2677635908" sldId="267"/>
        </pc:sldMkLst>
      </pc:sldChg>
      <pc:sldChg chg="del">
        <pc:chgData name="Damian Gordon" userId="796278f3-970d-4a3b-8137-dc597a054133" providerId="ADAL" clId="{AAB4CF93-E0CC-4ABB-92F2-67728DBDA28A}" dt="2024-11-14T00:16:09" v="318" actId="47"/>
        <pc:sldMkLst>
          <pc:docMk/>
          <pc:sldMk cId="2284073980" sldId="270"/>
        </pc:sldMkLst>
      </pc:sldChg>
      <pc:sldChg chg="del">
        <pc:chgData name="Damian Gordon" userId="796278f3-970d-4a3b-8137-dc597a054133" providerId="ADAL" clId="{AAB4CF93-E0CC-4ABB-92F2-67728DBDA28A}" dt="2024-11-14T00:16:09" v="318" actId="47"/>
        <pc:sldMkLst>
          <pc:docMk/>
          <pc:sldMk cId="1604030470" sldId="271"/>
        </pc:sldMkLst>
      </pc:sldChg>
      <pc:sldChg chg="del">
        <pc:chgData name="Damian Gordon" userId="796278f3-970d-4a3b-8137-dc597a054133" providerId="ADAL" clId="{AAB4CF93-E0CC-4ABB-92F2-67728DBDA28A}" dt="2024-11-14T00:16:09" v="318" actId="47"/>
        <pc:sldMkLst>
          <pc:docMk/>
          <pc:sldMk cId="1706688863" sldId="272"/>
        </pc:sldMkLst>
      </pc:sldChg>
      <pc:sldChg chg="del">
        <pc:chgData name="Damian Gordon" userId="796278f3-970d-4a3b-8137-dc597a054133" providerId="ADAL" clId="{AAB4CF93-E0CC-4ABB-92F2-67728DBDA28A}" dt="2024-11-14T00:16:09" v="318" actId="47"/>
        <pc:sldMkLst>
          <pc:docMk/>
          <pc:sldMk cId="3522946370" sldId="273"/>
        </pc:sldMkLst>
      </pc:sldChg>
      <pc:sldChg chg="del">
        <pc:chgData name="Damian Gordon" userId="796278f3-970d-4a3b-8137-dc597a054133" providerId="ADAL" clId="{AAB4CF93-E0CC-4ABB-92F2-67728DBDA28A}" dt="2024-11-14T00:16:09" v="318" actId="47"/>
        <pc:sldMkLst>
          <pc:docMk/>
          <pc:sldMk cId="3828416891" sldId="280"/>
        </pc:sldMkLst>
      </pc:sldChg>
      <pc:sldChg chg="del">
        <pc:chgData name="Damian Gordon" userId="796278f3-970d-4a3b-8137-dc597a054133" providerId="ADAL" clId="{AAB4CF93-E0CC-4ABB-92F2-67728DBDA28A}" dt="2024-11-14T00:16:09" v="318" actId="47"/>
        <pc:sldMkLst>
          <pc:docMk/>
          <pc:sldMk cId="1223393082" sldId="282"/>
        </pc:sldMkLst>
      </pc:sldChg>
      <pc:sldChg chg="del">
        <pc:chgData name="Damian Gordon" userId="796278f3-970d-4a3b-8137-dc597a054133" providerId="ADAL" clId="{AAB4CF93-E0CC-4ABB-92F2-67728DBDA28A}" dt="2024-11-14T00:16:09" v="318" actId="47"/>
        <pc:sldMkLst>
          <pc:docMk/>
          <pc:sldMk cId="1368553055" sldId="283"/>
        </pc:sldMkLst>
      </pc:sldChg>
      <pc:sldChg chg="del">
        <pc:chgData name="Damian Gordon" userId="796278f3-970d-4a3b-8137-dc597a054133" providerId="ADAL" clId="{AAB4CF93-E0CC-4ABB-92F2-67728DBDA28A}" dt="2024-11-14T00:16:09" v="318" actId="47"/>
        <pc:sldMkLst>
          <pc:docMk/>
          <pc:sldMk cId="1622898926" sldId="284"/>
        </pc:sldMkLst>
      </pc:sldChg>
      <pc:sldChg chg="del">
        <pc:chgData name="Damian Gordon" userId="796278f3-970d-4a3b-8137-dc597a054133" providerId="ADAL" clId="{AAB4CF93-E0CC-4ABB-92F2-67728DBDA28A}" dt="2024-11-14T00:16:09" v="318" actId="47"/>
        <pc:sldMkLst>
          <pc:docMk/>
          <pc:sldMk cId="2975598866" sldId="287"/>
        </pc:sldMkLst>
      </pc:sldChg>
      <pc:sldChg chg="del">
        <pc:chgData name="Damian Gordon" userId="796278f3-970d-4a3b-8137-dc597a054133" providerId="ADAL" clId="{AAB4CF93-E0CC-4ABB-92F2-67728DBDA28A}" dt="2024-11-14T00:16:09" v="318" actId="47"/>
        <pc:sldMkLst>
          <pc:docMk/>
          <pc:sldMk cId="3602336174" sldId="289"/>
        </pc:sldMkLst>
      </pc:sldChg>
      <pc:sldChg chg="del">
        <pc:chgData name="Damian Gordon" userId="796278f3-970d-4a3b-8137-dc597a054133" providerId="ADAL" clId="{AAB4CF93-E0CC-4ABB-92F2-67728DBDA28A}" dt="2024-11-14T00:16:09" v="318" actId="47"/>
        <pc:sldMkLst>
          <pc:docMk/>
          <pc:sldMk cId="3122087359" sldId="290"/>
        </pc:sldMkLst>
      </pc:sldChg>
      <pc:sldChg chg="del">
        <pc:chgData name="Damian Gordon" userId="796278f3-970d-4a3b-8137-dc597a054133" providerId="ADAL" clId="{AAB4CF93-E0CC-4ABB-92F2-67728DBDA28A}" dt="2024-11-14T00:16:09" v="318" actId="47"/>
        <pc:sldMkLst>
          <pc:docMk/>
          <pc:sldMk cId="3560771847" sldId="291"/>
        </pc:sldMkLst>
      </pc:sldChg>
      <pc:sldChg chg="del">
        <pc:chgData name="Damian Gordon" userId="796278f3-970d-4a3b-8137-dc597a054133" providerId="ADAL" clId="{AAB4CF93-E0CC-4ABB-92F2-67728DBDA28A}" dt="2024-11-14T00:16:09" v="318" actId="47"/>
        <pc:sldMkLst>
          <pc:docMk/>
          <pc:sldMk cId="324187716" sldId="292"/>
        </pc:sldMkLst>
      </pc:sldChg>
      <pc:sldChg chg="del">
        <pc:chgData name="Damian Gordon" userId="796278f3-970d-4a3b-8137-dc597a054133" providerId="ADAL" clId="{AAB4CF93-E0CC-4ABB-92F2-67728DBDA28A}" dt="2024-11-14T00:16:09" v="318" actId="47"/>
        <pc:sldMkLst>
          <pc:docMk/>
          <pc:sldMk cId="3410735174" sldId="293"/>
        </pc:sldMkLst>
      </pc:sldChg>
      <pc:sldChg chg="del">
        <pc:chgData name="Damian Gordon" userId="796278f3-970d-4a3b-8137-dc597a054133" providerId="ADAL" clId="{AAB4CF93-E0CC-4ABB-92F2-67728DBDA28A}" dt="2024-11-14T00:16:09" v="318" actId="47"/>
        <pc:sldMkLst>
          <pc:docMk/>
          <pc:sldMk cId="3656399508" sldId="294"/>
        </pc:sldMkLst>
      </pc:sldChg>
      <pc:sldChg chg="del">
        <pc:chgData name="Damian Gordon" userId="796278f3-970d-4a3b-8137-dc597a054133" providerId="ADAL" clId="{AAB4CF93-E0CC-4ABB-92F2-67728DBDA28A}" dt="2024-11-14T00:16:09" v="318" actId="47"/>
        <pc:sldMkLst>
          <pc:docMk/>
          <pc:sldMk cId="3430019511" sldId="296"/>
        </pc:sldMkLst>
      </pc:sldChg>
      <pc:sldChg chg="del">
        <pc:chgData name="Damian Gordon" userId="796278f3-970d-4a3b-8137-dc597a054133" providerId="ADAL" clId="{AAB4CF93-E0CC-4ABB-92F2-67728DBDA28A}" dt="2024-11-14T00:16:09" v="318" actId="47"/>
        <pc:sldMkLst>
          <pc:docMk/>
          <pc:sldMk cId="1515287571" sldId="297"/>
        </pc:sldMkLst>
      </pc:sldChg>
      <pc:sldChg chg="del">
        <pc:chgData name="Damian Gordon" userId="796278f3-970d-4a3b-8137-dc597a054133" providerId="ADAL" clId="{AAB4CF93-E0CC-4ABB-92F2-67728DBDA28A}" dt="2024-11-14T00:16:09" v="318" actId="47"/>
        <pc:sldMkLst>
          <pc:docMk/>
          <pc:sldMk cId="2231063822" sldId="299"/>
        </pc:sldMkLst>
      </pc:sldChg>
      <pc:sldChg chg="del">
        <pc:chgData name="Damian Gordon" userId="796278f3-970d-4a3b-8137-dc597a054133" providerId="ADAL" clId="{AAB4CF93-E0CC-4ABB-92F2-67728DBDA28A}" dt="2024-11-14T00:16:09" v="318" actId="47"/>
        <pc:sldMkLst>
          <pc:docMk/>
          <pc:sldMk cId="981647358" sldId="300"/>
        </pc:sldMkLst>
      </pc:sldChg>
      <pc:sldChg chg="del">
        <pc:chgData name="Damian Gordon" userId="796278f3-970d-4a3b-8137-dc597a054133" providerId="ADAL" clId="{AAB4CF93-E0CC-4ABB-92F2-67728DBDA28A}" dt="2024-11-14T00:16:09" v="318" actId="47"/>
        <pc:sldMkLst>
          <pc:docMk/>
          <pc:sldMk cId="2519412864" sldId="305"/>
        </pc:sldMkLst>
      </pc:sldChg>
      <pc:sldChg chg="del">
        <pc:chgData name="Damian Gordon" userId="796278f3-970d-4a3b-8137-dc597a054133" providerId="ADAL" clId="{AAB4CF93-E0CC-4ABB-92F2-67728DBDA28A}" dt="2024-11-14T00:16:09" v="318" actId="47"/>
        <pc:sldMkLst>
          <pc:docMk/>
          <pc:sldMk cId="182597241" sldId="306"/>
        </pc:sldMkLst>
      </pc:sldChg>
      <pc:sldChg chg="del">
        <pc:chgData name="Damian Gordon" userId="796278f3-970d-4a3b-8137-dc597a054133" providerId="ADAL" clId="{AAB4CF93-E0CC-4ABB-92F2-67728DBDA28A}" dt="2024-11-14T00:16:09" v="318" actId="47"/>
        <pc:sldMkLst>
          <pc:docMk/>
          <pc:sldMk cId="681738568" sldId="307"/>
        </pc:sldMkLst>
      </pc:sldChg>
      <pc:sldChg chg="del">
        <pc:chgData name="Damian Gordon" userId="796278f3-970d-4a3b-8137-dc597a054133" providerId="ADAL" clId="{AAB4CF93-E0CC-4ABB-92F2-67728DBDA28A}" dt="2024-11-14T00:16:09" v="318" actId="47"/>
        <pc:sldMkLst>
          <pc:docMk/>
          <pc:sldMk cId="618022670" sldId="308"/>
        </pc:sldMkLst>
      </pc:sldChg>
      <pc:sldChg chg="del">
        <pc:chgData name="Damian Gordon" userId="796278f3-970d-4a3b-8137-dc597a054133" providerId="ADAL" clId="{AAB4CF93-E0CC-4ABB-92F2-67728DBDA28A}" dt="2024-11-14T00:16:09" v="318" actId="47"/>
        <pc:sldMkLst>
          <pc:docMk/>
          <pc:sldMk cId="2772052564" sldId="309"/>
        </pc:sldMkLst>
      </pc:sldChg>
      <pc:sldChg chg="del">
        <pc:chgData name="Damian Gordon" userId="796278f3-970d-4a3b-8137-dc597a054133" providerId="ADAL" clId="{AAB4CF93-E0CC-4ABB-92F2-67728DBDA28A}" dt="2024-11-14T00:16:09" v="318" actId="47"/>
        <pc:sldMkLst>
          <pc:docMk/>
          <pc:sldMk cId="180361547" sldId="310"/>
        </pc:sldMkLst>
      </pc:sldChg>
      <pc:sldChg chg="del">
        <pc:chgData name="Damian Gordon" userId="796278f3-970d-4a3b-8137-dc597a054133" providerId="ADAL" clId="{AAB4CF93-E0CC-4ABB-92F2-67728DBDA28A}" dt="2024-11-14T00:16:09" v="318" actId="47"/>
        <pc:sldMkLst>
          <pc:docMk/>
          <pc:sldMk cId="1433632183" sldId="311"/>
        </pc:sldMkLst>
      </pc:sldChg>
      <pc:sldChg chg="del">
        <pc:chgData name="Damian Gordon" userId="796278f3-970d-4a3b-8137-dc597a054133" providerId="ADAL" clId="{AAB4CF93-E0CC-4ABB-92F2-67728DBDA28A}" dt="2024-11-14T00:16:09" v="318" actId="47"/>
        <pc:sldMkLst>
          <pc:docMk/>
          <pc:sldMk cId="1929996403" sldId="312"/>
        </pc:sldMkLst>
      </pc:sldChg>
      <pc:sldChg chg="del">
        <pc:chgData name="Damian Gordon" userId="796278f3-970d-4a3b-8137-dc597a054133" providerId="ADAL" clId="{AAB4CF93-E0CC-4ABB-92F2-67728DBDA28A}" dt="2024-11-14T00:16:09" v="318" actId="47"/>
        <pc:sldMkLst>
          <pc:docMk/>
          <pc:sldMk cId="3199487289" sldId="313"/>
        </pc:sldMkLst>
      </pc:sldChg>
      <pc:sldChg chg="del">
        <pc:chgData name="Damian Gordon" userId="796278f3-970d-4a3b-8137-dc597a054133" providerId="ADAL" clId="{AAB4CF93-E0CC-4ABB-92F2-67728DBDA28A}" dt="2024-11-14T00:16:09" v="318" actId="47"/>
        <pc:sldMkLst>
          <pc:docMk/>
          <pc:sldMk cId="3487355407" sldId="314"/>
        </pc:sldMkLst>
      </pc:sldChg>
      <pc:sldChg chg="del">
        <pc:chgData name="Damian Gordon" userId="796278f3-970d-4a3b-8137-dc597a054133" providerId="ADAL" clId="{AAB4CF93-E0CC-4ABB-92F2-67728DBDA28A}" dt="2024-11-14T00:16:09" v="318" actId="47"/>
        <pc:sldMkLst>
          <pc:docMk/>
          <pc:sldMk cId="3994376177" sldId="315"/>
        </pc:sldMkLst>
      </pc:sldChg>
      <pc:sldChg chg="del">
        <pc:chgData name="Damian Gordon" userId="796278f3-970d-4a3b-8137-dc597a054133" providerId="ADAL" clId="{AAB4CF93-E0CC-4ABB-92F2-67728DBDA28A}" dt="2024-11-14T00:16:09" v="318" actId="47"/>
        <pc:sldMkLst>
          <pc:docMk/>
          <pc:sldMk cId="155481950" sldId="318"/>
        </pc:sldMkLst>
      </pc:sldChg>
      <pc:sldChg chg="del">
        <pc:chgData name="Damian Gordon" userId="796278f3-970d-4a3b-8137-dc597a054133" providerId="ADAL" clId="{AAB4CF93-E0CC-4ABB-92F2-67728DBDA28A}" dt="2024-11-14T00:16:09" v="318" actId="47"/>
        <pc:sldMkLst>
          <pc:docMk/>
          <pc:sldMk cId="2757924572" sldId="320"/>
        </pc:sldMkLst>
      </pc:sldChg>
      <pc:sldChg chg="del">
        <pc:chgData name="Damian Gordon" userId="796278f3-970d-4a3b-8137-dc597a054133" providerId="ADAL" clId="{AAB4CF93-E0CC-4ABB-92F2-67728DBDA28A}" dt="2024-11-14T00:16:09" v="318" actId="47"/>
        <pc:sldMkLst>
          <pc:docMk/>
          <pc:sldMk cId="1579959290" sldId="321"/>
        </pc:sldMkLst>
      </pc:sldChg>
      <pc:sldChg chg="del">
        <pc:chgData name="Damian Gordon" userId="796278f3-970d-4a3b-8137-dc597a054133" providerId="ADAL" clId="{AAB4CF93-E0CC-4ABB-92F2-67728DBDA28A}" dt="2024-11-14T00:16:09" v="318" actId="47"/>
        <pc:sldMkLst>
          <pc:docMk/>
          <pc:sldMk cId="4216699550" sldId="323"/>
        </pc:sldMkLst>
      </pc:sldChg>
      <pc:sldChg chg="add del">
        <pc:chgData name="Damian Gordon" userId="796278f3-970d-4a3b-8137-dc597a054133" providerId="ADAL" clId="{AAB4CF93-E0CC-4ABB-92F2-67728DBDA28A}" dt="2024-11-14T00:39:24.617" v="456" actId="47"/>
        <pc:sldMkLst>
          <pc:docMk/>
          <pc:sldMk cId="700756650" sldId="380"/>
        </pc:sldMkLst>
      </pc:sldChg>
      <pc:sldChg chg="modSp add del mod">
        <pc:chgData name="Damian Gordon" userId="796278f3-970d-4a3b-8137-dc597a054133" providerId="ADAL" clId="{AAB4CF93-E0CC-4ABB-92F2-67728DBDA28A}" dt="2024-11-14T00:39:24.617" v="456" actId="47"/>
        <pc:sldMkLst>
          <pc:docMk/>
          <pc:sldMk cId="3289426472" sldId="399"/>
        </pc:sldMkLst>
      </pc:sldChg>
      <pc:sldChg chg="add del">
        <pc:chgData name="Damian Gordon" userId="796278f3-970d-4a3b-8137-dc597a054133" providerId="ADAL" clId="{AAB4CF93-E0CC-4ABB-92F2-67728DBDA28A}" dt="2024-11-14T00:39:24.617" v="456" actId="47"/>
        <pc:sldMkLst>
          <pc:docMk/>
          <pc:sldMk cId="2082440493" sldId="410"/>
        </pc:sldMkLst>
      </pc:sldChg>
      <pc:sldChg chg="add del">
        <pc:chgData name="Damian Gordon" userId="796278f3-970d-4a3b-8137-dc597a054133" providerId="ADAL" clId="{AAB4CF93-E0CC-4ABB-92F2-67728DBDA28A}" dt="2024-11-14T00:39:24.617" v="456" actId="47"/>
        <pc:sldMkLst>
          <pc:docMk/>
          <pc:sldMk cId="3623937469" sldId="413"/>
        </pc:sldMkLst>
      </pc:sldChg>
      <pc:sldChg chg="add del">
        <pc:chgData name="Damian Gordon" userId="796278f3-970d-4a3b-8137-dc597a054133" providerId="ADAL" clId="{AAB4CF93-E0CC-4ABB-92F2-67728DBDA28A}" dt="2024-11-14T00:39:24.617" v="456" actId="47"/>
        <pc:sldMkLst>
          <pc:docMk/>
          <pc:sldMk cId="1023503080" sldId="414"/>
        </pc:sldMkLst>
      </pc:sldChg>
      <pc:sldChg chg="add del">
        <pc:chgData name="Damian Gordon" userId="796278f3-970d-4a3b-8137-dc597a054133" providerId="ADAL" clId="{AAB4CF93-E0CC-4ABB-92F2-67728DBDA28A}" dt="2024-11-14T00:39:24.617" v="456" actId="47"/>
        <pc:sldMkLst>
          <pc:docMk/>
          <pc:sldMk cId="3362941571" sldId="415"/>
        </pc:sldMkLst>
      </pc:sldChg>
      <pc:sldChg chg="add del">
        <pc:chgData name="Damian Gordon" userId="796278f3-970d-4a3b-8137-dc597a054133" providerId="ADAL" clId="{AAB4CF93-E0CC-4ABB-92F2-67728DBDA28A}" dt="2024-11-14T00:39:24.617" v="456" actId="47"/>
        <pc:sldMkLst>
          <pc:docMk/>
          <pc:sldMk cId="651852726" sldId="416"/>
        </pc:sldMkLst>
      </pc:sldChg>
      <pc:sldChg chg="delSp add del setBg delDesignElem">
        <pc:chgData name="Damian Gordon" userId="796278f3-970d-4a3b-8137-dc597a054133" providerId="ADAL" clId="{AAB4CF93-E0CC-4ABB-92F2-67728DBDA28A}" dt="2024-11-14T00:39:24.617" v="456" actId="47"/>
        <pc:sldMkLst>
          <pc:docMk/>
          <pc:sldMk cId="1304684857" sldId="417"/>
        </pc:sldMkLst>
      </pc:sldChg>
      <pc:sldChg chg="add del">
        <pc:chgData name="Damian Gordon" userId="796278f3-970d-4a3b-8137-dc597a054133" providerId="ADAL" clId="{AAB4CF93-E0CC-4ABB-92F2-67728DBDA28A}" dt="2024-11-14T00:39:24.617" v="456" actId="47"/>
        <pc:sldMkLst>
          <pc:docMk/>
          <pc:sldMk cId="1311781282" sldId="419"/>
        </pc:sldMkLst>
      </pc:sldChg>
      <pc:sldChg chg="modSp add del mod">
        <pc:chgData name="Damian Gordon" userId="796278f3-970d-4a3b-8137-dc597a054133" providerId="ADAL" clId="{AAB4CF93-E0CC-4ABB-92F2-67728DBDA28A}" dt="2024-11-14T00:39:24.617" v="456" actId="47"/>
        <pc:sldMkLst>
          <pc:docMk/>
          <pc:sldMk cId="3629952397" sldId="420"/>
        </pc:sldMkLst>
      </pc:sldChg>
      <pc:sldChg chg="add del">
        <pc:chgData name="Damian Gordon" userId="796278f3-970d-4a3b-8137-dc597a054133" providerId="ADAL" clId="{AAB4CF93-E0CC-4ABB-92F2-67728DBDA28A}" dt="2024-11-14T00:39:24.617" v="456" actId="47"/>
        <pc:sldMkLst>
          <pc:docMk/>
          <pc:sldMk cId="1208610619" sldId="421"/>
        </pc:sldMkLst>
      </pc:sldChg>
      <pc:sldChg chg="modSp add del mod">
        <pc:chgData name="Damian Gordon" userId="796278f3-970d-4a3b-8137-dc597a054133" providerId="ADAL" clId="{AAB4CF93-E0CC-4ABB-92F2-67728DBDA28A}" dt="2024-11-14T00:39:24.617" v="456" actId="47"/>
        <pc:sldMkLst>
          <pc:docMk/>
          <pc:sldMk cId="2751482142" sldId="422"/>
        </pc:sldMkLst>
      </pc:sldChg>
      <pc:sldChg chg="add del">
        <pc:chgData name="Damian Gordon" userId="796278f3-970d-4a3b-8137-dc597a054133" providerId="ADAL" clId="{AAB4CF93-E0CC-4ABB-92F2-67728DBDA28A}" dt="2024-11-14T00:39:24.617" v="456" actId="47"/>
        <pc:sldMkLst>
          <pc:docMk/>
          <pc:sldMk cId="3960844093" sldId="423"/>
        </pc:sldMkLst>
      </pc:sldChg>
      <pc:sldChg chg="add del">
        <pc:chgData name="Damian Gordon" userId="796278f3-970d-4a3b-8137-dc597a054133" providerId="ADAL" clId="{AAB4CF93-E0CC-4ABB-92F2-67728DBDA28A}" dt="2024-11-14T00:39:24.617" v="456" actId="47"/>
        <pc:sldMkLst>
          <pc:docMk/>
          <pc:sldMk cId="3879583986" sldId="424"/>
        </pc:sldMkLst>
      </pc:sldChg>
      <pc:sldChg chg="add del">
        <pc:chgData name="Damian Gordon" userId="796278f3-970d-4a3b-8137-dc597a054133" providerId="ADAL" clId="{AAB4CF93-E0CC-4ABB-92F2-67728DBDA28A}" dt="2024-11-14T00:39:24.617" v="456" actId="47"/>
        <pc:sldMkLst>
          <pc:docMk/>
          <pc:sldMk cId="2214477724" sldId="425"/>
        </pc:sldMkLst>
      </pc:sldChg>
      <pc:sldChg chg="add del">
        <pc:chgData name="Damian Gordon" userId="796278f3-970d-4a3b-8137-dc597a054133" providerId="ADAL" clId="{AAB4CF93-E0CC-4ABB-92F2-67728DBDA28A}" dt="2024-11-14T00:39:24.617" v="456" actId="47"/>
        <pc:sldMkLst>
          <pc:docMk/>
          <pc:sldMk cId="1451336963" sldId="426"/>
        </pc:sldMkLst>
      </pc:sldChg>
      <pc:sldChg chg="add del">
        <pc:chgData name="Damian Gordon" userId="796278f3-970d-4a3b-8137-dc597a054133" providerId="ADAL" clId="{AAB4CF93-E0CC-4ABB-92F2-67728DBDA28A}" dt="2024-11-14T00:39:24.617" v="456" actId="47"/>
        <pc:sldMkLst>
          <pc:docMk/>
          <pc:sldMk cId="3327573635" sldId="427"/>
        </pc:sldMkLst>
      </pc:sldChg>
      <pc:sldChg chg="modSp add del mod">
        <pc:chgData name="Damian Gordon" userId="796278f3-970d-4a3b-8137-dc597a054133" providerId="ADAL" clId="{AAB4CF93-E0CC-4ABB-92F2-67728DBDA28A}" dt="2024-11-14T00:39:24.617" v="456" actId="47"/>
        <pc:sldMkLst>
          <pc:docMk/>
          <pc:sldMk cId="2464981743" sldId="428"/>
        </pc:sldMkLst>
      </pc:sldChg>
      <pc:sldChg chg="modSp add del mod">
        <pc:chgData name="Damian Gordon" userId="796278f3-970d-4a3b-8137-dc597a054133" providerId="ADAL" clId="{AAB4CF93-E0CC-4ABB-92F2-67728DBDA28A}" dt="2024-11-14T00:39:24.617" v="456" actId="47"/>
        <pc:sldMkLst>
          <pc:docMk/>
          <pc:sldMk cId="2859848944" sldId="429"/>
        </pc:sldMkLst>
      </pc:sldChg>
      <pc:sldChg chg="add del">
        <pc:chgData name="Damian Gordon" userId="796278f3-970d-4a3b-8137-dc597a054133" providerId="ADAL" clId="{AAB4CF93-E0CC-4ABB-92F2-67728DBDA28A}" dt="2024-11-14T00:39:24.617" v="456" actId="47"/>
        <pc:sldMkLst>
          <pc:docMk/>
          <pc:sldMk cId="2043116034" sldId="430"/>
        </pc:sldMkLst>
      </pc:sldChg>
      <pc:sldChg chg="add del">
        <pc:chgData name="Damian Gordon" userId="796278f3-970d-4a3b-8137-dc597a054133" providerId="ADAL" clId="{AAB4CF93-E0CC-4ABB-92F2-67728DBDA28A}" dt="2024-11-14T00:39:24.617" v="456" actId="47"/>
        <pc:sldMkLst>
          <pc:docMk/>
          <pc:sldMk cId="2614250945" sldId="431"/>
        </pc:sldMkLst>
      </pc:sldChg>
      <pc:sldChg chg="add del">
        <pc:chgData name="Damian Gordon" userId="796278f3-970d-4a3b-8137-dc597a054133" providerId="ADAL" clId="{AAB4CF93-E0CC-4ABB-92F2-67728DBDA28A}" dt="2024-11-14T00:39:24.617" v="456" actId="47"/>
        <pc:sldMkLst>
          <pc:docMk/>
          <pc:sldMk cId="1753147894" sldId="432"/>
        </pc:sldMkLst>
      </pc:sldChg>
      <pc:sldChg chg="add del">
        <pc:chgData name="Damian Gordon" userId="796278f3-970d-4a3b-8137-dc597a054133" providerId="ADAL" clId="{AAB4CF93-E0CC-4ABB-92F2-67728DBDA28A}" dt="2024-11-14T00:39:24.617" v="456" actId="47"/>
        <pc:sldMkLst>
          <pc:docMk/>
          <pc:sldMk cId="2665869765" sldId="433"/>
        </pc:sldMkLst>
      </pc:sldChg>
      <pc:sldChg chg="modSp add del mod">
        <pc:chgData name="Damian Gordon" userId="796278f3-970d-4a3b-8137-dc597a054133" providerId="ADAL" clId="{AAB4CF93-E0CC-4ABB-92F2-67728DBDA28A}" dt="2024-11-14T00:39:24.617" v="456" actId="47"/>
        <pc:sldMkLst>
          <pc:docMk/>
          <pc:sldMk cId="1174974258" sldId="434"/>
        </pc:sldMkLst>
      </pc:sldChg>
      <pc:sldChg chg="add del">
        <pc:chgData name="Damian Gordon" userId="796278f3-970d-4a3b-8137-dc597a054133" providerId="ADAL" clId="{AAB4CF93-E0CC-4ABB-92F2-67728DBDA28A}" dt="2024-11-14T00:39:24.617" v="456" actId="47"/>
        <pc:sldMkLst>
          <pc:docMk/>
          <pc:sldMk cId="1452799179" sldId="435"/>
        </pc:sldMkLst>
      </pc:sldChg>
      <pc:sldChg chg="modSp add del mod">
        <pc:chgData name="Damian Gordon" userId="796278f3-970d-4a3b-8137-dc597a054133" providerId="ADAL" clId="{AAB4CF93-E0CC-4ABB-92F2-67728DBDA28A}" dt="2024-11-14T00:39:24.617" v="456" actId="47"/>
        <pc:sldMkLst>
          <pc:docMk/>
          <pc:sldMk cId="2927377295" sldId="436"/>
        </pc:sldMkLst>
      </pc:sldChg>
      <pc:sldChg chg="modSp add del mod">
        <pc:chgData name="Damian Gordon" userId="796278f3-970d-4a3b-8137-dc597a054133" providerId="ADAL" clId="{AAB4CF93-E0CC-4ABB-92F2-67728DBDA28A}" dt="2024-11-16T16:25:37.109" v="4838" actId="207"/>
        <pc:sldMkLst>
          <pc:docMk/>
          <pc:sldMk cId="466966644" sldId="437"/>
        </pc:sldMkLst>
      </pc:sldChg>
      <pc:sldChg chg="addSp modSp add del mod">
        <pc:chgData name="Damian Gordon" userId="796278f3-970d-4a3b-8137-dc597a054133" providerId="ADAL" clId="{AAB4CF93-E0CC-4ABB-92F2-67728DBDA28A}" dt="2024-11-16T16:28:01.792" v="4915" actId="1076"/>
        <pc:sldMkLst>
          <pc:docMk/>
          <pc:sldMk cId="3857355833" sldId="438"/>
        </pc:sldMkLst>
      </pc:sldChg>
      <pc:sldChg chg="addSp delSp modSp add del mod">
        <pc:chgData name="Damian Gordon" userId="796278f3-970d-4a3b-8137-dc597a054133" providerId="ADAL" clId="{AAB4CF93-E0CC-4ABB-92F2-67728DBDA28A}" dt="2024-11-16T16:28:12.733" v="4936" actId="20577"/>
        <pc:sldMkLst>
          <pc:docMk/>
          <pc:sldMk cId="3121136279" sldId="439"/>
        </pc:sldMkLst>
      </pc:sldChg>
      <pc:sldChg chg="addSp delSp modSp add del mod">
        <pc:chgData name="Damian Gordon" userId="796278f3-970d-4a3b-8137-dc597a054133" providerId="ADAL" clId="{AAB4CF93-E0CC-4ABB-92F2-67728DBDA28A}" dt="2024-11-16T16:28:31.731" v="4964" actId="20577"/>
        <pc:sldMkLst>
          <pc:docMk/>
          <pc:sldMk cId="4138928992" sldId="440"/>
        </pc:sldMkLst>
      </pc:sldChg>
      <pc:sldChg chg="add del">
        <pc:chgData name="Damian Gordon" userId="796278f3-970d-4a3b-8137-dc597a054133" providerId="ADAL" clId="{AAB4CF93-E0CC-4ABB-92F2-67728DBDA28A}" dt="2024-11-14T00:39:24.617" v="456" actId="47"/>
        <pc:sldMkLst>
          <pc:docMk/>
          <pc:sldMk cId="1693395923" sldId="441"/>
        </pc:sldMkLst>
      </pc:sldChg>
      <pc:sldChg chg="addSp modSp add del mod ord">
        <pc:chgData name="Damian Gordon" userId="796278f3-970d-4a3b-8137-dc597a054133" providerId="ADAL" clId="{AAB4CF93-E0CC-4ABB-92F2-67728DBDA28A}" dt="2024-11-16T16:31:32.006" v="5006"/>
        <pc:sldMkLst>
          <pc:docMk/>
          <pc:sldMk cId="26539864" sldId="442"/>
        </pc:sldMkLst>
      </pc:sldChg>
      <pc:sldChg chg="add del">
        <pc:chgData name="Damian Gordon" userId="796278f3-970d-4a3b-8137-dc597a054133" providerId="ADAL" clId="{AAB4CF93-E0CC-4ABB-92F2-67728DBDA28A}" dt="2024-11-14T00:39:24.617" v="456" actId="47"/>
        <pc:sldMkLst>
          <pc:docMk/>
          <pc:sldMk cId="2810896263" sldId="443"/>
        </pc:sldMkLst>
      </pc:sldChg>
      <pc:sldChg chg="add del">
        <pc:chgData name="Damian Gordon" userId="796278f3-970d-4a3b-8137-dc597a054133" providerId="ADAL" clId="{AAB4CF93-E0CC-4ABB-92F2-67728DBDA28A}" dt="2024-11-14T00:39:24.617" v="456" actId="47"/>
        <pc:sldMkLst>
          <pc:docMk/>
          <pc:sldMk cId="2947120004" sldId="444"/>
        </pc:sldMkLst>
      </pc:sldChg>
      <pc:sldChg chg="add del">
        <pc:chgData name="Damian Gordon" userId="796278f3-970d-4a3b-8137-dc597a054133" providerId="ADAL" clId="{AAB4CF93-E0CC-4ABB-92F2-67728DBDA28A}" dt="2024-11-14T00:39:24.617" v="456" actId="47"/>
        <pc:sldMkLst>
          <pc:docMk/>
          <pc:sldMk cId="3265409645" sldId="445"/>
        </pc:sldMkLst>
      </pc:sldChg>
      <pc:sldChg chg="add del">
        <pc:chgData name="Damian Gordon" userId="796278f3-970d-4a3b-8137-dc597a054133" providerId="ADAL" clId="{AAB4CF93-E0CC-4ABB-92F2-67728DBDA28A}" dt="2024-11-14T00:39:24.617" v="456" actId="47"/>
        <pc:sldMkLst>
          <pc:docMk/>
          <pc:sldMk cId="1689136427" sldId="446"/>
        </pc:sldMkLst>
      </pc:sldChg>
      <pc:sldChg chg="add del">
        <pc:chgData name="Damian Gordon" userId="796278f3-970d-4a3b-8137-dc597a054133" providerId="ADAL" clId="{AAB4CF93-E0CC-4ABB-92F2-67728DBDA28A}" dt="2024-11-14T00:39:24.617" v="456" actId="47"/>
        <pc:sldMkLst>
          <pc:docMk/>
          <pc:sldMk cId="3083370747" sldId="447"/>
        </pc:sldMkLst>
      </pc:sldChg>
      <pc:sldChg chg="add del">
        <pc:chgData name="Damian Gordon" userId="796278f3-970d-4a3b-8137-dc597a054133" providerId="ADAL" clId="{AAB4CF93-E0CC-4ABB-92F2-67728DBDA28A}" dt="2024-11-14T00:39:24.617" v="456" actId="47"/>
        <pc:sldMkLst>
          <pc:docMk/>
          <pc:sldMk cId="326134645" sldId="448"/>
        </pc:sldMkLst>
      </pc:sldChg>
      <pc:sldChg chg="modSp add del mod">
        <pc:chgData name="Damian Gordon" userId="796278f3-970d-4a3b-8137-dc597a054133" providerId="ADAL" clId="{AAB4CF93-E0CC-4ABB-92F2-67728DBDA28A}" dt="2024-11-14T00:39:24.617" v="456" actId="47"/>
        <pc:sldMkLst>
          <pc:docMk/>
          <pc:sldMk cId="1890157618" sldId="449"/>
        </pc:sldMkLst>
      </pc:sldChg>
      <pc:sldChg chg="modSp add del mod">
        <pc:chgData name="Damian Gordon" userId="796278f3-970d-4a3b-8137-dc597a054133" providerId="ADAL" clId="{AAB4CF93-E0CC-4ABB-92F2-67728DBDA28A}" dt="2024-11-14T00:39:24.617" v="456" actId="47"/>
        <pc:sldMkLst>
          <pc:docMk/>
          <pc:sldMk cId="158886066" sldId="450"/>
        </pc:sldMkLst>
      </pc:sldChg>
      <pc:sldChg chg="add del">
        <pc:chgData name="Damian Gordon" userId="796278f3-970d-4a3b-8137-dc597a054133" providerId="ADAL" clId="{AAB4CF93-E0CC-4ABB-92F2-67728DBDA28A}" dt="2024-11-14T00:39:24.617" v="456" actId="47"/>
        <pc:sldMkLst>
          <pc:docMk/>
          <pc:sldMk cId="643481384" sldId="451"/>
        </pc:sldMkLst>
      </pc:sldChg>
      <pc:sldChg chg="add del">
        <pc:chgData name="Damian Gordon" userId="796278f3-970d-4a3b-8137-dc597a054133" providerId="ADAL" clId="{AAB4CF93-E0CC-4ABB-92F2-67728DBDA28A}" dt="2024-11-14T00:39:24.617" v="456" actId="47"/>
        <pc:sldMkLst>
          <pc:docMk/>
          <pc:sldMk cId="1845709757" sldId="452"/>
        </pc:sldMkLst>
      </pc:sldChg>
      <pc:sldChg chg="modSp add del mod">
        <pc:chgData name="Damian Gordon" userId="796278f3-970d-4a3b-8137-dc597a054133" providerId="ADAL" clId="{AAB4CF93-E0CC-4ABB-92F2-67728DBDA28A}" dt="2024-11-14T00:39:24.617" v="456" actId="47"/>
        <pc:sldMkLst>
          <pc:docMk/>
          <pc:sldMk cId="2506845813" sldId="453"/>
        </pc:sldMkLst>
      </pc:sldChg>
      <pc:sldChg chg="add del">
        <pc:chgData name="Damian Gordon" userId="796278f3-970d-4a3b-8137-dc597a054133" providerId="ADAL" clId="{AAB4CF93-E0CC-4ABB-92F2-67728DBDA28A}" dt="2024-11-14T00:39:24.617" v="456" actId="47"/>
        <pc:sldMkLst>
          <pc:docMk/>
          <pc:sldMk cId="1509726293" sldId="454"/>
        </pc:sldMkLst>
      </pc:sldChg>
      <pc:sldChg chg="add del">
        <pc:chgData name="Damian Gordon" userId="796278f3-970d-4a3b-8137-dc597a054133" providerId="ADAL" clId="{AAB4CF93-E0CC-4ABB-92F2-67728DBDA28A}" dt="2024-11-14T00:39:24.617" v="456" actId="47"/>
        <pc:sldMkLst>
          <pc:docMk/>
          <pc:sldMk cId="1587539338" sldId="455"/>
        </pc:sldMkLst>
      </pc:sldChg>
      <pc:sldChg chg="add del">
        <pc:chgData name="Damian Gordon" userId="796278f3-970d-4a3b-8137-dc597a054133" providerId="ADAL" clId="{AAB4CF93-E0CC-4ABB-92F2-67728DBDA28A}" dt="2024-11-14T00:39:24.617" v="456" actId="47"/>
        <pc:sldMkLst>
          <pc:docMk/>
          <pc:sldMk cId="2817425199" sldId="456"/>
        </pc:sldMkLst>
      </pc:sldChg>
      <pc:sldChg chg="add del">
        <pc:chgData name="Damian Gordon" userId="796278f3-970d-4a3b-8137-dc597a054133" providerId="ADAL" clId="{AAB4CF93-E0CC-4ABB-92F2-67728DBDA28A}" dt="2024-11-14T00:39:24.617" v="456" actId="47"/>
        <pc:sldMkLst>
          <pc:docMk/>
          <pc:sldMk cId="3460407094" sldId="457"/>
        </pc:sldMkLst>
      </pc:sldChg>
      <pc:sldChg chg="add del">
        <pc:chgData name="Damian Gordon" userId="796278f3-970d-4a3b-8137-dc597a054133" providerId="ADAL" clId="{AAB4CF93-E0CC-4ABB-92F2-67728DBDA28A}" dt="2024-11-14T00:39:24.617" v="456" actId="47"/>
        <pc:sldMkLst>
          <pc:docMk/>
          <pc:sldMk cId="266800006" sldId="458"/>
        </pc:sldMkLst>
      </pc:sldChg>
      <pc:sldChg chg="modSp add del mod">
        <pc:chgData name="Damian Gordon" userId="796278f3-970d-4a3b-8137-dc597a054133" providerId="ADAL" clId="{AAB4CF93-E0CC-4ABB-92F2-67728DBDA28A}" dt="2024-11-14T00:39:24.617" v="456" actId="47"/>
        <pc:sldMkLst>
          <pc:docMk/>
          <pc:sldMk cId="3768929494" sldId="459"/>
        </pc:sldMkLst>
      </pc:sldChg>
      <pc:sldChg chg="add del">
        <pc:chgData name="Damian Gordon" userId="796278f3-970d-4a3b-8137-dc597a054133" providerId="ADAL" clId="{AAB4CF93-E0CC-4ABB-92F2-67728DBDA28A}" dt="2024-11-14T00:39:24.617" v="456" actId="47"/>
        <pc:sldMkLst>
          <pc:docMk/>
          <pc:sldMk cId="624283163" sldId="460"/>
        </pc:sldMkLst>
      </pc:sldChg>
      <pc:sldChg chg="modSp add del mod">
        <pc:chgData name="Damian Gordon" userId="796278f3-970d-4a3b-8137-dc597a054133" providerId="ADAL" clId="{AAB4CF93-E0CC-4ABB-92F2-67728DBDA28A}" dt="2024-11-14T00:39:24.617" v="456" actId="47"/>
        <pc:sldMkLst>
          <pc:docMk/>
          <pc:sldMk cId="2322740002" sldId="461"/>
        </pc:sldMkLst>
      </pc:sldChg>
      <pc:sldChg chg="modSp add del mod">
        <pc:chgData name="Damian Gordon" userId="796278f3-970d-4a3b-8137-dc597a054133" providerId="ADAL" clId="{AAB4CF93-E0CC-4ABB-92F2-67728DBDA28A}" dt="2024-11-14T00:39:24.617" v="456" actId="47"/>
        <pc:sldMkLst>
          <pc:docMk/>
          <pc:sldMk cId="2764936019" sldId="462"/>
        </pc:sldMkLst>
      </pc:sldChg>
      <pc:sldChg chg="add del">
        <pc:chgData name="Damian Gordon" userId="796278f3-970d-4a3b-8137-dc597a054133" providerId="ADAL" clId="{AAB4CF93-E0CC-4ABB-92F2-67728DBDA28A}" dt="2024-11-14T00:39:24.617" v="456" actId="47"/>
        <pc:sldMkLst>
          <pc:docMk/>
          <pc:sldMk cId="711849153" sldId="463"/>
        </pc:sldMkLst>
      </pc:sldChg>
      <pc:sldChg chg="add del">
        <pc:chgData name="Damian Gordon" userId="796278f3-970d-4a3b-8137-dc597a054133" providerId="ADAL" clId="{AAB4CF93-E0CC-4ABB-92F2-67728DBDA28A}" dt="2024-11-14T00:39:24.617" v="456" actId="47"/>
        <pc:sldMkLst>
          <pc:docMk/>
          <pc:sldMk cId="1042895572" sldId="464"/>
        </pc:sldMkLst>
      </pc:sldChg>
      <pc:sldChg chg="add del">
        <pc:chgData name="Damian Gordon" userId="796278f3-970d-4a3b-8137-dc597a054133" providerId="ADAL" clId="{AAB4CF93-E0CC-4ABB-92F2-67728DBDA28A}" dt="2024-11-14T00:39:24.617" v="456" actId="47"/>
        <pc:sldMkLst>
          <pc:docMk/>
          <pc:sldMk cId="864449226" sldId="465"/>
        </pc:sldMkLst>
      </pc:sldChg>
      <pc:sldChg chg="del">
        <pc:chgData name="Damian Gordon" userId="796278f3-970d-4a3b-8137-dc597a054133" providerId="ADAL" clId="{AAB4CF93-E0CC-4ABB-92F2-67728DBDA28A}" dt="2024-11-14T00:16:09" v="318" actId="47"/>
        <pc:sldMkLst>
          <pc:docMk/>
          <pc:sldMk cId="848709099" sldId="486"/>
        </pc:sldMkLst>
      </pc:sldChg>
      <pc:sldChg chg="del">
        <pc:chgData name="Damian Gordon" userId="796278f3-970d-4a3b-8137-dc597a054133" providerId="ADAL" clId="{AAB4CF93-E0CC-4ABB-92F2-67728DBDA28A}" dt="2024-11-14T00:16:09" v="318" actId="47"/>
        <pc:sldMkLst>
          <pc:docMk/>
          <pc:sldMk cId="1973658102" sldId="493"/>
        </pc:sldMkLst>
      </pc:sldChg>
      <pc:sldChg chg="del">
        <pc:chgData name="Damian Gordon" userId="796278f3-970d-4a3b-8137-dc597a054133" providerId="ADAL" clId="{AAB4CF93-E0CC-4ABB-92F2-67728DBDA28A}" dt="2024-11-14T00:16:09" v="318" actId="47"/>
        <pc:sldMkLst>
          <pc:docMk/>
          <pc:sldMk cId="3503270740" sldId="498"/>
        </pc:sldMkLst>
      </pc:sldChg>
      <pc:sldChg chg="addSp delSp modSp add del mod">
        <pc:chgData name="Damian Gordon" userId="796278f3-970d-4a3b-8137-dc597a054133" providerId="ADAL" clId="{AAB4CF93-E0CC-4ABB-92F2-67728DBDA28A}" dt="2024-11-14T09:40:41.911" v="1538" actId="47"/>
        <pc:sldMkLst>
          <pc:docMk/>
          <pc:sldMk cId="840763792" sldId="499"/>
        </pc:sldMkLst>
      </pc:sldChg>
      <pc:sldChg chg="modSp add">
        <pc:chgData name="Damian Gordon" userId="796278f3-970d-4a3b-8137-dc597a054133" providerId="ADAL" clId="{AAB4CF93-E0CC-4ABB-92F2-67728DBDA28A}" dt="2024-11-14T11:17:38.683" v="2997" actId="20577"/>
        <pc:sldMkLst>
          <pc:docMk/>
          <pc:sldMk cId="734396448" sldId="507"/>
        </pc:sldMkLst>
        <pc:spChg chg="mod">
          <ac:chgData name="Damian Gordon" userId="796278f3-970d-4a3b-8137-dc597a054133" providerId="ADAL" clId="{AAB4CF93-E0CC-4ABB-92F2-67728DBDA28A}" dt="2024-11-14T11:17:38.683" v="2997" actId="20577"/>
          <ac:spMkLst>
            <pc:docMk/>
            <pc:sldMk cId="734396448" sldId="507"/>
            <ac:spMk id="11" creationId="{7C08DDC7-0428-F3D5-02A2-A178A4166046}"/>
          </ac:spMkLst>
        </pc:spChg>
      </pc:sldChg>
      <pc:sldChg chg="addSp modSp del mod">
        <pc:chgData name="Damian Gordon" userId="796278f3-970d-4a3b-8137-dc597a054133" providerId="ADAL" clId="{AAB4CF93-E0CC-4ABB-92F2-67728DBDA28A}" dt="2024-11-14T01:52:39.769" v="853" actId="47"/>
        <pc:sldMkLst>
          <pc:docMk/>
          <pc:sldMk cId="2594675155" sldId="553"/>
        </pc:sldMkLst>
      </pc:sldChg>
      <pc:sldChg chg="del">
        <pc:chgData name="Damian Gordon" userId="796278f3-970d-4a3b-8137-dc597a054133" providerId="ADAL" clId="{AAB4CF93-E0CC-4ABB-92F2-67728DBDA28A}" dt="2024-11-14T00:16:17.274" v="319" actId="47"/>
        <pc:sldMkLst>
          <pc:docMk/>
          <pc:sldMk cId="2304768768" sldId="645"/>
        </pc:sldMkLst>
      </pc:sldChg>
      <pc:sldChg chg="del">
        <pc:chgData name="Damian Gordon" userId="796278f3-970d-4a3b-8137-dc597a054133" providerId="ADAL" clId="{AAB4CF93-E0CC-4ABB-92F2-67728DBDA28A}" dt="2024-11-14T00:16:17.274" v="319" actId="47"/>
        <pc:sldMkLst>
          <pc:docMk/>
          <pc:sldMk cId="2221610386" sldId="664"/>
        </pc:sldMkLst>
      </pc:sldChg>
      <pc:sldChg chg="addSp delSp modSp mod modMedia">
        <pc:chgData name="Damian Gordon" userId="796278f3-970d-4a3b-8137-dc597a054133" providerId="ADAL" clId="{AAB4CF93-E0CC-4ABB-92F2-67728DBDA28A}" dt="2024-11-13T12:01:23.765" v="83"/>
        <pc:sldMkLst>
          <pc:docMk/>
          <pc:sldMk cId="1814876306" sldId="672"/>
        </pc:sldMkLst>
      </pc:sldChg>
      <pc:sldChg chg="del">
        <pc:chgData name="Damian Gordon" userId="796278f3-970d-4a3b-8137-dc597a054133" providerId="ADAL" clId="{AAB4CF93-E0CC-4ABB-92F2-67728DBDA28A}" dt="2024-11-14T00:16:17.274" v="319" actId="47"/>
        <pc:sldMkLst>
          <pc:docMk/>
          <pc:sldMk cId="1505531879" sldId="673"/>
        </pc:sldMkLst>
      </pc:sldChg>
      <pc:sldChg chg="modSp ord modAnim">
        <pc:chgData name="Damian Gordon" userId="796278f3-970d-4a3b-8137-dc597a054133" providerId="ADAL" clId="{AAB4CF93-E0CC-4ABB-92F2-67728DBDA28A}" dt="2024-11-14T01:17:47.298" v="718"/>
        <pc:sldMkLst>
          <pc:docMk/>
          <pc:sldMk cId="337636775" sldId="727"/>
        </pc:sldMkLst>
      </pc:sldChg>
      <pc:sldChg chg="del">
        <pc:chgData name="Damian Gordon" userId="796278f3-970d-4a3b-8137-dc597a054133" providerId="ADAL" clId="{AAB4CF93-E0CC-4ABB-92F2-67728DBDA28A}" dt="2024-11-14T00:16:09" v="318" actId="47"/>
        <pc:sldMkLst>
          <pc:docMk/>
          <pc:sldMk cId="3335339159" sldId="737"/>
        </pc:sldMkLst>
      </pc:sldChg>
      <pc:sldChg chg="del">
        <pc:chgData name="Damian Gordon" userId="796278f3-970d-4a3b-8137-dc597a054133" providerId="ADAL" clId="{AAB4CF93-E0CC-4ABB-92F2-67728DBDA28A}" dt="2024-11-14T00:16:17.274" v="319" actId="47"/>
        <pc:sldMkLst>
          <pc:docMk/>
          <pc:sldMk cId="3116750807" sldId="740"/>
        </pc:sldMkLst>
      </pc:sldChg>
      <pc:sldChg chg="del">
        <pc:chgData name="Damian Gordon" userId="796278f3-970d-4a3b-8137-dc597a054133" providerId="ADAL" clId="{AAB4CF93-E0CC-4ABB-92F2-67728DBDA28A}" dt="2024-11-14T00:16:17.274" v="319" actId="47"/>
        <pc:sldMkLst>
          <pc:docMk/>
          <pc:sldMk cId="2126157197" sldId="741"/>
        </pc:sldMkLst>
      </pc:sldChg>
      <pc:sldChg chg="del">
        <pc:chgData name="Damian Gordon" userId="796278f3-970d-4a3b-8137-dc597a054133" providerId="ADAL" clId="{AAB4CF93-E0CC-4ABB-92F2-67728DBDA28A}" dt="2024-11-14T00:16:17.274" v="319" actId="47"/>
        <pc:sldMkLst>
          <pc:docMk/>
          <pc:sldMk cId="2100616338" sldId="742"/>
        </pc:sldMkLst>
      </pc:sldChg>
      <pc:sldChg chg="del">
        <pc:chgData name="Damian Gordon" userId="796278f3-970d-4a3b-8137-dc597a054133" providerId="ADAL" clId="{AAB4CF93-E0CC-4ABB-92F2-67728DBDA28A}" dt="2024-11-14T00:16:17.274" v="319" actId="47"/>
        <pc:sldMkLst>
          <pc:docMk/>
          <pc:sldMk cId="1933395079" sldId="743"/>
        </pc:sldMkLst>
      </pc:sldChg>
      <pc:sldChg chg="del">
        <pc:chgData name="Damian Gordon" userId="796278f3-970d-4a3b-8137-dc597a054133" providerId="ADAL" clId="{AAB4CF93-E0CC-4ABB-92F2-67728DBDA28A}" dt="2024-11-14T00:16:17.274" v="319" actId="47"/>
        <pc:sldMkLst>
          <pc:docMk/>
          <pc:sldMk cId="1502667413" sldId="744"/>
        </pc:sldMkLst>
      </pc:sldChg>
      <pc:sldChg chg="del">
        <pc:chgData name="Damian Gordon" userId="796278f3-970d-4a3b-8137-dc597a054133" providerId="ADAL" clId="{AAB4CF93-E0CC-4ABB-92F2-67728DBDA28A}" dt="2024-11-14T00:16:17.274" v="319" actId="47"/>
        <pc:sldMkLst>
          <pc:docMk/>
          <pc:sldMk cId="931328414" sldId="745"/>
        </pc:sldMkLst>
      </pc:sldChg>
      <pc:sldChg chg="del">
        <pc:chgData name="Damian Gordon" userId="796278f3-970d-4a3b-8137-dc597a054133" providerId="ADAL" clId="{AAB4CF93-E0CC-4ABB-92F2-67728DBDA28A}" dt="2024-11-14T00:16:17.274" v="319" actId="47"/>
        <pc:sldMkLst>
          <pc:docMk/>
          <pc:sldMk cId="4241562838" sldId="746"/>
        </pc:sldMkLst>
      </pc:sldChg>
      <pc:sldChg chg="del">
        <pc:chgData name="Damian Gordon" userId="796278f3-970d-4a3b-8137-dc597a054133" providerId="ADAL" clId="{AAB4CF93-E0CC-4ABB-92F2-67728DBDA28A}" dt="2024-11-14T00:16:17.274" v="319" actId="47"/>
        <pc:sldMkLst>
          <pc:docMk/>
          <pc:sldMk cId="3432327591" sldId="747"/>
        </pc:sldMkLst>
      </pc:sldChg>
      <pc:sldChg chg="del">
        <pc:chgData name="Damian Gordon" userId="796278f3-970d-4a3b-8137-dc597a054133" providerId="ADAL" clId="{AAB4CF93-E0CC-4ABB-92F2-67728DBDA28A}" dt="2024-11-14T00:16:17.274" v="319" actId="47"/>
        <pc:sldMkLst>
          <pc:docMk/>
          <pc:sldMk cId="4012157166" sldId="749"/>
        </pc:sldMkLst>
      </pc:sldChg>
      <pc:sldChg chg="del">
        <pc:chgData name="Damian Gordon" userId="796278f3-970d-4a3b-8137-dc597a054133" providerId="ADAL" clId="{AAB4CF93-E0CC-4ABB-92F2-67728DBDA28A}" dt="2024-11-14T00:16:17.274" v="319" actId="47"/>
        <pc:sldMkLst>
          <pc:docMk/>
          <pc:sldMk cId="3914347053" sldId="750"/>
        </pc:sldMkLst>
      </pc:sldChg>
      <pc:sldChg chg="del">
        <pc:chgData name="Damian Gordon" userId="796278f3-970d-4a3b-8137-dc597a054133" providerId="ADAL" clId="{AAB4CF93-E0CC-4ABB-92F2-67728DBDA28A}" dt="2024-11-14T00:16:17.274" v="319" actId="47"/>
        <pc:sldMkLst>
          <pc:docMk/>
          <pc:sldMk cId="2288994801" sldId="751"/>
        </pc:sldMkLst>
      </pc:sldChg>
      <pc:sldChg chg="del">
        <pc:chgData name="Damian Gordon" userId="796278f3-970d-4a3b-8137-dc597a054133" providerId="ADAL" clId="{AAB4CF93-E0CC-4ABB-92F2-67728DBDA28A}" dt="2024-11-14T00:16:17.274" v="319" actId="47"/>
        <pc:sldMkLst>
          <pc:docMk/>
          <pc:sldMk cId="1936188874" sldId="752"/>
        </pc:sldMkLst>
      </pc:sldChg>
      <pc:sldChg chg="del">
        <pc:chgData name="Damian Gordon" userId="796278f3-970d-4a3b-8137-dc597a054133" providerId="ADAL" clId="{AAB4CF93-E0CC-4ABB-92F2-67728DBDA28A}" dt="2024-11-14T00:16:17.274" v="319" actId="47"/>
        <pc:sldMkLst>
          <pc:docMk/>
          <pc:sldMk cId="2495214528" sldId="753"/>
        </pc:sldMkLst>
      </pc:sldChg>
      <pc:sldChg chg="del">
        <pc:chgData name="Damian Gordon" userId="796278f3-970d-4a3b-8137-dc597a054133" providerId="ADAL" clId="{AAB4CF93-E0CC-4ABB-92F2-67728DBDA28A}" dt="2024-11-14T00:16:17.274" v="319" actId="47"/>
        <pc:sldMkLst>
          <pc:docMk/>
          <pc:sldMk cId="2784711223" sldId="754"/>
        </pc:sldMkLst>
      </pc:sldChg>
      <pc:sldChg chg="del">
        <pc:chgData name="Damian Gordon" userId="796278f3-970d-4a3b-8137-dc597a054133" providerId="ADAL" clId="{AAB4CF93-E0CC-4ABB-92F2-67728DBDA28A}" dt="2024-11-14T00:16:17.274" v="319" actId="47"/>
        <pc:sldMkLst>
          <pc:docMk/>
          <pc:sldMk cId="754332516" sldId="755"/>
        </pc:sldMkLst>
      </pc:sldChg>
      <pc:sldChg chg="del">
        <pc:chgData name="Damian Gordon" userId="796278f3-970d-4a3b-8137-dc597a054133" providerId="ADAL" clId="{AAB4CF93-E0CC-4ABB-92F2-67728DBDA28A}" dt="2024-11-14T00:16:17.274" v="319" actId="47"/>
        <pc:sldMkLst>
          <pc:docMk/>
          <pc:sldMk cId="3897460127" sldId="756"/>
        </pc:sldMkLst>
      </pc:sldChg>
      <pc:sldChg chg="del">
        <pc:chgData name="Damian Gordon" userId="796278f3-970d-4a3b-8137-dc597a054133" providerId="ADAL" clId="{AAB4CF93-E0CC-4ABB-92F2-67728DBDA28A}" dt="2024-11-14T00:16:17.274" v="319" actId="47"/>
        <pc:sldMkLst>
          <pc:docMk/>
          <pc:sldMk cId="2988531067" sldId="757"/>
        </pc:sldMkLst>
      </pc:sldChg>
      <pc:sldChg chg="del">
        <pc:chgData name="Damian Gordon" userId="796278f3-970d-4a3b-8137-dc597a054133" providerId="ADAL" clId="{AAB4CF93-E0CC-4ABB-92F2-67728DBDA28A}" dt="2024-11-14T00:16:17.274" v="319" actId="47"/>
        <pc:sldMkLst>
          <pc:docMk/>
          <pc:sldMk cId="1672895734" sldId="758"/>
        </pc:sldMkLst>
      </pc:sldChg>
      <pc:sldChg chg="del">
        <pc:chgData name="Damian Gordon" userId="796278f3-970d-4a3b-8137-dc597a054133" providerId="ADAL" clId="{AAB4CF93-E0CC-4ABB-92F2-67728DBDA28A}" dt="2024-11-14T00:16:17.274" v="319" actId="47"/>
        <pc:sldMkLst>
          <pc:docMk/>
          <pc:sldMk cId="1716110153" sldId="759"/>
        </pc:sldMkLst>
      </pc:sldChg>
      <pc:sldChg chg="del">
        <pc:chgData name="Damian Gordon" userId="796278f3-970d-4a3b-8137-dc597a054133" providerId="ADAL" clId="{AAB4CF93-E0CC-4ABB-92F2-67728DBDA28A}" dt="2024-11-14T00:16:17.274" v="319" actId="47"/>
        <pc:sldMkLst>
          <pc:docMk/>
          <pc:sldMk cId="4136825654" sldId="760"/>
        </pc:sldMkLst>
      </pc:sldChg>
      <pc:sldChg chg="del">
        <pc:chgData name="Damian Gordon" userId="796278f3-970d-4a3b-8137-dc597a054133" providerId="ADAL" clId="{AAB4CF93-E0CC-4ABB-92F2-67728DBDA28A}" dt="2024-11-14T00:16:17.274" v="319" actId="47"/>
        <pc:sldMkLst>
          <pc:docMk/>
          <pc:sldMk cId="4185795757" sldId="761"/>
        </pc:sldMkLst>
      </pc:sldChg>
      <pc:sldChg chg="del">
        <pc:chgData name="Damian Gordon" userId="796278f3-970d-4a3b-8137-dc597a054133" providerId="ADAL" clId="{AAB4CF93-E0CC-4ABB-92F2-67728DBDA28A}" dt="2024-11-14T00:16:17.274" v="319" actId="47"/>
        <pc:sldMkLst>
          <pc:docMk/>
          <pc:sldMk cId="644211933" sldId="762"/>
        </pc:sldMkLst>
      </pc:sldChg>
      <pc:sldChg chg="del">
        <pc:chgData name="Damian Gordon" userId="796278f3-970d-4a3b-8137-dc597a054133" providerId="ADAL" clId="{AAB4CF93-E0CC-4ABB-92F2-67728DBDA28A}" dt="2024-11-14T00:16:17.274" v="319" actId="47"/>
        <pc:sldMkLst>
          <pc:docMk/>
          <pc:sldMk cId="3528280648" sldId="763"/>
        </pc:sldMkLst>
      </pc:sldChg>
      <pc:sldChg chg="del">
        <pc:chgData name="Damian Gordon" userId="796278f3-970d-4a3b-8137-dc597a054133" providerId="ADAL" clId="{AAB4CF93-E0CC-4ABB-92F2-67728DBDA28A}" dt="2024-11-14T00:16:17.274" v="319" actId="47"/>
        <pc:sldMkLst>
          <pc:docMk/>
          <pc:sldMk cId="520601442" sldId="764"/>
        </pc:sldMkLst>
      </pc:sldChg>
      <pc:sldChg chg="del">
        <pc:chgData name="Damian Gordon" userId="796278f3-970d-4a3b-8137-dc597a054133" providerId="ADAL" clId="{AAB4CF93-E0CC-4ABB-92F2-67728DBDA28A}" dt="2024-11-14T00:16:17.274" v="319" actId="47"/>
        <pc:sldMkLst>
          <pc:docMk/>
          <pc:sldMk cId="3702475705" sldId="766"/>
        </pc:sldMkLst>
      </pc:sldChg>
      <pc:sldChg chg="del">
        <pc:chgData name="Damian Gordon" userId="796278f3-970d-4a3b-8137-dc597a054133" providerId="ADAL" clId="{AAB4CF93-E0CC-4ABB-92F2-67728DBDA28A}" dt="2024-11-14T00:16:17.274" v="319" actId="47"/>
        <pc:sldMkLst>
          <pc:docMk/>
          <pc:sldMk cId="1206749708" sldId="767"/>
        </pc:sldMkLst>
      </pc:sldChg>
      <pc:sldChg chg="del">
        <pc:chgData name="Damian Gordon" userId="796278f3-970d-4a3b-8137-dc597a054133" providerId="ADAL" clId="{AAB4CF93-E0CC-4ABB-92F2-67728DBDA28A}" dt="2024-11-14T00:16:17.274" v="319" actId="47"/>
        <pc:sldMkLst>
          <pc:docMk/>
          <pc:sldMk cId="3651706390" sldId="768"/>
        </pc:sldMkLst>
      </pc:sldChg>
      <pc:sldChg chg="del">
        <pc:chgData name="Damian Gordon" userId="796278f3-970d-4a3b-8137-dc597a054133" providerId="ADAL" clId="{AAB4CF93-E0CC-4ABB-92F2-67728DBDA28A}" dt="2024-11-14T00:16:17.274" v="319" actId="47"/>
        <pc:sldMkLst>
          <pc:docMk/>
          <pc:sldMk cId="1426221555" sldId="769"/>
        </pc:sldMkLst>
      </pc:sldChg>
      <pc:sldChg chg="del">
        <pc:chgData name="Damian Gordon" userId="796278f3-970d-4a3b-8137-dc597a054133" providerId="ADAL" clId="{AAB4CF93-E0CC-4ABB-92F2-67728DBDA28A}" dt="2024-11-14T00:16:17.274" v="319" actId="47"/>
        <pc:sldMkLst>
          <pc:docMk/>
          <pc:sldMk cId="2741462461" sldId="770"/>
        </pc:sldMkLst>
      </pc:sldChg>
      <pc:sldChg chg="del">
        <pc:chgData name="Damian Gordon" userId="796278f3-970d-4a3b-8137-dc597a054133" providerId="ADAL" clId="{AAB4CF93-E0CC-4ABB-92F2-67728DBDA28A}" dt="2024-11-14T00:16:17.274" v="319" actId="47"/>
        <pc:sldMkLst>
          <pc:docMk/>
          <pc:sldMk cId="1875120253" sldId="771"/>
        </pc:sldMkLst>
      </pc:sldChg>
      <pc:sldChg chg="del">
        <pc:chgData name="Damian Gordon" userId="796278f3-970d-4a3b-8137-dc597a054133" providerId="ADAL" clId="{AAB4CF93-E0CC-4ABB-92F2-67728DBDA28A}" dt="2024-11-14T00:16:17.274" v="319" actId="47"/>
        <pc:sldMkLst>
          <pc:docMk/>
          <pc:sldMk cId="863486708" sldId="772"/>
        </pc:sldMkLst>
      </pc:sldChg>
      <pc:sldChg chg="del">
        <pc:chgData name="Damian Gordon" userId="796278f3-970d-4a3b-8137-dc597a054133" providerId="ADAL" clId="{AAB4CF93-E0CC-4ABB-92F2-67728DBDA28A}" dt="2024-11-14T00:16:17.274" v="319" actId="47"/>
        <pc:sldMkLst>
          <pc:docMk/>
          <pc:sldMk cId="3690064929" sldId="773"/>
        </pc:sldMkLst>
      </pc:sldChg>
      <pc:sldChg chg="del">
        <pc:chgData name="Damian Gordon" userId="796278f3-970d-4a3b-8137-dc597a054133" providerId="ADAL" clId="{AAB4CF93-E0CC-4ABB-92F2-67728DBDA28A}" dt="2024-11-14T00:16:17.274" v="319" actId="47"/>
        <pc:sldMkLst>
          <pc:docMk/>
          <pc:sldMk cId="652402510" sldId="775"/>
        </pc:sldMkLst>
      </pc:sldChg>
      <pc:sldChg chg="del">
        <pc:chgData name="Damian Gordon" userId="796278f3-970d-4a3b-8137-dc597a054133" providerId="ADAL" clId="{AAB4CF93-E0CC-4ABB-92F2-67728DBDA28A}" dt="2024-11-14T00:16:09" v="318" actId="47"/>
        <pc:sldMkLst>
          <pc:docMk/>
          <pc:sldMk cId="3542683456" sldId="780"/>
        </pc:sldMkLst>
      </pc:sldChg>
      <pc:sldChg chg="del">
        <pc:chgData name="Damian Gordon" userId="796278f3-970d-4a3b-8137-dc597a054133" providerId="ADAL" clId="{AAB4CF93-E0CC-4ABB-92F2-67728DBDA28A}" dt="2024-11-14T00:16:09" v="318" actId="47"/>
        <pc:sldMkLst>
          <pc:docMk/>
          <pc:sldMk cId="492874878" sldId="781"/>
        </pc:sldMkLst>
      </pc:sldChg>
      <pc:sldChg chg="del">
        <pc:chgData name="Damian Gordon" userId="796278f3-970d-4a3b-8137-dc597a054133" providerId="ADAL" clId="{AAB4CF93-E0CC-4ABB-92F2-67728DBDA28A}" dt="2024-11-14T00:16:09" v="318" actId="47"/>
        <pc:sldMkLst>
          <pc:docMk/>
          <pc:sldMk cId="3255880835" sldId="782"/>
        </pc:sldMkLst>
      </pc:sldChg>
      <pc:sldChg chg="del">
        <pc:chgData name="Damian Gordon" userId="796278f3-970d-4a3b-8137-dc597a054133" providerId="ADAL" clId="{AAB4CF93-E0CC-4ABB-92F2-67728DBDA28A}" dt="2024-11-14T00:16:09" v="318" actId="47"/>
        <pc:sldMkLst>
          <pc:docMk/>
          <pc:sldMk cId="3400421097" sldId="783"/>
        </pc:sldMkLst>
      </pc:sldChg>
      <pc:sldChg chg="del">
        <pc:chgData name="Damian Gordon" userId="796278f3-970d-4a3b-8137-dc597a054133" providerId="ADAL" clId="{AAB4CF93-E0CC-4ABB-92F2-67728DBDA28A}" dt="2024-11-14T00:16:09" v="318" actId="47"/>
        <pc:sldMkLst>
          <pc:docMk/>
          <pc:sldMk cId="2897823732" sldId="784"/>
        </pc:sldMkLst>
      </pc:sldChg>
      <pc:sldChg chg="del">
        <pc:chgData name="Damian Gordon" userId="796278f3-970d-4a3b-8137-dc597a054133" providerId="ADAL" clId="{AAB4CF93-E0CC-4ABB-92F2-67728DBDA28A}" dt="2024-11-14T00:16:09" v="318" actId="47"/>
        <pc:sldMkLst>
          <pc:docMk/>
          <pc:sldMk cId="2861736560" sldId="786"/>
        </pc:sldMkLst>
      </pc:sldChg>
      <pc:sldChg chg="del">
        <pc:chgData name="Damian Gordon" userId="796278f3-970d-4a3b-8137-dc597a054133" providerId="ADAL" clId="{AAB4CF93-E0CC-4ABB-92F2-67728DBDA28A}" dt="2024-11-14T00:16:09" v="318" actId="47"/>
        <pc:sldMkLst>
          <pc:docMk/>
          <pc:sldMk cId="520445968" sldId="787"/>
        </pc:sldMkLst>
      </pc:sldChg>
      <pc:sldChg chg="del">
        <pc:chgData name="Damian Gordon" userId="796278f3-970d-4a3b-8137-dc597a054133" providerId="ADAL" clId="{AAB4CF93-E0CC-4ABB-92F2-67728DBDA28A}" dt="2024-11-14T00:16:09" v="318" actId="47"/>
        <pc:sldMkLst>
          <pc:docMk/>
          <pc:sldMk cId="3160904605" sldId="788"/>
        </pc:sldMkLst>
      </pc:sldChg>
      <pc:sldChg chg="del">
        <pc:chgData name="Damian Gordon" userId="796278f3-970d-4a3b-8137-dc597a054133" providerId="ADAL" clId="{AAB4CF93-E0CC-4ABB-92F2-67728DBDA28A}" dt="2024-11-14T00:16:09" v="318" actId="47"/>
        <pc:sldMkLst>
          <pc:docMk/>
          <pc:sldMk cId="406658134" sldId="789"/>
        </pc:sldMkLst>
      </pc:sldChg>
      <pc:sldChg chg="del">
        <pc:chgData name="Damian Gordon" userId="796278f3-970d-4a3b-8137-dc597a054133" providerId="ADAL" clId="{AAB4CF93-E0CC-4ABB-92F2-67728DBDA28A}" dt="2024-11-14T00:16:17.274" v="319" actId="47"/>
        <pc:sldMkLst>
          <pc:docMk/>
          <pc:sldMk cId="3603184083" sldId="790"/>
        </pc:sldMkLst>
      </pc:sldChg>
      <pc:sldChg chg="del">
        <pc:chgData name="Damian Gordon" userId="796278f3-970d-4a3b-8137-dc597a054133" providerId="ADAL" clId="{AAB4CF93-E0CC-4ABB-92F2-67728DBDA28A}" dt="2024-11-14T00:16:09" v="318" actId="47"/>
        <pc:sldMkLst>
          <pc:docMk/>
          <pc:sldMk cId="2166172882" sldId="791"/>
        </pc:sldMkLst>
      </pc:sldChg>
      <pc:sldChg chg="del">
        <pc:chgData name="Damian Gordon" userId="796278f3-970d-4a3b-8137-dc597a054133" providerId="ADAL" clId="{AAB4CF93-E0CC-4ABB-92F2-67728DBDA28A}" dt="2024-11-14T00:16:09" v="318" actId="47"/>
        <pc:sldMkLst>
          <pc:docMk/>
          <pc:sldMk cId="3285808523" sldId="792"/>
        </pc:sldMkLst>
      </pc:sldChg>
      <pc:sldChg chg="del">
        <pc:chgData name="Damian Gordon" userId="796278f3-970d-4a3b-8137-dc597a054133" providerId="ADAL" clId="{AAB4CF93-E0CC-4ABB-92F2-67728DBDA28A}" dt="2024-11-14T00:16:09" v="318" actId="47"/>
        <pc:sldMkLst>
          <pc:docMk/>
          <pc:sldMk cId="183918557" sldId="793"/>
        </pc:sldMkLst>
      </pc:sldChg>
      <pc:sldChg chg="del">
        <pc:chgData name="Damian Gordon" userId="796278f3-970d-4a3b-8137-dc597a054133" providerId="ADAL" clId="{AAB4CF93-E0CC-4ABB-92F2-67728DBDA28A}" dt="2024-11-14T00:16:09" v="318" actId="47"/>
        <pc:sldMkLst>
          <pc:docMk/>
          <pc:sldMk cId="342127885" sldId="794"/>
        </pc:sldMkLst>
      </pc:sldChg>
      <pc:sldChg chg="del">
        <pc:chgData name="Damian Gordon" userId="796278f3-970d-4a3b-8137-dc597a054133" providerId="ADAL" clId="{AAB4CF93-E0CC-4ABB-92F2-67728DBDA28A}" dt="2024-11-14T00:16:09" v="318" actId="47"/>
        <pc:sldMkLst>
          <pc:docMk/>
          <pc:sldMk cId="1333833009" sldId="795"/>
        </pc:sldMkLst>
      </pc:sldChg>
      <pc:sldChg chg="del">
        <pc:chgData name="Damian Gordon" userId="796278f3-970d-4a3b-8137-dc597a054133" providerId="ADAL" clId="{AAB4CF93-E0CC-4ABB-92F2-67728DBDA28A}" dt="2024-11-14T00:16:17.274" v="319" actId="47"/>
        <pc:sldMkLst>
          <pc:docMk/>
          <pc:sldMk cId="203997205" sldId="797"/>
        </pc:sldMkLst>
      </pc:sldChg>
      <pc:sldChg chg="addSp modSp new del mod">
        <pc:chgData name="Damian Gordon" userId="796278f3-970d-4a3b-8137-dc597a054133" providerId="ADAL" clId="{AAB4CF93-E0CC-4ABB-92F2-67728DBDA28A}" dt="2024-11-13T23:50:09.209" v="130" actId="47"/>
        <pc:sldMkLst>
          <pc:docMk/>
          <pc:sldMk cId="2405035739" sldId="798"/>
        </pc:sldMkLst>
      </pc:sldChg>
      <pc:sldChg chg="addSp delSp modSp add del mod">
        <pc:chgData name="Damian Gordon" userId="796278f3-970d-4a3b-8137-dc597a054133" providerId="ADAL" clId="{AAB4CF93-E0CC-4ABB-92F2-67728DBDA28A}" dt="2024-11-13T23:50:58.117" v="140" actId="47"/>
        <pc:sldMkLst>
          <pc:docMk/>
          <pc:sldMk cId="1850852355" sldId="799"/>
        </pc:sldMkLst>
      </pc:sldChg>
      <pc:sldChg chg="modSp add del mod">
        <pc:chgData name="Damian Gordon" userId="796278f3-970d-4a3b-8137-dc597a054133" providerId="ADAL" clId="{AAB4CF93-E0CC-4ABB-92F2-67728DBDA28A}" dt="2024-11-14T11:25:53.722" v="3093" actId="47"/>
        <pc:sldMkLst>
          <pc:docMk/>
          <pc:sldMk cId="1008018196" sldId="800"/>
        </pc:sldMkLst>
      </pc:sldChg>
      <pc:sldChg chg="modSp add del mod">
        <pc:chgData name="Damian Gordon" userId="796278f3-970d-4a3b-8137-dc597a054133" providerId="ADAL" clId="{AAB4CF93-E0CC-4ABB-92F2-67728DBDA28A}" dt="2024-11-14T11:26:07.710" v="3094" actId="2696"/>
        <pc:sldMkLst>
          <pc:docMk/>
          <pc:sldMk cId="2179488794" sldId="801"/>
        </pc:sldMkLst>
      </pc:sldChg>
      <pc:sldChg chg="addSp delSp modSp add mod">
        <pc:chgData name="Damian Gordon" userId="796278f3-970d-4a3b-8137-dc597a054133" providerId="ADAL" clId="{AAB4CF93-E0CC-4ABB-92F2-67728DBDA28A}" dt="2024-11-16T15:06:27.471" v="3379" actId="20577"/>
        <pc:sldMkLst>
          <pc:docMk/>
          <pc:sldMk cId="2413779209" sldId="801"/>
        </pc:sldMkLst>
      </pc:sldChg>
      <pc:sldChg chg="add del">
        <pc:chgData name="Damian Gordon" userId="796278f3-970d-4a3b-8137-dc597a054133" providerId="ADAL" clId="{AAB4CF93-E0CC-4ABB-92F2-67728DBDA28A}" dt="2024-11-16T16:50:10.761" v="5718" actId="47"/>
        <pc:sldMkLst>
          <pc:docMk/>
          <pc:sldMk cId="721798891" sldId="802"/>
        </pc:sldMkLst>
      </pc:sldChg>
      <pc:sldChg chg="modSp add del mod">
        <pc:chgData name="Damian Gordon" userId="796278f3-970d-4a3b-8137-dc597a054133" providerId="ADAL" clId="{AAB4CF93-E0CC-4ABB-92F2-67728DBDA28A}" dt="2024-11-14T11:26:07.710" v="3094" actId="2696"/>
        <pc:sldMkLst>
          <pc:docMk/>
          <pc:sldMk cId="1521948739" sldId="802"/>
        </pc:sldMkLst>
      </pc:sldChg>
      <pc:sldChg chg="modSp add del mod">
        <pc:chgData name="Damian Gordon" userId="796278f3-970d-4a3b-8137-dc597a054133" providerId="ADAL" clId="{AAB4CF93-E0CC-4ABB-92F2-67728DBDA28A}" dt="2024-11-14T11:26:07.710" v="3094" actId="2696"/>
        <pc:sldMkLst>
          <pc:docMk/>
          <pc:sldMk cId="2554544700" sldId="803"/>
        </pc:sldMkLst>
      </pc:sldChg>
      <pc:sldChg chg="add">
        <pc:chgData name="Damian Gordon" userId="796278f3-970d-4a3b-8137-dc597a054133" providerId="ADAL" clId="{AAB4CF93-E0CC-4ABB-92F2-67728DBDA28A}" dt="2024-11-14T11:26:13.136" v="3095"/>
        <pc:sldMkLst>
          <pc:docMk/>
          <pc:sldMk cId="2708259209" sldId="803"/>
        </pc:sldMkLst>
      </pc:sldChg>
      <pc:sldChg chg="add">
        <pc:chgData name="Damian Gordon" userId="796278f3-970d-4a3b-8137-dc597a054133" providerId="ADAL" clId="{AAB4CF93-E0CC-4ABB-92F2-67728DBDA28A}" dt="2024-11-14T11:26:13.136" v="3095"/>
        <pc:sldMkLst>
          <pc:docMk/>
          <pc:sldMk cId="1639497307" sldId="804"/>
        </pc:sldMkLst>
      </pc:sldChg>
      <pc:sldChg chg="modSp add del mod">
        <pc:chgData name="Damian Gordon" userId="796278f3-970d-4a3b-8137-dc597a054133" providerId="ADAL" clId="{AAB4CF93-E0CC-4ABB-92F2-67728DBDA28A}" dt="2024-11-14T11:26:07.710" v="3094" actId="2696"/>
        <pc:sldMkLst>
          <pc:docMk/>
          <pc:sldMk cId="1646778720" sldId="804"/>
        </pc:sldMkLst>
      </pc:sldChg>
      <pc:sldChg chg="addSp modSp add del mod modAnim">
        <pc:chgData name="Damian Gordon" userId="796278f3-970d-4a3b-8137-dc597a054133" providerId="ADAL" clId="{AAB4CF93-E0CC-4ABB-92F2-67728DBDA28A}" dt="2024-11-14T11:25:45.239" v="3092" actId="47"/>
        <pc:sldMkLst>
          <pc:docMk/>
          <pc:sldMk cId="3590624914" sldId="805"/>
        </pc:sldMkLst>
      </pc:sldChg>
      <pc:sldChg chg="modSp add mod ord modNotesTx">
        <pc:chgData name="Damian Gordon" userId="796278f3-970d-4a3b-8137-dc597a054133" providerId="ADAL" clId="{AAB4CF93-E0CC-4ABB-92F2-67728DBDA28A}" dt="2024-11-14T00:00:17.350" v="199"/>
        <pc:sldMkLst>
          <pc:docMk/>
          <pc:sldMk cId="3306271998" sldId="806"/>
        </pc:sldMkLst>
      </pc:sldChg>
      <pc:sldChg chg="modSp add mod">
        <pc:chgData name="Damian Gordon" userId="796278f3-970d-4a3b-8137-dc597a054133" providerId="ADAL" clId="{AAB4CF93-E0CC-4ABB-92F2-67728DBDA28A}" dt="2024-11-14T00:09:23.056" v="261" actId="20577"/>
        <pc:sldMkLst>
          <pc:docMk/>
          <pc:sldMk cId="891867430" sldId="807"/>
        </pc:sldMkLst>
      </pc:sldChg>
      <pc:sldChg chg="add del">
        <pc:chgData name="Damian Gordon" userId="796278f3-970d-4a3b-8137-dc597a054133" providerId="ADAL" clId="{AAB4CF93-E0CC-4ABB-92F2-67728DBDA28A}" dt="2024-11-13T23:57:46.691" v="145"/>
        <pc:sldMkLst>
          <pc:docMk/>
          <pc:sldMk cId="955341454" sldId="807"/>
        </pc:sldMkLst>
      </pc:sldChg>
      <pc:sldChg chg="modSp add mod">
        <pc:chgData name="Damian Gordon" userId="796278f3-970d-4a3b-8137-dc597a054133" providerId="ADAL" clId="{AAB4CF93-E0CC-4ABB-92F2-67728DBDA28A}" dt="2024-11-14T00:09:15.155" v="257" actId="20577"/>
        <pc:sldMkLst>
          <pc:docMk/>
          <pc:sldMk cId="3855214317" sldId="808"/>
        </pc:sldMkLst>
      </pc:sldChg>
      <pc:sldChg chg="modSp add mod">
        <pc:chgData name="Damian Gordon" userId="796278f3-970d-4a3b-8137-dc597a054133" providerId="ADAL" clId="{AAB4CF93-E0CC-4ABB-92F2-67728DBDA28A}" dt="2024-11-14T00:10:24.220" v="282" actId="20577"/>
        <pc:sldMkLst>
          <pc:docMk/>
          <pc:sldMk cId="3582520559" sldId="809"/>
        </pc:sldMkLst>
      </pc:sldChg>
      <pc:sldChg chg="modSp add mod">
        <pc:chgData name="Damian Gordon" userId="796278f3-970d-4a3b-8137-dc597a054133" providerId="ADAL" clId="{AAB4CF93-E0CC-4ABB-92F2-67728DBDA28A}" dt="2024-11-14T00:12:03.021" v="298" actId="20577"/>
        <pc:sldMkLst>
          <pc:docMk/>
          <pc:sldMk cId="362580098" sldId="810"/>
        </pc:sldMkLst>
      </pc:sldChg>
      <pc:sldChg chg="modSp add mod">
        <pc:chgData name="Damian Gordon" userId="796278f3-970d-4a3b-8137-dc597a054133" providerId="ADAL" clId="{AAB4CF93-E0CC-4ABB-92F2-67728DBDA28A}" dt="2024-11-14T00:12:49.884" v="315" actId="404"/>
        <pc:sldMkLst>
          <pc:docMk/>
          <pc:sldMk cId="2305374292" sldId="811"/>
        </pc:sldMkLst>
      </pc:sldChg>
      <pc:sldChg chg="addSp delSp modSp add mod ord">
        <pc:chgData name="Damian Gordon" userId="796278f3-970d-4a3b-8137-dc597a054133" providerId="ADAL" clId="{AAB4CF93-E0CC-4ABB-92F2-67728DBDA28A}" dt="2024-11-14T09:34:21.413" v="1535" actId="1038"/>
        <pc:sldMkLst>
          <pc:docMk/>
          <pc:sldMk cId="2585848875" sldId="812"/>
        </pc:sldMkLst>
      </pc:sldChg>
      <pc:sldChg chg="addSp delSp modSp add mod ord">
        <pc:chgData name="Damian Gordon" userId="796278f3-970d-4a3b-8137-dc597a054133" providerId="ADAL" clId="{AAB4CF93-E0CC-4ABB-92F2-67728DBDA28A}" dt="2024-11-14T01:17:47.298" v="718"/>
        <pc:sldMkLst>
          <pc:docMk/>
          <pc:sldMk cId="1317279399" sldId="813"/>
        </pc:sldMkLst>
      </pc:sldChg>
      <pc:sldChg chg="addSp modSp add mod ord">
        <pc:chgData name="Damian Gordon" userId="796278f3-970d-4a3b-8137-dc597a054133" providerId="ADAL" clId="{AAB4CF93-E0CC-4ABB-92F2-67728DBDA28A}" dt="2024-11-14T01:17:47.298" v="718"/>
        <pc:sldMkLst>
          <pc:docMk/>
          <pc:sldMk cId="181608043" sldId="814"/>
        </pc:sldMkLst>
      </pc:sldChg>
      <pc:sldChg chg="addSp delSp modSp add mod ord">
        <pc:chgData name="Damian Gordon" userId="796278f3-970d-4a3b-8137-dc597a054133" providerId="ADAL" clId="{AAB4CF93-E0CC-4ABB-92F2-67728DBDA28A}" dt="2024-11-14T01:17:47.298" v="718"/>
        <pc:sldMkLst>
          <pc:docMk/>
          <pc:sldMk cId="4128371570" sldId="815"/>
        </pc:sldMkLst>
      </pc:sldChg>
      <pc:sldChg chg="addSp delSp modSp add mod ord">
        <pc:chgData name="Damian Gordon" userId="796278f3-970d-4a3b-8137-dc597a054133" providerId="ADAL" clId="{AAB4CF93-E0CC-4ABB-92F2-67728DBDA28A}" dt="2024-11-14T01:17:47.298" v="718"/>
        <pc:sldMkLst>
          <pc:docMk/>
          <pc:sldMk cId="1045438370" sldId="816"/>
        </pc:sldMkLst>
      </pc:sldChg>
      <pc:sldChg chg="addSp modSp new del modAnim">
        <pc:chgData name="Damian Gordon" userId="796278f3-970d-4a3b-8137-dc597a054133" providerId="ADAL" clId="{AAB4CF93-E0CC-4ABB-92F2-67728DBDA28A}" dt="2024-11-14T11:17:23.147" v="2986" actId="47"/>
        <pc:sldMkLst>
          <pc:docMk/>
          <pc:sldMk cId="1243925895" sldId="817"/>
        </pc:sldMkLst>
      </pc:sldChg>
      <pc:sldChg chg="modSp add del mod">
        <pc:chgData name="Damian Gordon" userId="796278f3-970d-4a3b-8137-dc597a054133" providerId="ADAL" clId="{AAB4CF93-E0CC-4ABB-92F2-67728DBDA28A}" dt="2024-11-14T00:43:46.350" v="484" actId="47"/>
        <pc:sldMkLst>
          <pc:docMk/>
          <pc:sldMk cId="86852858" sldId="818"/>
        </pc:sldMkLst>
      </pc:sldChg>
      <pc:sldChg chg="addSp delSp modSp add del mod">
        <pc:chgData name="Damian Gordon" userId="796278f3-970d-4a3b-8137-dc597a054133" providerId="ADAL" clId="{AAB4CF93-E0CC-4ABB-92F2-67728DBDA28A}" dt="2024-11-14T00:47:44.515" v="518" actId="47"/>
        <pc:sldMkLst>
          <pc:docMk/>
          <pc:sldMk cId="1341589206" sldId="819"/>
        </pc:sldMkLst>
      </pc:sldChg>
      <pc:sldChg chg="add del">
        <pc:chgData name="Damian Gordon" userId="796278f3-970d-4a3b-8137-dc597a054133" providerId="ADAL" clId="{AAB4CF93-E0CC-4ABB-92F2-67728DBDA28A}" dt="2024-11-14T00:46:57.339" v="507" actId="47"/>
        <pc:sldMkLst>
          <pc:docMk/>
          <pc:sldMk cId="932428185" sldId="820"/>
        </pc:sldMkLst>
      </pc:sldChg>
      <pc:sldChg chg="add del">
        <pc:chgData name="Damian Gordon" userId="796278f3-970d-4a3b-8137-dc597a054133" providerId="ADAL" clId="{AAB4CF93-E0CC-4ABB-92F2-67728DBDA28A}" dt="2024-11-14T00:46:43.148" v="504"/>
        <pc:sldMkLst>
          <pc:docMk/>
          <pc:sldMk cId="4218049618" sldId="820"/>
        </pc:sldMkLst>
      </pc:sldChg>
      <pc:sldChg chg="addSp delSp modSp add mod ord">
        <pc:chgData name="Damian Gordon" userId="796278f3-970d-4a3b-8137-dc597a054133" providerId="ADAL" clId="{AAB4CF93-E0CC-4ABB-92F2-67728DBDA28A}" dt="2024-11-14T01:54:36.581" v="859" actId="403"/>
        <pc:sldMkLst>
          <pc:docMk/>
          <pc:sldMk cId="3628500490" sldId="821"/>
        </pc:sldMkLst>
      </pc:sldChg>
      <pc:sldChg chg="addSp delSp modSp add del mod ord">
        <pc:chgData name="Damian Gordon" userId="796278f3-970d-4a3b-8137-dc597a054133" providerId="ADAL" clId="{AAB4CF93-E0CC-4ABB-92F2-67728DBDA28A}" dt="2024-11-14T11:14:42.994" v="2981" actId="47"/>
        <pc:sldMkLst>
          <pc:docMk/>
          <pc:sldMk cId="856049324" sldId="822"/>
        </pc:sldMkLst>
      </pc:sldChg>
      <pc:sldChg chg="addSp modSp add mod ord">
        <pc:chgData name="Damian Gordon" userId="796278f3-970d-4a3b-8137-dc597a054133" providerId="ADAL" clId="{AAB4CF93-E0CC-4ABB-92F2-67728DBDA28A}" dt="2024-11-14T01:17:47.298" v="718"/>
        <pc:sldMkLst>
          <pc:docMk/>
          <pc:sldMk cId="4285951879" sldId="823"/>
        </pc:sldMkLst>
      </pc:sldChg>
      <pc:sldChg chg="addSp modSp add mod ord">
        <pc:chgData name="Damian Gordon" userId="796278f3-970d-4a3b-8137-dc597a054133" providerId="ADAL" clId="{AAB4CF93-E0CC-4ABB-92F2-67728DBDA28A}" dt="2024-11-14T01:17:47.298" v="718"/>
        <pc:sldMkLst>
          <pc:docMk/>
          <pc:sldMk cId="3236495771" sldId="824"/>
        </pc:sldMkLst>
      </pc:sldChg>
      <pc:sldChg chg="addSp modSp add mod ord">
        <pc:chgData name="Damian Gordon" userId="796278f3-970d-4a3b-8137-dc597a054133" providerId="ADAL" clId="{AAB4CF93-E0CC-4ABB-92F2-67728DBDA28A}" dt="2024-11-14T01:17:47.298" v="718"/>
        <pc:sldMkLst>
          <pc:docMk/>
          <pc:sldMk cId="457753710" sldId="825"/>
        </pc:sldMkLst>
      </pc:sldChg>
      <pc:sldChg chg="addSp delSp modSp add mod ord">
        <pc:chgData name="Damian Gordon" userId="796278f3-970d-4a3b-8137-dc597a054133" providerId="ADAL" clId="{AAB4CF93-E0CC-4ABB-92F2-67728DBDA28A}" dt="2024-11-14T01:17:47.298" v="718"/>
        <pc:sldMkLst>
          <pc:docMk/>
          <pc:sldMk cId="1564151205" sldId="826"/>
        </pc:sldMkLst>
      </pc:sldChg>
      <pc:sldChg chg="addSp delSp modSp add mod ord">
        <pc:chgData name="Damian Gordon" userId="796278f3-970d-4a3b-8137-dc597a054133" providerId="ADAL" clId="{AAB4CF93-E0CC-4ABB-92F2-67728DBDA28A}" dt="2024-11-14T01:17:47.298" v="718"/>
        <pc:sldMkLst>
          <pc:docMk/>
          <pc:sldMk cId="3349681351" sldId="827"/>
        </pc:sldMkLst>
      </pc:sldChg>
      <pc:sldChg chg="addSp delSp modSp add mod ord">
        <pc:chgData name="Damian Gordon" userId="796278f3-970d-4a3b-8137-dc597a054133" providerId="ADAL" clId="{AAB4CF93-E0CC-4ABB-92F2-67728DBDA28A}" dt="2024-11-14T01:17:47.298" v="718"/>
        <pc:sldMkLst>
          <pc:docMk/>
          <pc:sldMk cId="3795127066" sldId="828"/>
        </pc:sldMkLst>
      </pc:sldChg>
      <pc:sldChg chg="addSp modSp add mod ord">
        <pc:chgData name="Damian Gordon" userId="796278f3-970d-4a3b-8137-dc597a054133" providerId="ADAL" clId="{AAB4CF93-E0CC-4ABB-92F2-67728DBDA28A}" dt="2024-11-14T09:24:18.908" v="865"/>
        <pc:sldMkLst>
          <pc:docMk/>
          <pc:sldMk cId="3606574033" sldId="829"/>
        </pc:sldMkLst>
      </pc:sldChg>
      <pc:sldChg chg="modSp add mod">
        <pc:chgData name="Damian Gordon" userId="796278f3-970d-4a3b-8137-dc597a054133" providerId="ADAL" clId="{AAB4CF93-E0CC-4ABB-92F2-67728DBDA28A}" dt="2024-11-14T11:27:01.327" v="3144" actId="20577"/>
        <pc:sldMkLst>
          <pc:docMk/>
          <pc:sldMk cId="828293580" sldId="830"/>
        </pc:sldMkLst>
        <pc:spChg chg="mod">
          <ac:chgData name="Damian Gordon" userId="796278f3-970d-4a3b-8137-dc597a054133" providerId="ADAL" clId="{AAB4CF93-E0CC-4ABB-92F2-67728DBDA28A}" dt="2024-11-14T11:27:01.327" v="3144" actId="20577"/>
          <ac:spMkLst>
            <pc:docMk/>
            <pc:sldMk cId="828293580" sldId="830"/>
            <ac:spMk id="3" creationId="{090D1A98-7D26-55F8-68C1-CCAB204AE151}"/>
          </ac:spMkLst>
        </pc:spChg>
      </pc:sldChg>
      <pc:sldChg chg="addSp delSp modSp new del mod ord setBg">
        <pc:chgData name="Damian Gordon" userId="796278f3-970d-4a3b-8137-dc597a054133" providerId="ADAL" clId="{AAB4CF93-E0CC-4ABB-92F2-67728DBDA28A}" dt="2024-11-14T11:11:40.428" v="2974" actId="47"/>
        <pc:sldMkLst>
          <pc:docMk/>
          <pc:sldMk cId="1414746272" sldId="831"/>
        </pc:sldMkLst>
      </pc:sldChg>
      <pc:sldChg chg="modSp add del mod">
        <pc:chgData name="Damian Gordon" userId="796278f3-970d-4a3b-8137-dc597a054133" providerId="ADAL" clId="{AAB4CF93-E0CC-4ABB-92F2-67728DBDA28A}" dt="2024-11-14T11:11:40.428" v="2974" actId="47"/>
        <pc:sldMkLst>
          <pc:docMk/>
          <pc:sldMk cId="2039446461" sldId="832"/>
        </pc:sldMkLst>
      </pc:sldChg>
      <pc:sldChg chg="modSp add del mod">
        <pc:chgData name="Damian Gordon" userId="796278f3-970d-4a3b-8137-dc597a054133" providerId="ADAL" clId="{AAB4CF93-E0CC-4ABB-92F2-67728DBDA28A}" dt="2024-11-14T11:11:40.428" v="2974" actId="47"/>
        <pc:sldMkLst>
          <pc:docMk/>
          <pc:sldMk cId="2548839985" sldId="833"/>
        </pc:sldMkLst>
      </pc:sldChg>
      <pc:sldChg chg="modSp add del mod">
        <pc:chgData name="Damian Gordon" userId="796278f3-970d-4a3b-8137-dc597a054133" providerId="ADAL" clId="{AAB4CF93-E0CC-4ABB-92F2-67728DBDA28A}" dt="2024-11-14T11:11:40.428" v="2974" actId="47"/>
        <pc:sldMkLst>
          <pc:docMk/>
          <pc:sldMk cId="242617383" sldId="834"/>
        </pc:sldMkLst>
      </pc:sldChg>
      <pc:sldChg chg="modSp add del mod">
        <pc:chgData name="Damian Gordon" userId="796278f3-970d-4a3b-8137-dc597a054133" providerId="ADAL" clId="{AAB4CF93-E0CC-4ABB-92F2-67728DBDA28A}" dt="2024-11-14T11:11:40.428" v="2974" actId="47"/>
        <pc:sldMkLst>
          <pc:docMk/>
          <pc:sldMk cId="1661999969" sldId="835"/>
        </pc:sldMkLst>
      </pc:sldChg>
      <pc:sldChg chg="modSp add del mod">
        <pc:chgData name="Damian Gordon" userId="796278f3-970d-4a3b-8137-dc597a054133" providerId="ADAL" clId="{AAB4CF93-E0CC-4ABB-92F2-67728DBDA28A}" dt="2024-11-14T11:11:40.428" v="2974" actId="47"/>
        <pc:sldMkLst>
          <pc:docMk/>
          <pc:sldMk cId="2750264842" sldId="836"/>
        </pc:sldMkLst>
      </pc:sldChg>
      <pc:sldChg chg="modSp add del mod">
        <pc:chgData name="Damian Gordon" userId="796278f3-970d-4a3b-8137-dc597a054133" providerId="ADAL" clId="{AAB4CF93-E0CC-4ABB-92F2-67728DBDA28A}" dt="2024-11-14T11:11:40.428" v="2974" actId="47"/>
        <pc:sldMkLst>
          <pc:docMk/>
          <pc:sldMk cId="1305457897" sldId="837"/>
        </pc:sldMkLst>
      </pc:sldChg>
      <pc:sldChg chg="addSp delSp modSp add mod ord modNotesTx">
        <pc:chgData name="Damian Gordon" userId="796278f3-970d-4a3b-8137-dc597a054133" providerId="ADAL" clId="{AAB4CF93-E0CC-4ABB-92F2-67728DBDA28A}" dt="2024-11-14T10:51:49.850" v="2645" actId="20577"/>
        <pc:sldMkLst>
          <pc:docMk/>
          <pc:sldMk cId="2008098950" sldId="838"/>
        </pc:sldMkLst>
      </pc:sldChg>
      <pc:sldChg chg="addSp delSp modSp new mod ord modMedia setBg">
        <pc:chgData name="Damian Gordon" userId="796278f3-970d-4a3b-8137-dc597a054133" providerId="ADAL" clId="{AAB4CF93-E0CC-4ABB-92F2-67728DBDA28A}" dt="2024-11-14T11:20:38.339" v="3041" actId="113"/>
        <pc:sldMkLst>
          <pc:docMk/>
          <pc:sldMk cId="1407377844" sldId="839"/>
        </pc:sldMkLst>
      </pc:sldChg>
      <pc:sldChg chg="add">
        <pc:chgData name="Damian Gordon" userId="796278f3-970d-4a3b-8137-dc597a054133" providerId="ADAL" clId="{AAB4CF93-E0CC-4ABB-92F2-67728DBDA28A}" dt="2024-11-14T09:41:41.218" v="1578"/>
        <pc:sldMkLst>
          <pc:docMk/>
          <pc:sldMk cId="213269933" sldId="840"/>
        </pc:sldMkLst>
      </pc:sldChg>
      <pc:sldChg chg="addSp delSp modSp add mod">
        <pc:chgData name="Damian Gordon" userId="796278f3-970d-4a3b-8137-dc597a054133" providerId="ADAL" clId="{AAB4CF93-E0CC-4ABB-92F2-67728DBDA28A}" dt="2024-11-14T10:17:10.787" v="1802"/>
        <pc:sldMkLst>
          <pc:docMk/>
          <pc:sldMk cId="3938458702" sldId="841"/>
        </pc:sldMkLst>
      </pc:sldChg>
      <pc:sldChg chg="addSp delSp modSp new mod setBg addAnim">
        <pc:chgData name="Damian Gordon" userId="796278f3-970d-4a3b-8137-dc597a054133" providerId="ADAL" clId="{AAB4CF93-E0CC-4ABB-92F2-67728DBDA28A}" dt="2024-11-14T10:16:33.584" v="1759" actId="1036"/>
        <pc:sldMkLst>
          <pc:docMk/>
          <pc:sldMk cId="1512742786" sldId="842"/>
        </pc:sldMkLst>
      </pc:sldChg>
      <pc:sldChg chg="addSp modSp add mod">
        <pc:chgData name="Damian Gordon" userId="796278f3-970d-4a3b-8137-dc597a054133" providerId="ADAL" clId="{AAB4CF93-E0CC-4ABB-92F2-67728DBDA28A}" dt="2024-11-14T11:13:48.543" v="2979" actId="1076"/>
        <pc:sldMkLst>
          <pc:docMk/>
          <pc:sldMk cId="2261252682" sldId="843"/>
        </pc:sldMkLst>
      </pc:sldChg>
      <pc:sldChg chg="modSp add mod ord modNotesTx">
        <pc:chgData name="Damian Gordon" userId="796278f3-970d-4a3b-8137-dc597a054133" providerId="ADAL" clId="{AAB4CF93-E0CC-4ABB-92F2-67728DBDA28A}" dt="2024-11-14T10:22:55.683" v="1898"/>
        <pc:sldMkLst>
          <pc:docMk/>
          <pc:sldMk cId="1850548616" sldId="844"/>
        </pc:sldMkLst>
      </pc:sldChg>
      <pc:sldChg chg="addSp modSp add mod modNotesTx">
        <pc:chgData name="Damian Gordon" userId="796278f3-970d-4a3b-8137-dc597a054133" providerId="ADAL" clId="{AAB4CF93-E0CC-4ABB-92F2-67728DBDA28A}" dt="2024-11-14T10:24:06.842" v="1934" actId="1038"/>
        <pc:sldMkLst>
          <pc:docMk/>
          <pc:sldMk cId="2806024534" sldId="845"/>
        </pc:sldMkLst>
      </pc:sldChg>
      <pc:sldChg chg="add del modNotesTx">
        <pc:chgData name="Damian Gordon" userId="796278f3-970d-4a3b-8137-dc597a054133" providerId="ADAL" clId="{AAB4CF93-E0CC-4ABB-92F2-67728DBDA28A}" dt="2024-11-14T10:24:14.292" v="1935" actId="47"/>
        <pc:sldMkLst>
          <pc:docMk/>
          <pc:sldMk cId="1159353794" sldId="846"/>
        </pc:sldMkLst>
      </pc:sldChg>
      <pc:sldChg chg="addSp modSp add mod">
        <pc:chgData name="Damian Gordon" userId="796278f3-970d-4a3b-8137-dc597a054133" providerId="ADAL" clId="{AAB4CF93-E0CC-4ABB-92F2-67728DBDA28A}" dt="2024-11-14T10:31:05.442" v="2061" actId="1076"/>
        <pc:sldMkLst>
          <pc:docMk/>
          <pc:sldMk cId="3621555150" sldId="846"/>
        </pc:sldMkLst>
      </pc:sldChg>
      <pc:sldChg chg="modSp add mod ord">
        <pc:chgData name="Damian Gordon" userId="796278f3-970d-4a3b-8137-dc597a054133" providerId="ADAL" clId="{AAB4CF93-E0CC-4ABB-92F2-67728DBDA28A}" dt="2024-11-14T10:31:23.566" v="2075" actId="20577"/>
        <pc:sldMkLst>
          <pc:docMk/>
          <pc:sldMk cId="866437055" sldId="847"/>
        </pc:sldMkLst>
      </pc:sldChg>
      <pc:sldChg chg="addSp modSp add mod">
        <pc:chgData name="Damian Gordon" userId="796278f3-970d-4a3b-8137-dc597a054133" providerId="ADAL" clId="{AAB4CF93-E0CC-4ABB-92F2-67728DBDA28A}" dt="2024-11-14T10:32:33.530" v="2095" actId="1076"/>
        <pc:sldMkLst>
          <pc:docMk/>
          <pc:sldMk cId="1975700290" sldId="848"/>
        </pc:sldMkLst>
      </pc:sldChg>
      <pc:sldChg chg="addSp modSp add mod">
        <pc:chgData name="Damian Gordon" userId="796278f3-970d-4a3b-8137-dc597a054133" providerId="ADAL" clId="{AAB4CF93-E0CC-4ABB-92F2-67728DBDA28A}" dt="2024-11-14T10:34:03.322" v="2100" actId="1076"/>
        <pc:sldMkLst>
          <pc:docMk/>
          <pc:sldMk cId="497017008" sldId="849"/>
        </pc:sldMkLst>
      </pc:sldChg>
      <pc:sldChg chg="modSp add mod ord">
        <pc:chgData name="Damian Gordon" userId="796278f3-970d-4a3b-8137-dc597a054133" providerId="ADAL" clId="{AAB4CF93-E0CC-4ABB-92F2-67728DBDA28A}" dt="2024-11-14T10:38:12.077" v="2232" actId="20577"/>
        <pc:sldMkLst>
          <pc:docMk/>
          <pc:sldMk cId="710084980" sldId="850"/>
        </pc:sldMkLst>
      </pc:sldChg>
      <pc:sldChg chg="addSp modSp add mod">
        <pc:chgData name="Damian Gordon" userId="796278f3-970d-4a3b-8137-dc597a054133" providerId="ADAL" clId="{AAB4CF93-E0CC-4ABB-92F2-67728DBDA28A}" dt="2024-11-14T10:40:49.459" v="2269" actId="207"/>
        <pc:sldMkLst>
          <pc:docMk/>
          <pc:sldMk cId="3678691080" sldId="851"/>
        </pc:sldMkLst>
      </pc:sldChg>
      <pc:sldChg chg="addSp delSp modSp add mod">
        <pc:chgData name="Damian Gordon" userId="796278f3-970d-4a3b-8137-dc597a054133" providerId="ADAL" clId="{AAB4CF93-E0CC-4ABB-92F2-67728DBDA28A}" dt="2024-11-14T10:43:29.992" v="2347" actId="1076"/>
        <pc:sldMkLst>
          <pc:docMk/>
          <pc:sldMk cId="3196553524" sldId="852"/>
        </pc:sldMkLst>
      </pc:sldChg>
      <pc:sldChg chg="modSp add mod ord modNotesTx">
        <pc:chgData name="Damian Gordon" userId="796278f3-970d-4a3b-8137-dc597a054133" providerId="ADAL" clId="{AAB4CF93-E0CC-4ABB-92F2-67728DBDA28A}" dt="2024-11-14T11:24:56.629" v="3091" actId="20577"/>
        <pc:sldMkLst>
          <pc:docMk/>
          <pc:sldMk cId="2630555899" sldId="853"/>
        </pc:sldMkLst>
      </pc:sldChg>
      <pc:sldChg chg="add">
        <pc:chgData name="Damian Gordon" userId="796278f3-970d-4a3b-8137-dc597a054133" providerId="ADAL" clId="{AAB4CF93-E0CC-4ABB-92F2-67728DBDA28A}" dt="2024-11-14T10:50:21.285" v="2534"/>
        <pc:sldMkLst>
          <pc:docMk/>
          <pc:sldMk cId="2431495085" sldId="854"/>
        </pc:sldMkLst>
      </pc:sldChg>
      <pc:sldChg chg="addSp modSp add mod">
        <pc:chgData name="Damian Gordon" userId="796278f3-970d-4a3b-8137-dc597a054133" providerId="ADAL" clId="{AAB4CF93-E0CC-4ABB-92F2-67728DBDA28A}" dt="2024-11-14T10:52:41.340" v="2663" actId="1037"/>
        <pc:sldMkLst>
          <pc:docMk/>
          <pc:sldMk cId="582808809" sldId="855"/>
        </pc:sldMkLst>
      </pc:sldChg>
      <pc:sldChg chg="addSp modSp add mod">
        <pc:chgData name="Damian Gordon" userId="796278f3-970d-4a3b-8137-dc597a054133" providerId="ADAL" clId="{AAB4CF93-E0CC-4ABB-92F2-67728DBDA28A}" dt="2024-11-14T10:58:27.472" v="2730" actId="1076"/>
        <pc:sldMkLst>
          <pc:docMk/>
          <pc:sldMk cId="3087887158" sldId="856"/>
        </pc:sldMkLst>
      </pc:sldChg>
      <pc:sldChg chg="modSp add mod ord">
        <pc:chgData name="Damian Gordon" userId="796278f3-970d-4a3b-8137-dc597a054133" providerId="ADAL" clId="{AAB4CF93-E0CC-4ABB-92F2-67728DBDA28A}" dt="2024-11-14T11:16:17.958" v="2982" actId="20577"/>
        <pc:sldMkLst>
          <pc:docMk/>
          <pc:sldMk cId="2939214928" sldId="857"/>
        </pc:sldMkLst>
      </pc:sldChg>
      <pc:sldChg chg="addSp delSp modSp new mod ord setBg">
        <pc:chgData name="Damian Gordon" userId="796278f3-970d-4a3b-8137-dc597a054133" providerId="ADAL" clId="{AAB4CF93-E0CC-4ABB-92F2-67728DBDA28A}" dt="2024-11-14T11:22:09.113" v="3090" actId="1035"/>
        <pc:sldMkLst>
          <pc:docMk/>
          <pc:sldMk cId="80451510" sldId="858"/>
        </pc:sldMkLst>
      </pc:sldChg>
      <pc:sldChg chg="addSp modSp new mod setBg">
        <pc:chgData name="Damian Gordon" userId="796278f3-970d-4a3b-8137-dc597a054133" providerId="ADAL" clId="{AAB4CF93-E0CC-4ABB-92F2-67728DBDA28A}" dt="2024-11-16T10:03:57.414" v="3149" actId="26606"/>
        <pc:sldMkLst>
          <pc:docMk/>
          <pc:sldMk cId="2016702497" sldId="859"/>
        </pc:sldMkLst>
      </pc:sldChg>
      <pc:sldChg chg="ord">
        <pc:chgData name="Damian Gordon" userId="796278f3-970d-4a3b-8137-dc597a054133" providerId="ADAL" clId="{AAB4CF93-E0CC-4ABB-92F2-67728DBDA28A}" dt="2024-11-16T16:44:15.273" v="5549"/>
        <pc:sldMkLst>
          <pc:docMk/>
          <pc:sldMk cId="3202536574" sldId="868"/>
        </pc:sldMkLst>
      </pc:sldChg>
      <pc:sldChg chg="ord">
        <pc:chgData name="Damian Gordon" userId="796278f3-970d-4a3b-8137-dc597a054133" providerId="ADAL" clId="{AAB4CF93-E0CC-4ABB-92F2-67728DBDA28A}" dt="2024-11-16T16:44:15.273" v="5549"/>
        <pc:sldMkLst>
          <pc:docMk/>
          <pc:sldMk cId="4142438165" sldId="869"/>
        </pc:sldMkLst>
      </pc:sldChg>
      <pc:sldChg chg="ord">
        <pc:chgData name="Damian Gordon" userId="796278f3-970d-4a3b-8137-dc597a054133" providerId="ADAL" clId="{AAB4CF93-E0CC-4ABB-92F2-67728DBDA28A}" dt="2024-11-16T16:44:15.273" v="5549"/>
        <pc:sldMkLst>
          <pc:docMk/>
          <pc:sldMk cId="3042154937" sldId="881"/>
        </pc:sldMkLst>
      </pc:sldChg>
      <pc:sldChg chg="ord">
        <pc:chgData name="Damian Gordon" userId="796278f3-970d-4a3b-8137-dc597a054133" providerId="ADAL" clId="{AAB4CF93-E0CC-4ABB-92F2-67728DBDA28A}" dt="2024-11-16T16:44:15.273" v="5549"/>
        <pc:sldMkLst>
          <pc:docMk/>
          <pc:sldMk cId="1300381548" sldId="882"/>
        </pc:sldMkLst>
      </pc:sldChg>
      <pc:sldChg chg="addSp delSp modSp add mod setBg">
        <pc:chgData name="Damian Gordon" userId="796278f3-970d-4a3b-8137-dc597a054133" providerId="ADAL" clId="{AAB4CF93-E0CC-4ABB-92F2-67728DBDA28A}" dt="2024-11-16T15:18:04.031" v="3669" actId="1076"/>
        <pc:sldMkLst>
          <pc:docMk/>
          <pc:sldMk cId="1440914413" sldId="883"/>
        </pc:sldMkLst>
      </pc:sldChg>
      <pc:sldChg chg="add del">
        <pc:chgData name="Damian Gordon" userId="796278f3-970d-4a3b-8137-dc597a054133" providerId="ADAL" clId="{AAB4CF93-E0CC-4ABB-92F2-67728DBDA28A}" dt="2024-11-16T16:50:07.369" v="5717" actId="47"/>
        <pc:sldMkLst>
          <pc:docMk/>
          <pc:sldMk cId="3100531805" sldId="884"/>
        </pc:sldMkLst>
      </pc:sldChg>
      <pc:sldChg chg="addSp delSp modSp new del mod setBg modClrScheme chgLayout">
        <pc:chgData name="Damian Gordon" userId="796278f3-970d-4a3b-8137-dc597a054133" providerId="ADAL" clId="{AAB4CF93-E0CC-4ABB-92F2-67728DBDA28A}" dt="2024-11-16T16:15:53.377" v="4668" actId="47"/>
        <pc:sldMkLst>
          <pc:docMk/>
          <pc:sldMk cId="584664249" sldId="885"/>
        </pc:sldMkLst>
      </pc:sldChg>
      <pc:sldChg chg="add del ord">
        <pc:chgData name="Damian Gordon" userId="796278f3-970d-4a3b-8137-dc597a054133" providerId="ADAL" clId="{AAB4CF93-E0CC-4ABB-92F2-67728DBDA28A}" dt="2024-11-16T16:50:57.309" v="5743" actId="47"/>
        <pc:sldMkLst>
          <pc:docMk/>
          <pc:sldMk cId="3078836540" sldId="886"/>
        </pc:sldMkLst>
      </pc:sldChg>
      <pc:sldChg chg="addSp delSp modSp add mod">
        <pc:chgData name="Damian Gordon" userId="796278f3-970d-4a3b-8137-dc597a054133" providerId="ADAL" clId="{AAB4CF93-E0CC-4ABB-92F2-67728DBDA28A}" dt="2024-11-16T15:51:13.096" v="3862" actId="5793"/>
        <pc:sldMkLst>
          <pc:docMk/>
          <pc:sldMk cId="3193087696" sldId="887"/>
        </pc:sldMkLst>
      </pc:sldChg>
      <pc:sldChg chg="addSp modSp add mod">
        <pc:chgData name="Damian Gordon" userId="796278f3-970d-4a3b-8137-dc597a054133" providerId="ADAL" clId="{AAB4CF93-E0CC-4ABB-92F2-67728DBDA28A}" dt="2024-11-16T15:53:17.579" v="3992" actId="164"/>
        <pc:sldMkLst>
          <pc:docMk/>
          <pc:sldMk cId="1833566873" sldId="888"/>
        </pc:sldMkLst>
      </pc:sldChg>
      <pc:sldChg chg="addSp delSp modSp add mod ord">
        <pc:chgData name="Damian Gordon" userId="796278f3-970d-4a3b-8137-dc597a054133" providerId="ADAL" clId="{AAB4CF93-E0CC-4ABB-92F2-67728DBDA28A}" dt="2024-11-16T16:08:23.726" v="4505"/>
        <pc:sldMkLst>
          <pc:docMk/>
          <pc:sldMk cId="2595992171" sldId="889"/>
        </pc:sldMkLst>
      </pc:sldChg>
      <pc:sldChg chg="addSp delSp modSp add mod ord">
        <pc:chgData name="Damian Gordon" userId="796278f3-970d-4a3b-8137-dc597a054133" providerId="ADAL" clId="{AAB4CF93-E0CC-4ABB-92F2-67728DBDA28A}" dt="2024-11-16T16:00:53.994" v="4299" actId="1582"/>
        <pc:sldMkLst>
          <pc:docMk/>
          <pc:sldMk cId="1732367683" sldId="890"/>
        </pc:sldMkLst>
      </pc:sldChg>
      <pc:sldChg chg="addSp delSp modSp add mod">
        <pc:chgData name="Damian Gordon" userId="796278f3-970d-4a3b-8137-dc597a054133" providerId="ADAL" clId="{AAB4CF93-E0CC-4ABB-92F2-67728DBDA28A}" dt="2024-11-16T16:07:59.254" v="4460" actId="164"/>
        <pc:sldMkLst>
          <pc:docMk/>
          <pc:sldMk cId="1987689182" sldId="891"/>
        </pc:sldMkLst>
      </pc:sldChg>
      <pc:sldChg chg="modSp add mod">
        <pc:chgData name="Damian Gordon" userId="796278f3-970d-4a3b-8137-dc597a054133" providerId="ADAL" clId="{AAB4CF93-E0CC-4ABB-92F2-67728DBDA28A}" dt="2024-11-16T16:15:15.337" v="4667" actId="20577"/>
        <pc:sldMkLst>
          <pc:docMk/>
          <pc:sldMk cId="167362544" sldId="892"/>
        </pc:sldMkLst>
      </pc:sldChg>
      <pc:sldChg chg="add del">
        <pc:chgData name="Damian Gordon" userId="796278f3-970d-4a3b-8137-dc597a054133" providerId="ADAL" clId="{AAB4CF93-E0CC-4ABB-92F2-67728DBDA28A}" dt="2024-11-16T16:07:47.707" v="4459"/>
        <pc:sldMkLst>
          <pc:docMk/>
          <pc:sldMk cId="1653382584" sldId="892"/>
        </pc:sldMkLst>
      </pc:sldChg>
      <pc:sldChg chg="addSp delSp add del">
        <pc:chgData name="Damian Gordon" userId="796278f3-970d-4a3b-8137-dc597a054133" providerId="ADAL" clId="{AAB4CF93-E0CC-4ABB-92F2-67728DBDA28A}" dt="2024-11-16T16:07:35.090" v="4448"/>
        <pc:sldMkLst>
          <pc:docMk/>
          <pc:sldMk cId="2711630573" sldId="892"/>
        </pc:sldMkLst>
      </pc:sldChg>
      <pc:sldChg chg="addSp delSp modSp add mod">
        <pc:chgData name="Damian Gordon" userId="796278f3-970d-4a3b-8137-dc597a054133" providerId="ADAL" clId="{AAB4CF93-E0CC-4ABB-92F2-67728DBDA28A}" dt="2024-11-16T16:12:47.597" v="4660" actId="1076"/>
        <pc:sldMkLst>
          <pc:docMk/>
          <pc:sldMk cId="4287184994" sldId="893"/>
        </pc:sldMkLst>
      </pc:sldChg>
      <pc:sldChg chg="delSp modSp add mod ord">
        <pc:chgData name="Damian Gordon" userId="796278f3-970d-4a3b-8137-dc597a054133" providerId="ADAL" clId="{AAB4CF93-E0CC-4ABB-92F2-67728DBDA28A}" dt="2024-11-16T16:18:34.259" v="4676" actId="27636"/>
        <pc:sldMkLst>
          <pc:docMk/>
          <pc:sldMk cId="2600334125" sldId="894"/>
        </pc:sldMkLst>
      </pc:sldChg>
      <pc:sldChg chg="addSp modSp add mod">
        <pc:chgData name="Damian Gordon" userId="796278f3-970d-4a3b-8137-dc597a054133" providerId="ADAL" clId="{AAB4CF93-E0CC-4ABB-92F2-67728DBDA28A}" dt="2024-11-16T16:24:06.555" v="4770" actId="1038"/>
        <pc:sldMkLst>
          <pc:docMk/>
          <pc:sldMk cId="569686947" sldId="895"/>
        </pc:sldMkLst>
      </pc:sldChg>
      <pc:sldChg chg="delSp modSp add mod">
        <pc:chgData name="Damian Gordon" userId="796278f3-970d-4a3b-8137-dc597a054133" providerId="ADAL" clId="{AAB4CF93-E0CC-4ABB-92F2-67728DBDA28A}" dt="2024-11-16T16:36:07.521" v="5327" actId="20577"/>
        <pc:sldMkLst>
          <pc:docMk/>
          <pc:sldMk cId="3720249011" sldId="896"/>
        </pc:sldMkLst>
      </pc:sldChg>
      <pc:sldChg chg="delSp modSp add mod">
        <pc:chgData name="Damian Gordon" userId="796278f3-970d-4a3b-8137-dc597a054133" providerId="ADAL" clId="{AAB4CF93-E0CC-4ABB-92F2-67728DBDA28A}" dt="2024-11-16T16:24:50.344" v="4835" actId="20577"/>
        <pc:sldMkLst>
          <pc:docMk/>
          <pc:sldMk cId="1121389832" sldId="897"/>
        </pc:sldMkLst>
      </pc:sldChg>
      <pc:sldChg chg="modSp add mod">
        <pc:chgData name="Damian Gordon" userId="796278f3-970d-4a3b-8137-dc597a054133" providerId="ADAL" clId="{AAB4CF93-E0CC-4ABB-92F2-67728DBDA28A}" dt="2024-11-16T16:35:57.869" v="5322" actId="20577"/>
        <pc:sldMkLst>
          <pc:docMk/>
          <pc:sldMk cId="2737253506" sldId="898"/>
        </pc:sldMkLst>
      </pc:sldChg>
      <pc:sldChg chg="modSp add mod">
        <pc:chgData name="Damian Gordon" userId="796278f3-970d-4a3b-8137-dc597a054133" providerId="ADAL" clId="{AAB4CF93-E0CC-4ABB-92F2-67728DBDA28A}" dt="2024-11-16T16:36:54.200" v="5352" actId="20577"/>
        <pc:sldMkLst>
          <pc:docMk/>
          <pc:sldMk cId="2256615300" sldId="899"/>
        </pc:sldMkLst>
      </pc:sldChg>
      <pc:sldChg chg="modSp add mod ord">
        <pc:chgData name="Damian Gordon" userId="796278f3-970d-4a3b-8137-dc597a054133" providerId="ADAL" clId="{AAB4CF93-E0CC-4ABB-92F2-67728DBDA28A}" dt="2024-11-16T16:58:44.727" v="5843" actId="20577"/>
        <pc:sldMkLst>
          <pc:docMk/>
          <pc:sldMk cId="4155300712" sldId="900"/>
        </pc:sldMkLst>
      </pc:sldChg>
      <pc:sldChg chg="addSp delSp modSp new mod modMedia setBg">
        <pc:chgData name="Damian Gordon" userId="796278f3-970d-4a3b-8137-dc597a054133" providerId="ADAL" clId="{AAB4CF93-E0CC-4ABB-92F2-67728DBDA28A}" dt="2024-11-16T16:46:30.654" v="5623"/>
        <pc:sldMkLst>
          <pc:docMk/>
          <pc:sldMk cId="3965217115" sldId="901"/>
        </pc:sldMkLst>
      </pc:sldChg>
      <pc:sldChg chg="new del">
        <pc:chgData name="Damian Gordon" userId="796278f3-970d-4a3b-8137-dc597a054133" providerId="ADAL" clId="{AAB4CF93-E0CC-4ABB-92F2-67728DBDA28A}" dt="2024-11-16T16:47:23.982" v="5630" actId="47"/>
        <pc:sldMkLst>
          <pc:docMk/>
          <pc:sldMk cId="3392097820" sldId="902"/>
        </pc:sldMkLst>
      </pc:sldChg>
      <pc:sldChg chg="addSp delSp modSp new mod setBg addAnim">
        <pc:chgData name="Damian Gordon" userId="796278f3-970d-4a3b-8137-dc597a054133" providerId="ADAL" clId="{AAB4CF93-E0CC-4ABB-92F2-67728DBDA28A}" dt="2024-11-16T16:47:52.533" v="5637" actId="113"/>
        <pc:sldMkLst>
          <pc:docMk/>
          <pc:sldMk cId="4094501722" sldId="903"/>
        </pc:sldMkLst>
      </pc:sldChg>
      <pc:sldChg chg="delSp modSp add ord setBg delDesignElem">
        <pc:chgData name="Damian Gordon" userId="796278f3-970d-4a3b-8137-dc597a054133" providerId="ADAL" clId="{AAB4CF93-E0CC-4ABB-92F2-67728DBDA28A}" dt="2024-11-16T16:48:22.519" v="5665" actId="20577"/>
        <pc:sldMkLst>
          <pc:docMk/>
          <pc:sldMk cId="2742550764" sldId="904"/>
        </pc:sldMkLst>
      </pc:sldChg>
      <pc:sldChg chg="addSp delSp modSp add mod ord">
        <pc:chgData name="Damian Gordon" userId="796278f3-970d-4a3b-8137-dc597a054133" providerId="ADAL" clId="{AAB4CF93-E0CC-4ABB-92F2-67728DBDA28A}" dt="2024-11-16T16:56:33.853" v="5822" actId="22"/>
        <pc:sldMkLst>
          <pc:docMk/>
          <pc:sldMk cId="679442247" sldId="905"/>
        </pc:sldMkLst>
      </pc:sldChg>
      <pc:sldChg chg="modSp add">
        <pc:chgData name="Damian Gordon" userId="796278f3-970d-4a3b-8137-dc597a054133" providerId="ADAL" clId="{AAB4CF93-E0CC-4ABB-92F2-67728DBDA28A}" dt="2024-11-16T16:49:21.104" v="5687" actId="20577"/>
        <pc:sldMkLst>
          <pc:docMk/>
          <pc:sldMk cId="900137530" sldId="906"/>
        </pc:sldMkLst>
      </pc:sldChg>
      <pc:sldChg chg="modSp add modAnim">
        <pc:chgData name="Damian Gordon" userId="796278f3-970d-4a3b-8137-dc597a054133" providerId="ADAL" clId="{AAB4CF93-E0CC-4ABB-92F2-67728DBDA28A}" dt="2024-11-16T16:49:38.716" v="5716" actId="20577"/>
        <pc:sldMkLst>
          <pc:docMk/>
          <pc:sldMk cId="2390216124" sldId="907"/>
        </pc:sldMkLst>
      </pc:sldChg>
      <pc:sldChg chg="modSp add mod">
        <pc:chgData name="Damian Gordon" userId="796278f3-970d-4a3b-8137-dc597a054133" providerId="ADAL" clId="{AAB4CF93-E0CC-4ABB-92F2-67728DBDA28A}" dt="2024-11-16T16:51:13.766" v="5774" actId="20577"/>
        <pc:sldMkLst>
          <pc:docMk/>
          <pc:sldMk cId="1356605963" sldId="908"/>
        </pc:sldMkLst>
      </pc:sldChg>
      <pc:sldChg chg="modSp add mod ord">
        <pc:chgData name="Damian Gordon" userId="796278f3-970d-4a3b-8137-dc597a054133" providerId="ADAL" clId="{AAB4CF93-E0CC-4ABB-92F2-67728DBDA28A}" dt="2024-11-16T16:59:04.147" v="5844"/>
        <pc:sldMkLst>
          <pc:docMk/>
          <pc:sldMk cId="2638494807" sldId="909"/>
        </pc:sldMkLst>
      </pc:sldChg>
      <pc:sldChg chg="modSp add mod ord">
        <pc:chgData name="Damian Gordon" userId="796278f3-970d-4a3b-8137-dc597a054133" providerId="ADAL" clId="{AAB4CF93-E0CC-4ABB-92F2-67728DBDA28A}" dt="2024-11-16T16:59:08.106" v="5845"/>
        <pc:sldMkLst>
          <pc:docMk/>
          <pc:sldMk cId="900353641" sldId="910"/>
        </pc:sldMkLst>
      </pc:sldChg>
      <pc:sldChg chg="modSp add mod ord">
        <pc:chgData name="Damian Gordon" userId="796278f3-970d-4a3b-8137-dc597a054133" providerId="ADAL" clId="{AAB4CF93-E0CC-4ABB-92F2-67728DBDA28A}" dt="2024-11-16T16:59:13.043" v="5846"/>
        <pc:sldMkLst>
          <pc:docMk/>
          <pc:sldMk cId="1140170168" sldId="911"/>
        </pc:sldMkLst>
      </pc:sldChg>
    </pc:docChg>
  </pc:docChgLst>
  <pc:docChgLst>
    <pc:chgData name="Damian Gordon" userId="796278f3-970d-4a3b-8137-dc597a054133" providerId="ADAL" clId="{13490A5C-F9A2-4D78-A1DC-161CFF8B2E53}"/>
    <pc:docChg chg="custSel addSld delSld modSld sldOrd">
      <pc:chgData name="Damian Gordon" userId="796278f3-970d-4a3b-8137-dc597a054133" providerId="ADAL" clId="{13490A5C-F9A2-4D78-A1DC-161CFF8B2E53}" dt="2024-07-05T00:40:31.585" v="56" actId="20577"/>
      <pc:docMkLst>
        <pc:docMk/>
      </pc:docMkLst>
      <pc:sldChg chg="del">
        <pc:chgData name="Damian Gordon" userId="796278f3-970d-4a3b-8137-dc597a054133" providerId="ADAL" clId="{13490A5C-F9A2-4D78-A1DC-161CFF8B2E53}" dt="2024-07-05T00:38:28.067" v="0" actId="47"/>
        <pc:sldMkLst>
          <pc:docMk/>
          <pc:sldMk cId="2126172313" sldId="427"/>
        </pc:sldMkLst>
      </pc:sldChg>
      <pc:sldChg chg="del">
        <pc:chgData name="Damian Gordon" userId="796278f3-970d-4a3b-8137-dc597a054133" providerId="ADAL" clId="{13490A5C-F9A2-4D78-A1DC-161CFF8B2E53}" dt="2024-07-05T00:38:28.067" v="0" actId="47"/>
        <pc:sldMkLst>
          <pc:docMk/>
          <pc:sldMk cId="3444012768" sldId="428"/>
        </pc:sldMkLst>
      </pc:sldChg>
      <pc:sldChg chg="del">
        <pc:chgData name="Damian Gordon" userId="796278f3-970d-4a3b-8137-dc597a054133" providerId="ADAL" clId="{13490A5C-F9A2-4D78-A1DC-161CFF8B2E53}" dt="2024-07-05T00:38:28.067" v="0" actId="47"/>
        <pc:sldMkLst>
          <pc:docMk/>
          <pc:sldMk cId="695405805" sldId="448"/>
        </pc:sldMkLst>
      </pc:sldChg>
      <pc:sldChg chg="del">
        <pc:chgData name="Damian Gordon" userId="796278f3-970d-4a3b-8137-dc597a054133" providerId="ADAL" clId="{13490A5C-F9A2-4D78-A1DC-161CFF8B2E53}" dt="2024-07-05T00:38:28.067" v="0" actId="47"/>
        <pc:sldMkLst>
          <pc:docMk/>
          <pc:sldMk cId="349856633" sldId="480"/>
        </pc:sldMkLst>
      </pc:sldChg>
      <pc:sldChg chg="del">
        <pc:chgData name="Damian Gordon" userId="796278f3-970d-4a3b-8137-dc597a054133" providerId="ADAL" clId="{13490A5C-F9A2-4D78-A1DC-161CFF8B2E53}" dt="2024-07-05T00:38:28.067" v="0" actId="47"/>
        <pc:sldMkLst>
          <pc:docMk/>
          <pc:sldMk cId="848709099" sldId="486"/>
        </pc:sldMkLst>
      </pc:sldChg>
      <pc:sldChg chg="del">
        <pc:chgData name="Damian Gordon" userId="796278f3-970d-4a3b-8137-dc597a054133" providerId="ADAL" clId="{13490A5C-F9A2-4D78-A1DC-161CFF8B2E53}" dt="2024-07-05T00:38:28.067" v="0" actId="47"/>
        <pc:sldMkLst>
          <pc:docMk/>
          <pc:sldMk cId="1679135151" sldId="487"/>
        </pc:sldMkLst>
      </pc:sldChg>
      <pc:sldChg chg="modSp add ord">
        <pc:chgData name="Damian Gordon" userId="796278f3-970d-4a3b-8137-dc597a054133" providerId="ADAL" clId="{13490A5C-F9A2-4D78-A1DC-161CFF8B2E53}" dt="2024-07-05T00:40:31.585" v="56" actId="20577"/>
        <pc:sldMkLst>
          <pc:docMk/>
          <pc:sldMk cId="734396448" sldId="507"/>
        </pc:sldMkLst>
      </pc:sldChg>
      <pc:sldChg chg="addSp delSp modSp new del mod modClrScheme chgLayout">
        <pc:chgData name="Damian Gordon" userId="796278f3-970d-4a3b-8137-dc597a054133" providerId="ADAL" clId="{13490A5C-F9A2-4D78-A1DC-161CFF8B2E53}" dt="2024-07-05T00:40:10.041" v="34" actId="47"/>
        <pc:sldMkLst>
          <pc:docMk/>
          <pc:sldMk cId="3226372601" sldId="507"/>
        </pc:sldMkLst>
      </pc:sldChg>
    </pc:docChg>
  </pc:docChgLst>
  <pc:docChgLst>
    <pc:chgData name="Damian Gordon" userId="796278f3-970d-4a3b-8137-dc597a054133" providerId="ADAL" clId="{51C9C497-AE05-44AC-9738-DACC3ED90E3A}"/>
    <pc:docChg chg="undo custSel addSld delSld modSld">
      <pc:chgData name="Damian Gordon" userId="796278f3-970d-4a3b-8137-dc597a054133" providerId="ADAL" clId="{51C9C497-AE05-44AC-9738-DACC3ED90E3A}" dt="2024-09-17T10:19:49.115" v="651" actId="403"/>
      <pc:docMkLst>
        <pc:docMk/>
      </pc:docMkLst>
      <pc:sldChg chg="addSp modSp">
        <pc:chgData name="Damian Gordon" userId="796278f3-970d-4a3b-8137-dc597a054133" providerId="ADAL" clId="{51C9C497-AE05-44AC-9738-DACC3ED90E3A}" dt="2024-09-17T09:58:13.062" v="320"/>
        <pc:sldMkLst>
          <pc:docMk/>
          <pc:sldMk cId="1941464876" sldId="256"/>
        </pc:sldMkLst>
      </pc:sldChg>
      <pc:sldChg chg="addSp delSp modSp mod">
        <pc:chgData name="Damian Gordon" userId="796278f3-970d-4a3b-8137-dc597a054133" providerId="ADAL" clId="{51C9C497-AE05-44AC-9738-DACC3ED90E3A}" dt="2024-09-17T09:58:01.593" v="319"/>
        <pc:sldMkLst>
          <pc:docMk/>
          <pc:sldMk cId="1721466139" sldId="508"/>
        </pc:sldMkLst>
      </pc:sldChg>
      <pc:sldChg chg="addSp delSp modSp add mod">
        <pc:chgData name="Damian Gordon" userId="796278f3-970d-4a3b-8137-dc597a054133" providerId="ADAL" clId="{51C9C497-AE05-44AC-9738-DACC3ED90E3A}" dt="2024-09-17T09:44:14.798" v="135" actId="1076"/>
        <pc:sldMkLst>
          <pc:docMk/>
          <pc:sldMk cId="4109757825" sldId="542"/>
        </pc:sldMkLst>
      </pc:sldChg>
      <pc:sldChg chg="addSp delSp modSp add mod">
        <pc:chgData name="Damian Gordon" userId="796278f3-970d-4a3b-8137-dc597a054133" providerId="ADAL" clId="{51C9C497-AE05-44AC-9738-DACC3ED90E3A}" dt="2024-09-17T09:46:30.867" v="223" actId="478"/>
        <pc:sldMkLst>
          <pc:docMk/>
          <pc:sldMk cId="1741549133" sldId="543"/>
        </pc:sldMkLst>
      </pc:sldChg>
      <pc:sldChg chg="addSp delSp modSp add del mod">
        <pc:chgData name="Damian Gordon" userId="796278f3-970d-4a3b-8137-dc597a054133" providerId="ADAL" clId="{51C9C497-AE05-44AC-9738-DACC3ED90E3A}" dt="2024-09-17T09:49:43.985" v="280" actId="47"/>
        <pc:sldMkLst>
          <pc:docMk/>
          <pc:sldMk cId="3072973736" sldId="544"/>
        </pc:sldMkLst>
      </pc:sldChg>
      <pc:sldChg chg="addSp delSp modSp add mod">
        <pc:chgData name="Damian Gordon" userId="796278f3-970d-4a3b-8137-dc597a054133" providerId="ADAL" clId="{51C9C497-AE05-44AC-9738-DACC3ED90E3A}" dt="2024-09-17T09:49:29.398" v="279" actId="20577"/>
        <pc:sldMkLst>
          <pc:docMk/>
          <pc:sldMk cId="1275048363" sldId="545"/>
        </pc:sldMkLst>
      </pc:sldChg>
      <pc:sldChg chg="add">
        <pc:chgData name="Damian Gordon" userId="796278f3-970d-4a3b-8137-dc597a054133" providerId="ADAL" clId="{51C9C497-AE05-44AC-9738-DACC3ED90E3A}" dt="2024-09-17T09:50:53.184" v="281"/>
        <pc:sldMkLst>
          <pc:docMk/>
          <pc:sldMk cId="3697168116" sldId="546"/>
        </pc:sldMkLst>
      </pc:sldChg>
      <pc:sldChg chg="addSp modSp add mod">
        <pc:chgData name="Damian Gordon" userId="796278f3-970d-4a3b-8137-dc597a054133" providerId="ADAL" clId="{51C9C497-AE05-44AC-9738-DACC3ED90E3A}" dt="2024-09-17T09:55:49.376" v="310" actId="20577"/>
        <pc:sldMkLst>
          <pc:docMk/>
          <pc:sldMk cId="810842889" sldId="547"/>
        </pc:sldMkLst>
      </pc:sldChg>
      <pc:sldChg chg="addSp delSp modSp add mod setBg">
        <pc:chgData name="Damian Gordon" userId="796278f3-970d-4a3b-8137-dc597a054133" providerId="ADAL" clId="{51C9C497-AE05-44AC-9738-DACC3ED90E3A}" dt="2024-09-17T09:54:32.414" v="300" actId="26606"/>
        <pc:sldMkLst>
          <pc:docMk/>
          <pc:sldMk cId="194116933" sldId="548"/>
        </pc:sldMkLst>
      </pc:sldChg>
      <pc:sldChg chg="addSp delSp modSp add mod">
        <pc:chgData name="Damian Gordon" userId="796278f3-970d-4a3b-8137-dc597a054133" providerId="ADAL" clId="{51C9C497-AE05-44AC-9738-DACC3ED90E3A}" dt="2024-09-17T09:57:58.188" v="318" actId="21"/>
        <pc:sldMkLst>
          <pc:docMk/>
          <pc:sldMk cId="3284315641" sldId="549"/>
        </pc:sldMkLst>
      </pc:sldChg>
      <pc:sldChg chg="modSp add mod">
        <pc:chgData name="Damian Gordon" userId="796278f3-970d-4a3b-8137-dc597a054133" providerId="ADAL" clId="{51C9C497-AE05-44AC-9738-DACC3ED90E3A}" dt="2024-09-17T09:58:33.779" v="323" actId="27636"/>
        <pc:sldMkLst>
          <pc:docMk/>
          <pc:sldMk cId="2068285729" sldId="550"/>
        </pc:sldMkLst>
      </pc:sldChg>
      <pc:sldChg chg="addSp delSp modSp add mod modNotesTx">
        <pc:chgData name="Damian Gordon" userId="796278f3-970d-4a3b-8137-dc597a054133" providerId="ADAL" clId="{51C9C497-AE05-44AC-9738-DACC3ED90E3A}" dt="2024-09-17T10:01:14.340" v="451" actId="167"/>
        <pc:sldMkLst>
          <pc:docMk/>
          <pc:sldMk cId="4132202039" sldId="551"/>
        </pc:sldMkLst>
      </pc:sldChg>
      <pc:sldChg chg="delSp modSp add mod">
        <pc:chgData name="Damian Gordon" userId="796278f3-970d-4a3b-8137-dc597a054133" providerId="ADAL" clId="{51C9C497-AE05-44AC-9738-DACC3ED90E3A}" dt="2024-09-17T10:12:45.200" v="489" actId="20577"/>
        <pc:sldMkLst>
          <pc:docMk/>
          <pc:sldMk cId="1868398000" sldId="552"/>
        </pc:sldMkLst>
      </pc:sldChg>
      <pc:sldChg chg="add del">
        <pc:chgData name="Damian Gordon" userId="796278f3-970d-4a3b-8137-dc597a054133" providerId="ADAL" clId="{51C9C497-AE05-44AC-9738-DACC3ED90E3A}" dt="2024-09-17T10:12:44.718" v="488"/>
        <pc:sldMkLst>
          <pc:docMk/>
          <pc:sldMk cId="1648463634" sldId="553"/>
        </pc:sldMkLst>
      </pc:sldChg>
      <pc:sldChg chg="addSp modSp add mod">
        <pc:chgData name="Damian Gordon" userId="796278f3-970d-4a3b-8137-dc597a054133" providerId="ADAL" clId="{51C9C497-AE05-44AC-9738-DACC3ED90E3A}" dt="2024-09-17T10:13:38.188" v="533" actId="1076"/>
        <pc:sldMkLst>
          <pc:docMk/>
          <pc:sldMk cId="2363125076" sldId="553"/>
        </pc:sldMkLst>
      </pc:sldChg>
      <pc:sldChg chg="modSp add mod">
        <pc:chgData name="Damian Gordon" userId="796278f3-970d-4a3b-8137-dc597a054133" providerId="ADAL" clId="{51C9C497-AE05-44AC-9738-DACC3ED90E3A}" dt="2024-09-17T10:16:30.861" v="602" actId="20577"/>
        <pc:sldMkLst>
          <pc:docMk/>
          <pc:sldMk cId="1314442596" sldId="554"/>
        </pc:sldMkLst>
      </pc:sldChg>
      <pc:sldChg chg="add">
        <pc:chgData name="Damian Gordon" userId="796278f3-970d-4a3b-8137-dc597a054133" providerId="ADAL" clId="{51C9C497-AE05-44AC-9738-DACC3ED90E3A}" dt="2024-09-17T10:14:16.064" v="536"/>
        <pc:sldMkLst>
          <pc:docMk/>
          <pc:sldMk cId="3826350951" sldId="555"/>
        </pc:sldMkLst>
      </pc:sldChg>
      <pc:sldChg chg="add">
        <pc:chgData name="Damian Gordon" userId="796278f3-970d-4a3b-8137-dc597a054133" providerId="ADAL" clId="{51C9C497-AE05-44AC-9738-DACC3ED90E3A}" dt="2024-09-17T10:14:34.410" v="564"/>
        <pc:sldMkLst>
          <pc:docMk/>
          <pc:sldMk cId="2558959071" sldId="556"/>
        </pc:sldMkLst>
      </pc:sldChg>
      <pc:sldChg chg="modSp add mod">
        <pc:chgData name="Damian Gordon" userId="796278f3-970d-4a3b-8137-dc597a054133" providerId="ADAL" clId="{51C9C497-AE05-44AC-9738-DACC3ED90E3A}" dt="2024-09-17T10:15:22.309" v="592" actId="20577"/>
        <pc:sldMkLst>
          <pc:docMk/>
          <pc:sldMk cId="62470669" sldId="557"/>
        </pc:sldMkLst>
      </pc:sldChg>
      <pc:sldChg chg="modSp add mod">
        <pc:chgData name="Damian Gordon" userId="796278f3-970d-4a3b-8137-dc597a054133" providerId="ADAL" clId="{51C9C497-AE05-44AC-9738-DACC3ED90E3A}" dt="2024-09-17T10:15:04.638" v="590" actId="20577"/>
        <pc:sldMkLst>
          <pc:docMk/>
          <pc:sldMk cId="3337860375" sldId="558"/>
        </pc:sldMkLst>
      </pc:sldChg>
      <pc:sldChg chg="add">
        <pc:chgData name="Damian Gordon" userId="796278f3-970d-4a3b-8137-dc597a054133" providerId="ADAL" clId="{51C9C497-AE05-44AC-9738-DACC3ED90E3A}" dt="2024-09-17T10:15:13.905" v="591"/>
        <pc:sldMkLst>
          <pc:docMk/>
          <pc:sldMk cId="1375753814" sldId="559"/>
        </pc:sldMkLst>
      </pc:sldChg>
      <pc:sldChg chg="add">
        <pc:chgData name="Damian Gordon" userId="796278f3-970d-4a3b-8137-dc597a054133" providerId="ADAL" clId="{51C9C497-AE05-44AC-9738-DACC3ED90E3A}" dt="2024-09-17T10:15:59.829" v="595"/>
        <pc:sldMkLst>
          <pc:docMk/>
          <pc:sldMk cId="2845990101" sldId="560"/>
        </pc:sldMkLst>
      </pc:sldChg>
      <pc:sldChg chg="add">
        <pc:chgData name="Damian Gordon" userId="796278f3-970d-4a3b-8137-dc597a054133" providerId="ADAL" clId="{51C9C497-AE05-44AC-9738-DACC3ED90E3A}" dt="2024-09-17T10:16:09.895" v="597"/>
        <pc:sldMkLst>
          <pc:docMk/>
          <pc:sldMk cId="4152644878" sldId="561"/>
        </pc:sldMkLst>
      </pc:sldChg>
      <pc:sldChg chg="add">
        <pc:chgData name="Damian Gordon" userId="796278f3-970d-4a3b-8137-dc597a054133" providerId="ADAL" clId="{51C9C497-AE05-44AC-9738-DACC3ED90E3A}" dt="2024-09-17T10:16:17.733" v="599"/>
        <pc:sldMkLst>
          <pc:docMk/>
          <pc:sldMk cId="1655053635" sldId="562"/>
        </pc:sldMkLst>
      </pc:sldChg>
      <pc:sldChg chg="add">
        <pc:chgData name="Damian Gordon" userId="796278f3-970d-4a3b-8137-dc597a054133" providerId="ADAL" clId="{51C9C497-AE05-44AC-9738-DACC3ED90E3A}" dt="2024-09-17T10:16:26.077" v="601"/>
        <pc:sldMkLst>
          <pc:docMk/>
          <pc:sldMk cId="1142153425" sldId="563"/>
        </pc:sldMkLst>
      </pc:sldChg>
      <pc:sldChg chg="modSp add mod">
        <pc:chgData name="Damian Gordon" userId="796278f3-970d-4a3b-8137-dc597a054133" providerId="ADAL" clId="{51C9C497-AE05-44AC-9738-DACC3ED90E3A}" dt="2024-09-17T10:18:07.924" v="610" actId="403"/>
        <pc:sldMkLst>
          <pc:docMk/>
          <pc:sldMk cId="1023680307" sldId="564"/>
        </pc:sldMkLst>
      </pc:sldChg>
      <pc:sldChg chg="modSp add mod">
        <pc:chgData name="Damian Gordon" userId="796278f3-970d-4a3b-8137-dc597a054133" providerId="ADAL" clId="{51C9C497-AE05-44AC-9738-DACC3ED90E3A}" dt="2024-09-17T10:18:12.938" v="611" actId="403"/>
        <pc:sldMkLst>
          <pc:docMk/>
          <pc:sldMk cId="104314410" sldId="565"/>
        </pc:sldMkLst>
      </pc:sldChg>
      <pc:sldChg chg="modSp add mod">
        <pc:chgData name="Damian Gordon" userId="796278f3-970d-4a3b-8137-dc597a054133" providerId="ADAL" clId="{51C9C497-AE05-44AC-9738-DACC3ED90E3A}" dt="2024-09-17T10:18:33.214" v="615" actId="403"/>
        <pc:sldMkLst>
          <pc:docMk/>
          <pc:sldMk cId="1651527110" sldId="566"/>
        </pc:sldMkLst>
      </pc:sldChg>
      <pc:sldChg chg="modSp add mod">
        <pc:chgData name="Damian Gordon" userId="796278f3-970d-4a3b-8137-dc597a054133" providerId="ADAL" clId="{51C9C497-AE05-44AC-9738-DACC3ED90E3A}" dt="2024-09-17T10:18:51.431" v="619" actId="403"/>
        <pc:sldMkLst>
          <pc:docMk/>
          <pc:sldMk cId="1041985867" sldId="567"/>
        </pc:sldMkLst>
      </pc:sldChg>
      <pc:sldChg chg="modSp add mod">
        <pc:chgData name="Damian Gordon" userId="796278f3-970d-4a3b-8137-dc597a054133" providerId="ADAL" clId="{51C9C497-AE05-44AC-9738-DACC3ED90E3A}" dt="2024-09-17T10:19:11.544" v="623" actId="403"/>
        <pc:sldMkLst>
          <pc:docMk/>
          <pc:sldMk cId="1049163361" sldId="568"/>
        </pc:sldMkLst>
      </pc:sldChg>
      <pc:sldChg chg="modSp add mod">
        <pc:chgData name="Damian Gordon" userId="796278f3-970d-4a3b-8137-dc597a054133" providerId="ADAL" clId="{51C9C497-AE05-44AC-9738-DACC3ED90E3A}" dt="2024-09-17T10:19:49.115" v="651" actId="403"/>
        <pc:sldMkLst>
          <pc:docMk/>
          <pc:sldMk cId="3455537879" sldId="569"/>
        </pc:sldMkLst>
      </pc:sldChg>
    </pc:docChg>
  </pc:docChgLst>
  <pc:docChgLst>
    <pc:chgData name="Damian Gordon" userId="796278f3-970d-4a3b-8137-dc597a054133" providerId="ADAL" clId="{4B3DE34D-D605-4EAC-832C-480C006C90C4}"/>
    <pc:docChg chg="undo custSel addSld modSld sldOrd">
      <pc:chgData name="Damian Gordon" userId="796278f3-970d-4a3b-8137-dc597a054133" providerId="ADAL" clId="{4B3DE34D-D605-4EAC-832C-480C006C90C4}" dt="2024-05-27T15:29:00.982" v="1004" actId="1035"/>
      <pc:docMkLst>
        <pc:docMk/>
      </pc:docMkLst>
      <pc:sldChg chg="addSp delSp modSp new mod modMedia setBg delDesignElem">
        <pc:chgData name="Damian Gordon" userId="796278f3-970d-4a3b-8137-dc597a054133" providerId="ADAL" clId="{4B3DE34D-D605-4EAC-832C-480C006C90C4}" dt="2024-05-27T14:47:47.106" v="293"/>
        <pc:sldMkLst>
          <pc:docMk/>
          <pc:sldMk cId="1941464876" sldId="256"/>
        </pc:sldMkLst>
      </pc:sldChg>
      <pc:sldChg chg="addSp delSp modSp new mod">
        <pc:chgData name="Damian Gordon" userId="796278f3-970d-4a3b-8137-dc597a054133" providerId="ADAL" clId="{4B3DE34D-D605-4EAC-832C-480C006C90C4}" dt="2024-05-27T15:25:56.096" v="874" actId="167"/>
        <pc:sldMkLst>
          <pc:docMk/>
          <pc:sldMk cId="745447261" sldId="257"/>
        </pc:sldMkLst>
      </pc:sldChg>
      <pc:sldChg chg="addSp modSp add mod">
        <pc:chgData name="Damian Gordon" userId="796278f3-970d-4a3b-8137-dc597a054133" providerId="ADAL" clId="{4B3DE34D-D605-4EAC-832C-480C006C90C4}" dt="2024-05-27T15:26:09.954" v="878" actId="167"/>
        <pc:sldMkLst>
          <pc:docMk/>
          <pc:sldMk cId="32582299" sldId="258"/>
        </pc:sldMkLst>
      </pc:sldChg>
      <pc:sldChg chg="addSp delSp modSp new mod">
        <pc:chgData name="Damian Gordon" userId="796278f3-970d-4a3b-8137-dc597a054133" providerId="ADAL" clId="{4B3DE34D-D605-4EAC-832C-480C006C90C4}" dt="2024-05-27T15:25:45.883" v="871" actId="167"/>
        <pc:sldMkLst>
          <pc:docMk/>
          <pc:sldMk cId="321388942" sldId="259"/>
        </pc:sldMkLst>
      </pc:sldChg>
      <pc:sldChg chg="addSp modSp add mod">
        <pc:chgData name="Damian Gordon" userId="796278f3-970d-4a3b-8137-dc597a054133" providerId="ADAL" clId="{4B3DE34D-D605-4EAC-832C-480C006C90C4}" dt="2024-05-27T15:26:20.501" v="880" actId="167"/>
        <pc:sldMkLst>
          <pc:docMk/>
          <pc:sldMk cId="2082083534" sldId="260"/>
        </pc:sldMkLst>
      </pc:sldChg>
      <pc:sldChg chg="addSp modSp add mod">
        <pc:chgData name="Damian Gordon" userId="796278f3-970d-4a3b-8137-dc597a054133" providerId="ADAL" clId="{4B3DE34D-D605-4EAC-832C-480C006C90C4}" dt="2024-05-27T15:26:04.442" v="876" actId="167"/>
        <pc:sldMkLst>
          <pc:docMk/>
          <pc:sldMk cId="770477169" sldId="261"/>
        </pc:sldMkLst>
      </pc:sldChg>
      <pc:sldChg chg="addSp delSp modSp add mod">
        <pc:chgData name="Damian Gordon" userId="796278f3-970d-4a3b-8137-dc597a054133" providerId="ADAL" clId="{4B3DE34D-D605-4EAC-832C-480C006C90C4}" dt="2024-05-27T15:26:24.826" v="882" actId="167"/>
        <pc:sldMkLst>
          <pc:docMk/>
          <pc:sldMk cId="2877069948" sldId="262"/>
        </pc:sldMkLst>
      </pc:sldChg>
      <pc:sldChg chg="addSp modSp add mod">
        <pc:chgData name="Damian Gordon" userId="796278f3-970d-4a3b-8137-dc597a054133" providerId="ADAL" clId="{4B3DE34D-D605-4EAC-832C-480C006C90C4}" dt="2024-05-27T15:26:29.373" v="884" actId="167"/>
        <pc:sldMkLst>
          <pc:docMk/>
          <pc:sldMk cId="398487012" sldId="263"/>
        </pc:sldMkLst>
      </pc:sldChg>
      <pc:sldChg chg="addSp modSp add mod ord">
        <pc:chgData name="Damian Gordon" userId="796278f3-970d-4a3b-8137-dc597a054133" providerId="ADAL" clId="{4B3DE34D-D605-4EAC-832C-480C006C90C4}" dt="2024-05-27T15:26:38.258" v="888" actId="167"/>
        <pc:sldMkLst>
          <pc:docMk/>
          <pc:sldMk cId="2867830265" sldId="264"/>
        </pc:sldMkLst>
      </pc:sldChg>
      <pc:sldChg chg="addSp modSp add mod">
        <pc:chgData name="Damian Gordon" userId="796278f3-970d-4a3b-8137-dc597a054133" providerId="ADAL" clId="{4B3DE34D-D605-4EAC-832C-480C006C90C4}" dt="2024-05-27T15:26:34.022" v="886" actId="167"/>
        <pc:sldMkLst>
          <pc:docMk/>
          <pc:sldMk cId="2918594077" sldId="265"/>
        </pc:sldMkLst>
      </pc:sldChg>
      <pc:sldChg chg="addSp modSp add mod">
        <pc:chgData name="Damian Gordon" userId="796278f3-970d-4a3b-8137-dc597a054133" providerId="ADAL" clId="{4B3DE34D-D605-4EAC-832C-480C006C90C4}" dt="2024-05-27T15:26:43.482" v="890" actId="167"/>
        <pc:sldMkLst>
          <pc:docMk/>
          <pc:sldMk cId="2182701241" sldId="266"/>
        </pc:sldMkLst>
      </pc:sldChg>
      <pc:sldChg chg="addSp modSp add mod">
        <pc:chgData name="Damian Gordon" userId="796278f3-970d-4a3b-8137-dc597a054133" providerId="ADAL" clId="{4B3DE34D-D605-4EAC-832C-480C006C90C4}" dt="2024-05-27T15:26:48.076" v="892" actId="167"/>
        <pc:sldMkLst>
          <pc:docMk/>
          <pc:sldMk cId="4291527698" sldId="267"/>
        </pc:sldMkLst>
      </pc:sldChg>
      <pc:sldChg chg="addSp modSp add mod">
        <pc:chgData name="Damian Gordon" userId="796278f3-970d-4a3b-8137-dc597a054133" providerId="ADAL" clId="{4B3DE34D-D605-4EAC-832C-480C006C90C4}" dt="2024-05-27T15:26:52.827" v="894" actId="167"/>
        <pc:sldMkLst>
          <pc:docMk/>
          <pc:sldMk cId="2635752808" sldId="268"/>
        </pc:sldMkLst>
      </pc:sldChg>
      <pc:sldChg chg="addSp modSp add mod">
        <pc:chgData name="Damian Gordon" userId="796278f3-970d-4a3b-8137-dc597a054133" providerId="ADAL" clId="{4B3DE34D-D605-4EAC-832C-480C006C90C4}" dt="2024-05-27T15:26:57.083" v="896" actId="167"/>
        <pc:sldMkLst>
          <pc:docMk/>
          <pc:sldMk cId="3552182851" sldId="269"/>
        </pc:sldMkLst>
      </pc:sldChg>
      <pc:sldChg chg="addSp modSp add mod">
        <pc:chgData name="Damian Gordon" userId="796278f3-970d-4a3b-8137-dc597a054133" providerId="ADAL" clId="{4B3DE34D-D605-4EAC-832C-480C006C90C4}" dt="2024-05-27T15:27:24.807" v="906" actId="167"/>
        <pc:sldMkLst>
          <pc:docMk/>
          <pc:sldMk cId="3701803327" sldId="270"/>
        </pc:sldMkLst>
      </pc:sldChg>
      <pc:sldChg chg="addSp modSp add mod ord">
        <pc:chgData name="Damian Gordon" userId="796278f3-970d-4a3b-8137-dc597a054133" providerId="ADAL" clId="{4B3DE34D-D605-4EAC-832C-480C006C90C4}" dt="2024-05-27T15:27:01.754" v="898" actId="167"/>
        <pc:sldMkLst>
          <pc:docMk/>
          <pc:sldMk cId="3368712619" sldId="271"/>
        </pc:sldMkLst>
      </pc:sldChg>
      <pc:sldChg chg="addSp modSp add mod ord">
        <pc:chgData name="Damian Gordon" userId="796278f3-970d-4a3b-8137-dc597a054133" providerId="ADAL" clId="{4B3DE34D-D605-4EAC-832C-480C006C90C4}" dt="2024-05-27T15:27:11.699" v="902" actId="167"/>
        <pc:sldMkLst>
          <pc:docMk/>
          <pc:sldMk cId="2734139410" sldId="272"/>
        </pc:sldMkLst>
      </pc:sldChg>
      <pc:sldChg chg="addSp modSp add mod ord">
        <pc:chgData name="Damian Gordon" userId="796278f3-970d-4a3b-8137-dc597a054133" providerId="ADAL" clId="{4B3DE34D-D605-4EAC-832C-480C006C90C4}" dt="2024-05-27T15:27:07.436" v="900" actId="167"/>
        <pc:sldMkLst>
          <pc:docMk/>
          <pc:sldMk cId="1220893861" sldId="273"/>
        </pc:sldMkLst>
      </pc:sldChg>
      <pc:sldChg chg="addSp modSp add mod ord">
        <pc:chgData name="Damian Gordon" userId="796278f3-970d-4a3b-8137-dc597a054133" providerId="ADAL" clId="{4B3DE34D-D605-4EAC-832C-480C006C90C4}" dt="2024-05-27T15:27:19.892" v="904" actId="167"/>
        <pc:sldMkLst>
          <pc:docMk/>
          <pc:sldMk cId="192307870" sldId="274"/>
        </pc:sldMkLst>
      </pc:sldChg>
      <pc:sldChg chg="addSp delSp modSp add mod">
        <pc:chgData name="Damian Gordon" userId="796278f3-970d-4a3b-8137-dc597a054133" providerId="ADAL" clId="{4B3DE34D-D605-4EAC-832C-480C006C90C4}" dt="2024-05-27T15:29:00.982" v="1004" actId="1035"/>
        <pc:sldMkLst>
          <pc:docMk/>
          <pc:sldMk cId="1282645631" sldId="275"/>
        </pc:sldMkLst>
      </pc:sldChg>
    </pc:docChg>
  </pc:docChgLst>
  <pc:docChgLst>
    <pc:chgData name="Damian Gordon" userId="796278f3-970d-4a3b-8137-dc597a054133" providerId="ADAL" clId="{6C3C4689-DBEB-4494-A627-458BF867F015}"/>
    <pc:docChg chg="modSld">
      <pc:chgData name="Damian Gordon" userId="796278f3-970d-4a3b-8137-dc597a054133" providerId="ADAL" clId="{6C3C4689-DBEB-4494-A627-458BF867F015}" dt="2024-09-13T15:54:30.832" v="1" actId="20577"/>
      <pc:docMkLst>
        <pc:docMk/>
      </pc:docMkLst>
      <pc:sldChg chg="modSp mod">
        <pc:chgData name="Damian Gordon" userId="796278f3-970d-4a3b-8137-dc597a054133" providerId="ADAL" clId="{6C3C4689-DBEB-4494-A627-458BF867F015}" dt="2024-09-13T15:54:30.832" v="1" actId="20577"/>
        <pc:sldMkLst>
          <pc:docMk/>
          <pc:sldMk cId="3805323869" sldId="461"/>
        </pc:sldMkLst>
      </pc:sldChg>
    </pc:docChg>
  </pc:docChgLst>
  <pc:docChgLst>
    <pc:chgData name="Damian Gordon" userId="796278f3-970d-4a3b-8137-dc597a054133" providerId="ADAL" clId="{91098114-DB80-49B4-90E0-86E578A1CDF1}"/>
    <pc:docChg chg="undo redo custSel addSld delSld modSld sldOrd">
      <pc:chgData name="Damian Gordon" userId="796278f3-970d-4a3b-8137-dc597a054133" providerId="ADAL" clId="{91098114-DB80-49B4-90E0-86E578A1CDF1}" dt="2024-11-05T09:57:16.236" v="8372" actId="20577"/>
      <pc:docMkLst>
        <pc:docMk/>
      </pc:docMkLst>
      <pc:sldChg chg="modSp mod">
        <pc:chgData name="Damian Gordon" userId="796278f3-970d-4a3b-8137-dc597a054133" providerId="ADAL" clId="{91098114-DB80-49B4-90E0-86E578A1CDF1}" dt="2024-10-31T11:48:51.215" v="7864" actId="27636"/>
        <pc:sldMkLst>
          <pc:docMk/>
          <pc:sldMk cId="321388942" sldId="259"/>
        </pc:sldMkLst>
      </pc:sldChg>
      <pc:sldChg chg="del">
        <pc:chgData name="Damian Gordon" userId="796278f3-970d-4a3b-8137-dc597a054133" providerId="ADAL" clId="{91098114-DB80-49B4-90E0-86E578A1CDF1}" dt="2024-10-31T01:10:01.847" v="5762" actId="47"/>
        <pc:sldMkLst>
          <pc:docMk/>
          <pc:sldMk cId="0" sldId="271"/>
        </pc:sldMkLst>
      </pc:sldChg>
      <pc:sldChg chg="del">
        <pc:chgData name="Damian Gordon" userId="796278f3-970d-4a3b-8137-dc597a054133" providerId="ADAL" clId="{91098114-DB80-49B4-90E0-86E578A1CDF1}" dt="2024-10-31T01:10:01.847" v="5762" actId="47"/>
        <pc:sldMkLst>
          <pc:docMk/>
          <pc:sldMk cId="2931273747" sldId="320"/>
        </pc:sldMkLst>
      </pc:sldChg>
      <pc:sldChg chg="del">
        <pc:chgData name="Damian Gordon" userId="796278f3-970d-4a3b-8137-dc597a054133" providerId="ADAL" clId="{91098114-DB80-49B4-90E0-86E578A1CDF1}" dt="2024-10-29T11:09:26.986" v="654" actId="47"/>
        <pc:sldMkLst>
          <pc:docMk/>
          <pc:sldMk cId="1898965013" sldId="426"/>
        </pc:sldMkLst>
      </pc:sldChg>
      <pc:sldChg chg="addSp delSp modSp mod">
        <pc:chgData name="Damian Gordon" userId="796278f3-970d-4a3b-8137-dc597a054133" providerId="ADAL" clId="{91098114-DB80-49B4-90E0-86E578A1CDF1}" dt="2024-10-31T01:52:27.300" v="6588" actId="20577"/>
        <pc:sldMkLst>
          <pc:docMk/>
          <pc:sldMk cId="3735875418" sldId="430"/>
        </pc:sldMkLst>
      </pc:sldChg>
      <pc:sldChg chg="del">
        <pc:chgData name="Damian Gordon" userId="796278f3-970d-4a3b-8137-dc597a054133" providerId="ADAL" clId="{91098114-DB80-49B4-90E0-86E578A1CDF1}" dt="2024-10-31T01:09:46.180" v="5760" actId="47"/>
        <pc:sldMkLst>
          <pc:docMk/>
          <pc:sldMk cId="3316991471" sldId="453"/>
        </pc:sldMkLst>
      </pc:sldChg>
      <pc:sldChg chg="del">
        <pc:chgData name="Damian Gordon" userId="796278f3-970d-4a3b-8137-dc597a054133" providerId="ADAL" clId="{91098114-DB80-49B4-90E0-86E578A1CDF1}" dt="2024-10-31T01:09:46.180" v="5760" actId="47"/>
        <pc:sldMkLst>
          <pc:docMk/>
          <pc:sldMk cId="904566246" sldId="462"/>
        </pc:sldMkLst>
      </pc:sldChg>
      <pc:sldChg chg="addSp delSp modSp mod">
        <pc:chgData name="Damian Gordon" userId="796278f3-970d-4a3b-8137-dc597a054133" providerId="ADAL" clId="{91098114-DB80-49B4-90E0-86E578A1CDF1}" dt="2024-11-01T19:52:28.523" v="8341" actId="22"/>
        <pc:sldMkLst>
          <pc:docMk/>
          <pc:sldMk cId="1250634738" sldId="478"/>
        </pc:sldMkLst>
      </pc:sldChg>
      <pc:sldChg chg="addSp delSp modSp mod ord chgLayout">
        <pc:chgData name="Damian Gordon" userId="796278f3-970d-4a3b-8137-dc597a054133" providerId="ADAL" clId="{91098114-DB80-49B4-90E0-86E578A1CDF1}" dt="2024-10-31T03:29:21.731" v="6848" actId="403"/>
        <pc:sldMkLst>
          <pc:docMk/>
          <pc:sldMk cId="2307912514" sldId="485"/>
        </pc:sldMkLst>
      </pc:sldChg>
      <pc:sldChg chg="modSp add mod modNotesTx">
        <pc:chgData name="Damian Gordon" userId="796278f3-970d-4a3b-8137-dc597a054133" providerId="ADAL" clId="{91098114-DB80-49B4-90E0-86E578A1CDF1}" dt="2024-10-29T16:24:58.753" v="1828" actId="404"/>
        <pc:sldMkLst>
          <pc:docMk/>
          <pc:sldMk cId="2776212791" sldId="489"/>
        </pc:sldMkLst>
      </pc:sldChg>
      <pc:sldChg chg="modSp add mod">
        <pc:chgData name="Damian Gordon" userId="796278f3-970d-4a3b-8137-dc597a054133" providerId="ADAL" clId="{91098114-DB80-49B4-90E0-86E578A1CDF1}" dt="2024-10-29T12:05:23.681" v="1306"/>
        <pc:sldMkLst>
          <pc:docMk/>
          <pc:sldMk cId="604262449" sldId="492"/>
        </pc:sldMkLst>
      </pc:sldChg>
      <pc:sldChg chg="modSp add del mod">
        <pc:chgData name="Damian Gordon" userId="796278f3-970d-4a3b-8137-dc597a054133" providerId="ADAL" clId="{91098114-DB80-49B4-90E0-86E578A1CDF1}" dt="2024-10-30T23:29:12.057" v="3944" actId="47"/>
        <pc:sldMkLst>
          <pc:docMk/>
          <pc:sldMk cId="2042089025" sldId="493"/>
        </pc:sldMkLst>
      </pc:sldChg>
      <pc:sldChg chg="modSp add del mod">
        <pc:chgData name="Damian Gordon" userId="796278f3-970d-4a3b-8137-dc597a054133" providerId="ADAL" clId="{91098114-DB80-49B4-90E0-86E578A1CDF1}" dt="2024-10-31T00:44:32.435" v="4606" actId="47"/>
        <pc:sldMkLst>
          <pc:docMk/>
          <pc:sldMk cId="3013569237" sldId="494"/>
        </pc:sldMkLst>
      </pc:sldChg>
      <pc:sldChg chg="del">
        <pc:chgData name="Damian Gordon" userId="796278f3-970d-4a3b-8137-dc597a054133" providerId="ADAL" clId="{91098114-DB80-49B4-90E0-86E578A1CDF1}" dt="2024-10-31T01:09:55.306" v="5761" actId="47"/>
        <pc:sldMkLst>
          <pc:docMk/>
          <pc:sldMk cId="1721466139" sldId="508"/>
        </pc:sldMkLst>
      </pc:sldChg>
      <pc:sldChg chg="delSp modSp add mod">
        <pc:chgData name="Damian Gordon" userId="796278f3-970d-4a3b-8137-dc597a054133" providerId="ADAL" clId="{91098114-DB80-49B4-90E0-86E578A1CDF1}" dt="2024-10-29T16:10:30.143" v="1778" actId="20577"/>
        <pc:sldMkLst>
          <pc:docMk/>
          <pc:sldMk cId="2594675155" sldId="553"/>
        </pc:sldMkLst>
      </pc:sldChg>
      <pc:sldChg chg="del">
        <pc:chgData name="Damian Gordon" userId="796278f3-970d-4a3b-8137-dc597a054133" providerId="ADAL" clId="{91098114-DB80-49B4-90E0-86E578A1CDF1}" dt="2024-10-31T01:09:46.180" v="5760" actId="47"/>
        <pc:sldMkLst>
          <pc:docMk/>
          <pc:sldMk cId="526580696" sldId="557"/>
        </pc:sldMkLst>
      </pc:sldChg>
      <pc:sldChg chg="del">
        <pc:chgData name="Damian Gordon" userId="796278f3-970d-4a3b-8137-dc597a054133" providerId="ADAL" clId="{91098114-DB80-49B4-90E0-86E578A1CDF1}" dt="2024-10-31T01:09:46.180" v="5760" actId="47"/>
        <pc:sldMkLst>
          <pc:docMk/>
          <pc:sldMk cId="839626607" sldId="572"/>
        </pc:sldMkLst>
      </pc:sldChg>
      <pc:sldChg chg="del">
        <pc:chgData name="Damian Gordon" userId="796278f3-970d-4a3b-8137-dc597a054133" providerId="ADAL" clId="{91098114-DB80-49B4-90E0-86E578A1CDF1}" dt="2024-10-31T01:09:46.180" v="5760" actId="47"/>
        <pc:sldMkLst>
          <pc:docMk/>
          <pc:sldMk cId="1244504087" sldId="573"/>
        </pc:sldMkLst>
      </pc:sldChg>
      <pc:sldChg chg="del">
        <pc:chgData name="Damian Gordon" userId="796278f3-970d-4a3b-8137-dc597a054133" providerId="ADAL" clId="{91098114-DB80-49B4-90E0-86E578A1CDF1}" dt="2024-10-31T01:09:46.180" v="5760" actId="47"/>
        <pc:sldMkLst>
          <pc:docMk/>
          <pc:sldMk cId="773160902" sldId="574"/>
        </pc:sldMkLst>
      </pc:sldChg>
      <pc:sldChg chg="del">
        <pc:chgData name="Damian Gordon" userId="796278f3-970d-4a3b-8137-dc597a054133" providerId="ADAL" clId="{91098114-DB80-49B4-90E0-86E578A1CDF1}" dt="2024-10-31T01:09:46.180" v="5760" actId="47"/>
        <pc:sldMkLst>
          <pc:docMk/>
          <pc:sldMk cId="189954693" sldId="575"/>
        </pc:sldMkLst>
      </pc:sldChg>
      <pc:sldChg chg="del">
        <pc:chgData name="Damian Gordon" userId="796278f3-970d-4a3b-8137-dc597a054133" providerId="ADAL" clId="{91098114-DB80-49B4-90E0-86E578A1CDF1}" dt="2024-10-31T01:09:46.180" v="5760" actId="47"/>
        <pc:sldMkLst>
          <pc:docMk/>
          <pc:sldMk cId="2379781686" sldId="576"/>
        </pc:sldMkLst>
      </pc:sldChg>
      <pc:sldChg chg="del">
        <pc:chgData name="Damian Gordon" userId="796278f3-970d-4a3b-8137-dc597a054133" providerId="ADAL" clId="{91098114-DB80-49B4-90E0-86E578A1CDF1}" dt="2024-10-31T01:10:01.847" v="5762" actId="47"/>
        <pc:sldMkLst>
          <pc:docMk/>
          <pc:sldMk cId="77183214" sldId="577"/>
        </pc:sldMkLst>
      </pc:sldChg>
      <pc:sldChg chg="del">
        <pc:chgData name="Damian Gordon" userId="796278f3-970d-4a3b-8137-dc597a054133" providerId="ADAL" clId="{91098114-DB80-49B4-90E0-86E578A1CDF1}" dt="2024-10-31T01:09:46.180" v="5760" actId="47"/>
        <pc:sldMkLst>
          <pc:docMk/>
          <pc:sldMk cId="207925299" sldId="578"/>
        </pc:sldMkLst>
      </pc:sldChg>
      <pc:sldChg chg="del">
        <pc:chgData name="Damian Gordon" userId="796278f3-970d-4a3b-8137-dc597a054133" providerId="ADAL" clId="{91098114-DB80-49B4-90E0-86E578A1CDF1}" dt="2024-10-31T01:10:01.847" v="5762" actId="47"/>
        <pc:sldMkLst>
          <pc:docMk/>
          <pc:sldMk cId="1448981388" sldId="579"/>
        </pc:sldMkLst>
      </pc:sldChg>
      <pc:sldChg chg="del">
        <pc:chgData name="Damian Gordon" userId="796278f3-970d-4a3b-8137-dc597a054133" providerId="ADAL" clId="{91098114-DB80-49B4-90E0-86E578A1CDF1}" dt="2024-10-31T01:10:01.847" v="5762" actId="47"/>
        <pc:sldMkLst>
          <pc:docMk/>
          <pc:sldMk cId="3651613586" sldId="580"/>
        </pc:sldMkLst>
      </pc:sldChg>
      <pc:sldChg chg="del">
        <pc:chgData name="Damian Gordon" userId="796278f3-970d-4a3b-8137-dc597a054133" providerId="ADAL" clId="{91098114-DB80-49B4-90E0-86E578A1CDF1}" dt="2024-10-31T01:10:01.847" v="5762" actId="47"/>
        <pc:sldMkLst>
          <pc:docMk/>
          <pc:sldMk cId="1507638793" sldId="581"/>
        </pc:sldMkLst>
      </pc:sldChg>
      <pc:sldChg chg="del">
        <pc:chgData name="Damian Gordon" userId="796278f3-970d-4a3b-8137-dc597a054133" providerId="ADAL" clId="{91098114-DB80-49B4-90E0-86E578A1CDF1}" dt="2024-10-31T01:10:01.847" v="5762" actId="47"/>
        <pc:sldMkLst>
          <pc:docMk/>
          <pc:sldMk cId="631498680" sldId="582"/>
        </pc:sldMkLst>
      </pc:sldChg>
      <pc:sldChg chg="del">
        <pc:chgData name="Damian Gordon" userId="796278f3-970d-4a3b-8137-dc597a054133" providerId="ADAL" clId="{91098114-DB80-49B4-90E0-86E578A1CDF1}" dt="2024-10-31T01:10:01.847" v="5762" actId="47"/>
        <pc:sldMkLst>
          <pc:docMk/>
          <pc:sldMk cId="2788630526" sldId="583"/>
        </pc:sldMkLst>
      </pc:sldChg>
      <pc:sldChg chg="del">
        <pc:chgData name="Damian Gordon" userId="796278f3-970d-4a3b-8137-dc597a054133" providerId="ADAL" clId="{91098114-DB80-49B4-90E0-86E578A1CDF1}" dt="2024-10-31T01:10:01.847" v="5762" actId="47"/>
        <pc:sldMkLst>
          <pc:docMk/>
          <pc:sldMk cId="1771176557" sldId="584"/>
        </pc:sldMkLst>
      </pc:sldChg>
      <pc:sldChg chg="del">
        <pc:chgData name="Damian Gordon" userId="796278f3-970d-4a3b-8137-dc597a054133" providerId="ADAL" clId="{91098114-DB80-49B4-90E0-86E578A1CDF1}" dt="2024-10-31T01:10:01.847" v="5762" actId="47"/>
        <pc:sldMkLst>
          <pc:docMk/>
          <pc:sldMk cId="3113560448" sldId="585"/>
        </pc:sldMkLst>
      </pc:sldChg>
      <pc:sldChg chg="del">
        <pc:chgData name="Damian Gordon" userId="796278f3-970d-4a3b-8137-dc597a054133" providerId="ADAL" clId="{91098114-DB80-49B4-90E0-86E578A1CDF1}" dt="2024-10-31T01:10:01.847" v="5762" actId="47"/>
        <pc:sldMkLst>
          <pc:docMk/>
          <pc:sldMk cId="686308981" sldId="586"/>
        </pc:sldMkLst>
      </pc:sldChg>
      <pc:sldChg chg="del">
        <pc:chgData name="Damian Gordon" userId="796278f3-970d-4a3b-8137-dc597a054133" providerId="ADAL" clId="{91098114-DB80-49B4-90E0-86E578A1CDF1}" dt="2024-10-31T01:10:01.847" v="5762" actId="47"/>
        <pc:sldMkLst>
          <pc:docMk/>
          <pc:sldMk cId="2208023666" sldId="587"/>
        </pc:sldMkLst>
      </pc:sldChg>
      <pc:sldChg chg="del">
        <pc:chgData name="Damian Gordon" userId="796278f3-970d-4a3b-8137-dc597a054133" providerId="ADAL" clId="{91098114-DB80-49B4-90E0-86E578A1CDF1}" dt="2024-10-31T01:10:01.847" v="5762" actId="47"/>
        <pc:sldMkLst>
          <pc:docMk/>
          <pc:sldMk cId="838340077" sldId="588"/>
        </pc:sldMkLst>
      </pc:sldChg>
      <pc:sldChg chg="del">
        <pc:chgData name="Damian Gordon" userId="796278f3-970d-4a3b-8137-dc597a054133" providerId="ADAL" clId="{91098114-DB80-49B4-90E0-86E578A1CDF1}" dt="2024-10-31T01:10:01.847" v="5762" actId="47"/>
        <pc:sldMkLst>
          <pc:docMk/>
          <pc:sldMk cId="2051551516" sldId="589"/>
        </pc:sldMkLst>
      </pc:sldChg>
      <pc:sldChg chg="del">
        <pc:chgData name="Damian Gordon" userId="796278f3-970d-4a3b-8137-dc597a054133" providerId="ADAL" clId="{91098114-DB80-49B4-90E0-86E578A1CDF1}" dt="2024-10-31T01:10:01.847" v="5762" actId="47"/>
        <pc:sldMkLst>
          <pc:docMk/>
          <pc:sldMk cId="3302004955" sldId="590"/>
        </pc:sldMkLst>
      </pc:sldChg>
      <pc:sldChg chg="del">
        <pc:chgData name="Damian Gordon" userId="796278f3-970d-4a3b-8137-dc597a054133" providerId="ADAL" clId="{91098114-DB80-49B4-90E0-86E578A1CDF1}" dt="2024-10-31T01:10:01.847" v="5762" actId="47"/>
        <pc:sldMkLst>
          <pc:docMk/>
          <pc:sldMk cId="1014005578" sldId="591"/>
        </pc:sldMkLst>
      </pc:sldChg>
      <pc:sldChg chg="del">
        <pc:chgData name="Damian Gordon" userId="796278f3-970d-4a3b-8137-dc597a054133" providerId="ADAL" clId="{91098114-DB80-49B4-90E0-86E578A1CDF1}" dt="2024-10-31T01:10:01.847" v="5762" actId="47"/>
        <pc:sldMkLst>
          <pc:docMk/>
          <pc:sldMk cId="1086477066" sldId="592"/>
        </pc:sldMkLst>
      </pc:sldChg>
      <pc:sldChg chg="del">
        <pc:chgData name="Damian Gordon" userId="796278f3-970d-4a3b-8137-dc597a054133" providerId="ADAL" clId="{91098114-DB80-49B4-90E0-86E578A1CDF1}" dt="2024-10-31T01:10:01.847" v="5762" actId="47"/>
        <pc:sldMkLst>
          <pc:docMk/>
          <pc:sldMk cId="1005801034" sldId="593"/>
        </pc:sldMkLst>
      </pc:sldChg>
      <pc:sldChg chg="del">
        <pc:chgData name="Damian Gordon" userId="796278f3-970d-4a3b-8137-dc597a054133" providerId="ADAL" clId="{91098114-DB80-49B4-90E0-86E578A1CDF1}" dt="2024-10-31T01:10:01.847" v="5762" actId="47"/>
        <pc:sldMkLst>
          <pc:docMk/>
          <pc:sldMk cId="602244202" sldId="594"/>
        </pc:sldMkLst>
      </pc:sldChg>
      <pc:sldChg chg="del">
        <pc:chgData name="Damian Gordon" userId="796278f3-970d-4a3b-8137-dc597a054133" providerId="ADAL" clId="{91098114-DB80-49B4-90E0-86E578A1CDF1}" dt="2024-10-31T01:10:01.847" v="5762" actId="47"/>
        <pc:sldMkLst>
          <pc:docMk/>
          <pc:sldMk cId="2506778634" sldId="595"/>
        </pc:sldMkLst>
      </pc:sldChg>
      <pc:sldChg chg="del">
        <pc:chgData name="Damian Gordon" userId="796278f3-970d-4a3b-8137-dc597a054133" providerId="ADAL" clId="{91098114-DB80-49B4-90E0-86E578A1CDF1}" dt="2024-10-31T01:10:01.847" v="5762" actId="47"/>
        <pc:sldMkLst>
          <pc:docMk/>
          <pc:sldMk cId="2558681166" sldId="596"/>
        </pc:sldMkLst>
      </pc:sldChg>
      <pc:sldChg chg="del">
        <pc:chgData name="Damian Gordon" userId="796278f3-970d-4a3b-8137-dc597a054133" providerId="ADAL" clId="{91098114-DB80-49B4-90E0-86E578A1CDF1}" dt="2024-10-31T01:09:55.306" v="5761" actId="47"/>
        <pc:sldMkLst>
          <pc:docMk/>
          <pc:sldMk cId="2060835520" sldId="597"/>
        </pc:sldMkLst>
      </pc:sldChg>
      <pc:sldChg chg="del">
        <pc:chgData name="Damian Gordon" userId="796278f3-970d-4a3b-8137-dc597a054133" providerId="ADAL" clId="{91098114-DB80-49B4-90E0-86E578A1CDF1}" dt="2024-10-31T01:09:55.306" v="5761" actId="47"/>
        <pc:sldMkLst>
          <pc:docMk/>
          <pc:sldMk cId="2032699942" sldId="598"/>
        </pc:sldMkLst>
      </pc:sldChg>
      <pc:sldChg chg="del">
        <pc:chgData name="Damian Gordon" userId="796278f3-970d-4a3b-8137-dc597a054133" providerId="ADAL" clId="{91098114-DB80-49B4-90E0-86E578A1CDF1}" dt="2024-10-31T01:09:55.306" v="5761" actId="47"/>
        <pc:sldMkLst>
          <pc:docMk/>
          <pc:sldMk cId="2830020101" sldId="599"/>
        </pc:sldMkLst>
      </pc:sldChg>
      <pc:sldChg chg="del">
        <pc:chgData name="Damian Gordon" userId="796278f3-970d-4a3b-8137-dc597a054133" providerId="ADAL" clId="{91098114-DB80-49B4-90E0-86E578A1CDF1}" dt="2024-10-31T01:09:55.306" v="5761" actId="47"/>
        <pc:sldMkLst>
          <pc:docMk/>
          <pc:sldMk cId="3651133721" sldId="600"/>
        </pc:sldMkLst>
      </pc:sldChg>
      <pc:sldChg chg="del">
        <pc:chgData name="Damian Gordon" userId="796278f3-970d-4a3b-8137-dc597a054133" providerId="ADAL" clId="{91098114-DB80-49B4-90E0-86E578A1CDF1}" dt="2024-10-31T01:10:01.847" v="5762" actId="47"/>
        <pc:sldMkLst>
          <pc:docMk/>
          <pc:sldMk cId="1466856899" sldId="602"/>
        </pc:sldMkLst>
      </pc:sldChg>
      <pc:sldChg chg="del">
        <pc:chgData name="Damian Gordon" userId="796278f3-970d-4a3b-8137-dc597a054133" providerId="ADAL" clId="{91098114-DB80-49B4-90E0-86E578A1CDF1}" dt="2024-10-31T01:10:01.847" v="5762" actId="47"/>
        <pc:sldMkLst>
          <pc:docMk/>
          <pc:sldMk cId="964808733" sldId="603"/>
        </pc:sldMkLst>
      </pc:sldChg>
      <pc:sldChg chg="del">
        <pc:chgData name="Damian Gordon" userId="796278f3-970d-4a3b-8137-dc597a054133" providerId="ADAL" clId="{91098114-DB80-49B4-90E0-86E578A1CDF1}" dt="2024-10-31T01:10:01.847" v="5762" actId="47"/>
        <pc:sldMkLst>
          <pc:docMk/>
          <pc:sldMk cId="3479636883" sldId="608"/>
        </pc:sldMkLst>
      </pc:sldChg>
      <pc:sldChg chg="del">
        <pc:chgData name="Damian Gordon" userId="796278f3-970d-4a3b-8137-dc597a054133" providerId="ADAL" clId="{91098114-DB80-49B4-90E0-86E578A1CDF1}" dt="2024-10-31T01:10:01.847" v="5762" actId="47"/>
        <pc:sldMkLst>
          <pc:docMk/>
          <pc:sldMk cId="2379643666" sldId="611"/>
        </pc:sldMkLst>
      </pc:sldChg>
      <pc:sldChg chg="del">
        <pc:chgData name="Damian Gordon" userId="796278f3-970d-4a3b-8137-dc597a054133" providerId="ADAL" clId="{91098114-DB80-49B4-90E0-86E578A1CDF1}" dt="2024-10-31T01:10:01.847" v="5762" actId="47"/>
        <pc:sldMkLst>
          <pc:docMk/>
          <pc:sldMk cId="525618946" sldId="612"/>
        </pc:sldMkLst>
      </pc:sldChg>
      <pc:sldChg chg="del">
        <pc:chgData name="Damian Gordon" userId="796278f3-970d-4a3b-8137-dc597a054133" providerId="ADAL" clId="{91098114-DB80-49B4-90E0-86E578A1CDF1}" dt="2024-10-31T01:10:01.847" v="5762" actId="47"/>
        <pc:sldMkLst>
          <pc:docMk/>
          <pc:sldMk cId="3550473597" sldId="613"/>
        </pc:sldMkLst>
      </pc:sldChg>
      <pc:sldChg chg="del">
        <pc:chgData name="Damian Gordon" userId="796278f3-970d-4a3b-8137-dc597a054133" providerId="ADAL" clId="{91098114-DB80-49B4-90E0-86E578A1CDF1}" dt="2024-10-31T01:10:01.847" v="5762" actId="47"/>
        <pc:sldMkLst>
          <pc:docMk/>
          <pc:sldMk cId="296221565" sldId="614"/>
        </pc:sldMkLst>
      </pc:sldChg>
      <pc:sldChg chg="del">
        <pc:chgData name="Damian Gordon" userId="796278f3-970d-4a3b-8137-dc597a054133" providerId="ADAL" clId="{91098114-DB80-49B4-90E0-86E578A1CDF1}" dt="2024-10-31T01:10:01.847" v="5762" actId="47"/>
        <pc:sldMkLst>
          <pc:docMk/>
          <pc:sldMk cId="2454462450" sldId="615"/>
        </pc:sldMkLst>
      </pc:sldChg>
      <pc:sldChg chg="del">
        <pc:chgData name="Damian Gordon" userId="796278f3-970d-4a3b-8137-dc597a054133" providerId="ADAL" clId="{91098114-DB80-49B4-90E0-86E578A1CDF1}" dt="2024-10-31T01:10:01.847" v="5762" actId="47"/>
        <pc:sldMkLst>
          <pc:docMk/>
          <pc:sldMk cId="10177195" sldId="616"/>
        </pc:sldMkLst>
      </pc:sldChg>
      <pc:sldChg chg="del">
        <pc:chgData name="Damian Gordon" userId="796278f3-970d-4a3b-8137-dc597a054133" providerId="ADAL" clId="{91098114-DB80-49B4-90E0-86E578A1CDF1}" dt="2024-10-31T01:10:01.847" v="5762" actId="47"/>
        <pc:sldMkLst>
          <pc:docMk/>
          <pc:sldMk cId="1398808854" sldId="618"/>
        </pc:sldMkLst>
      </pc:sldChg>
      <pc:sldChg chg="del">
        <pc:chgData name="Damian Gordon" userId="796278f3-970d-4a3b-8137-dc597a054133" providerId="ADAL" clId="{91098114-DB80-49B4-90E0-86E578A1CDF1}" dt="2024-10-31T01:10:01.847" v="5762" actId="47"/>
        <pc:sldMkLst>
          <pc:docMk/>
          <pc:sldMk cId="1847146402" sldId="619"/>
        </pc:sldMkLst>
      </pc:sldChg>
      <pc:sldChg chg="del">
        <pc:chgData name="Damian Gordon" userId="796278f3-970d-4a3b-8137-dc597a054133" providerId="ADAL" clId="{91098114-DB80-49B4-90E0-86E578A1CDF1}" dt="2024-10-31T01:09:55.306" v="5761" actId="47"/>
        <pc:sldMkLst>
          <pc:docMk/>
          <pc:sldMk cId="1555778426" sldId="620"/>
        </pc:sldMkLst>
      </pc:sldChg>
      <pc:sldChg chg="del">
        <pc:chgData name="Damian Gordon" userId="796278f3-970d-4a3b-8137-dc597a054133" providerId="ADAL" clId="{91098114-DB80-49B4-90E0-86E578A1CDF1}" dt="2024-10-31T01:09:55.306" v="5761" actId="47"/>
        <pc:sldMkLst>
          <pc:docMk/>
          <pc:sldMk cId="1798420885" sldId="621"/>
        </pc:sldMkLst>
      </pc:sldChg>
      <pc:sldChg chg="del">
        <pc:chgData name="Damian Gordon" userId="796278f3-970d-4a3b-8137-dc597a054133" providerId="ADAL" clId="{91098114-DB80-49B4-90E0-86E578A1CDF1}" dt="2024-10-31T01:09:55.306" v="5761" actId="47"/>
        <pc:sldMkLst>
          <pc:docMk/>
          <pc:sldMk cId="2172184244" sldId="622"/>
        </pc:sldMkLst>
      </pc:sldChg>
      <pc:sldChg chg="del">
        <pc:chgData name="Damian Gordon" userId="796278f3-970d-4a3b-8137-dc597a054133" providerId="ADAL" clId="{91098114-DB80-49B4-90E0-86E578A1CDF1}" dt="2024-10-31T01:09:46.180" v="5760" actId="47"/>
        <pc:sldMkLst>
          <pc:docMk/>
          <pc:sldMk cId="4005533376" sldId="623"/>
        </pc:sldMkLst>
      </pc:sldChg>
      <pc:sldChg chg="del">
        <pc:chgData name="Damian Gordon" userId="796278f3-970d-4a3b-8137-dc597a054133" providerId="ADAL" clId="{91098114-DB80-49B4-90E0-86E578A1CDF1}" dt="2024-10-28T13:20:27.779" v="650" actId="47"/>
        <pc:sldMkLst>
          <pc:docMk/>
          <pc:sldMk cId="1136363882" sldId="624"/>
        </pc:sldMkLst>
      </pc:sldChg>
      <pc:sldChg chg="del">
        <pc:chgData name="Damian Gordon" userId="796278f3-970d-4a3b-8137-dc597a054133" providerId="ADAL" clId="{91098114-DB80-49B4-90E0-86E578A1CDF1}" dt="2024-10-28T12:52:29.790" v="418" actId="47"/>
        <pc:sldMkLst>
          <pc:docMk/>
          <pc:sldMk cId="2092574790" sldId="625"/>
        </pc:sldMkLst>
      </pc:sldChg>
      <pc:sldChg chg="del">
        <pc:chgData name="Damian Gordon" userId="796278f3-970d-4a3b-8137-dc597a054133" providerId="ADAL" clId="{91098114-DB80-49B4-90E0-86E578A1CDF1}" dt="2024-10-31T01:09:46.180" v="5760" actId="47"/>
        <pc:sldMkLst>
          <pc:docMk/>
          <pc:sldMk cId="3610060152" sldId="626"/>
        </pc:sldMkLst>
      </pc:sldChg>
      <pc:sldChg chg="del">
        <pc:chgData name="Damian Gordon" userId="796278f3-970d-4a3b-8137-dc597a054133" providerId="ADAL" clId="{91098114-DB80-49B4-90E0-86E578A1CDF1}" dt="2024-10-31T01:10:01.847" v="5762" actId="47"/>
        <pc:sldMkLst>
          <pc:docMk/>
          <pc:sldMk cId="2213776326" sldId="627"/>
        </pc:sldMkLst>
      </pc:sldChg>
      <pc:sldChg chg="del">
        <pc:chgData name="Damian Gordon" userId="796278f3-970d-4a3b-8137-dc597a054133" providerId="ADAL" clId="{91098114-DB80-49B4-90E0-86E578A1CDF1}" dt="2024-10-31T01:10:01.847" v="5762" actId="47"/>
        <pc:sldMkLst>
          <pc:docMk/>
          <pc:sldMk cId="2235542526" sldId="628"/>
        </pc:sldMkLst>
      </pc:sldChg>
      <pc:sldChg chg="del">
        <pc:chgData name="Damian Gordon" userId="796278f3-970d-4a3b-8137-dc597a054133" providerId="ADAL" clId="{91098114-DB80-49B4-90E0-86E578A1CDF1}" dt="2024-10-31T01:10:01.847" v="5762" actId="47"/>
        <pc:sldMkLst>
          <pc:docMk/>
          <pc:sldMk cId="2447249763" sldId="629"/>
        </pc:sldMkLst>
      </pc:sldChg>
      <pc:sldChg chg="del">
        <pc:chgData name="Damian Gordon" userId="796278f3-970d-4a3b-8137-dc597a054133" providerId="ADAL" clId="{91098114-DB80-49B4-90E0-86E578A1CDF1}" dt="2024-10-31T01:10:01.847" v="5762" actId="47"/>
        <pc:sldMkLst>
          <pc:docMk/>
          <pc:sldMk cId="2276236680" sldId="630"/>
        </pc:sldMkLst>
      </pc:sldChg>
      <pc:sldChg chg="del">
        <pc:chgData name="Damian Gordon" userId="796278f3-970d-4a3b-8137-dc597a054133" providerId="ADAL" clId="{91098114-DB80-49B4-90E0-86E578A1CDF1}" dt="2024-10-31T01:10:01.847" v="5762" actId="47"/>
        <pc:sldMkLst>
          <pc:docMk/>
          <pc:sldMk cId="199292488" sldId="631"/>
        </pc:sldMkLst>
      </pc:sldChg>
      <pc:sldChg chg="del">
        <pc:chgData name="Damian Gordon" userId="796278f3-970d-4a3b-8137-dc597a054133" providerId="ADAL" clId="{91098114-DB80-49B4-90E0-86E578A1CDF1}" dt="2024-10-31T01:09:55.306" v="5761" actId="47"/>
        <pc:sldMkLst>
          <pc:docMk/>
          <pc:sldMk cId="3223314941" sldId="632"/>
        </pc:sldMkLst>
      </pc:sldChg>
      <pc:sldChg chg="del">
        <pc:chgData name="Damian Gordon" userId="796278f3-970d-4a3b-8137-dc597a054133" providerId="ADAL" clId="{91098114-DB80-49B4-90E0-86E578A1CDF1}" dt="2024-10-31T01:09:46.180" v="5760" actId="47"/>
        <pc:sldMkLst>
          <pc:docMk/>
          <pc:sldMk cId="230874202" sldId="633"/>
        </pc:sldMkLst>
      </pc:sldChg>
      <pc:sldChg chg="del">
        <pc:chgData name="Damian Gordon" userId="796278f3-970d-4a3b-8137-dc597a054133" providerId="ADAL" clId="{91098114-DB80-49B4-90E0-86E578A1CDF1}" dt="2024-10-31T01:09:46.180" v="5760" actId="47"/>
        <pc:sldMkLst>
          <pc:docMk/>
          <pc:sldMk cId="1545177730" sldId="634"/>
        </pc:sldMkLst>
      </pc:sldChg>
      <pc:sldChg chg="del">
        <pc:chgData name="Damian Gordon" userId="796278f3-970d-4a3b-8137-dc597a054133" providerId="ADAL" clId="{91098114-DB80-49B4-90E0-86E578A1CDF1}" dt="2024-10-28T12:52:28.331" v="417" actId="47"/>
        <pc:sldMkLst>
          <pc:docMk/>
          <pc:sldMk cId="446257756" sldId="635"/>
        </pc:sldMkLst>
      </pc:sldChg>
      <pc:sldChg chg="del">
        <pc:chgData name="Damian Gordon" userId="796278f3-970d-4a3b-8137-dc597a054133" providerId="ADAL" clId="{91098114-DB80-49B4-90E0-86E578A1CDF1}" dt="2024-10-31T01:09:55.306" v="5761" actId="47"/>
        <pc:sldMkLst>
          <pc:docMk/>
          <pc:sldMk cId="4189862130" sldId="636"/>
        </pc:sldMkLst>
      </pc:sldChg>
      <pc:sldChg chg="del">
        <pc:chgData name="Damian Gordon" userId="796278f3-970d-4a3b-8137-dc597a054133" providerId="ADAL" clId="{91098114-DB80-49B4-90E0-86E578A1CDF1}" dt="2024-10-31T01:09:55.306" v="5761" actId="47"/>
        <pc:sldMkLst>
          <pc:docMk/>
          <pc:sldMk cId="3537209873" sldId="637"/>
        </pc:sldMkLst>
      </pc:sldChg>
      <pc:sldChg chg="del">
        <pc:chgData name="Damian Gordon" userId="796278f3-970d-4a3b-8137-dc597a054133" providerId="ADAL" clId="{91098114-DB80-49B4-90E0-86E578A1CDF1}" dt="2024-10-31T01:09:46.180" v="5760" actId="47"/>
        <pc:sldMkLst>
          <pc:docMk/>
          <pc:sldMk cId="4031339277" sldId="638"/>
        </pc:sldMkLst>
      </pc:sldChg>
      <pc:sldChg chg="del">
        <pc:chgData name="Damian Gordon" userId="796278f3-970d-4a3b-8137-dc597a054133" providerId="ADAL" clId="{91098114-DB80-49B4-90E0-86E578A1CDF1}" dt="2024-10-31T01:09:55.306" v="5761" actId="47"/>
        <pc:sldMkLst>
          <pc:docMk/>
          <pc:sldMk cId="2242840994" sldId="639"/>
        </pc:sldMkLst>
      </pc:sldChg>
      <pc:sldChg chg="modSp add mod">
        <pc:chgData name="Damian Gordon" userId="796278f3-970d-4a3b-8137-dc597a054133" providerId="ADAL" clId="{91098114-DB80-49B4-90E0-86E578A1CDF1}" dt="2024-10-28T12:53:04.917" v="422" actId="20577"/>
        <pc:sldMkLst>
          <pc:docMk/>
          <pc:sldMk cId="500370295" sldId="640"/>
        </pc:sldMkLst>
      </pc:sldChg>
      <pc:sldChg chg="modSp add mod">
        <pc:chgData name="Damian Gordon" userId="796278f3-970d-4a3b-8137-dc597a054133" providerId="ADAL" clId="{91098114-DB80-49B4-90E0-86E578A1CDF1}" dt="2024-11-05T09:56:54.196" v="8351" actId="20577"/>
        <pc:sldMkLst>
          <pc:docMk/>
          <pc:sldMk cId="2739927211" sldId="641"/>
        </pc:sldMkLst>
      </pc:sldChg>
      <pc:sldChg chg="modSp add mod">
        <pc:chgData name="Damian Gordon" userId="796278f3-970d-4a3b-8137-dc597a054133" providerId="ADAL" clId="{91098114-DB80-49B4-90E0-86E578A1CDF1}" dt="2024-10-28T12:51:06.651" v="379" actId="20577"/>
        <pc:sldMkLst>
          <pc:docMk/>
          <pc:sldMk cId="2814604538" sldId="642"/>
        </pc:sldMkLst>
      </pc:sldChg>
      <pc:sldChg chg="modSp add mod">
        <pc:chgData name="Damian Gordon" userId="796278f3-970d-4a3b-8137-dc597a054133" providerId="ADAL" clId="{91098114-DB80-49B4-90E0-86E578A1CDF1}" dt="2024-10-28T12:13:43.308" v="222" actId="20577"/>
        <pc:sldMkLst>
          <pc:docMk/>
          <pc:sldMk cId="3587822540" sldId="643"/>
        </pc:sldMkLst>
      </pc:sldChg>
      <pc:sldChg chg="modSp add mod">
        <pc:chgData name="Damian Gordon" userId="796278f3-970d-4a3b-8137-dc597a054133" providerId="ADAL" clId="{91098114-DB80-49B4-90E0-86E578A1CDF1}" dt="2024-10-28T12:14:14.208" v="227" actId="20577"/>
        <pc:sldMkLst>
          <pc:docMk/>
          <pc:sldMk cId="3167794066" sldId="644"/>
        </pc:sldMkLst>
      </pc:sldChg>
      <pc:sldChg chg="add">
        <pc:chgData name="Damian Gordon" userId="796278f3-970d-4a3b-8137-dc597a054133" providerId="ADAL" clId="{91098114-DB80-49B4-90E0-86E578A1CDF1}" dt="2024-10-28T12:38:21.552" v="228"/>
        <pc:sldMkLst>
          <pc:docMk/>
          <pc:sldMk cId="2304768768" sldId="645"/>
        </pc:sldMkLst>
      </pc:sldChg>
      <pc:sldChg chg="modSp add mod">
        <pc:chgData name="Damian Gordon" userId="796278f3-970d-4a3b-8137-dc597a054133" providerId="ADAL" clId="{91098114-DB80-49B4-90E0-86E578A1CDF1}" dt="2024-10-28T12:50:54.370" v="378" actId="20577"/>
        <pc:sldMkLst>
          <pc:docMk/>
          <pc:sldMk cId="2941779782" sldId="646"/>
        </pc:sldMkLst>
      </pc:sldChg>
      <pc:sldChg chg="modSp add mod">
        <pc:chgData name="Damian Gordon" userId="796278f3-970d-4a3b-8137-dc597a054133" providerId="ADAL" clId="{91098114-DB80-49B4-90E0-86E578A1CDF1}" dt="2024-10-28T12:52:08.557" v="416" actId="20577"/>
        <pc:sldMkLst>
          <pc:docMk/>
          <pc:sldMk cId="157803537" sldId="647"/>
        </pc:sldMkLst>
      </pc:sldChg>
      <pc:sldChg chg="modSp add mod">
        <pc:chgData name="Damian Gordon" userId="796278f3-970d-4a3b-8137-dc597a054133" providerId="ADAL" clId="{91098114-DB80-49B4-90E0-86E578A1CDF1}" dt="2024-10-28T12:54:39.243" v="463" actId="20577"/>
        <pc:sldMkLst>
          <pc:docMk/>
          <pc:sldMk cId="1645815381" sldId="648"/>
        </pc:sldMkLst>
      </pc:sldChg>
      <pc:sldChg chg="modSp add mod">
        <pc:chgData name="Damian Gordon" userId="796278f3-970d-4a3b-8137-dc597a054133" providerId="ADAL" clId="{91098114-DB80-49B4-90E0-86E578A1CDF1}" dt="2024-10-28T12:56:08.485" v="515" actId="20577"/>
        <pc:sldMkLst>
          <pc:docMk/>
          <pc:sldMk cId="2553764562" sldId="649"/>
        </pc:sldMkLst>
      </pc:sldChg>
      <pc:sldChg chg="modSp add mod">
        <pc:chgData name="Damian Gordon" userId="796278f3-970d-4a3b-8137-dc597a054133" providerId="ADAL" clId="{91098114-DB80-49B4-90E0-86E578A1CDF1}" dt="2024-10-28T12:57:32.263" v="563" actId="403"/>
        <pc:sldMkLst>
          <pc:docMk/>
          <pc:sldMk cId="81605662" sldId="650"/>
        </pc:sldMkLst>
      </pc:sldChg>
      <pc:sldChg chg="modSp add mod">
        <pc:chgData name="Damian Gordon" userId="796278f3-970d-4a3b-8137-dc597a054133" providerId="ADAL" clId="{91098114-DB80-49B4-90E0-86E578A1CDF1}" dt="2024-11-05T09:57:16.236" v="8372" actId="20577"/>
        <pc:sldMkLst>
          <pc:docMk/>
          <pc:sldMk cId="3479307202" sldId="651"/>
        </pc:sldMkLst>
      </pc:sldChg>
      <pc:sldChg chg="addSp delSp modSp add mod">
        <pc:chgData name="Damian Gordon" userId="796278f3-970d-4a3b-8137-dc597a054133" providerId="ADAL" clId="{91098114-DB80-49B4-90E0-86E578A1CDF1}" dt="2024-10-29T11:30:42.942" v="1303" actId="14734"/>
        <pc:sldMkLst>
          <pc:docMk/>
          <pc:sldMk cId="548446927" sldId="652"/>
        </pc:sldMkLst>
      </pc:sldChg>
      <pc:sldChg chg="modSp add del mod">
        <pc:chgData name="Damian Gordon" userId="796278f3-970d-4a3b-8137-dc597a054133" providerId="ADAL" clId="{91098114-DB80-49B4-90E0-86E578A1CDF1}" dt="2024-10-28T12:59:03.962" v="589" actId="47"/>
        <pc:sldMkLst>
          <pc:docMk/>
          <pc:sldMk cId="4152181963" sldId="652"/>
        </pc:sldMkLst>
      </pc:sldChg>
      <pc:sldChg chg="delSp modSp add mod">
        <pc:chgData name="Damian Gordon" userId="796278f3-970d-4a3b-8137-dc597a054133" providerId="ADAL" clId="{91098114-DB80-49B4-90E0-86E578A1CDF1}" dt="2024-10-29T11:24:03.561" v="1240" actId="114"/>
        <pc:sldMkLst>
          <pc:docMk/>
          <pc:sldMk cId="3226883154" sldId="653"/>
        </pc:sldMkLst>
      </pc:sldChg>
      <pc:sldChg chg="addSp delSp modSp add mod ord">
        <pc:chgData name="Damian Gordon" userId="796278f3-970d-4a3b-8137-dc597a054133" providerId="ADAL" clId="{91098114-DB80-49B4-90E0-86E578A1CDF1}" dt="2024-10-31T01:44:58.139" v="6373" actId="478"/>
        <pc:sldMkLst>
          <pc:docMk/>
          <pc:sldMk cId="478379076" sldId="654"/>
        </pc:sldMkLst>
      </pc:sldChg>
      <pc:sldChg chg="addSp delSp modSp add del mod">
        <pc:chgData name="Damian Gordon" userId="796278f3-970d-4a3b-8137-dc597a054133" providerId="ADAL" clId="{91098114-DB80-49B4-90E0-86E578A1CDF1}" dt="2024-10-29T11:27:39.055" v="1279" actId="47"/>
        <pc:sldMkLst>
          <pc:docMk/>
          <pc:sldMk cId="2226598302" sldId="655"/>
        </pc:sldMkLst>
      </pc:sldChg>
      <pc:sldChg chg="addSp delSp modSp add mod">
        <pc:chgData name="Damian Gordon" userId="796278f3-970d-4a3b-8137-dc597a054133" providerId="ADAL" clId="{91098114-DB80-49B4-90E0-86E578A1CDF1}" dt="2024-10-30T23:33:10.666" v="4056" actId="1076"/>
        <pc:sldMkLst>
          <pc:docMk/>
          <pc:sldMk cId="3284633779" sldId="655"/>
        </pc:sldMkLst>
      </pc:sldChg>
      <pc:sldChg chg="addSp delSp modSp add mod ord">
        <pc:chgData name="Damian Gordon" userId="796278f3-970d-4a3b-8137-dc597a054133" providerId="ADAL" clId="{91098114-DB80-49B4-90E0-86E578A1CDF1}" dt="2024-10-31T01:01:26.772" v="5209"/>
        <pc:sldMkLst>
          <pc:docMk/>
          <pc:sldMk cId="2585751148" sldId="656"/>
        </pc:sldMkLst>
      </pc:sldChg>
      <pc:sldChg chg="addSp delSp modSp add mod ord">
        <pc:chgData name="Damian Gordon" userId="796278f3-970d-4a3b-8137-dc597a054133" providerId="ADAL" clId="{91098114-DB80-49B4-90E0-86E578A1CDF1}" dt="2024-10-29T15:24:10.579" v="1386"/>
        <pc:sldMkLst>
          <pc:docMk/>
          <pc:sldMk cId="2723572040" sldId="657"/>
        </pc:sldMkLst>
      </pc:sldChg>
      <pc:sldChg chg="addSp delSp modSp add mod ord">
        <pc:chgData name="Damian Gordon" userId="796278f3-970d-4a3b-8137-dc597a054133" providerId="ADAL" clId="{91098114-DB80-49B4-90E0-86E578A1CDF1}" dt="2024-10-31T01:30:07.683" v="6112" actId="14100"/>
        <pc:sldMkLst>
          <pc:docMk/>
          <pc:sldMk cId="3893562540" sldId="658"/>
        </pc:sldMkLst>
      </pc:sldChg>
      <pc:sldChg chg="delSp add del">
        <pc:chgData name="Damian Gordon" userId="796278f3-970d-4a3b-8137-dc597a054133" providerId="ADAL" clId="{91098114-DB80-49B4-90E0-86E578A1CDF1}" dt="2024-10-29T12:29:27.290" v="1379" actId="47"/>
        <pc:sldMkLst>
          <pc:docMk/>
          <pc:sldMk cId="1371397691" sldId="659"/>
        </pc:sldMkLst>
      </pc:sldChg>
      <pc:sldChg chg="addSp delSp modSp new mod setBg">
        <pc:chgData name="Damian Gordon" userId="796278f3-970d-4a3b-8137-dc597a054133" providerId="ADAL" clId="{91098114-DB80-49B4-90E0-86E578A1CDF1}" dt="2024-10-29T12:29:18.648" v="1378" actId="26606"/>
        <pc:sldMkLst>
          <pc:docMk/>
          <pc:sldMk cId="4290007679" sldId="660"/>
        </pc:sldMkLst>
      </pc:sldChg>
      <pc:sldChg chg="addSp delSp modSp add ord">
        <pc:chgData name="Damian Gordon" userId="796278f3-970d-4a3b-8137-dc597a054133" providerId="ADAL" clId="{91098114-DB80-49B4-90E0-86E578A1CDF1}" dt="2024-10-31T00:50:28.027" v="4855"/>
        <pc:sldMkLst>
          <pc:docMk/>
          <pc:sldMk cId="2015398259" sldId="661"/>
        </pc:sldMkLst>
      </pc:sldChg>
      <pc:sldChg chg="addSp delSp modSp new del mod setBg addAnim">
        <pc:chgData name="Damian Gordon" userId="796278f3-970d-4a3b-8137-dc597a054133" providerId="ADAL" clId="{91098114-DB80-49B4-90E0-86E578A1CDF1}" dt="2024-10-31T00:44:21.029" v="4604" actId="47"/>
        <pc:sldMkLst>
          <pc:docMk/>
          <pc:sldMk cId="1468576175" sldId="662"/>
        </pc:sldMkLst>
      </pc:sldChg>
      <pc:sldChg chg="addSp delSp modSp add mod ord">
        <pc:chgData name="Damian Gordon" userId="796278f3-970d-4a3b-8137-dc597a054133" providerId="ADAL" clId="{91098114-DB80-49B4-90E0-86E578A1CDF1}" dt="2024-11-01T19:52:55.385" v="8343"/>
        <pc:sldMkLst>
          <pc:docMk/>
          <pc:sldMk cId="260823557" sldId="663"/>
        </pc:sldMkLst>
      </pc:sldChg>
      <pc:sldChg chg="add ord">
        <pc:chgData name="Damian Gordon" userId="796278f3-970d-4a3b-8137-dc597a054133" providerId="ADAL" clId="{91098114-DB80-49B4-90E0-86E578A1CDF1}" dt="2024-10-29T16:10:41.325" v="1781"/>
        <pc:sldMkLst>
          <pc:docMk/>
          <pc:sldMk cId="2221610386" sldId="664"/>
        </pc:sldMkLst>
      </pc:sldChg>
      <pc:sldChg chg="add del">
        <pc:chgData name="Damian Gordon" userId="796278f3-970d-4a3b-8137-dc597a054133" providerId="ADAL" clId="{91098114-DB80-49B4-90E0-86E578A1CDF1}" dt="2024-11-01T18:37:10.118" v="7865" actId="47"/>
        <pc:sldMkLst>
          <pc:docMk/>
          <pc:sldMk cId="3508959107" sldId="665"/>
        </pc:sldMkLst>
      </pc:sldChg>
      <pc:sldChg chg="addSp delSp modSp add mod modNotesTx">
        <pc:chgData name="Damian Gordon" userId="796278f3-970d-4a3b-8137-dc597a054133" providerId="ADAL" clId="{91098114-DB80-49B4-90E0-86E578A1CDF1}" dt="2024-10-29T16:55:11.547" v="2313" actId="1038"/>
        <pc:sldMkLst>
          <pc:docMk/>
          <pc:sldMk cId="1307098878" sldId="666"/>
        </pc:sldMkLst>
      </pc:sldChg>
      <pc:sldChg chg="addSp delSp modSp add mod">
        <pc:chgData name="Damian Gordon" userId="796278f3-970d-4a3b-8137-dc597a054133" providerId="ADAL" clId="{91098114-DB80-49B4-90E0-86E578A1CDF1}" dt="2024-10-29T16:58:55.910" v="2579" actId="207"/>
        <pc:sldMkLst>
          <pc:docMk/>
          <pc:sldMk cId="1574798373" sldId="667"/>
        </pc:sldMkLst>
      </pc:sldChg>
      <pc:sldChg chg="modSp add mod modNotesTx">
        <pc:chgData name="Damian Gordon" userId="796278f3-970d-4a3b-8137-dc597a054133" providerId="ADAL" clId="{91098114-DB80-49B4-90E0-86E578A1CDF1}" dt="2024-10-30T23:16:41.344" v="3045" actId="20577"/>
        <pc:sldMkLst>
          <pc:docMk/>
          <pc:sldMk cId="4241132793" sldId="668"/>
        </pc:sldMkLst>
      </pc:sldChg>
      <pc:sldChg chg="modSp add mod ord">
        <pc:chgData name="Damian Gordon" userId="796278f3-970d-4a3b-8137-dc597a054133" providerId="ADAL" clId="{91098114-DB80-49B4-90E0-86E578A1CDF1}" dt="2024-10-29T16:59:39.351" v="2586" actId="20577"/>
        <pc:sldMkLst>
          <pc:docMk/>
          <pc:sldMk cId="3892139638" sldId="669"/>
        </pc:sldMkLst>
      </pc:sldChg>
      <pc:sldChg chg="addSp delSp modSp add mod">
        <pc:chgData name="Damian Gordon" userId="796278f3-970d-4a3b-8137-dc597a054133" providerId="ADAL" clId="{91098114-DB80-49B4-90E0-86E578A1CDF1}" dt="2024-10-29T17:59:01.982" v="2697" actId="20577"/>
        <pc:sldMkLst>
          <pc:docMk/>
          <pc:sldMk cId="2557096355" sldId="670"/>
        </pc:sldMkLst>
      </pc:sldChg>
      <pc:sldChg chg="modSp add mod ord">
        <pc:chgData name="Damian Gordon" userId="796278f3-970d-4a3b-8137-dc597a054133" providerId="ADAL" clId="{91098114-DB80-49B4-90E0-86E578A1CDF1}" dt="2024-10-29T18:02:20.657" v="3043" actId="20577"/>
        <pc:sldMkLst>
          <pc:docMk/>
          <pc:sldMk cId="2420368151" sldId="671"/>
        </pc:sldMkLst>
      </pc:sldChg>
      <pc:sldChg chg="addSp delSp modSp new mod setBg">
        <pc:chgData name="Damian Gordon" userId="796278f3-970d-4a3b-8137-dc597a054133" providerId="ADAL" clId="{91098114-DB80-49B4-90E0-86E578A1CDF1}" dt="2024-10-30T23:18:44.610" v="3103" actId="1076"/>
        <pc:sldMkLst>
          <pc:docMk/>
          <pc:sldMk cId="1814876306" sldId="672"/>
        </pc:sldMkLst>
      </pc:sldChg>
      <pc:sldChg chg="addSp delSp modSp new mod setBg addAnim setClrOvrMap">
        <pc:chgData name="Damian Gordon" userId="796278f3-970d-4a3b-8137-dc597a054133" providerId="ADAL" clId="{91098114-DB80-49B4-90E0-86E578A1CDF1}" dt="2024-10-30T23:20:20.968" v="3130" actId="404"/>
        <pc:sldMkLst>
          <pc:docMk/>
          <pc:sldMk cId="1505531879" sldId="673"/>
        </pc:sldMkLst>
      </pc:sldChg>
      <pc:sldChg chg="add">
        <pc:chgData name="Damian Gordon" userId="796278f3-970d-4a3b-8137-dc597a054133" providerId="ADAL" clId="{91098114-DB80-49B4-90E0-86E578A1CDF1}" dt="2024-10-30T23:21:00.889" v="3131"/>
        <pc:sldMkLst>
          <pc:docMk/>
          <pc:sldMk cId="4181301380" sldId="674"/>
        </pc:sldMkLst>
      </pc:sldChg>
      <pc:sldChg chg="addSp delSp modSp add mod">
        <pc:chgData name="Damian Gordon" userId="796278f3-970d-4a3b-8137-dc597a054133" providerId="ADAL" clId="{91098114-DB80-49B4-90E0-86E578A1CDF1}" dt="2024-10-31T01:11:50.431" v="5796" actId="20577"/>
        <pc:sldMkLst>
          <pc:docMk/>
          <pc:sldMk cId="4001440301" sldId="675"/>
        </pc:sldMkLst>
      </pc:sldChg>
      <pc:sldChg chg="modSp add mod">
        <pc:chgData name="Damian Gordon" userId="796278f3-970d-4a3b-8137-dc597a054133" providerId="ADAL" clId="{91098114-DB80-49B4-90E0-86E578A1CDF1}" dt="2024-10-30T23:29:03.668" v="3943" actId="20577"/>
        <pc:sldMkLst>
          <pc:docMk/>
          <pc:sldMk cId="1212316520" sldId="676"/>
        </pc:sldMkLst>
      </pc:sldChg>
      <pc:sldChg chg="addSp delSp modSp add mod">
        <pc:chgData name="Damian Gordon" userId="796278f3-970d-4a3b-8137-dc597a054133" providerId="ADAL" clId="{91098114-DB80-49B4-90E0-86E578A1CDF1}" dt="2024-10-31T00:05:06.892" v="4110" actId="14100"/>
        <pc:sldMkLst>
          <pc:docMk/>
          <pc:sldMk cId="2642139919" sldId="677"/>
        </pc:sldMkLst>
      </pc:sldChg>
      <pc:sldChg chg="delSp modSp add mod">
        <pc:chgData name="Damian Gordon" userId="796278f3-970d-4a3b-8137-dc597a054133" providerId="ADAL" clId="{91098114-DB80-49B4-90E0-86E578A1CDF1}" dt="2024-10-31T00:32:25.651" v="4408" actId="14100"/>
        <pc:sldMkLst>
          <pc:docMk/>
          <pc:sldMk cId="2010074743" sldId="678"/>
        </pc:sldMkLst>
      </pc:sldChg>
      <pc:sldChg chg="addSp delSp modSp add mod">
        <pc:chgData name="Damian Gordon" userId="796278f3-970d-4a3b-8137-dc597a054133" providerId="ADAL" clId="{91098114-DB80-49B4-90E0-86E578A1CDF1}" dt="2024-10-31T00:32:20.959" v="4407" actId="14100"/>
        <pc:sldMkLst>
          <pc:docMk/>
          <pc:sldMk cId="1257953897" sldId="679"/>
        </pc:sldMkLst>
      </pc:sldChg>
      <pc:sldChg chg="addSp delSp modSp add mod">
        <pc:chgData name="Damian Gordon" userId="796278f3-970d-4a3b-8137-dc597a054133" providerId="ADAL" clId="{91098114-DB80-49B4-90E0-86E578A1CDF1}" dt="2024-10-31T00:32:16.702" v="4406" actId="14100"/>
        <pc:sldMkLst>
          <pc:docMk/>
          <pc:sldMk cId="2078360145" sldId="680"/>
        </pc:sldMkLst>
      </pc:sldChg>
      <pc:sldChg chg="addSp delSp modSp add mod">
        <pc:chgData name="Damian Gordon" userId="796278f3-970d-4a3b-8137-dc597a054133" providerId="ADAL" clId="{91098114-DB80-49B4-90E0-86E578A1CDF1}" dt="2024-10-31T00:32:10.938" v="4405" actId="14100"/>
        <pc:sldMkLst>
          <pc:docMk/>
          <pc:sldMk cId="1415322877" sldId="681"/>
        </pc:sldMkLst>
      </pc:sldChg>
      <pc:sldChg chg="addSp delSp modSp add mod">
        <pc:chgData name="Damian Gordon" userId="796278f3-970d-4a3b-8137-dc597a054133" providerId="ADAL" clId="{91098114-DB80-49B4-90E0-86E578A1CDF1}" dt="2024-10-31T00:33:56.916" v="4427" actId="14100"/>
        <pc:sldMkLst>
          <pc:docMk/>
          <pc:sldMk cId="1873594642" sldId="682"/>
        </pc:sldMkLst>
      </pc:sldChg>
      <pc:sldChg chg="addSp delSp modSp add mod">
        <pc:chgData name="Damian Gordon" userId="796278f3-970d-4a3b-8137-dc597a054133" providerId="ADAL" clId="{91098114-DB80-49B4-90E0-86E578A1CDF1}" dt="2024-10-31T00:44:06.275" v="4603" actId="1076"/>
        <pc:sldMkLst>
          <pc:docMk/>
          <pc:sldMk cId="1275535071" sldId="683"/>
        </pc:sldMkLst>
      </pc:sldChg>
      <pc:sldChg chg="modSp add mod ord">
        <pc:chgData name="Damian Gordon" userId="796278f3-970d-4a3b-8137-dc597a054133" providerId="ADAL" clId="{91098114-DB80-49B4-90E0-86E578A1CDF1}" dt="2024-10-31T00:44:58.026" v="4659" actId="20577"/>
        <pc:sldMkLst>
          <pc:docMk/>
          <pc:sldMk cId="2139756814" sldId="684"/>
        </pc:sldMkLst>
      </pc:sldChg>
      <pc:sldChg chg="modSp add mod">
        <pc:chgData name="Damian Gordon" userId="796278f3-970d-4a3b-8137-dc597a054133" providerId="ADAL" clId="{91098114-DB80-49B4-90E0-86E578A1CDF1}" dt="2024-10-31T00:45:16.708" v="4705" actId="20577"/>
        <pc:sldMkLst>
          <pc:docMk/>
          <pc:sldMk cId="378114471" sldId="685"/>
        </pc:sldMkLst>
      </pc:sldChg>
      <pc:sldChg chg="addSp delSp modSp add mod ord">
        <pc:chgData name="Damian Gordon" userId="796278f3-970d-4a3b-8137-dc597a054133" providerId="ADAL" clId="{91098114-DB80-49B4-90E0-86E578A1CDF1}" dt="2024-10-31T00:49:34.199" v="4763"/>
        <pc:sldMkLst>
          <pc:docMk/>
          <pc:sldMk cId="245661914" sldId="686"/>
        </pc:sldMkLst>
      </pc:sldChg>
      <pc:sldChg chg="modSp add mod ord">
        <pc:chgData name="Damian Gordon" userId="796278f3-970d-4a3b-8137-dc597a054133" providerId="ADAL" clId="{91098114-DB80-49B4-90E0-86E578A1CDF1}" dt="2024-10-31T01:06:40.203" v="5470" actId="20577"/>
        <pc:sldMkLst>
          <pc:docMk/>
          <pc:sldMk cId="2754685051" sldId="687"/>
        </pc:sldMkLst>
      </pc:sldChg>
      <pc:sldChg chg="addSp delSp modSp add mod ord">
        <pc:chgData name="Damian Gordon" userId="796278f3-970d-4a3b-8137-dc597a054133" providerId="ADAL" clId="{91098114-DB80-49B4-90E0-86E578A1CDF1}" dt="2024-10-31T01:07:15.823" v="5524" actId="14100"/>
        <pc:sldMkLst>
          <pc:docMk/>
          <pc:sldMk cId="3179686466" sldId="688"/>
        </pc:sldMkLst>
      </pc:sldChg>
      <pc:sldChg chg="modSp add mod ord">
        <pc:chgData name="Damian Gordon" userId="796278f3-970d-4a3b-8137-dc597a054133" providerId="ADAL" clId="{91098114-DB80-49B4-90E0-86E578A1CDF1}" dt="2024-10-31T01:01:08.040" v="5207" actId="20577"/>
        <pc:sldMkLst>
          <pc:docMk/>
          <pc:sldMk cId="1945392958" sldId="689"/>
        </pc:sldMkLst>
      </pc:sldChg>
      <pc:sldChg chg="modSp add mod ord">
        <pc:chgData name="Damian Gordon" userId="796278f3-970d-4a3b-8137-dc597a054133" providerId="ADAL" clId="{91098114-DB80-49B4-90E0-86E578A1CDF1}" dt="2024-10-31T01:02:05.557" v="5254" actId="20577"/>
        <pc:sldMkLst>
          <pc:docMk/>
          <pc:sldMk cId="2792110109" sldId="690"/>
        </pc:sldMkLst>
      </pc:sldChg>
      <pc:sldChg chg="modSp add mod">
        <pc:chgData name="Damian Gordon" userId="796278f3-970d-4a3b-8137-dc597a054133" providerId="ADAL" clId="{91098114-DB80-49B4-90E0-86E578A1CDF1}" dt="2024-10-31T01:05:50.027" v="5466" actId="20577"/>
        <pc:sldMkLst>
          <pc:docMk/>
          <pc:sldMk cId="2142891650" sldId="691"/>
        </pc:sldMkLst>
      </pc:sldChg>
      <pc:sldChg chg="modSp add mod ord">
        <pc:chgData name="Damian Gordon" userId="796278f3-970d-4a3b-8137-dc597a054133" providerId="ADAL" clId="{91098114-DB80-49B4-90E0-86E578A1CDF1}" dt="2024-10-31T01:13:27.668" v="5848" actId="20577"/>
        <pc:sldMkLst>
          <pc:docMk/>
          <pc:sldMk cId="215251731" sldId="692"/>
        </pc:sldMkLst>
      </pc:sldChg>
      <pc:sldChg chg="modSp add mod">
        <pc:chgData name="Damian Gordon" userId="796278f3-970d-4a3b-8137-dc597a054133" providerId="ADAL" clId="{91098114-DB80-49B4-90E0-86E578A1CDF1}" dt="2024-10-31T01:18:58.822" v="6038" actId="20577"/>
        <pc:sldMkLst>
          <pc:docMk/>
          <pc:sldMk cId="1788664305" sldId="693"/>
        </pc:sldMkLst>
      </pc:sldChg>
      <pc:sldChg chg="add">
        <pc:chgData name="Damian Gordon" userId="796278f3-970d-4a3b-8137-dc597a054133" providerId="ADAL" clId="{91098114-DB80-49B4-90E0-86E578A1CDF1}" dt="2024-10-31T01:31:54.648" v="6113"/>
        <pc:sldMkLst>
          <pc:docMk/>
          <pc:sldMk cId="1533998974" sldId="694"/>
        </pc:sldMkLst>
      </pc:sldChg>
      <pc:sldChg chg="addSp modSp add mod">
        <pc:chgData name="Damian Gordon" userId="796278f3-970d-4a3b-8137-dc597a054133" providerId="ADAL" clId="{91098114-DB80-49B4-90E0-86E578A1CDF1}" dt="2024-10-31T01:44:43.077" v="6368" actId="14100"/>
        <pc:sldMkLst>
          <pc:docMk/>
          <pc:sldMk cId="3107787632" sldId="695"/>
        </pc:sldMkLst>
      </pc:sldChg>
      <pc:sldChg chg="delSp modSp add mod ord">
        <pc:chgData name="Damian Gordon" userId="796278f3-970d-4a3b-8137-dc597a054133" providerId="ADAL" clId="{91098114-DB80-49B4-90E0-86E578A1CDF1}" dt="2024-10-31T01:45:21.281" v="6380" actId="478"/>
        <pc:sldMkLst>
          <pc:docMk/>
          <pc:sldMk cId="1391204513" sldId="696"/>
        </pc:sldMkLst>
      </pc:sldChg>
      <pc:sldChg chg="add">
        <pc:chgData name="Damian Gordon" userId="796278f3-970d-4a3b-8137-dc597a054133" providerId="ADAL" clId="{91098114-DB80-49B4-90E0-86E578A1CDF1}" dt="2024-10-31T01:44:52.175" v="6369"/>
        <pc:sldMkLst>
          <pc:docMk/>
          <pc:sldMk cId="3286033112" sldId="697"/>
        </pc:sldMkLst>
      </pc:sldChg>
      <pc:sldChg chg="add">
        <pc:chgData name="Damian Gordon" userId="796278f3-970d-4a3b-8137-dc597a054133" providerId="ADAL" clId="{91098114-DB80-49B4-90E0-86E578A1CDF1}" dt="2024-10-31T01:45:11.344" v="6376"/>
        <pc:sldMkLst>
          <pc:docMk/>
          <pc:sldMk cId="1654740708" sldId="698"/>
        </pc:sldMkLst>
      </pc:sldChg>
      <pc:sldChg chg="addSp modSp add mod">
        <pc:chgData name="Damian Gordon" userId="796278f3-970d-4a3b-8137-dc597a054133" providerId="ADAL" clId="{91098114-DB80-49B4-90E0-86E578A1CDF1}" dt="2024-10-31T01:46:22.396" v="6393" actId="14100"/>
        <pc:sldMkLst>
          <pc:docMk/>
          <pc:sldMk cId="4245646987" sldId="699"/>
        </pc:sldMkLst>
      </pc:sldChg>
      <pc:sldChg chg="add">
        <pc:chgData name="Damian Gordon" userId="796278f3-970d-4a3b-8137-dc597a054133" providerId="ADAL" clId="{91098114-DB80-49B4-90E0-86E578A1CDF1}" dt="2024-10-31T03:22:27.961" v="6680"/>
        <pc:sldMkLst>
          <pc:docMk/>
          <pc:sldMk cId="2139729507" sldId="700"/>
        </pc:sldMkLst>
      </pc:sldChg>
      <pc:sldChg chg="modSp add del mod">
        <pc:chgData name="Damian Gordon" userId="796278f3-970d-4a3b-8137-dc597a054133" providerId="ADAL" clId="{91098114-DB80-49B4-90E0-86E578A1CDF1}" dt="2024-11-01T18:37:50.442" v="7866" actId="47"/>
        <pc:sldMkLst>
          <pc:docMk/>
          <pc:sldMk cId="1890979285" sldId="701"/>
        </pc:sldMkLst>
      </pc:sldChg>
      <pc:sldChg chg="addSp modSp add mod ord">
        <pc:chgData name="Damian Gordon" userId="796278f3-970d-4a3b-8137-dc597a054133" providerId="ADAL" clId="{91098114-DB80-49B4-90E0-86E578A1CDF1}" dt="2024-10-31T03:29:49.441" v="6854" actId="20577"/>
        <pc:sldMkLst>
          <pc:docMk/>
          <pc:sldMk cId="4157955489" sldId="702"/>
        </pc:sldMkLst>
      </pc:sldChg>
      <pc:sldChg chg="addSp delSp modSp new mod setBg">
        <pc:chgData name="Damian Gordon" userId="796278f3-970d-4a3b-8137-dc597a054133" providerId="ADAL" clId="{91098114-DB80-49B4-90E0-86E578A1CDF1}" dt="2024-10-31T10:55:34.875" v="6926" actId="1076"/>
        <pc:sldMkLst>
          <pc:docMk/>
          <pc:sldMk cId="2046565194" sldId="703"/>
        </pc:sldMkLst>
      </pc:sldChg>
      <pc:sldChg chg="add">
        <pc:chgData name="Damian Gordon" userId="796278f3-970d-4a3b-8137-dc597a054133" providerId="ADAL" clId="{91098114-DB80-49B4-90E0-86E578A1CDF1}" dt="2024-10-31T10:54:26.534" v="6904"/>
        <pc:sldMkLst>
          <pc:docMk/>
          <pc:sldMk cId="1370374683" sldId="704"/>
        </pc:sldMkLst>
      </pc:sldChg>
      <pc:sldChg chg="addSp delSp modSp add mod">
        <pc:chgData name="Damian Gordon" userId="796278f3-970d-4a3b-8137-dc597a054133" providerId="ADAL" clId="{91098114-DB80-49B4-90E0-86E578A1CDF1}" dt="2024-10-31T11:30:09.085" v="7542" actId="20577"/>
        <pc:sldMkLst>
          <pc:docMk/>
          <pc:sldMk cId="1465811035" sldId="705"/>
        </pc:sldMkLst>
      </pc:sldChg>
      <pc:sldChg chg="addSp modSp add mod">
        <pc:chgData name="Damian Gordon" userId="796278f3-970d-4a3b-8137-dc597a054133" providerId="ADAL" clId="{91098114-DB80-49B4-90E0-86E578A1CDF1}" dt="2024-10-31T11:31:40.939" v="7586" actId="20577"/>
        <pc:sldMkLst>
          <pc:docMk/>
          <pc:sldMk cId="1394397798" sldId="706"/>
        </pc:sldMkLst>
      </pc:sldChg>
      <pc:sldChg chg="modSp add mod">
        <pc:chgData name="Damian Gordon" userId="796278f3-970d-4a3b-8137-dc597a054133" providerId="ADAL" clId="{91098114-DB80-49B4-90E0-86E578A1CDF1}" dt="2024-10-31T11:31:36.645" v="7585" actId="20577"/>
        <pc:sldMkLst>
          <pc:docMk/>
          <pc:sldMk cId="3600936286" sldId="707"/>
        </pc:sldMkLst>
      </pc:sldChg>
      <pc:sldChg chg="addSp delSp modSp add mod">
        <pc:chgData name="Damian Gordon" userId="796278f3-970d-4a3b-8137-dc597a054133" providerId="ADAL" clId="{91098114-DB80-49B4-90E0-86E578A1CDF1}" dt="2024-10-31T11:31:17.288" v="7575" actId="20577"/>
        <pc:sldMkLst>
          <pc:docMk/>
          <pc:sldMk cId="391446007" sldId="708"/>
        </pc:sldMkLst>
      </pc:sldChg>
      <pc:sldChg chg="modSp add mod ord">
        <pc:chgData name="Damian Gordon" userId="796278f3-970d-4a3b-8137-dc597a054133" providerId="ADAL" clId="{91098114-DB80-49B4-90E0-86E578A1CDF1}" dt="2024-10-31T11:31:28.038" v="7584" actId="20577"/>
        <pc:sldMkLst>
          <pc:docMk/>
          <pc:sldMk cId="4088267421" sldId="709"/>
        </pc:sldMkLst>
      </pc:sldChg>
      <pc:sldChg chg="addSp delSp modSp add mod">
        <pc:chgData name="Damian Gordon" userId="796278f3-970d-4a3b-8137-dc597a054133" providerId="ADAL" clId="{91098114-DB80-49B4-90E0-86E578A1CDF1}" dt="2024-10-31T11:32:21.502" v="7597"/>
        <pc:sldMkLst>
          <pc:docMk/>
          <pc:sldMk cId="2881318087" sldId="710"/>
        </pc:sldMkLst>
      </pc:sldChg>
      <pc:sldChg chg="addSp delSp modSp add del mod">
        <pc:chgData name="Damian Gordon" userId="796278f3-970d-4a3b-8137-dc597a054133" providerId="ADAL" clId="{91098114-DB80-49B4-90E0-86E578A1CDF1}" dt="2024-10-31T11:13:22.984" v="7231" actId="47"/>
        <pc:sldMkLst>
          <pc:docMk/>
          <pc:sldMk cId="3763432055" sldId="711"/>
        </pc:sldMkLst>
      </pc:sldChg>
      <pc:sldChg chg="addSp delSp modSp add mod ord">
        <pc:chgData name="Damian Gordon" userId="796278f3-970d-4a3b-8137-dc597a054133" providerId="ADAL" clId="{91098114-DB80-49B4-90E0-86E578A1CDF1}" dt="2024-10-31T11:45:04.933" v="7788" actId="20577"/>
        <pc:sldMkLst>
          <pc:docMk/>
          <pc:sldMk cId="392086979" sldId="712"/>
        </pc:sldMkLst>
      </pc:sldChg>
      <pc:sldChg chg="addSp delSp modSp add mod ord">
        <pc:chgData name="Damian Gordon" userId="796278f3-970d-4a3b-8137-dc597a054133" providerId="ADAL" clId="{91098114-DB80-49B4-90E0-86E578A1CDF1}" dt="2024-10-31T11:44:18.785" v="7772" actId="1076"/>
        <pc:sldMkLst>
          <pc:docMk/>
          <pc:sldMk cId="2966234553" sldId="713"/>
        </pc:sldMkLst>
      </pc:sldChg>
      <pc:sldChg chg="addSp delSp modSp add mod">
        <pc:chgData name="Damian Gordon" userId="796278f3-970d-4a3b-8137-dc597a054133" providerId="ADAL" clId="{91098114-DB80-49B4-90E0-86E578A1CDF1}" dt="2024-10-31T11:46:24.796" v="7809" actId="20577"/>
        <pc:sldMkLst>
          <pc:docMk/>
          <pc:sldMk cId="1145315069" sldId="714"/>
        </pc:sldMkLst>
      </pc:sldChg>
      <pc:sldChg chg="add del">
        <pc:chgData name="Damian Gordon" userId="796278f3-970d-4a3b-8137-dc597a054133" providerId="ADAL" clId="{91098114-DB80-49B4-90E0-86E578A1CDF1}" dt="2024-10-31T11:13:21.163" v="7230" actId="47"/>
        <pc:sldMkLst>
          <pc:docMk/>
          <pc:sldMk cId="3686026839" sldId="714"/>
        </pc:sldMkLst>
      </pc:sldChg>
      <pc:sldChg chg="modSp add mod">
        <pc:chgData name="Damian Gordon" userId="796278f3-970d-4a3b-8137-dc597a054133" providerId="ADAL" clId="{91098114-DB80-49B4-90E0-86E578A1CDF1}" dt="2024-10-31T11:32:24.949" v="7599"/>
        <pc:sldMkLst>
          <pc:docMk/>
          <pc:sldMk cId="1971877005" sldId="715"/>
        </pc:sldMkLst>
      </pc:sldChg>
      <pc:sldChg chg="modSp add mod">
        <pc:chgData name="Damian Gordon" userId="796278f3-970d-4a3b-8137-dc597a054133" providerId="ADAL" clId="{91098114-DB80-49B4-90E0-86E578A1CDF1}" dt="2024-10-31T11:32:28.173" v="7601"/>
        <pc:sldMkLst>
          <pc:docMk/>
          <pc:sldMk cId="1264344965" sldId="716"/>
        </pc:sldMkLst>
      </pc:sldChg>
      <pc:sldChg chg="modSp add mod">
        <pc:chgData name="Damian Gordon" userId="796278f3-970d-4a3b-8137-dc597a054133" providerId="ADAL" clId="{91098114-DB80-49B4-90E0-86E578A1CDF1}" dt="2024-10-31T11:32:31.746" v="7603"/>
        <pc:sldMkLst>
          <pc:docMk/>
          <pc:sldMk cId="2570414941" sldId="717"/>
        </pc:sldMkLst>
      </pc:sldChg>
      <pc:sldChg chg="modSp add mod">
        <pc:chgData name="Damian Gordon" userId="796278f3-970d-4a3b-8137-dc597a054133" providerId="ADAL" clId="{91098114-DB80-49B4-90E0-86E578A1CDF1}" dt="2024-10-31T11:32:35.256" v="7605"/>
        <pc:sldMkLst>
          <pc:docMk/>
          <pc:sldMk cId="743853068" sldId="718"/>
        </pc:sldMkLst>
      </pc:sldChg>
      <pc:sldChg chg="addSp modSp add mod ord">
        <pc:chgData name="Damian Gordon" userId="796278f3-970d-4a3b-8137-dc597a054133" providerId="ADAL" clId="{91098114-DB80-49B4-90E0-86E578A1CDF1}" dt="2024-10-31T11:46:36.500" v="7810"/>
        <pc:sldMkLst>
          <pc:docMk/>
          <pc:sldMk cId="2380218620" sldId="719"/>
        </pc:sldMkLst>
      </pc:sldChg>
      <pc:sldChg chg="addSp modSp add mod ord">
        <pc:chgData name="Damian Gordon" userId="796278f3-970d-4a3b-8137-dc597a054133" providerId="ADAL" clId="{91098114-DB80-49B4-90E0-86E578A1CDF1}" dt="2024-10-31T11:46:48.329" v="7811"/>
        <pc:sldMkLst>
          <pc:docMk/>
          <pc:sldMk cId="717447132" sldId="720"/>
        </pc:sldMkLst>
      </pc:sldChg>
      <pc:sldChg chg="modSp add mod ord">
        <pc:chgData name="Damian Gordon" userId="796278f3-970d-4a3b-8137-dc597a054133" providerId="ADAL" clId="{91098114-DB80-49B4-90E0-86E578A1CDF1}" dt="2024-10-31T11:35:20.645" v="7665" actId="20577"/>
        <pc:sldMkLst>
          <pc:docMk/>
          <pc:sldMk cId="2626643392" sldId="721"/>
        </pc:sldMkLst>
      </pc:sldChg>
      <pc:sldChg chg="addSp modSp add mod">
        <pc:chgData name="Damian Gordon" userId="796278f3-970d-4a3b-8137-dc597a054133" providerId="ADAL" clId="{91098114-DB80-49B4-90E0-86E578A1CDF1}" dt="2024-10-31T11:39:02.774" v="7713" actId="14100"/>
        <pc:sldMkLst>
          <pc:docMk/>
          <pc:sldMk cId="2049118790" sldId="722"/>
        </pc:sldMkLst>
      </pc:sldChg>
      <pc:sldChg chg="addSp delSp modSp add mod">
        <pc:chgData name="Damian Gordon" userId="796278f3-970d-4a3b-8137-dc597a054133" providerId="ADAL" clId="{91098114-DB80-49B4-90E0-86E578A1CDF1}" dt="2024-10-31T11:38:29.477" v="7705" actId="20577"/>
        <pc:sldMkLst>
          <pc:docMk/>
          <pc:sldMk cId="1144337560" sldId="723"/>
        </pc:sldMkLst>
      </pc:sldChg>
      <pc:sldChg chg="modSp add mod">
        <pc:chgData name="Damian Gordon" userId="796278f3-970d-4a3b-8137-dc597a054133" providerId="ADAL" clId="{91098114-DB80-49B4-90E0-86E578A1CDF1}" dt="2024-10-31T11:39:36.912" v="7717" actId="20577"/>
        <pc:sldMkLst>
          <pc:docMk/>
          <pc:sldMk cId="4024808391" sldId="724"/>
        </pc:sldMkLst>
      </pc:sldChg>
      <pc:sldChg chg="modSp add mod">
        <pc:chgData name="Damian Gordon" userId="796278f3-970d-4a3b-8137-dc597a054133" providerId="ADAL" clId="{91098114-DB80-49B4-90E0-86E578A1CDF1}" dt="2024-10-31T11:40:14.473" v="7720" actId="15"/>
        <pc:sldMkLst>
          <pc:docMk/>
          <pc:sldMk cId="1418962274" sldId="725"/>
        </pc:sldMkLst>
      </pc:sldChg>
      <pc:sldChg chg="addSp modSp add mod ord">
        <pc:chgData name="Damian Gordon" userId="796278f3-970d-4a3b-8137-dc597a054133" providerId="ADAL" clId="{91098114-DB80-49B4-90E0-86E578A1CDF1}" dt="2024-10-31T11:47:08.066" v="7819" actId="1035"/>
        <pc:sldMkLst>
          <pc:docMk/>
          <pc:sldMk cId="3969788717" sldId="726"/>
        </pc:sldMkLst>
      </pc:sldChg>
      <pc:sldChg chg="addSp delSp modSp new mod ord setBg addAnim setClrOvrMap">
        <pc:chgData name="Damian Gordon" userId="796278f3-970d-4a3b-8137-dc597a054133" providerId="ADAL" clId="{91098114-DB80-49B4-90E0-86E578A1CDF1}" dt="2024-11-01T19:52:55.385" v="8343"/>
        <pc:sldMkLst>
          <pc:docMk/>
          <pc:sldMk cId="337636775" sldId="727"/>
        </pc:sldMkLst>
      </pc:sldChg>
      <pc:sldChg chg="add">
        <pc:chgData name="Damian Gordon" userId="796278f3-970d-4a3b-8137-dc597a054133" providerId="ADAL" clId="{91098114-DB80-49B4-90E0-86E578A1CDF1}" dt="2024-11-01T19:13:48.776" v="7899"/>
        <pc:sldMkLst>
          <pc:docMk/>
          <pc:sldMk cId="2932554033" sldId="728"/>
        </pc:sldMkLst>
      </pc:sldChg>
      <pc:sldChg chg="addSp delSp modSp add mod ord">
        <pc:chgData name="Damian Gordon" userId="796278f3-970d-4a3b-8137-dc597a054133" providerId="ADAL" clId="{91098114-DB80-49B4-90E0-86E578A1CDF1}" dt="2024-11-01T19:52:55.385" v="8343"/>
        <pc:sldMkLst>
          <pc:docMk/>
          <pc:sldMk cId="3909325420" sldId="729"/>
        </pc:sldMkLst>
      </pc:sldChg>
      <pc:sldChg chg="addSp delSp modSp add mod ord">
        <pc:chgData name="Damian Gordon" userId="796278f3-970d-4a3b-8137-dc597a054133" providerId="ADAL" clId="{91098114-DB80-49B4-90E0-86E578A1CDF1}" dt="2024-11-01T19:52:55.385" v="8343"/>
        <pc:sldMkLst>
          <pc:docMk/>
          <pc:sldMk cId="552204436" sldId="730"/>
        </pc:sldMkLst>
      </pc:sldChg>
      <pc:sldChg chg="add del">
        <pc:chgData name="Damian Gordon" userId="796278f3-970d-4a3b-8137-dc597a054133" providerId="ADAL" clId="{91098114-DB80-49B4-90E0-86E578A1CDF1}" dt="2024-11-01T19:31:08.305" v="8175" actId="47"/>
        <pc:sldMkLst>
          <pc:docMk/>
          <pc:sldMk cId="1924600577" sldId="731"/>
        </pc:sldMkLst>
      </pc:sldChg>
      <pc:sldChg chg="addSp delSp modSp add mod ord">
        <pc:chgData name="Damian Gordon" userId="796278f3-970d-4a3b-8137-dc597a054133" providerId="ADAL" clId="{91098114-DB80-49B4-90E0-86E578A1CDF1}" dt="2024-11-01T19:52:55.385" v="8343"/>
        <pc:sldMkLst>
          <pc:docMk/>
          <pc:sldMk cId="2206304953" sldId="732"/>
        </pc:sldMkLst>
      </pc:sldChg>
      <pc:sldChg chg="addSp delSp modSp add mod ord">
        <pc:chgData name="Damian Gordon" userId="796278f3-970d-4a3b-8137-dc597a054133" providerId="ADAL" clId="{91098114-DB80-49B4-90E0-86E578A1CDF1}" dt="2024-11-01T19:52:55.385" v="8343"/>
        <pc:sldMkLst>
          <pc:docMk/>
          <pc:sldMk cId="43334539" sldId="733"/>
        </pc:sldMkLst>
      </pc:sldChg>
      <pc:sldChg chg="addSp delSp modSp add mod ord">
        <pc:chgData name="Damian Gordon" userId="796278f3-970d-4a3b-8137-dc597a054133" providerId="ADAL" clId="{91098114-DB80-49B4-90E0-86E578A1CDF1}" dt="2024-11-01T19:52:55.385" v="8343"/>
        <pc:sldMkLst>
          <pc:docMk/>
          <pc:sldMk cId="99049904" sldId="734"/>
        </pc:sldMkLst>
      </pc:sldChg>
      <pc:sldChg chg="addSp delSp modSp add mod ord">
        <pc:chgData name="Damian Gordon" userId="796278f3-970d-4a3b-8137-dc597a054133" providerId="ADAL" clId="{91098114-DB80-49B4-90E0-86E578A1CDF1}" dt="2024-11-01T19:52:55.385" v="8343"/>
        <pc:sldMkLst>
          <pc:docMk/>
          <pc:sldMk cId="351965085" sldId="735"/>
        </pc:sldMkLst>
      </pc:sldChg>
      <pc:sldChg chg="addSp delSp modSp add mod ord">
        <pc:chgData name="Damian Gordon" userId="796278f3-970d-4a3b-8137-dc597a054133" providerId="ADAL" clId="{91098114-DB80-49B4-90E0-86E578A1CDF1}" dt="2024-11-01T19:52:55.385" v="8343"/>
        <pc:sldMkLst>
          <pc:docMk/>
          <pc:sldMk cId="1161093062" sldId="736"/>
        </pc:sldMkLst>
      </pc:sldChg>
      <pc:sldMasterChg chg="delSldLayout">
        <pc:chgData name="Damian Gordon" userId="796278f3-970d-4a3b-8137-dc597a054133" providerId="ADAL" clId="{91098114-DB80-49B4-90E0-86E578A1CDF1}" dt="2024-10-31T01:10:01.847" v="5762" actId="47"/>
        <pc:sldMasterMkLst>
          <pc:docMk/>
          <pc:sldMasterMk cId="3735153791" sldId="2147483854"/>
        </pc:sldMasterMkLst>
        <pc:sldLayoutChg chg="del">
          <pc:chgData name="Damian Gordon" userId="796278f3-970d-4a3b-8137-dc597a054133" providerId="ADAL" clId="{91098114-DB80-49B4-90E0-86E578A1CDF1}" dt="2024-10-31T01:10:01.847" v="5762" actId="47"/>
          <pc:sldLayoutMkLst>
            <pc:docMk/>
            <pc:sldMasterMk cId="3735153791" sldId="2147483854"/>
            <pc:sldLayoutMk cId="1638164326" sldId="2147483866"/>
          </pc:sldLayoutMkLst>
        </pc:sldLayoutChg>
        <pc:sldLayoutChg chg="del">
          <pc:chgData name="Damian Gordon" userId="796278f3-970d-4a3b-8137-dc597a054133" providerId="ADAL" clId="{91098114-DB80-49B4-90E0-86E578A1CDF1}" dt="2024-10-31T01:10:01.847" v="5762" actId="47"/>
          <pc:sldLayoutMkLst>
            <pc:docMk/>
            <pc:sldMasterMk cId="3735153791" sldId="2147483854"/>
            <pc:sldLayoutMk cId="4233210161" sldId="2147483867"/>
          </pc:sldLayoutMkLst>
        </pc:sldLayoutChg>
      </pc:sldMasterChg>
    </pc:docChg>
  </pc:docChgLst>
  <pc:docChgLst>
    <pc:chgData name="Damian Gordon" userId="796278f3-970d-4a3b-8137-dc597a054133" providerId="ADAL" clId="{753F0878-E1D3-4609-BBF3-01F704C2291E}"/>
    <pc:docChg chg="custSel modSld">
      <pc:chgData name="Damian Gordon" userId="796278f3-970d-4a3b-8137-dc597a054133" providerId="ADAL" clId="{753F0878-E1D3-4609-BBF3-01F704C2291E}" dt="2024-10-04T22:08:39.108" v="17" actId="478"/>
      <pc:docMkLst>
        <pc:docMk/>
      </pc:docMkLst>
      <pc:sldChg chg="addSp delSp modSp mod">
        <pc:chgData name="Damian Gordon" userId="796278f3-970d-4a3b-8137-dc597a054133" providerId="ADAL" clId="{753F0878-E1D3-4609-BBF3-01F704C2291E}" dt="2024-10-04T22:08:39.108" v="17" actId="478"/>
        <pc:sldMkLst>
          <pc:docMk/>
          <pc:sldMk cId="321388942" sldId="259"/>
        </pc:sldMkLst>
      </pc:sldChg>
      <pc:sldChg chg="modSp mod">
        <pc:chgData name="Damian Gordon" userId="796278f3-970d-4a3b-8137-dc597a054133" providerId="ADAL" clId="{753F0878-E1D3-4609-BBF3-01F704C2291E}" dt="2024-10-04T17:52:00.191" v="7" actId="114"/>
        <pc:sldMkLst>
          <pc:docMk/>
          <pc:sldMk cId="1760058381" sldId="465"/>
        </pc:sldMkLst>
      </pc:sldChg>
      <pc:sldChg chg="modSp mod">
        <pc:chgData name="Damian Gordon" userId="796278f3-970d-4a3b-8137-dc597a054133" providerId="ADAL" clId="{753F0878-E1D3-4609-BBF3-01F704C2291E}" dt="2024-10-04T17:53:24.782" v="11" actId="27636"/>
        <pc:sldMkLst>
          <pc:docMk/>
          <pc:sldMk cId="2356892724" sldId="517"/>
        </pc:sldMkLst>
      </pc:sldChg>
    </pc:docChg>
  </pc:docChgLst>
  <pc:docChgLst>
    <pc:chgData name="Damian Gordon" userId="796278f3-970d-4a3b-8137-dc597a054133" providerId="ADAL" clId="{0D63B736-5652-45DA-B98A-586B011B2B89}"/>
    <pc:docChg chg="undo custSel addSld delSld modSld sldOrd">
      <pc:chgData name="Damian Gordon" userId="796278f3-970d-4a3b-8137-dc597a054133" providerId="ADAL" clId="{0D63B736-5652-45DA-B98A-586B011B2B89}" dt="2024-11-23T02:51:51.063" v="8495" actId="20577"/>
      <pc:docMkLst>
        <pc:docMk/>
      </pc:docMkLst>
      <pc:sldChg chg="addSp modSp mod">
        <pc:chgData name="Damian Gordon" userId="796278f3-970d-4a3b-8137-dc597a054133" providerId="ADAL" clId="{0D63B736-5652-45DA-B98A-586B011B2B89}" dt="2024-11-23T02:51:51.063" v="8495" actId="20577"/>
        <pc:sldMkLst>
          <pc:docMk/>
          <pc:sldMk cId="1941464876" sldId="256"/>
        </pc:sldMkLst>
        <pc:spChg chg="mod">
          <ac:chgData name="Damian Gordon" userId="796278f3-970d-4a3b-8137-dc597a054133" providerId="ADAL" clId="{0D63B736-5652-45DA-B98A-586B011B2B89}" dt="2024-11-23T02:51:51.063" v="8495" actId="20577"/>
          <ac:spMkLst>
            <pc:docMk/>
            <pc:sldMk cId="1941464876" sldId="256"/>
            <ac:spMk id="2" creationId="{2AFAF802-1FD5-1E70-940A-2DF641692805}"/>
          </ac:spMkLst>
        </pc:spChg>
      </pc:sldChg>
      <pc:sldChg chg="del">
        <pc:chgData name="Damian Gordon" userId="796278f3-970d-4a3b-8137-dc597a054133" providerId="ADAL" clId="{0D63B736-5652-45DA-B98A-586B011B2B89}" dt="2024-11-19T08:48:34.403" v="33" actId="47"/>
        <pc:sldMkLst>
          <pc:docMk/>
          <pc:sldMk cId="321388942" sldId="259"/>
        </pc:sldMkLst>
      </pc:sldChg>
      <pc:sldChg chg="add del">
        <pc:chgData name="Damian Gordon" userId="796278f3-970d-4a3b-8137-dc597a054133" providerId="ADAL" clId="{0D63B736-5652-45DA-B98A-586B011B2B89}" dt="2024-11-22T13:58:10.193" v="196" actId="47"/>
        <pc:sldMkLst>
          <pc:docMk/>
          <pc:sldMk cId="0" sldId="298"/>
        </pc:sldMkLst>
      </pc:sldChg>
      <pc:sldChg chg="add del">
        <pc:chgData name="Damian Gordon" userId="796278f3-970d-4a3b-8137-dc597a054133" providerId="ADAL" clId="{0D63B736-5652-45DA-B98A-586B011B2B89}" dt="2024-11-22T13:58:10.193" v="196" actId="47"/>
        <pc:sldMkLst>
          <pc:docMk/>
          <pc:sldMk cId="1484919735" sldId="307"/>
        </pc:sldMkLst>
      </pc:sldChg>
      <pc:sldChg chg="add del">
        <pc:chgData name="Damian Gordon" userId="796278f3-970d-4a3b-8137-dc597a054133" providerId="ADAL" clId="{0D63B736-5652-45DA-B98A-586B011B2B89}" dt="2024-11-22T13:58:10.193" v="196" actId="47"/>
        <pc:sldMkLst>
          <pc:docMk/>
          <pc:sldMk cId="356817423" sldId="308"/>
        </pc:sldMkLst>
      </pc:sldChg>
      <pc:sldChg chg="add del">
        <pc:chgData name="Damian Gordon" userId="796278f3-970d-4a3b-8137-dc597a054133" providerId="ADAL" clId="{0D63B736-5652-45DA-B98A-586B011B2B89}" dt="2024-11-22T13:58:10.193" v="196" actId="47"/>
        <pc:sldMkLst>
          <pc:docMk/>
          <pc:sldMk cId="3139125797" sldId="309"/>
        </pc:sldMkLst>
      </pc:sldChg>
      <pc:sldChg chg="add del">
        <pc:chgData name="Damian Gordon" userId="796278f3-970d-4a3b-8137-dc597a054133" providerId="ADAL" clId="{0D63B736-5652-45DA-B98A-586B011B2B89}" dt="2024-11-22T13:58:10.193" v="196" actId="47"/>
        <pc:sldMkLst>
          <pc:docMk/>
          <pc:sldMk cId="2403487312" sldId="310"/>
        </pc:sldMkLst>
      </pc:sldChg>
      <pc:sldChg chg="add del">
        <pc:chgData name="Damian Gordon" userId="796278f3-970d-4a3b-8137-dc597a054133" providerId="ADAL" clId="{0D63B736-5652-45DA-B98A-586B011B2B89}" dt="2024-11-22T13:58:10.193" v="196" actId="47"/>
        <pc:sldMkLst>
          <pc:docMk/>
          <pc:sldMk cId="381514356" sldId="311"/>
        </pc:sldMkLst>
      </pc:sldChg>
      <pc:sldChg chg="add del">
        <pc:chgData name="Damian Gordon" userId="796278f3-970d-4a3b-8137-dc597a054133" providerId="ADAL" clId="{0D63B736-5652-45DA-B98A-586B011B2B89}" dt="2024-11-22T13:58:10.193" v="196" actId="47"/>
        <pc:sldMkLst>
          <pc:docMk/>
          <pc:sldMk cId="3566725048" sldId="312"/>
        </pc:sldMkLst>
      </pc:sldChg>
      <pc:sldChg chg="addSp delSp modSp add mod">
        <pc:chgData name="Damian Gordon" userId="796278f3-970d-4a3b-8137-dc597a054133" providerId="ADAL" clId="{0D63B736-5652-45DA-B98A-586B011B2B89}" dt="2024-11-23T02:41:04.135" v="8360" actId="20577"/>
        <pc:sldMkLst>
          <pc:docMk/>
          <pc:sldMk cId="0" sldId="313"/>
        </pc:sldMkLst>
      </pc:sldChg>
      <pc:sldChg chg="addSp delSp modSp add">
        <pc:chgData name="Damian Gordon" userId="796278f3-970d-4a3b-8137-dc597a054133" providerId="ADAL" clId="{0D63B736-5652-45DA-B98A-586B011B2B89}" dt="2024-11-23T02:41:18.371" v="8362"/>
        <pc:sldMkLst>
          <pc:docMk/>
          <pc:sldMk cId="0" sldId="314"/>
        </pc:sldMkLst>
      </pc:sldChg>
      <pc:sldChg chg="modSp add del mod">
        <pc:chgData name="Damian Gordon" userId="796278f3-970d-4a3b-8137-dc597a054133" providerId="ADAL" clId="{0D63B736-5652-45DA-B98A-586B011B2B89}" dt="2024-11-22T13:58:10.193" v="196" actId="47"/>
        <pc:sldMkLst>
          <pc:docMk/>
          <pc:sldMk cId="2831977003" sldId="314"/>
        </pc:sldMkLst>
      </pc:sldChg>
      <pc:sldChg chg="addSp delSp modSp add">
        <pc:chgData name="Damian Gordon" userId="796278f3-970d-4a3b-8137-dc597a054133" providerId="ADAL" clId="{0D63B736-5652-45DA-B98A-586B011B2B89}" dt="2024-11-23T02:41:23.040" v="8364"/>
        <pc:sldMkLst>
          <pc:docMk/>
          <pc:sldMk cId="0" sldId="315"/>
        </pc:sldMkLst>
      </pc:sldChg>
      <pc:sldChg chg="add del">
        <pc:chgData name="Damian Gordon" userId="796278f3-970d-4a3b-8137-dc597a054133" providerId="ADAL" clId="{0D63B736-5652-45DA-B98A-586B011B2B89}" dt="2024-11-22T13:58:00.003" v="195" actId="47"/>
        <pc:sldMkLst>
          <pc:docMk/>
          <pc:sldMk cId="3336611509" sldId="315"/>
        </pc:sldMkLst>
      </pc:sldChg>
      <pc:sldChg chg="addSp delSp modSp add">
        <pc:chgData name="Damian Gordon" userId="796278f3-970d-4a3b-8137-dc597a054133" providerId="ADAL" clId="{0D63B736-5652-45DA-B98A-586B011B2B89}" dt="2024-11-23T02:41:27.429" v="8366"/>
        <pc:sldMkLst>
          <pc:docMk/>
          <pc:sldMk cId="0" sldId="316"/>
        </pc:sldMkLst>
      </pc:sldChg>
      <pc:sldChg chg="modSp add del mod">
        <pc:chgData name="Damian Gordon" userId="796278f3-970d-4a3b-8137-dc597a054133" providerId="ADAL" clId="{0D63B736-5652-45DA-B98A-586B011B2B89}" dt="2024-11-22T13:58:10.193" v="196" actId="47"/>
        <pc:sldMkLst>
          <pc:docMk/>
          <pc:sldMk cId="1314041736" sldId="316"/>
        </pc:sldMkLst>
      </pc:sldChg>
      <pc:sldChg chg="addSp delSp modSp add">
        <pc:chgData name="Damian Gordon" userId="796278f3-970d-4a3b-8137-dc597a054133" providerId="ADAL" clId="{0D63B736-5652-45DA-B98A-586B011B2B89}" dt="2024-11-23T02:41:31.798" v="8368"/>
        <pc:sldMkLst>
          <pc:docMk/>
          <pc:sldMk cId="0" sldId="317"/>
        </pc:sldMkLst>
      </pc:sldChg>
      <pc:sldChg chg="modSp add del mod">
        <pc:chgData name="Damian Gordon" userId="796278f3-970d-4a3b-8137-dc597a054133" providerId="ADAL" clId="{0D63B736-5652-45DA-B98A-586B011B2B89}" dt="2024-11-22T13:58:10.193" v="196" actId="47"/>
        <pc:sldMkLst>
          <pc:docMk/>
          <pc:sldMk cId="635510360" sldId="317"/>
        </pc:sldMkLst>
      </pc:sldChg>
      <pc:sldChg chg="modSp add del mod">
        <pc:chgData name="Damian Gordon" userId="796278f3-970d-4a3b-8137-dc597a054133" providerId="ADAL" clId="{0D63B736-5652-45DA-B98A-586B011B2B89}" dt="2024-11-22T13:58:10.193" v="196" actId="47"/>
        <pc:sldMkLst>
          <pc:docMk/>
          <pc:sldMk cId="3724701883" sldId="318"/>
        </pc:sldMkLst>
      </pc:sldChg>
      <pc:sldChg chg="addSp delSp modSp add">
        <pc:chgData name="Damian Gordon" userId="796278f3-970d-4a3b-8137-dc597a054133" providerId="ADAL" clId="{0D63B736-5652-45DA-B98A-586B011B2B89}" dt="2024-11-23T02:41:36.395" v="8370"/>
        <pc:sldMkLst>
          <pc:docMk/>
          <pc:sldMk cId="0" sldId="319"/>
        </pc:sldMkLst>
      </pc:sldChg>
      <pc:sldChg chg="add del">
        <pc:chgData name="Damian Gordon" userId="796278f3-970d-4a3b-8137-dc597a054133" providerId="ADAL" clId="{0D63B736-5652-45DA-B98A-586B011B2B89}" dt="2024-11-22T13:58:10.193" v="196" actId="47"/>
        <pc:sldMkLst>
          <pc:docMk/>
          <pc:sldMk cId="2151079680" sldId="319"/>
        </pc:sldMkLst>
      </pc:sldChg>
      <pc:sldChg chg="addSp delSp modSp add">
        <pc:chgData name="Damian Gordon" userId="796278f3-970d-4a3b-8137-dc597a054133" providerId="ADAL" clId="{0D63B736-5652-45DA-B98A-586B011B2B89}" dt="2024-11-23T02:41:41.213" v="8372"/>
        <pc:sldMkLst>
          <pc:docMk/>
          <pc:sldMk cId="0" sldId="320"/>
        </pc:sldMkLst>
      </pc:sldChg>
      <pc:sldChg chg="add del">
        <pc:chgData name="Damian Gordon" userId="796278f3-970d-4a3b-8137-dc597a054133" providerId="ADAL" clId="{0D63B736-5652-45DA-B98A-586B011B2B89}" dt="2024-11-22T13:58:10.193" v="196" actId="47"/>
        <pc:sldMkLst>
          <pc:docMk/>
          <pc:sldMk cId="4114817125" sldId="320"/>
        </pc:sldMkLst>
      </pc:sldChg>
      <pc:sldChg chg="add del">
        <pc:chgData name="Damian Gordon" userId="796278f3-970d-4a3b-8137-dc597a054133" providerId="ADAL" clId="{0D63B736-5652-45DA-B98A-586B011B2B89}" dt="2024-11-22T13:58:10.193" v="196" actId="47"/>
        <pc:sldMkLst>
          <pc:docMk/>
          <pc:sldMk cId="125305627" sldId="321"/>
        </pc:sldMkLst>
      </pc:sldChg>
      <pc:sldChg chg="add del">
        <pc:chgData name="Damian Gordon" userId="796278f3-970d-4a3b-8137-dc597a054133" providerId="ADAL" clId="{0D63B736-5652-45DA-B98A-586B011B2B89}" dt="2024-11-22T13:58:10.193" v="196" actId="47"/>
        <pc:sldMkLst>
          <pc:docMk/>
          <pc:sldMk cId="2218823938" sldId="322"/>
        </pc:sldMkLst>
      </pc:sldChg>
      <pc:sldChg chg="add del">
        <pc:chgData name="Damian Gordon" userId="796278f3-970d-4a3b-8137-dc597a054133" providerId="ADAL" clId="{0D63B736-5652-45DA-B98A-586B011B2B89}" dt="2024-11-22T13:58:10.193" v="196" actId="47"/>
        <pc:sldMkLst>
          <pc:docMk/>
          <pc:sldMk cId="2525681440" sldId="323"/>
        </pc:sldMkLst>
      </pc:sldChg>
      <pc:sldChg chg="add del">
        <pc:chgData name="Damian Gordon" userId="796278f3-970d-4a3b-8137-dc597a054133" providerId="ADAL" clId="{0D63B736-5652-45DA-B98A-586B011B2B89}" dt="2024-11-22T13:58:10.193" v="196" actId="47"/>
        <pc:sldMkLst>
          <pc:docMk/>
          <pc:sldMk cId="1100253436" sldId="324"/>
        </pc:sldMkLst>
      </pc:sldChg>
      <pc:sldChg chg="delSp modSp add del mod">
        <pc:chgData name="Damian Gordon" userId="796278f3-970d-4a3b-8137-dc597a054133" providerId="ADAL" clId="{0D63B736-5652-45DA-B98A-586B011B2B89}" dt="2024-11-22T17:01:05.290" v="419" actId="47"/>
        <pc:sldMkLst>
          <pc:docMk/>
          <pc:sldMk cId="0" sldId="325"/>
        </pc:sldMkLst>
      </pc:sldChg>
      <pc:sldChg chg="add del">
        <pc:chgData name="Damian Gordon" userId="796278f3-970d-4a3b-8137-dc597a054133" providerId="ADAL" clId="{0D63B736-5652-45DA-B98A-586B011B2B89}" dt="2024-11-22T13:58:10.193" v="196" actId="47"/>
        <pc:sldMkLst>
          <pc:docMk/>
          <pc:sldMk cId="1478402409" sldId="325"/>
        </pc:sldMkLst>
      </pc:sldChg>
      <pc:sldChg chg="add del">
        <pc:chgData name="Damian Gordon" userId="796278f3-970d-4a3b-8137-dc597a054133" providerId="ADAL" clId="{0D63B736-5652-45DA-B98A-586B011B2B89}" dt="2024-11-22T13:58:10.193" v="196" actId="47"/>
        <pc:sldMkLst>
          <pc:docMk/>
          <pc:sldMk cId="289144713" sldId="326"/>
        </pc:sldMkLst>
      </pc:sldChg>
      <pc:sldChg chg="add del">
        <pc:chgData name="Damian Gordon" userId="796278f3-970d-4a3b-8137-dc597a054133" providerId="ADAL" clId="{0D63B736-5652-45DA-B98A-586B011B2B89}" dt="2024-11-22T13:58:10.193" v="196" actId="47"/>
        <pc:sldMkLst>
          <pc:docMk/>
          <pc:sldMk cId="530924826" sldId="327"/>
        </pc:sldMkLst>
      </pc:sldChg>
      <pc:sldChg chg="add del">
        <pc:chgData name="Damian Gordon" userId="796278f3-970d-4a3b-8137-dc597a054133" providerId="ADAL" clId="{0D63B736-5652-45DA-B98A-586B011B2B89}" dt="2024-11-22T13:58:10.193" v="196" actId="47"/>
        <pc:sldMkLst>
          <pc:docMk/>
          <pc:sldMk cId="3828789535" sldId="355"/>
        </pc:sldMkLst>
      </pc:sldChg>
      <pc:sldChg chg="add del">
        <pc:chgData name="Damian Gordon" userId="796278f3-970d-4a3b-8137-dc597a054133" providerId="ADAL" clId="{0D63B736-5652-45DA-B98A-586B011B2B89}" dt="2024-11-22T13:58:40.795" v="227" actId="47"/>
        <pc:sldMkLst>
          <pc:docMk/>
          <pc:sldMk cId="550067222" sldId="366"/>
        </pc:sldMkLst>
      </pc:sldChg>
      <pc:sldChg chg="add del">
        <pc:chgData name="Damian Gordon" userId="796278f3-970d-4a3b-8137-dc597a054133" providerId="ADAL" clId="{0D63B736-5652-45DA-B98A-586B011B2B89}" dt="2024-11-22T16:50:30.728" v="265" actId="47"/>
        <pc:sldMkLst>
          <pc:docMk/>
          <pc:sldMk cId="3873138653" sldId="367"/>
        </pc:sldMkLst>
      </pc:sldChg>
      <pc:sldChg chg="add del">
        <pc:chgData name="Damian Gordon" userId="796278f3-970d-4a3b-8137-dc597a054133" providerId="ADAL" clId="{0D63B736-5652-45DA-B98A-586B011B2B89}" dt="2024-11-22T16:50:31.888" v="266" actId="47"/>
        <pc:sldMkLst>
          <pc:docMk/>
          <pc:sldMk cId="284652658" sldId="368"/>
        </pc:sldMkLst>
      </pc:sldChg>
      <pc:sldChg chg="add del">
        <pc:chgData name="Damian Gordon" userId="796278f3-970d-4a3b-8137-dc597a054133" providerId="ADAL" clId="{0D63B736-5652-45DA-B98A-586B011B2B89}" dt="2024-11-22T16:50:32.862" v="267" actId="47"/>
        <pc:sldMkLst>
          <pc:docMk/>
          <pc:sldMk cId="312977734" sldId="369"/>
        </pc:sldMkLst>
      </pc:sldChg>
      <pc:sldChg chg="add del">
        <pc:chgData name="Damian Gordon" userId="796278f3-970d-4a3b-8137-dc597a054133" providerId="ADAL" clId="{0D63B736-5652-45DA-B98A-586B011B2B89}" dt="2024-11-22T16:50:34.124" v="268" actId="47"/>
        <pc:sldMkLst>
          <pc:docMk/>
          <pc:sldMk cId="3673473697" sldId="370"/>
        </pc:sldMkLst>
      </pc:sldChg>
      <pc:sldChg chg="add del">
        <pc:chgData name="Damian Gordon" userId="796278f3-970d-4a3b-8137-dc597a054133" providerId="ADAL" clId="{0D63B736-5652-45DA-B98A-586B011B2B89}" dt="2024-11-22T16:50:34.950" v="269" actId="47"/>
        <pc:sldMkLst>
          <pc:docMk/>
          <pc:sldMk cId="905295796" sldId="371"/>
        </pc:sldMkLst>
      </pc:sldChg>
      <pc:sldChg chg="add del">
        <pc:chgData name="Damian Gordon" userId="796278f3-970d-4a3b-8137-dc597a054133" providerId="ADAL" clId="{0D63B736-5652-45DA-B98A-586B011B2B89}" dt="2024-11-22T16:50:37.006" v="270" actId="47"/>
        <pc:sldMkLst>
          <pc:docMk/>
          <pc:sldMk cId="386891209" sldId="372"/>
        </pc:sldMkLst>
      </pc:sldChg>
      <pc:sldChg chg="add del">
        <pc:chgData name="Damian Gordon" userId="796278f3-970d-4a3b-8137-dc597a054133" providerId="ADAL" clId="{0D63B736-5652-45DA-B98A-586B011B2B89}" dt="2024-11-22T16:50:38.125" v="271" actId="47"/>
        <pc:sldMkLst>
          <pc:docMk/>
          <pc:sldMk cId="1432639710" sldId="373"/>
        </pc:sldMkLst>
      </pc:sldChg>
      <pc:sldChg chg="add del">
        <pc:chgData name="Damian Gordon" userId="796278f3-970d-4a3b-8137-dc597a054133" providerId="ADAL" clId="{0D63B736-5652-45DA-B98A-586B011B2B89}" dt="2024-11-22T16:50:39.178" v="272" actId="47"/>
        <pc:sldMkLst>
          <pc:docMk/>
          <pc:sldMk cId="84137213" sldId="374"/>
        </pc:sldMkLst>
      </pc:sldChg>
      <pc:sldChg chg="add del">
        <pc:chgData name="Damian Gordon" userId="796278f3-970d-4a3b-8137-dc597a054133" providerId="ADAL" clId="{0D63B736-5652-45DA-B98A-586B011B2B89}" dt="2024-11-22T16:50:40.158" v="273" actId="47"/>
        <pc:sldMkLst>
          <pc:docMk/>
          <pc:sldMk cId="4071390464" sldId="375"/>
        </pc:sldMkLst>
      </pc:sldChg>
      <pc:sldChg chg="add del">
        <pc:chgData name="Damian Gordon" userId="796278f3-970d-4a3b-8137-dc597a054133" providerId="ADAL" clId="{0D63B736-5652-45DA-B98A-586B011B2B89}" dt="2024-11-22T16:50:41.158" v="274" actId="47"/>
        <pc:sldMkLst>
          <pc:docMk/>
          <pc:sldMk cId="683255225" sldId="376"/>
        </pc:sldMkLst>
      </pc:sldChg>
      <pc:sldChg chg="add del">
        <pc:chgData name="Damian Gordon" userId="796278f3-970d-4a3b-8137-dc597a054133" providerId="ADAL" clId="{0D63B736-5652-45DA-B98A-586B011B2B89}" dt="2024-11-22T16:50:42.168" v="275" actId="47"/>
        <pc:sldMkLst>
          <pc:docMk/>
          <pc:sldMk cId="373601454" sldId="377"/>
        </pc:sldMkLst>
      </pc:sldChg>
      <pc:sldChg chg="add del">
        <pc:chgData name="Damian Gordon" userId="796278f3-970d-4a3b-8137-dc597a054133" providerId="ADAL" clId="{0D63B736-5652-45DA-B98A-586B011B2B89}" dt="2024-11-22T16:50:43.128" v="276" actId="47"/>
        <pc:sldMkLst>
          <pc:docMk/>
          <pc:sldMk cId="2304713370" sldId="378"/>
        </pc:sldMkLst>
      </pc:sldChg>
      <pc:sldChg chg="add del">
        <pc:chgData name="Damian Gordon" userId="796278f3-970d-4a3b-8137-dc597a054133" providerId="ADAL" clId="{0D63B736-5652-45DA-B98A-586B011B2B89}" dt="2024-11-22T16:50:44.112" v="277" actId="47"/>
        <pc:sldMkLst>
          <pc:docMk/>
          <pc:sldMk cId="2647442474" sldId="379"/>
        </pc:sldMkLst>
      </pc:sldChg>
      <pc:sldChg chg="modSp add del mod">
        <pc:chgData name="Damian Gordon" userId="796278f3-970d-4a3b-8137-dc597a054133" providerId="ADAL" clId="{0D63B736-5652-45DA-B98A-586B011B2B89}" dt="2024-11-22T16:50:45.039" v="278" actId="47"/>
        <pc:sldMkLst>
          <pc:docMk/>
          <pc:sldMk cId="3210151315" sldId="380"/>
        </pc:sldMkLst>
      </pc:sldChg>
      <pc:sldChg chg="modSp add del mod">
        <pc:chgData name="Damian Gordon" userId="796278f3-970d-4a3b-8137-dc597a054133" providerId="ADAL" clId="{0D63B736-5652-45DA-B98A-586B011B2B89}" dt="2024-11-22T16:50:45.978" v="279" actId="47"/>
        <pc:sldMkLst>
          <pc:docMk/>
          <pc:sldMk cId="1500418747" sldId="381"/>
        </pc:sldMkLst>
      </pc:sldChg>
      <pc:sldChg chg="modSp add del mod">
        <pc:chgData name="Damian Gordon" userId="796278f3-970d-4a3b-8137-dc597a054133" providerId="ADAL" clId="{0D63B736-5652-45DA-B98A-586B011B2B89}" dt="2024-11-22T16:50:46.906" v="280" actId="47"/>
        <pc:sldMkLst>
          <pc:docMk/>
          <pc:sldMk cId="1065895130" sldId="382"/>
        </pc:sldMkLst>
      </pc:sldChg>
      <pc:sldChg chg="add del">
        <pc:chgData name="Damian Gordon" userId="796278f3-970d-4a3b-8137-dc597a054133" providerId="ADAL" clId="{0D63B736-5652-45DA-B98A-586B011B2B89}" dt="2024-11-22T13:59:28.714" v="256" actId="47"/>
        <pc:sldMkLst>
          <pc:docMk/>
          <pc:sldMk cId="2492538888" sldId="383"/>
        </pc:sldMkLst>
      </pc:sldChg>
      <pc:sldChg chg="add del">
        <pc:chgData name="Damian Gordon" userId="796278f3-970d-4a3b-8137-dc597a054133" providerId="ADAL" clId="{0D63B736-5652-45DA-B98A-586B011B2B89}" dt="2024-11-22T13:59:30.051" v="257" actId="47"/>
        <pc:sldMkLst>
          <pc:docMk/>
          <pc:sldMk cId="1225861854" sldId="384"/>
        </pc:sldMkLst>
      </pc:sldChg>
      <pc:sldChg chg="add del">
        <pc:chgData name="Damian Gordon" userId="796278f3-970d-4a3b-8137-dc597a054133" providerId="ADAL" clId="{0D63B736-5652-45DA-B98A-586B011B2B89}" dt="2024-11-22T13:59:31.509" v="258" actId="47"/>
        <pc:sldMkLst>
          <pc:docMk/>
          <pc:sldMk cId="114774699" sldId="385"/>
        </pc:sldMkLst>
      </pc:sldChg>
      <pc:sldChg chg="del">
        <pc:chgData name="Damian Gordon" userId="796278f3-970d-4a3b-8137-dc597a054133" providerId="ADAL" clId="{0D63B736-5652-45DA-B98A-586B011B2B89}" dt="2024-11-22T22:17:07.649" v="5895" actId="47"/>
        <pc:sldMkLst>
          <pc:docMk/>
          <pc:sldMk cId="466966644" sldId="437"/>
        </pc:sldMkLst>
      </pc:sldChg>
      <pc:sldChg chg="del">
        <pc:chgData name="Damian Gordon" userId="796278f3-970d-4a3b-8137-dc597a054133" providerId="ADAL" clId="{0D63B736-5652-45DA-B98A-586B011B2B89}" dt="2024-11-22T22:17:07.649" v="5895" actId="47"/>
        <pc:sldMkLst>
          <pc:docMk/>
          <pc:sldMk cId="3857355833" sldId="438"/>
        </pc:sldMkLst>
      </pc:sldChg>
      <pc:sldChg chg="del">
        <pc:chgData name="Damian Gordon" userId="796278f3-970d-4a3b-8137-dc597a054133" providerId="ADAL" clId="{0D63B736-5652-45DA-B98A-586B011B2B89}" dt="2024-11-22T22:17:07.649" v="5895" actId="47"/>
        <pc:sldMkLst>
          <pc:docMk/>
          <pc:sldMk cId="3121136279" sldId="439"/>
        </pc:sldMkLst>
      </pc:sldChg>
      <pc:sldChg chg="del">
        <pc:chgData name="Damian Gordon" userId="796278f3-970d-4a3b-8137-dc597a054133" providerId="ADAL" clId="{0D63B736-5652-45DA-B98A-586B011B2B89}" dt="2024-11-22T22:17:07.649" v="5895" actId="47"/>
        <pc:sldMkLst>
          <pc:docMk/>
          <pc:sldMk cId="4138928992" sldId="440"/>
        </pc:sldMkLst>
      </pc:sldChg>
      <pc:sldChg chg="del">
        <pc:chgData name="Damian Gordon" userId="796278f3-970d-4a3b-8137-dc597a054133" providerId="ADAL" clId="{0D63B736-5652-45DA-B98A-586B011B2B89}" dt="2024-11-22T22:17:07.649" v="5895" actId="47"/>
        <pc:sldMkLst>
          <pc:docMk/>
          <pc:sldMk cId="26539864" sldId="442"/>
        </pc:sldMkLst>
      </pc:sldChg>
      <pc:sldChg chg="del">
        <pc:chgData name="Damian Gordon" userId="796278f3-970d-4a3b-8137-dc597a054133" providerId="ADAL" clId="{0D63B736-5652-45DA-B98A-586B011B2B89}" dt="2024-11-22T22:17:07.649" v="5895" actId="47"/>
        <pc:sldMkLst>
          <pc:docMk/>
          <pc:sldMk cId="840763792" sldId="499"/>
        </pc:sldMkLst>
      </pc:sldChg>
      <pc:sldChg chg="addSp delSp modSp mod addAnim delAnim">
        <pc:chgData name="Damian Gordon" userId="796278f3-970d-4a3b-8137-dc597a054133" providerId="ADAL" clId="{0D63B736-5652-45DA-B98A-586B011B2B89}" dt="2024-11-22T13:56:07.135" v="186"/>
        <pc:sldMkLst>
          <pc:docMk/>
          <pc:sldMk cId="1814876306" sldId="672"/>
        </pc:sldMkLst>
      </pc:sldChg>
      <pc:sldChg chg="del">
        <pc:chgData name="Damian Gordon" userId="796278f3-970d-4a3b-8137-dc597a054133" providerId="ADAL" clId="{0D63B736-5652-45DA-B98A-586B011B2B89}" dt="2024-11-22T22:17:07.649" v="5895" actId="47"/>
        <pc:sldMkLst>
          <pc:docMk/>
          <pc:sldMk cId="337636775" sldId="727"/>
        </pc:sldMkLst>
      </pc:sldChg>
      <pc:sldChg chg="del">
        <pc:chgData name="Damian Gordon" userId="796278f3-970d-4a3b-8137-dc597a054133" providerId="ADAL" clId="{0D63B736-5652-45DA-B98A-586B011B2B89}" dt="2024-11-22T22:17:07.649" v="5895" actId="47"/>
        <pc:sldMkLst>
          <pc:docMk/>
          <pc:sldMk cId="2413779209" sldId="801"/>
        </pc:sldMkLst>
      </pc:sldChg>
      <pc:sldChg chg="add del">
        <pc:chgData name="Damian Gordon" userId="796278f3-970d-4a3b-8137-dc597a054133" providerId="ADAL" clId="{0D63B736-5652-45DA-B98A-586B011B2B89}" dt="2024-11-22T13:57:41.844" v="188"/>
        <pc:sldMkLst>
          <pc:docMk/>
          <pc:sldMk cId="3282272400" sldId="806"/>
        </pc:sldMkLst>
      </pc:sldChg>
      <pc:sldChg chg="del ord">
        <pc:chgData name="Damian Gordon" userId="796278f3-970d-4a3b-8137-dc597a054133" providerId="ADAL" clId="{0D63B736-5652-45DA-B98A-586B011B2B89}" dt="2024-11-22T13:54:57.311" v="140" actId="47"/>
        <pc:sldMkLst>
          <pc:docMk/>
          <pc:sldMk cId="3306271998" sldId="806"/>
        </pc:sldMkLst>
      </pc:sldChg>
      <pc:sldChg chg="del">
        <pc:chgData name="Damian Gordon" userId="796278f3-970d-4a3b-8137-dc597a054133" providerId="ADAL" clId="{0D63B736-5652-45DA-B98A-586B011B2B89}" dt="2024-11-22T13:54:54.321" v="138" actId="47"/>
        <pc:sldMkLst>
          <pc:docMk/>
          <pc:sldMk cId="891867430" sldId="807"/>
        </pc:sldMkLst>
      </pc:sldChg>
      <pc:sldChg chg="del">
        <pc:chgData name="Damian Gordon" userId="796278f3-970d-4a3b-8137-dc597a054133" providerId="ADAL" clId="{0D63B736-5652-45DA-B98A-586B011B2B89}" dt="2024-11-22T13:54:55.658" v="139" actId="47"/>
        <pc:sldMkLst>
          <pc:docMk/>
          <pc:sldMk cId="3855214317" sldId="808"/>
        </pc:sldMkLst>
      </pc:sldChg>
      <pc:sldChg chg="del">
        <pc:chgData name="Damian Gordon" userId="796278f3-970d-4a3b-8137-dc597a054133" providerId="ADAL" clId="{0D63B736-5652-45DA-B98A-586B011B2B89}" dt="2024-11-22T13:54:59.025" v="141" actId="47"/>
        <pc:sldMkLst>
          <pc:docMk/>
          <pc:sldMk cId="3582520559" sldId="809"/>
        </pc:sldMkLst>
      </pc:sldChg>
      <pc:sldChg chg="del">
        <pc:chgData name="Damian Gordon" userId="796278f3-970d-4a3b-8137-dc597a054133" providerId="ADAL" clId="{0D63B736-5652-45DA-B98A-586B011B2B89}" dt="2024-11-22T20:53:43.948" v="4370" actId="47"/>
        <pc:sldMkLst>
          <pc:docMk/>
          <pc:sldMk cId="362580098" sldId="810"/>
        </pc:sldMkLst>
      </pc:sldChg>
      <pc:sldChg chg="del">
        <pc:chgData name="Damian Gordon" userId="796278f3-970d-4a3b-8137-dc597a054133" providerId="ADAL" clId="{0D63B736-5652-45DA-B98A-586B011B2B89}" dt="2024-11-22T13:55:01.790" v="142" actId="47"/>
        <pc:sldMkLst>
          <pc:docMk/>
          <pc:sldMk cId="2305374292" sldId="811"/>
        </pc:sldMkLst>
      </pc:sldChg>
      <pc:sldChg chg="del">
        <pc:chgData name="Damian Gordon" userId="796278f3-970d-4a3b-8137-dc597a054133" providerId="ADAL" clId="{0D63B736-5652-45DA-B98A-586B011B2B89}" dt="2024-11-22T22:17:07.649" v="5895" actId="47"/>
        <pc:sldMkLst>
          <pc:docMk/>
          <pc:sldMk cId="2585848875" sldId="812"/>
        </pc:sldMkLst>
      </pc:sldChg>
      <pc:sldChg chg="del">
        <pc:chgData name="Damian Gordon" userId="796278f3-970d-4a3b-8137-dc597a054133" providerId="ADAL" clId="{0D63B736-5652-45DA-B98A-586B011B2B89}" dt="2024-11-22T22:17:07.649" v="5895" actId="47"/>
        <pc:sldMkLst>
          <pc:docMk/>
          <pc:sldMk cId="1317279399" sldId="813"/>
        </pc:sldMkLst>
      </pc:sldChg>
      <pc:sldChg chg="del">
        <pc:chgData name="Damian Gordon" userId="796278f3-970d-4a3b-8137-dc597a054133" providerId="ADAL" clId="{0D63B736-5652-45DA-B98A-586B011B2B89}" dt="2024-11-22T22:17:07.649" v="5895" actId="47"/>
        <pc:sldMkLst>
          <pc:docMk/>
          <pc:sldMk cId="181608043" sldId="814"/>
        </pc:sldMkLst>
      </pc:sldChg>
      <pc:sldChg chg="del">
        <pc:chgData name="Damian Gordon" userId="796278f3-970d-4a3b-8137-dc597a054133" providerId="ADAL" clId="{0D63B736-5652-45DA-B98A-586B011B2B89}" dt="2024-11-22T22:17:07.649" v="5895" actId="47"/>
        <pc:sldMkLst>
          <pc:docMk/>
          <pc:sldMk cId="4128371570" sldId="815"/>
        </pc:sldMkLst>
      </pc:sldChg>
      <pc:sldChg chg="del">
        <pc:chgData name="Damian Gordon" userId="796278f3-970d-4a3b-8137-dc597a054133" providerId="ADAL" clId="{0D63B736-5652-45DA-B98A-586B011B2B89}" dt="2024-11-22T22:17:07.649" v="5895" actId="47"/>
        <pc:sldMkLst>
          <pc:docMk/>
          <pc:sldMk cId="1045438370" sldId="816"/>
        </pc:sldMkLst>
      </pc:sldChg>
      <pc:sldChg chg="del">
        <pc:chgData name="Damian Gordon" userId="796278f3-970d-4a3b-8137-dc597a054133" providerId="ADAL" clId="{0D63B736-5652-45DA-B98A-586B011B2B89}" dt="2024-11-22T22:17:07.649" v="5895" actId="47"/>
        <pc:sldMkLst>
          <pc:docMk/>
          <pc:sldMk cId="3628500490" sldId="821"/>
        </pc:sldMkLst>
      </pc:sldChg>
      <pc:sldChg chg="del">
        <pc:chgData name="Damian Gordon" userId="796278f3-970d-4a3b-8137-dc597a054133" providerId="ADAL" clId="{0D63B736-5652-45DA-B98A-586B011B2B89}" dt="2024-11-22T22:17:07.649" v="5895" actId="47"/>
        <pc:sldMkLst>
          <pc:docMk/>
          <pc:sldMk cId="856049324" sldId="822"/>
        </pc:sldMkLst>
      </pc:sldChg>
      <pc:sldChg chg="del">
        <pc:chgData name="Damian Gordon" userId="796278f3-970d-4a3b-8137-dc597a054133" providerId="ADAL" clId="{0D63B736-5652-45DA-B98A-586B011B2B89}" dt="2024-11-22T22:17:07.649" v="5895" actId="47"/>
        <pc:sldMkLst>
          <pc:docMk/>
          <pc:sldMk cId="4285951879" sldId="823"/>
        </pc:sldMkLst>
      </pc:sldChg>
      <pc:sldChg chg="del">
        <pc:chgData name="Damian Gordon" userId="796278f3-970d-4a3b-8137-dc597a054133" providerId="ADAL" clId="{0D63B736-5652-45DA-B98A-586B011B2B89}" dt="2024-11-22T22:17:07.649" v="5895" actId="47"/>
        <pc:sldMkLst>
          <pc:docMk/>
          <pc:sldMk cId="3236495771" sldId="824"/>
        </pc:sldMkLst>
      </pc:sldChg>
      <pc:sldChg chg="del">
        <pc:chgData name="Damian Gordon" userId="796278f3-970d-4a3b-8137-dc597a054133" providerId="ADAL" clId="{0D63B736-5652-45DA-B98A-586B011B2B89}" dt="2024-11-22T22:17:07.649" v="5895" actId="47"/>
        <pc:sldMkLst>
          <pc:docMk/>
          <pc:sldMk cId="457753710" sldId="825"/>
        </pc:sldMkLst>
      </pc:sldChg>
      <pc:sldChg chg="del">
        <pc:chgData name="Damian Gordon" userId="796278f3-970d-4a3b-8137-dc597a054133" providerId="ADAL" clId="{0D63B736-5652-45DA-B98A-586B011B2B89}" dt="2024-11-22T22:17:07.649" v="5895" actId="47"/>
        <pc:sldMkLst>
          <pc:docMk/>
          <pc:sldMk cId="1564151205" sldId="826"/>
        </pc:sldMkLst>
      </pc:sldChg>
      <pc:sldChg chg="del">
        <pc:chgData name="Damian Gordon" userId="796278f3-970d-4a3b-8137-dc597a054133" providerId="ADAL" clId="{0D63B736-5652-45DA-B98A-586B011B2B89}" dt="2024-11-22T22:17:07.649" v="5895" actId="47"/>
        <pc:sldMkLst>
          <pc:docMk/>
          <pc:sldMk cId="3349681351" sldId="827"/>
        </pc:sldMkLst>
      </pc:sldChg>
      <pc:sldChg chg="del">
        <pc:chgData name="Damian Gordon" userId="796278f3-970d-4a3b-8137-dc597a054133" providerId="ADAL" clId="{0D63B736-5652-45DA-B98A-586B011B2B89}" dt="2024-11-22T22:17:07.649" v="5895" actId="47"/>
        <pc:sldMkLst>
          <pc:docMk/>
          <pc:sldMk cId="3795127066" sldId="828"/>
        </pc:sldMkLst>
      </pc:sldChg>
      <pc:sldChg chg="del">
        <pc:chgData name="Damian Gordon" userId="796278f3-970d-4a3b-8137-dc597a054133" providerId="ADAL" clId="{0D63B736-5652-45DA-B98A-586B011B2B89}" dt="2024-11-22T22:17:07.649" v="5895" actId="47"/>
        <pc:sldMkLst>
          <pc:docMk/>
          <pc:sldMk cId="3606574033" sldId="829"/>
        </pc:sldMkLst>
      </pc:sldChg>
      <pc:sldChg chg="addSp modSp mod">
        <pc:chgData name="Damian Gordon" userId="796278f3-970d-4a3b-8137-dc597a054133" providerId="ADAL" clId="{0D63B736-5652-45DA-B98A-586B011B2B89}" dt="2024-11-23T02:45:48.298" v="8410" actId="27636"/>
        <pc:sldMkLst>
          <pc:docMk/>
          <pc:sldMk cId="828293580" sldId="830"/>
        </pc:sldMkLst>
        <pc:spChg chg="mod">
          <ac:chgData name="Damian Gordon" userId="796278f3-970d-4a3b-8137-dc597a054133" providerId="ADAL" clId="{0D63B736-5652-45DA-B98A-586B011B2B89}" dt="2024-11-23T02:45:48.298" v="8410" actId="27636"/>
          <ac:spMkLst>
            <pc:docMk/>
            <pc:sldMk cId="828293580" sldId="830"/>
            <ac:spMk id="3" creationId="{090D1A98-7D26-55F8-68C1-CCAB204AE151}"/>
          </ac:spMkLst>
        </pc:spChg>
      </pc:sldChg>
      <pc:sldChg chg="del">
        <pc:chgData name="Damian Gordon" userId="796278f3-970d-4a3b-8137-dc597a054133" providerId="ADAL" clId="{0D63B736-5652-45DA-B98A-586B011B2B89}" dt="2024-11-22T22:17:07.649" v="5895" actId="47"/>
        <pc:sldMkLst>
          <pc:docMk/>
          <pc:sldMk cId="2008098950" sldId="838"/>
        </pc:sldMkLst>
      </pc:sldChg>
      <pc:sldChg chg="del">
        <pc:chgData name="Damian Gordon" userId="796278f3-970d-4a3b-8137-dc597a054133" providerId="ADAL" clId="{0D63B736-5652-45DA-B98A-586B011B2B89}" dt="2024-11-22T22:17:07.649" v="5895" actId="47"/>
        <pc:sldMkLst>
          <pc:docMk/>
          <pc:sldMk cId="1407377844" sldId="839"/>
        </pc:sldMkLst>
      </pc:sldChg>
      <pc:sldChg chg="del">
        <pc:chgData name="Damian Gordon" userId="796278f3-970d-4a3b-8137-dc597a054133" providerId="ADAL" clId="{0D63B736-5652-45DA-B98A-586B011B2B89}" dt="2024-11-22T22:17:07.649" v="5895" actId="47"/>
        <pc:sldMkLst>
          <pc:docMk/>
          <pc:sldMk cId="213269933" sldId="840"/>
        </pc:sldMkLst>
      </pc:sldChg>
      <pc:sldChg chg="del">
        <pc:chgData name="Damian Gordon" userId="796278f3-970d-4a3b-8137-dc597a054133" providerId="ADAL" clId="{0D63B736-5652-45DA-B98A-586B011B2B89}" dt="2024-11-22T22:17:07.649" v="5895" actId="47"/>
        <pc:sldMkLst>
          <pc:docMk/>
          <pc:sldMk cId="3938458702" sldId="841"/>
        </pc:sldMkLst>
      </pc:sldChg>
      <pc:sldChg chg="addSp delSp modSp mod ord modMedia delAnim">
        <pc:chgData name="Damian Gordon" userId="796278f3-970d-4a3b-8137-dc597a054133" providerId="ADAL" clId="{0D63B736-5652-45DA-B98A-586B011B2B89}" dt="2024-11-22T22:26:36.118" v="6054" actId="1076"/>
        <pc:sldMkLst>
          <pc:docMk/>
          <pc:sldMk cId="1512742786" sldId="842"/>
        </pc:sldMkLst>
      </pc:sldChg>
      <pc:sldChg chg="del">
        <pc:chgData name="Damian Gordon" userId="796278f3-970d-4a3b-8137-dc597a054133" providerId="ADAL" clId="{0D63B736-5652-45DA-B98A-586B011B2B89}" dt="2024-11-22T13:55:07.019" v="143" actId="47"/>
        <pc:sldMkLst>
          <pc:docMk/>
          <pc:sldMk cId="1850548616" sldId="844"/>
        </pc:sldMkLst>
      </pc:sldChg>
      <pc:sldChg chg="del">
        <pc:chgData name="Damian Gordon" userId="796278f3-970d-4a3b-8137-dc597a054133" providerId="ADAL" clId="{0D63B736-5652-45DA-B98A-586B011B2B89}" dt="2024-11-22T13:55:10.303" v="145" actId="47"/>
        <pc:sldMkLst>
          <pc:docMk/>
          <pc:sldMk cId="2806024534" sldId="845"/>
        </pc:sldMkLst>
      </pc:sldChg>
      <pc:sldChg chg="del">
        <pc:chgData name="Damian Gordon" userId="796278f3-970d-4a3b-8137-dc597a054133" providerId="ADAL" clId="{0D63B736-5652-45DA-B98A-586B011B2B89}" dt="2024-11-22T20:54:25.113" v="4410" actId="47"/>
        <pc:sldMkLst>
          <pc:docMk/>
          <pc:sldMk cId="866437055" sldId="847"/>
        </pc:sldMkLst>
      </pc:sldChg>
      <pc:sldChg chg="del ord">
        <pc:chgData name="Damian Gordon" userId="796278f3-970d-4a3b-8137-dc597a054133" providerId="ADAL" clId="{0D63B736-5652-45DA-B98A-586B011B2B89}" dt="2024-11-22T20:54:26.400" v="4411" actId="47"/>
        <pc:sldMkLst>
          <pc:docMk/>
          <pc:sldMk cId="1975700290" sldId="848"/>
        </pc:sldMkLst>
      </pc:sldChg>
      <pc:sldChg chg="del">
        <pc:chgData name="Damian Gordon" userId="796278f3-970d-4a3b-8137-dc597a054133" providerId="ADAL" clId="{0D63B736-5652-45DA-B98A-586B011B2B89}" dt="2024-11-22T22:17:07.649" v="5895" actId="47"/>
        <pc:sldMkLst>
          <pc:docMk/>
          <pc:sldMk cId="710084980" sldId="850"/>
        </pc:sldMkLst>
      </pc:sldChg>
      <pc:sldChg chg="del">
        <pc:chgData name="Damian Gordon" userId="796278f3-970d-4a3b-8137-dc597a054133" providerId="ADAL" clId="{0D63B736-5652-45DA-B98A-586B011B2B89}" dt="2024-11-22T22:17:07.649" v="5895" actId="47"/>
        <pc:sldMkLst>
          <pc:docMk/>
          <pc:sldMk cId="3678691080" sldId="851"/>
        </pc:sldMkLst>
      </pc:sldChg>
      <pc:sldChg chg="del">
        <pc:chgData name="Damian Gordon" userId="796278f3-970d-4a3b-8137-dc597a054133" providerId="ADAL" clId="{0D63B736-5652-45DA-B98A-586B011B2B89}" dt="2024-11-22T13:55:08.391" v="144" actId="47"/>
        <pc:sldMkLst>
          <pc:docMk/>
          <pc:sldMk cId="2630555899" sldId="853"/>
        </pc:sldMkLst>
      </pc:sldChg>
      <pc:sldChg chg="del">
        <pc:chgData name="Damian Gordon" userId="796278f3-970d-4a3b-8137-dc597a054133" providerId="ADAL" clId="{0D63B736-5652-45DA-B98A-586B011B2B89}" dt="2024-11-22T22:17:07.649" v="5895" actId="47"/>
        <pc:sldMkLst>
          <pc:docMk/>
          <pc:sldMk cId="2431495085" sldId="854"/>
        </pc:sldMkLst>
      </pc:sldChg>
      <pc:sldChg chg="del">
        <pc:chgData name="Damian Gordon" userId="796278f3-970d-4a3b-8137-dc597a054133" providerId="ADAL" clId="{0D63B736-5652-45DA-B98A-586B011B2B89}" dt="2024-11-22T22:17:07.649" v="5895" actId="47"/>
        <pc:sldMkLst>
          <pc:docMk/>
          <pc:sldMk cId="582808809" sldId="855"/>
        </pc:sldMkLst>
      </pc:sldChg>
      <pc:sldChg chg="del">
        <pc:chgData name="Damian Gordon" userId="796278f3-970d-4a3b-8137-dc597a054133" providerId="ADAL" clId="{0D63B736-5652-45DA-B98A-586B011B2B89}" dt="2024-11-22T22:17:07.649" v="5895" actId="47"/>
        <pc:sldMkLst>
          <pc:docMk/>
          <pc:sldMk cId="2939214928" sldId="857"/>
        </pc:sldMkLst>
      </pc:sldChg>
      <pc:sldChg chg="del">
        <pc:chgData name="Damian Gordon" userId="796278f3-970d-4a3b-8137-dc597a054133" providerId="ADAL" clId="{0D63B736-5652-45DA-B98A-586B011B2B89}" dt="2024-11-22T20:53:41.394" v="4369" actId="47"/>
        <pc:sldMkLst>
          <pc:docMk/>
          <pc:sldMk cId="80451510" sldId="858"/>
        </pc:sldMkLst>
      </pc:sldChg>
      <pc:sldChg chg="del">
        <pc:chgData name="Damian Gordon" userId="796278f3-970d-4a3b-8137-dc597a054133" providerId="ADAL" clId="{0D63B736-5652-45DA-B98A-586B011B2B89}" dt="2024-11-22T22:17:07.649" v="5895" actId="47"/>
        <pc:sldMkLst>
          <pc:docMk/>
          <pc:sldMk cId="2016702497" sldId="859"/>
        </pc:sldMkLst>
      </pc:sldChg>
      <pc:sldChg chg="del">
        <pc:chgData name="Damian Gordon" userId="796278f3-970d-4a3b-8137-dc597a054133" providerId="ADAL" clId="{0D63B736-5652-45DA-B98A-586B011B2B89}" dt="2024-11-22T13:54:42.702" v="132" actId="47"/>
        <pc:sldMkLst>
          <pc:docMk/>
          <pc:sldMk cId="2980012366" sldId="860"/>
        </pc:sldMkLst>
      </pc:sldChg>
      <pc:sldChg chg="del">
        <pc:chgData name="Damian Gordon" userId="796278f3-970d-4a3b-8137-dc597a054133" providerId="ADAL" clId="{0D63B736-5652-45DA-B98A-586B011B2B89}" dt="2024-11-22T13:54:44.154" v="133" actId="47"/>
        <pc:sldMkLst>
          <pc:docMk/>
          <pc:sldMk cId="1886860898" sldId="861"/>
        </pc:sldMkLst>
      </pc:sldChg>
      <pc:sldChg chg="del">
        <pc:chgData name="Damian Gordon" userId="796278f3-970d-4a3b-8137-dc597a054133" providerId="ADAL" clId="{0D63B736-5652-45DA-B98A-586B011B2B89}" dt="2024-11-22T13:54:45.457" v="134" actId="47"/>
        <pc:sldMkLst>
          <pc:docMk/>
          <pc:sldMk cId="1246609792" sldId="862"/>
        </pc:sldMkLst>
      </pc:sldChg>
      <pc:sldChg chg="del">
        <pc:chgData name="Damian Gordon" userId="796278f3-970d-4a3b-8137-dc597a054133" providerId="ADAL" clId="{0D63B736-5652-45DA-B98A-586B011B2B89}" dt="2024-11-22T20:54:23.753" v="4409" actId="47"/>
        <pc:sldMkLst>
          <pc:docMk/>
          <pc:sldMk cId="4016698329" sldId="863"/>
        </pc:sldMkLst>
      </pc:sldChg>
      <pc:sldChg chg="del">
        <pc:chgData name="Damian Gordon" userId="796278f3-970d-4a3b-8137-dc597a054133" providerId="ADAL" clId="{0D63B736-5652-45DA-B98A-586B011B2B89}" dt="2024-11-22T22:17:07.649" v="5895" actId="47"/>
        <pc:sldMkLst>
          <pc:docMk/>
          <pc:sldMk cId="2070060981" sldId="864"/>
        </pc:sldMkLst>
      </pc:sldChg>
      <pc:sldChg chg="del">
        <pc:chgData name="Damian Gordon" userId="796278f3-970d-4a3b-8137-dc597a054133" providerId="ADAL" clId="{0D63B736-5652-45DA-B98A-586B011B2B89}" dt="2024-11-22T22:17:07.649" v="5895" actId="47"/>
        <pc:sldMkLst>
          <pc:docMk/>
          <pc:sldMk cId="2477115806" sldId="865"/>
        </pc:sldMkLst>
      </pc:sldChg>
      <pc:sldChg chg="del">
        <pc:chgData name="Damian Gordon" userId="796278f3-970d-4a3b-8137-dc597a054133" providerId="ADAL" clId="{0D63B736-5652-45DA-B98A-586B011B2B89}" dt="2024-11-22T22:17:07.649" v="5895" actId="47"/>
        <pc:sldMkLst>
          <pc:docMk/>
          <pc:sldMk cId="1437303806" sldId="866"/>
        </pc:sldMkLst>
      </pc:sldChg>
      <pc:sldChg chg="del">
        <pc:chgData name="Damian Gordon" userId="796278f3-970d-4a3b-8137-dc597a054133" providerId="ADAL" clId="{0D63B736-5652-45DA-B98A-586B011B2B89}" dt="2024-11-22T22:17:07.649" v="5895" actId="47"/>
        <pc:sldMkLst>
          <pc:docMk/>
          <pc:sldMk cId="451762277" sldId="867"/>
        </pc:sldMkLst>
      </pc:sldChg>
      <pc:sldChg chg="del">
        <pc:chgData name="Damian Gordon" userId="796278f3-970d-4a3b-8137-dc597a054133" providerId="ADAL" clId="{0D63B736-5652-45DA-B98A-586B011B2B89}" dt="2024-11-22T22:17:07.649" v="5895" actId="47"/>
        <pc:sldMkLst>
          <pc:docMk/>
          <pc:sldMk cId="3202536574" sldId="868"/>
        </pc:sldMkLst>
      </pc:sldChg>
      <pc:sldChg chg="del">
        <pc:chgData name="Damian Gordon" userId="796278f3-970d-4a3b-8137-dc597a054133" providerId="ADAL" clId="{0D63B736-5652-45DA-B98A-586B011B2B89}" dt="2024-11-22T22:17:07.649" v="5895" actId="47"/>
        <pc:sldMkLst>
          <pc:docMk/>
          <pc:sldMk cId="4142438165" sldId="869"/>
        </pc:sldMkLst>
      </pc:sldChg>
      <pc:sldChg chg="del">
        <pc:chgData name="Damian Gordon" userId="796278f3-970d-4a3b-8137-dc597a054133" providerId="ADAL" clId="{0D63B736-5652-45DA-B98A-586B011B2B89}" dt="2024-11-22T22:17:07.649" v="5895" actId="47"/>
        <pc:sldMkLst>
          <pc:docMk/>
          <pc:sldMk cId="2500843850" sldId="870"/>
        </pc:sldMkLst>
      </pc:sldChg>
      <pc:sldChg chg="del">
        <pc:chgData name="Damian Gordon" userId="796278f3-970d-4a3b-8137-dc597a054133" providerId="ADAL" clId="{0D63B736-5652-45DA-B98A-586B011B2B89}" dt="2024-11-22T22:17:07.649" v="5895" actId="47"/>
        <pc:sldMkLst>
          <pc:docMk/>
          <pc:sldMk cId="398350123" sldId="871"/>
        </pc:sldMkLst>
      </pc:sldChg>
      <pc:sldChg chg="del">
        <pc:chgData name="Damian Gordon" userId="796278f3-970d-4a3b-8137-dc597a054133" providerId="ADAL" clId="{0D63B736-5652-45DA-B98A-586B011B2B89}" dt="2024-11-22T22:17:07.649" v="5895" actId="47"/>
        <pc:sldMkLst>
          <pc:docMk/>
          <pc:sldMk cId="2981792100" sldId="873"/>
        </pc:sldMkLst>
      </pc:sldChg>
      <pc:sldChg chg="del">
        <pc:chgData name="Damian Gordon" userId="796278f3-970d-4a3b-8137-dc597a054133" providerId="ADAL" clId="{0D63B736-5652-45DA-B98A-586B011B2B89}" dt="2024-11-22T22:17:07.649" v="5895" actId="47"/>
        <pc:sldMkLst>
          <pc:docMk/>
          <pc:sldMk cId="10083071" sldId="874"/>
        </pc:sldMkLst>
      </pc:sldChg>
      <pc:sldChg chg="del">
        <pc:chgData name="Damian Gordon" userId="796278f3-970d-4a3b-8137-dc597a054133" providerId="ADAL" clId="{0D63B736-5652-45DA-B98A-586B011B2B89}" dt="2024-11-22T22:17:07.649" v="5895" actId="47"/>
        <pc:sldMkLst>
          <pc:docMk/>
          <pc:sldMk cId="3842574699" sldId="875"/>
        </pc:sldMkLst>
      </pc:sldChg>
      <pc:sldChg chg="del">
        <pc:chgData name="Damian Gordon" userId="796278f3-970d-4a3b-8137-dc597a054133" providerId="ADAL" clId="{0D63B736-5652-45DA-B98A-586B011B2B89}" dt="2024-11-22T22:17:07.649" v="5895" actId="47"/>
        <pc:sldMkLst>
          <pc:docMk/>
          <pc:sldMk cId="1415255563" sldId="876"/>
        </pc:sldMkLst>
      </pc:sldChg>
      <pc:sldChg chg="del">
        <pc:chgData name="Damian Gordon" userId="796278f3-970d-4a3b-8137-dc597a054133" providerId="ADAL" clId="{0D63B736-5652-45DA-B98A-586B011B2B89}" dt="2024-11-22T22:17:07.649" v="5895" actId="47"/>
        <pc:sldMkLst>
          <pc:docMk/>
          <pc:sldMk cId="425510377" sldId="877"/>
        </pc:sldMkLst>
      </pc:sldChg>
      <pc:sldChg chg="del">
        <pc:chgData name="Damian Gordon" userId="796278f3-970d-4a3b-8137-dc597a054133" providerId="ADAL" clId="{0D63B736-5652-45DA-B98A-586B011B2B89}" dt="2024-11-22T22:17:07.649" v="5895" actId="47"/>
        <pc:sldMkLst>
          <pc:docMk/>
          <pc:sldMk cId="2740331522" sldId="878"/>
        </pc:sldMkLst>
      </pc:sldChg>
      <pc:sldChg chg="del">
        <pc:chgData name="Damian Gordon" userId="796278f3-970d-4a3b-8137-dc597a054133" providerId="ADAL" clId="{0D63B736-5652-45DA-B98A-586B011B2B89}" dt="2024-11-22T22:17:07.649" v="5895" actId="47"/>
        <pc:sldMkLst>
          <pc:docMk/>
          <pc:sldMk cId="2204180664" sldId="879"/>
        </pc:sldMkLst>
      </pc:sldChg>
      <pc:sldChg chg="del">
        <pc:chgData name="Damian Gordon" userId="796278f3-970d-4a3b-8137-dc597a054133" providerId="ADAL" clId="{0D63B736-5652-45DA-B98A-586B011B2B89}" dt="2024-11-22T22:17:07.649" v="5895" actId="47"/>
        <pc:sldMkLst>
          <pc:docMk/>
          <pc:sldMk cId="4009524091" sldId="880"/>
        </pc:sldMkLst>
      </pc:sldChg>
      <pc:sldChg chg="del">
        <pc:chgData name="Damian Gordon" userId="796278f3-970d-4a3b-8137-dc597a054133" providerId="ADAL" clId="{0D63B736-5652-45DA-B98A-586B011B2B89}" dt="2024-11-22T22:17:07.649" v="5895" actId="47"/>
        <pc:sldMkLst>
          <pc:docMk/>
          <pc:sldMk cId="3042154937" sldId="881"/>
        </pc:sldMkLst>
      </pc:sldChg>
      <pc:sldChg chg="del">
        <pc:chgData name="Damian Gordon" userId="796278f3-970d-4a3b-8137-dc597a054133" providerId="ADAL" clId="{0D63B736-5652-45DA-B98A-586B011B2B89}" dt="2024-11-22T22:17:07.649" v="5895" actId="47"/>
        <pc:sldMkLst>
          <pc:docMk/>
          <pc:sldMk cId="1300381548" sldId="882"/>
        </pc:sldMkLst>
      </pc:sldChg>
      <pc:sldChg chg="del">
        <pc:chgData name="Damian Gordon" userId="796278f3-970d-4a3b-8137-dc597a054133" providerId="ADAL" clId="{0D63B736-5652-45DA-B98A-586B011B2B89}" dt="2024-11-22T22:17:07.649" v="5895" actId="47"/>
        <pc:sldMkLst>
          <pc:docMk/>
          <pc:sldMk cId="1440914413" sldId="883"/>
        </pc:sldMkLst>
      </pc:sldChg>
      <pc:sldChg chg="del">
        <pc:chgData name="Damian Gordon" userId="796278f3-970d-4a3b-8137-dc597a054133" providerId="ADAL" clId="{0D63B736-5652-45DA-B98A-586B011B2B89}" dt="2024-11-22T22:17:07.649" v="5895" actId="47"/>
        <pc:sldMkLst>
          <pc:docMk/>
          <pc:sldMk cId="3193087696" sldId="887"/>
        </pc:sldMkLst>
      </pc:sldChg>
      <pc:sldChg chg="del">
        <pc:chgData name="Damian Gordon" userId="796278f3-970d-4a3b-8137-dc597a054133" providerId="ADAL" clId="{0D63B736-5652-45DA-B98A-586B011B2B89}" dt="2024-11-22T22:17:07.649" v="5895" actId="47"/>
        <pc:sldMkLst>
          <pc:docMk/>
          <pc:sldMk cId="1833566873" sldId="888"/>
        </pc:sldMkLst>
      </pc:sldChg>
      <pc:sldChg chg="del">
        <pc:chgData name="Damian Gordon" userId="796278f3-970d-4a3b-8137-dc597a054133" providerId="ADAL" clId="{0D63B736-5652-45DA-B98A-586B011B2B89}" dt="2024-11-22T22:17:07.649" v="5895" actId="47"/>
        <pc:sldMkLst>
          <pc:docMk/>
          <pc:sldMk cId="2595992171" sldId="889"/>
        </pc:sldMkLst>
      </pc:sldChg>
      <pc:sldChg chg="del">
        <pc:chgData name="Damian Gordon" userId="796278f3-970d-4a3b-8137-dc597a054133" providerId="ADAL" clId="{0D63B736-5652-45DA-B98A-586B011B2B89}" dt="2024-11-22T22:17:07.649" v="5895" actId="47"/>
        <pc:sldMkLst>
          <pc:docMk/>
          <pc:sldMk cId="1732367683" sldId="890"/>
        </pc:sldMkLst>
      </pc:sldChg>
      <pc:sldChg chg="del">
        <pc:chgData name="Damian Gordon" userId="796278f3-970d-4a3b-8137-dc597a054133" providerId="ADAL" clId="{0D63B736-5652-45DA-B98A-586B011B2B89}" dt="2024-11-22T22:17:07.649" v="5895" actId="47"/>
        <pc:sldMkLst>
          <pc:docMk/>
          <pc:sldMk cId="1987689182" sldId="891"/>
        </pc:sldMkLst>
      </pc:sldChg>
      <pc:sldChg chg="del">
        <pc:chgData name="Damian Gordon" userId="796278f3-970d-4a3b-8137-dc597a054133" providerId="ADAL" clId="{0D63B736-5652-45DA-B98A-586B011B2B89}" dt="2024-11-22T22:17:07.649" v="5895" actId="47"/>
        <pc:sldMkLst>
          <pc:docMk/>
          <pc:sldMk cId="167362544" sldId="892"/>
        </pc:sldMkLst>
      </pc:sldChg>
      <pc:sldChg chg="del">
        <pc:chgData name="Damian Gordon" userId="796278f3-970d-4a3b-8137-dc597a054133" providerId="ADAL" clId="{0D63B736-5652-45DA-B98A-586B011B2B89}" dt="2024-11-22T22:17:07.649" v="5895" actId="47"/>
        <pc:sldMkLst>
          <pc:docMk/>
          <pc:sldMk cId="4287184994" sldId="893"/>
        </pc:sldMkLst>
      </pc:sldChg>
      <pc:sldChg chg="del">
        <pc:chgData name="Damian Gordon" userId="796278f3-970d-4a3b-8137-dc597a054133" providerId="ADAL" clId="{0D63B736-5652-45DA-B98A-586B011B2B89}" dt="2024-11-22T22:17:07.649" v="5895" actId="47"/>
        <pc:sldMkLst>
          <pc:docMk/>
          <pc:sldMk cId="2600334125" sldId="894"/>
        </pc:sldMkLst>
      </pc:sldChg>
      <pc:sldChg chg="del">
        <pc:chgData name="Damian Gordon" userId="796278f3-970d-4a3b-8137-dc597a054133" providerId="ADAL" clId="{0D63B736-5652-45DA-B98A-586B011B2B89}" dt="2024-11-22T22:17:07.649" v="5895" actId="47"/>
        <pc:sldMkLst>
          <pc:docMk/>
          <pc:sldMk cId="569686947" sldId="895"/>
        </pc:sldMkLst>
      </pc:sldChg>
      <pc:sldChg chg="del">
        <pc:chgData name="Damian Gordon" userId="796278f3-970d-4a3b-8137-dc597a054133" providerId="ADAL" clId="{0D63B736-5652-45DA-B98A-586B011B2B89}" dt="2024-11-22T22:17:07.649" v="5895" actId="47"/>
        <pc:sldMkLst>
          <pc:docMk/>
          <pc:sldMk cId="3720249011" sldId="896"/>
        </pc:sldMkLst>
      </pc:sldChg>
      <pc:sldChg chg="del">
        <pc:chgData name="Damian Gordon" userId="796278f3-970d-4a3b-8137-dc597a054133" providerId="ADAL" clId="{0D63B736-5652-45DA-B98A-586B011B2B89}" dt="2024-11-22T22:17:07.649" v="5895" actId="47"/>
        <pc:sldMkLst>
          <pc:docMk/>
          <pc:sldMk cId="1121389832" sldId="897"/>
        </pc:sldMkLst>
      </pc:sldChg>
      <pc:sldChg chg="del">
        <pc:chgData name="Damian Gordon" userId="796278f3-970d-4a3b-8137-dc597a054133" providerId="ADAL" clId="{0D63B736-5652-45DA-B98A-586B011B2B89}" dt="2024-11-22T22:17:07.649" v="5895" actId="47"/>
        <pc:sldMkLst>
          <pc:docMk/>
          <pc:sldMk cId="2737253506" sldId="898"/>
        </pc:sldMkLst>
      </pc:sldChg>
      <pc:sldChg chg="del">
        <pc:chgData name="Damian Gordon" userId="796278f3-970d-4a3b-8137-dc597a054133" providerId="ADAL" clId="{0D63B736-5652-45DA-B98A-586B011B2B89}" dt="2024-11-22T22:17:07.649" v="5895" actId="47"/>
        <pc:sldMkLst>
          <pc:docMk/>
          <pc:sldMk cId="2256615300" sldId="899"/>
        </pc:sldMkLst>
      </pc:sldChg>
      <pc:sldChg chg="del">
        <pc:chgData name="Damian Gordon" userId="796278f3-970d-4a3b-8137-dc597a054133" providerId="ADAL" clId="{0D63B736-5652-45DA-B98A-586B011B2B89}" dt="2024-11-22T22:17:07.649" v="5895" actId="47"/>
        <pc:sldMkLst>
          <pc:docMk/>
          <pc:sldMk cId="4155300712" sldId="900"/>
        </pc:sldMkLst>
      </pc:sldChg>
      <pc:sldChg chg="del">
        <pc:chgData name="Damian Gordon" userId="796278f3-970d-4a3b-8137-dc597a054133" providerId="ADAL" clId="{0D63B736-5652-45DA-B98A-586B011B2B89}" dt="2024-11-22T22:17:07.649" v="5895" actId="47"/>
        <pc:sldMkLst>
          <pc:docMk/>
          <pc:sldMk cId="3965217115" sldId="901"/>
        </pc:sldMkLst>
      </pc:sldChg>
      <pc:sldChg chg="del">
        <pc:chgData name="Damian Gordon" userId="796278f3-970d-4a3b-8137-dc597a054133" providerId="ADAL" clId="{0D63B736-5652-45DA-B98A-586B011B2B89}" dt="2024-11-22T22:17:07.649" v="5895" actId="47"/>
        <pc:sldMkLst>
          <pc:docMk/>
          <pc:sldMk cId="4094501722" sldId="903"/>
        </pc:sldMkLst>
      </pc:sldChg>
      <pc:sldChg chg="del">
        <pc:chgData name="Damian Gordon" userId="796278f3-970d-4a3b-8137-dc597a054133" providerId="ADAL" clId="{0D63B736-5652-45DA-B98A-586B011B2B89}" dt="2024-11-22T22:17:07.649" v="5895" actId="47"/>
        <pc:sldMkLst>
          <pc:docMk/>
          <pc:sldMk cId="2742550764" sldId="904"/>
        </pc:sldMkLst>
      </pc:sldChg>
      <pc:sldChg chg="del">
        <pc:chgData name="Damian Gordon" userId="796278f3-970d-4a3b-8137-dc597a054133" providerId="ADAL" clId="{0D63B736-5652-45DA-B98A-586B011B2B89}" dt="2024-11-22T22:17:07.649" v="5895" actId="47"/>
        <pc:sldMkLst>
          <pc:docMk/>
          <pc:sldMk cId="679442247" sldId="905"/>
        </pc:sldMkLst>
      </pc:sldChg>
      <pc:sldChg chg="del">
        <pc:chgData name="Damian Gordon" userId="796278f3-970d-4a3b-8137-dc597a054133" providerId="ADAL" clId="{0D63B736-5652-45DA-B98A-586B011B2B89}" dt="2024-11-22T22:17:07.649" v="5895" actId="47"/>
        <pc:sldMkLst>
          <pc:docMk/>
          <pc:sldMk cId="900137530" sldId="906"/>
        </pc:sldMkLst>
      </pc:sldChg>
      <pc:sldChg chg="del">
        <pc:chgData name="Damian Gordon" userId="796278f3-970d-4a3b-8137-dc597a054133" providerId="ADAL" clId="{0D63B736-5652-45DA-B98A-586B011B2B89}" dt="2024-11-22T22:17:07.649" v="5895" actId="47"/>
        <pc:sldMkLst>
          <pc:docMk/>
          <pc:sldMk cId="2390216124" sldId="907"/>
        </pc:sldMkLst>
      </pc:sldChg>
      <pc:sldChg chg="del">
        <pc:chgData name="Damian Gordon" userId="796278f3-970d-4a3b-8137-dc597a054133" providerId="ADAL" clId="{0D63B736-5652-45DA-B98A-586B011B2B89}" dt="2024-11-22T22:17:07.649" v="5895" actId="47"/>
        <pc:sldMkLst>
          <pc:docMk/>
          <pc:sldMk cId="1356605963" sldId="908"/>
        </pc:sldMkLst>
      </pc:sldChg>
      <pc:sldChg chg="del">
        <pc:chgData name="Damian Gordon" userId="796278f3-970d-4a3b-8137-dc597a054133" providerId="ADAL" clId="{0D63B736-5652-45DA-B98A-586B011B2B89}" dt="2024-11-22T22:17:07.649" v="5895" actId="47"/>
        <pc:sldMkLst>
          <pc:docMk/>
          <pc:sldMk cId="2638494807" sldId="909"/>
        </pc:sldMkLst>
      </pc:sldChg>
      <pc:sldChg chg="del">
        <pc:chgData name="Damian Gordon" userId="796278f3-970d-4a3b-8137-dc597a054133" providerId="ADAL" clId="{0D63B736-5652-45DA-B98A-586B011B2B89}" dt="2024-11-22T22:17:07.649" v="5895" actId="47"/>
        <pc:sldMkLst>
          <pc:docMk/>
          <pc:sldMk cId="900353641" sldId="910"/>
        </pc:sldMkLst>
      </pc:sldChg>
      <pc:sldChg chg="del">
        <pc:chgData name="Damian Gordon" userId="796278f3-970d-4a3b-8137-dc597a054133" providerId="ADAL" clId="{0D63B736-5652-45DA-B98A-586B011B2B89}" dt="2024-11-22T22:17:07.649" v="5895" actId="47"/>
        <pc:sldMkLst>
          <pc:docMk/>
          <pc:sldMk cId="1140170168" sldId="911"/>
        </pc:sldMkLst>
      </pc:sldChg>
      <pc:sldChg chg="del">
        <pc:chgData name="Damian Gordon" userId="796278f3-970d-4a3b-8137-dc597a054133" providerId="ADAL" clId="{0D63B736-5652-45DA-B98A-586B011B2B89}" dt="2024-11-22T22:17:07.649" v="5895" actId="47"/>
        <pc:sldMkLst>
          <pc:docMk/>
          <pc:sldMk cId="1827939468" sldId="912"/>
        </pc:sldMkLst>
      </pc:sldChg>
      <pc:sldChg chg="del">
        <pc:chgData name="Damian Gordon" userId="796278f3-970d-4a3b-8137-dc597a054133" providerId="ADAL" clId="{0D63B736-5652-45DA-B98A-586B011B2B89}" dt="2024-11-22T22:17:07.649" v="5895" actId="47"/>
        <pc:sldMkLst>
          <pc:docMk/>
          <pc:sldMk cId="1199806594" sldId="915"/>
        </pc:sldMkLst>
      </pc:sldChg>
      <pc:sldChg chg="del">
        <pc:chgData name="Damian Gordon" userId="796278f3-970d-4a3b-8137-dc597a054133" providerId="ADAL" clId="{0D63B736-5652-45DA-B98A-586B011B2B89}" dt="2024-11-22T22:17:07.649" v="5895" actId="47"/>
        <pc:sldMkLst>
          <pc:docMk/>
          <pc:sldMk cId="4166788971" sldId="916"/>
        </pc:sldMkLst>
      </pc:sldChg>
      <pc:sldChg chg="add del">
        <pc:chgData name="Damian Gordon" userId="796278f3-970d-4a3b-8137-dc597a054133" providerId="ADAL" clId="{0D63B736-5652-45DA-B98A-586B011B2B89}" dt="2024-11-22T18:57:27.842" v="1507" actId="47"/>
        <pc:sldMkLst>
          <pc:docMk/>
          <pc:sldMk cId="1367405527" sldId="917"/>
        </pc:sldMkLst>
      </pc:sldChg>
      <pc:sldChg chg="add del">
        <pc:chgData name="Damian Gordon" userId="796278f3-970d-4a3b-8137-dc597a054133" providerId="ADAL" clId="{0D63B736-5652-45DA-B98A-586B011B2B89}" dt="2024-11-22T13:57:58.311" v="194" actId="47"/>
        <pc:sldMkLst>
          <pc:docMk/>
          <pc:sldMk cId="0" sldId="918"/>
        </pc:sldMkLst>
      </pc:sldChg>
      <pc:sldChg chg="add del">
        <pc:chgData name="Damian Gordon" userId="796278f3-970d-4a3b-8137-dc597a054133" providerId="ADAL" clId="{0D63B736-5652-45DA-B98A-586B011B2B89}" dt="2024-11-22T16:59:10.996" v="284" actId="47"/>
        <pc:sldMkLst>
          <pc:docMk/>
          <pc:sldMk cId="2746266333" sldId="918"/>
        </pc:sldMkLst>
      </pc:sldChg>
      <pc:sldChg chg="add del">
        <pc:chgData name="Damian Gordon" userId="796278f3-970d-4a3b-8137-dc597a054133" providerId="ADAL" clId="{0D63B736-5652-45DA-B98A-586B011B2B89}" dt="2024-11-22T17:22:17.982" v="993" actId="47"/>
        <pc:sldMkLst>
          <pc:docMk/>
          <pc:sldMk cId="3332259194" sldId="918"/>
        </pc:sldMkLst>
      </pc:sldChg>
      <pc:sldChg chg="addSp delSp modSp new del mod setBg addAnim setClrOvrMap">
        <pc:chgData name="Damian Gordon" userId="796278f3-970d-4a3b-8137-dc597a054133" providerId="ADAL" clId="{0D63B736-5652-45DA-B98A-586B011B2B89}" dt="2024-11-22T16:50:28.947" v="264" actId="47"/>
        <pc:sldMkLst>
          <pc:docMk/>
          <pc:sldMk cId="3488424721" sldId="918"/>
        </pc:sldMkLst>
      </pc:sldChg>
      <pc:sldChg chg="add del">
        <pc:chgData name="Damian Gordon" userId="796278f3-970d-4a3b-8137-dc597a054133" providerId="ADAL" clId="{0D63B736-5652-45DA-B98A-586B011B2B89}" dt="2024-11-22T16:59:44.261" v="294" actId="47"/>
        <pc:sldMkLst>
          <pc:docMk/>
          <pc:sldMk cId="2625929727" sldId="919"/>
        </pc:sldMkLst>
      </pc:sldChg>
      <pc:sldChg chg="addSp delSp modSp add del mod">
        <pc:chgData name="Damian Gordon" userId="796278f3-970d-4a3b-8137-dc597a054133" providerId="ADAL" clId="{0D63B736-5652-45DA-B98A-586B011B2B89}" dt="2024-11-22T17:14:21.091" v="774" actId="47"/>
        <pc:sldMkLst>
          <pc:docMk/>
          <pc:sldMk cId="3966591313" sldId="919"/>
        </pc:sldMkLst>
      </pc:sldChg>
      <pc:sldChg chg="add del">
        <pc:chgData name="Damian Gordon" userId="796278f3-970d-4a3b-8137-dc597a054133" providerId="ADAL" clId="{0D63B736-5652-45DA-B98A-586B011B2B89}" dt="2024-11-22T17:14:19.854" v="773" actId="47"/>
        <pc:sldMkLst>
          <pc:docMk/>
          <pc:sldMk cId="2521375292" sldId="920"/>
        </pc:sldMkLst>
      </pc:sldChg>
      <pc:sldChg chg="addSp delSp modSp add del mod">
        <pc:chgData name="Damian Gordon" userId="796278f3-970d-4a3b-8137-dc597a054133" providerId="ADAL" clId="{0D63B736-5652-45DA-B98A-586B011B2B89}" dt="2024-11-22T17:14:18.609" v="772" actId="47"/>
        <pc:sldMkLst>
          <pc:docMk/>
          <pc:sldMk cId="262501894" sldId="921"/>
        </pc:sldMkLst>
      </pc:sldChg>
      <pc:sldChg chg="addSp modSp add del mod">
        <pc:chgData name="Damian Gordon" userId="796278f3-970d-4a3b-8137-dc597a054133" providerId="ADAL" clId="{0D63B736-5652-45DA-B98A-586B011B2B89}" dt="2024-11-22T17:14:16.935" v="771" actId="47"/>
        <pc:sldMkLst>
          <pc:docMk/>
          <pc:sldMk cId="2417838299" sldId="922"/>
        </pc:sldMkLst>
      </pc:sldChg>
      <pc:sldChg chg="addSp delSp modSp add mod ord">
        <pc:chgData name="Damian Gordon" userId="796278f3-970d-4a3b-8137-dc597a054133" providerId="ADAL" clId="{0D63B736-5652-45DA-B98A-586B011B2B89}" dt="2024-11-22T18:57:11.147" v="1506" actId="478"/>
        <pc:sldMkLst>
          <pc:docMk/>
          <pc:sldMk cId="1209184357" sldId="923"/>
        </pc:sldMkLst>
      </pc:sldChg>
      <pc:sldChg chg="addSp delSp add del mod ord">
        <pc:chgData name="Damian Gordon" userId="796278f3-970d-4a3b-8137-dc597a054133" providerId="ADAL" clId="{0D63B736-5652-45DA-B98A-586B011B2B89}" dt="2024-11-22T17:19:15.508" v="970" actId="47"/>
        <pc:sldMkLst>
          <pc:docMk/>
          <pc:sldMk cId="2959349933" sldId="924"/>
        </pc:sldMkLst>
      </pc:sldChg>
      <pc:sldChg chg="addSp delSp modSp add mod">
        <pc:chgData name="Damian Gordon" userId="796278f3-970d-4a3b-8137-dc597a054133" providerId="ADAL" clId="{0D63B736-5652-45DA-B98A-586B011B2B89}" dt="2024-11-22T18:34:02.484" v="1226"/>
        <pc:sldMkLst>
          <pc:docMk/>
          <pc:sldMk cId="1962992218" sldId="925"/>
        </pc:sldMkLst>
      </pc:sldChg>
      <pc:sldChg chg="delSp modSp add mod">
        <pc:chgData name="Damian Gordon" userId="796278f3-970d-4a3b-8137-dc597a054133" providerId="ADAL" clId="{0D63B736-5652-45DA-B98A-586B011B2B89}" dt="2024-11-22T17:20:02.487" v="980" actId="478"/>
        <pc:sldMkLst>
          <pc:docMk/>
          <pc:sldMk cId="2270606582" sldId="926"/>
        </pc:sldMkLst>
      </pc:sldChg>
      <pc:sldChg chg="delSp modSp add del mod">
        <pc:chgData name="Damian Gordon" userId="796278f3-970d-4a3b-8137-dc597a054133" providerId="ADAL" clId="{0D63B736-5652-45DA-B98A-586B011B2B89}" dt="2024-11-22T17:17:45.790" v="961" actId="47"/>
        <pc:sldMkLst>
          <pc:docMk/>
          <pc:sldMk cId="2562154153" sldId="926"/>
        </pc:sldMkLst>
      </pc:sldChg>
      <pc:sldChg chg="addSp delSp modSp add mod">
        <pc:chgData name="Damian Gordon" userId="796278f3-970d-4a3b-8137-dc597a054133" providerId="ADAL" clId="{0D63B736-5652-45DA-B98A-586B011B2B89}" dt="2024-11-22T19:40:29.284" v="2726" actId="20577"/>
        <pc:sldMkLst>
          <pc:docMk/>
          <pc:sldMk cId="2974074530" sldId="927"/>
        </pc:sldMkLst>
      </pc:sldChg>
      <pc:sldChg chg="addSp delSp modSp add mod">
        <pc:chgData name="Damian Gordon" userId="796278f3-970d-4a3b-8137-dc597a054133" providerId="ADAL" clId="{0D63B736-5652-45DA-B98A-586B011B2B89}" dt="2024-11-22T17:22:03.174" v="992" actId="1076"/>
        <pc:sldMkLst>
          <pc:docMk/>
          <pc:sldMk cId="1128161583" sldId="928"/>
        </pc:sldMkLst>
      </pc:sldChg>
      <pc:sldChg chg="add">
        <pc:chgData name="Damian Gordon" userId="796278f3-970d-4a3b-8137-dc597a054133" providerId="ADAL" clId="{0D63B736-5652-45DA-B98A-586B011B2B89}" dt="2024-11-22T17:19:54.581" v="978"/>
        <pc:sldMkLst>
          <pc:docMk/>
          <pc:sldMk cId="1555415285" sldId="929"/>
        </pc:sldMkLst>
      </pc:sldChg>
      <pc:sldChg chg="addSp delSp modSp add mod">
        <pc:chgData name="Damian Gordon" userId="796278f3-970d-4a3b-8137-dc597a054133" providerId="ADAL" clId="{0D63B736-5652-45DA-B98A-586B011B2B89}" dt="2024-11-22T18:34:06.539" v="1228"/>
        <pc:sldMkLst>
          <pc:docMk/>
          <pc:sldMk cId="2589673455" sldId="930"/>
        </pc:sldMkLst>
      </pc:sldChg>
      <pc:sldChg chg="addSp delSp modSp add mod">
        <pc:chgData name="Damian Gordon" userId="796278f3-970d-4a3b-8137-dc597a054133" providerId="ADAL" clId="{0D63B736-5652-45DA-B98A-586B011B2B89}" dt="2024-11-22T18:33:58.914" v="1224"/>
        <pc:sldMkLst>
          <pc:docMk/>
          <pc:sldMk cId="2324027960" sldId="931"/>
        </pc:sldMkLst>
      </pc:sldChg>
      <pc:sldChg chg="addSp delSp modSp add mod ord">
        <pc:chgData name="Damian Gordon" userId="796278f3-970d-4a3b-8137-dc597a054133" providerId="ADAL" clId="{0D63B736-5652-45DA-B98A-586B011B2B89}" dt="2024-11-22T18:36:50.064" v="1232"/>
        <pc:sldMkLst>
          <pc:docMk/>
          <pc:sldMk cId="1751538605" sldId="932"/>
        </pc:sldMkLst>
      </pc:sldChg>
      <pc:sldChg chg="addSp delSp modSp add del mod">
        <pc:chgData name="Damian Gordon" userId="796278f3-970d-4a3b-8137-dc597a054133" providerId="ADAL" clId="{0D63B736-5652-45DA-B98A-586B011B2B89}" dt="2024-11-22T18:55:54.225" v="1490" actId="47"/>
        <pc:sldMkLst>
          <pc:docMk/>
          <pc:sldMk cId="3882295205" sldId="933"/>
        </pc:sldMkLst>
      </pc:sldChg>
      <pc:sldChg chg="addSp delSp modSp add mod">
        <pc:chgData name="Damian Gordon" userId="796278f3-970d-4a3b-8137-dc597a054133" providerId="ADAL" clId="{0D63B736-5652-45DA-B98A-586B011B2B89}" dt="2024-11-22T19:40:52.433" v="2731" actId="166"/>
        <pc:sldMkLst>
          <pc:docMk/>
          <pc:sldMk cId="2524629111" sldId="934"/>
        </pc:sldMkLst>
      </pc:sldChg>
      <pc:sldChg chg="delSp add mod ord">
        <pc:chgData name="Damian Gordon" userId="796278f3-970d-4a3b-8137-dc597a054133" providerId="ADAL" clId="{0D63B736-5652-45DA-B98A-586B011B2B89}" dt="2024-11-22T18:56:19.207" v="1494" actId="478"/>
        <pc:sldMkLst>
          <pc:docMk/>
          <pc:sldMk cId="3750986721" sldId="935"/>
        </pc:sldMkLst>
      </pc:sldChg>
      <pc:sldChg chg="delSp add mod ord">
        <pc:chgData name="Damian Gordon" userId="796278f3-970d-4a3b-8137-dc597a054133" providerId="ADAL" clId="{0D63B736-5652-45DA-B98A-586B011B2B89}" dt="2024-11-22T18:56:43.187" v="1499" actId="478"/>
        <pc:sldMkLst>
          <pc:docMk/>
          <pc:sldMk cId="2437409153" sldId="936"/>
        </pc:sldMkLst>
      </pc:sldChg>
      <pc:sldChg chg="addSp delSp modSp add mod">
        <pc:chgData name="Damian Gordon" userId="796278f3-970d-4a3b-8137-dc597a054133" providerId="ADAL" clId="{0D63B736-5652-45DA-B98A-586B011B2B89}" dt="2024-11-22T19:40:41.176" v="2728"/>
        <pc:sldMkLst>
          <pc:docMk/>
          <pc:sldMk cId="3623396555" sldId="937"/>
        </pc:sldMkLst>
      </pc:sldChg>
      <pc:sldChg chg="modSp add mod ord">
        <pc:chgData name="Damian Gordon" userId="796278f3-970d-4a3b-8137-dc597a054133" providerId="ADAL" clId="{0D63B736-5652-45DA-B98A-586B011B2B89}" dt="2024-11-22T19:17:54.815" v="1770" actId="20577"/>
        <pc:sldMkLst>
          <pc:docMk/>
          <pc:sldMk cId="310293914" sldId="938"/>
        </pc:sldMkLst>
      </pc:sldChg>
      <pc:sldChg chg="add ord">
        <pc:chgData name="Damian Gordon" userId="796278f3-970d-4a3b-8137-dc597a054133" providerId="ADAL" clId="{0D63B736-5652-45DA-B98A-586B011B2B89}" dt="2024-11-22T19:17:43.719" v="1764"/>
        <pc:sldMkLst>
          <pc:docMk/>
          <pc:sldMk cId="3990442484" sldId="939"/>
        </pc:sldMkLst>
      </pc:sldChg>
      <pc:sldChg chg="modSp add mod ord">
        <pc:chgData name="Damian Gordon" userId="796278f3-970d-4a3b-8137-dc597a054133" providerId="ADAL" clId="{0D63B736-5652-45DA-B98A-586B011B2B89}" dt="2024-11-22T19:25:48.447" v="2298" actId="115"/>
        <pc:sldMkLst>
          <pc:docMk/>
          <pc:sldMk cId="2095753444" sldId="940"/>
        </pc:sldMkLst>
      </pc:sldChg>
      <pc:sldChg chg="addSp delSp modSp add mod ord">
        <pc:chgData name="Damian Gordon" userId="796278f3-970d-4a3b-8137-dc597a054133" providerId="ADAL" clId="{0D63B736-5652-45DA-B98A-586B011B2B89}" dt="2024-11-22T19:36:57.200" v="2683" actId="20577"/>
        <pc:sldMkLst>
          <pc:docMk/>
          <pc:sldMk cId="35940627" sldId="941"/>
        </pc:sldMkLst>
      </pc:sldChg>
      <pc:sldChg chg="addSp delSp modSp add mod ord">
        <pc:chgData name="Damian Gordon" userId="796278f3-970d-4a3b-8137-dc597a054133" providerId="ADAL" clId="{0D63B736-5652-45DA-B98A-586B011B2B89}" dt="2024-11-22T20:21:32.873" v="3526" actId="1036"/>
        <pc:sldMkLst>
          <pc:docMk/>
          <pc:sldMk cId="432424565" sldId="942"/>
        </pc:sldMkLst>
      </pc:sldChg>
      <pc:sldChg chg="modSp add mod">
        <pc:chgData name="Damian Gordon" userId="796278f3-970d-4a3b-8137-dc597a054133" providerId="ADAL" clId="{0D63B736-5652-45DA-B98A-586B011B2B89}" dt="2024-11-22T20:22:22.932" v="3576" actId="20577"/>
        <pc:sldMkLst>
          <pc:docMk/>
          <pc:sldMk cId="222805180" sldId="943"/>
        </pc:sldMkLst>
      </pc:sldChg>
      <pc:sldChg chg="modSp add mod">
        <pc:chgData name="Damian Gordon" userId="796278f3-970d-4a3b-8137-dc597a054133" providerId="ADAL" clId="{0D63B736-5652-45DA-B98A-586B011B2B89}" dt="2024-11-22T20:47:15.118" v="4225" actId="113"/>
        <pc:sldMkLst>
          <pc:docMk/>
          <pc:sldMk cId="2262961967" sldId="944"/>
        </pc:sldMkLst>
      </pc:sldChg>
      <pc:sldChg chg="modSp add mod ord">
        <pc:chgData name="Damian Gordon" userId="796278f3-970d-4a3b-8137-dc597a054133" providerId="ADAL" clId="{0D63B736-5652-45DA-B98A-586B011B2B89}" dt="2024-11-22T20:47:11.296" v="4224" actId="113"/>
        <pc:sldMkLst>
          <pc:docMk/>
          <pc:sldMk cId="383444144" sldId="945"/>
        </pc:sldMkLst>
      </pc:sldChg>
      <pc:sldChg chg="modSp add mod">
        <pc:chgData name="Damian Gordon" userId="796278f3-970d-4a3b-8137-dc597a054133" providerId="ADAL" clId="{0D63B736-5652-45DA-B98A-586B011B2B89}" dt="2024-11-22T20:56:57.750" v="4458" actId="20577"/>
        <pc:sldMkLst>
          <pc:docMk/>
          <pc:sldMk cId="3585585861" sldId="946"/>
        </pc:sldMkLst>
      </pc:sldChg>
      <pc:sldChg chg="modSp add mod">
        <pc:chgData name="Damian Gordon" userId="796278f3-970d-4a3b-8137-dc597a054133" providerId="ADAL" clId="{0D63B736-5652-45DA-B98A-586B011B2B89}" dt="2024-11-22T20:57:23.199" v="4490" actId="20577"/>
        <pc:sldMkLst>
          <pc:docMk/>
          <pc:sldMk cId="1787837323" sldId="947"/>
        </pc:sldMkLst>
      </pc:sldChg>
      <pc:sldChg chg="addSp modSp add mod">
        <pc:chgData name="Damian Gordon" userId="796278f3-970d-4a3b-8137-dc597a054133" providerId="ADAL" clId="{0D63B736-5652-45DA-B98A-586B011B2B89}" dt="2024-11-22T20:50:28.743" v="4264" actId="1076"/>
        <pc:sldMkLst>
          <pc:docMk/>
          <pc:sldMk cId="4022513085" sldId="948"/>
        </pc:sldMkLst>
      </pc:sldChg>
      <pc:sldChg chg="addSp delSp modSp add mod">
        <pc:chgData name="Damian Gordon" userId="796278f3-970d-4a3b-8137-dc597a054133" providerId="ADAL" clId="{0D63B736-5652-45DA-B98A-586B011B2B89}" dt="2024-11-22T20:57:37.687" v="4492" actId="1076"/>
        <pc:sldMkLst>
          <pc:docMk/>
          <pc:sldMk cId="1328133466" sldId="949"/>
        </pc:sldMkLst>
      </pc:sldChg>
      <pc:sldChg chg="modSp add mod ord">
        <pc:chgData name="Damian Gordon" userId="796278f3-970d-4a3b-8137-dc597a054133" providerId="ADAL" clId="{0D63B736-5652-45DA-B98A-586B011B2B89}" dt="2024-11-22T20:51:40.872" v="4273" actId="20577"/>
        <pc:sldMkLst>
          <pc:docMk/>
          <pc:sldMk cId="2473982111" sldId="950"/>
        </pc:sldMkLst>
      </pc:sldChg>
      <pc:sldChg chg="modSp add mod">
        <pc:chgData name="Damian Gordon" userId="796278f3-970d-4a3b-8137-dc597a054133" providerId="ADAL" clId="{0D63B736-5652-45DA-B98A-586B011B2B89}" dt="2024-11-22T22:20:16.702" v="5953" actId="113"/>
        <pc:sldMkLst>
          <pc:docMk/>
          <pc:sldMk cId="1918722258" sldId="951"/>
        </pc:sldMkLst>
      </pc:sldChg>
      <pc:sldChg chg="modSp add mod">
        <pc:chgData name="Damian Gordon" userId="796278f3-970d-4a3b-8137-dc597a054133" providerId="ADAL" clId="{0D63B736-5652-45DA-B98A-586B011B2B89}" dt="2024-11-22T22:26:52.754" v="6057" actId="5793"/>
        <pc:sldMkLst>
          <pc:docMk/>
          <pc:sldMk cId="2682339853" sldId="952"/>
        </pc:sldMkLst>
      </pc:sldChg>
      <pc:sldChg chg="modSp add mod">
        <pc:chgData name="Damian Gordon" userId="796278f3-970d-4a3b-8137-dc597a054133" providerId="ADAL" clId="{0D63B736-5652-45DA-B98A-586B011B2B89}" dt="2024-11-22T21:46:08.384" v="5356" actId="20577"/>
        <pc:sldMkLst>
          <pc:docMk/>
          <pc:sldMk cId="3137106305" sldId="953"/>
        </pc:sldMkLst>
      </pc:sldChg>
      <pc:sldChg chg="modSp add mod">
        <pc:chgData name="Damian Gordon" userId="796278f3-970d-4a3b-8137-dc597a054133" providerId="ADAL" clId="{0D63B736-5652-45DA-B98A-586B011B2B89}" dt="2024-11-23T00:49:25.340" v="6383" actId="20577"/>
        <pc:sldMkLst>
          <pc:docMk/>
          <pc:sldMk cId="95739497" sldId="954"/>
        </pc:sldMkLst>
      </pc:sldChg>
      <pc:sldChg chg="modSp add mod ord">
        <pc:chgData name="Damian Gordon" userId="796278f3-970d-4a3b-8137-dc597a054133" providerId="ADAL" clId="{0D63B736-5652-45DA-B98A-586B011B2B89}" dt="2024-11-22T21:16:41.130" v="4581"/>
        <pc:sldMkLst>
          <pc:docMk/>
          <pc:sldMk cId="1930180302" sldId="955"/>
        </pc:sldMkLst>
      </pc:sldChg>
      <pc:sldChg chg="add del">
        <pc:chgData name="Damian Gordon" userId="796278f3-970d-4a3b-8137-dc597a054133" providerId="ADAL" clId="{0D63B736-5652-45DA-B98A-586B011B2B89}" dt="2024-11-22T21:16:10.312" v="4579"/>
        <pc:sldMkLst>
          <pc:docMk/>
          <pc:sldMk cId="120374407" sldId="956"/>
        </pc:sldMkLst>
      </pc:sldChg>
      <pc:sldChg chg="addSp modSp add mod">
        <pc:chgData name="Damian Gordon" userId="796278f3-970d-4a3b-8137-dc597a054133" providerId="ADAL" clId="{0D63B736-5652-45DA-B98A-586B011B2B89}" dt="2024-11-22T21:19:34.475" v="4744" actId="20577"/>
        <pc:sldMkLst>
          <pc:docMk/>
          <pc:sldMk cId="809500390" sldId="956"/>
        </pc:sldMkLst>
      </pc:sldChg>
      <pc:sldChg chg="addSp delSp modSp add mod ord">
        <pc:chgData name="Damian Gordon" userId="796278f3-970d-4a3b-8137-dc597a054133" providerId="ADAL" clId="{0D63B736-5652-45DA-B98A-586B011B2B89}" dt="2024-11-22T22:21:55.604" v="5961" actId="167"/>
        <pc:sldMkLst>
          <pc:docMk/>
          <pc:sldMk cId="2549754148" sldId="957"/>
        </pc:sldMkLst>
      </pc:sldChg>
      <pc:sldChg chg="add del">
        <pc:chgData name="Damian Gordon" userId="796278f3-970d-4a3b-8137-dc597a054133" providerId="ADAL" clId="{0D63B736-5652-45DA-B98A-586B011B2B89}" dt="2024-11-22T21:18:07.210" v="4685"/>
        <pc:sldMkLst>
          <pc:docMk/>
          <pc:sldMk cId="3483579553" sldId="957"/>
        </pc:sldMkLst>
      </pc:sldChg>
      <pc:sldChg chg="addSp delSp modSp add mod setBg">
        <pc:chgData name="Damian Gordon" userId="796278f3-970d-4a3b-8137-dc597a054133" providerId="ADAL" clId="{0D63B736-5652-45DA-B98A-586B011B2B89}" dt="2024-11-22T21:41:42.819" v="5217"/>
        <pc:sldMkLst>
          <pc:docMk/>
          <pc:sldMk cId="561300282" sldId="958"/>
        </pc:sldMkLst>
      </pc:sldChg>
      <pc:sldChg chg="addSp delSp modSp add mod setBg">
        <pc:chgData name="Damian Gordon" userId="796278f3-970d-4a3b-8137-dc597a054133" providerId="ADAL" clId="{0D63B736-5652-45DA-B98A-586B011B2B89}" dt="2024-11-22T21:42:00.333" v="5221" actId="20577"/>
        <pc:sldMkLst>
          <pc:docMk/>
          <pc:sldMk cId="1604995368" sldId="959"/>
        </pc:sldMkLst>
      </pc:sldChg>
      <pc:sldChg chg="addSp modSp add mod ord setBg">
        <pc:chgData name="Damian Gordon" userId="796278f3-970d-4a3b-8137-dc597a054133" providerId="ADAL" clId="{0D63B736-5652-45DA-B98A-586B011B2B89}" dt="2024-11-22T21:41:50.864" v="5219"/>
        <pc:sldMkLst>
          <pc:docMk/>
          <pc:sldMk cId="535068191" sldId="960"/>
        </pc:sldMkLst>
      </pc:sldChg>
      <pc:sldChg chg="delSp add del setBg delDesignElem">
        <pc:chgData name="Damian Gordon" userId="796278f3-970d-4a3b-8137-dc597a054133" providerId="ADAL" clId="{0D63B736-5652-45DA-B98A-586B011B2B89}" dt="2024-11-22T21:28:15.041" v="5010" actId="47"/>
        <pc:sldMkLst>
          <pc:docMk/>
          <pc:sldMk cId="2502292278" sldId="960"/>
        </pc:sldMkLst>
      </pc:sldChg>
      <pc:sldChg chg="addSp delSp modSp add del mod setBg delDesignElem">
        <pc:chgData name="Damian Gordon" userId="796278f3-970d-4a3b-8137-dc597a054133" providerId="ADAL" clId="{0D63B736-5652-45DA-B98A-586B011B2B89}" dt="2024-11-22T21:31:17.592" v="5056" actId="47"/>
        <pc:sldMkLst>
          <pc:docMk/>
          <pc:sldMk cId="833941265" sldId="961"/>
        </pc:sldMkLst>
      </pc:sldChg>
      <pc:sldChg chg="addSp delSp modSp add mod setBg delDesignElem">
        <pc:chgData name="Damian Gordon" userId="796278f3-970d-4a3b-8137-dc597a054133" providerId="ADAL" clId="{0D63B736-5652-45DA-B98A-586B011B2B89}" dt="2024-11-22T21:55:16.815" v="5418" actId="1036"/>
        <pc:sldMkLst>
          <pc:docMk/>
          <pc:sldMk cId="960721768" sldId="961"/>
        </pc:sldMkLst>
      </pc:sldChg>
      <pc:sldChg chg="addSp delSp modSp add mod ord setBg">
        <pc:chgData name="Damian Gordon" userId="796278f3-970d-4a3b-8137-dc597a054133" providerId="ADAL" clId="{0D63B736-5652-45DA-B98A-586B011B2B89}" dt="2024-11-22T21:50:53.753" v="5412" actId="164"/>
        <pc:sldMkLst>
          <pc:docMk/>
          <pc:sldMk cId="1707480349" sldId="962"/>
        </pc:sldMkLst>
      </pc:sldChg>
      <pc:sldChg chg="addSp delSp modSp add mod setBg">
        <pc:chgData name="Damian Gordon" userId="796278f3-970d-4a3b-8137-dc597a054133" providerId="ADAL" clId="{0D63B736-5652-45DA-B98A-586B011B2B89}" dt="2024-11-22T21:58:45.181" v="5542" actId="27636"/>
        <pc:sldMkLst>
          <pc:docMk/>
          <pc:sldMk cId="4071430031" sldId="963"/>
        </pc:sldMkLst>
      </pc:sldChg>
      <pc:sldChg chg="addSp delSp modSp new mod setBg addAnim setClrOvrMap">
        <pc:chgData name="Damian Gordon" userId="796278f3-970d-4a3b-8137-dc597a054133" providerId="ADAL" clId="{0D63B736-5652-45DA-B98A-586B011B2B89}" dt="2024-11-22T21:41:03.980" v="5216"/>
        <pc:sldMkLst>
          <pc:docMk/>
          <pc:sldMk cId="1888812616" sldId="964"/>
        </pc:sldMkLst>
      </pc:sldChg>
      <pc:sldChg chg="delSp modSp add del mod setBg delDesignElem">
        <pc:chgData name="Damian Gordon" userId="796278f3-970d-4a3b-8137-dc597a054133" providerId="ADAL" clId="{0D63B736-5652-45DA-B98A-586B011B2B89}" dt="2024-11-22T21:54:26.235" v="5416" actId="47"/>
        <pc:sldMkLst>
          <pc:docMk/>
          <pc:sldMk cId="959031795" sldId="965"/>
        </pc:sldMkLst>
      </pc:sldChg>
      <pc:sldChg chg="addSp modSp add mod">
        <pc:chgData name="Damian Gordon" userId="796278f3-970d-4a3b-8137-dc597a054133" providerId="ADAL" clId="{0D63B736-5652-45DA-B98A-586B011B2B89}" dt="2024-11-22T22:01:21.435" v="5586" actId="20577"/>
        <pc:sldMkLst>
          <pc:docMk/>
          <pc:sldMk cId="1349851720" sldId="965"/>
        </pc:sldMkLst>
      </pc:sldChg>
      <pc:sldChg chg="modSp add mod">
        <pc:chgData name="Damian Gordon" userId="796278f3-970d-4a3b-8137-dc597a054133" providerId="ADAL" clId="{0D63B736-5652-45DA-B98A-586B011B2B89}" dt="2024-11-22T22:22:06.243" v="5962" actId="20577"/>
        <pc:sldMkLst>
          <pc:docMk/>
          <pc:sldMk cId="2813835282" sldId="966"/>
        </pc:sldMkLst>
      </pc:sldChg>
      <pc:sldChg chg="addSp delSp modSp add mod">
        <pc:chgData name="Damian Gordon" userId="796278f3-970d-4a3b-8137-dc597a054133" providerId="ADAL" clId="{0D63B736-5652-45DA-B98A-586B011B2B89}" dt="2024-11-22T22:29:17.218" v="6063" actId="478"/>
        <pc:sldMkLst>
          <pc:docMk/>
          <pc:sldMk cId="4291141673" sldId="967"/>
        </pc:sldMkLst>
      </pc:sldChg>
      <pc:sldChg chg="addSp delSp modSp add mod">
        <pc:chgData name="Damian Gordon" userId="796278f3-970d-4a3b-8137-dc597a054133" providerId="ADAL" clId="{0D63B736-5652-45DA-B98A-586B011B2B89}" dt="2024-11-22T22:15:16.489" v="5757" actId="1076"/>
        <pc:sldMkLst>
          <pc:docMk/>
          <pc:sldMk cId="3505275662" sldId="968"/>
        </pc:sldMkLst>
      </pc:sldChg>
      <pc:sldChg chg="addSp delSp modSp new mod setBg addAnim setClrOvrMap">
        <pc:chgData name="Damian Gordon" userId="796278f3-970d-4a3b-8137-dc597a054133" providerId="ADAL" clId="{0D63B736-5652-45DA-B98A-586B011B2B89}" dt="2024-11-22T22:17:59.081" v="5922"/>
        <pc:sldMkLst>
          <pc:docMk/>
          <pc:sldMk cId="4062790209" sldId="969"/>
        </pc:sldMkLst>
      </pc:sldChg>
      <pc:sldChg chg="modSp add mod">
        <pc:chgData name="Damian Gordon" userId="796278f3-970d-4a3b-8137-dc597a054133" providerId="ADAL" clId="{0D63B736-5652-45DA-B98A-586B011B2B89}" dt="2024-11-22T22:24:36.394" v="6011" actId="20577"/>
        <pc:sldMkLst>
          <pc:docMk/>
          <pc:sldMk cId="887260275" sldId="970"/>
        </pc:sldMkLst>
      </pc:sldChg>
      <pc:sldChg chg="addSp delSp modSp new mod modMedia setBg">
        <pc:chgData name="Damian Gordon" userId="796278f3-970d-4a3b-8137-dc597a054133" providerId="ADAL" clId="{0D63B736-5652-45DA-B98A-586B011B2B89}" dt="2024-11-22T22:25:22.561" v="6034"/>
        <pc:sldMkLst>
          <pc:docMk/>
          <pc:sldMk cId="2890180661" sldId="971"/>
        </pc:sldMkLst>
      </pc:sldChg>
      <pc:sldChg chg="add del">
        <pc:chgData name="Damian Gordon" userId="796278f3-970d-4a3b-8137-dc597a054133" providerId="ADAL" clId="{0D63B736-5652-45DA-B98A-586B011B2B89}" dt="2024-11-22T22:35:29.360" v="6093" actId="47"/>
        <pc:sldMkLst>
          <pc:docMk/>
          <pc:sldMk cId="3714513218" sldId="972"/>
        </pc:sldMkLst>
      </pc:sldChg>
      <pc:sldChg chg="addSp modSp add mod ord">
        <pc:chgData name="Damian Gordon" userId="796278f3-970d-4a3b-8137-dc597a054133" providerId="ADAL" clId="{0D63B736-5652-45DA-B98A-586B011B2B89}" dt="2024-11-22T22:32:22.717" v="6092" actId="113"/>
        <pc:sldMkLst>
          <pc:docMk/>
          <pc:sldMk cId="1018187374" sldId="973"/>
        </pc:sldMkLst>
      </pc:sldChg>
      <pc:sldChg chg="addSp delSp modSp new mod ord modMedia setBg">
        <pc:chgData name="Damian Gordon" userId="796278f3-970d-4a3b-8137-dc597a054133" providerId="ADAL" clId="{0D63B736-5652-45DA-B98A-586B011B2B89}" dt="2024-11-23T02:44:41.342" v="8394"/>
        <pc:sldMkLst>
          <pc:docMk/>
          <pc:sldMk cId="3305516541" sldId="974"/>
        </pc:sldMkLst>
      </pc:sldChg>
      <pc:sldChg chg="modSp add mod">
        <pc:chgData name="Damian Gordon" userId="796278f3-970d-4a3b-8137-dc597a054133" providerId="ADAL" clId="{0D63B736-5652-45DA-B98A-586B011B2B89}" dt="2024-11-23T00:58:32.726" v="6595" actId="20577"/>
        <pc:sldMkLst>
          <pc:docMk/>
          <pc:sldMk cId="165750201" sldId="975"/>
        </pc:sldMkLst>
      </pc:sldChg>
      <pc:sldChg chg="addSp delSp modSp add del mod">
        <pc:chgData name="Damian Gordon" userId="796278f3-970d-4a3b-8137-dc597a054133" providerId="ADAL" clId="{0D63B736-5652-45DA-B98A-586B011B2B89}" dt="2024-11-22T23:44:42.375" v="6361" actId="47"/>
        <pc:sldMkLst>
          <pc:docMk/>
          <pc:sldMk cId="3482072676" sldId="976"/>
        </pc:sldMkLst>
      </pc:sldChg>
      <pc:sldChg chg="addSp delSp modSp add mod">
        <pc:chgData name="Damian Gordon" userId="796278f3-970d-4a3b-8137-dc597a054133" providerId="ADAL" clId="{0D63B736-5652-45DA-B98A-586B011B2B89}" dt="2024-11-22T23:34:45.269" v="6291" actId="20577"/>
        <pc:sldMkLst>
          <pc:docMk/>
          <pc:sldMk cId="926547957" sldId="977"/>
        </pc:sldMkLst>
      </pc:sldChg>
      <pc:sldChg chg="modSp add mod">
        <pc:chgData name="Damian Gordon" userId="796278f3-970d-4a3b-8137-dc597a054133" providerId="ADAL" clId="{0D63B736-5652-45DA-B98A-586B011B2B89}" dt="2024-11-22T23:34:35.565" v="6289" actId="20577"/>
        <pc:sldMkLst>
          <pc:docMk/>
          <pc:sldMk cId="3137055521" sldId="978"/>
        </pc:sldMkLst>
      </pc:sldChg>
      <pc:sldChg chg="addSp delSp modSp add mod">
        <pc:chgData name="Damian Gordon" userId="796278f3-970d-4a3b-8137-dc597a054133" providerId="ADAL" clId="{0D63B736-5652-45DA-B98A-586B011B2B89}" dt="2024-11-23T00:54:54.391" v="6476" actId="164"/>
        <pc:sldMkLst>
          <pc:docMk/>
          <pc:sldMk cId="3272449946" sldId="979"/>
        </pc:sldMkLst>
      </pc:sldChg>
      <pc:sldChg chg="addSp delSp modSp add del mod">
        <pc:chgData name="Damian Gordon" userId="796278f3-970d-4a3b-8137-dc597a054133" providerId="ADAL" clId="{0D63B736-5652-45DA-B98A-586B011B2B89}" dt="2024-11-22T23:44:23.683" v="6360" actId="47"/>
        <pc:sldMkLst>
          <pc:docMk/>
          <pc:sldMk cId="2852431740" sldId="980"/>
        </pc:sldMkLst>
      </pc:sldChg>
      <pc:sldChg chg="modSp add mod">
        <pc:chgData name="Damian Gordon" userId="796278f3-970d-4a3b-8137-dc597a054133" providerId="ADAL" clId="{0D63B736-5652-45DA-B98A-586B011B2B89}" dt="2024-11-22T23:45:14.251" v="6365" actId="20577"/>
        <pc:sldMkLst>
          <pc:docMk/>
          <pc:sldMk cId="393708757" sldId="981"/>
        </pc:sldMkLst>
      </pc:sldChg>
      <pc:sldChg chg="addSp delSp modSp add mod">
        <pc:chgData name="Damian Gordon" userId="796278f3-970d-4a3b-8137-dc597a054133" providerId="ADAL" clId="{0D63B736-5652-45DA-B98A-586B011B2B89}" dt="2024-11-23T00:56:51.629" v="6481" actId="14861"/>
        <pc:sldMkLst>
          <pc:docMk/>
          <pc:sldMk cId="3869664108" sldId="982"/>
        </pc:sldMkLst>
      </pc:sldChg>
      <pc:sldChg chg="modSp add mod">
        <pc:chgData name="Damian Gordon" userId="796278f3-970d-4a3b-8137-dc597a054133" providerId="ADAL" clId="{0D63B736-5652-45DA-B98A-586B011B2B89}" dt="2024-11-23T01:00:31.088" v="6613" actId="20577"/>
        <pc:sldMkLst>
          <pc:docMk/>
          <pc:sldMk cId="1321090784" sldId="983"/>
        </pc:sldMkLst>
      </pc:sldChg>
      <pc:sldChg chg="addSp modSp add ord">
        <pc:chgData name="Damian Gordon" userId="796278f3-970d-4a3b-8137-dc597a054133" providerId="ADAL" clId="{0D63B736-5652-45DA-B98A-586B011B2B89}" dt="2024-11-23T01:01:30.627" v="6616"/>
        <pc:sldMkLst>
          <pc:docMk/>
          <pc:sldMk cId="846041130" sldId="984"/>
        </pc:sldMkLst>
      </pc:sldChg>
      <pc:sldChg chg="modSp add mod">
        <pc:chgData name="Damian Gordon" userId="796278f3-970d-4a3b-8137-dc597a054133" providerId="ADAL" clId="{0D63B736-5652-45DA-B98A-586B011B2B89}" dt="2024-11-23T02:47:47.720" v="8436" actId="20577"/>
        <pc:sldMkLst>
          <pc:docMk/>
          <pc:sldMk cId="650961405" sldId="985"/>
        </pc:sldMkLst>
      </pc:sldChg>
      <pc:sldChg chg="modSp add mod">
        <pc:chgData name="Damian Gordon" userId="796278f3-970d-4a3b-8137-dc597a054133" providerId="ADAL" clId="{0D63B736-5652-45DA-B98A-586B011B2B89}" dt="2024-11-23T01:09:10.162" v="6700" actId="20577"/>
        <pc:sldMkLst>
          <pc:docMk/>
          <pc:sldMk cId="3850482550" sldId="986"/>
        </pc:sldMkLst>
      </pc:sldChg>
      <pc:sldChg chg="modSp add mod">
        <pc:chgData name="Damian Gordon" userId="796278f3-970d-4a3b-8137-dc597a054133" providerId="ADAL" clId="{0D63B736-5652-45DA-B98A-586B011B2B89}" dt="2024-11-23T01:51:41.915" v="7156" actId="113"/>
        <pc:sldMkLst>
          <pc:docMk/>
          <pc:sldMk cId="2695050137" sldId="987"/>
        </pc:sldMkLst>
      </pc:sldChg>
      <pc:sldChg chg="modSp add mod ord">
        <pc:chgData name="Damian Gordon" userId="796278f3-970d-4a3b-8137-dc597a054133" providerId="ADAL" clId="{0D63B736-5652-45DA-B98A-586B011B2B89}" dt="2024-11-23T01:43:11.633" v="6954"/>
        <pc:sldMkLst>
          <pc:docMk/>
          <pc:sldMk cId="1089786250" sldId="988"/>
        </pc:sldMkLst>
      </pc:sldChg>
      <pc:sldChg chg="modSp add mod ord">
        <pc:chgData name="Damian Gordon" userId="796278f3-970d-4a3b-8137-dc597a054133" providerId="ADAL" clId="{0D63B736-5652-45DA-B98A-586B011B2B89}" dt="2024-11-23T01:59:04.426" v="7276" actId="20577"/>
        <pc:sldMkLst>
          <pc:docMk/>
          <pc:sldMk cId="977290489" sldId="989"/>
        </pc:sldMkLst>
      </pc:sldChg>
      <pc:sldChg chg="modSp add mod">
        <pc:chgData name="Damian Gordon" userId="796278f3-970d-4a3b-8137-dc597a054133" providerId="ADAL" clId="{0D63B736-5652-45DA-B98A-586B011B2B89}" dt="2024-11-23T01:53:11.262" v="7186" actId="20577"/>
        <pc:sldMkLst>
          <pc:docMk/>
          <pc:sldMk cId="522793740" sldId="990"/>
        </pc:sldMkLst>
      </pc:sldChg>
      <pc:sldChg chg="addSp delSp modSp add mod ord">
        <pc:chgData name="Damian Gordon" userId="796278f3-970d-4a3b-8137-dc597a054133" providerId="ADAL" clId="{0D63B736-5652-45DA-B98A-586B011B2B89}" dt="2024-11-23T01:59:29.297" v="7279"/>
        <pc:sldMkLst>
          <pc:docMk/>
          <pc:sldMk cId="983298171" sldId="991"/>
        </pc:sldMkLst>
      </pc:sldChg>
      <pc:sldChg chg="addSp delSp modSp add mod modClrScheme chgLayout modNotesTx">
        <pc:chgData name="Damian Gordon" userId="796278f3-970d-4a3b-8137-dc597a054133" providerId="ADAL" clId="{0D63B736-5652-45DA-B98A-586B011B2B89}" dt="2024-11-23T02:27:05.655" v="8107"/>
        <pc:sldMkLst>
          <pc:docMk/>
          <pc:sldMk cId="4129278925" sldId="992"/>
        </pc:sldMkLst>
      </pc:sldChg>
      <pc:sldChg chg="modSp add mod modNotesTx">
        <pc:chgData name="Damian Gordon" userId="796278f3-970d-4a3b-8137-dc597a054133" providerId="ADAL" clId="{0D63B736-5652-45DA-B98A-586B011B2B89}" dt="2024-11-23T02:27:09.524" v="8108"/>
        <pc:sldMkLst>
          <pc:docMk/>
          <pc:sldMk cId="2116411668" sldId="993"/>
        </pc:sldMkLst>
      </pc:sldChg>
      <pc:sldChg chg="modSp add mod modNotesTx">
        <pc:chgData name="Damian Gordon" userId="796278f3-970d-4a3b-8137-dc597a054133" providerId="ADAL" clId="{0D63B736-5652-45DA-B98A-586B011B2B89}" dt="2024-11-23T02:27:13.168" v="8109"/>
        <pc:sldMkLst>
          <pc:docMk/>
          <pc:sldMk cId="3157661280" sldId="994"/>
        </pc:sldMkLst>
      </pc:sldChg>
      <pc:sldChg chg="modSp add mod modNotesTx">
        <pc:chgData name="Damian Gordon" userId="796278f3-970d-4a3b-8137-dc597a054133" providerId="ADAL" clId="{0D63B736-5652-45DA-B98A-586B011B2B89}" dt="2024-11-23T02:27:16.499" v="8110"/>
        <pc:sldMkLst>
          <pc:docMk/>
          <pc:sldMk cId="1171215955" sldId="995"/>
        </pc:sldMkLst>
      </pc:sldChg>
      <pc:sldChg chg="modSp add mod">
        <pc:chgData name="Damian Gordon" userId="796278f3-970d-4a3b-8137-dc597a054133" providerId="ADAL" clId="{0D63B736-5652-45DA-B98A-586B011B2B89}" dt="2024-11-23T02:11:07.462" v="7526" actId="313"/>
        <pc:sldMkLst>
          <pc:docMk/>
          <pc:sldMk cId="335475925" sldId="996"/>
        </pc:sldMkLst>
      </pc:sldChg>
      <pc:sldChg chg="addSp delSp modSp add mod">
        <pc:chgData name="Damian Gordon" userId="796278f3-970d-4a3b-8137-dc597a054133" providerId="ADAL" clId="{0D63B736-5652-45DA-B98A-586B011B2B89}" dt="2024-11-23T02:11:58.131" v="7573" actId="207"/>
        <pc:sldMkLst>
          <pc:docMk/>
          <pc:sldMk cId="468783166" sldId="997"/>
        </pc:sldMkLst>
      </pc:sldChg>
      <pc:sldChg chg="addSp delSp modSp add mod">
        <pc:chgData name="Damian Gordon" userId="796278f3-970d-4a3b-8137-dc597a054133" providerId="ADAL" clId="{0D63B736-5652-45DA-B98A-586B011B2B89}" dt="2024-11-23T02:12:39.307" v="7641" actId="207"/>
        <pc:sldMkLst>
          <pc:docMk/>
          <pc:sldMk cId="3012990220" sldId="998"/>
        </pc:sldMkLst>
      </pc:sldChg>
      <pc:sldChg chg="addSp delSp modSp add mod chgLayout">
        <pc:chgData name="Damian Gordon" userId="796278f3-970d-4a3b-8137-dc597a054133" providerId="ADAL" clId="{0D63B736-5652-45DA-B98A-586B011B2B89}" dt="2024-11-23T02:22:32.586" v="7950" actId="1038"/>
        <pc:sldMkLst>
          <pc:docMk/>
          <pc:sldMk cId="2834882875" sldId="999"/>
        </pc:sldMkLst>
      </pc:sldChg>
      <pc:sldChg chg="modSp add del mod ord">
        <pc:chgData name="Damian Gordon" userId="796278f3-970d-4a3b-8137-dc597a054133" providerId="ADAL" clId="{0D63B736-5652-45DA-B98A-586B011B2B89}" dt="2024-11-23T02:24:50.564" v="8018" actId="47"/>
        <pc:sldMkLst>
          <pc:docMk/>
          <pc:sldMk cId="2362669350" sldId="1000"/>
        </pc:sldMkLst>
      </pc:sldChg>
      <pc:sldChg chg="modSp add mod">
        <pc:chgData name="Damian Gordon" userId="796278f3-970d-4a3b-8137-dc597a054133" providerId="ADAL" clId="{0D63B736-5652-45DA-B98A-586B011B2B89}" dt="2024-11-23T02:25:59.072" v="8093" actId="20577"/>
        <pc:sldMkLst>
          <pc:docMk/>
          <pc:sldMk cId="2955871431" sldId="1001"/>
        </pc:sldMkLst>
      </pc:sldChg>
      <pc:sldChg chg="add">
        <pc:chgData name="Damian Gordon" userId="796278f3-970d-4a3b-8137-dc597a054133" providerId="ADAL" clId="{0D63B736-5652-45DA-B98A-586B011B2B89}" dt="2024-11-23T02:25:56.176" v="8092"/>
        <pc:sldMkLst>
          <pc:docMk/>
          <pc:sldMk cId="3935896299" sldId="1002"/>
        </pc:sldMkLst>
      </pc:sldChg>
      <pc:sldChg chg="addSp modSp add mod ord">
        <pc:chgData name="Damian Gordon" userId="796278f3-970d-4a3b-8137-dc597a054133" providerId="ADAL" clId="{0D63B736-5652-45DA-B98A-586B011B2B89}" dt="2024-11-23T02:32:40.797" v="8240" actId="27636"/>
        <pc:sldMkLst>
          <pc:docMk/>
          <pc:sldMk cId="3565628399" sldId="1003"/>
        </pc:sldMkLst>
      </pc:sldChg>
      <pc:sldChg chg="modSp add mod ord">
        <pc:chgData name="Damian Gordon" userId="796278f3-970d-4a3b-8137-dc597a054133" providerId="ADAL" clId="{0D63B736-5652-45DA-B98A-586B011B2B89}" dt="2024-11-23T02:32:29.141" v="8236" actId="20577"/>
        <pc:sldMkLst>
          <pc:docMk/>
          <pc:sldMk cId="687423604" sldId="1004"/>
        </pc:sldMkLst>
      </pc:sldChg>
      <pc:sldChg chg="modSp add mod">
        <pc:chgData name="Damian Gordon" userId="796278f3-970d-4a3b-8137-dc597a054133" providerId="ADAL" clId="{0D63B736-5652-45DA-B98A-586B011B2B89}" dt="2024-11-23T02:32:11.405" v="8230" actId="20577"/>
        <pc:sldMkLst>
          <pc:docMk/>
          <pc:sldMk cId="2706018278" sldId="1005"/>
        </pc:sldMkLst>
      </pc:sldChg>
      <pc:sldChg chg="addSp delSp modSp add mod ord setBg">
        <pc:chgData name="Damian Gordon" userId="796278f3-970d-4a3b-8137-dc597a054133" providerId="ADAL" clId="{0D63B736-5652-45DA-B98A-586B011B2B89}" dt="2024-11-23T02:39:26.048" v="8332"/>
        <pc:sldMkLst>
          <pc:docMk/>
          <pc:sldMk cId="2607081405" sldId="1006"/>
        </pc:sldMkLst>
      </pc:sldChg>
      <pc:sldChg chg="addSp delSp modSp add mod setBg">
        <pc:chgData name="Damian Gordon" userId="796278f3-970d-4a3b-8137-dc597a054133" providerId="ADAL" clId="{0D63B736-5652-45DA-B98A-586B011B2B89}" dt="2024-11-23T02:43:39.594" v="8392" actId="1076"/>
        <pc:sldMkLst>
          <pc:docMk/>
          <pc:sldMk cId="4227923282" sldId="1007"/>
        </pc:sldMkLst>
      </pc:sldChg>
      <pc:sldChg chg="addSp modSp add mod">
        <pc:chgData name="Damian Gordon" userId="796278f3-970d-4a3b-8137-dc597a054133" providerId="ADAL" clId="{0D63B736-5652-45DA-B98A-586B011B2B89}" dt="2024-11-23T02:49:16.812" v="8468" actId="113"/>
        <pc:sldMkLst>
          <pc:docMk/>
          <pc:sldMk cId="3830445171" sldId="1008"/>
        </pc:sldMkLst>
      </pc:sldChg>
      <pc:sldChg chg="addSp modSp add">
        <pc:chgData name="Damian Gordon" userId="796278f3-970d-4a3b-8137-dc597a054133" providerId="ADAL" clId="{0D63B736-5652-45DA-B98A-586B011B2B89}" dt="2024-11-23T02:50:14.159" v="8471" actId="14861"/>
        <pc:sldMkLst>
          <pc:docMk/>
          <pc:sldMk cId="365810510" sldId="1009"/>
        </pc:sldMkLst>
      </pc:sldChg>
    </pc:docChg>
  </pc:docChgLst>
  <pc:docChgLst>
    <pc:chgData name="Damian Gordon" userId="796278f3-970d-4a3b-8137-dc597a054133" providerId="ADAL" clId="{B4594BFA-C700-4A3C-86E6-94735E88EB82}"/>
    <pc:docChg chg="delSld modSld">
      <pc:chgData name="Damian Gordon" userId="796278f3-970d-4a3b-8137-dc597a054133" providerId="ADAL" clId="{B4594BFA-C700-4A3C-86E6-94735E88EB82}" dt="2025-02-05T10:47:42.386" v="20" actId="47"/>
      <pc:docMkLst>
        <pc:docMk/>
      </pc:docMkLst>
      <pc:sldChg chg="modSp mod">
        <pc:chgData name="Damian Gordon" userId="796278f3-970d-4a3b-8137-dc597a054133" providerId="ADAL" clId="{B4594BFA-C700-4A3C-86E6-94735E88EB82}" dt="2025-02-05T10:47:24.218" v="19" actId="20577"/>
        <pc:sldMkLst>
          <pc:docMk/>
          <pc:sldMk cId="1941464876" sldId="256"/>
        </pc:sldMkLst>
        <pc:spChg chg="mod">
          <ac:chgData name="Damian Gordon" userId="796278f3-970d-4a3b-8137-dc597a054133" providerId="ADAL" clId="{B4594BFA-C700-4A3C-86E6-94735E88EB82}" dt="2025-02-05T10:47:24.218" v="19" actId="20577"/>
          <ac:spMkLst>
            <pc:docMk/>
            <pc:sldMk cId="1941464876" sldId="256"/>
            <ac:spMk id="2" creationId="{2AFAF802-1FD5-1E70-940A-2DF641692805}"/>
          </ac:spMkLst>
        </pc:spChg>
      </pc:sldChg>
      <pc:sldChg chg="del">
        <pc:chgData name="Damian Gordon" userId="796278f3-970d-4a3b-8137-dc597a054133" providerId="ADAL" clId="{B4594BFA-C700-4A3C-86E6-94735E88EB82}" dt="2025-02-05T10:47:42.386" v="20" actId="47"/>
        <pc:sldMkLst>
          <pc:docMk/>
          <pc:sldMk cId="0" sldId="306"/>
        </pc:sldMkLst>
      </pc:sldChg>
      <pc:sldChg chg="del">
        <pc:chgData name="Damian Gordon" userId="796278f3-970d-4a3b-8137-dc597a054133" providerId="ADAL" clId="{B4594BFA-C700-4A3C-86E6-94735E88EB82}" dt="2025-02-05T10:47:42.386" v="20" actId="47"/>
        <pc:sldMkLst>
          <pc:docMk/>
          <pc:sldMk cId="0" sldId="307"/>
        </pc:sldMkLst>
      </pc:sldChg>
      <pc:sldChg chg="del">
        <pc:chgData name="Damian Gordon" userId="796278f3-970d-4a3b-8137-dc597a054133" providerId="ADAL" clId="{B4594BFA-C700-4A3C-86E6-94735E88EB82}" dt="2025-02-05T10:47:42.386" v="20" actId="47"/>
        <pc:sldMkLst>
          <pc:docMk/>
          <pc:sldMk cId="0" sldId="308"/>
        </pc:sldMkLst>
      </pc:sldChg>
      <pc:sldChg chg="del">
        <pc:chgData name="Damian Gordon" userId="796278f3-970d-4a3b-8137-dc597a054133" providerId="ADAL" clId="{B4594BFA-C700-4A3C-86E6-94735E88EB82}" dt="2025-02-05T10:47:42.386" v="20" actId="47"/>
        <pc:sldMkLst>
          <pc:docMk/>
          <pc:sldMk cId="0" sldId="309"/>
        </pc:sldMkLst>
      </pc:sldChg>
      <pc:sldChg chg="del">
        <pc:chgData name="Damian Gordon" userId="796278f3-970d-4a3b-8137-dc597a054133" providerId="ADAL" clId="{B4594BFA-C700-4A3C-86E6-94735E88EB82}" dt="2025-02-05T10:47:42.386" v="20" actId="47"/>
        <pc:sldMkLst>
          <pc:docMk/>
          <pc:sldMk cId="0" sldId="310"/>
        </pc:sldMkLst>
      </pc:sldChg>
      <pc:sldChg chg="del">
        <pc:chgData name="Damian Gordon" userId="796278f3-970d-4a3b-8137-dc597a054133" providerId="ADAL" clId="{B4594BFA-C700-4A3C-86E6-94735E88EB82}" dt="2025-02-05T10:47:42.386" v="20" actId="47"/>
        <pc:sldMkLst>
          <pc:docMk/>
          <pc:sldMk cId="0" sldId="311"/>
        </pc:sldMkLst>
      </pc:sldChg>
      <pc:sldChg chg="del">
        <pc:chgData name="Damian Gordon" userId="796278f3-970d-4a3b-8137-dc597a054133" providerId="ADAL" clId="{B4594BFA-C700-4A3C-86E6-94735E88EB82}" dt="2025-02-05T10:47:42.386" v="20" actId="47"/>
        <pc:sldMkLst>
          <pc:docMk/>
          <pc:sldMk cId="0" sldId="312"/>
        </pc:sldMkLst>
      </pc:sldChg>
      <pc:sldChg chg="del">
        <pc:chgData name="Damian Gordon" userId="796278f3-970d-4a3b-8137-dc597a054133" providerId="ADAL" clId="{B4594BFA-C700-4A3C-86E6-94735E88EB82}" dt="2025-02-05T10:47:42.386" v="20" actId="47"/>
        <pc:sldMkLst>
          <pc:docMk/>
          <pc:sldMk cId="0" sldId="313"/>
        </pc:sldMkLst>
      </pc:sldChg>
      <pc:sldChg chg="del">
        <pc:chgData name="Damian Gordon" userId="796278f3-970d-4a3b-8137-dc597a054133" providerId="ADAL" clId="{B4594BFA-C700-4A3C-86E6-94735E88EB82}" dt="2025-02-05T10:47:42.386" v="20" actId="47"/>
        <pc:sldMkLst>
          <pc:docMk/>
          <pc:sldMk cId="0" sldId="357"/>
        </pc:sldMkLst>
      </pc:sldChg>
      <pc:sldChg chg="del">
        <pc:chgData name="Damian Gordon" userId="796278f3-970d-4a3b-8137-dc597a054133" providerId="ADAL" clId="{B4594BFA-C700-4A3C-86E6-94735E88EB82}" dt="2025-02-05T10:47:42.386" v="20" actId="47"/>
        <pc:sldMkLst>
          <pc:docMk/>
          <pc:sldMk cId="0" sldId="358"/>
        </pc:sldMkLst>
      </pc:sldChg>
      <pc:sldChg chg="del">
        <pc:chgData name="Damian Gordon" userId="796278f3-970d-4a3b-8137-dc597a054133" providerId="ADAL" clId="{B4594BFA-C700-4A3C-86E6-94735E88EB82}" dt="2025-02-05T10:47:42.386" v="20" actId="47"/>
        <pc:sldMkLst>
          <pc:docMk/>
          <pc:sldMk cId="0" sldId="359"/>
        </pc:sldMkLst>
      </pc:sldChg>
      <pc:sldChg chg="del">
        <pc:chgData name="Damian Gordon" userId="796278f3-970d-4a3b-8137-dc597a054133" providerId="ADAL" clId="{B4594BFA-C700-4A3C-86E6-94735E88EB82}" dt="2025-02-05T10:47:42.386" v="20" actId="47"/>
        <pc:sldMkLst>
          <pc:docMk/>
          <pc:sldMk cId="0" sldId="401"/>
        </pc:sldMkLst>
      </pc:sldChg>
      <pc:sldChg chg="del">
        <pc:chgData name="Damian Gordon" userId="796278f3-970d-4a3b-8137-dc597a054133" providerId="ADAL" clId="{B4594BFA-C700-4A3C-86E6-94735E88EB82}" dt="2025-02-05T10:47:42.386" v="20" actId="47"/>
        <pc:sldMkLst>
          <pc:docMk/>
          <pc:sldMk cId="0" sldId="405"/>
        </pc:sldMkLst>
      </pc:sldChg>
      <pc:sldChg chg="del">
        <pc:chgData name="Damian Gordon" userId="796278f3-970d-4a3b-8137-dc597a054133" providerId="ADAL" clId="{B4594BFA-C700-4A3C-86E6-94735E88EB82}" dt="2025-02-05T10:47:42.386" v="20" actId="47"/>
        <pc:sldMkLst>
          <pc:docMk/>
          <pc:sldMk cId="0" sldId="412"/>
        </pc:sldMkLst>
      </pc:sldChg>
      <pc:sldChg chg="del">
        <pc:chgData name="Damian Gordon" userId="796278f3-970d-4a3b-8137-dc597a054133" providerId="ADAL" clId="{B4594BFA-C700-4A3C-86E6-94735E88EB82}" dt="2025-02-05T10:47:42.386" v="20" actId="47"/>
        <pc:sldMkLst>
          <pc:docMk/>
          <pc:sldMk cId="0" sldId="413"/>
        </pc:sldMkLst>
      </pc:sldChg>
      <pc:sldChg chg="del">
        <pc:chgData name="Damian Gordon" userId="796278f3-970d-4a3b-8137-dc597a054133" providerId="ADAL" clId="{B4594BFA-C700-4A3C-86E6-94735E88EB82}" dt="2025-02-05T10:47:42.386" v="20" actId="47"/>
        <pc:sldMkLst>
          <pc:docMk/>
          <pc:sldMk cId="0" sldId="414"/>
        </pc:sldMkLst>
      </pc:sldChg>
      <pc:sldChg chg="del">
        <pc:chgData name="Damian Gordon" userId="796278f3-970d-4a3b-8137-dc597a054133" providerId="ADAL" clId="{B4594BFA-C700-4A3C-86E6-94735E88EB82}" dt="2025-02-05T10:47:42.386" v="20" actId="47"/>
        <pc:sldMkLst>
          <pc:docMk/>
          <pc:sldMk cId="0" sldId="415"/>
        </pc:sldMkLst>
      </pc:sldChg>
      <pc:sldChg chg="del">
        <pc:chgData name="Damian Gordon" userId="796278f3-970d-4a3b-8137-dc597a054133" providerId="ADAL" clId="{B4594BFA-C700-4A3C-86E6-94735E88EB82}" dt="2025-02-05T10:47:42.386" v="20" actId="47"/>
        <pc:sldMkLst>
          <pc:docMk/>
          <pc:sldMk cId="0" sldId="416"/>
        </pc:sldMkLst>
      </pc:sldChg>
      <pc:sldChg chg="del">
        <pc:chgData name="Damian Gordon" userId="796278f3-970d-4a3b-8137-dc597a054133" providerId="ADAL" clId="{B4594BFA-C700-4A3C-86E6-94735E88EB82}" dt="2025-02-05T10:47:42.386" v="20" actId="47"/>
        <pc:sldMkLst>
          <pc:docMk/>
          <pc:sldMk cId="0" sldId="417"/>
        </pc:sldMkLst>
      </pc:sldChg>
      <pc:sldChg chg="del">
        <pc:chgData name="Damian Gordon" userId="796278f3-970d-4a3b-8137-dc597a054133" providerId="ADAL" clId="{B4594BFA-C700-4A3C-86E6-94735E88EB82}" dt="2025-02-05T10:47:42.386" v="20" actId="47"/>
        <pc:sldMkLst>
          <pc:docMk/>
          <pc:sldMk cId="0" sldId="418"/>
        </pc:sldMkLst>
      </pc:sldChg>
      <pc:sldChg chg="del">
        <pc:chgData name="Damian Gordon" userId="796278f3-970d-4a3b-8137-dc597a054133" providerId="ADAL" clId="{B4594BFA-C700-4A3C-86E6-94735E88EB82}" dt="2025-02-05T10:47:42.386" v="20" actId="47"/>
        <pc:sldMkLst>
          <pc:docMk/>
          <pc:sldMk cId="0" sldId="421"/>
        </pc:sldMkLst>
      </pc:sldChg>
      <pc:sldChg chg="del">
        <pc:chgData name="Damian Gordon" userId="796278f3-970d-4a3b-8137-dc597a054133" providerId="ADAL" clId="{B4594BFA-C700-4A3C-86E6-94735E88EB82}" dt="2025-02-05T10:47:42.386" v="20" actId="47"/>
        <pc:sldMkLst>
          <pc:docMk/>
          <pc:sldMk cId="0" sldId="422"/>
        </pc:sldMkLst>
      </pc:sldChg>
      <pc:sldChg chg="del">
        <pc:chgData name="Damian Gordon" userId="796278f3-970d-4a3b-8137-dc597a054133" providerId="ADAL" clId="{B4594BFA-C700-4A3C-86E6-94735E88EB82}" dt="2025-02-05T10:47:42.386" v="20" actId="47"/>
        <pc:sldMkLst>
          <pc:docMk/>
          <pc:sldMk cId="0" sldId="423"/>
        </pc:sldMkLst>
      </pc:sldChg>
      <pc:sldChg chg="del">
        <pc:chgData name="Damian Gordon" userId="796278f3-970d-4a3b-8137-dc597a054133" providerId="ADAL" clId="{B4594BFA-C700-4A3C-86E6-94735E88EB82}" dt="2025-02-05T10:47:42.386" v="20" actId="47"/>
        <pc:sldMkLst>
          <pc:docMk/>
          <pc:sldMk cId="0" sldId="424"/>
        </pc:sldMkLst>
      </pc:sldChg>
      <pc:sldChg chg="del">
        <pc:chgData name="Damian Gordon" userId="796278f3-970d-4a3b-8137-dc597a054133" providerId="ADAL" clId="{B4594BFA-C700-4A3C-86E6-94735E88EB82}" dt="2025-02-05T10:47:42.386" v="20" actId="47"/>
        <pc:sldMkLst>
          <pc:docMk/>
          <pc:sldMk cId="0" sldId="425"/>
        </pc:sldMkLst>
      </pc:sldChg>
      <pc:sldChg chg="del">
        <pc:chgData name="Damian Gordon" userId="796278f3-970d-4a3b-8137-dc597a054133" providerId="ADAL" clId="{B4594BFA-C700-4A3C-86E6-94735E88EB82}" dt="2025-02-05T10:47:42.386" v="20" actId="47"/>
        <pc:sldMkLst>
          <pc:docMk/>
          <pc:sldMk cId="3316991471" sldId="453"/>
        </pc:sldMkLst>
      </pc:sldChg>
      <pc:sldChg chg="del">
        <pc:chgData name="Damian Gordon" userId="796278f3-970d-4a3b-8137-dc597a054133" providerId="ADAL" clId="{B4594BFA-C700-4A3C-86E6-94735E88EB82}" dt="2025-02-05T10:47:42.386" v="20" actId="47"/>
        <pc:sldMkLst>
          <pc:docMk/>
          <pc:sldMk cId="904566246" sldId="462"/>
        </pc:sldMkLst>
      </pc:sldChg>
      <pc:sldChg chg="del">
        <pc:chgData name="Damian Gordon" userId="796278f3-970d-4a3b-8137-dc597a054133" providerId="ADAL" clId="{B4594BFA-C700-4A3C-86E6-94735E88EB82}" dt="2025-02-05T10:47:42.386" v="20" actId="47"/>
        <pc:sldMkLst>
          <pc:docMk/>
          <pc:sldMk cId="2270169773" sldId="471"/>
        </pc:sldMkLst>
      </pc:sldChg>
      <pc:sldChg chg="del">
        <pc:chgData name="Damian Gordon" userId="796278f3-970d-4a3b-8137-dc597a054133" providerId="ADAL" clId="{B4594BFA-C700-4A3C-86E6-94735E88EB82}" dt="2025-02-05T10:47:42.386" v="20" actId="47"/>
        <pc:sldMkLst>
          <pc:docMk/>
          <pc:sldMk cId="1680599265" sldId="475"/>
        </pc:sldMkLst>
      </pc:sldChg>
      <pc:sldChg chg="del">
        <pc:chgData name="Damian Gordon" userId="796278f3-970d-4a3b-8137-dc597a054133" providerId="ADAL" clId="{B4594BFA-C700-4A3C-86E6-94735E88EB82}" dt="2025-02-05T10:47:42.386" v="20" actId="47"/>
        <pc:sldMkLst>
          <pc:docMk/>
          <pc:sldMk cId="2307912514" sldId="485"/>
        </pc:sldMkLst>
      </pc:sldChg>
      <pc:sldChg chg="del">
        <pc:chgData name="Damian Gordon" userId="796278f3-970d-4a3b-8137-dc597a054133" providerId="ADAL" clId="{B4594BFA-C700-4A3C-86E6-94735E88EB82}" dt="2025-02-05T10:47:42.386" v="20" actId="47"/>
        <pc:sldMkLst>
          <pc:docMk/>
          <pc:sldMk cId="916282007" sldId="496"/>
        </pc:sldMkLst>
      </pc:sldChg>
      <pc:sldChg chg="del">
        <pc:chgData name="Damian Gordon" userId="796278f3-970d-4a3b-8137-dc597a054133" providerId="ADAL" clId="{B4594BFA-C700-4A3C-86E6-94735E88EB82}" dt="2025-02-05T10:47:42.386" v="20" actId="47"/>
        <pc:sldMkLst>
          <pc:docMk/>
          <pc:sldMk cId="1714894558" sldId="497"/>
        </pc:sldMkLst>
      </pc:sldChg>
      <pc:sldChg chg="del">
        <pc:chgData name="Damian Gordon" userId="796278f3-970d-4a3b-8137-dc597a054133" providerId="ADAL" clId="{B4594BFA-C700-4A3C-86E6-94735E88EB82}" dt="2025-02-05T10:47:42.386" v="20" actId="47"/>
        <pc:sldMkLst>
          <pc:docMk/>
          <pc:sldMk cId="3235607215" sldId="498"/>
        </pc:sldMkLst>
      </pc:sldChg>
      <pc:sldChg chg="del">
        <pc:chgData name="Damian Gordon" userId="796278f3-970d-4a3b-8137-dc597a054133" providerId="ADAL" clId="{B4594BFA-C700-4A3C-86E6-94735E88EB82}" dt="2025-02-05T10:47:42.386" v="20" actId="47"/>
        <pc:sldMkLst>
          <pc:docMk/>
          <pc:sldMk cId="1002063520" sldId="499"/>
        </pc:sldMkLst>
      </pc:sldChg>
      <pc:sldChg chg="del">
        <pc:chgData name="Damian Gordon" userId="796278f3-970d-4a3b-8137-dc597a054133" providerId="ADAL" clId="{B4594BFA-C700-4A3C-86E6-94735E88EB82}" dt="2025-02-05T10:47:42.386" v="20" actId="47"/>
        <pc:sldMkLst>
          <pc:docMk/>
          <pc:sldMk cId="1877588735" sldId="500"/>
        </pc:sldMkLst>
      </pc:sldChg>
      <pc:sldChg chg="del">
        <pc:chgData name="Damian Gordon" userId="796278f3-970d-4a3b-8137-dc597a054133" providerId="ADAL" clId="{B4594BFA-C700-4A3C-86E6-94735E88EB82}" dt="2025-02-05T10:47:42.386" v="20" actId="47"/>
        <pc:sldMkLst>
          <pc:docMk/>
          <pc:sldMk cId="3745148219" sldId="501"/>
        </pc:sldMkLst>
      </pc:sldChg>
      <pc:sldChg chg="del">
        <pc:chgData name="Damian Gordon" userId="796278f3-970d-4a3b-8137-dc597a054133" providerId="ADAL" clId="{B4594BFA-C700-4A3C-86E6-94735E88EB82}" dt="2025-02-05T10:47:42.386" v="20" actId="47"/>
        <pc:sldMkLst>
          <pc:docMk/>
          <pc:sldMk cId="845731733" sldId="502"/>
        </pc:sldMkLst>
      </pc:sldChg>
      <pc:sldChg chg="del">
        <pc:chgData name="Damian Gordon" userId="796278f3-970d-4a3b-8137-dc597a054133" providerId="ADAL" clId="{B4594BFA-C700-4A3C-86E6-94735E88EB82}" dt="2025-02-05T10:47:42.386" v="20" actId="47"/>
        <pc:sldMkLst>
          <pc:docMk/>
          <pc:sldMk cId="4159563849" sldId="503"/>
        </pc:sldMkLst>
      </pc:sldChg>
      <pc:sldChg chg="del">
        <pc:chgData name="Damian Gordon" userId="796278f3-970d-4a3b-8137-dc597a054133" providerId="ADAL" clId="{B4594BFA-C700-4A3C-86E6-94735E88EB82}" dt="2025-02-05T10:47:42.386" v="20" actId="47"/>
        <pc:sldMkLst>
          <pc:docMk/>
          <pc:sldMk cId="1721466139" sldId="508"/>
        </pc:sldMkLst>
      </pc:sldChg>
      <pc:sldChg chg="del">
        <pc:chgData name="Damian Gordon" userId="796278f3-970d-4a3b-8137-dc597a054133" providerId="ADAL" clId="{B4594BFA-C700-4A3C-86E6-94735E88EB82}" dt="2025-02-05T10:47:42.386" v="20" actId="47"/>
        <pc:sldMkLst>
          <pc:docMk/>
          <pc:sldMk cId="2822760810" sldId="509"/>
        </pc:sldMkLst>
      </pc:sldChg>
      <pc:sldChg chg="del">
        <pc:chgData name="Damian Gordon" userId="796278f3-970d-4a3b-8137-dc597a054133" providerId="ADAL" clId="{B4594BFA-C700-4A3C-86E6-94735E88EB82}" dt="2025-02-05T10:47:42.386" v="20" actId="47"/>
        <pc:sldMkLst>
          <pc:docMk/>
          <pc:sldMk cId="4265199667" sldId="510"/>
        </pc:sldMkLst>
      </pc:sldChg>
      <pc:sldChg chg="del">
        <pc:chgData name="Damian Gordon" userId="796278f3-970d-4a3b-8137-dc597a054133" providerId="ADAL" clId="{B4594BFA-C700-4A3C-86E6-94735E88EB82}" dt="2025-02-05T10:47:42.386" v="20" actId="47"/>
        <pc:sldMkLst>
          <pc:docMk/>
          <pc:sldMk cId="2648661551" sldId="529"/>
        </pc:sldMkLst>
      </pc:sldChg>
      <pc:sldChg chg="del">
        <pc:chgData name="Damian Gordon" userId="796278f3-970d-4a3b-8137-dc597a054133" providerId="ADAL" clId="{B4594BFA-C700-4A3C-86E6-94735E88EB82}" dt="2025-02-05T10:47:42.386" v="20" actId="47"/>
        <pc:sldMkLst>
          <pc:docMk/>
          <pc:sldMk cId="3619686503" sldId="536"/>
        </pc:sldMkLst>
      </pc:sldChg>
      <pc:sldChg chg="del">
        <pc:chgData name="Damian Gordon" userId="796278f3-970d-4a3b-8137-dc597a054133" providerId="ADAL" clId="{B4594BFA-C700-4A3C-86E6-94735E88EB82}" dt="2025-02-05T10:47:42.386" v="20" actId="47"/>
        <pc:sldMkLst>
          <pc:docMk/>
          <pc:sldMk cId="572223339" sldId="541"/>
        </pc:sldMkLst>
      </pc:sldChg>
      <pc:sldChg chg="del">
        <pc:chgData name="Damian Gordon" userId="796278f3-970d-4a3b-8137-dc597a054133" providerId="ADAL" clId="{B4594BFA-C700-4A3C-86E6-94735E88EB82}" dt="2025-02-05T10:47:42.386" v="20" actId="47"/>
        <pc:sldMkLst>
          <pc:docMk/>
          <pc:sldMk cId="810842889" sldId="547"/>
        </pc:sldMkLst>
      </pc:sldChg>
      <pc:sldChg chg="del">
        <pc:chgData name="Damian Gordon" userId="796278f3-970d-4a3b-8137-dc597a054133" providerId="ADAL" clId="{B4594BFA-C700-4A3C-86E6-94735E88EB82}" dt="2025-02-05T10:47:42.386" v="20" actId="47"/>
        <pc:sldMkLst>
          <pc:docMk/>
          <pc:sldMk cId="194116933" sldId="548"/>
        </pc:sldMkLst>
      </pc:sldChg>
      <pc:sldChg chg="del">
        <pc:chgData name="Damian Gordon" userId="796278f3-970d-4a3b-8137-dc597a054133" providerId="ADAL" clId="{B4594BFA-C700-4A3C-86E6-94735E88EB82}" dt="2025-02-05T10:47:42.386" v="20" actId="47"/>
        <pc:sldMkLst>
          <pc:docMk/>
          <pc:sldMk cId="3284315641" sldId="549"/>
        </pc:sldMkLst>
      </pc:sldChg>
      <pc:sldChg chg="del">
        <pc:chgData name="Damian Gordon" userId="796278f3-970d-4a3b-8137-dc597a054133" providerId="ADAL" clId="{B4594BFA-C700-4A3C-86E6-94735E88EB82}" dt="2025-02-05T10:47:42.386" v="20" actId="47"/>
        <pc:sldMkLst>
          <pc:docMk/>
          <pc:sldMk cId="2068285729" sldId="550"/>
        </pc:sldMkLst>
      </pc:sldChg>
      <pc:sldChg chg="del">
        <pc:chgData name="Damian Gordon" userId="796278f3-970d-4a3b-8137-dc597a054133" providerId="ADAL" clId="{B4594BFA-C700-4A3C-86E6-94735E88EB82}" dt="2025-02-05T10:47:42.386" v="20" actId="47"/>
        <pc:sldMkLst>
          <pc:docMk/>
          <pc:sldMk cId="828293580" sldId="830"/>
        </pc:sldMkLst>
      </pc:sldChg>
      <pc:sldChg chg="del">
        <pc:chgData name="Damian Gordon" userId="796278f3-970d-4a3b-8137-dc597a054133" providerId="ADAL" clId="{B4594BFA-C700-4A3C-86E6-94735E88EB82}" dt="2025-02-05T10:47:42.386" v="20" actId="47"/>
        <pc:sldMkLst>
          <pc:docMk/>
          <pc:sldMk cId="4171405633" sldId="831"/>
        </pc:sldMkLst>
      </pc:sldChg>
      <pc:sldChg chg="del">
        <pc:chgData name="Damian Gordon" userId="796278f3-970d-4a3b-8137-dc597a054133" providerId="ADAL" clId="{B4594BFA-C700-4A3C-86E6-94735E88EB82}" dt="2025-02-05T10:47:42.386" v="20" actId="47"/>
        <pc:sldMkLst>
          <pc:docMk/>
          <pc:sldMk cId="1542046777" sldId="833"/>
        </pc:sldMkLst>
      </pc:sldChg>
      <pc:sldChg chg="del">
        <pc:chgData name="Damian Gordon" userId="796278f3-970d-4a3b-8137-dc597a054133" providerId="ADAL" clId="{B4594BFA-C700-4A3C-86E6-94735E88EB82}" dt="2025-02-05T10:47:42.386" v="20" actId="47"/>
        <pc:sldMkLst>
          <pc:docMk/>
          <pc:sldMk cId="1072429795" sldId="834"/>
        </pc:sldMkLst>
      </pc:sldChg>
      <pc:sldChg chg="del">
        <pc:chgData name="Damian Gordon" userId="796278f3-970d-4a3b-8137-dc597a054133" providerId="ADAL" clId="{B4594BFA-C700-4A3C-86E6-94735E88EB82}" dt="2025-02-05T10:47:42.386" v="20" actId="47"/>
        <pc:sldMkLst>
          <pc:docMk/>
          <pc:sldMk cId="2963580538" sldId="835"/>
        </pc:sldMkLst>
      </pc:sldChg>
      <pc:sldChg chg="del">
        <pc:chgData name="Damian Gordon" userId="796278f3-970d-4a3b-8137-dc597a054133" providerId="ADAL" clId="{B4594BFA-C700-4A3C-86E6-94735E88EB82}" dt="2025-02-05T10:47:42.386" v="20" actId="47"/>
        <pc:sldMkLst>
          <pc:docMk/>
          <pc:sldMk cId="1328420509" sldId="836"/>
        </pc:sldMkLst>
      </pc:sldChg>
      <pc:sldChg chg="del">
        <pc:chgData name="Damian Gordon" userId="796278f3-970d-4a3b-8137-dc597a054133" providerId="ADAL" clId="{B4594BFA-C700-4A3C-86E6-94735E88EB82}" dt="2025-02-05T10:47:42.386" v="20" actId="47"/>
        <pc:sldMkLst>
          <pc:docMk/>
          <pc:sldMk cId="4010173090" sldId="837"/>
        </pc:sldMkLst>
      </pc:sldChg>
      <pc:sldChg chg="del">
        <pc:chgData name="Damian Gordon" userId="796278f3-970d-4a3b-8137-dc597a054133" providerId="ADAL" clId="{B4594BFA-C700-4A3C-86E6-94735E88EB82}" dt="2025-02-05T10:47:42.386" v="20" actId="47"/>
        <pc:sldMkLst>
          <pc:docMk/>
          <pc:sldMk cId="1025272305" sldId="838"/>
        </pc:sldMkLst>
      </pc:sldChg>
      <pc:sldChg chg="del">
        <pc:chgData name="Damian Gordon" userId="796278f3-970d-4a3b-8137-dc597a054133" providerId="ADAL" clId="{B4594BFA-C700-4A3C-86E6-94735E88EB82}" dt="2025-02-05T10:47:42.386" v="20" actId="47"/>
        <pc:sldMkLst>
          <pc:docMk/>
          <pc:sldMk cId="2245111276" sldId="839"/>
        </pc:sldMkLst>
      </pc:sldChg>
      <pc:sldChg chg="del">
        <pc:chgData name="Damian Gordon" userId="796278f3-970d-4a3b-8137-dc597a054133" providerId="ADAL" clId="{B4594BFA-C700-4A3C-86E6-94735E88EB82}" dt="2025-02-05T10:47:42.386" v="20" actId="47"/>
        <pc:sldMkLst>
          <pc:docMk/>
          <pc:sldMk cId="2943059709" sldId="840"/>
        </pc:sldMkLst>
      </pc:sldChg>
      <pc:sldChg chg="del">
        <pc:chgData name="Damian Gordon" userId="796278f3-970d-4a3b-8137-dc597a054133" providerId="ADAL" clId="{B4594BFA-C700-4A3C-86E6-94735E88EB82}" dt="2025-02-05T10:47:42.386" v="20" actId="47"/>
        <pc:sldMkLst>
          <pc:docMk/>
          <pc:sldMk cId="386765750" sldId="841"/>
        </pc:sldMkLst>
      </pc:sldChg>
      <pc:sldChg chg="del">
        <pc:chgData name="Damian Gordon" userId="796278f3-970d-4a3b-8137-dc597a054133" providerId="ADAL" clId="{B4594BFA-C700-4A3C-86E6-94735E88EB82}" dt="2025-02-05T10:47:42.386" v="20" actId="47"/>
        <pc:sldMkLst>
          <pc:docMk/>
          <pc:sldMk cId="3981082903" sldId="842"/>
        </pc:sldMkLst>
      </pc:sldChg>
      <pc:sldChg chg="del">
        <pc:chgData name="Damian Gordon" userId="796278f3-970d-4a3b-8137-dc597a054133" providerId="ADAL" clId="{B4594BFA-C700-4A3C-86E6-94735E88EB82}" dt="2025-02-05T10:47:42.386" v="20" actId="47"/>
        <pc:sldMkLst>
          <pc:docMk/>
          <pc:sldMk cId="2184174401" sldId="843"/>
        </pc:sldMkLst>
      </pc:sldChg>
      <pc:sldChg chg="del">
        <pc:chgData name="Damian Gordon" userId="796278f3-970d-4a3b-8137-dc597a054133" providerId="ADAL" clId="{B4594BFA-C700-4A3C-86E6-94735E88EB82}" dt="2025-02-05T10:47:42.386" v="20" actId="47"/>
        <pc:sldMkLst>
          <pc:docMk/>
          <pc:sldMk cId="1747451607" sldId="844"/>
        </pc:sldMkLst>
      </pc:sldChg>
      <pc:sldChg chg="del">
        <pc:chgData name="Damian Gordon" userId="796278f3-970d-4a3b-8137-dc597a054133" providerId="ADAL" clId="{B4594BFA-C700-4A3C-86E6-94735E88EB82}" dt="2025-02-05T10:47:42.386" v="20" actId="47"/>
        <pc:sldMkLst>
          <pc:docMk/>
          <pc:sldMk cId="626797406" sldId="845"/>
        </pc:sldMkLst>
      </pc:sldChg>
      <pc:sldChg chg="del">
        <pc:chgData name="Damian Gordon" userId="796278f3-970d-4a3b-8137-dc597a054133" providerId="ADAL" clId="{B4594BFA-C700-4A3C-86E6-94735E88EB82}" dt="2025-02-05T10:47:42.386" v="20" actId="47"/>
        <pc:sldMkLst>
          <pc:docMk/>
          <pc:sldMk cId="1808728941" sldId="846"/>
        </pc:sldMkLst>
      </pc:sldChg>
      <pc:sldChg chg="del">
        <pc:chgData name="Damian Gordon" userId="796278f3-970d-4a3b-8137-dc597a054133" providerId="ADAL" clId="{B4594BFA-C700-4A3C-86E6-94735E88EB82}" dt="2025-02-05T10:47:42.386" v="20" actId="47"/>
        <pc:sldMkLst>
          <pc:docMk/>
          <pc:sldMk cId="226350676" sldId="848"/>
        </pc:sldMkLst>
      </pc:sldChg>
      <pc:sldChg chg="del">
        <pc:chgData name="Damian Gordon" userId="796278f3-970d-4a3b-8137-dc597a054133" providerId="ADAL" clId="{B4594BFA-C700-4A3C-86E6-94735E88EB82}" dt="2025-02-05T10:47:42.386" v="20" actId="47"/>
        <pc:sldMkLst>
          <pc:docMk/>
          <pc:sldMk cId="3168050742" sldId="849"/>
        </pc:sldMkLst>
      </pc:sldChg>
      <pc:sldChg chg="del">
        <pc:chgData name="Damian Gordon" userId="796278f3-970d-4a3b-8137-dc597a054133" providerId="ADAL" clId="{B4594BFA-C700-4A3C-86E6-94735E88EB82}" dt="2025-02-05T10:47:42.386" v="20" actId="47"/>
        <pc:sldMkLst>
          <pc:docMk/>
          <pc:sldMk cId="706902250" sldId="850"/>
        </pc:sldMkLst>
      </pc:sldChg>
      <pc:sldChg chg="del">
        <pc:chgData name="Damian Gordon" userId="796278f3-970d-4a3b-8137-dc597a054133" providerId="ADAL" clId="{B4594BFA-C700-4A3C-86E6-94735E88EB82}" dt="2025-02-05T10:47:42.386" v="20" actId="47"/>
        <pc:sldMkLst>
          <pc:docMk/>
          <pc:sldMk cId="3615197274" sldId="851"/>
        </pc:sldMkLst>
      </pc:sldChg>
      <pc:sldChg chg="del">
        <pc:chgData name="Damian Gordon" userId="796278f3-970d-4a3b-8137-dc597a054133" providerId="ADAL" clId="{B4594BFA-C700-4A3C-86E6-94735E88EB82}" dt="2025-02-05T10:47:42.386" v="20" actId="47"/>
        <pc:sldMkLst>
          <pc:docMk/>
          <pc:sldMk cId="4160066877" sldId="852"/>
        </pc:sldMkLst>
      </pc:sldChg>
      <pc:sldChg chg="del">
        <pc:chgData name="Damian Gordon" userId="796278f3-970d-4a3b-8137-dc597a054133" providerId="ADAL" clId="{B4594BFA-C700-4A3C-86E6-94735E88EB82}" dt="2025-02-05T10:47:42.386" v="20" actId="47"/>
        <pc:sldMkLst>
          <pc:docMk/>
          <pc:sldMk cId="1017608307" sldId="853"/>
        </pc:sldMkLst>
      </pc:sldChg>
      <pc:sldChg chg="del">
        <pc:chgData name="Damian Gordon" userId="796278f3-970d-4a3b-8137-dc597a054133" providerId="ADAL" clId="{B4594BFA-C700-4A3C-86E6-94735E88EB82}" dt="2025-02-05T10:47:42.386" v="20" actId="47"/>
        <pc:sldMkLst>
          <pc:docMk/>
          <pc:sldMk cId="408319207" sldId="854"/>
        </pc:sldMkLst>
      </pc:sldChg>
      <pc:sldChg chg="del">
        <pc:chgData name="Damian Gordon" userId="796278f3-970d-4a3b-8137-dc597a054133" providerId="ADAL" clId="{B4594BFA-C700-4A3C-86E6-94735E88EB82}" dt="2025-02-05T10:47:42.386" v="20" actId="47"/>
        <pc:sldMkLst>
          <pc:docMk/>
          <pc:sldMk cId="727870220" sldId="855"/>
        </pc:sldMkLst>
      </pc:sldChg>
      <pc:sldChg chg="del">
        <pc:chgData name="Damian Gordon" userId="796278f3-970d-4a3b-8137-dc597a054133" providerId="ADAL" clId="{B4594BFA-C700-4A3C-86E6-94735E88EB82}" dt="2025-02-05T10:47:42.386" v="20" actId="47"/>
        <pc:sldMkLst>
          <pc:docMk/>
          <pc:sldMk cId="33405528" sldId="858"/>
        </pc:sldMkLst>
      </pc:sldChg>
      <pc:sldMasterChg chg="delSldLayout">
        <pc:chgData name="Damian Gordon" userId="796278f3-970d-4a3b-8137-dc597a054133" providerId="ADAL" clId="{B4594BFA-C700-4A3C-86E6-94735E88EB82}" dt="2025-02-05T10:47:42.386" v="20" actId="47"/>
        <pc:sldMasterMkLst>
          <pc:docMk/>
          <pc:sldMasterMk cId="3735153791" sldId="2147483854"/>
        </pc:sldMasterMkLst>
        <pc:sldLayoutChg chg="del">
          <pc:chgData name="Damian Gordon" userId="796278f3-970d-4a3b-8137-dc597a054133" providerId="ADAL" clId="{B4594BFA-C700-4A3C-86E6-94735E88EB82}" dt="2025-02-05T10:47:42.386" v="20" actId="47"/>
          <pc:sldLayoutMkLst>
            <pc:docMk/>
            <pc:sldMasterMk cId="3735153791" sldId="2147483854"/>
            <pc:sldLayoutMk cId="795895576" sldId="2147483866"/>
          </pc:sldLayoutMkLst>
        </pc:sldLayoutChg>
        <pc:sldLayoutChg chg="del">
          <pc:chgData name="Damian Gordon" userId="796278f3-970d-4a3b-8137-dc597a054133" providerId="ADAL" clId="{B4594BFA-C700-4A3C-86E6-94735E88EB82}" dt="2025-02-05T10:47:42.386" v="20" actId="47"/>
          <pc:sldLayoutMkLst>
            <pc:docMk/>
            <pc:sldMasterMk cId="3735153791" sldId="2147483854"/>
            <pc:sldLayoutMk cId="3798157974" sldId="2147483867"/>
          </pc:sldLayoutMkLst>
        </pc:sldLayoutChg>
      </pc:sldMasterChg>
    </pc:docChg>
  </pc:docChgLst>
  <pc:docChgLst>
    <pc:chgData name="Damian Gordon" userId="796278f3-970d-4a3b-8137-dc597a054133" providerId="ADAL" clId="{7429AC88-9E88-4960-AEDD-C7BDF8330DC8}"/>
    <pc:docChg chg="undo custSel addSld delSld modSld">
      <pc:chgData name="Damian Gordon" userId="796278f3-970d-4a3b-8137-dc597a054133" providerId="ADAL" clId="{7429AC88-9E88-4960-AEDD-C7BDF8330DC8}" dt="2024-11-24T12:44:04.629" v="440" actId="27636"/>
      <pc:docMkLst>
        <pc:docMk/>
      </pc:docMkLst>
      <pc:sldChg chg="del">
        <pc:chgData name="Damian Gordon" userId="796278f3-970d-4a3b-8137-dc597a054133" providerId="ADAL" clId="{7429AC88-9E88-4960-AEDD-C7BDF8330DC8}" dt="2024-11-23T11:07:15.318" v="159" actId="47"/>
        <pc:sldMkLst>
          <pc:docMk/>
          <pc:sldMk cId="0" sldId="319"/>
        </pc:sldMkLst>
      </pc:sldChg>
      <pc:sldChg chg="del">
        <pc:chgData name="Damian Gordon" userId="796278f3-970d-4a3b-8137-dc597a054133" providerId="ADAL" clId="{7429AC88-9E88-4960-AEDD-C7BDF8330DC8}" dt="2024-11-23T03:03:39.556" v="131" actId="47"/>
        <pc:sldMkLst>
          <pc:docMk/>
          <pc:sldMk cId="0" sldId="320"/>
        </pc:sldMkLst>
      </pc:sldChg>
      <pc:sldChg chg="modSp mod">
        <pc:chgData name="Damian Gordon" userId="796278f3-970d-4a3b-8137-dc597a054133" providerId="ADAL" clId="{7429AC88-9E88-4960-AEDD-C7BDF8330DC8}" dt="2024-11-23T02:53:14.826" v="1" actId="27636"/>
        <pc:sldMkLst>
          <pc:docMk/>
          <pc:sldMk cId="828293580" sldId="830"/>
        </pc:sldMkLst>
        <pc:spChg chg="mod">
          <ac:chgData name="Damian Gordon" userId="796278f3-970d-4a3b-8137-dc597a054133" providerId="ADAL" clId="{7429AC88-9E88-4960-AEDD-C7BDF8330DC8}" dt="2024-11-23T02:53:14.826" v="1" actId="27636"/>
          <ac:spMkLst>
            <pc:docMk/>
            <pc:sldMk cId="828293580" sldId="830"/>
            <ac:spMk id="3" creationId="{090D1A98-7D26-55F8-68C1-CCAB204AE151}"/>
          </ac:spMkLst>
        </pc:spChg>
      </pc:sldChg>
      <pc:sldChg chg="modSp mod">
        <pc:chgData name="Damian Gordon" userId="796278f3-970d-4a3b-8137-dc597a054133" providerId="ADAL" clId="{7429AC88-9E88-4960-AEDD-C7BDF8330DC8}" dt="2024-11-23T02:58:05.512" v="46" actId="27636"/>
        <pc:sldMkLst>
          <pc:docMk/>
          <pc:sldMk cId="887260275" sldId="970"/>
        </pc:sldMkLst>
      </pc:sldChg>
      <pc:sldChg chg="modSp mod">
        <pc:chgData name="Damian Gordon" userId="796278f3-970d-4a3b-8137-dc597a054133" providerId="ADAL" clId="{7429AC88-9E88-4960-AEDD-C7BDF8330DC8}" dt="2024-11-24T12:44:04.629" v="440" actId="27636"/>
        <pc:sldMkLst>
          <pc:docMk/>
          <pc:sldMk cId="522793740" sldId="990"/>
        </pc:sldMkLst>
      </pc:sldChg>
      <pc:sldChg chg="modSp mod">
        <pc:chgData name="Damian Gordon" userId="796278f3-970d-4a3b-8137-dc597a054133" providerId="ADAL" clId="{7429AC88-9E88-4960-AEDD-C7BDF8330DC8}" dt="2024-11-23T22:49:31.639" v="393" actId="113"/>
        <pc:sldMkLst>
          <pc:docMk/>
          <pc:sldMk cId="2834882875" sldId="999"/>
        </pc:sldMkLst>
      </pc:sldChg>
      <pc:sldChg chg="modSp add mod">
        <pc:chgData name="Damian Gordon" userId="796278f3-970d-4a3b-8137-dc597a054133" providerId="ADAL" clId="{7429AC88-9E88-4960-AEDD-C7BDF8330DC8}" dt="2024-11-23T02:54:28.103" v="22" actId="313"/>
        <pc:sldMkLst>
          <pc:docMk/>
          <pc:sldMk cId="3860578676" sldId="1010"/>
        </pc:sldMkLst>
      </pc:sldChg>
      <pc:sldChg chg="modSp add mod">
        <pc:chgData name="Damian Gordon" userId="796278f3-970d-4a3b-8137-dc597a054133" providerId="ADAL" clId="{7429AC88-9E88-4960-AEDD-C7BDF8330DC8}" dt="2024-11-23T02:54:47.336" v="30" actId="313"/>
        <pc:sldMkLst>
          <pc:docMk/>
          <pc:sldMk cId="1074886550" sldId="1011"/>
        </pc:sldMkLst>
      </pc:sldChg>
      <pc:sldChg chg="modSp add mod">
        <pc:chgData name="Damian Gordon" userId="796278f3-970d-4a3b-8137-dc597a054133" providerId="ADAL" clId="{7429AC88-9E88-4960-AEDD-C7BDF8330DC8}" dt="2024-11-23T02:59:35.636" v="71" actId="113"/>
        <pc:sldMkLst>
          <pc:docMk/>
          <pc:sldMk cId="3133697217" sldId="1012"/>
        </pc:sldMkLst>
      </pc:sldChg>
      <pc:sldChg chg="modSp add mod">
        <pc:chgData name="Damian Gordon" userId="796278f3-970d-4a3b-8137-dc597a054133" providerId="ADAL" clId="{7429AC88-9E88-4960-AEDD-C7BDF8330DC8}" dt="2024-11-23T03:01:39.447" v="118" actId="20577"/>
        <pc:sldMkLst>
          <pc:docMk/>
          <pc:sldMk cId="2543477453" sldId="1013"/>
        </pc:sldMkLst>
      </pc:sldChg>
      <pc:sldChg chg="add del">
        <pc:chgData name="Damian Gordon" userId="796278f3-970d-4a3b-8137-dc597a054133" providerId="ADAL" clId="{7429AC88-9E88-4960-AEDD-C7BDF8330DC8}" dt="2024-11-23T03:02:56.976" v="128" actId="47"/>
        <pc:sldMkLst>
          <pc:docMk/>
          <pc:sldMk cId="4251794053" sldId="1014"/>
        </pc:sldMkLst>
      </pc:sldChg>
      <pc:sldChg chg="modSp add mod">
        <pc:chgData name="Damian Gordon" userId="796278f3-970d-4a3b-8137-dc597a054133" providerId="ADAL" clId="{7429AC88-9E88-4960-AEDD-C7BDF8330DC8}" dt="2024-11-23T03:01:36.319" v="117" actId="20577"/>
        <pc:sldMkLst>
          <pc:docMk/>
          <pc:sldMk cId="3252377874" sldId="1015"/>
        </pc:sldMkLst>
      </pc:sldChg>
      <pc:sldChg chg="modSp add mod">
        <pc:chgData name="Damian Gordon" userId="796278f3-970d-4a3b-8137-dc597a054133" providerId="ADAL" clId="{7429AC88-9E88-4960-AEDD-C7BDF8330DC8}" dt="2024-11-23T03:04:41.331" v="156" actId="20577"/>
        <pc:sldMkLst>
          <pc:docMk/>
          <pc:sldMk cId="1168339960" sldId="1016"/>
        </pc:sldMkLst>
      </pc:sldChg>
      <pc:sldChg chg="modSp add mod">
        <pc:chgData name="Damian Gordon" userId="796278f3-970d-4a3b-8137-dc597a054133" providerId="ADAL" clId="{7429AC88-9E88-4960-AEDD-C7BDF8330DC8}" dt="2024-11-23T03:02:51.911" v="126" actId="113"/>
        <pc:sldMkLst>
          <pc:docMk/>
          <pc:sldMk cId="296881788" sldId="1017"/>
        </pc:sldMkLst>
      </pc:sldChg>
      <pc:sldChg chg="modSp add mod">
        <pc:chgData name="Damian Gordon" userId="796278f3-970d-4a3b-8137-dc597a054133" providerId="ADAL" clId="{7429AC88-9E88-4960-AEDD-C7BDF8330DC8}" dt="2024-11-23T03:03:19.165" v="130" actId="113"/>
        <pc:sldMkLst>
          <pc:docMk/>
          <pc:sldMk cId="3907254038" sldId="1018"/>
        </pc:sldMkLst>
      </pc:sldChg>
      <pc:sldChg chg="addSp delSp modSp new mod">
        <pc:chgData name="Damian Gordon" userId="796278f3-970d-4a3b-8137-dc597a054133" providerId="ADAL" clId="{7429AC88-9E88-4960-AEDD-C7BDF8330DC8}" dt="2024-11-23T11:43:55.214" v="392" actId="14100"/>
        <pc:sldMkLst>
          <pc:docMk/>
          <pc:sldMk cId="1549792058" sldId="1019"/>
        </pc:sldMkLst>
      </pc:sldChg>
    </pc:docChg>
  </pc:docChgLst>
  <pc:docChgLst>
    <pc:chgData name="Damian Gordon" userId="796278f3-970d-4a3b-8137-dc597a054133" providerId="ADAL" clId="{B03D9205-DA14-4078-A5CE-E20AA991F75E}"/>
    <pc:docChg chg="undo custSel addSld delSld modSld sldOrd">
      <pc:chgData name="Damian Gordon" userId="796278f3-970d-4a3b-8137-dc597a054133" providerId="ADAL" clId="{B03D9205-DA14-4078-A5CE-E20AA991F75E}" dt="2024-11-09T12:19:01.855" v="5574" actId="47"/>
      <pc:docMkLst>
        <pc:docMk/>
      </pc:docMkLst>
      <pc:sldChg chg="modSp mod">
        <pc:chgData name="Damian Gordon" userId="796278f3-970d-4a3b-8137-dc597a054133" providerId="ADAL" clId="{B03D9205-DA14-4078-A5CE-E20AA991F75E}" dt="2024-11-06T11:38:56.093" v="15" actId="20577"/>
        <pc:sldMkLst>
          <pc:docMk/>
          <pc:sldMk cId="1941464876" sldId="256"/>
        </pc:sldMkLst>
      </pc:sldChg>
      <pc:sldChg chg="modSp mod">
        <pc:chgData name="Damian Gordon" userId="796278f3-970d-4a3b-8137-dc597a054133" providerId="ADAL" clId="{B03D9205-DA14-4078-A5CE-E20AA991F75E}" dt="2024-11-09T12:18:12.596" v="5573" actId="114"/>
        <pc:sldMkLst>
          <pc:docMk/>
          <pc:sldMk cId="321388942" sldId="259"/>
        </pc:sldMkLst>
      </pc:sldChg>
      <pc:sldChg chg="add">
        <pc:chgData name="Damian Gordon" userId="796278f3-970d-4a3b-8137-dc597a054133" providerId="ADAL" clId="{B03D9205-DA14-4078-A5CE-E20AA991F75E}" dt="2024-11-09T00:35:00.555" v="4091"/>
        <pc:sldMkLst>
          <pc:docMk/>
          <pc:sldMk cId="4264191264" sldId="264"/>
        </pc:sldMkLst>
      </pc:sldChg>
      <pc:sldChg chg="add">
        <pc:chgData name="Damian Gordon" userId="796278f3-970d-4a3b-8137-dc597a054133" providerId="ADAL" clId="{B03D9205-DA14-4078-A5CE-E20AA991F75E}" dt="2024-11-09T00:35:00.555" v="4091"/>
        <pc:sldMkLst>
          <pc:docMk/>
          <pc:sldMk cId="2935145388" sldId="265"/>
        </pc:sldMkLst>
      </pc:sldChg>
      <pc:sldChg chg="add">
        <pc:chgData name="Damian Gordon" userId="796278f3-970d-4a3b-8137-dc597a054133" providerId="ADAL" clId="{B03D9205-DA14-4078-A5CE-E20AA991F75E}" dt="2024-11-09T00:35:00.555" v="4091"/>
        <pc:sldMkLst>
          <pc:docMk/>
          <pc:sldMk cId="760847146" sldId="266"/>
        </pc:sldMkLst>
      </pc:sldChg>
      <pc:sldChg chg="add">
        <pc:chgData name="Damian Gordon" userId="796278f3-970d-4a3b-8137-dc597a054133" providerId="ADAL" clId="{B03D9205-DA14-4078-A5CE-E20AA991F75E}" dt="2024-11-09T00:35:00.555" v="4091"/>
        <pc:sldMkLst>
          <pc:docMk/>
          <pc:sldMk cId="2677635908" sldId="267"/>
        </pc:sldMkLst>
      </pc:sldChg>
      <pc:sldChg chg="add del">
        <pc:chgData name="Damian Gordon" userId="796278f3-970d-4a3b-8137-dc597a054133" providerId="ADAL" clId="{B03D9205-DA14-4078-A5CE-E20AA991F75E}" dt="2024-11-09T12:14:46.674" v="5410" actId="47"/>
        <pc:sldMkLst>
          <pc:docMk/>
          <pc:sldMk cId="1396707144" sldId="268"/>
        </pc:sldMkLst>
      </pc:sldChg>
      <pc:sldChg chg="addSp delSp modSp add mod">
        <pc:chgData name="Damian Gordon" userId="796278f3-970d-4a3b-8137-dc597a054133" providerId="ADAL" clId="{B03D9205-DA14-4078-A5CE-E20AA991F75E}" dt="2024-11-09T12:14:58.322" v="5412" actId="478"/>
        <pc:sldMkLst>
          <pc:docMk/>
          <pc:sldMk cId="2284073980" sldId="270"/>
        </pc:sldMkLst>
      </pc:sldChg>
      <pc:sldChg chg="add">
        <pc:chgData name="Damian Gordon" userId="796278f3-970d-4a3b-8137-dc597a054133" providerId="ADAL" clId="{B03D9205-DA14-4078-A5CE-E20AA991F75E}" dt="2024-11-09T00:35:00.555" v="4091"/>
        <pc:sldMkLst>
          <pc:docMk/>
          <pc:sldMk cId="1604030470" sldId="271"/>
        </pc:sldMkLst>
      </pc:sldChg>
      <pc:sldChg chg="add">
        <pc:chgData name="Damian Gordon" userId="796278f3-970d-4a3b-8137-dc597a054133" providerId="ADAL" clId="{B03D9205-DA14-4078-A5CE-E20AA991F75E}" dt="2024-11-09T00:35:00.555" v="4091"/>
        <pc:sldMkLst>
          <pc:docMk/>
          <pc:sldMk cId="1706688863" sldId="272"/>
        </pc:sldMkLst>
      </pc:sldChg>
      <pc:sldChg chg="add">
        <pc:chgData name="Damian Gordon" userId="796278f3-970d-4a3b-8137-dc597a054133" providerId="ADAL" clId="{B03D9205-DA14-4078-A5CE-E20AA991F75E}" dt="2024-11-09T00:35:00.555" v="4091"/>
        <pc:sldMkLst>
          <pc:docMk/>
          <pc:sldMk cId="3522946370" sldId="273"/>
        </pc:sldMkLst>
      </pc:sldChg>
      <pc:sldChg chg="add del">
        <pc:chgData name="Damian Gordon" userId="796278f3-970d-4a3b-8137-dc597a054133" providerId="ADAL" clId="{B03D9205-DA14-4078-A5CE-E20AA991F75E}" dt="2024-11-09T12:14:43.905" v="5409" actId="47"/>
        <pc:sldMkLst>
          <pc:docMk/>
          <pc:sldMk cId="3255971817" sldId="274"/>
        </pc:sldMkLst>
      </pc:sldChg>
      <pc:sldChg chg="add del ord">
        <pc:chgData name="Damian Gordon" userId="796278f3-970d-4a3b-8137-dc597a054133" providerId="ADAL" clId="{B03D9205-DA14-4078-A5CE-E20AA991F75E}" dt="2024-11-09T12:19:01.855" v="5574" actId="47"/>
        <pc:sldMkLst>
          <pc:docMk/>
          <pc:sldMk cId="3521442847" sldId="278"/>
        </pc:sldMkLst>
      </pc:sldChg>
      <pc:sldChg chg="add ord">
        <pc:chgData name="Damian Gordon" userId="796278f3-970d-4a3b-8137-dc597a054133" providerId="ADAL" clId="{B03D9205-DA14-4078-A5CE-E20AA991F75E}" dt="2024-11-09T10:45:39.846" v="4312"/>
        <pc:sldMkLst>
          <pc:docMk/>
          <pc:sldMk cId="3828416891" sldId="280"/>
        </pc:sldMkLst>
      </pc:sldChg>
      <pc:sldChg chg="addSp delSp modSp add mod ord">
        <pc:chgData name="Damian Gordon" userId="796278f3-970d-4a3b-8137-dc597a054133" providerId="ADAL" clId="{B03D9205-DA14-4078-A5CE-E20AA991F75E}" dt="2024-11-09T10:45:53.286" v="4314"/>
        <pc:sldMkLst>
          <pc:docMk/>
          <pc:sldMk cId="1223393082" sldId="282"/>
        </pc:sldMkLst>
      </pc:sldChg>
      <pc:sldChg chg="add ord">
        <pc:chgData name="Damian Gordon" userId="796278f3-970d-4a3b-8137-dc597a054133" providerId="ADAL" clId="{B03D9205-DA14-4078-A5CE-E20AA991F75E}" dt="2024-11-09T10:45:53.286" v="4314"/>
        <pc:sldMkLst>
          <pc:docMk/>
          <pc:sldMk cId="1368553055" sldId="283"/>
        </pc:sldMkLst>
      </pc:sldChg>
      <pc:sldChg chg="add">
        <pc:chgData name="Damian Gordon" userId="796278f3-970d-4a3b-8137-dc597a054133" providerId="ADAL" clId="{B03D9205-DA14-4078-A5CE-E20AA991F75E}" dt="2024-11-06T11:58:11.710" v="145"/>
        <pc:sldMkLst>
          <pc:docMk/>
          <pc:sldMk cId="1622898926" sldId="284"/>
        </pc:sldMkLst>
      </pc:sldChg>
      <pc:sldChg chg="add">
        <pc:chgData name="Damian Gordon" userId="796278f3-970d-4a3b-8137-dc597a054133" providerId="ADAL" clId="{B03D9205-DA14-4078-A5CE-E20AA991F75E}" dt="2024-11-06T11:58:11.710" v="145"/>
        <pc:sldMkLst>
          <pc:docMk/>
          <pc:sldMk cId="2975598866" sldId="287"/>
        </pc:sldMkLst>
      </pc:sldChg>
      <pc:sldChg chg="add">
        <pc:chgData name="Damian Gordon" userId="796278f3-970d-4a3b-8137-dc597a054133" providerId="ADAL" clId="{B03D9205-DA14-4078-A5CE-E20AA991F75E}" dt="2024-11-09T00:35:00.555" v="4091"/>
        <pc:sldMkLst>
          <pc:docMk/>
          <pc:sldMk cId="3602336174" sldId="289"/>
        </pc:sldMkLst>
      </pc:sldChg>
      <pc:sldChg chg="add">
        <pc:chgData name="Damian Gordon" userId="796278f3-970d-4a3b-8137-dc597a054133" providerId="ADAL" clId="{B03D9205-DA14-4078-A5CE-E20AA991F75E}" dt="2024-11-09T00:35:00.555" v="4091"/>
        <pc:sldMkLst>
          <pc:docMk/>
          <pc:sldMk cId="3122087359" sldId="290"/>
        </pc:sldMkLst>
      </pc:sldChg>
      <pc:sldChg chg="add">
        <pc:chgData name="Damian Gordon" userId="796278f3-970d-4a3b-8137-dc597a054133" providerId="ADAL" clId="{B03D9205-DA14-4078-A5CE-E20AA991F75E}" dt="2024-11-09T00:35:00.555" v="4091"/>
        <pc:sldMkLst>
          <pc:docMk/>
          <pc:sldMk cId="3560771847" sldId="291"/>
        </pc:sldMkLst>
      </pc:sldChg>
      <pc:sldChg chg="add">
        <pc:chgData name="Damian Gordon" userId="796278f3-970d-4a3b-8137-dc597a054133" providerId="ADAL" clId="{B03D9205-DA14-4078-A5CE-E20AA991F75E}" dt="2024-11-09T00:35:00.555" v="4091"/>
        <pc:sldMkLst>
          <pc:docMk/>
          <pc:sldMk cId="324187716" sldId="292"/>
        </pc:sldMkLst>
      </pc:sldChg>
      <pc:sldChg chg="add">
        <pc:chgData name="Damian Gordon" userId="796278f3-970d-4a3b-8137-dc597a054133" providerId="ADAL" clId="{B03D9205-DA14-4078-A5CE-E20AA991F75E}" dt="2024-11-09T00:35:00.555" v="4091"/>
        <pc:sldMkLst>
          <pc:docMk/>
          <pc:sldMk cId="3410735174" sldId="293"/>
        </pc:sldMkLst>
      </pc:sldChg>
      <pc:sldChg chg="add ord">
        <pc:chgData name="Damian Gordon" userId="796278f3-970d-4a3b-8137-dc597a054133" providerId="ADAL" clId="{B03D9205-DA14-4078-A5CE-E20AA991F75E}" dt="2024-11-09T11:07:57.854" v="4543"/>
        <pc:sldMkLst>
          <pc:docMk/>
          <pc:sldMk cId="3656399508" sldId="294"/>
        </pc:sldMkLst>
      </pc:sldChg>
      <pc:sldChg chg="add del">
        <pc:chgData name="Damian Gordon" userId="796278f3-970d-4a3b-8137-dc597a054133" providerId="ADAL" clId="{B03D9205-DA14-4078-A5CE-E20AA991F75E}" dt="2024-11-09T11:09:06.524" v="4549" actId="47"/>
        <pc:sldMkLst>
          <pc:docMk/>
          <pc:sldMk cId="1902908356" sldId="295"/>
        </pc:sldMkLst>
      </pc:sldChg>
      <pc:sldChg chg="add">
        <pc:chgData name="Damian Gordon" userId="796278f3-970d-4a3b-8137-dc597a054133" providerId="ADAL" clId="{B03D9205-DA14-4078-A5CE-E20AA991F75E}" dt="2024-11-06T11:58:11.710" v="145"/>
        <pc:sldMkLst>
          <pc:docMk/>
          <pc:sldMk cId="3430019511" sldId="296"/>
        </pc:sldMkLst>
      </pc:sldChg>
      <pc:sldChg chg="add ord">
        <pc:chgData name="Damian Gordon" userId="796278f3-970d-4a3b-8137-dc597a054133" providerId="ADAL" clId="{B03D9205-DA14-4078-A5CE-E20AA991F75E}" dt="2024-11-09T10:51:22.236" v="4472"/>
        <pc:sldMkLst>
          <pc:docMk/>
          <pc:sldMk cId="1515287571" sldId="297"/>
        </pc:sldMkLst>
      </pc:sldChg>
      <pc:sldChg chg="add">
        <pc:chgData name="Damian Gordon" userId="796278f3-970d-4a3b-8137-dc597a054133" providerId="ADAL" clId="{B03D9205-DA14-4078-A5CE-E20AA991F75E}" dt="2024-11-09T00:35:00.555" v="4091"/>
        <pc:sldMkLst>
          <pc:docMk/>
          <pc:sldMk cId="2231063822" sldId="299"/>
        </pc:sldMkLst>
      </pc:sldChg>
      <pc:sldChg chg="add">
        <pc:chgData name="Damian Gordon" userId="796278f3-970d-4a3b-8137-dc597a054133" providerId="ADAL" clId="{B03D9205-DA14-4078-A5CE-E20AA991F75E}" dt="2024-11-09T00:35:00.555" v="4091"/>
        <pc:sldMkLst>
          <pc:docMk/>
          <pc:sldMk cId="981647358" sldId="300"/>
        </pc:sldMkLst>
      </pc:sldChg>
      <pc:sldChg chg="add del">
        <pc:chgData name="Damian Gordon" userId="796278f3-970d-4a3b-8137-dc597a054133" providerId="ADAL" clId="{B03D9205-DA14-4078-A5CE-E20AA991F75E}" dt="2024-11-09T11:09:56.848" v="4551" actId="47"/>
        <pc:sldMkLst>
          <pc:docMk/>
          <pc:sldMk cId="3598169111" sldId="304"/>
        </pc:sldMkLst>
      </pc:sldChg>
      <pc:sldChg chg="add">
        <pc:chgData name="Damian Gordon" userId="796278f3-970d-4a3b-8137-dc597a054133" providerId="ADAL" clId="{B03D9205-DA14-4078-A5CE-E20AA991F75E}" dt="2024-11-09T00:35:00.555" v="4091"/>
        <pc:sldMkLst>
          <pc:docMk/>
          <pc:sldMk cId="2519412864" sldId="305"/>
        </pc:sldMkLst>
      </pc:sldChg>
      <pc:sldChg chg="add">
        <pc:chgData name="Damian Gordon" userId="796278f3-970d-4a3b-8137-dc597a054133" providerId="ADAL" clId="{B03D9205-DA14-4078-A5CE-E20AA991F75E}" dt="2024-11-09T00:35:00.555" v="4091"/>
        <pc:sldMkLst>
          <pc:docMk/>
          <pc:sldMk cId="182597241" sldId="306"/>
        </pc:sldMkLst>
      </pc:sldChg>
      <pc:sldChg chg="modSp add mod">
        <pc:chgData name="Damian Gordon" userId="796278f3-970d-4a3b-8137-dc597a054133" providerId="ADAL" clId="{B03D9205-DA14-4078-A5CE-E20AA991F75E}" dt="2024-11-09T11:22:27.701" v="4602" actId="20577"/>
        <pc:sldMkLst>
          <pc:docMk/>
          <pc:sldMk cId="681738568" sldId="307"/>
        </pc:sldMkLst>
      </pc:sldChg>
      <pc:sldChg chg="add">
        <pc:chgData name="Damian Gordon" userId="796278f3-970d-4a3b-8137-dc597a054133" providerId="ADAL" clId="{B03D9205-DA14-4078-A5CE-E20AA991F75E}" dt="2024-11-09T00:35:00.555" v="4091"/>
        <pc:sldMkLst>
          <pc:docMk/>
          <pc:sldMk cId="618022670" sldId="308"/>
        </pc:sldMkLst>
      </pc:sldChg>
      <pc:sldChg chg="add">
        <pc:chgData name="Damian Gordon" userId="796278f3-970d-4a3b-8137-dc597a054133" providerId="ADAL" clId="{B03D9205-DA14-4078-A5CE-E20AA991F75E}" dt="2024-11-09T00:35:00.555" v="4091"/>
        <pc:sldMkLst>
          <pc:docMk/>
          <pc:sldMk cId="2772052564" sldId="309"/>
        </pc:sldMkLst>
      </pc:sldChg>
      <pc:sldChg chg="add">
        <pc:chgData name="Damian Gordon" userId="796278f3-970d-4a3b-8137-dc597a054133" providerId="ADAL" clId="{B03D9205-DA14-4078-A5CE-E20AA991F75E}" dt="2024-11-09T00:35:00.555" v="4091"/>
        <pc:sldMkLst>
          <pc:docMk/>
          <pc:sldMk cId="180361547" sldId="310"/>
        </pc:sldMkLst>
      </pc:sldChg>
      <pc:sldChg chg="add">
        <pc:chgData name="Damian Gordon" userId="796278f3-970d-4a3b-8137-dc597a054133" providerId="ADAL" clId="{B03D9205-DA14-4078-A5CE-E20AA991F75E}" dt="2024-11-09T00:35:00.555" v="4091"/>
        <pc:sldMkLst>
          <pc:docMk/>
          <pc:sldMk cId="1433632183" sldId="311"/>
        </pc:sldMkLst>
      </pc:sldChg>
      <pc:sldChg chg="add">
        <pc:chgData name="Damian Gordon" userId="796278f3-970d-4a3b-8137-dc597a054133" providerId="ADAL" clId="{B03D9205-DA14-4078-A5CE-E20AA991F75E}" dt="2024-11-09T00:35:00.555" v="4091"/>
        <pc:sldMkLst>
          <pc:docMk/>
          <pc:sldMk cId="1929996403" sldId="312"/>
        </pc:sldMkLst>
      </pc:sldChg>
      <pc:sldChg chg="add">
        <pc:chgData name="Damian Gordon" userId="796278f3-970d-4a3b-8137-dc597a054133" providerId="ADAL" clId="{B03D9205-DA14-4078-A5CE-E20AA991F75E}" dt="2024-11-09T00:35:00.555" v="4091"/>
        <pc:sldMkLst>
          <pc:docMk/>
          <pc:sldMk cId="3199487289" sldId="313"/>
        </pc:sldMkLst>
      </pc:sldChg>
      <pc:sldChg chg="add">
        <pc:chgData name="Damian Gordon" userId="796278f3-970d-4a3b-8137-dc597a054133" providerId="ADAL" clId="{B03D9205-DA14-4078-A5CE-E20AA991F75E}" dt="2024-11-09T00:35:00.555" v="4091"/>
        <pc:sldMkLst>
          <pc:docMk/>
          <pc:sldMk cId="3487355407" sldId="314"/>
        </pc:sldMkLst>
      </pc:sldChg>
      <pc:sldChg chg="add ord">
        <pc:chgData name="Damian Gordon" userId="796278f3-970d-4a3b-8137-dc597a054133" providerId="ADAL" clId="{B03D9205-DA14-4078-A5CE-E20AA991F75E}" dt="2024-11-09T10:46:28.290" v="4316"/>
        <pc:sldMkLst>
          <pc:docMk/>
          <pc:sldMk cId="3994376177" sldId="315"/>
        </pc:sldMkLst>
      </pc:sldChg>
      <pc:sldChg chg="add del">
        <pc:chgData name="Damian Gordon" userId="796278f3-970d-4a3b-8137-dc597a054133" providerId="ADAL" clId="{B03D9205-DA14-4078-A5CE-E20AA991F75E}" dt="2024-11-09T11:08:24.988" v="4545" actId="47"/>
        <pc:sldMkLst>
          <pc:docMk/>
          <pc:sldMk cId="3069628137" sldId="316"/>
        </pc:sldMkLst>
      </pc:sldChg>
      <pc:sldChg chg="add del">
        <pc:chgData name="Damian Gordon" userId="796278f3-970d-4a3b-8137-dc597a054133" providerId="ADAL" clId="{B03D9205-DA14-4078-A5CE-E20AA991F75E}" dt="2024-11-09T11:08:29.338" v="4546" actId="47"/>
        <pc:sldMkLst>
          <pc:docMk/>
          <pc:sldMk cId="653339999" sldId="317"/>
        </pc:sldMkLst>
      </pc:sldChg>
      <pc:sldChg chg="add">
        <pc:chgData name="Damian Gordon" userId="796278f3-970d-4a3b-8137-dc597a054133" providerId="ADAL" clId="{B03D9205-DA14-4078-A5CE-E20AA991F75E}" dt="2024-11-09T00:35:00.555" v="4091"/>
        <pc:sldMkLst>
          <pc:docMk/>
          <pc:sldMk cId="155481950" sldId="318"/>
        </pc:sldMkLst>
      </pc:sldChg>
      <pc:sldChg chg="add del">
        <pc:chgData name="Damian Gordon" userId="796278f3-970d-4a3b-8137-dc597a054133" providerId="ADAL" clId="{B03D9205-DA14-4078-A5CE-E20AA991F75E}" dt="2024-11-09T11:09:55.191" v="4550" actId="47"/>
        <pc:sldMkLst>
          <pc:docMk/>
          <pc:sldMk cId="188009787" sldId="319"/>
        </pc:sldMkLst>
      </pc:sldChg>
      <pc:sldChg chg="add">
        <pc:chgData name="Damian Gordon" userId="796278f3-970d-4a3b-8137-dc597a054133" providerId="ADAL" clId="{B03D9205-DA14-4078-A5CE-E20AA991F75E}" dt="2024-11-09T00:35:00.555" v="4091"/>
        <pc:sldMkLst>
          <pc:docMk/>
          <pc:sldMk cId="2757924572" sldId="320"/>
        </pc:sldMkLst>
      </pc:sldChg>
      <pc:sldChg chg="add">
        <pc:chgData name="Damian Gordon" userId="796278f3-970d-4a3b-8137-dc597a054133" providerId="ADAL" clId="{B03D9205-DA14-4078-A5CE-E20AA991F75E}" dt="2024-11-09T00:35:00.555" v="4091"/>
        <pc:sldMkLst>
          <pc:docMk/>
          <pc:sldMk cId="1579959290" sldId="321"/>
        </pc:sldMkLst>
      </pc:sldChg>
      <pc:sldChg chg="add del">
        <pc:chgData name="Damian Gordon" userId="796278f3-970d-4a3b-8137-dc597a054133" providerId="ADAL" clId="{B03D9205-DA14-4078-A5CE-E20AA991F75E}" dt="2024-11-09T12:15:08.123" v="5413" actId="47"/>
        <pc:sldMkLst>
          <pc:docMk/>
          <pc:sldMk cId="3149306056" sldId="322"/>
        </pc:sldMkLst>
      </pc:sldChg>
      <pc:sldChg chg="add">
        <pc:chgData name="Damian Gordon" userId="796278f3-970d-4a3b-8137-dc597a054133" providerId="ADAL" clId="{B03D9205-DA14-4078-A5CE-E20AA991F75E}" dt="2024-11-09T00:35:00.555" v="4091"/>
        <pc:sldMkLst>
          <pc:docMk/>
          <pc:sldMk cId="4216699550" sldId="323"/>
        </pc:sldMkLst>
      </pc:sldChg>
      <pc:sldChg chg="del">
        <pc:chgData name="Damian Gordon" userId="796278f3-970d-4a3b-8137-dc597a054133" providerId="ADAL" clId="{B03D9205-DA14-4078-A5CE-E20AA991F75E}" dt="2024-11-08T22:02:02.376" v="2170" actId="47"/>
        <pc:sldMkLst>
          <pc:docMk/>
          <pc:sldMk cId="3735875418" sldId="430"/>
        </pc:sldMkLst>
      </pc:sldChg>
      <pc:sldChg chg="del">
        <pc:chgData name="Damian Gordon" userId="796278f3-970d-4a3b-8137-dc597a054133" providerId="ADAL" clId="{B03D9205-DA14-4078-A5CE-E20AA991F75E}" dt="2024-11-08T22:02:02.376" v="2170" actId="47"/>
        <pc:sldMkLst>
          <pc:docMk/>
          <pc:sldMk cId="1250634738" sldId="478"/>
        </pc:sldMkLst>
      </pc:sldChg>
      <pc:sldChg chg="del">
        <pc:chgData name="Damian Gordon" userId="796278f3-970d-4a3b-8137-dc597a054133" providerId="ADAL" clId="{B03D9205-DA14-4078-A5CE-E20AA991F75E}" dt="2024-11-08T23:48:17.194" v="4090" actId="47"/>
        <pc:sldMkLst>
          <pc:docMk/>
          <pc:sldMk cId="2307912514" sldId="485"/>
        </pc:sldMkLst>
      </pc:sldChg>
      <pc:sldChg chg="modSp add mod">
        <pc:chgData name="Damian Gordon" userId="796278f3-970d-4a3b-8137-dc597a054133" providerId="ADAL" clId="{B03D9205-DA14-4078-A5CE-E20AA991F75E}" dt="2024-11-09T10:40:32.711" v="4295"/>
        <pc:sldMkLst>
          <pc:docMk/>
          <pc:sldMk cId="848709099" sldId="486"/>
        </pc:sldMkLst>
      </pc:sldChg>
      <pc:sldChg chg="addSp delSp del">
        <pc:chgData name="Damian Gordon" userId="796278f3-970d-4a3b-8137-dc597a054133" providerId="ADAL" clId="{B03D9205-DA14-4078-A5CE-E20AA991F75E}" dt="2024-11-09T11:23:48.633" v="4611" actId="47"/>
        <pc:sldMkLst>
          <pc:docMk/>
          <pc:sldMk cId="2776212791" sldId="489"/>
        </pc:sldMkLst>
      </pc:sldChg>
      <pc:sldChg chg="del">
        <pc:chgData name="Damian Gordon" userId="796278f3-970d-4a3b-8137-dc597a054133" providerId="ADAL" clId="{B03D9205-DA14-4078-A5CE-E20AA991F75E}" dt="2024-11-08T23:46:26.624" v="4059" actId="47"/>
        <pc:sldMkLst>
          <pc:docMk/>
          <pc:sldMk cId="604262449" sldId="492"/>
        </pc:sldMkLst>
      </pc:sldChg>
      <pc:sldChg chg="modSp add mod">
        <pc:chgData name="Damian Gordon" userId="796278f3-970d-4a3b-8137-dc597a054133" providerId="ADAL" clId="{B03D9205-DA14-4078-A5CE-E20AA991F75E}" dt="2024-11-09T10:40:42.324" v="4297"/>
        <pc:sldMkLst>
          <pc:docMk/>
          <pc:sldMk cId="1973658102" sldId="493"/>
        </pc:sldMkLst>
      </pc:sldChg>
      <pc:sldChg chg="del">
        <pc:chgData name="Damian Gordon" userId="796278f3-970d-4a3b-8137-dc597a054133" providerId="ADAL" clId="{B03D9205-DA14-4078-A5CE-E20AA991F75E}" dt="2024-11-08T23:46:26.624" v="4059" actId="47"/>
        <pc:sldMkLst>
          <pc:docMk/>
          <pc:sldMk cId="3013569237" sldId="494"/>
        </pc:sldMkLst>
      </pc:sldChg>
      <pc:sldChg chg="modSp add mod ord">
        <pc:chgData name="Damian Gordon" userId="796278f3-970d-4a3b-8137-dc597a054133" providerId="ADAL" clId="{B03D9205-DA14-4078-A5CE-E20AA991F75E}" dt="2024-11-08T21:54:10.509" v="2117" actId="20577"/>
        <pc:sldMkLst>
          <pc:docMk/>
          <pc:sldMk cId="3503270740" sldId="498"/>
        </pc:sldMkLst>
      </pc:sldChg>
      <pc:sldChg chg="addSp delSp modSp add mod ord">
        <pc:chgData name="Damian Gordon" userId="796278f3-970d-4a3b-8137-dc597a054133" providerId="ADAL" clId="{B03D9205-DA14-4078-A5CE-E20AA991F75E}" dt="2024-11-08T22:01:36.211" v="2169"/>
        <pc:sldMkLst>
          <pc:docMk/>
          <pc:sldMk cId="840763792" sldId="499"/>
        </pc:sldMkLst>
      </pc:sldChg>
      <pc:sldChg chg="add del">
        <pc:chgData name="Damian Gordon" userId="796278f3-970d-4a3b-8137-dc597a054133" providerId="ADAL" clId="{B03D9205-DA14-4078-A5CE-E20AA991F75E}" dt="2024-11-08T21:55:37.484" v="2118" actId="2696"/>
        <pc:sldMkLst>
          <pc:docMk/>
          <pc:sldMk cId="1287606445" sldId="499"/>
        </pc:sldMkLst>
      </pc:sldChg>
      <pc:sldChg chg="add del">
        <pc:chgData name="Damian Gordon" userId="796278f3-970d-4a3b-8137-dc597a054133" providerId="ADAL" clId="{B03D9205-DA14-4078-A5CE-E20AA991F75E}" dt="2024-11-09T11:07:07.390" v="4541" actId="47"/>
        <pc:sldMkLst>
          <pc:docMk/>
          <pc:sldMk cId="2805823568" sldId="513"/>
        </pc:sldMkLst>
      </pc:sldChg>
      <pc:sldChg chg="modSp add del mod">
        <pc:chgData name="Damian Gordon" userId="796278f3-970d-4a3b-8137-dc597a054133" providerId="ADAL" clId="{B03D9205-DA14-4078-A5CE-E20AA991F75E}" dt="2024-11-08T18:17:03.698" v="795" actId="47"/>
        <pc:sldMkLst>
          <pc:docMk/>
          <pc:sldMk cId="1224993290" sldId="550"/>
        </pc:sldMkLst>
      </pc:sldChg>
      <pc:sldChg chg="modSp mod">
        <pc:chgData name="Damian Gordon" userId="796278f3-970d-4a3b-8137-dc597a054133" providerId="ADAL" clId="{B03D9205-DA14-4078-A5CE-E20AA991F75E}" dt="2024-11-09T10:40:01.593" v="4294" actId="20577"/>
        <pc:sldMkLst>
          <pc:docMk/>
          <pc:sldMk cId="2594675155" sldId="553"/>
        </pc:sldMkLst>
      </pc:sldChg>
      <pc:sldChg chg="del">
        <pc:chgData name="Damian Gordon" userId="796278f3-970d-4a3b-8137-dc597a054133" providerId="ADAL" clId="{B03D9205-DA14-4078-A5CE-E20AA991F75E}" dt="2024-11-08T23:27:47.205" v="3813" actId="47"/>
        <pc:sldMkLst>
          <pc:docMk/>
          <pc:sldMk cId="500370295" sldId="640"/>
        </pc:sldMkLst>
      </pc:sldChg>
      <pc:sldChg chg="del">
        <pc:chgData name="Damian Gordon" userId="796278f3-970d-4a3b-8137-dc597a054133" providerId="ADAL" clId="{B03D9205-DA14-4078-A5CE-E20AA991F75E}" dt="2024-11-08T23:27:47.205" v="3813" actId="47"/>
        <pc:sldMkLst>
          <pc:docMk/>
          <pc:sldMk cId="2739927211" sldId="641"/>
        </pc:sldMkLst>
      </pc:sldChg>
      <pc:sldChg chg="del">
        <pc:chgData name="Damian Gordon" userId="796278f3-970d-4a3b-8137-dc597a054133" providerId="ADAL" clId="{B03D9205-DA14-4078-A5CE-E20AA991F75E}" dt="2024-11-08T23:27:47.205" v="3813" actId="47"/>
        <pc:sldMkLst>
          <pc:docMk/>
          <pc:sldMk cId="2814604538" sldId="642"/>
        </pc:sldMkLst>
      </pc:sldChg>
      <pc:sldChg chg="del">
        <pc:chgData name="Damian Gordon" userId="796278f3-970d-4a3b-8137-dc597a054133" providerId="ADAL" clId="{B03D9205-DA14-4078-A5CE-E20AA991F75E}" dt="2024-11-08T23:27:47.205" v="3813" actId="47"/>
        <pc:sldMkLst>
          <pc:docMk/>
          <pc:sldMk cId="3587822540" sldId="643"/>
        </pc:sldMkLst>
      </pc:sldChg>
      <pc:sldChg chg="del">
        <pc:chgData name="Damian Gordon" userId="796278f3-970d-4a3b-8137-dc597a054133" providerId="ADAL" clId="{B03D9205-DA14-4078-A5CE-E20AA991F75E}" dt="2024-11-08T23:27:47.205" v="3813" actId="47"/>
        <pc:sldMkLst>
          <pc:docMk/>
          <pc:sldMk cId="3167794066" sldId="644"/>
        </pc:sldMkLst>
      </pc:sldChg>
      <pc:sldChg chg="modSp mod">
        <pc:chgData name="Damian Gordon" userId="796278f3-970d-4a3b-8137-dc597a054133" providerId="ADAL" clId="{B03D9205-DA14-4078-A5CE-E20AA991F75E}" dt="2024-11-08T22:35:55.155" v="2193" actId="20577"/>
        <pc:sldMkLst>
          <pc:docMk/>
          <pc:sldMk cId="2304768768" sldId="645"/>
        </pc:sldMkLst>
      </pc:sldChg>
      <pc:sldChg chg="del">
        <pc:chgData name="Damian Gordon" userId="796278f3-970d-4a3b-8137-dc597a054133" providerId="ADAL" clId="{B03D9205-DA14-4078-A5CE-E20AA991F75E}" dt="2024-11-08T23:27:47.205" v="3813" actId="47"/>
        <pc:sldMkLst>
          <pc:docMk/>
          <pc:sldMk cId="2941779782" sldId="646"/>
        </pc:sldMkLst>
      </pc:sldChg>
      <pc:sldChg chg="del">
        <pc:chgData name="Damian Gordon" userId="796278f3-970d-4a3b-8137-dc597a054133" providerId="ADAL" clId="{B03D9205-DA14-4078-A5CE-E20AA991F75E}" dt="2024-11-08T23:27:47.205" v="3813" actId="47"/>
        <pc:sldMkLst>
          <pc:docMk/>
          <pc:sldMk cId="157803537" sldId="647"/>
        </pc:sldMkLst>
      </pc:sldChg>
      <pc:sldChg chg="del">
        <pc:chgData name="Damian Gordon" userId="796278f3-970d-4a3b-8137-dc597a054133" providerId="ADAL" clId="{B03D9205-DA14-4078-A5CE-E20AA991F75E}" dt="2024-11-08T23:27:47.205" v="3813" actId="47"/>
        <pc:sldMkLst>
          <pc:docMk/>
          <pc:sldMk cId="1645815381" sldId="648"/>
        </pc:sldMkLst>
      </pc:sldChg>
      <pc:sldChg chg="del">
        <pc:chgData name="Damian Gordon" userId="796278f3-970d-4a3b-8137-dc597a054133" providerId="ADAL" clId="{B03D9205-DA14-4078-A5CE-E20AA991F75E}" dt="2024-11-08T23:27:47.205" v="3813" actId="47"/>
        <pc:sldMkLst>
          <pc:docMk/>
          <pc:sldMk cId="2553764562" sldId="649"/>
        </pc:sldMkLst>
      </pc:sldChg>
      <pc:sldChg chg="del">
        <pc:chgData name="Damian Gordon" userId="796278f3-970d-4a3b-8137-dc597a054133" providerId="ADAL" clId="{B03D9205-DA14-4078-A5CE-E20AA991F75E}" dt="2024-11-08T23:27:47.205" v="3813" actId="47"/>
        <pc:sldMkLst>
          <pc:docMk/>
          <pc:sldMk cId="81605662" sldId="650"/>
        </pc:sldMkLst>
      </pc:sldChg>
      <pc:sldChg chg="del">
        <pc:chgData name="Damian Gordon" userId="796278f3-970d-4a3b-8137-dc597a054133" providerId="ADAL" clId="{B03D9205-DA14-4078-A5CE-E20AA991F75E}" dt="2024-11-08T23:27:47.205" v="3813" actId="47"/>
        <pc:sldMkLst>
          <pc:docMk/>
          <pc:sldMk cId="3479307202" sldId="651"/>
        </pc:sldMkLst>
      </pc:sldChg>
      <pc:sldChg chg="del">
        <pc:chgData name="Damian Gordon" userId="796278f3-970d-4a3b-8137-dc597a054133" providerId="ADAL" clId="{B03D9205-DA14-4078-A5CE-E20AA991F75E}" dt="2024-11-08T23:46:26.624" v="4059" actId="47"/>
        <pc:sldMkLst>
          <pc:docMk/>
          <pc:sldMk cId="548446927" sldId="652"/>
        </pc:sldMkLst>
      </pc:sldChg>
      <pc:sldChg chg="del">
        <pc:chgData name="Damian Gordon" userId="796278f3-970d-4a3b-8137-dc597a054133" providerId="ADAL" clId="{B03D9205-DA14-4078-A5CE-E20AA991F75E}" dt="2024-11-08T23:46:26.624" v="4059" actId="47"/>
        <pc:sldMkLst>
          <pc:docMk/>
          <pc:sldMk cId="3226883154" sldId="653"/>
        </pc:sldMkLst>
      </pc:sldChg>
      <pc:sldChg chg="del">
        <pc:chgData name="Damian Gordon" userId="796278f3-970d-4a3b-8137-dc597a054133" providerId="ADAL" clId="{B03D9205-DA14-4078-A5CE-E20AA991F75E}" dt="2024-11-08T23:46:26.624" v="4059" actId="47"/>
        <pc:sldMkLst>
          <pc:docMk/>
          <pc:sldMk cId="478379076" sldId="654"/>
        </pc:sldMkLst>
      </pc:sldChg>
      <pc:sldChg chg="del">
        <pc:chgData name="Damian Gordon" userId="796278f3-970d-4a3b-8137-dc597a054133" providerId="ADAL" clId="{B03D9205-DA14-4078-A5CE-E20AA991F75E}" dt="2024-11-08T23:46:26.624" v="4059" actId="47"/>
        <pc:sldMkLst>
          <pc:docMk/>
          <pc:sldMk cId="3284633779" sldId="655"/>
        </pc:sldMkLst>
      </pc:sldChg>
      <pc:sldChg chg="del">
        <pc:chgData name="Damian Gordon" userId="796278f3-970d-4a3b-8137-dc597a054133" providerId="ADAL" clId="{B03D9205-DA14-4078-A5CE-E20AA991F75E}" dt="2024-11-08T23:46:26.624" v="4059" actId="47"/>
        <pc:sldMkLst>
          <pc:docMk/>
          <pc:sldMk cId="2585751148" sldId="656"/>
        </pc:sldMkLst>
      </pc:sldChg>
      <pc:sldChg chg="del">
        <pc:chgData name="Damian Gordon" userId="796278f3-970d-4a3b-8137-dc597a054133" providerId="ADAL" clId="{B03D9205-DA14-4078-A5CE-E20AA991F75E}" dt="2024-11-08T23:46:26.624" v="4059" actId="47"/>
        <pc:sldMkLst>
          <pc:docMk/>
          <pc:sldMk cId="2723572040" sldId="657"/>
        </pc:sldMkLst>
      </pc:sldChg>
      <pc:sldChg chg="del">
        <pc:chgData name="Damian Gordon" userId="796278f3-970d-4a3b-8137-dc597a054133" providerId="ADAL" clId="{B03D9205-DA14-4078-A5CE-E20AA991F75E}" dt="2024-11-08T23:46:26.624" v="4059" actId="47"/>
        <pc:sldMkLst>
          <pc:docMk/>
          <pc:sldMk cId="3893562540" sldId="658"/>
        </pc:sldMkLst>
      </pc:sldChg>
      <pc:sldChg chg="del">
        <pc:chgData name="Damian Gordon" userId="796278f3-970d-4a3b-8137-dc597a054133" providerId="ADAL" clId="{B03D9205-DA14-4078-A5CE-E20AA991F75E}" dt="2024-11-08T23:46:26.624" v="4059" actId="47"/>
        <pc:sldMkLst>
          <pc:docMk/>
          <pc:sldMk cId="4290007679" sldId="660"/>
        </pc:sldMkLst>
      </pc:sldChg>
      <pc:sldChg chg="del">
        <pc:chgData name="Damian Gordon" userId="796278f3-970d-4a3b-8137-dc597a054133" providerId="ADAL" clId="{B03D9205-DA14-4078-A5CE-E20AA991F75E}" dt="2024-11-08T23:46:26.624" v="4059" actId="47"/>
        <pc:sldMkLst>
          <pc:docMk/>
          <pc:sldMk cId="2015398259" sldId="661"/>
        </pc:sldMkLst>
      </pc:sldChg>
      <pc:sldChg chg="del">
        <pc:chgData name="Damian Gordon" userId="796278f3-970d-4a3b-8137-dc597a054133" providerId="ADAL" clId="{B03D9205-DA14-4078-A5CE-E20AA991F75E}" dt="2024-11-08T22:02:02.376" v="2170" actId="47"/>
        <pc:sldMkLst>
          <pc:docMk/>
          <pc:sldMk cId="260823557" sldId="663"/>
        </pc:sldMkLst>
      </pc:sldChg>
      <pc:sldChg chg="addSp delSp modSp mod">
        <pc:chgData name="Damian Gordon" userId="796278f3-970d-4a3b-8137-dc597a054133" providerId="ADAL" clId="{B03D9205-DA14-4078-A5CE-E20AA991F75E}" dt="2024-11-08T20:50:48.582" v="1831"/>
        <pc:sldMkLst>
          <pc:docMk/>
          <pc:sldMk cId="2221610386" sldId="664"/>
        </pc:sldMkLst>
      </pc:sldChg>
      <pc:sldChg chg="del">
        <pc:chgData name="Damian Gordon" userId="796278f3-970d-4a3b-8137-dc597a054133" providerId="ADAL" clId="{B03D9205-DA14-4078-A5CE-E20AA991F75E}" dt="2024-11-08T23:48:17.194" v="4090" actId="47"/>
        <pc:sldMkLst>
          <pc:docMk/>
          <pc:sldMk cId="1307098878" sldId="666"/>
        </pc:sldMkLst>
      </pc:sldChg>
      <pc:sldChg chg="del">
        <pc:chgData name="Damian Gordon" userId="796278f3-970d-4a3b-8137-dc597a054133" providerId="ADAL" clId="{B03D9205-DA14-4078-A5CE-E20AA991F75E}" dt="2024-11-08T23:48:17.194" v="4090" actId="47"/>
        <pc:sldMkLst>
          <pc:docMk/>
          <pc:sldMk cId="1574798373" sldId="667"/>
        </pc:sldMkLst>
      </pc:sldChg>
      <pc:sldChg chg="del ord">
        <pc:chgData name="Damian Gordon" userId="796278f3-970d-4a3b-8137-dc597a054133" providerId="ADAL" clId="{B03D9205-DA14-4078-A5CE-E20AA991F75E}" dt="2024-11-08T23:48:17.194" v="4090" actId="47"/>
        <pc:sldMkLst>
          <pc:docMk/>
          <pc:sldMk cId="4241132793" sldId="668"/>
        </pc:sldMkLst>
      </pc:sldChg>
      <pc:sldChg chg="del">
        <pc:chgData name="Damian Gordon" userId="796278f3-970d-4a3b-8137-dc597a054133" providerId="ADAL" clId="{B03D9205-DA14-4078-A5CE-E20AA991F75E}" dt="2024-11-08T23:48:17.194" v="4090" actId="47"/>
        <pc:sldMkLst>
          <pc:docMk/>
          <pc:sldMk cId="3892139638" sldId="669"/>
        </pc:sldMkLst>
      </pc:sldChg>
      <pc:sldChg chg="del">
        <pc:chgData name="Damian Gordon" userId="796278f3-970d-4a3b-8137-dc597a054133" providerId="ADAL" clId="{B03D9205-DA14-4078-A5CE-E20AA991F75E}" dt="2024-11-08T23:48:17.194" v="4090" actId="47"/>
        <pc:sldMkLst>
          <pc:docMk/>
          <pc:sldMk cId="2557096355" sldId="670"/>
        </pc:sldMkLst>
      </pc:sldChg>
      <pc:sldChg chg="del">
        <pc:chgData name="Damian Gordon" userId="796278f3-970d-4a3b-8137-dc597a054133" providerId="ADAL" clId="{B03D9205-DA14-4078-A5CE-E20AA991F75E}" dt="2024-11-08T23:48:17.194" v="4090" actId="47"/>
        <pc:sldMkLst>
          <pc:docMk/>
          <pc:sldMk cId="2420368151" sldId="671"/>
        </pc:sldMkLst>
      </pc:sldChg>
      <pc:sldChg chg="modSp mod">
        <pc:chgData name="Damian Gordon" userId="796278f3-970d-4a3b-8137-dc597a054133" providerId="ADAL" clId="{B03D9205-DA14-4078-A5CE-E20AA991F75E}" dt="2024-11-06T11:39:13.334" v="25" actId="20577"/>
        <pc:sldMkLst>
          <pc:docMk/>
          <pc:sldMk cId="1814876306" sldId="672"/>
        </pc:sldMkLst>
      </pc:sldChg>
      <pc:sldChg chg="modSp mod">
        <pc:chgData name="Damian Gordon" userId="796278f3-970d-4a3b-8137-dc597a054133" providerId="ADAL" clId="{B03D9205-DA14-4078-A5CE-E20AA991F75E}" dt="2024-11-08T23:46:58.807" v="4086" actId="1076"/>
        <pc:sldMkLst>
          <pc:docMk/>
          <pc:sldMk cId="1505531879" sldId="673"/>
        </pc:sldMkLst>
      </pc:sldChg>
      <pc:sldChg chg="del">
        <pc:chgData name="Damian Gordon" userId="796278f3-970d-4a3b-8137-dc597a054133" providerId="ADAL" clId="{B03D9205-DA14-4078-A5CE-E20AA991F75E}" dt="2024-11-08T23:46:26.624" v="4059" actId="47"/>
        <pc:sldMkLst>
          <pc:docMk/>
          <pc:sldMk cId="4181301380" sldId="674"/>
        </pc:sldMkLst>
      </pc:sldChg>
      <pc:sldChg chg="del">
        <pc:chgData name="Damian Gordon" userId="796278f3-970d-4a3b-8137-dc597a054133" providerId="ADAL" clId="{B03D9205-DA14-4078-A5CE-E20AA991F75E}" dt="2024-11-08T23:48:17.194" v="4090" actId="47"/>
        <pc:sldMkLst>
          <pc:docMk/>
          <pc:sldMk cId="4001440301" sldId="675"/>
        </pc:sldMkLst>
      </pc:sldChg>
      <pc:sldChg chg="del">
        <pc:chgData name="Damian Gordon" userId="796278f3-970d-4a3b-8137-dc597a054133" providerId="ADAL" clId="{B03D9205-DA14-4078-A5CE-E20AA991F75E}" dt="2024-11-08T23:48:17.194" v="4090" actId="47"/>
        <pc:sldMkLst>
          <pc:docMk/>
          <pc:sldMk cId="1212316520" sldId="676"/>
        </pc:sldMkLst>
      </pc:sldChg>
      <pc:sldChg chg="del">
        <pc:chgData name="Damian Gordon" userId="796278f3-970d-4a3b-8137-dc597a054133" providerId="ADAL" clId="{B03D9205-DA14-4078-A5CE-E20AA991F75E}" dt="2024-11-08T23:46:26.624" v="4059" actId="47"/>
        <pc:sldMkLst>
          <pc:docMk/>
          <pc:sldMk cId="2642139919" sldId="677"/>
        </pc:sldMkLst>
      </pc:sldChg>
      <pc:sldChg chg="del">
        <pc:chgData name="Damian Gordon" userId="796278f3-970d-4a3b-8137-dc597a054133" providerId="ADAL" clId="{B03D9205-DA14-4078-A5CE-E20AA991F75E}" dt="2024-11-08T23:46:26.624" v="4059" actId="47"/>
        <pc:sldMkLst>
          <pc:docMk/>
          <pc:sldMk cId="2010074743" sldId="678"/>
        </pc:sldMkLst>
      </pc:sldChg>
      <pc:sldChg chg="del">
        <pc:chgData name="Damian Gordon" userId="796278f3-970d-4a3b-8137-dc597a054133" providerId="ADAL" clId="{B03D9205-DA14-4078-A5CE-E20AA991F75E}" dt="2024-11-08T23:46:26.624" v="4059" actId="47"/>
        <pc:sldMkLst>
          <pc:docMk/>
          <pc:sldMk cId="1257953897" sldId="679"/>
        </pc:sldMkLst>
      </pc:sldChg>
      <pc:sldChg chg="del">
        <pc:chgData name="Damian Gordon" userId="796278f3-970d-4a3b-8137-dc597a054133" providerId="ADAL" clId="{B03D9205-DA14-4078-A5CE-E20AA991F75E}" dt="2024-11-08T23:46:26.624" v="4059" actId="47"/>
        <pc:sldMkLst>
          <pc:docMk/>
          <pc:sldMk cId="2078360145" sldId="680"/>
        </pc:sldMkLst>
      </pc:sldChg>
      <pc:sldChg chg="del">
        <pc:chgData name="Damian Gordon" userId="796278f3-970d-4a3b-8137-dc597a054133" providerId="ADAL" clId="{B03D9205-DA14-4078-A5CE-E20AA991F75E}" dt="2024-11-08T23:46:26.624" v="4059" actId="47"/>
        <pc:sldMkLst>
          <pc:docMk/>
          <pc:sldMk cId="1415322877" sldId="681"/>
        </pc:sldMkLst>
      </pc:sldChg>
      <pc:sldChg chg="del">
        <pc:chgData name="Damian Gordon" userId="796278f3-970d-4a3b-8137-dc597a054133" providerId="ADAL" clId="{B03D9205-DA14-4078-A5CE-E20AA991F75E}" dt="2024-11-08T23:46:26.624" v="4059" actId="47"/>
        <pc:sldMkLst>
          <pc:docMk/>
          <pc:sldMk cId="1873594642" sldId="682"/>
        </pc:sldMkLst>
      </pc:sldChg>
      <pc:sldChg chg="del">
        <pc:chgData name="Damian Gordon" userId="796278f3-970d-4a3b-8137-dc597a054133" providerId="ADAL" clId="{B03D9205-DA14-4078-A5CE-E20AA991F75E}" dt="2024-11-08T23:46:26.624" v="4059" actId="47"/>
        <pc:sldMkLst>
          <pc:docMk/>
          <pc:sldMk cId="1275535071" sldId="683"/>
        </pc:sldMkLst>
      </pc:sldChg>
      <pc:sldChg chg="del">
        <pc:chgData name="Damian Gordon" userId="796278f3-970d-4a3b-8137-dc597a054133" providerId="ADAL" clId="{B03D9205-DA14-4078-A5CE-E20AA991F75E}" dt="2024-11-08T23:46:26.624" v="4059" actId="47"/>
        <pc:sldMkLst>
          <pc:docMk/>
          <pc:sldMk cId="2139756814" sldId="684"/>
        </pc:sldMkLst>
      </pc:sldChg>
      <pc:sldChg chg="del">
        <pc:chgData name="Damian Gordon" userId="796278f3-970d-4a3b-8137-dc597a054133" providerId="ADAL" clId="{B03D9205-DA14-4078-A5CE-E20AA991F75E}" dt="2024-11-08T23:46:26.624" v="4059" actId="47"/>
        <pc:sldMkLst>
          <pc:docMk/>
          <pc:sldMk cId="378114471" sldId="685"/>
        </pc:sldMkLst>
      </pc:sldChg>
      <pc:sldChg chg="del">
        <pc:chgData name="Damian Gordon" userId="796278f3-970d-4a3b-8137-dc597a054133" providerId="ADAL" clId="{B03D9205-DA14-4078-A5CE-E20AA991F75E}" dt="2024-11-08T23:46:26.624" v="4059" actId="47"/>
        <pc:sldMkLst>
          <pc:docMk/>
          <pc:sldMk cId="245661914" sldId="686"/>
        </pc:sldMkLst>
      </pc:sldChg>
      <pc:sldChg chg="del">
        <pc:chgData name="Damian Gordon" userId="796278f3-970d-4a3b-8137-dc597a054133" providerId="ADAL" clId="{B03D9205-DA14-4078-A5CE-E20AA991F75E}" dt="2024-11-08T23:46:26.624" v="4059" actId="47"/>
        <pc:sldMkLst>
          <pc:docMk/>
          <pc:sldMk cId="2754685051" sldId="687"/>
        </pc:sldMkLst>
      </pc:sldChg>
      <pc:sldChg chg="del">
        <pc:chgData name="Damian Gordon" userId="796278f3-970d-4a3b-8137-dc597a054133" providerId="ADAL" clId="{B03D9205-DA14-4078-A5CE-E20AA991F75E}" dt="2024-11-08T23:46:26.624" v="4059" actId="47"/>
        <pc:sldMkLst>
          <pc:docMk/>
          <pc:sldMk cId="3179686466" sldId="688"/>
        </pc:sldMkLst>
      </pc:sldChg>
      <pc:sldChg chg="del">
        <pc:chgData name="Damian Gordon" userId="796278f3-970d-4a3b-8137-dc597a054133" providerId="ADAL" clId="{B03D9205-DA14-4078-A5CE-E20AA991F75E}" dt="2024-11-08T23:46:26.624" v="4059" actId="47"/>
        <pc:sldMkLst>
          <pc:docMk/>
          <pc:sldMk cId="1945392958" sldId="689"/>
        </pc:sldMkLst>
      </pc:sldChg>
      <pc:sldChg chg="del">
        <pc:chgData name="Damian Gordon" userId="796278f3-970d-4a3b-8137-dc597a054133" providerId="ADAL" clId="{B03D9205-DA14-4078-A5CE-E20AA991F75E}" dt="2024-11-08T23:46:26.624" v="4059" actId="47"/>
        <pc:sldMkLst>
          <pc:docMk/>
          <pc:sldMk cId="2792110109" sldId="690"/>
        </pc:sldMkLst>
      </pc:sldChg>
      <pc:sldChg chg="del">
        <pc:chgData name="Damian Gordon" userId="796278f3-970d-4a3b-8137-dc597a054133" providerId="ADAL" clId="{B03D9205-DA14-4078-A5CE-E20AA991F75E}" dt="2024-11-08T23:46:26.624" v="4059" actId="47"/>
        <pc:sldMkLst>
          <pc:docMk/>
          <pc:sldMk cId="2142891650" sldId="691"/>
        </pc:sldMkLst>
      </pc:sldChg>
      <pc:sldChg chg="del">
        <pc:chgData name="Damian Gordon" userId="796278f3-970d-4a3b-8137-dc597a054133" providerId="ADAL" clId="{B03D9205-DA14-4078-A5CE-E20AA991F75E}" dt="2024-11-08T23:46:26.624" v="4059" actId="47"/>
        <pc:sldMkLst>
          <pc:docMk/>
          <pc:sldMk cId="215251731" sldId="692"/>
        </pc:sldMkLst>
      </pc:sldChg>
      <pc:sldChg chg="del">
        <pc:chgData name="Damian Gordon" userId="796278f3-970d-4a3b-8137-dc597a054133" providerId="ADAL" clId="{B03D9205-DA14-4078-A5CE-E20AA991F75E}" dt="2024-11-08T23:46:26.624" v="4059" actId="47"/>
        <pc:sldMkLst>
          <pc:docMk/>
          <pc:sldMk cId="1788664305" sldId="693"/>
        </pc:sldMkLst>
      </pc:sldChg>
      <pc:sldChg chg="del">
        <pc:chgData name="Damian Gordon" userId="796278f3-970d-4a3b-8137-dc597a054133" providerId="ADAL" clId="{B03D9205-DA14-4078-A5CE-E20AA991F75E}" dt="2024-11-08T23:46:33.137" v="4060" actId="47"/>
        <pc:sldMkLst>
          <pc:docMk/>
          <pc:sldMk cId="1533998974" sldId="694"/>
        </pc:sldMkLst>
      </pc:sldChg>
      <pc:sldChg chg="del">
        <pc:chgData name="Damian Gordon" userId="796278f3-970d-4a3b-8137-dc597a054133" providerId="ADAL" clId="{B03D9205-DA14-4078-A5CE-E20AA991F75E}" dt="2024-11-08T23:46:26.624" v="4059" actId="47"/>
        <pc:sldMkLst>
          <pc:docMk/>
          <pc:sldMk cId="3107787632" sldId="695"/>
        </pc:sldMkLst>
      </pc:sldChg>
      <pc:sldChg chg="del">
        <pc:chgData name="Damian Gordon" userId="796278f3-970d-4a3b-8137-dc597a054133" providerId="ADAL" clId="{B03D9205-DA14-4078-A5CE-E20AA991F75E}" dt="2024-11-08T23:46:26.624" v="4059" actId="47"/>
        <pc:sldMkLst>
          <pc:docMk/>
          <pc:sldMk cId="1391204513" sldId="696"/>
        </pc:sldMkLst>
      </pc:sldChg>
      <pc:sldChg chg="del">
        <pc:chgData name="Damian Gordon" userId="796278f3-970d-4a3b-8137-dc597a054133" providerId="ADAL" clId="{B03D9205-DA14-4078-A5CE-E20AA991F75E}" dt="2024-11-08T23:46:26.624" v="4059" actId="47"/>
        <pc:sldMkLst>
          <pc:docMk/>
          <pc:sldMk cId="3286033112" sldId="697"/>
        </pc:sldMkLst>
      </pc:sldChg>
      <pc:sldChg chg="del">
        <pc:chgData name="Damian Gordon" userId="796278f3-970d-4a3b-8137-dc597a054133" providerId="ADAL" clId="{B03D9205-DA14-4078-A5CE-E20AA991F75E}" dt="2024-11-08T23:46:26.624" v="4059" actId="47"/>
        <pc:sldMkLst>
          <pc:docMk/>
          <pc:sldMk cId="1654740708" sldId="698"/>
        </pc:sldMkLst>
      </pc:sldChg>
      <pc:sldChg chg="del">
        <pc:chgData name="Damian Gordon" userId="796278f3-970d-4a3b-8137-dc597a054133" providerId="ADAL" clId="{B03D9205-DA14-4078-A5CE-E20AA991F75E}" dt="2024-11-08T23:46:26.624" v="4059" actId="47"/>
        <pc:sldMkLst>
          <pc:docMk/>
          <pc:sldMk cId="4245646987" sldId="699"/>
        </pc:sldMkLst>
      </pc:sldChg>
      <pc:sldChg chg="del">
        <pc:chgData name="Damian Gordon" userId="796278f3-970d-4a3b-8137-dc597a054133" providerId="ADAL" clId="{B03D9205-DA14-4078-A5CE-E20AA991F75E}" dt="2024-11-08T23:48:17.194" v="4090" actId="47"/>
        <pc:sldMkLst>
          <pc:docMk/>
          <pc:sldMk cId="2139729507" sldId="700"/>
        </pc:sldMkLst>
      </pc:sldChg>
      <pc:sldChg chg="del">
        <pc:chgData name="Damian Gordon" userId="796278f3-970d-4a3b-8137-dc597a054133" providerId="ADAL" clId="{B03D9205-DA14-4078-A5CE-E20AA991F75E}" dt="2024-11-08T23:27:49.790" v="3814" actId="47"/>
        <pc:sldMkLst>
          <pc:docMk/>
          <pc:sldMk cId="4157955489" sldId="702"/>
        </pc:sldMkLst>
      </pc:sldChg>
      <pc:sldChg chg="del">
        <pc:chgData name="Damian Gordon" userId="796278f3-970d-4a3b-8137-dc597a054133" providerId="ADAL" clId="{B03D9205-DA14-4078-A5CE-E20AA991F75E}" dt="2024-11-08T23:48:17.194" v="4090" actId="47"/>
        <pc:sldMkLst>
          <pc:docMk/>
          <pc:sldMk cId="2046565194" sldId="703"/>
        </pc:sldMkLst>
      </pc:sldChg>
      <pc:sldChg chg="del">
        <pc:chgData name="Damian Gordon" userId="796278f3-970d-4a3b-8137-dc597a054133" providerId="ADAL" clId="{B03D9205-DA14-4078-A5CE-E20AA991F75E}" dt="2024-11-08T23:46:26.624" v="4059" actId="47"/>
        <pc:sldMkLst>
          <pc:docMk/>
          <pc:sldMk cId="1370374683" sldId="704"/>
        </pc:sldMkLst>
      </pc:sldChg>
      <pc:sldChg chg="del">
        <pc:chgData name="Damian Gordon" userId="796278f3-970d-4a3b-8137-dc597a054133" providerId="ADAL" clId="{B03D9205-DA14-4078-A5CE-E20AA991F75E}" dt="2024-11-08T23:47:30.892" v="4087" actId="47"/>
        <pc:sldMkLst>
          <pc:docMk/>
          <pc:sldMk cId="1465811035" sldId="705"/>
        </pc:sldMkLst>
      </pc:sldChg>
      <pc:sldChg chg="del">
        <pc:chgData name="Damian Gordon" userId="796278f3-970d-4a3b-8137-dc597a054133" providerId="ADAL" clId="{B03D9205-DA14-4078-A5CE-E20AA991F75E}" dt="2024-11-08T23:47:30.892" v="4087" actId="47"/>
        <pc:sldMkLst>
          <pc:docMk/>
          <pc:sldMk cId="1394397798" sldId="706"/>
        </pc:sldMkLst>
      </pc:sldChg>
      <pc:sldChg chg="del">
        <pc:chgData name="Damian Gordon" userId="796278f3-970d-4a3b-8137-dc597a054133" providerId="ADAL" clId="{B03D9205-DA14-4078-A5CE-E20AA991F75E}" dt="2024-11-08T23:47:30.892" v="4087" actId="47"/>
        <pc:sldMkLst>
          <pc:docMk/>
          <pc:sldMk cId="3600936286" sldId="707"/>
        </pc:sldMkLst>
      </pc:sldChg>
      <pc:sldChg chg="del">
        <pc:chgData name="Damian Gordon" userId="796278f3-970d-4a3b-8137-dc597a054133" providerId="ADAL" clId="{B03D9205-DA14-4078-A5CE-E20AA991F75E}" dt="2024-11-08T23:47:30.892" v="4087" actId="47"/>
        <pc:sldMkLst>
          <pc:docMk/>
          <pc:sldMk cId="391446007" sldId="708"/>
        </pc:sldMkLst>
      </pc:sldChg>
      <pc:sldChg chg="del">
        <pc:chgData name="Damian Gordon" userId="796278f3-970d-4a3b-8137-dc597a054133" providerId="ADAL" clId="{B03D9205-DA14-4078-A5CE-E20AA991F75E}" dt="2024-11-08T23:47:30.892" v="4087" actId="47"/>
        <pc:sldMkLst>
          <pc:docMk/>
          <pc:sldMk cId="4088267421" sldId="709"/>
        </pc:sldMkLst>
      </pc:sldChg>
      <pc:sldChg chg="del">
        <pc:chgData name="Damian Gordon" userId="796278f3-970d-4a3b-8137-dc597a054133" providerId="ADAL" clId="{B03D9205-DA14-4078-A5CE-E20AA991F75E}" dt="2024-11-08T23:47:30.892" v="4087" actId="47"/>
        <pc:sldMkLst>
          <pc:docMk/>
          <pc:sldMk cId="2881318087" sldId="710"/>
        </pc:sldMkLst>
      </pc:sldChg>
      <pc:sldChg chg="del">
        <pc:chgData name="Damian Gordon" userId="796278f3-970d-4a3b-8137-dc597a054133" providerId="ADAL" clId="{B03D9205-DA14-4078-A5CE-E20AA991F75E}" dt="2024-11-08T23:47:30.892" v="4087" actId="47"/>
        <pc:sldMkLst>
          <pc:docMk/>
          <pc:sldMk cId="392086979" sldId="712"/>
        </pc:sldMkLst>
      </pc:sldChg>
      <pc:sldChg chg="del">
        <pc:chgData name="Damian Gordon" userId="796278f3-970d-4a3b-8137-dc597a054133" providerId="ADAL" clId="{B03D9205-DA14-4078-A5CE-E20AA991F75E}" dt="2024-11-08T23:47:30.892" v="4087" actId="47"/>
        <pc:sldMkLst>
          <pc:docMk/>
          <pc:sldMk cId="2966234553" sldId="713"/>
        </pc:sldMkLst>
      </pc:sldChg>
      <pc:sldChg chg="del">
        <pc:chgData name="Damian Gordon" userId="796278f3-970d-4a3b-8137-dc597a054133" providerId="ADAL" clId="{B03D9205-DA14-4078-A5CE-E20AA991F75E}" dt="2024-11-08T23:47:30.892" v="4087" actId="47"/>
        <pc:sldMkLst>
          <pc:docMk/>
          <pc:sldMk cId="1145315069" sldId="714"/>
        </pc:sldMkLst>
      </pc:sldChg>
      <pc:sldChg chg="del">
        <pc:chgData name="Damian Gordon" userId="796278f3-970d-4a3b-8137-dc597a054133" providerId="ADAL" clId="{B03D9205-DA14-4078-A5CE-E20AA991F75E}" dt="2024-11-08T23:47:30.892" v="4087" actId="47"/>
        <pc:sldMkLst>
          <pc:docMk/>
          <pc:sldMk cId="1971877005" sldId="715"/>
        </pc:sldMkLst>
      </pc:sldChg>
      <pc:sldChg chg="del">
        <pc:chgData name="Damian Gordon" userId="796278f3-970d-4a3b-8137-dc597a054133" providerId="ADAL" clId="{B03D9205-DA14-4078-A5CE-E20AA991F75E}" dt="2024-11-08T23:47:30.892" v="4087" actId="47"/>
        <pc:sldMkLst>
          <pc:docMk/>
          <pc:sldMk cId="1264344965" sldId="716"/>
        </pc:sldMkLst>
      </pc:sldChg>
      <pc:sldChg chg="del">
        <pc:chgData name="Damian Gordon" userId="796278f3-970d-4a3b-8137-dc597a054133" providerId="ADAL" clId="{B03D9205-DA14-4078-A5CE-E20AA991F75E}" dt="2024-11-08T23:47:30.892" v="4087" actId="47"/>
        <pc:sldMkLst>
          <pc:docMk/>
          <pc:sldMk cId="2570414941" sldId="717"/>
        </pc:sldMkLst>
      </pc:sldChg>
      <pc:sldChg chg="del">
        <pc:chgData name="Damian Gordon" userId="796278f3-970d-4a3b-8137-dc597a054133" providerId="ADAL" clId="{B03D9205-DA14-4078-A5CE-E20AA991F75E}" dt="2024-11-08T23:47:30.892" v="4087" actId="47"/>
        <pc:sldMkLst>
          <pc:docMk/>
          <pc:sldMk cId="743853068" sldId="718"/>
        </pc:sldMkLst>
      </pc:sldChg>
      <pc:sldChg chg="del">
        <pc:chgData name="Damian Gordon" userId="796278f3-970d-4a3b-8137-dc597a054133" providerId="ADAL" clId="{B03D9205-DA14-4078-A5CE-E20AA991F75E}" dt="2024-11-08T23:47:30.892" v="4087" actId="47"/>
        <pc:sldMkLst>
          <pc:docMk/>
          <pc:sldMk cId="2380218620" sldId="719"/>
        </pc:sldMkLst>
      </pc:sldChg>
      <pc:sldChg chg="del">
        <pc:chgData name="Damian Gordon" userId="796278f3-970d-4a3b-8137-dc597a054133" providerId="ADAL" clId="{B03D9205-DA14-4078-A5CE-E20AA991F75E}" dt="2024-11-08T23:47:30.892" v="4087" actId="47"/>
        <pc:sldMkLst>
          <pc:docMk/>
          <pc:sldMk cId="717447132" sldId="720"/>
        </pc:sldMkLst>
      </pc:sldChg>
      <pc:sldChg chg="del">
        <pc:chgData name="Damian Gordon" userId="796278f3-970d-4a3b-8137-dc597a054133" providerId="ADAL" clId="{B03D9205-DA14-4078-A5CE-E20AA991F75E}" dt="2024-11-08T23:47:30.892" v="4087" actId="47"/>
        <pc:sldMkLst>
          <pc:docMk/>
          <pc:sldMk cId="2626643392" sldId="721"/>
        </pc:sldMkLst>
      </pc:sldChg>
      <pc:sldChg chg="del">
        <pc:chgData name="Damian Gordon" userId="796278f3-970d-4a3b-8137-dc597a054133" providerId="ADAL" clId="{B03D9205-DA14-4078-A5CE-E20AA991F75E}" dt="2024-11-08T23:47:30.892" v="4087" actId="47"/>
        <pc:sldMkLst>
          <pc:docMk/>
          <pc:sldMk cId="2049118790" sldId="722"/>
        </pc:sldMkLst>
      </pc:sldChg>
      <pc:sldChg chg="del">
        <pc:chgData name="Damian Gordon" userId="796278f3-970d-4a3b-8137-dc597a054133" providerId="ADAL" clId="{B03D9205-DA14-4078-A5CE-E20AA991F75E}" dt="2024-11-08T23:47:30.892" v="4087" actId="47"/>
        <pc:sldMkLst>
          <pc:docMk/>
          <pc:sldMk cId="1144337560" sldId="723"/>
        </pc:sldMkLst>
      </pc:sldChg>
      <pc:sldChg chg="del">
        <pc:chgData name="Damian Gordon" userId="796278f3-970d-4a3b-8137-dc597a054133" providerId="ADAL" clId="{B03D9205-DA14-4078-A5CE-E20AA991F75E}" dt="2024-11-08T23:47:30.892" v="4087" actId="47"/>
        <pc:sldMkLst>
          <pc:docMk/>
          <pc:sldMk cId="4024808391" sldId="724"/>
        </pc:sldMkLst>
      </pc:sldChg>
      <pc:sldChg chg="del">
        <pc:chgData name="Damian Gordon" userId="796278f3-970d-4a3b-8137-dc597a054133" providerId="ADAL" clId="{B03D9205-DA14-4078-A5CE-E20AA991F75E}" dt="2024-11-08T23:47:30.892" v="4087" actId="47"/>
        <pc:sldMkLst>
          <pc:docMk/>
          <pc:sldMk cId="1418962274" sldId="725"/>
        </pc:sldMkLst>
      </pc:sldChg>
      <pc:sldChg chg="del">
        <pc:chgData name="Damian Gordon" userId="796278f3-970d-4a3b-8137-dc597a054133" providerId="ADAL" clId="{B03D9205-DA14-4078-A5CE-E20AA991F75E}" dt="2024-11-08T23:47:30.892" v="4087" actId="47"/>
        <pc:sldMkLst>
          <pc:docMk/>
          <pc:sldMk cId="3969788717" sldId="726"/>
        </pc:sldMkLst>
      </pc:sldChg>
      <pc:sldChg chg="modSp ord">
        <pc:chgData name="Damian Gordon" userId="796278f3-970d-4a3b-8137-dc597a054133" providerId="ADAL" clId="{B03D9205-DA14-4078-A5CE-E20AA991F75E}" dt="2024-11-08T16:27:08.925" v="685"/>
        <pc:sldMkLst>
          <pc:docMk/>
          <pc:sldMk cId="337636775" sldId="727"/>
        </pc:sldMkLst>
      </pc:sldChg>
      <pc:sldChg chg="del">
        <pc:chgData name="Damian Gordon" userId="796278f3-970d-4a3b-8137-dc597a054133" providerId="ADAL" clId="{B03D9205-DA14-4078-A5CE-E20AA991F75E}" dt="2024-11-09T11:23:48.633" v="4611" actId="47"/>
        <pc:sldMkLst>
          <pc:docMk/>
          <pc:sldMk cId="2932554033" sldId="728"/>
        </pc:sldMkLst>
      </pc:sldChg>
      <pc:sldChg chg="del">
        <pc:chgData name="Damian Gordon" userId="796278f3-970d-4a3b-8137-dc597a054133" providerId="ADAL" clId="{B03D9205-DA14-4078-A5CE-E20AA991F75E}" dt="2024-11-08T22:02:02.376" v="2170" actId="47"/>
        <pc:sldMkLst>
          <pc:docMk/>
          <pc:sldMk cId="3909325420" sldId="729"/>
        </pc:sldMkLst>
      </pc:sldChg>
      <pc:sldChg chg="del">
        <pc:chgData name="Damian Gordon" userId="796278f3-970d-4a3b-8137-dc597a054133" providerId="ADAL" clId="{B03D9205-DA14-4078-A5CE-E20AA991F75E}" dt="2024-11-08T22:02:02.376" v="2170" actId="47"/>
        <pc:sldMkLst>
          <pc:docMk/>
          <pc:sldMk cId="552204436" sldId="730"/>
        </pc:sldMkLst>
      </pc:sldChg>
      <pc:sldChg chg="del">
        <pc:chgData name="Damian Gordon" userId="796278f3-970d-4a3b-8137-dc597a054133" providerId="ADAL" clId="{B03D9205-DA14-4078-A5CE-E20AA991F75E}" dt="2024-11-08T22:02:02.376" v="2170" actId="47"/>
        <pc:sldMkLst>
          <pc:docMk/>
          <pc:sldMk cId="2206304953" sldId="732"/>
        </pc:sldMkLst>
      </pc:sldChg>
      <pc:sldChg chg="del">
        <pc:chgData name="Damian Gordon" userId="796278f3-970d-4a3b-8137-dc597a054133" providerId="ADAL" clId="{B03D9205-DA14-4078-A5CE-E20AA991F75E}" dt="2024-11-08T22:02:02.376" v="2170" actId="47"/>
        <pc:sldMkLst>
          <pc:docMk/>
          <pc:sldMk cId="43334539" sldId="733"/>
        </pc:sldMkLst>
      </pc:sldChg>
      <pc:sldChg chg="del">
        <pc:chgData name="Damian Gordon" userId="796278f3-970d-4a3b-8137-dc597a054133" providerId="ADAL" clId="{B03D9205-DA14-4078-A5CE-E20AA991F75E}" dt="2024-11-08T22:02:02.376" v="2170" actId="47"/>
        <pc:sldMkLst>
          <pc:docMk/>
          <pc:sldMk cId="99049904" sldId="734"/>
        </pc:sldMkLst>
      </pc:sldChg>
      <pc:sldChg chg="del">
        <pc:chgData name="Damian Gordon" userId="796278f3-970d-4a3b-8137-dc597a054133" providerId="ADAL" clId="{B03D9205-DA14-4078-A5CE-E20AA991F75E}" dt="2024-11-08T22:02:02.376" v="2170" actId="47"/>
        <pc:sldMkLst>
          <pc:docMk/>
          <pc:sldMk cId="351965085" sldId="735"/>
        </pc:sldMkLst>
      </pc:sldChg>
      <pc:sldChg chg="del">
        <pc:chgData name="Damian Gordon" userId="796278f3-970d-4a3b-8137-dc597a054133" providerId="ADAL" clId="{B03D9205-DA14-4078-A5CE-E20AA991F75E}" dt="2024-11-08T22:02:02.376" v="2170" actId="47"/>
        <pc:sldMkLst>
          <pc:docMk/>
          <pc:sldMk cId="1161093062" sldId="736"/>
        </pc:sldMkLst>
      </pc:sldChg>
      <pc:sldChg chg="addSp modSp add mod">
        <pc:chgData name="Damian Gordon" userId="796278f3-970d-4a3b-8137-dc597a054133" providerId="ADAL" clId="{B03D9205-DA14-4078-A5CE-E20AA991F75E}" dt="2024-11-09T10:40:38.597" v="4296"/>
        <pc:sldMkLst>
          <pc:docMk/>
          <pc:sldMk cId="3335339159" sldId="737"/>
        </pc:sldMkLst>
      </pc:sldChg>
      <pc:sldChg chg="add del ord">
        <pc:chgData name="Damian Gordon" userId="796278f3-970d-4a3b-8137-dc597a054133" providerId="ADAL" clId="{B03D9205-DA14-4078-A5CE-E20AA991F75E}" dt="2024-11-09T10:34:20.488" v="4145" actId="47"/>
        <pc:sldMkLst>
          <pc:docMk/>
          <pc:sldMk cId="3604198689" sldId="738"/>
        </pc:sldMkLst>
      </pc:sldChg>
      <pc:sldChg chg="delSp add del setBg delDesignElem">
        <pc:chgData name="Damian Gordon" userId="796278f3-970d-4a3b-8137-dc597a054133" providerId="ADAL" clId="{B03D9205-DA14-4078-A5CE-E20AA991F75E}" dt="2024-11-08T22:02:02.376" v="2170" actId="47"/>
        <pc:sldMkLst>
          <pc:docMk/>
          <pc:sldMk cId="2778201178" sldId="739"/>
        </pc:sldMkLst>
      </pc:sldChg>
      <pc:sldChg chg="addSp delSp modSp add mod">
        <pc:chgData name="Damian Gordon" userId="796278f3-970d-4a3b-8137-dc597a054133" providerId="ADAL" clId="{B03D9205-DA14-4078-A5CE-E20AA991F75E}" dt="2024-11-08T20:50:36.625" v="1829" actId="14100"/>
        <pc:sldMkLst>
          <pc:docMk/>
          <pc:sldMk cId="3116750807" sldId="740"/>
        </pc:sldMkLst>
      </pc:sldChg>
      <pc:sldChg chg="addSp delSp modSp add mod">
        <pc:chgData name="Damian Gordon" userId="796278f3-970d-4a3b-8137-dc597a054133" providerId="ADAL" clId="{B03D9205-DA14-4078-A5CE-E20AA991F75E}" dt="2024-11-08T19:11:34.457" v="1531" actId="1035"/>
        <pc:sldMkLst>
          <pc:docMk/>
          <pc:sldMk cId="2126157197" sldId="741"/>
        </pc:sldMkLst>
      </pc:sldChg>
      <pc:sldChg chg="addSp delSp modSp add mod">
        <pc:chgData name="Damian Gordon" userId="796278f3-970d-4a3b-8137-dc597a054133" providerId="ADAL" clId="{B03D9205-DA14-4078-A5CE-E20AA991F75E}" dt="2024-11-08T20:47:06.995" v="1604"/>
        <pc:sldMkLst>
          <pc:docMk/>
          <pc:sldMk cId="2100616338" sldId="742"/>
        </pc:sldMkLst>
      </pc:sldChg>
      <pc:sldChg chg="addSp delSp modSp add mod">
        <pc:chgData name="Damian Gordon" userId="796278f3-970d-4a3b-8137-dc597a054133" providerId="ADAL" clId="{B03D9205-DA14-4078-A5CE-E20AA991F75E}" dt="2024-11-08T15:46:29.435" v="670" actId="20577"/>
        <pc:sldMkLst>
          <pc:docMk/>
          <pc:sldMk cId="1933395079" sldId="743"/>
        </pc:sldMkLst>
      </pc:sldChg>
      <pc:sldChg chg="addSp delSp modSp add mod ord">
        <pc:chgData name="Damian Gordon" userId="796278f3-970d-4a3b-8137-dc597a054133" providerId="ADAL" clId="{B03D9205-DA14-4078-A5CE-E20AA991F75E}" dt="2024-11-08T18:22:21.182" v="821" actId="1076"/>
        <pc:sldMkLst>
          <pc:docMk/>
          <pc:sldMk cId="1502667413" sldId="744"/>
        </pc:sldMkLst>
      </pc:sldChg>
      <pc:sldChg chg="addSp delSp modSp add mod">
        <pc:chgData name="Damian Gordon" userId="796278f3-970d-4a3b-8137-dc597a054133" providerId="ADAL" clId="{B03D9205-DA14-4078-A5CE-E20AA991F75E}" dt="2024-11-08T16:27:41.354" v="692" actId="14100"/>
        <pc:sldMkLst>
          <pc:docMk/>
          <pc:sldMk cId="931328414" sldId="745"/>
        </pc:sldMkLst>
      </pc:sldChg>
      <pc:sldChg chg="addSp modSp add mod">
        <pc:chgData name="Damian Gordon" userId="796278f3-970d-4a3b-8137-dc597a054133" providerId="ADAL" clId="{B03D9205-DA14-4078-A5CE-E20AA991F75E}" dt="2024-11-08T20:47:42.435" v="1748" actId="1035"/>
        <pc:sldMkLst>
          <pc:docMk/>
          <pc:sldMk cId="4241562838" sldId="746"/>
        </pc:sldMkLst>
      </pc:sldChg>
      <pc:sldChg chg="addSp delSp modSp add mod">
        <pc:chgData name="Damian Gordon" userId="796278f3-970d-4a3b-8137-dc597a054133" providerId="ADAL" clId="{B03D9205-DA14-4078-A5CE-E20AA991F75E}" dt="2024-11-08T18:23:06.076" v="831" actId="1076"/>
        <pc:sldMkLst>
          <pc:docMk/>
          <pc:sldMk cId="3432327591" sldId="747"/>
        </pc:sldMkLst>
      </pc:sldChg>
      <pc:sldChg chg="add del">
        <pc:chgData name="Damian Gordon" userId="796278f3-970d-4a3b-8137-dc597a054133" providerId="ADAL" clId="{B03D9205-DA14-4078-A5CE-E20AA991F75E}" dt="2024-11-08T18:58:24.270" v="1345" actId="47"/>
        <pc:sldMkLst>
          <pc:docMk/>
          <pc:sldMk cId="85250576" sldId="748"/>
        </pc:sldMkLst>
      </pc:sldChg>
      <pc:sldChg chg="addSp delSp modSp add">
        <pc:chgData name="Damian Gordon" userId="796278f3-970d-4a3b-8137-dc597a054133" providerId="ADAL" clId="{B03D9205-DA14-4078-A5CE-E20AA991F75E}" dt="2024-11-08T20:47:01.385" v="1602" actId="1035"/>
        <pc:sldMkLst>
          <pc:docMk/>
          <pc:sldMk cId="4012157166" sldId="749"/>
        </pc:sldMkLst>
      </pc:sldChg>
      <pc:sldChg chg="addSp delSp modSp add mod">
        <pc:chgData name="Damian Gordon" userId="796278f3-970d-4a3b-8137-dc597a054133" providerId="ADAL" clId="{B03D9205-DA14-4078-A5CE-E20AA991F75E}" dt="2024-11-08T20:47:45.535" v="1749"/>
        <pc:sldMkLst>
          <pc:docMk/>
          <pc:sldMk cId="3914347053" sldId="750"/>
        </pc:sldMkLst>
      </pc:sldChg>
      <pc:sldChg chg="addSp delSp modSp add mod">
        <pc:chgData name="Damian Gordon" userId="796278f3-970d-4a3b-8137-dc597a054133" providerId="ADAL" clId="{B03D9205-DA14-4078-A5CE-E20AA991F75E}" dt="2024-11-08T20:48:14.435" v="1765" actId="1036"/>
        <pc:sldMkLst>
          <pc:docMk/>
          <pc:sldMk cId="2288994801" sldId="751"/>
        </pc:sldMkLst>
      </pc:sldChg>
      <pc:sldChg chg="addSp delSp modSp add mod">
        <pc:chgData name="Damian Gordon" userId="796278f3-970d-4a3b-8137-dc597a054133" providerId="ADAL" clId="{B03D9205-DA14-4078-A5CE-E20AA991F75E}" dt="2024-11-08T20:48:20.355" v="1766"/>
        <pc:sldMkLst>
          <pc:docMk/>
          <pc:sldMk cId="1936188874" sldId="752"/>
        </pc:sldMkLst>
      </pc:sldChg>
      <pc:sldChg chg="addSp delSp modSp add mod ord">
        <pc:chgData name="Damian Gordon" userId="796278f3-970d-4a3b-8137-dc597a054133" providerId="ADAL" clId="{B03D9205-DA14-4078-A5CE-E20AA991F75E}" dt="2024-11-08T20:50:06.475" v="1824"/>
        <pc:sldMkLst>
          <pc:docMk/>
          <pc:sldMk cId="2495214528" sldId="753"/>
        </pc:sldMkLst>
      </pc:sldChg>
      <pc:sldChg chg="addSp delSp modSp add mod">
        <pc:chgData name="Damian Gordon" userId="796278f3-970d-4a3b-8137-dc597a054133" providerId="ADAL" clId="{B03D9205-DA14-4078-A5CE-E20AA991F75E}" dt="2024-11-08T20:49:58.480" v="1823" actId="167"/>
        <pc:sldMkLst>
          <pc:docMk/>
          <pc:sldMk cId="2784711223" sldId="754"/>
        </pc:sldMkLst>
      </pc:sldChg>
      <pc:sldChg chg="addSp delSp modSp add mod">
        <pc:chgData name="Damian Gordon" userId="796278f3-970d-4a3b-8137-dc597a054133" providerId="ADAL" clId="{B03D9205-DA14-4078-A5CE-E20AA991F75E}" dt="2024-11-08T21:33:32.802" v="1912" actId="20577"/>
        <pc:sldMkLst>
          <pc:docMk/>
          <pc:sldMk cId="754332516" sldId="755"/>
        </pc:sldMkLst>
      </pc:sldChg>
      <pc:sldChg chg="modSp add mod">
        <pc:chgData name="Damian Gordon" userId="796278f3-970d-4a3b-8137-dc597a054133" providerId="ADAL" clId="{B03D9205-DA14-4078-A5CE-E20AA991F75E}" dt="2024-11-08T21:32:27.423" v="1888" actId="27636"/>
        <pc:sldMkLst>
          <pc:docMk/>
          <pc:sldMk cId="3897460127" sldId="756"/>
        </pc:sldMkLst>
      </pc:sldChg>
      <pc:sldChg chg="addSp delSp modSp add mod">
        <pc:chgData name="Damian Gordon" userId="796278f3-970d-4a3b-8137-dc597a054133" providerId="ADAL" clId="{B03D9205-DA14-4078-A5CE-E20AA991F75E}" dt="2024-11-08T21:38:24.581" v="1978" actId="27636"/>
        <pc:sldMkLst>
          <pc:docMk/>
          <pc:sldMk cId="2988531067" sldId="757"/>
        </pc:sldMkLst>
      </pc:sldChg>
      <pc:sldChg chg="modSp add mod ord">
        <pc:chgData name="Damian Gordon" userId="796278f3-970d-4a3b-8137-dc597a054133" providerId="ADAL" clId="{B03D9205-DA14-4078-A5CE-E20AA991F75E}" dt="2024-11-08T21:37:56.421" v="1976" actId="20577"/>
        <pc:sldMkLst>
          <pc:docMk/>
          <pc:sldMk cId="1672895734" sldId="758"/>
        </pc:sldMkLst>
      </pc:sldChg>
      <pc:sldChg chg="add del">
        <pc:chgData name="Damian Gordon" userId="796278f3-970d-4a3b-8137-dc597a054133" providerId="ADAL" clId="{B03D9205-DA14-4078-A5CE-E20AA991F75E}" dt="2024-11-08T21:34:27.782" v="1915"/>
        <pc:sldMkLst>
          <pc:docMk/>
          <pc:sldMk cId="4023149953" sldId="758"/>
        </pc:sldMkLst>
      </pc:sldChg>
      <pc:sldChg chg="addSp delSp modSp add mod">
        <pc:chgData name="Damian Gordon" userId="796278f3-970d-4a3b-8137-dc597a054133" providerId="ADAL" clId="{B03D9205-DA14-4078-A5CE-E20AA991F75E}" dt="2024-11-08T21:42:14.476" v="2026" actId="27636"/>
        <pc:sldMkLst>
          <pc:docMk/>
          <pc:sldMk cId="1716110153" sldId="759"/>
        </pc:sldMkLst>
      </pc:sldChg>
      <pc:sldChg chg="addSp delSp modSp add mod">
        <pc:chgData name="Damian Gordon" userId="796278f3-970d-4a3b-8137-dc597a054133" providerId="ADAL" clId="{B03D9205-DA14-4078-A5CE-E20AA991F75E}" dt="2024-11-08T23:10:08.766" v="3145" actId="478"/>
        <pc:sldMkLst>
          <pc:docMk/>
          <pc:sldMk cId="4136825654" sldId="760"/>
        </pc:sldMkLst>
      </pc:sldChg>
      <pc:sldChg chg="delSp modSp add mod">
        <pc:chgData name="Damian Gordon" userId="796278f3-970d-4a3b-8137-dc597a054133" providerId="ADAL" clId="{B03D9205-DA14-4078-A5CE-E20AA991F75E}" dt="2024-11-09T11:27:52.343" v="4618" actId="20577"/>
        <pc:sldMkLst>
          <pc:docMk/>
          <pc:sldMk cId="4185795757" sldId="761"/>
        </pc:sldMkLst>
      </pc:sldChg>
      <pc:sldChg chg="modSp add mod">
        <pc:chgData name="Damian Gordon" userId="796278f3-970d-4a3b-8137-dc597a054133" providerId="ADAL" clId="{B03D9205-DA14-4078-A5CE-E20AA991F75E}" dt="2024-11-08T23:06:32.304" v="3106" actId="113"/>
        <pc:sldMkLst>
          <pc:docMk/>
          <pc:sldMk cId="644211933" sldId="762"/>
        </pc:sldMkLst>
      </pc:sldChg>
      <pc:sldChg chg="addSp delSp modSp add mod">
        <pc:chgData name="Damian Gordon" userId="796278f3-970d-4a3b-8137-dc597a054133" providerId="ADAL" clId="{B03D9205-DA14-4078-A5CE-E20AA991F75E}" dt="2024-11-08T23:45:17.080" v="4050" actId="1582"/>
        <pc:sldMkLst>
          <pc:docMk/>
          <pc:sldMk cId="3528280648" sldId="763"/>
        </pc:sldMkLst>
      </pc:sldChg>
      <pc:sldChg chg="addSp modSp add mod">
        <pc:chgData name="Damian Gordon" userId="796278f3-970d-4a3b-8137-dc597a054133" providerId="ADAL" clId="{B03D9205-DA14-4078-A5CE-E20AA991F75E}" dt="2024-11-08T23:45:20.642" v="4051"/>
        <pc:sldMkLst>
          <pc:docMk/>
          <pc:sldMk cId="520601442" sldId="764"/>
        </pc:sldMkLst>
      </pc:sldChg>
      <pc:sldChg chg="modSp add del mod ord">
        <pc:chgData name="Damian Gordon" userId="796278f3-970d-4a3b-8137-dc597a054133" providerId="ADAL" clId="{B03D9205-DA14-4078-A5CE-E20AA991F75E}" dt="2024-11-08T23:04:05.374" v="2957" actId="47"/>
        <pc:sldMkLst>
          <pc:docMk/>
          <pc:sldMk cId="295042256" sldId="765"/>
        </pc:sldMkLst>
      </pc:sldChg>
      <pc:sldChg chg="modSp add mod ord">
        <pc:chgData name="Damian Gordon" userId="796278f3-970d-4a3b-8137-dc597a054133" providerId="ADAL" clId="{B03D9205-DA14-4078-A5CE-E20AA991F75E}" dt="2024-11-08T23:36:00.584" v="3932" actId="404"/>
        <pc:sldMkLst>
          <pc:docMk/>
          <pc:sldMk cId="3702475705" sldId="766"/>
        </pc:sldMkLst>
      </pc:sldChg>
      <pc:sldChg chg="addSp modSp add mod">
        <pc:chgData name="Damian Gordon" userId="796278f3-970d-4a3b-8137-dc597a054133" providerId="ADAL" clId="{B03D9205-DA14-4078-A5CE-E20AA991F75E}" dt="2024-11-08T23:45:23.682" v="4052"/>
        <pc:sldMkLst>
          <pc:docMk/>
          <pc:sldMk cId="1206749708" sldId="767"/>
        </pc:sldMkLst>
      </pc:sldChg>
      <pc:sldChg chg="addSp delSp modSp add mod">
        <pc:chgData name="Damian Gordon" userId="796278f3-970d-4a3b-8137-dc597a054133" providerId="ADAL" clId="{B03D9205-DA14-4078-A5CE-E20AA991F75E}" dt="2024-11-08T23:45:25.906" v="4053"/>
        <pc:sldMkLst>
          <pc:docMk/>
          <pc:sldMk cId="3651706390" sldId="768"/>
        </pc:sldMkLst>
      </pc:sldChg>
      <pc:sldChg chg="addSp modSp add mod">
        <pc:chgData name="Damian Gordon" userId="796278f3-970d-4a3b-8137-dc597a054133" providerId="ADAL" clId="{B03D9205-DA14-4078-A5CE-E20AA991F75E}" dt="2024-11-08T23:45:31.246" v="4054"/>
        <pc:sldMkLst>
          <pc:docMk/>
          <pc:sldMk cId="1426221555" sldId="769"/>
        </pc:sldMkLst>
      </pc:sldChg>
      <pc:sldChg chg="addSp modSp add del mod ord">
        <pc:chgData name="Damian Gordon" userId="796278f3-970d-4a3b-8137-dc597a054133" providerId="ADAL" clId="{B03D9205-DA14-4078-A5CE-E20AA991F75E}" dt="2024-11-08T23:45:37.457" v="4055"/>
        <pc:sldMkLst>
          <pc:docMk/>
          <pc:sldMk cId="2741462461" sldId="770"/>
        </pc:sldMkLst>
      </pc:sldChg>
      <pc:sldChg chg="addSp modSp add mod">
        <pc:chgData name="Damian Gordon" userId="796278f3-970d-4a3b-8137-dc597a054133" providerId="ADAL" clId="{B03D9205-DA14-4078-A5CE-E20AA991F75E}" dt="2024-11-08T23:45:43.337" v="4056"/>
        <pc:sldMkLst>
          <pc:docMk/>
          <pc:sldMk cId="1875120253" sldId="771"/>
        </pc:sldMkLst>
      </pc:sldChg>
      <pc:sldChg chg="addSp modSp add mod ord">
        <pc:chgData name="Damian Gordon" userId="796278f3-970d-4a3b-8137-dc597a054133" providerId="ADAL" clId="{B03D9205-DA14-4078-A5CE-E20AA991F75E}" dt="2024-11-08T23:45:47.395" v="4057"/>
        <pc:sldMkLst>
          <pc:docMk/>
          <pc:sldMk cId="863486708" sldId="772"/>
        </pc:sldMkLst>
      </pc:sldChg>
      <pc:sldChg chg="addSp modSp add mod">
        <pc:chgData name="Damian Gordon" userId="796278f3-970d-4a3b-8137-dc597a054133" providerId="ADAL" clId="{B03D9205-DA14-4078-A5CE-E20AA991F75E}" dt="2024-11-08T23:45:50.430" v="4058"/>
        <pc:sldMkLst>
          <pc:docMk/>
          <pc:sldMk cId="3690064929" sldId="773"/>
        </pc:sldMkLst>
      </pc:sldChg>
      <pc:sldChg chg="addSp modSp add del mod">
        <pc:chgData name="Damian Gordon" userId="796278f3-970d-4a3b-8137-dc597a054133" providerId="ADAL" clId="{B03D9205-DA14-4078-A5CE-E20AA991F75E}" dt="2024-11-09T11:28:57.191" v="4736" actId="47"/>
        <pc:sldMkLst>
          <pc:docMk/>
          <pc:sldMk cId="4162328189" sldId="774"/>
        </pc:sldMkLst>
      </pc:sldChg>
      <pc:sldChg chg="delSp modSp add mod ord">
        <pc:chgData name="Damian Gordon" userId="796278f3-970d-4a3b-8137-dc597a054133" providerId="ADAL" clId="{B03D9205-DA14-4078-A5CE-E20AA991F75E}" dt="2024-11-08T23:43:49.764" v="4042" actId="20577"/>
        <pc:sldMkLst>
          <pc:docMk/>
          <pc:sldMk cId="652402510" sldId="775"/>
        </pc:sldMkLst>
      </pc:sldChg>
      <pc:sldChg chg="modSp add del mod">
        <pc:chgData name="Damian Gordon" userId="796278f3-970d-4a3b-8137-dc597a054133" providerId="ADAL" clId="{B03D9205-DA14-4078-A5CE-E20AA991F75E}" dt="2024-11-09T11:08:18.750" v="4544" actId="47"/>
        <pc:sldMkLst>
          <pc:docMk/>
          <pc:sldMk cId="1689215393" sldId="776"/>
        </pc:sldMkLst>
      </pc:sldChg>
      <pc:sldChg chg="add del">
        <pc:chgData name="Damian Gordon" userId="796278f3-970d-4a3b-8137-dc597a054133" providerId="ADAL" clId="{B03D9205-DA14-4078-A5CE-E20AA991F75E}" dt="2024-11-09T11:08:18.750" v="4544" actId="47"/>
        <pc:sldMkLst>
          <pc:docMk/>
          <pc:sldMk cId="1517756655" sldId="777"/>
        </pc:sldMkLst>
      </pc:sldChg>
      <pc:sldChg chg="add del">
        <pc:chgData name="Damian Gordon" userId="796278f3-970d-4a3b-8137-dc597a054133" providerId="ADAL" clId="{B03D9205-DA14-4078-A5CE-E20AA991F75E}" dt="2024-11-09T11:08:18.750" v="4544" actId="47"/>
        <pc:sldMkLst>
          <pc:docMk/>
          <pc:sldMk cId="3980533589" sldId="778"/>
        </pc:sldMkLst>
      </pc:sldChg>
      <pc:sldChg chg="add del">
        <pc:chgData name="Damian Gordon" userId="796278f3-970d-4a3b-8137-dc597a054133" providerId="ADAL" clId="{B03D9205-DA14-4078-A5CE-E20AA991F75E}" dt="2024-11-09T11:08:18.750" v="4544" actId="47"/>
        <pc:sldMkLst>
          <pc:docMk/>
          <pc:sldMk cId="2735918750" sldId="779"/>
        </pc:sldMkLst>
      </pc:sldChg>
      <pc:sldChg chg="addSp modSp add mod">
        <pc:chgData name="Damian Gordon" userId="796278f3-970d-4a3b-8137-dc597a054133" providerId="ADAL" clId="{B03D9205-DA14-4078-A5CE-E20AA991F75E}" dt="2024-11-09T10:40:46.130" v="4298"/>
        <pc:sldMkLst>
          <pc:docMk/>
          <pc:sldMk cId="3542683456" sldId="780"/>
        </pc:sldMkLst>
      </pc:sldChg>
      <pc:sldChg chg="addSp delSp modSp new mod modMedia setBg">
        <pc:chgData name="Damian Gordon" userId="796278f3-970d-4a3b-8137-dc597a054133" providerId="ADAL" clId="{B03D9205-DA14-4078-A5CE-E20AA991F75E}" dt="2024-11-09T10:39:27.061" v="4286" actId="207"/>
        <pc:sldMkLst>
          <pc:docMk/>
          <pc:sldMk cId="492874878" sldId="781"/>
        </pc:sldMkLst>
      </pc:sldChg>
      <pc:sldChg chg="addSp delSp modSp add mod">
        <pc:chgData name="Damian Gordon" userId="796278f3-970d-4a3b-8137-dc597a054133" providerId="ADAL" clId="{B03D9205-DA14-4078-A5CE-E20AA991F75E}" dt="2024-11-09T10:44:04.379" v="4305" actId="22"/>
        <pc:sldMkLst>
          <pc:docMk/>
          <pc:sldMk cId="3255880835" sldId="782"/>
        </pc:sldMkLst>
      </pc:sldChg>
      <pc:sldChg chg="addSp modSp add mod">
        <pc:chgData name="Damian Gordon" userId="796278f3-970d-4a3b-8137-dc597a054133" providerId="ADAL" clId="{B03D9205-DA14-4078-A5CE-E20AA991F75E}" dt="2024-11-09T10:45:05.381" v="4310" actId="14100"/>
        <pc:sldMkLst>
          <pc:docMk/>
          <pc:sldMk cId="3400421097" sldId="783"/>
        </pc:sldMkLst>
      </pc:sldChg>
      <pc:sldChg chg="addSp modSp add mod">
        <pc:chgData name="Damian Gordon" userId="796278f3-970d-4a3b-8137-dc597a054133" providerId="ADAL" clId="{B03D9205-DA14-4078-A5CE-E20AA991F75E}" dt="2024-11-09T10:47:54.476" v="4427" actId="1076"/>
        <pc:sldMkLst>
          <pc:docMk/>
          <pc:sldMk cId="2897823732" sldId="784"/>
        </pc:sldMkLst>
      </pc:sldChg>
      <pc:sldChg chg="addSp delSp modSp add del mod">
        <pc:chgData name="Damian Gordon" userId="796278f3-970d-4a3b-8137-dc597a054133" providerId="ADAL" clId="{B03D9205-DA14-4078-A5CE-E20AA991F75E}" dt="2024-11-09T10:50:34.924" v="4468" actId="47"/>
        <pc:sldMkLst>
          <pc:docMk/>
          <pc:sldMk cId="1057882984" sldId="785"/>
        </pc:sldMkLst>
      </pc:sldChg>
      <pc:sldChg chg="addSp delSp modSp new mod">
        <pc:chgData name="Damian Gordon" userId="796278f3-970d-4a3b-8137-dc597a054133" providerId="ADAL" clId="{B03D9205-DA14-4078-A5CE-E20AA991F75E}" dt="2024-11-09T11:00:27.054" v="4517" actId="2711"/>
        <pc:sldMkLst>
          <pc:docMk/>
          <pc:sldMk cId="2861736560" sldId="786"/>
        </pc:sldMkLst>
      </pc:sldChg>
      <pc:sldChg chg="addSp delSp modSp add mod setBg">
        <pc:chgData name="Damian Gordon" userId="796278f3-970d-4a3b-8137-dc597a054133" providerId="ADAL" clId="{B03D9205-DA14-4078-A5CE-E20AA991F75E}" dt="2024-11-09T11:06:58.364" v="4540"/>
        <pc:sldMkLst>
          <pc:docMk/>
          <pc:sldMk cId="520445968" sldId="787"/>
        </pc:sldMkLst>
      </pc:sldChg>
      <pc:sldChg chg="addSp delSp modSp add del mod setBg">
        <pc:chgData name="Damian Gordon" userId="796278f3-970d-4a3b-8137-dc597a054133" providerId="ADAL" clId="{B03D9205-DA14-4078-A5CE-E20AA991F75E}" dt="2024-11-09T10:51:56.686" v="4478" actId="47"/>
        <pc:sldMkLst>
          <pc:docMk/>
          <pc:sldMk cId="1686521437" sldId="788"/>
        </pc:sldMkLst>
      </pc:sldChg>
      <pc:sldChg chg="addSp delSp modSp add mod setBg">
        <pc:chgData name="Damian Gordon" userId="796278f3-970d-4a3b-8137-dc597a054133" providerId="ADAL" clId="{B03D9205-DA14-4078-A5CE-E20AA991F75E}" dt="2024-11-09T11:06:07.429" v="4537" actId="1076"/>
        <pc:sldMkLst>
          <pc:docMk/>
          <pc:sldMk cId="3160904605" sldId="788"/>
        </pc:sldMkLst>
      </pc:sldChg>
      <pc:sldChg chg="delSp modSp add mod">
        <pc:chgData name="Damian Gordon" userId="796278f3-970d-4a3b-8137-dc597a054133" providerId="ADAL" clId="{B03D9205-DA14-4078-A5CE-E20AA991F75E}" dt="2024-11-09T11:35:01.454" v="4844" actId="27636"/>
        <pc:sldMkLst>
          <pc:docMk/>
          <pc:sldMk cId="406658134" sldId="789"/>
        </pc:sldMkLst>
      </pc:sldChg>
      <pc:sldChg chg="addSp modSp add mod">
        <pc:chgData name="Damian Gordon" userId="796278f3-970d-4a3b-8137-dc597a054133" providerId="ADAL" clId="{B03D9205-DA14-4078-A5CE-E20AA991F75E}" dt="2024-11-09T11:28:49.396" v="4735" actId="14100"/>
        <pc:sldMkLst>
          <pc:docMk/>
          <pc:sldMk cId="3603184083" sldId="790"/>
        </pc:sldMkLst>
      </pc:sldChg>
      <pc:sldChg chg="add del">
        <pc:chgData name="Damian Gordon" userId="796278f3-970d-4a3b-8137-dc597a054133" providerId="ADAL" clId="{B03D9205-DA14-4078-A5CE-E20AA991F75E}" dt="2024-11-09T11:28:06.733" v="4621"/>
        <pc:sldMkLst>
          <pc:docMk/>
          <pc:sldMk cId="192886193" sldId="791"/>
        </pc:sldMkLst>
      </pc:sldChg>
      <pc:sldChg chg="add del">
        <pc:chgData name="Damian Gordon" userId="796278f3-970d-4a3b-8137-dc597a054133" providerId="ADAL" clId="{B03D9205-DA14-4078-A5CE-E20AA991F75E}" dt="2024-11-09T11:28:15.522" v="4623"/>
        <pc:sldMkLst>
          <pc:docMk/>
          <pc:sldMk cId="1950453351" sldId="791"/>
        </pc:sldMkLst>
      </pc:sldChg>
      <pc:sldChg chg="add">
        <pc:chgData name="Damian Gordon" userId="796278f3-970d-4a3b-8137-dc597a054133" providerId="ADAL" clId="{B03D9205-DA14-4078-A5CE-E20AA991F75E}" dt="2024-11-09T11:32:19.623" v="4813"/>
        <pc:sldMkLst>
          <pc:docMk/>
          <pc:sldMk cId="2166172882" sldId="791"/>
        </pc:sldMkLst>
      </pc:sldChg>
      <pc:sldChg chg="modSp add mod">
        <pc:chgData name="Damian Gordon" userId="796278f3-970d-4a3b-8137-dc597a054133" providerId="ADAL" clId="{B03D9205-DA14-4078-A5CE-E20AA991F75E}" dt="2024-11-09T12:14:25.194" v="5408" actId="20577"/>
        <pc:sldMkLst>
          <pc:docMk/>
          <pc:sldMk cId="3285808523" sldId="792"/>
        </pc:sldMkLst>
      </pc:sldChg>
      <pc:sldChg chg="modSp add mod">
        <pc:chgData name="Damian Gordon" userId="796278f3-970d-4a3b-8137-dc597a054133" providerId="ADAL" clId="{B03D9205-DA14-4078-A5CE-E20AA991F75E}" dt="2024-11-09T12:14:04.414" v="5394" actId="20577"/>
        <pc:sldMkLst>
          <pc:docMk/>
          <pc:sldMk cId="183918557" sldId="793"/>
        </pc:sldMkLst>
      </pc:sldChg>
      <pc:sldChg chg="modSp add mod ord">
        <pc:chgData name="Damian Gordon" userId="796278f3-970d-4a3b-8137-dc597a054133" providerId="ADAL" clId="{B03D9205-DA14-4078-A5CE-E20AA991F75E}" dt="2024-11-09T12:13:35.099" v="5372" actId="20577"/>
        <pc:sldMkLst>
          <pc:docMk/>
          <pc:sldMk cId="342127885" sldId="794"/>
        </pc:sldMkLst>
      </pc:sldChg>
      <pc:sldChg chg="modSp add mod">
        <pc:chgData name="Damian Gordon" userId="796278f3-970d-4a3b-8137-dc597a054133" providerId="ADAL" clId="{B03D9205-DA14-4078-A5CE-E20AA991F75E}" dt="2024-11-09T12:08:06.722" v="4958" actId="20577"/>
        <pc:sldMkLst>
          <pc:docMk/>
          <pc:sldMk cId="1333833009" sldId="795"/>
        </pc:sldMkLst>
      </pc:sldChg>
      <pc:sldChg chg="modSp add del mod">
        <pc:chgData name="Damian Gordon" userId="796278f3-970d-4a3b-8137-dc597a054133" providerId="ADAL" clId="{B03D9205-DA14-4078-A5CE-E20AA991F75E}" dt="2024-11-09T12:12:15.995" v="5287" actId="2696"/>
        <pc:sldMkLst>
          <pc:docMk/>
          <pc:sldMk cId="1024198038" sldId="796"/>
        </pc:sldMkLst>
      </pc:sldChg>
      <pc:sldChg chg="modSp add mod">
        <pc:chgData name="Damian Gordon" userId="796278f3-970d-4a3b-8137-dc597a054133" providerId="ADAL" clId="{B03D9205-DA14-4078-A5CE-E20AA991F75E}" dt="2024-11-09T12:11:34.139" v="5282" actId="20577"/>
        <pc:sldMkLst>
          <pc:docMk/>
          <pc:sldMk cId="203997205" sldId="7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EE96E-B7A3-40FC-B40C-1652DBD09953}" type="datetimeFigureOut">
              <a:rPr lang="en-IE" smtClean="0"/>
              <a:t>05/02/2025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C2C7E2-A38D-4063-B2B8-A2A9C0F33D9F}" type="slidenum">
              <a:rPr lang="en-IE" smtClean="0"/>
              <a:t>‹#›</a:t>
            </a:fld>
            <a:endParaRPr lang="en-IE"/>
          </a:p>
        </p:txBody>
      </p:sp>
    </p:spTree>
    <p:extLst>
      <p:ext uri="{BB962C8B-B14F-4D97-AF65-F5344CB8AC3E}">
        <p14:creationId xmlns:p14="http://schemas.microsoft.com/office/powerpoint/2010/main" val="332954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78FC40A-E81D-5048-35BF-B5DC52C9F6EE}"/>
              </a:ext>
            </a:extLst>
          </p:cNvPr>
          <p:cNvSpPr>
            <a:spLocks noGrp="1" noRot="1" noChangeAspect="1" noTextEdit="1"/>
          </p:cNvSpPr>
          <p:nvPr>
            <p:ph type="sldImg"/>
          </p:nvPr>
        </p:nvSpPr>
        <p:spPr>
          <a:ln/>
        </p:spPr>
      </p:sp>
      <p:sp>
        <p:nvSpPr>
          <p:cNvPr id="25603" name="Notes Placeholder 2">
            <a:extLst>
              <a:ext uri="{FF2B5EF4-FFF2-40B4-BE49-F238E27FC236}">
                <a16:creationId xmlns:a16="http://schemas.microsoft.com/office/drawing/2014/main" id="{1C3C3379-0142-8FA9-267C-6E34B471FD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p>
        </p:txBody>
      </p:sp>
      <p:sp>
        <p:nvSpPr>
          <p:cNvPr id="25604" name="Slide Number Placeholder 3">
            <a:extLst>
              <a:ext uri="{FF2B5EF4-FFF2-40B4-BE49-F238E27FC236}">
                <a16:creationId xmlns:a16="http://schemas.microsoft.com/office/drawing/2014/main" id="{E2F76FB2-11F8-A95B-5B04-63BD38FB58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B5F8E0-F8A3-4896-8C65-42AC28786A63}" type="slidenum">
              <a:rPr lang="en-US" altLang="en-US">
                <a:latin typeface="Times New Roman" panose="02020603050405020304" pitchFamily="18" charset="0"/>
              </a:rPr>
              <a:pPr/>
              <a:t>2</a:t>
            </a:fld>
            <a:endParaRPr lang="en-US"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64AE5176-05A2-CFBA-248B-9291B869633A}"/>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3D1183E8-0C13-E9FA-E097-62D6EAA6C1E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p>
        </p:txBody>
      </p:sp>
      <p:sp>
        <p:nvSpPr>
          <p:cNvPr id="36868" name="Slide Number Placeholder 3">
            <a:extLst>
              <a:ext uri="{FF2B5EF4-FFF2-40B4-BE49-F238E27FC236}">
                <a16:creationId xmlns:a16="http://schemas.microsoft.com/office/drawing/2014/main" id="{0F435EA8-F6F2-BD9D-1C95-41724C56AD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D67D43-FA86-43DB-9A0B-8FD6AC709614}" type="slidenum">
              <a:rPr lang="en-US" altLang="en-US">
                <a:latin typeface="Times New Roman" panose="02020603050405020304" pitchFamily="18" charset="0"/>
              </a:rPr>
              <a:pPr/>
              <a:t>13</a:t>
            </a:fld>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AC004AC1-D919-8079-AACE-BCCC7BCE4B6B}"/>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08007680-C7BF-4896-F74C-3EA2010F2B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p>
        </p:txBody>
      </p:sp>
      <p:sp>
        <p:nvSpPr>
          <p:cNvPr id="37892" name="Slide Number Placeholder 3">
            <a:extLst>
              <a:ext uri="{FF2B5EF4-FFF2-40B4-BE49-F238E27FC236}">
                <a16:creationId xmlns:a16="http://schemas.microsoft.com/office/drawing/2014/main" id="{C660F9BB-1D72-A2C9-5F9C-9E6B91BB34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3772A7-33D9-47C2-8D7E-3AB600C77D78}" type="slidenum">
              <a:rPr lang="en-US" altLang="en-US">
                <a:latin typeface="Times New Roman" panose="02020603050405020304" pitchFamily="18" charset="0"/>
              </a:rPr>
              <a:pPr/>
              <a:t>14</a:t>
            </a:fld>
            <a:endParaRPr lang="en-US" altLang="en-US">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7AABC52C-863F-6D5A-3945-3C0C17EB77C9}"/>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1735903C-8C80-5919-DE31-DB6B36FAAC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p>
        </p:txBody>
      </p:sp>
      <p:sp>
        <p:nvSpPr>
          <p:cNvPr id="38916" name="Slide Number Placeholder 3">
            <a:extLst>
              <a:ext uri="{FF2B5EF4-FFF2-40B4-BE49-F238E27FC236}">
                <a16:creationId xmlns:a16="http://schemas.microsoft.com/office/drawing/2014/main" id="{B6E58BAE-DA48-3752-0497-2BAEC135D9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847927-8B0A-4FAE-81E0-887E9145EFB5}" type="slidenum">
              <a:rPr lang="en-US" altLang="en-US">
                <a:latin typeface="Times New Roman" panose="02020603050405020304" pitchFamily="18" charset="0"/>
              </a:rPr>
              <a:pPr/>
              <a:t>15</a:t>
            </a:fld>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974D69EC-1B2B-FCD8-342E-E79F84AD7541}"/>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E0A1CA91-25A5-080B-7E53-AE8D802D60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p>
        </p:txBody>
      </p:sp>
      <p:sp>
        <p:nvSpPr>
          <p:cNvPr id="39940" name="Slide Number Placeholder 3">
            <a:extLst>
              <a:ext uri="{FF2B5EF4-FFF2-40B4-BE49-F238E27FC236}">
                <a16:creationId xmlns:a16="http://schemas.microsoft.com/office/drawing/2014/main" id="{FEE740E6-5CCA-952E-D591-ABAD555F0A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A72F44-1D3D-4540-8AF0-D951AB3624EB}" type="slidenum">
              <a:rPr lang="en-US" altLang="en-US">
                <a:latin typeface="Times New Roman" panose="02020603050405020304" pitchFamily="18" charset="0"/>
              </a:rPr>
              <a:pPr/>
              <a:t>16</a:t>
            </a:fld>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4C34383-9E4B-6DF5-AB4C-C70EF26B93C0}"/>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A10FA935-462B-372A-F8F3-178F8F00DC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p>
        </p:txBody>
      </p:sp>
      <p:sp>
        <p:nvSpPr>
          <p:cNvPr id="41988" name="Slide Number Placeholder 3">
            <a:extLst>
              <a:ext uri="{FF2B5EF4-FFF2-40B4-BE49-F238E27FC236}">
                <a16:creationId xmlns:a16="http://schemas.microsoft.com/office/drawing/2014/main" id="{54BD8006-47F5-2C5D-87C9-F6A90370BC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AC2EA0-C35E-4CC8-B1B8-347E682CEE44}" type="slidenum">
              <a:rPr lang="en-US" altLang="en-US">
                <a:latin typeface="Times New Roman" panose="02020603050405020304" pitchFamily="18" charset="0"/>
              </a:rPr>
              <a:pPr/>
              <a:t>17</a:t>
            </a:fld>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79D74F13-6101-9305-E38F-C6A9974BD92F}"/>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94614791-ECFE-4B3C-CD50-3C03DDC045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p>
        </p:txBody>
      </p:sp>
      <p:sp>
        <p:nvSpPr>
          <p:cNvPr id="43012" name="Slide Number Placeholder 3">
            <a:extLst>
              <a:ext uri="{FF2B5EF4-FFF2-40B4-BE49-F238E27FC236}">
                <a16:creationId xmlns:a16="http://schemas.microsoft.com/office/drawing/2014/main" id="{539920BE-FEA5-2CCC-3FAB-31733FBB37A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3EE4E9-80EC-4B35-B007-521AF56F2530}" type="slidenum">
              <a:rPr lang="en-US" altLang="en-US">
                <a:latin typeface="Times New Roman" panose="02020603050405020304" pitchFamily="18" charset="0"/>
              </a:rPr>
              <a:pPr/>
              <a:t>18</a:t>
            </a:fld>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94757EF-6D21-8011-392A-D7B35604FF73}"/>
              </a:ext>
            </a:extLst>
          </p:cNvPr>
          <p:cNvSpPr>
            <a:spLocks noGrp="1" noRot="1" noChangeAspect="1" noTextEdit="1"/>
          </p:cNvSpPr>
          <p:nvPr>
            <p:ph type="sldImg"/>
          </p:nvPr>
        </p:nvSpPr>
        <p:spPr>
          <a:ln/>
        </p:spPr>
      </p:sp>
      <p:sp>
        <p:nvSpPr>
          <p:cNvPr id="27651" name="Notes Placeholder 2">
            <a:extLst>
              <a:ext uri="{FF2B5EF4-FFF2-40B4-BE49-F238E27FC236}">
                <a16:creationId xmlns:a16="http://schemas.microsoft.com/office/drawing/2014/main" id="{0E4197AF-1BE1-040E-7561-DC11108778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p>
        </p:txBody>
      </p:sp>
      <p:sp>
        <p:nvSpPr>
          <p:cNvPr id="27652" name="Slide Number Placeholder 3">
            <a:extLst>
              <a:ext uri="{FF2B5EF4-FFF2-40B4-BE49-F238E27FC236}">
                <a16:creationId xmlns:a16="http://schemas.microsoft.com/office/drawing/2014/main" id="{D5BA2692-00BE-19C4-BAF1-84946BB693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84BC33-031D-41B4-BDA7-4D2FED9AD37B}"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0F20DC53-A84C-ADC6-FA7B-115A3405E0F3}"/>
              </a:ext>
            </a:extLst>
          </p:cNvPr>
          <p:cNvSpPr>
            <a:spLocks noGrp="1" noRot="1" noChangeAspect="1" noTextEdit="1"/>
          </p:cNvSpPr>
          <p:nvPr>
            <p:ph type="sldImg"/>
          </p:nvPr>
        </p:nvSpPr>
        <p:spPr>
          <a:ln/>
        </p:spPr>
      </p:sp>
      <p:sp>
        <p:nvSpPr>
          <p:cNvPr id="28675" name="Notes Placeholder 2">
            <a:extLst>
              <a:ext uri="{FF2B5EF4-FFF2-40B4-BE49-F238E27FC236}">
                <a16:creationId xmlns:a16="http://schemas.microsoft.com/office/drawing/2014/main" id="{E5612CF7-9242-3812-FF76-F2FF64327C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p>
        </p:txBody>
      </p:sp>
      <p:sp>
        <p:nvSpPr>
          <p:cNvPr id="28676" name="Slide Number Placeholder 3">
            <a:extLst>
              <a:ext uri="{FF2B5EF4-FFF2-40B4-BE49-F238E27FC236}">
                <a16:creationId xmlns:a16="http://schemas.microsoft.com/office/drawing/2014/main" id="{F0809E32-A7F0-3D3C-728E-652D9EC32A3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992A1C-5532-49D4-B528-66A5E4366395}" type="slidenum">
              <a:rPr lang="en-US" altLang="en-US">
                <a:latin typeface="Times New Roman" panose="02020603050405020304" pitchFamily="18" charset="0"/>
              </a:rPr>
              <a:pPr/>
              <a:t>5</a:t>
            </a:fld>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B092E79D-2EF5-B48C-24DB-990D7CD02D7C}"/>
              </a:ext>
            </a:extLst>
          </p:cNvPr>
          <p:cNvSpPr>
            <a:spLocks noGrp="1" noRot="1" noChangeAspect="1" noTextEdit="1"/>
          </p:cNvSpPr>
          <p:nvPr>
            <p:ph type="sldImg"/>
          </p:nvPr>
        </p:nvSpPr>
        <p:spPr>
          <a:ln/>
        </p:spPr>
      </p:sp>
      <p:sp>
        <p:nvSpPr>
          <p:cNvPr id="29699" name="Notes Placeholder 2">
            <a:extLst>
              <a:ext uri="{FF2B5EF4-FFF2-40B4-BE49-F238E27FC236}">
                <a16:creationId xmlns:a16="http://schemas.microsoft.com/office/drawing/2014/main" id="{CDC5DC18-881B-3908-24B9-64505B3AD6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p>
        </p:txBody>
      </p:sp>
      <p:sp>
        <p:nvSpPr>
          <p:cNvPr id="29700" name="Slide Number Placeholder 3">
            <a:extLst>
              <a:ext uri="{FF2B5EF4-FFF2-40B4-BE49-F238E27FC236}">
                <a16:creationId xmlns:a16="http://schemas.microsoft.com/office/drawing/2014/main" id="{20636459-41C6-B366-54ED-127BF9E935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D6E9DD-8546-42F1-8586-6B906F415339}" type="slidenum">
              <a:rPr lang="en-US" altLang="en-US">
                <a:latin typeface="Times New Roman" panose="02020603050405020304" pitchFamily="18" charset="0"/>
              </a:rPr>
              <a:pPr/>
              <a:t>6</a:t>
            </a:fld>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C62367B6-D744-93F3-9770-B26AC1B5DA9D}"/>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54C06E40-AB81-DD9F-75D0-C7B4621029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p>
        </p:txBody>
      </p:sp>
      <p:sp>
        <p:nvSpPr>
          <p:cNvPr id="30724" name="Slide Number Placeholder 3">
            <a:extLst>
              <a:ext uri="{FF2B5EF4-FFF2-40B4-BE49-F238E27FC236}">
                <a16:creationId xmlns:a16="http://schemas.microsoft.com/office/drawing/2014/main" id="{FE2C7807-991C-855C-7860-7613B0766B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6C680B-71A2-4579-AE8A-F02D2A5AF47C}" type="slidenum">
              <a:rPr lang="en-US" altLang="en-US">
                <a:latin typeface="Times New Roman" panose="02020603050405020304" pitchFamily="18" charset="0"/>
              </a:rPr>
              <a:pPr/>
              <a:t>7</a:t>
            </a:fld>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C0B86BA0-E233-7CBA-9794-A7D044315CFA}"/>
              </a:ext>
            </a:extLst>
          </p:cNvPr>
          <p:cNvSpPr>
            <a:spLocks noGrp="1" noRot="1" noChangeAspect="1" noTextEdit="1"/>
          </p:cNvSpPr>
          <p:nvPr>
            <p:ph type="sldImg"/>
          </p:nvPr>
        </p:nvSpPr>
        <p:spPr>
          <a:ln/>
        </p:spPr>
      </p:sp>
      <p:sp>
        <p:nvSpPr>
          <p:cNvPr id="31747" name="Notes Placeholder 2">
            <a:extLst>
              <a:ext uri="{FF2B5EF4-FFF2-40B4-BE49-F238E27FC236}">
                <a16:creationId xmlns:a16="http://schemas.microsoft.com/office/drawing/2014/main" id="{E5A5C19B-D593-3D62-426D-C47CEB8116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p>
        </p:txBody>
      </p:sp>
      <p:sp>
        <p:nvSpPr>
          <p:cNvPr id="31748" name="Slide Number Placeholder 3">
            <a:extLst>
              <a:ext uri="{FF2B5EF4-FFF2-40B4-BE49-F238E27FC236}">
                <a16:creationId xmlns:a16="http://schemas.microsoft.com/office/drawing/2014/main" id="{2AC9D071-27ED-E52E-BFE1-7E75FA0E2D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0C0884-6AAC-4315-A3A6-E5123CF4FBEC}" type="slidenum">
              <a:rPr lang="en-US" altLang="en-US">
                <a:latin typeface="Times New Roman" panose="02020603050405020304" pitchFamily="18" charset="0"/>
              </a:rPr>
              <a:pPr/>
              <a:t>8</a:t>
            </a:fld>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7AE02C0-EEA1-9DD0-E3CE-C87002B0F089}"/>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73E6E64C-016F-7E31-A8A7-5DAF1ACF3B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p>
        </p:txBody>
      </p:sp>
      <p:sp>
        <p:nvSpPr>
          <p:cNvPr id="33796" name="Slide Number Placeholder 3">
            <a:extLst>
              <a:ext uri="{FF2B5EF4-FFF2-40B4-BE49-F238E27FC236}">
                <a16:creationId xmlns:a16="http://schemas.microsoft.com/office/drawing/2014/main" id="{05479022-5BAD-55A2-E10E-E248E41571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BFF4B1-A5D9-4643-B205-230C8988B24E}" type="slidenum">
              <a:rPr lang="en-US" altLang="en-US">
                <a:latin typeface="Times New Roman" panose="02020603050405020304" pitchFamily="18" charset="0"/>
              </a:rPr>
              <a:pPr/>
              <a:t>10</a:t>
            </a:fld>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CD8D4492-1BDD-BC74-D605-0125912DD552}"/>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51CF2851-2D51-1A05-5638-8A45113BE7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p>
        </p:txBody>
      </p:sp>
      <p:sp>
        <p:nvSpPr>
          <p:cNvPr id="34820" name="Slide Number Placeholder 3">
            <a:extLst>
              <a:ext uri="{FF2B5EF4-FFF2-40B4-BE49-F238E27FC236}">
                <a16:creationId xmlns:a16="http://schemas.microsoft.com/office/drawing/2014/main" id="{4CEAE370-949B-7172-959F-03E0FB5F1B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802CA0-9CD1-4A46-9E21-21AD03C81C33}" type="slidenum">
              <a:rPr lang="en-US" altLang="en-US">
                <a:latin typeface="Times New Roman" panose="02020603050405020304" pitchFamily="18" charset="0"/>
              </a:rPr>
              <a:pPr/>
              <a:t>11</a:t>
            </a:fld>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24633E6A-E244-CC0C-7C72-94E1E0E1A1EE}"/>
              </a:ext>
            </a:extLst>
          </p:cNvPr>
          <p:cNvSpPr>
            <a:spLocks noGrp="1" noRot="1" noChangeAspect="1" noTextEdit="1"/>
          </p:cNvSpPr>
          <p:nvPr>
            <p:ph type="sldImg"/>
          </p:nvPr>
        </p:nvSpPr>
        <p:spPr>
          <a:ln/>
        </p:spPr>
      </p:sp>
      <p:sp>
        <p:nvSpPr>
          <p:cNvPr id="35843" name="Notes Placeholder 2">
            <a:extLst>
              <a:ext uri="{FF2B5EF4-FFF2-40B4-BE49-F238E27FC236}">
                <a16:creationId xmlns:a16="http://schemas.microsoft.com/office/drawing/2014/main" id="{2FFC27CF-7DA6-FE01-2B31-063A318FBA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a:p>
        </p:txBody>
      </p:sp>
      <p:sp>
        <p:nvSpPr>
          <p:cNvPr id="35844" name="Slide Number Placeholder 3">
            <a:extLst>
              <a:ext uri="{FF2B5EF4-FFF2-40B4-BE49-F238E27FC236}">
                <a16:creationId xmlns:a16="http://schemas.microsoft.com/office/drawing/2014/main" id="{320CCD96-6111-F406-D04A-0C2001177F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E5BCBA-9C90-4E9E-822A-6706E66824C0}" type="slidenum">
              <a:rPr lang="en-US" altLang="en-US">
                <a:latin typeface="Times New Roman" panose="02020603050405020304" pitchFamily="18" charset="0"/>
              </a:rPr>
              <a:pPr/>
              <a:t>12</a:t>
            </a:fld>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E9AF-CB4E-EE88-5C28-8EB9AAB710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0BB4D08C-F61A-80AE-7741-CA98AFCF9B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C0183A9A-B9B6-6821-F14F-2337B51145A7}"/>
              </a:ext>
            </a:extLst>
          </p:cNvPr>
          <p:cNvSpPr>
            <a:spLocks noGrp="1"/>
          </p:cNvSpPr>
          <p:nvPr>
            <p:ph type="dt" sz="half" idx="10"/>
          </p:nvPr>
        </p:nvSpPr>
        <p:spPr/>
        <p:txBody>
          <a:bodyPr/>
          <a:lstStyle/>
          <a:p>
            <a:fld id="{F24DC863-B66C-4FC5-96B9-3A86DF010AD4}" type="datetimeFigureOut">
              <a:rPr lang="en-IE" smtClean="0"/>
              <a:t>05/02/2025</a:t>
            </a:fld>
            <a:endParaRPr lang="en-IE"/>
          </a:p>
        </p:txBody>
      </p:sp>
      <p:sp>
        <p:nvSpPr>
          <p:cNvPr id="5" name="Footer Placeholder 4">
            <a:extLst>
              <a:ext uri="{FF2B5EF4-FFF2-40B4-BE49-F238E27FC236}">
                <a16:creationId xmlns:a16="http://schemas.microsoft.com/office/drawing/2014/main" id="{32B2CE58-3173-252F-260B-EC2EF33A7F3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96570B4-1859-3CD3-EDA4-518EAE7552B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03555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35B57-75F7-399E-31FD-28CAB1B8914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4668199-5870-B66C-926B-270A2D8469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42EBC15-D4B2-AAD8-0938-F2C4DADB4B92}"/>
              </a:ext>
            </a:extLst>
          </p:cNvPr>
          <p:cNvSpPr>
            <a:spLocks noGrp="1"/>
          </p:cNvSpPr>
          <p:nvPr>
            <p:ph type="dt" sz="half" idx="10"/>
          </p:nvPr>
        </p:nvSpPr>
        <p:spPr/>
        <p:txBody>
          <a:bodyPr/>
          <a:lstStyle/>
          <a:p>
            <a:fld id="{F24DC863-B66C-4FC5-96B9-3A86DF010AD4}" type="datetimeFigureOut">
              <a:rPr lang="en-IE" smtClean="0"/>
              <a:t>05/02/2025</a:t>
            </a:fld>
            <a:endParaRPr lang="en-IE"/>
          </a:p>
        </p:txBody>
      </p:sp>
      <p:sp>
        <p:nvSpPr>
          <p:cNvPr id="5" name="Footer Placeholder 4">
            <a:extLst>
              <a:ext uri="{FF2B5EF4-FFF2-40B4-BE49-F238E27FC236}">
                <a16:creationId xmlns:a16="http://schemas.microsoft.com/office/drawing/2014/main" id="{FE47BD26-DB71-E532-1542-6B4C4B9AFCC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20D9F2C-B24E-A7E0-3E88-AF76A59E3797}"/>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6061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D2C0F-6950-3416-5867-405851228D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5C8154C-47C0-3699-E0FC-70750124A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ED38D0F-3412-EBE4-A19C-6035AD570377}"/>
              </a:ext>
            </a:extLst>
          </p:cNvPr>
          <p:cNvSpPr>
            <a:spLocks noGrp="1"/>
          </p:cNvSpPr>
          <p:nvPr>
            <p:ph type="dt" sz="half" idx="10"/>
          </p:nvPr>
        </p:nvSpPr>
        <p:spPr/>
        <p:txBody>
          <a:bodyPr/>
          <a:lstStyle/>
          <a:p>
            <a:fld id="{F24DC863-B66C-4FC5-96B9-3A86DF010AD4}" type="datetimeFigureOut">
              <a:rPr lang="en-IE" smtClean="0"/>
              <a:t>05/02/2025</a:t>
            </a:fld>
            <a:endParaRPr lang="en-IE"/>
          </a:p>
        </p:txBody>
      </p:sp>
      <p:sp>
        <p:nvSpPr>
          <p:cNvPr id="5" name="Footer Placeholder 4">
            <a:extLst>
              <a:ext uri="{FF2B5EF4-FFF2-40B4-BE49-F238E27FC236}">
                <a16:creationId xmlns:a16="http://schemas.microsoft.com/office/drawing/2014/main" id="{724D3C96-66D3-A8D0-30D3-8F7062AA873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D674B9E-37F7-ED0E-84FF-6984E429D60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69998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6B02B-26AF-E9E1-1174-B811F5FB0F6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51CFC42-8B6F-4745-547F-C2A5A01EEA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23B5CC2-4BE5-431A-4605-08DF5833B6BD}"/>
              </a:ext>
            </a:extLst>
          </p:cNvPr>
          <p:cNvSpPr>
            <a:spLocks noGrp="1"/>
          </p:cNvSpPr>
          <p:nvPr>
            <p:ph type="dt" sz="half" idx="10"/>
          </p:nvPr>
        </p:nvSpPr>
        <p:spPr/>
        <p:txBody>
          <a:bodyPr/>
          <a:lstStyle/>
          <a:p>
            <a:fld id="{F24DC863-B66C-4FC5-96B9-3A86DF010AD4}" type="datetimeFigureOut">
              <a:rPr lang="en-IE" smtClean="0"/>
              <a:t>05/02/2025</a:t>
            </a:fld>
            <a:endParaRPr lang="en-IE"/>
          </a:p>
        </p:txBody>
      </p:sp>
      <p:sp>
        <p:nvSpPr>
          <p:cNvPr id="5" name="Footer Placeholder 4">
            <a:extLst>
              <a:ext uri="{FF2B5EF4-FFF2-40B4-BE49-F238E27FC236}">
                <a16:creationId xmlns:a16="http://schemas.microsoft.com/office/drawing/2014/main" id="{11D67125-C2D6-8B9E-650B-20440F009B6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6BF08-11C9-0FB1-BD64-882300DA0EF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73315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74C3-46B9-F784-5865-4B526A7A4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D65F51D-80E1-EA89-2F25-7020EC18E1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C3407-73E5-88DB-8CDF-35D503E68DBB}"/>
              </a:ext>
            </a:extLst>
          </p:cNvPr>
          <p:cNvSpPr>
            <a:spLocks noGrp="1"/>
          </p:cNvSpPr>
          <p:nvPr>
            <p:ph type="dt" sz="half" idx="10"/>
          </p:nvPr>
        </p:nvSpPr>
        <p:spPr/>
        <p:txBody>
          <a:bodyPr/>
          <a:lstStyle/>
          <a:p>
            <a:fld id="{F24DC863-B66C-4FC5-96B9-3A86DF010AD4}" type="datetimeFigureOut">
              <a:rPr lang="en-IE" smtClean="0"/>
              <a:t>05/02/2025</a:t>
            </a:fld>
            <a:endParaRPr lang="en-IE"/>
          </a:p>
        </p:txBody>
      </p:sp>
      <p:sp>
        <p:nvSpPr>
          <p:cNvPr id="5" name="Footer Placeholder 4">
            <a:extLst>
              <a:ext uri="{FF2B5EF4-FFF2-40B4-BE49-F238E27FC236}">
                <a16:creationId xmlns:a16="http://schemas.microsoft.com/office/drawing/2014/main" id="{B83A6CF5-03BE-E2C4-C11E-0BFF2BBFD2F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119FC19-9A45-0B1B-0DB1-9F8B38E0DE8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52374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51B4-77E4-F39D-FECB-E7B05645E64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A627BCA-3664-E016-E1A3-957780EB66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0F62FD9-C230-46DA-D1B2-549D6C2640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B748F1C-3DAD-B1CD-C2BE-51807BE1658F}"/>
              </a:ext>
            </a:extLst>
          </p:cNvPr>
          <p:cNvSpPr>
            <a:spLocks noGrp="1"/>
          </p:cNvSpPr>
          <p:nvPr>
            <p:ph type="dt" sz="half" idx="10"/>
          </p:nvPr>
        </p:nvSpPr>
        <p:spPr/>
        <p:txBody>
          <a:bodyPr/>
          <a:lstStyle/>
          <a:p>
            <a:fld id="{F24DC863-B66C-4FC5-96B9-3A86DF010AD4}" type="datetimeFigureOut">
              <a:rPr lang="en-IE" smtClean="0"/>
              <a:t>05/02/2025</a:t>
            </a:fld>
            <a:endParaRPr lang="en-IE"/>
          </a:p>
        </p:txBody>
      </p:sp>
      <p:sp>
        <p:nvSpPr>
          <p:cNvPr id="6" name="Footer Placeholder 5">
            <a:extLst>
              <a:ext uri="{FF2B5EF4-FFF2-40B4-BE49-F238E27FC236}">
                <a16:creationId xmlns:a16="http://schemas.microsoft.com/office/drawing/2014/main" id="{727643EF-492E-494C-1A99-6FC8D3BE10B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EBEE717-EA5E-0EEF-174A-C8A30EE61EDD}"/>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21996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6395-9ADD-B42E-A338-D2790D69A66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56D0227-C4EC-4537-0A8B-0B7797CD2A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B1F779-1EE1-6B90-B8A2-72DD766FB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D693EAC-9EC9-B849-0F91-48A7134EC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A108FB-7A92-128F-427C-998EFCD3B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C3C36E0C-B793-7C31-E2D8-21B4F7B93E0C}"/>
              </a:ext>
            </a:extLst>
          </p:cNvPr>
          <p:cNvSpPr>
            <a:spLocks noGrp="1"/>
          </p:cNvSpPr>
          <p:nvPr>
            <p:ph type="dt" sz="half" idx="10"/>
          </p:nvPr>
        </p:nvSpPr>
        <p:spPr/>
        <p:txBody>
          <a:bodyPr/>
          <a:lstStyle/>
          <a:p>
            <a:fld id="{F24DC863-B66C-4FC5-96B9-3A86DF010AD4}" type="datetimeFigureOut">
              <a:rPr lang="en-IE" smtClean="0"/>
              <a:t>05/02/2025</a:t>
            </a:fld>
            <a:endParaRPr lang="en-IE"/>
          </a:p>
        </p:txBody>
      </p:sp>
      <p:sp>
        <p:nvSpPr>
          <p:cNvPr id="8" name="Footer Placeholder 7">
            <a:extLst>
              <a:ext uri="{FF2B5EF4-FFF2-40B4-BE49-F238E27FC236}">
                <a16:creationId xmlns:a16="http://schemas.microsoft.com/office/drawing/2014/main" id="{C65F26B4-AEEE-FF59-05CB-E4743B0EE4EF}"/>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DDC149E3-1A65-CCBC-C207-D020D717EC5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302714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53C1-3CC5-D644-1012-62F9210A3E9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4C63773-A2DC-6B41-49F0-12AD01E2623C}"/>
              </a:ext>
            </a:extLst>
          </p:cNvPr>
          <p:cNvSpPr>
            <a:spLocks noGrp="1"/>
          </p:cNvSpPr>
          <p:nvPr>
            <p:ph type="dt" sz="half" idx="10"/>
          </p:nvPr>
        </p:nvSpPr>
        <p:spPr/>
        <p:txBody>
          <a:bodyPr/>
          <a:lstStyle/>
          <a:p>
            <a:fld id="{F24DC863-B66C-4FC5-96B9-3A86DF010AD4}" type="datetimeFigureOut">
              <a:rPr lang="en-IE" smtClean="0"/>
              <a:t>05/02/2025</a:t>
            </a:fld>
            <a:endParaRPr lang="en-IE"/>
          </a:p>
        </p:txBody>
      </p:sp>
      <p:sp>
        <p:nvSpPr>
          <p:cNvPr id="4" name="Footer Placeholder 3">
            <a:extLst>
              <a:ext uri="{FF2B5EF4-FFF2-40B4-BE49-F238E27FC236}">
                <a16:creationId xmlns:a16="http://schemas.microsoft.com/office/drawing/2014/main" id="{30115FB4-F025-1861-EEC7-3846A55153A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B9E412A-D779-7962-379C-4F39A892F14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4286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6BDB6-3799-0EF9-CC27-F240BB46D8D1}"/>
              </a:ext>
            </a:extLst>
          </p:cNvPr>
          <p:cNvSpPr>
            <a:spLocks noGrp="1"/>
          </p:cNvSpPr>
          <p:nvPr>
            <p:ph type="dt" sz="half" idx="10"/>
          </p:nvPr>
        </p:nvSpPr>
        <p:spPr/>
        <p:txBody>
          <a:bodyPr/>
          <a:lstStyle/>
          <a:p>
            <a:fld id="{F24DC863-B66C-4FC5-96B9-3A86DF010AD4}" type="datetimeFigureOut">
              <a:rPr lang="en-IE" smtClean="0"/>
              <a:t>05/02/2025</a:t>
            </a:fld>
            <a:endParaRPr lang="en-IE"/>
          </a:p>
        </p:txBody>
      </p:sp>
      <p:sp>
        <p:nvSpPr>
          <p:cNvPr id="3" name="Footer Placeholder 2">
            <a:extLst>
              <a:ext uri="{FF2B5EF4-FFF2-40B4-BE49-F238E27FC236}">
                <a16:creationId xmlns:a16="http://schemas.microsoft.com/office/drawing/2014/main" id="{E74B176B-A92E-903B-E822-5FB20C37CBB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09CE636-69D9-09BE-8DE1-DC3E0F2AF0F4}"/>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33005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3AA0-483C-A4FF-5D38-2B97CD6BA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44E1571-B5B0-0165-0DFD-D0CAD612B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348F883-05C0-35AE-F0EC-F9D4E6749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05053-6687-8318-11D7-C627B9D47963}"/>
              </a:ext>
            </a:extLst>
          </p:cNvPr>
          <p:cNvSpPr>
            <a:spLocks noGrp="1"/>
          </p:cNvSpPr>
          <p:nvPr>
            <p:ph type="dt" sz="half" idx="10"/>
          </p:nvPr>
        </p:nvSpPr>
        <p:spPr/>
        <p:txBody>
          <a:bodyPr/>
          <a:lstStyle/>
          <a:p>
            <a:fld id="{F24DC863-B66C-4FC5-96B9-3A86DF010AD4}" type="datetimeFigureOut">
              <a:rPr lang="en-IE" smtClean="0"/>
              <a:t>05/02/2025</a:t>
            </a:fld>
            <a:endParaRPr lang="en-IE"/>
          </a:p>
        </p:txBody>
      </p:sp>
      <p:sp>
        <p:nvSpPr>
          <p:cNvPr id="6" name="Footer Placeholder 5">
            <a:extLst>
              <a:ext uri="{FF2B5EF4-FFF2-40B4-BE49-F238E27FC236}">
                <a16:creationId xmlns:a16="http://schemas.microsoft.com/office/drawing/2014/main" id="{26585E4C-2476-CD78-0AD1-D2FCAD013DE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F9B0D3E-3090-4468-7777-204950B31481}"/>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6077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904F-85E9-31FC-A396-692D618CB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033398C-87A3-163F-29AF-4B781DE83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58144A1-B476-26F1-0EEA-A0D3AF1BE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4786B3-D58F-E65E-5B74-9B4DE547B5CF}"/>
              </a:ext>
            </a:extLst>
          </p:cNvPr>
          <p:cNvSpPr>
            <a:spLocks noGrp="1"/>
          </p:cNvSpPr>
          <p:nvPr>
            <p:ph type="dt" sz="half" idx="10"/>
          </p:nvPr>
        </p:nvSpPr>
        <p:spPr/>
        <p:txBody>
          <a:bodyPr/>
          <a:lstStyle/>
          <a:p>
            <a:fld id="{F24DC863-B66C-4FC5-96B9-3A86DF010AD4}" type="datetimeFigureOut">
              <a:rPr lang="en-IE" smtClean="0"/>
              <a:t>05/02/2025</a:t>
            </a:fld>
            <a:endParaRPr lang="en-IE"/>
          </a:p>
        </p:txBody>
      </p:sp>
      <p:sp>
        <p:nvSpPr>
          <p:cNvPr id="6" name="Footer Placeholder 5">
            <a:extLst>
              <a:ext uri="{FF2B5EF4-FFF2-40B4-BE49-F238E27FC236}">
                <a16:creationId xmlns:a16="http://schemas.microsoft.com/office/drawing/2014/main" id="{3B3CFA7B-DACE-17A9-D39A-985F54F9232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25BF574-C76A-7999-7ED6-8B9427F5CB82}"/>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1266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D7BCDB-7CBC-DC52-E897-259036FE8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CA67DEE-52B2-9CC7-172E-DB1FC673C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0821748-92A0-ADBE-1DC3-E2798FD6F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4DC863-B66C-4FC5-96B9-3A86DF010AD4}" type="datetimeFigureOut">
              <a:rPr lang="en-IE" smtClean="0"/>
              <a:t>05/02/2025</a:t>
            </a:fld>
            <a:endParaRPr lang="en-IE"/>
          </a:p>
        </p:txBody>
      </p:sp>
      <p:sp>
        <p:nvSpPr>
          <p:cNvPr id="5" name="Footer Placeholder 4">
            <a:extLst>
              <a:ext uri="{FF2B5EF4-FFF2-40B4-BE49-F238E27FC236}">
                <a16:creationId xmlns:a16="http://schemas.microsoft.com/office/drawing/2014/main" id="{02ED10C2-19DB-A478-DEE3-275BDB9B17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FA923352-AA13-538B-36A7-B2D68CDF1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FF706D-7C50-4936-B8D2-9F22EBB71AE0}" type="slidenum">
              <a:rPr lang="en-IE" smtClean="0"/>
              <a:t>‹#›</a:t>
            </a:fld>
            <a:endParaRPr lang="en-IE"/>
          </a:p>
        </p:txBody>
      </p:sp>
    </p:spTree>
    <p:extLst>
      <p:ext uri="{BB962C8B-B14F-4D97-AF65-F5344CB8AC3E}">
        <p14:creationId xmlns:p14="http://schemas.microsoft.com/office/powerpoint/2010/main" val="373515379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Video 5" descr="Open Field With Satellite Dish">
            <a:extLst>
              <a:ext uri="{FF2B5EF4-FFF2-40B4-BE49-F238E27FC236}">
                <a16:creationId xmlns:a16="http://schemas.microsoft.com/office/drawing/2014/main" id="{F384544F-EFD7-7E36-D322-E2DFAA20DE5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22"/>
            <a:ext cx="12191977" cy="6858022"/>
          </a:xfrm>
          <a:prstGeom prst="rect">
            <a:avLst/>
          </a:prstGeom>
        </p:spPr>
      </p:pic>
      <p:sp>
        <p:nvSpPr>
          <p:cNvPr id="2" name="Title 1">
            <a:extLst>
              <a:ext uri="{FF2B5EF4-FFF2-40B4-BE49-F238E27FC236}">
                <a16:creationId xmlns:a16="http://schemas.microsoft.com/office/drawing/2014/main" id="{2AFAF802-1FD5-1E70-940A-2DF641692805}"/>
              </a:ext>
            </a:extLst>
          </p:cNvPr>
          <p:cNvSpPr>
            <a:spLocks noGrp="1"/>
          </p:cNvSpPr>
          <p:nvPr>
            <p:ph type="ctrTitle"/>
          </p:nvPr>
        </p:nvSpPr>
        <p:spPr>
          <a:xfrm>
            <a:off x="643466" y="643467"/>
            <a:ext cx="10579705" cy="3569242"/>
          </a:xfrm>
        </p:spPr>
        <p:txBody>
          <a:bodyPr anchor="t">
            <a:normAutofit/>
          </a:bodyPr>
          <a:lstStyle/>
          <a:p>
            <a:pPr algn="l"/>
            <a:r>
              <a:rPr lang="en-IE" sz="5200" b="1" dirty="0"/>
              <a:t>Characteristics of Datasets</a:t>
            </a:r>
          </a:p>
        </p:txBody>
      </p:sp>
      <p:sp>
        <p:nvSpPr>
          <p:cNvPr id="3" name="Subtitle 2">
            <a:extLst>
              <a:ext uri="{FF2B5EF4-FFF2-40B4-BE49-F238E27FC236}">
                <a16:creationId xmlns:a16="http://schemas.microsoft.com/office/drawing/2014/main" id="{35C6E67C-6691-6E69-516C-2202AB658EDF}"/>
              </a:ext>
            </a:extLst>
          </p:cNvPr>
          <p:cNvSpPr>
            <a:spLocks noGrp="1"/>
          </p:cNvSpPr>
          <p:nvPr>
            <p:ph type="subTitle" idx="1"/>
          </p:nvPr>
        </p:nvSpPr>
        <p:spPr>
          <a:xfrm>
            <a:off x="741437" y="1639061"/>
            <a:ext cx="5449479" cy="1578054"/>
          </a:xfrm>
        </p:spPr>
        <p:txBody>
          <a:bodyPr anchor="b">
            <a:normAutofit/>
          </a:bodyPr>
          <a:lstStyle/>
          <a:p>
            <a:pPr algn="l"/>
            <a:endParaRPr lang="en-IE" sz="3200" b="1" dirty="0"/>
          </a:p>
          <a:p>
            <a:pPr algn="l"/>
            <a:r>
              <a:rPr lang="en-IE" sz="3200" b="1" i="1" dirty="0"/>
              <a:t>Damian Gordon</a:t>
            </a:r>
          </a:p>
        </p:txBody>
      </p:sp>
    </p:spTree>
    <p:extLst>
      <p:ext uri="{BB962C8B-B14F-4D97-AF65-F5344CB8AC3E}">
        <p14:creationId xmlns:p14="http://schemas.microsoft.com/office/powerpoint/2010/main" val="194146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1">
            <a:extLst>
              <a:ext uri="{FF2B5EF4-FFF2-40B4-BE49-F238E27FC236}">
                <a16:creationId xmlns:a16="http://schemas.microsoft.com/office/drawing/2014/main" id="{53E7C0F3-8CA3-9238-E675-08D8431F8A19}"/>
              </a:ext>
            </a:extLst>
          </p:cNvPr>
          <p:cNvSpPr>
            <a:spLocks noGrp="1"/>
          </p:cNvSpPr>
          <p:nvPr>
            <p:ph idx="1"/>
          </p:nvPr>
        </p:nvSpPr>
        <p:spPr/>
        <p:txBody>
          <a:bodyPr>
            <a:normAutofit/>
          </a:bodyPr>
          <a:lstStyle/>
          <a:p>
            <a:r>
              <a:rPr lang="en-IE" altLang="en-US" sz="3600" dirty="0"/>
              <a:t>e.g.</a:t>
            </a:r>
          </a:p>
          <a:p>
            <a:r>
              <a:rPr lang="en-IE" altLang="en-US" sz="3600" dirty="0"/>
              <a:t>http://www.kdnuggets.com/datasets/</a:t>
            </a:r>
          </a:p>
          <a:p>
            <a:r>
              <a:rPr lang="en-IE" altLang="en-US" sz="3600" dirty="0"/>
              <a:t>http://www.google.com/publicdata/directory</a:t>
            </a:r>
          </a:p>
          <a:p>
            <a:r>
              <a:rPr lang="en-IE" altLang="en-US" sz="3600" dirty="0"/>
              <a:t>http://opendata.ie/</a:t>
            </a:r>
          </a:p>
          <a:p>
            <a:r>
              <a:rPr lang="en-IE" altLang="en-US" sz="3600" dirty="0"/>
              <a:t>http://lib.stat.cmu.edu/datasets/</a:t>
            </a:r>
          </a:p>
        </p:txBody>
      </p:sp>
      <p:sp>
        <p:nvSpPr>
          <p:cNvPr id="12291" name="Title 2">
            <a:extLst>
              <a:ext uri="{FF2B5EF4-FFF2-40B4-BE49-F238E27FC236}">
                <a16:creationId xmlns:a16="http://schemas.microsoft.com/office/drawing/2014/main" id="{35DA7275-7A9A-8111-6D6F-B291ED8FED84}"/>
              </a:ext>
            </a:extLst>
          </p:cNvPr>
          <p:cNvSpPr>
            <a:spLocks noGrp="1"/>
          </p:cNvSpPr>
          <p:nvPr>
            <p:ph type="title"/>
          </p:nvPr>
        </p:nvSpPr>
        <p:spPr/>
        <p:txBody>
          <a:bodyPr/>
          <a:lstStyle/>
          <a:p>
            <a:r>
              <a:rPr lang="en-IE" altLang="en-US"/>
              <a:t>Locating Datasets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a:extLst>
              <a:ext uri="{FF2B5EF4-FFF2-40B4-BE49-F238E27FC236}">
                <a16:creationId xmlns:a16="http://schemas.microsoft.com/office/drawing/2014/main" id="{9E87E188-4BAC-4959-E749-A90F5E3FCB14}"/>
              </a:ext>
            </a:extLst>
          </p:cNvPr>
          <p:cNvSpPr>
            <a:spLocks noGrp="1"/>
          </p:cNvSpPr>
          <p:nvPr>
            <p:ph idx="1"/>
          </p:nvPr>
        </p:nvSpPr>
        <p:spPr/>
        <p:txBody>
          <a:bodyPr>
            <a:normAutofit/>
          </a:bodyPr>
          <a:lstStyle/>
          <a:p>
            <a:r>
              <a:rPr lang="en-IE" altLang="en-US" sz="3200" dirty="0"/>
              <a:t>What is a reasonable size of a dataset?</a:t>
            </a:r>
          </a:p>
          <a:p>
            <a:endParaRPr lang="en-IE" altLang="en-US" sz="3200" dirty="0"/>
          </a:p>
          <a:p>
            <a:r>
              <a:rPr lang="en-IE" altLang="en-US" sz="3200" dirty="0"/>
              <a:t>Obviously it vary a lot from problem to problem, but in general we would recommend at least 10 features (columns) in the dataset, and we’d like to see thousands of instances. </a:t>
            </a:r>
          </a:p>
        </p:txBody>
      </p:sp>
      <p:sp>
        <p:nvSpPr>
          <p:cNvPr id="13315" name="Title 2">
            <a:extLst>
              <a:ext uri="{FF2B5EF4-FFF2-40B4-BE49-F238E27FC236}">
                <a16:creationId xmlns:a16="http://schemas.microsoft.com/office/drawing/2014/main" id="{E96AE6F6-5D4D-37F7-E98C-E381345527C7}"/>
              </a:ext>
            </a:extLst>
          </p:cNvPr>
          <p:cNvSpPr>
            <a:spLocks noGrp="1"/>
          </p:cNvSpPr>
          <p:nvPr>
            <p:ph type="title"/>
          </p:nvPr>
        </p:nvSpPr>
        <p:spPr/>
        <p:txBody>
          <a:bodyPr/>
          <a:lstStyle/>
          <a:p>
            <a:r>
              <a:rPr lang="en-IE" altLang="en-US"/>
              <a:t>Size of the Dataset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a:extLst>
              <a:ext uri="{FF2B5EF4-FFF2-40B4-BE49-F238E27FC236}">
                <a16:creationId xmlns:a16="http://schemas.microsoft.com/office/drawing/2014/main" id="{52D47177-661F-A522-636B-0CCAAEBE32A6}"/>
              </a:ext>
            </a:extLst>
          </p:cNvPr>
          <p:cNvSpPr>
            <a:spLocks noGrp="1"/>
          </p:cNvSpPr>
          <p:nvPr>
            <p:ph idx="1"/>
          </p:nvPr>
        </p:nvSpPr>
        <p:spPr/>
        <p:txBody>
          <a:bodyPr>
            <a:normAutofit/>
          </a:bodyPr>
          <a:lstStyle/>
          <a:p>
            <a:r>
              <a:rPr lang="en-IE" altLang="en-US" sz="3200" dirty="0"/>
              <a:t>TXT (Text file)</a:t>
            </a:r>
          </a:p>
          <a:p>
            <a:r>
              <a:rPr lang="en-IE" altLang="en-US" sz="3200" dirty="0"/>
              <a:t>MIME (Multipurpose Internet Mail Extensions)</a:t>
            </a:r>
          </a:p>
          <a:p>
            <a:r>
              <a:rPr lang="en-IE" altLang="en-US" sz="3200" dirty="0"/>
              <a:t>XML (Extensible Markup Language)</a:t>
            </a:r>
          </a:p>
          <a:p>
            <a:r>
              <a:rPr lang="en-IE" altLang="en-US" sz="3200" dirty="0"/>
              <a:t>CSV (Comma-Separated Values)</a:t>
            </a:r>
          </a:p>
          <a:p>
            <a:r>
              <a:rPr lang="en-IE" altLang="en-US" sz="3200" dirty="0"/>
              <a:t>ACSII (American Standard Code for Information Interchange) </a:t>
            </a:r>
          </a:p>
          <a:p>
            <a:r>
              <a:rPr lang="en-IE" altLang="en-US" sz="3200" dirty="0"/>
              <a:t>etc.</a:t>
            </a:r>
          </a:p>
        </p:txBody>
      </p:sp>
      <p:sp>
        <p:nvSpPr>
          <p:cNvPr id="14339" name="Title 2">
            <a:extLst>
              <a:ext uri="{FF2B5EF4-FFF2-40B4-BE49-F238E27FC236}">
                <a16:creationId xmlns:a16="http://schemas.microsoft.com/office/drawing/2014/main" id="{AC209F0F-774B-9EC3-FD95-619C6D86B2D0}"/>
              </a:ext>
            </a:extLst>
          </p:cNvPr>
          <p:cNvSpPr>
            <a:spLocks noGrp="1"/>
          </p:cNvSpPr>
          <p:nvPr>
            <p:ph type="title"/>
          </p:nvPr>
        </p:nvSpPr>
        <p:spPr/>
        <p:txBody>
          <a:bodyPr/>
          <a:lstStyle/>
          <a:p>
            <a:r>
              <a:rPr lang="en-IE" altLang="en-US"/>
              <a:t>Format of the Data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1">
            <a:extLst>
              <a:ext uri="{FF2B5EF4-FFF2-40B4-BE49-F238E27FC236}">
                <a16:creationId xmlns:a16="http://schemas.microsoft.com/office/drawing/2014/main" id="{AD515A23-FE47-6146-A2E2-08E1B1AFCABE}"/>
              </a:ext>
            </a:extLst>
          </p:cNvPr>
          <p:cNvSpPr>
            <a:spLocks noGrp="1"/>
          </p:cNvSpPr>
          <p:nvPr>
            <p:ph idx="1"/>
          </p:nvPr>
        </p:nvSpPr>
        <p:spPr/>
        <p:txBody>
          <a:bodyPr>
            <a:normAutofit/>
          </a:bodyPr>
          <a:lstStyle/>
          <a:p>
            <a:r>
              <a:rPr lang="en-IE" altLang="en-US" sz="3600" dirty="0"/>
              <a:t>Parsing</a:t>
            </a:r>
          </a:p>
          <a:p>
            <a:r>
              <a:rPr lang="en-IE" altLang="en-US" sz="3600" dirty="0"/>
              <a:t>Correcting</a:t>
            </a:r>
          </a:p>
          <a:p>
            <a:r>
              <a:rPr lang="en-IE" altLang="en-US" sz="3600" dirty="0"/>
              <a:t>Standardizing</a:t>
            </a:r>
          </a:p>
          <a:p>
            <a:r>
              <a:rPr lang="en-IE" altLang="en-US" sz="3600" dirty="0"/>
              <a:t>Matching</a:t>
            </a:r>
          </a:p>
          <a:p>
            <a:r>
              <a:rPr lang="en-IE" altLang="en-US" sz="3600" dirty="0"/>
              <a:t>Consolidating</a:t>
            </a:r>
          </a:p>
        </p:txBody>
      </p:sp>
      <p:sp>
        <p:nvSpPr>
          <p:cNvPr id="15363" name="Title 2">
            <a:extLst>
              <a:ext uri="{FF2B5EF4-FFF2-40B4-BE49-F238E27FC236}">
                <a16:creationId xmlns:a16="http://schemas.microsoft.com/office/drawing/2014/main" id="{725DCDB7-3B15-C354-5968-6FA82E9E8C20}"/>
              </a:ext>
            </a:extLst>
          </p:cNvPr>
          <p:cNvSpPr>
            <a:spLocks noGrp="1"/>
          </p:cNvSpPr>
          <p:nvPr>
            <p:ph type="title"/>
          </p:nvPr>
        </p:nvSpPr>
        <p:spPr/>
        <p:txBody>
          <a:bodyPr/>
          <a:lstStyle/>
          <a:p>
            <a:r>
              <a:rPr lang="en-IE" altLang="en-US"/>
              <a:t>Cleaning of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a:extLst>
              <a:ext uri="{FF2B5EF4-FFF2-40B4-BE49-F238E27FC236}">
                <a16:creationId xmlns:a16="http://schemas.microsoft.com/office/drawing/2014/main" id="{5869EB42-380D-2895-D162-25715A4582DB}"/>
              </a:ext>
            </a:extLst>
          </p:cNvPr>
          <p:cNvSpPr>
            <a:spLocks noGrp="1"/>
          </p:cNvSpPr>
          <p:nvPr>
            <p:ph idx="1"/>
          </p:nvPr>
        </p:nvSpPr>
        <p:spPr/>
        <p:txBody>
          <a:bodyPr>
            <a:normAutofit/>
          </a:bodyPr>
          <a:lstStyle/>
          <a:p>
            <a:r>
              <a:rPr lang="en-IE" altLang="en-US" sz="3600" dirty="0"/>
              <a:t>Frequency counts</a:t>
            </a:r>
          </a:p>
          <a:p>
            <a:r>
              <a:rPr lang="en-IE" altLang="en-US" sz="3600" dirty="0"/>
              <a:t>Descriptive statistics (mean, standard deviation, median)</a:t>
            </a:r>
          </a:p>
          <a:p>
            <a:r>
              <a:rPr lang="en-IE" altLang="en-US" sz="3600" dirty="0"/>
              <a:t>Normality (skewness, kurtosis, frequency histograms, normal probability plots)</a:t>
            </a:r>
          </a:p>
          <a:p>
            <a:r>
              <a:rPr lang="en-IE" altLang="en-US" sz="3600" dirty="0"/>
              <a:t>Associations (correlations, scatter plots)</a:t>
            </a:r>
          </a:p>
        </p:txBody>
      </p:sp>
      <p:sp>
        <p:nvSpPr>
          <p:cNvPr id="16387" name="Title 2">
            <a:extLst>
              <a:ext uri="{FF2B5EF4-FFF2-40B4-BE49-F238E27FC236}">
                <a16:creationId xmlns:a16="http://schemas.microsoft.com/office/drawing/2014/main" id="{DC3E23E5-309B-61E0-7BBC-58B5F639C38A}"/>
              </a:ext>
            </a:extLst>
          </p:cNvPr>
          <p:cNvSpPr>
            <a:spLocks noGrp="1"/>
          </p:cNvSpPr>
          <p:nvPr>
            <p:ph type="title"/>
          </p:nvPr>
        </p:nvSpPr>
        <p:spPr/>
        <p:txBody>
          <a:bodyPr/>
          <a:lstStyle/>
          <a:p>
            <a:r>
              <a:rPr lang="en-IE" altLang="en-US"/>
              <a:t>Quality of the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1">
            <a:extLst>
              <a:ext uri="{FF2B5EF4-FFF2-40B4-BE49-F238E27FC236}">
                <a16:creationId xmlns:a16="http://schemas.microsoft.com/office/drawing/2014/main" id="{4A39318C-01D3-2233-C018-B7FB7E96AEF1}"/>
              </a:ext>
            </a:extLst>
          </p:cNvPr>
          <p:cNvSpPr>
            <a:spLocks noGrp="1"/>
          </p:cNvSpPr>
          <p:nvPr>
            <p:ph idx="1"/>
          </p:nvPr>
        </p:nvSpPr>
        <p:spPr/>
        <p:txBody>
          <a:bodyPr>
            <a:normAutofit/>
          </a:bodyPr>
          <a:lstStyle/>
          <a:p>
            <a:r>
              <a:rPr lang="en-IE" altLang="en-US" sz="3600" dirty="0"/>
              <a:t>Imputation</a:t>
            </a:r>
          </a:p>
          <a:p>
            <a:r>
              <a:rPr lang="en-IE" altLang="en-US" sz="3600" dirty="0"/>
              <a:t>Partial imputation</a:t>
            </a:r>
          </a:p>
          <a:p>
            <a:r>
              <a:rPr lang="en-IE" altLang="en-US" sz="3600" dirty="0"/>
              <a:t>Partial deletion</a:t>
            </a:r>
          </a:p>
          <a:p>
            <a:r>
              <a:rPr lang="en-IE" altLang="en-US" sz="3600" dirty="0"/>
              <a:t>Full analysis</a:t>
            </a:r>
          </a:p>
          <a:p>
            <a:endParaRPr lang="en-IE" altLang="en-US" sz="3600" dirty="0"/>
          </a:p>
          <a:p>
            <a:r>
              <a:rPr lang="en-IE" altLang="en-US" sz="3600" dirty="0"/>
              <a:t>Also consider </a:t>
            </a:r>
            <a:r>
              <a:rPr lang="en-IE" altLang="en-US" sz="3600" i="1" dirty="0"/>
              <a:t>database </a:t>
            </a:r>
            <a:r>
              <a:rPr lang="en-IE" altLang="en-US" sz="3600" i="1" dirty="0" err="1"/>
              <a:t>nullology</a:t>
            </a:r>
            <a:endParaRPr lang="en-IE" altLang="en-US" sz="3600" i="1" dirty="0"/>
          </a:p>
          <a:p>
            <a:endParaRPr lang="en-IE" altLang="en-US" sz="3600" dirty="0"/>
          </a:p>
        </p:txBody>
      </p:sp>
      <p:sp>
        <p:nvSpPr>
          <p:cNvPr id="17411" name="Title 2">
            <a:extLst>
              <a:ext uri="{FF2B5EF4-FFF2-40B4-BE49-F238E27FC236}">
                <a16:creationId xmlns:a16="http://schemas.microsoft.com/office/drawing/2014/main" id="{F51C49B4-2FA5-A637-AAE6-FE0EF600E910}"/>
              </a:ext>
            </a:extLst>
          </p:cNvPr>
          <p:cNvSpPr>
            <a:spLocks noGrp="1"/>
          </p:cNvSpPr>
          <p:nvPr>
            <p:ph type="title"/>
          </p:nvPr>
        </p:nvSpPr>
        <p:spPr/>
        <p:txBody>
          <a:bodyPr/>
          <a:lstStyle/>
          <a:p>
            <a:r>
              <a:rPr lang="en-IE" altLang="en-US"/>
              <a:t>Missing Data?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a:extLst>
              <a:ext uri="{FF2B5EF4-FFF2-40B4-BE49-F238E27FC236}">
                <a16:creationId xmlns:a16="http://schemas.microsoft.com/office/drawing/2014/main" id="{FC400397-D11E-1444-9A9B-01AC221FD4C7}"/>
              </a:ext>
            </a:extLst>
          </p:cNvPr>
          <p:cNvSpPr>
            <a:spLocks noGrp="1"/>
          </p:cNvSpPr>
          <p:nvPr>
            <p:ph idx="1"/>
          </p:nvPr>
        </p:nvSpPr>
        <p:spPr/>
        <p:txBody>
          <a:bodyPr>
            <a:normAutofit/>
          </a:bodyPr>
          <a:lstStyle/>
          <a:p>
            <a:r>
              <a:rPr lang="en-IE" altLang="en-US" sz="4000" dirty="0"/>
              <a:t>Training Dataset (Build dataset)</a:t>
            </a:r>
          </a:p>
          <a:p>
            <a:r>
              <a:rPr lang="en-IE" altLang="en-US" sz="4000" dirty="0"/>
              <a:t>Test Dataset</a:t>
            </a:r>
          </a:p>
          <a:p>
            <a:r>
              <a:rPr lang="en-IE" altLang="en-US" sz="4000" dirty="0"/>
              <a:t>Apply Dataset (Scoring Dataset)</a:t>
            </a:r>
          </a:p>
        </p:txBody>
      </p:sp>
      <p:sp>
        <p:nvSpPr>
          <p:cNvPr id="18435" name="Title 2">
            <a:extLst>
              <a:ext uri="{FF2B5EF4-FFF2-40B4-BE49-F238E27FC236}">
                <a16:creationId xmlns:a16="http://schemas.microsoft.com/office/drawing/2014/main" id="{10190739-DC50-1DFB-3B7C-58C21C561247}"/>
              </a:ext>
            </a:extLst>
          </p:cNvPr>
          <p:cNvSpPr>
            <a:spLocks noGrp="1"/>
          </p:cNvSpPr>
          <p:nvPr>
            <p:ph type="title"/>
          </p:nvPr>
        </p:nvSpPr>
        <p:spPr/>
        <p:txBody>
          <a:bodyPr/>
          <a:lstStyle/>
          <a:p>
            <a:r>
              <a:rPr lang="en-IE" altLang="en-US"/>
              <a:t>Dataset types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a:extLst>
              <a:ext uri="{FF2B5EF4-FFF2-40B4-BE49-F238E27FC236}">
                <a16:creationId xmlns:a16="http://schemas.microsoft.com/office/drawing/2014/main" id="{848C1062-9996-F3EB-5279-A48D9C28FB62}"/>
              </a:ext>
            </a:extLst>
          </p:cNvPr>
          <p:cNvSpPr>
            <a:spLocks noGrp="1"/>
          </p:cNvSpPr>
          <p:nvPr>
            <p:ph idx="1"/>
          </p:nvPr>
        </p:nvSpPr>
        <p:spPr/>
        <p:txBody>
          <a:bodyPr>
            <a:normAutofit/>
          </a:bodyPr>
          <a:lstStyle/>
          <a:p>
            <a:r>
              <a:rPr lang="en-IE" altLang="en-US" sz="3600" dirty="0"/>
              <a:t>What about stuff like?</a:t>
            </a:r>
          </a:p>
          <a:p>
            <a:pPr lvl="1"/>
            <a:r>
              <a:rPr lang="en-IE" altLang="en-US" sz="3600" dirty="0"/>
              <a:t>Area under the Curve</a:t>
            </a:r>
          </a:p>
          <a:p>
            <a:pPr lvl="1"/>
            <a:r>
              <a:rPr lang="en-IE" altLang="en-US" sz="3600" dirty="0"/>
              <a:t>Misclassification Error</a:t>
            </a:r>
          </a:p>
          <a:p>
            <a:pPr lvl="1"/>
            <a:r>
              <a:rPr lang="en-IE" altLang="en-US" sz="3600" dirty="0"/>
              <a:t>Confusion Matrix</a:t>
            </a:r>
          </a:p>
          <a:p>
            <a:pPr lvl="1"/>
            <a:r>
              <a:rPr lang="en-IE" altLang="en-US" sz="3600" dirty="0"/>
              <a:t>N-fold Cross Validation</a:t>
            </a:r>
          </a:p>
          <a:p>
            <a:pPr lvl="1"/>
            <a:r>
              <a:rPr lang="en-IE" altLang="en-US" sz="3600" dirty="0"/>
              <a:t>ROC Graph</a:t>
            </a:r>
          </a:p>
          <a:p>
            <a:pPr lvl="1"/>
            <a:r>
              <a:rPr lang="en-IE" altLang="en-US" sz="3600" dirty="0"/>
              <a:t>Log-Loss and Hinge-Loss</a:t>
            </a:r>
          </a:p>
        </p:txBody>
      </p:sp>
      <p:sp>
        <p:nvSpPr>
          <p:cNvPr id="20483" name="Title 2">
            <a:extLst>
              <a:ext uri="{FF2B5EF4-FFF2-40B4-BE49-F238E27FC236}">
                <a16:creationId xmlns:a16="http://schemas.microsoft.com/office/drawing/2014/main" id="{2BA03798-A0A1-EEED-C37E-FAAAAE89B84B}"/>
              </a:ext>
            </a:extLst>
          </p:cNvPr>
          <p:cNvSpPr>
            <a:spLocks noGrp="1"/>
          </p:cNvSpPr>
          <p:nvPr>
            <p:ph type="title"/>
          </p:nvPr>
        </p:nvSpPr>
        <p:spPr/>
        <p:txBody>
          <a:bodyPr/>
          <a:lstStyle/>
          <a:p>
            <a:r>
              <a:rPr lang="en-IE" altLang="en-US"/>
              <a:t>Evaluation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
            <a:extLst>
              <a:ext uri="{FF2B5EF4-FFF2-40B4-BE49-F238E27FC236}">
                <a16:creationId xmlns:a16="http://schemas.microsoft.com/office/drawing/2014/main" id="{676E5860-3951-E0EB-E54F-E3BEF68FC3CD}"/>
              </a:ext>
            </a:extLst>
          </p:cNvPr>
          <p:cNvSpPr>
            <a:spLocks noGrp="1"/>
          </p:cNvSpPr>
          <p:nvPr>
            <p:ph idx="1"/>
          </p:nvPr>
        </p:nvSpPr>
        <p:spPr/>
        <p:txBody>
          <a:bodyPr>
            <a:normAutofit/>
          </a:bodyPr>
          <a:lstStyle/>
          <a:p>
            <a:r>
              <a:rPr lang="en-IE" altLang="en-US" sz="3200" dirty="0"/>
              <a:t>These are good for evaluating the analysis, so they are good for checking how good the model is based on the dataset, and are definitely </a:t>
            </a:r>
            <a:r>
              <a:rPr lang="en-IE" altLang="en-US" sz="3200" u="sng" dirty="0"/>
              <a:t>part of the evaluation</a:t>
            </a:r>
            <a:r>
              <a:rPr lang="en-IE" altLang="en-US" sz="3200" dirty="0"/>
              <a:t>, but if you want to discuss the findings with respect to the real-world (and to the research question) you must do the following:</a:t>
            </a:r>
          </a:p>
          <a:p>
            <a:endParaRPr lang="en-IE" altLang="en-US" sz="3200" dirty="0"/>
          </a:p>
          <a:p>
            <a:r>
              <a:rPr lang="en-IE" altLang="en-US" sz="3600" b="1" i="1" dirty="0">
                <a:solidFill>
                  <a:srgbClr val="FF0000"/>
                </a:solidFill>
              </a:rPr>
              <a:t>Test predictions using the real-world</a:t>
            </a:r>
          </a:p>
        </p:txBody>
      </p:sp>
      <p:sp>
        <p:nvSpPr>
          <p:cNvPr id="21507" name="Title 2">
            <a:extLst>
              <a:ext uri="{FF2B5EF4-FFF2-40B4-BE49-F238E27FC236}">
                <a16:creationId xmlns:a16="http://schemas.microsoft.com/office/drawing/2014/main" id="{629DC113-4393-572E-00E0-844443424555}"/>
              </a:ext>
            </a:extLst>
          </p:cNvPr>
          <p:cNvSpPr>
            <a:spLocks noGrp="1"/>
          </p:cNvSpPr>
          <p:nvPr>
            <p:ph type="title"/>
          </p:nvPr>
        </p:nvSpPr>
        <p:spPr/>
        <p:txBody>
          <a:bodyPr/>
          <a:lstStyle/>
          <a:p>
            <a:r>
              <a:rPr lang="en-IE" altLang="en-US"/>
              <a:t>Evaluation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Computer Servers">
            <a:extLst>
              <a:ext uri="{FF2B5EF4-FFF2-40B4-BE49-F238E27FC236}">
                <a16:creationId xmlns:a16="http://schemas.microsoft.com/office/drawing/2014/main" id="{87940DE9-72D6-4EDB-F41D-518FAFAAEA2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22"/>
            <a:ext cx="12191977" cy="6858022"/>
          </a:xfrm>
          <a:prstGeom prst="rect">
            <a:avLst/>
          </a:prstGeom>
        </p:spPr>
      </p:pic>
      <p:sp>
        <p:nvSpPr>
          <p:cNvPr id="11" name="Title 1">
            <a:extLst>
              <a:ext uri="{FF2B5EF4-FFF2-40B4-BE49-F238E27FC236}">
                <a16:creationId xmlns:a16="http://schemas.microsoft.com/office/drawing/2014/main" id="{7C08DDC7-0428-F3D5-02A2-A178A416604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IE" sz="5200" b="1" dirty="0">
                <a:solidFill>
                  <a:srgbClr val="FFFFFF"/>
                </a:solidFill>
              </a:rPr>
              <a:t>Thanks !!!</a:t>
            </a:r>
            <a:endParaRPr lang="en-IE" sz="5200" dirty="0">
              <a:solidFill>
                <a:srgbClr val="FFFFFF"/>
              </a:solidFill>
            </a:endParaRPr>
          </a:p>
        </p:txBody>
      </p:sp>
    </p:spTree>
    <p:extLst>
      <p:ext uri="{BB962C8B-B14F-4D97-AF65-F5344CB8AC3E}">
        <p14:creationId xmlns:p14="http://schemas.microsoft.com/office/powerpoint/2010/main" val="73439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4" fill="hold"/>
                                        <p:tgtEl>
                                          <p:spTgt spid="4"/>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11"/>
                                        </p:tgtEl>
                                        <p:attrNameLst>
                                          <p:attrName>style.visibility</p:attrName>
                                        </p:attrNameLst>
                                      </p:cBhvr>
                                      <p:to>
                                        <p:strVal val="visible"/>
                                      </p:to>
                                    </p:set>
                                    <p:animEffect transition="in" filter="fade">
                                      <p:cBhvr>
                                        <p:cTn id="9"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mute="1">
                <p:cTn id="15" repeatCount="indefinite" fill="hold" display="0">
                  <p:stCondLst>
                    <p:cond delay="indefinite"/>
                  </p:stCondLst>
                </p:cTn>
                <p:tgtEl>
                  <p:spTgt spid="4"/>
                </p:tgtEl>
              </p:cMediaNode>
            </p:video>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1">
            <a:extLst>
              <a:ext uri="{FF2B5EF4-FFF2-40B4-BE49-F238E27FC236}">
                <a16:creationId xmlns:a16="http://schemas.microsoft.com/office/drawing/2014/main" id="{C1864E67-F5B5-583B-DC7C-63B1224EC36D}"/>
              </a:ext>
            </a:extLst>
          </p:cNvPr>
          <p:cNvSpPr>
            <a:spLocks noGrp="1"/>
          </p:cNvSpPr>
          <p:nvPr>
            <p:ph idx="1"/>
          </p:nvPr>
        </p:nvSpPr>
        <p:spPr/>
        <p:txBody>
          <a:bodyPr>
            <a:normAutofit/>
          </a:bodyPr>
          <a:lstStyle/>
          <a:p>
            <a:r>
              <a:rPr lang="en-IE" altLang="en-US" sz="3200" dirty="0"/>
              <a:t>Some students will be using a dataset as part of their research. This is typically thousands of rows of data. </a:t>
            </a:r>
          </a:p>
          <a:p>
            <a:r>
              <a:rPr lang="en-IE" altLang="en-US" sz="3200" dirty="0"/>
              <a:t>We are not talking about the data you might be collecting from surveys and interviews, but rather a pre-existing set of data.</a:t>
            </a:r>
          </a:p>
          <a:p>
            <a:r>
              <a:rPr lang="en-IE" altLang="en-US" sz="3200" dirty="0"/>
              <a:t>If the data is the key consideration in your research (although not all projects will necessarily be concerned with large datasets) it is important to consider several questions.</a:t>
            </a:r>
          </a:p>
        </p:txBody>
      </p:sp>
      <p:sp>
        <p:nvSpPr>
          <p:cNvPr id="4099" name="Title 2">
            <a:extLst>
              <a:ext uri="{FF2B5EF4-FFF2-40B4-BE49-F238E27FC236}">
                <a16:creationId xmlns:a16="http://schemas.microsoft.com/office/drawing/2014/main" id="{B38AA84D-1A5C-CFC1-F177-277D0CA54A73}"/>
              </a:ext>
            </a:extLst>
          </p:cNvPr>
          <p:cNvSpPr>
            <a:spLocks noGrp="1"/>
          </p:cNvSpPr>
          <p:nvPr>
            <p:ph type="title"/>
          </p:nvPr>
        </p:nvSpPr>
        <p:spPr/>
        <p:txBody>
          <a:bodyPr/>
          <a:lstStyle/>
          <a:p>
            <a:r>
              <a:rPr lang="en-IE" altLang="en-US" dirty="0"/>
              <a:t>Dataset Characteristics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6F52-6965-16D9-29C4-E8CB4A53177D}"/>
              </a:ext>
            </a:extLst>
          </p:cNvPr>
          <p:cNvSpPr>
            <a:spLocks noGrp="1"/>
          </p:cNvSpPr>
          <p:nvPr>
            <p:ph type="title"/>
          </p:nvPr>
        </p:nvSpPr>
        <p:spPr/>
        <p:txBody>
          <a:bodyPr/>
          <a:lstStyle/>
          <a:p>
            <a:r>
              <a:rPr lang="en-IE" altLang="en-US" dirty="0"/>
              <a:t>Dataset Characteristics: Questions</a:t>
            </a:r>
            <a:endParaRPr lang="en-IE" dirty="0"/>
          </a:p>
        </p:txBody>
      </p:sp>
      <p:sp>
        <p:nvSpPr>
          <p:cNvPr id="3" name="Content Placeholder 2">
            <a:extLst>
              <a:ext uri="{FF2B5EF4-FFF2-40B4-BE49-F238E27FC236}">
                <a16:creationId xmlns:a16="http://schemas.microsoft.com/office/drawing/2014/main" id="{D82815A5-76FB-1B82-F200-913A75358DA8}"/>
              </a:ext>
            </a:extLst>
          </p:cNvPr>
          <p:cNvSpPr>
            <a:spLocks noGrp="1"/>
          </p:cNvSpPr>
          <p:nvPr>
            <p:ph sz="half" idx="1"/>
          </p:nvPr>
        </p:nvSpPr>
        <p:spPr/>
        <p:txBody>
          <a:bodyPr>
            <a:normAutofit lnSpcReduction="10000"/>
          </a:bodyPr>
          <a:lstStyle/>
          <a:p>
            <a:r>
              <a:rPr lang="en-IE" altLang="en-US" sz="3200" dirty="0"/>
              <a:t>How suitable is the data?</a:t>
            </a:r>
          </a:p>
          <a:p>
            <a:r>
              <a:rPr lang="en-IE" altLang="en-US" sz="3200" dirty="0"/>
              <a:t>What is the type of the data?</a:t>
            </a:r>
          </a:p>
          <a:p>
            <a:r>
              <a:rPr lang="en-IE" altLang="en-US" sz="3200" dirty="0"/>
              <a:t>Where will you get it from?</a:t>
            </a:r>
          </a:p>
          <a:p>
            <a:r>
              <a:rPr lang="en-IE" altLang="en-US" sz="3200" dirty="0"/>
              <a:t>What size is the dataset?</a:t>
            </a:r>
          </a:p>
          <a:p>
            <a:r>
              <a:rPr lang="en-IE" altLang="en-US" sz="3200" dirty="0"/>
              <a:t>What format is it in?</a:t>
            </a:r>
          </a:p>
          <a:p>
            <a:endParaRPr lang="en-IE" sz="3200" dirty="0"/>
          </a:p>
        </p:txBody>
      </p:sp>
      <p:sp>
        <p:nvSpPr>
          <p:cNvPr id="4" name="Content Placeholder 3">
            <a:extLst>
              <a:ext uri="{FF2B5EF4-FFF2-40B4-BE49-F238E27FC236}">
                <a16:creationId xmlns:a16="http://schemas.microsoft.com/office/drawing/2014/main" id="{C81FC91B-62D6-F56E-5C68-53FA0A175885}"/>
              </a:ext>
            </a:extLst>
          </p:cNvPr>
          <p:cNvSpPr>
            <a:spLocks noGrp="1"/>
          </p:cNvSpPr>
          <p:nvPr>
            <p:ph sz="half" idx="2"/>
          </p:nvPr>
        </p:nvSpPr>
        <p:spPr/>
        <p:txBody>
          <a:bodyPr>
            <a:normAutofit lnSpcReduction="10000"/>
          </a:bodyPr>
          <a:lstStyle/>
          <a:p>
            <a:r>
              <a:rPr lang="en-IE" altLang="en-US" sz="3200" dirty="0"/>
              <a:t>How much cleaning is required?</a:t>
            </a:r>
          </a:p>
          <a:p>
            <a:r>
              <a:rPr lang="en-IE" altLang="en-US" sz="3200" dirty="0"/>
              <a:t>What is the quality of the data?</a:t>
            </a:r>
          </a:p>
          <a:p>
            <a:r>
              <a:rPr lang="en-IE" altLang="en-US" sz="3200" dirty="0"/>
              <a:t>How do you deal with missing data?</a:t>
            </a:r>
          </a:p>
          <a:p>
            <a:r>
              <a:rPr lang="en-IE" altLang="en-US" sz="3200" dirty="0"/>
              <a:t>How will you evaluate your analysis?</a:t>
            </a:r>
          </a:p>
          <a:p>
            <a:r>
              <a:rPr lang="en-IE" altLang="en-US" sz="3200" dirty="0"/>
              <a:t>etc.</a:t>
            </a:r>
          </a:p>
          <a:p>
            <a:endParaRPr lang="en-IE" dirty="0"/>
          </a:p>
        </p:txBody>
      </p:sp>
    </p:spTree>
    <p:extLst>
      <p:ext uri="{BB962C8B-B14F-4D97-AF65-F5344CB8AC3E}">
        <p14:creationId xmlns:p14="http://schemas.microsoft.com/office/powerpoint/2010/main" val="2569161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1">
            <a:extLst>
              <a:ext uri="{FF2B5EF4-FFF2-40B4-BE49-F238E27FC236}">
                <a16:creationId xmlns:a16="http://schemas.microsoft.com/office/drawing/2014/main" id="{F889FEC1-DB02-00BA-6FD1-DB9976FFEC78}"/>
              </a:ext>
            </a:extLst>
          </p:cNvPr>
          <p:cNvSpPr>
            <a:spLocks noGrp="1"/>
          </p:cNvSpPr>
          <p:nvPr>
            <p:ph idx="1"/>
          </p:nvPr>
        </p:nvSpPr>
        <p:spPr/>
        <p:txBody>
          <a:bodyPr>
            <a:normAutofit lnSpcReduction="10000"/>
          </a:bodyPr>
          <a:lstStyle/>
          <a:p>
            <a:r>
              <a:rPr lang="en-IE" altLang="en-US" sz="3200" dirty="0"/>
              <a:t>Determining the suitability of the data is a vital consideration, it is not sufficient to simply locate a dataset that is thematically linked to your research question, it must be appropriate to explore the questions that you want to ask.</a:t>
            </a:r>
          </a:p>
          <a:p>
            <a:r>
              <a:rPr lang="en-IE" altLang="en-US" sz="3200" dirty="0"/>
              <a:t>For example, just because you want to do Credit Card Fraud detection and you have a dataset that contains Credit Card transactions or was used in another Credit Card Fraud project, does not mean that it will be suitable for your project.</a:t>
            </a:r>
          </a:p>
        </p:txBody>
      </p:sp>
      <p:sp>
        <p:nvSpPr>
          <p:cNvPr id="6147" name="Title 2">
            <a:extLst>
              <a:ext uri="{FF2B5EF4-FFF2-40B4-BE49-F238E27FC236}">
                <a16:creationId xmlns:a16="http://schemas.microsoft.com/office/drawing/2014/main" id="{8161E2B2-50C6-0F7F-4B43-1B36CD8470E0}"/>
              </a:ext>
            </a:extLst>
          </p:cNvPr>
          <p:cNvSpPr>
            <a:spLocks noGrp="1"/>
          </p:cNvSpPr>
          <p:nvPr>
            <p:ph type="title"/>
          </p:nvPr>
        </p:nvSpPr>
        <p:spPr/>
        <p:txBody>
          <a:bodyPr/>
          <a:lstStyle/>
          <a:p>
            <a:r>
              <a:rPr lang="en-IE" altLang="en-US" dirty="0"/>
              <a:t>Dataset Characteristics: Suitability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1">
            <a:extLst>
              <a:ext uri="{FF2B5EF4-FFF2-40B4-BE49-F238E27FC236}">
                <a16:creationId xmlns:a16="http://schemas.microsoft.com/office/drawing/2014/main" id="{064BACAD-1721-CEEF-C65A-DC4F12D3DBEE}"/>
              </a:ext>
            </a:extLst>
          </p:cNvPr>
          <p:cNvSpPr>
            <a:spLocks noGrp="1"/>
          </p:cNvSpPr>
          <p:nvPr>
            <p:ph idx="1"/>
          </p:nvPr>
        </p:nvSpPr>
        <p:spPr/>
        <p:txBody>
          <a:bodyPr>
            <a:normAutofit/>
          </a:bodyPr>
          <a:lstStyle/>
          <a:p>
            <a:r>
              <a:rPr lang="en-IE" altLang="en-US" sz="3200" i="1" dirty="0"/>
              <a:t>Is the data already labelled? </a:t>
            </a:r>
          </a:p>
          <a:p>
            <a:endParaRPr lang="en-IE" altLang="en-US" sz="3200" i="1" dirty="0"/>
          </a:p>
          <a:p>
            <a:r>
              <a:rPr lang="en-IE" altLang="en-US" sz="3200" dirty="0"/>
              <a:t>This is very important for supervised learning problems. </a:t>
            </a:r>
          </a:p>
          <a:p>
            <a:r>
              <a:rPr lang="en-IE" altLang="en-US" sz="3200" dirty="0"/>
              <a:t>To take the credit card fraud example again, you can probably get as many credit card transactions as you like but you probably won't be able to get them marked up as </a:t>
            </a:r>
            <a:r>
              <a:rPr lang="en-IE" altLang="en-US" sz="3200" i="1" dirty="0"/>
              <a:t>fraudulent</a:t>
            </a:r>
            <a:r>
              <a:rPr lang="en-IE" altLang="en-US" sz="3200" dirty="0"/>
              <a:t> and </a:t>
            </a:r>
            <a:r>
              <a:rPr lang="en-IE" altLang="en-US" sz="3200" i="1" dirty="0"/>
              <a:t>non-fraudulent</a:t>
            </a:r>
            <a:r>
              <a:rPr lang="en-IE" altLang="en-US" sz="3200" dirty="0"/>
              <a:t>. </a:t>
            </a:r>
          </a:p>
        </p:txBody>
      </p:sp>
      <p:sp>
        <p:nvSpPr>
          <p:cNvPr id="7171" name="Title 2">
            <a:extLst>
              <a:ext uri="{FF2B5EF4-FFF2-40B4-BE49-F238E27FC236}">
                <a16:creationId xmlns:a16="http://schemas.microsoft.com/office/drawing/2014/main" id="{DC279228-869F-4E0F-64D6-65B9F26D6F47}"/>
              </a:ext>
            </a:extLst>
          </p:cNvPr>
          <p:cNvSpPr>
            <a:spLocks noGrp="1"/>
          </p:cNvSpPr>
          <p:nvPr>
            <p:ph type="title"/>
          </p:nvPr>
        </p:nvSpPr>
        <p:spPr/>
        <p:txBody>
          <a:bodyPr/>
          <a:lstStyle/>
          <a:p>
            <a:r>
              <a:rPr lang="en-IE" altLang="en-US"/>
              <a:t>Suitability: Labelling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1">
            <a:extLst>
              <a:ext uri="{FF2B5EF4-FFF2-40B4-BE49-F238E27FC236}">
                <a16:creationId xmlns:a16="http://schemas.microsoft.com/office/drawing/2014/main" id="{C0D75F97-EE19-F15F-FA3F-47290A4D8B52}"/>
              </a:ext>
            </a:extLst>
          </p:cNvPr>
          <p:cNvSpPr>
            <a:spLocks noGrp="1"/>
          </p:cNvSpPr>
          <p:nvPr>
            <p:ph idx="1"/>
          </p:nvPr>
        </p:nvSpPr>
        <p:spPr/>
        <p:txBody>
          <a:bodyPr>
            <a:normAutofit/>
          </a:bodyPr>
          <a:lstStyle/>
          <a:p>
            <a:r>
              <a:rPr lang="en-IE" altLang="en-US" sz="3200" dirty="0"/>
              <a:t>The same thing goes for a lot of text analytics problems - can you get people to label thousands of documents as being interesting or non-interesting to them so that you can train a predictive model? </a:t>
            </a:r>
          </a:p>
          <a:p>
            <a:r>
              <a:rPr lang="en-IE" altLang="en-US" sz="3200" dirty="0"/>
              <a:t>The availability of labelled data is a key consideration for any supervised learning problem. </a:t>
            </a:r>
          </a:p>
          <a:p>
            <a:r>
              <a:rPr lang="en-IE" altLang="en-US" sz="3200" dirty="0"/>
              <a:t>The areas of semi-supervised learning and active learning try to address this problem and have some very interesting open research questions. </a:t>
            </a:r>
          </a:p>
        </p:txBody>
      </p:sp>
      <p:sp>
        <p:nvSpPr>
          <p:cNvPr id="8195" name="Title 2">
            <a:extLst>
              <a:ext uri="{FF2B5EF4-FFF2-40B4-BE49-F238E27FC236}">
                <a16:creationId xmlns:a16="http://schemas.microsoft.com/office/drawing/2014/main" id="{965E0665-1A9F-2D7B-31F5-B060BB0DEA88}"/>
              </a:ext>
            </a:extLst>
          </p:cNvPr>
          <p:cNvSpPr>
            <a:spLocks noGrp="1"/>
          </p:cNvSpPr>
          <p:nvPr>
            <p:ph type="title"/>
          </p:nvPr>
        </p:nvSpPr>
        <p:spPr/>
        <p:txBody>
          <a:bodyPr/>
          <a:lstStyle/>
          <a:p>
            <a:r>
              <a:rPr lang="en-IE" altLang="en-US"/>
              <a:t>Suitability: Labelling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a:extLst>
              <a:ext uri="{FF2B5EF4-FFF2-40B4-BE49-F238E27FC236}">
                <a16:creationId xmlns:a16="http://schemas.microsoft.com/office/drawing/2014/main" id="{2B99F78B-3C52-2520-885A-50BDF791A168}"/>
              </a:ext>
            </a:extLst>
          </p:cNvPr>
          <p:cNvSpPr>
            <a:spLocks noGrp="1"/>
          </p:cNvSpPr>
          <p:nvPr>
            <p:ph idx="1"/>
          </p:nvPr>
        </p:nvSpPr>
        <p:spPr/>
        <p:txBody>
          <a:bodyPr>
            <a:normAutofit lnSpcReduction="10000"/>
          </a:bodyPr>
          <a:lstStyle/>
          <a:p>
            <a:r>
              <a:rPr lang="en-IE" altLang="en-US" sz="3200" dirty="0"/>
              <a:t>Two important considerations:</a:t>
            </a:r>
          </a:p>
          <a:p>
            <a:endParaRPr lang="en-IE" altLang="en-US" sz="3200" dirty="0"/>
          </a:p>
          <a:p>
            <a:pPr lvl="1"/>
            <a:r>
              <a:rPr lang="en-IE" altLang="en-US" sz="2800" i="1" dirty="0"/>
              <a:t>The Curse of Dimensionality</a:t>
            </a:r>
            <a:r>
              <a:rPr lang="en-IE" altLang="en-US" sz="2800" dirty="0"/>
              <a:t> – When the dimensionality increases, the volume of the space increases so fast that the available data becomes sparse. In order to obtain a statistically sound result, the amount of data you need often grows exponentially with the dimensionality.</a:t>
            </a:r>
          </a:p>
          <a:p>
            <a:pPr lvl="1"/>
            <a:endParaRPr lang="en-IE" altLang="en-US" sz="2800" dirty="0"/>
          </a:p>
          <a:p>
            <a:pPr lvl="1"/>
            <a:r>
              <a:rPr lang="en-IE" altLang="en-US" sz="2800" i="1" dirty="0"/>
              <a:t>The No Free Lunch Theorem</a:t>
            </a:r>
            <a:r>
              <a:rPr lang="en-IE" altLang="en-US" sz="2800" dirty="0"/>
              <a:t> - Classifier performance depends greatly on the characteristics of the data to be classified. There is no single classifier that works best on all given problems.</a:t>
            </a:r>
          </a:p>
        </p:txBody>
      </p:sp>
      <p:sp>
        <p:nvSpPr>
          <p:cNvPr id="9219" name="Title 2">
            <a:extLst>
              <a:ext uri="{FF2B5EF4-FFF2-40B4-BE49-F238E27FC236}">
                <a16:creationId xmlns:a16="http://schemas.microsoft.com/office/drawing/2014/main" id="{5A57E9F8-08B3-9A01-BDA5-C2C0821B4F96}"/>
              </a:ext>
            </a:extLst>
          </p:cNvPr>
          <p:cNvSpPr>
            <a:spLocks noGrp="1"/>
          </p:cNvSpPr>
          <p:nvPr>
            <p:ph type="title"/>
          </p:nvPr>
        </p:nvSpPr>
        <p:spPr/>
        <p:txBody>
          <a:bodyPr/>
          <a:lstStyle/>
          <a:p>
            <a:r>
              <a:rPr lang="en-IE" altLang="en-US"/>
              <a:t>Suitability: Labelling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a:extLst>
              <a:ext uri="{FF2B5EF4-FFF2-40B4-BE49-F238E27FC236}">
                <a16:creationId xmlns:a16="http://schemas.microsoft.com/office/drawing/2014/main" id="{A7163CAE-F69A-3A55-34D4-0862A383344B}"/>
              </a:ext>
            </a:extLst>
          </p:cNvPr>
          <p:cNvSpPr>
            <a:spLocks noGrp="1"/>
          </p:cNvSpPr>
          <p:nvPr>
            <p:ph idx="1"/>
          </p:nvPr>
        </p:nvSpPr>
        <p:spPr/>
        <p:txBody>
          <a:bodyPr>
            <a:normAutofit fontScale="92500" lnSpcReduction="10000"/>
          </a:bodyPr>
          <a:lstStyle/>
          <a:p>
            <a:r>
              <a:rPr lang="en-IE" altLang="en-US" sz="3200" dirty="0"/>
              <a:t>Also remember for labelling, you might be aiming for one of three goals:</a:t>
            </a:r>
          </a:p>
          <a:p>
            <a:endParaRPr lang="en-IE" altLang="en-US" sz="3200" dirty="0"/>
          </a:p>
          <a:p>
            <a:pPr lvl="1"/>
            <a:r>
              <a:rPr lang="en-IE" altLang="en-US" sz="2800" i="1" dirty="0"/>
              <a:t>Binary classifications</a:t>
            </a:r>
            <a:r>
              <a:rPr lang="en-IE" altLang="en-US" sz="2800" dirty="0"/>
              <a:t> – classifying each data item to one of two categories.</a:t>
            </a:r>
          </a:p>
          <a:p>
            <a:pPr lvl="1"/>
            <a:endParaRPr lang="en-IE" altLang="en-US" sz="2800" dirty="0"/>
          </a:p>
          <a:p>
            <a:pPr lvl="1"/>
            <a:r>
              <a:rPr lang="en-IE" altLang="en-US" sz="2800" i="1" dirty="0"/>
              <a:t>Multiclass classifications</a:t>
            </a:r>
            <a:r>
              <a:rPr lang="en-IE" altLang="en-US" sz="2800" dirty="0"/>
              <a:t> - classifying each data item to more than two categories. </a:t>
            </a:r>
          </a:p>
          <a:p>
            <a:pPr lvl="1"/>
            <a:endParaRPr lang="en-IE" altLang="en-US" sz="2800" dirty="0"/>
          </a:p>
          <a:p>
            <a:pPr lvl="1"/>
            <a:r>
              <a:rPr lang="en-IE" altLang="en-US" sz="2800" i="1" dirty="0"/>
              <a:t>Multi-label classifications</a:t>
            </a:r>
            <a:r>
              <a:rPr lang="en-IE" altLang="en-US" sz="2800" dirty="0"/>
              <a:t> - classifying each data item to multiple target labels.</a:t>
            </a:r>
          </a:p>
        </p:txBody>
      </p:sp>
      <p:sp>
        <p:nvSpPr>
          <p:cNvPr id="10243" name="Title 2">
            <a:extLst>
              <a:ext uri="{FF2B5EF4-FFF2-40B4-BE49-F238E27FC236}">
                <a16:creationId xmlns:a16="http://schemas.microsoft.com/office/drawing/2014/main" id="{0B4BB27B-9517-F3D2-1670-24FEE6961D1B}"/>
              </a:ext>
            </a:extLst>
          </p:cNvPr>
          <p:cNvSpPr>
            <a:spLocks noGrp="1"/>
          </p:cNvSpPr>
          <p:nvPr>
            <p:ph type="title"/>
          </p:nvPr>
        </p:nvSpPr>
        <p:spPr/>
        <p:txBody>
          <a:bodyPr/>
          <a:lstStyle/>
          <a:p>
            <a:r>
              <a:rPr lang="en-IE" altLang="en-US"/>
              <a:t>Suitability: Labelling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D7FD6-00B5-F916-378E-20E5490DDECD}"/>
              </a:ext>
            </a:extLst>
          </p:cNvPr>
          <p:cNvSpPr>
            <a:spLocks noGrp="1"/>
          </p:cNvSpPr>
          <p:nvPr>
            <p:ph type="title"/>
          </p:nvPr>
        </p:nvSpPr>
        <p:spPr/>
        <p:txBody>
          <a:bodyPr/>
          <a:lstStyle/>
          <a:p>
            <a:r>
              <a:rPr lang="en-IE" altLang="en-US" dirty="0"/>
              <a:t>Types of Data</a:t>
            </a:r>
            <a:endParaRPr lang="en-IE" dirty="0"/>
          </a:p>
        </p:txBody>
      </p:sp>
      <p:sp>
        <p:nvSpPr>
          <p:cNvPr id="3" name="Content Placeholder 2">
            <a:extLst>
              <a:ext uri="{FF2B5EF4-FFF2-40B4-BE49-F238E27FC236}">
                <a16:creationId xmlns:a16="http://schemas.microsoft.com/office/drawing/2014/main" id="{F1FFCE39-795E-9FB5-6483-D45FD44F1510}"/>
              </a:ext>
            </a:extLst>
          </p:cNvPr>
          <p:cNvSpPr>
            <a:spLocks noGrp="1"/>
          </p:cNvSpPr>
          <p:nvPr>
            <p:ph sz="half" idx="1"/>
          </p:nvPr>
        </p:nvSpPr>
        <p:spPr/>
        <p:txBody>
          <a:bodyPr>
            <a:normAutofit lnSpcReduction="10000"/>
          </a:bodyPr>
          <a:lstStyle/>
          <a:p>
            <a:r>
              <a:rPr lang="en-IE" altLang="en-US" sz="2800" dirty="0"/>
              <a:t>Federated data</a:t>
            </a:r>
          </a:p>
          <a:p>
            <a:r>
              <a:rPr lang="en-IE" altLang="en-US" sz="2800" dirty="0"/>
              <a:t>High dimensional data</a:t>
            </a:r>
          </a:p>
          <a:p>
            <a:r>
              <a:rPr lang="en-IE" altLang="en-US" sz="2800" dirty="0"/>
              <a:t>Descriptive data</a:t>
            </a:r>
          </a:p>
          <a:p>
            <a:r>
              <a:rPr lang="en-IE" altLang="en-US" sz="2800" dirty="0"/>
              <a:t>Longitudinal data</a:t>
            </a:r>
          </a:p>
          <a:p>
            <a:r>
              <a:rPr lang="en-IE" altLang="en-US" sz="2800" dirty="0"/>
              <a:t>Streaming data</a:t>
            </a:r>
          </a:p>
          <a:p>
            <a:r>
              <a:rPr lang="en-IE" altLang="en-US" sz="2800" dirty="0"/>
              <a:t>Web (scraped) data</a:t>
            </a:r>
          </a:p>
          <a:p>
            <a:r>
              <a:rPr lang="en-IE" altLang="en-US" sz="2800" dirty="0"/>
              <a:t>Numeric vs. categorical vs. text data</a:t>
            </a:r>
          </a:p>
          <a:p>
            <a:r>
              <a:rPr lang="en-IE" altLang="en-US" sz="2800" dirty="0"/>
              <a:t>etc.</a:t>
            </a:r>
          </a:p>
          <a:p>
            <a:endParaRPr lang="en-IE" dirty="0"/>
          </a:p>
        </p:txBody>
      </p:sp>
      <p:sp>
        <p:nvSpPr>
          <p:cNvPr id="4" name="Content Placeholder 3">
            <a:extLst>
              <a:ext uri="{FF2B5EF4-FFF2-40B4-BE49-F238E27FC236}">
                <a16:creationId xmlns:a16="http://schemas.microsoft.com/office/drawing/2014/main" id="{576C112B-9299-B26B-C435-9B0BDDB7EE26}"/>
              </a:ext>
            </a:extLst>
          </p:cNvPr>
          <p:cNvSpPr>
            <a:spLocks noGrp="1"/>
          </p:cNvSpPr>
          <p:nvPr>
            <p:ph sz="half" idx="2"/>
          </p:nvPr>
        </p:nvSpPr>
        <p:spPr/>
        <p:txBody>
          <a:bodyPr>
            <a:normAutofit lnSpcReduction="10000"/>
          </a:bodyPr>
          <a:lstStyle/>
          <a:p>
            <a:r>
              <a:rPr lang="en-US" dirty="0"/>
              <a:t>Image data</a:t>
            </a:r>
          </a:p>
          <a:p>
            <a:r>
              <a:rPr lang="en-US" dirty="0"/>
              <a:t>Video data</a:t>
            </a:r>
          </a:p>
          <a:p>
            <a:r>
              <a:rPr lang="en-US" dirty="0"/>
              <a:t>Audio data</a:t>
            </a:r>
          </a:p>
        </p:txBody>
      </p:sp>
    </p:spTree>
    <p:extLst>
      <p:ext uri="{BB962C8B-B14F-4D97-AF65-F5344CB8AC3E}">
        <p14:creationId xmlns:p14="http://schemas.microsoft.com/office/powerpoint/2010/main" val="2627881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30BABF2-89BD-42D4-9591-20755445A904}">
  <we:reference id="wa200006038" version="1.0.0.3" store="en-US" storeType="OMEX"/>
  <we:alternateReferences>
    <we:reference id="wa200006038" version="1.0.0.3" store="en-US" storeType="OMEX"/>
  </we:alternateReferences>
  <we:properties>
    <we:property name="pptx_export_from_biorender" value="false"/>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docProps/app.xml><?xml version="1.0" encoding="utf-8"?>
<Properties xmlns="http://schemas.openxmlformats.org/officeDocument/2006/extended-properties" xmlns:vt="http://schemas.openxmlformats.org/officeDocument/2006/docPropsVTypes">
  <Template/>
  <TotalTime>5367</TotalTime>
  <Words>863</Words>
  <Application>Microsoft Office PowerPoint</Application>
  <PresentationFormat>Widescreen</PresentationFormat>
  <Paragraphs>123</Paragraphs>
  <Slides>19</Slides>
  <Notes>15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Aptos Display</vt:lpstr>
      <vt:lpstr>Arial</vt:lpstr>
      <vt:lpstr>Times New Roman</vt:lpstr>
      <vt:lpstr>Office Theme</vt:lpstr>
      <vt:lpstr>Characteristics of Datasets</vt:lpstr>
      <vt:lpstr>Dataset Characteristics</vt:lpstr>
      <vt:lpstr>Dataset Characteristics: Questions</vt:lpstr>
      <vt:lpstr>Dataset Characteristics: Suitability</vt:lpstr>
      <vt:lpstr>Suitability: Labelling</vt:lpstr>
      <vt:lpstr>Suitability: Labelling</vt:lpstr>
      <vt:lpstr>Suitability: Labelling</vt:lpstr>
      <vt:lpstr>Suitability: Labelling</vt:lpstr>
      <vt:lpstr>Types of Data</vt:lpstr>
      <vt:lpstr>Locating Datasets</vt:lpstr>
      <vt:lpstr>Size of the Dataset</vt:lpstr>
      <vt:lpstr>Format of the Data</vt:lpstr>
      <vt:lpstr>Cleaning of Data</vt:lpstr>
      <vt:lpstr>Quality of the Data</vt:lpstr>
      <vt:lpstr>Missing Data?</vt:lpstr>
      <vt:lpstr>Dataset types</vt:lpstr>
      <vt:lpstr>Evaluation</vt:lpstr>
      <vt:lpstr>Evaluation</vt:lpstr>
      <vt:lpstr>Thanks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TU850 Sustainable Data Science and Artificial Intelligence</dc:title>
  <dc:creator>Damian Gordon</dc:creator>
  <cp:lastModifiedBy>Damian Gordon</cp:lastModifiedBy>
  <cp:revision>7</cp:revision>
  <dcterms:created xsi:type="dcterms:W3CDTF">2024-05-27T14:30:37Z</dcterms:created>
  <dcterms:modified xsi:type="dcterms:W3CDTF">2025-02-05T10:47:42Z</dcterms:modified>
</cp:coreProperties>
</file>