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110"/>
  </p:notesMasterIdLst>
  <p:sldIdLst>
    <p:sldId id="256" r:id="rId2"/>
    <p:sldId id="618" r:id="rId3"/>
    <p:sldId id="629" r:id="rId4"/>
    <p:sldId id="630" r:id="rId5"/>
    <p:sldId id="627" r:id="rId6"/>
    <p:sldId id="579" r:id="rId7"/>
    <p:sldId id="583" r:id="rId8"/>
    <p:sldId id="667" r:id="rId9"/>
    <p:sldId id="635" r:id="rId10"/>
    <p:sldId id="631" r:id="rId11"/>
    <p:sldId id="632" r:id="rId12"/>
    <p:sldId id="636" r:id="rId13"/>
    <p:sldId id="580" r:id="rId14"/>
    <p:sldId id="668" r:id="rId15"/>
    <p:sldId id="633" r:id="rId16"/>
    <p:sldId id="637" r:id="rId17"/>
    <p:sldId id="634" r:id="rId18"/>
    <p:sldId id="638" r:id="rId19"/>
    <p:sldId id="581" r:id="rId20"/>
    <p:sldId id="669" r:id="rId21"/>
    <p:sldId id="639" r:id="rId22"/>
    <p:sldId id="640" r:id="rId23"/>
    <p:sldId id="641" r:id="rId24"/>
    <p:sldId id="642" r:id="rId25"/>
    <p:sldId id="582" r:id="rId26"/>
    <p:sldId id="670" r:id="rId27"/>
    <p:sldId id="643" r:id="rId28"/>
    <p:sldId id="644" r:id="rId29"/>
    <p:sldId id="645" r:id="rId30"/>
    <p:sldId id="646" r:id="rId31"/>
    <p:sldId id="584" r:id="rId32"/>
    <p:sldId id="679" r:id="rId33"/>
    <p:sldId id="647" r:id="rId34"/>
    <p:sldId id="648" r:id="rId35"/>
    <p:sldId id="649" r:id="rId36"/>
    <p:sldId id="650" r:id="rId37"/>
    <p:sldId id="585" r:id="rId38"/>
    <p:sldId id="704" r:id="rId39"/>
    <p:sldId id="651" r:id="rId40"/>
    <p:sldId id="652" r:id="rId41"/>
    <p:sldId id="653" r:id="rId42"/>
    <p:sldId id="654" r:id="rId43"/>
    <p:sldId id="586" r:id="rId44"/>
    <p:sldId id="705" r:id="rId45"/>
    <p:sldId id="655" r:id="rId46"/>
    <p:sldId id="656" r:id="rId47"/>
    <p:sldId id="657" r:id="rId48"/>
    <p:sldId id="658" r:id="rId49"/>
    <p:sldId id="587" r:id="rId50"/>
    <p:sldId id="706" r:id="rId51"/>
    <p:sldId id="659" r:id="rId52"/>
    <p:sldId id="660" r:id="rId53"/>
    <p:sldId id="661" r:id="rId54"/>
    <p:sldId id="662" r:id="rId55"/>
    <p:sldId id="588" r:id="rId56"/>
    <p:sldId id="707" r:id="rId57"/>
    <p:sldId id="663" r:id="rId58"/>
    <p:sldId id="664" r:id="rId59"/>
    <p:sldId id="665" r:id="rId60"/>
    <p:sldId id="666" r:id="rId61"/>
    <p:sldId id="589" r:id="rId62"/>
    <p:sldId id="708" r:id="rId63"/>
    <p:sldId id="671" r:id="rId64"/>
    <p:sldId id="672" r:id="rId65"/>
    <p:sldId id="673" r:id="rId66"/>
    <p:sldId id="674" r:id="rId67"/>
    <p:sldId id="590" r:id="rId68"/>
    <p:sldId id="709" r:id="rId69"/>
    <p:sldId id="675" r:id="rId70"/>
    <p:sldId id="676" r:id="rId71"/>
    <p:sldId id="677" r:id="rId72"/>
    <p:sldId id="678" r:id="rId73"/>
    <p:sldId id="591" r:id="rId74"/>
    <p:sldId id="710" r:id="rId75"/>
    <p:sldId id="680" r:id="rId76"/>
    <p:sldId id="681" r:id="rId77"/>
    <p:sldId id="682" r:id="rId78"/>
    <p:sldId id="683" r:id="rId79"/>
    <p:sldId id="592" r:id="rId80"/>
    <p:sldId id="711" r:id="rId81"/>
    <p:sldId id="684" r:id="rId82"/>
    <p:sldId id="685" r:id="rId83"/>
    <p:sldId id="686" r:id="rId84"/>
    <p:sldId id="687" r:id="rId85"/>
    <p:sldId id="593" r:id="rId86"/>
    <p:sldId id="712" r:id="rId87"/>
    <p:sldId id="688" r:id="rId88"/>
    <p:sldId id="689" r:id="rId89"/>
    <p:sldId id="690" r:id="rId90"/>
    <p:sldId id="691" r:id="rId91"/>
    <p:sldId id="594" r:id="rId92"/>
    <p:sldId id="713" r:id="rId93"/>
    <p:sldId id="692" r:id="rId94"/>
    <p:sldId id="693" r:id="rId95"/>
    <p:sldId id="694" r:id="rId96"/>
    <p:sldId id="695" r:id="rId97"/>
    <p:sldId id="595" r:id="rId98"/>
    <p:sldId id="714" r:id="rId99"/>
    <p:sldId id="696" r:id="rId100"/>
    <p:sldId id="697" r:id="rId101"/>
    <p:sldId id="698" r:id="rId102"/>
    <p:sldId id="699" r:id="rId103"/>
    <p:sldId id="596" r:id="rId104"/>
    <p:sldId id="715" r:id="rId105"/>
    <p:sldId id="700" r:id="rId106"/>
    <p:sldId id="701" r:id="rId107"/>
    <p:sldId id="702" r:id="rId108"/>
    <p:sldId id="703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BF3"/>
    <a:srgbClr val="FDFEFC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295FD8-20A2-48FD-8822-5EAF82A429CA}" v="220" dt="2025-04-05T11:15:58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2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Gordon" userId="796278f3-970d-4a3b-8137-dc597a054133" providerId="ADAL" clId="{2EBB63EC-BD20-48E0-8C48-869F1C0D7B6E}"/>
    <pc:docChg chg="custSel addSld modSld sldOrd">
      <pc:chgData name="Damian Gordon" userId="796278f3-970d-4a3b-8137-dc597a054133" providerId="ADAL" clId="{2EBB63EC-BD20-48E0-8C48-869F1C0D7B6E}" dt="2024-11-07T14:22:32.002" v="167"/>
      <pc:docMkLst>
        <pc:docMk/>
      </pc:docMkLst>
      <pc:sldChg chg="modNotesTx">
        <pc:chgData name="Damian Gordon" userId="796278f3-970d-4a3b-8137-dc597a054133" providerId="ADAL" clId="{2EBB63EC-BD20-48E0-8C48-869F1C0D7B6E}" dt="2024-11-07T14:22:32.002" v="167"/>
        <pc:sldMkLst>
          <pc:docMk/>
          <pc:sldMk cId="1721466139" sldId="508"/>
        </pc:sldMkLst>
      </pc:sldChg>
      <pc:sldChg chg="modNotesTx">
        <pc:chgData name="Damian Gordon" userId="796278f3-970d-4a3b-8137-dc597a054133" providerId="ADAL" clId="{2EBB63EC-BD20-48E0-8C48-869F1C0D7B6E}" dt="2024-11-07T14:22:11.831" v="166"/>
        <pc:sldMkLst>
          <pc:docMk/>
          <pc:sldMk cId="1798420885" sldId="621"/>
        </pc:sldMkLst>
      </pc:sldChg>
      <pc:sldChg chg="modSp mod">
        <pc:chgData name="Damian Gordon" userId="796278f3-970d-4a3b-8137-dc597a054133" providerId="ADAL" clId="{2EBB63EC-BD20-48E0-8C48-869F1C0D7B6E}" dt="2024-11-07T14:04:21.265" v="0"/>
        <pc:sldMkLst>
          <pc:docMk/>
          <pc:sldMk cId="199292488" sldId="631"/>
        </pc:sldMkLst>
      </pc:sldChg>
      <pc:sldChg chg="addSp delSp modSp add mod ord">
        <pc:chgData name="Damian Gordon" userId="796278f3-970d-4a3b-8137-dc597a054133" providerId="ADAL" clId="{2EBB63EC-BD20-48E0-8C48-869F1C0D7B6E}" dt="2024-11-07T14:21:14.976" v="165" actId="114"/>
        <pc:sldMkLst>
          <pc:docMk/>
          <pc:sldMk cId="752185164" sldId="640"/>
        </pc:sldMkLst>
      </pc:sldChg>
    </pc:docChg>
  </pc:docChgLst>
  <pc:docChgLst>
    <pc:chgData name="Damian Gordon" userId="796278f3-970d-4a3b-8137-dc597a054133" providerId="ADAL" clId="{84F1617C-B36D-4F3D-B550-36194416E66F}"/>
    <pc:docChg chg="undo redo custSel addSld delSld modSld sldOrd">
      <pc:chgData name="Damian Gordon" userId="796278f3-970d-4a3b-8137-dc597a054133" providerId="ADAL" clId="{84F1617C-B36D-4F3D-B550-36194416E66F}" dt="2024-10-19T16:18:40.112" v="4977" actId="14100"/>
      <pc:docMkLst>
        <pc:docMk/>
      </pc:docMkLst>
      <pc:sldChg chg="addSp delSp modSp mod">
        <pc:chgData name="Damian Gordon" userId="796278f3-970d-4a3b-8137-dc597a054133" providerId="ADAL" clId="{84F1617C-B36D-4F3D-B550-36194416E66F}" dt="2024-10-19T15:07:30.154" v="4736" actId="1036"/>
        <pc:sldMkLst>
          <pc:docMk/>
          <pc:sldMk cId="1941464876" sldId="256"/>
        </pc:sldMkLst>
      </pc:sldChg>
      <pc:sldChg chg="delSp modSp mod">
        <pc:chgData name="Damian Gordon" userId="796278f3-970d-4a3b-8137-dc597a054133" providerId="ADAL" clId="{84F1617C-B36D-4F3D-B550-36194416E66F}" dt="2024-10-09T08:56:44.347" v="49" actId="15"/>
        <pc:sldMkLst>
          <pc:docMk/>
          <pc:sldMk cId="321388942" sldId="259"/>
        </pc:sldMkLst>
      </pc:sldChg>
      <pc:sldChg chg="modSp add mod ord">
        <pc:chgData name="Damian Gordon" userId="796278f3-970d-4a3b-8137-dc597a054133" providerId="ADAL" clId="{84F1617C-B36D-4F3D-B550-36194416E66F}" dt="2024-10-17T10:32:54.452" v="470"/>
        <pc:sldMkLst>
          <pc:docMk/>
          <pc:sldMk cId="0" sldId="271"/>
        </pc:sldMkLst>
      </pc:sldChg>
      <pc:sldChg chg="addSp delSp modSp add mod ord">
        <pc:chgData name="Damian Gordon" userId="796278f3-970d-4a3b-8137-dc597a054133" providerId="ADAL" clId="{84F1617C-B36D-4F3D-B550-36194416E66F}" dt="2024-10-18T23:12:45.973" v="1456" actId="20577"/>
        <pc:sldMkLst>
          <pc:docMk/>
          <pc:sldMk cId="2931273747" sldId="320"/>
        </pc:sldMkLst>
      </pc:sldChg>
      <pc:sldChg chg="addSp delSp modSp mod delAnim">
        <pc:chgData name="Damian Gordon" userId="796278f3-970d-4a3b-8137-dc597a054133" providerId="ADAL" clId="{84F1617C-B36D-4F3D-B550-36194416E66F}" dt="2024-10-17T10:32:07.418" v="464" actId="403"/>
        <pc:sldMkLst>
          <pc:docMk/>
          <pc:sldMk cId="1898965013" sldId="426"/>
        </pc:sldMkLst>
      </pc:sldChg>
      <pc:sldChg chg="modSp add del mod">
        <pc:chgData name="Damian Gordon" userId="796278f3-970d-4a3b-8137-dc597a054133" providerId="ADAL" clId="{84F1617C-B36D-4F3D-B550-36194416E66F}" dt="2024-10-19T14:33:18.188" v="4150" actId="1037"/>
        <pc:sldMkLst>
          <pc:docMk/>
          <pc:sldMk cId="3735875418" sldId="43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33871246" sldId="431"/>
        </pc:sldMkLst>
      </pc:sldChg>
      <pc:sldChg chg="addSp delSp modSp mod">
        <pc:chgData name="Damian Gordon" userId="796278f3-970d-4a3b-8137-dc597a054133" providerId="ADAL" clId="{84F1617C-B36D-4F3D-B550-36194416E66F}" dt="2024-10-17T10:21:16.362" v="235" actId="114"/>
        <pc:sldMkLst>
          <pc:docMk/>
          <pc:sldMk cId="3316991471" sldId="45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30100669" sldId="45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03971186" sldId="45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123894225" sldId="45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535991383" sldId="45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805323869" sldId="461"/>
        </pc:sldMkLst>
      </pc:sldChg>
      <pc:sldChg chg="addSp delSp modSp mod setBg">
        <pc:chgData name="Damian Gordon" userId="796278f3-970d-4a3b-8137-dc597a054133" providerId="ADAL" clId="{84F1617C-B36D-4F3D-B550-36194416E66F}" dt="2024-10-17T10:22:28.480" v="244" actId="26606"/>
        <pc:sldMkLst>
          <pc:docMk/>
          <pc:sldMk cId="904566246" sldId="46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192466586" sldId="46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60058381" sldId="46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57956994" sldId="46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42904923" sldId="46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29316256" sldId="46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79653310" sldId="46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67475694" sldId="47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270169773" sldId="47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71842511" sldId="47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2179878" sldId="47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095918154" sldId="47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80599265" sldId="47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26544470" sldId="47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44980195" sldId="477"/>
        </pc:sldMkLst>
      </pc:sldChg>
      <pc:sldChg chg="addSp delSp modSp add del mod setBg">
        <pc:chgData name="Damian Gordon" userId="796278f3-970d-4a3b-8137-dc597a054133" providerId="ADAL" clId="{84F1617C-B36D-4F3D-B550-36194416E66F}" dt="2024-10-19T14:50:16.679" v="4256" actId="1076"/>
        <pc:sldMkLst>
          <pc:docMk/>
          <pc:sldMk cId="1250634738" sldId="47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06556789" sldId="47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06431685" sldId="48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546274248" sldId="48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9198112" sldId="48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84733568" sldId="484"/>
        </pc:sldMkLst>
      </pc:sldChg>
      <pc:sldChg chg="modSp mod ord">
        <pc:chgData name="Damian Gordon" userId="796278f3-970d-4a3b-8137-dc597a054133" providerId="ADAL" clId="{84F1617C-B36D-4F3D-B550-36194416E66F}" dt="2024-10-19T12:09:25.710" v="2341" actId="5793"/>
        <pc:sldMkLst>
          <pc:docMk/>
          <pc:sldMk cId="2307912514" sldId="48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01349747" sldId="48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53531965" sldId="48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80855924" sldId="49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29902519" sldId="49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604262449" sldId="49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042089025" sldId="49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013569237" sldId="49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129605758" sldId="49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16282007" sldId="49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14894558" sldId="49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35607215" sldId="49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02063520" sldId="49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7588735" sldId="50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45148219" sldId="50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845731733" sldId="50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59563849" sldId="50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02717721" sldId="50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0675293" sldId="50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22034671" sldId="50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734396448" sldId="507"/>
        </pc:sldMkLst>
      </pc:sldChg>
      <pc:sldChg chg="addSp delSp modSp mod ord setBg chgLayout">
        <pc:chgData name="Damian Gordon" userId="796278f3-970d-4a3b-8137-dc597a054133" providerId="ADAL" clId="{84F1617C-B36D-4F3D-B550-36194416E66F}" dt="2024-10-19T14:55:49.013" v="4658" actId="20577"/>
        <pc:sldMkLst>
          <pc:docMk/>
          <pc:sldMk cId="1721466139" sldId="50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22760810" sldId="50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265199667" sldId="51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228028331" sldId="51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32110398" sldId="51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33166156" sldId="51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19792849" sldId="51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61069070" sldId="51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30554156" sldId="51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56892724" sldId="51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900040505" sldId="51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92760388" sldId="52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90912281" sldId="52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759057335" sldId="52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480789399" sldId="52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150756904" sldId="52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8884867" sldId="52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98802286" sldId="52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08920386" sldId="52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648661551" sldId="52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997344540" sldId="53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4068166" sldId="53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92859899" sldId="53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13614338" sldId="53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76897265" sldId="53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619686503" sldId="53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09501322" sldId="53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418298055" sldId="53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86948603" sldId="53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787492798" sldId="54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572223339" sldId="54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09757825" sldId="54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741549133" sldId="54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275048363" sldId="54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697168116" sldId="54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810842889" sldId="54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94116933" sldId="54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284315641" sldId="54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068285729" sldId="55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32202039" sldId="55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868398000" sldId="55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363125076" sldId="55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14442596" sldId="55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826350951" sldId="55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558959071" sldId="55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62470669" sldId="557"/>
        </pc:sldMkLst>
      </pc:sldChg>
      <pc:sldChg chg="modSp add mod">
        <pc:chgData name="Damian Gordon" userId="796278f3-970d-4a3b-8137-dc597a054133" providerId="ADAL" clId="{84F1617C-B36D-4F3D-B550-36194416E66F}" dt="2024-10-19T15:15:28.795" v="4908" actId="27636"/>
        <pc:sldMkLst>
          <pc:docMk/>
          <pc:sldMk cId="526580696" sldId="55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337860375" sldId="55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375753814" sldId="559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2845990101" sldId="560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4152644878" sldId="561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55053635" sldId="562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142153425" sldId="563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23680307" sldId="564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314410" sldId="565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651527110" sldId="566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1985867" sldId="567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1049163361" sldId="568"/>
        </pc:sldMkLst>
      </pc:sldChg>
      <pc:sldChg chg="del">
        <pc:chgData name="Damian Gordon" userId="796278f3-970d-4a3b-8137-dc597a054133" providerId="ADAL" clId="{84F1617C-B36D-4F3D-B550-36194416E66F}" dt="2024-10-17T10:31:48.013" v="457" actId="47"/>
        <pc:sldMkLst>
          <pc:docMk/>
          <pc:sldMk cId="3455537879" sldId="569"/>
        </pc:sldMkLst>
      </pc:sldChg>
      <pc:sldChg chg="addSp delSp modSp add del mod setBg delDesignElem">
        <pc:chgData name="Damian Gordon" userId="796278f3-970d-4a3b-8137-dc597a054133" providerId="ADAL" clId="{84F1617C-B36D-4F3D-B550-36194416E66F}" dt="2024-10-17T10:28:54.158" v="446" actId="47"/>
        <pc:sldMkLst>
          <pc:docMk/>
          <pc:sldMk cId="1990163567" sldId="570"/>
        </pc:sldMkLst>
      </pc:sldChg>
      <pc:sldChg chg="add del">
        <pc:chgData name="Damian Gordon" userId="796278f3-970d-4a3b-8137-dc597a054133" providerId="ADAL" clId="{84F1617C-B36D-4F3D-B550-36194416E66F}" dt="2024-10-17T10:31:27.297" v="456" actId="47"/>
        <pc:sldMkLst>
          <pc:docMk/>
          <pc:sldMk cId="2400790136" sldId="571"/>
        </pc:sldMkLst>
      </pc:sldChg>
      <pc:sldChg chg="addSp delSp modSp add mod">
        <pc:chgData name="Damian Gordon" userId="796278f3-970d-4a3b-8137-dc597a054133" providerId="ADAL" clId="{84F1617C-B36D-4F3D-B550-36194416E66F}" dt="2024-10-18T23:34:32.095" v="1831" actId="115"/>
        <pc:sldMkLst>
          <pc:docMk/>
          <pc:sldMk cId="839626607" sldId="572"/>
        </pc:sldMkLst>
      </pc:sldChg>
      <pc:sldChg chg="addSp delSp modSp add mod setBg">
        <pc:chgData name="Damian Gordon" userId="796278f3-970d-4a3b-8137-dc597a054133" providerId="ADAL" clId="{84F1617C-B36D-4F3D-B550-36194416E66F}" dt="2024-10-17T10:27:47.062" v="379" actId="26606"/>
        <pc:sldMkLst>
          <pc:docMk/>
          <pc:sldMk cId="1244504087" sldId="573"/>
        </pc:sldMkLst>
      </pc:sldChg>
      <pc:sldChg chg="modSp add mod ord">
        <pc:chgData name="Damian Gordon" userId="796278f3-970d-4a3b-8137-dc597a054133" providerId="ADAL" clId="{84F1617C-B36D-4F3D-B550-36194416E66F}" dt="2024-10-17T10:28:10.949" v="415" actId="20577"/>
        <pc:sldMkLst>
          <pc:docMk/>
          <pc:sldMk cId="773160902" sldId="574"/>
        </pc:sldMkLst>
      </pc:sldChg>
      <pc:sldChg chg="modSp add mod">
        <pc:chgData name="Damian Gordon" userId="796278f3-970d-4a3b-8137-dc597a054133" providerId="ADAL" clId="{84F1617C-B36D-4F3D-B550-36194416E66F}" dt="2024-10-17T10:28:26.559" v="445" actId="20577"/>
        <pc:sldMkLst>
          <pc:docMk/>
          <pc:sldMk cId="189954693" sldId="575"/>
        </pc:sldMkLst>
      </pc:sldChg>
      <pc:sldChg chg="addSp delSp modSp add mod ord setBg delDesignElem">
        <pc:chgData name="Damian Gordon" userId="796278f3-970d-4a3b-8137-dc597a054133" providerId="ADAL" clId="{84F1617C-B36D-4F3D-B550-36194416E66F}" dt="2024-10-17T10:33:58.945" v="493" actId="14100"/>
        <pc:sldMkLst>
          <pc:docMk/>
          <pc:sldMk cId="2379781686" sldId="576"/>
        </pc:sldMkLst>
      </pc:sldChg>
      <pc:sldChg chg="new del">
        <pc:chgData name="Damian Gordon" userId="796278f3-970d-4a3b-8137-dc597a054133" providerId="ADAL" clId="{84F1617C-B36D-4F3D-B550-36194416E66F}" dt="2024-10-17T10:30:47.579" v="453" actId="47"/>
        <pc:sldMkLst>
          <pc:docMk/>
          <pc:sldMk cId="3347814248" sldId="576"/>
        </pc:sldMkLst>
      </pc:sldChg>
      <pc:sldChg chg="addSp delSp modSp add mod modMedia setBg delDesignElem">
        <pc:chgData name="Damian Gordon" userId="796278f3-970d-4a3b-8137-dc597a054133" providerId="ADAL" clId="{84F1617C-B36D-4F3D-B550-36194416E66F}" dt="2024-10-17T10:36:13.885" v="562" actId="14100"/>
        <pc:sldMkLst>
          <pc:docMk/>
          <pc:sldMk cId="77183214" sldId="577"/>
        </pc:sldMkLst>
      </pc:sldChg>
      <pc:sldChg chg="addSp delSp modSp add del">
        <pc:chgData name="Damian Gordon" userId="796278f3-970d-4a3b-8137-dc597a054133" providerId="ADAL" clId="{84F1617C-B36D-4F3D-B550-36194416E66F}" dt="2024-10-17T10:30:45.548" v="452" actId="47"/>
        <pc:sldMkLst>
          <pc:docMk/>
          <pc:sldMk cId="1013369485" sldId="577"/>
        </pc:sldMkLst>
      </pc:sldChg>
      <pc:sldChg chg="modSp add mod">
        <pc:chgData name="Damian Gordon" userId="796278f3-970d-4a3b-8137-dc597a054133" providerId="ADAL" clId="{84F1617C-B36D-4F3D-B550-36194416E66F}" dt="2024-10-17T10:36:53.249" v="599" actId="20577"/>
        <pc:sldMkLst>
          <pc:docMk/>
          <pc:sldMk cId="207925299" sldId="578"/>
        </pc:sldMkLst>
      </pc:sldChg>
      <pc:sldChg chg="modSp add mod ord">
        <pc:chgData name="Damian Gordon" userId="796278f3-970d-4a3b-8137-dc597a054133" providerId="ADAL" clId="{84F1617C-B36D-4F3D-B550-36194416E66F}" dt="2024-10-19T13:10:26.426" v="3632" actId="20577"/>
        <pc:sldMkLst>
          <pc:docMk/>
          <pc:sldMk cId="1448981388" sldId="579"/>
        </pc:sldMkLst>
      </pc:sldChg>
      <pc:sldChg chg="modSp add mod">
        <pc:chgData name="Damian Gordon" userId="796278f3-970d-4a3b-8137-dc597a054133" providerId="ADAL" clId="{84F1617C-B36D-4F3D-B550-36194416E66F}" dt="2024-10-17T11:04:29.403" v="922"/>
        <pc:sldMkLst>
          <pc:docMk/>
          <pc:sldMk cId="3651613586" sldId="580"/>
        </pc:sldMkLst>
      </pc:sldChg>
      <pc:sldChg chg="modSp add mod">
        <pc:chgData name="Damian Gordon" userId="796278f3-970d-4a3b-8137-dc597a054133" providerId="ADAL" clId="{84F1617C-B36D-4F3D-B550-36194416E66F}" dt="2024-10-17T11:04:32.896" v="923"/>
        <pc:sldMkLst>
          <pc:docMk/>
          <pc:sldMk cId="1507638793" sldId="581"/>
        </pc:sldMkLst>
      </pc:sldChg>
      <pc:sldChg chg="modSp add mod">
        <pc:chgData name="Damian Gordon" userId="796278f3-970d-4a3b-8137-dc597a054133" providerId="ADAL" clId="{84F1617C-B36D-4F3D-B550-36194416E66F}" dt="2024-10-17T11:04:36.108" v="924"/>
        <pc:sldMkLst>
          <pc:docMk/>
          <pc:sldMk cId="631498680" sldId="582"/>
        </pc:sldMkLst>
      </pc:sldChg>
      <pc:sldChg chg="modSp add mod">
        <pc:chgData name="Damian Gordon" userId="796278f3-970d-4a3b-8137-dc597a054133" providerId="ADAL" clId="{84F1617C-B36D-4F3D-B550-36194416E66F}" dt="2024-10-17T11:04:23.015" v="921"/>
        <pc:sldMkLst>
          <pc:docMk/>
          <pc:sldMk cId="2788630526" sldId="583"/>
        </pc:sldMkLst>
      </pc:sldChg>
      <pc:sldChg chg="modSp add mod">
        <pc:chgData name="Damian Gordon" userId="796278f3-970d-4a3b-8137-dc597a054133" providerId="ADAL" clId="{84F1617C-B36D-4F3D-B550-36194416E66F}" dt="2024-10-17T11:04:39.662" v="925"/>
        <pc:sldMkLst>
          <pc:docMk/>
          <pc:sldMk cId="1771176557" sldId="584"/>
        </pc:sldMkLst>
      </pc:sldChg>
      <pc:sldChg chg="modSp add mod">
        <pc:chgData name="Damian Gordon" userId="796278f3-970d-4a3b-8137-dc597a054133" providerId="ADAL" clId="{84F1617C-B36D-4F3D-B550-36194416E66F}" dt="2024-10-17T11:04:43.514" v="926"/>
        <pc:sldMkLst>
          <pc:docMk/>
          <pc:sldMk cId="3113560448" sldId="585"/>
        </pc:sldMkLst>
      </pc:sldChg>
      <pc:sldChg chg="modSp add mod">
        <pc:chgData name="Damian Gordon" userId="796278f3-970d-4a3b-8137-dc597a054133" providerId="ADAL" clId="{84F1617C-B36D-4F3D-B550-36194416E66F}" dt="2024-10-17T11:04:47.446" v="927"/>
        <pc:sldMkLst>
          <pc:docMk/>
          <pc:sldMk cId="686308981" sldId="586"/>
        </pc:sldMkLst>
      </pc:sldChg>
      <pc:sldChg chg="modSp add mod">
        <pc:chgData name="Damian Gordon" userId="796278f3-970d-4a3b-8137-dc597a054133" providerId="ADAL" clId="{84F1617C-B36D-4F3D-B550-36194416E66F}" dt="2024-10-17T11:04:50.939" v="928"/>
        <pc:sldMkLst>
          <pc:docMk/>
          <pc:sldMk cId="2208023666" sldId="587"/>
        </pc:sldMkLst>
      </pc:sldChg>
      <pc:sldChg chg="modSp add mod">
        <pc:chgData name="Damian Gordon" userId="796278f3-970d-4a3b-8137-dc597a054133" providerId="ADAL" clId="{84F1617C-B36D-4F3D-B550-36194416E66F}" dt="2024-10-17T11:04:54.573" v="929"/>
        <pc:sldMkLst>
          <pc:docMk/>
          <pc:sldMk cId="838340077" sldId="588"/>
        </pc:sldMkLst>
      </pc:sldChg>
      <pc:sldChg chg="modSp add mod">
        <pc:chgData name="Damian Gordon" userId="796278f3-970d-4a3b-8137-dc597a054133" providerId="ADAL" clId="{84F1617C-B36D-4F3D-B550-36194416E66F}" dt="2024-10-17T11:04:59.023" v="930"/>
        <pc:sldMkLst>
          <pc:docMk/>
          <pc:sldMk cId="2051551516" sldId="589"/>
        </pc:sldMkLst>
      </pc:sldChg>
      <pc:sldChg chg="modSp add mod">
        <pc:chgData name="Damian Gordon" userId="796278f3-970d-4a3b-8137-dc597a054133" providerId="ADAL" clId="{84F1617C-B36D-4F3D-B550-36194416E66F}" dt="2024-10-17T11:05:37.995" v="937" actId="27636"/>
        <pc:sldMkLst>
          <pc:docMk/>
          <pc:sldMk cId="3302004955" sldId="590"/>
        </pc:sldMkLst>
      </pc:sldChg>
      <pc:sldChg chg="modSp add mod">
        <pc:chgData name="Damian Gordon" userId="796278f3-970d-4a3b-8137-dc597a054133" providerId="ADAL" clId="{84F1617C-B36D-4F3D-B550-36194416E66F}" dt="2024-10-17T11:06:07.930" v="944" actId="113"/>
        <pc:sldMkLst>
          <pc:docMk/>
          <pc:sldMk cId="1014005578" sldId="591"/>
        </pc:sldMkLst>
      </pc:sldChg>
      <pc:sldChg chg="modSp add mod">
        <pc:chgData name="Damian Gordon" userId="796278f3-970d-4a3b-8137-dc597a054133" providerId="ADAL" clId="{84F1617C-B36D-4F3D-B550-36194416E66F}" dt="2024-10-17T11:06:36.238" v="953" actId="113"/>
        <pc:sldMkLst>
          <pc:docMk/>
          <pc:sldMk cId="1086477066" sldId="592"/>
        </pc:sldMkLst>
      </pc:sldChg>
      <pc:sldChg chg="modSp add mod">
        <pc:chgData name="Damian Gordon" userId="796278f3-970d-4a3b-8137-dc597a054133" providerId="ADAL" clId="{84F1617C-B36D-4F3D-B550-36194416E66F}" dt="2024-10-17T11:07:04.629" v="960" actId="113"/>
        <pc:sldMkLst>
          <pc:docMk/>
          <pc:sldMk cId="1005801034" sldId="593"/>
        </pc:sldMkLst>
      </pc:sldChg>
      <pc:sldChg chg="modSp add mod">
        <pc:chgData name="Damian Gordon" userId="796278f3-970d-4a3b-8137-dc597a054133" providerId="ADAL" clId="{84F1617C-B36D-4F3D-B550-36194416E66F}" dt="2024-10-17T11:07:29.402" v="971" actId="113"/>
        <pc:sldMkLst>
          <pc:docMk/>
          <pc:sldMk cId="602244202" sldId="594"/>
        </pc:sldMkLst>
      </pc:sldChg>
      <pc:sldChg chg="modSp add mod">
        <pc:chgData name="Damian Gordon" userId="796278f3-970d-4a3b-8137-dc597a054133" providerId="ADAL" clId="{84F1617C-B36D-4F3D-B550-36194416E66F}" dt="2024-10-17T11:08:47.520" v="985" actId="113"/>
        <pc:sldMkLst>
          <pc:docMk/>
          <pc:sldMk cId="2506778634" sldId="595"/>
        </pc:sldMkLst>
      </pc:sldChg>
      <pc:sldChg chg="addSp delSp modSp add mod">
        <pc:chgData name="Damian Gordon" userId="796278f3-970d-4a3b-8137-dc597a054133" providerId="ADAL" clId="{84F1617C-B36D-4F3D-B550-36194416E66F}" dt="2024-10-18T22:58:59.142" v="1259" actId="21"/>
        <pc:sldMkLst>
          <pc:docMk/>
          <pc:sldMk cId="2558681166" sldId="596"/>
        </pc:sldMkLst>
      </pc:sldChg>
      <pc:sldChg chg="addSp modSp add mod ord">
        <pc:chgData name="Damian Gordon" userId="796278f3-970d-4a3b-8137-dc597a054133" providerId="ADAL" clId="{84F1617C-B36D-4F3D-B550-36194416E66F}" dt="2024-10-19T00:05:37.772" v="2071" actId="404"/>
        <pc:sldMkLst>
          <pc:docMk/>
          <pc:sldMk cId="2060835520" sldId="597"/>
        </pc:sldMkLst>
      </pc:sldChg>
      <pc:sldChg chg="addSp delSp modSp new mod setBg">
        <pc:chgData name="Damian Gordon" userId="796278f3-970d-4a3b-8137-dc597a054133" providerId="ADAL" clId="{84F1617C-B36D-4F3D-B550-36194416E66F}" dt="2024-10-19T00:16:11.083" v="2134" actId="113"/>
        <pc:sldMkLst>
          <pc:docMk/>
          <pc:sldMk cId="2032699942" sldId="598"/>
        </pc:sldMkLst>
      </pc:sldChg>
      <pc:sldChg chg="addSp delSp modSp add mod setBg delDesignElem">
        <pc:chgData name="Damian Gordon" userId="796278f3-970d-4a3b-8137-dc597a054133" providerId="ADAL" clId="{84F1617C-B36D-4F3D-B550-36194416E66F}" dt="2024-10-19T00:15:42.474" v="2133" actId="404"/>
        <pc:sldMkLst>
          <pc:docMk/>
          <pc:sldMk cId="2830020101" sldId="599"/>
        </pc:sldMkLst>
      </pc:sldChg>
      <pc:sldChg chg="addSp delSp modSp add mod ord">
        <pc:chgData name="Damian Gordon" userId="796278f3-970d-4a3b-8137-dc597a054133" providerId="ADAL" clId="{84F1617C-B36D-4F3D-B550-36194416E66F}" dt="2024-10-19T00:00:17.678" v="1970" actId="27636"/>
        <pc:sldMkLst>
          <pc:docMk/>
          <pc:sldMk cId="3651133721" sldId="600"/>
        </pc:sldMkLst>
      </pc:sldChg>
      <pc:sldChg chg="modSp new del mod">
        <pc:chgData name="Damian Gordon" userId="796278f3-970d-4a3b-8137-dc597a054133" providerId="ADAL" clId="{84F1617C-B36D-4F3D-B550-36194416E66F}" dt="2024-10-19T15:07:55.628" v="4737" actId="47"/>
        <pc:sldMkLst>
          <pc:docMk/>
          <pc:sldMk cId="1688804606" sldId="601"/>
        </pc:sldMkLst>
      </pc:sldChg>
      <pc:sldChg chg="add ord">
        <pc:chgData name="Damian Gordon" userId="796278f3-970d-4a3b-8137-dc597a054133" providerId="ADAL" clId="{84F1617C-B36D-4F3D-B550-36194416E66F}" dt="2024-10-18T23:01:26.758" v="1318"/>
        <pc:sldMkLst>
          <pc:docMk/>
          <pc:sldMk cId="1466856899" sldId="602"/>
        </pc:sldMkLst>
      </pc:sldChg>
      <pc:sldChg chg="addSp delSp modSp new mod modMedia setBg addAnim delAnim">
        <pc:chgData name="Damian Gordon" userId="796278f3-970d-4a3b-8137-dc597a054133" providerId="ADAL" clId="{84F1617C-B36D-4F3D-B550-36194416E66F}" dt="2024-10-18T22:58:10.474" v="1255" actId="1076"/>
        <pc:sldMkLst>
          <pc:docMk/>
          <pc:sldMk cId="964808733" sldId="603"/>
        </pc:sldMkLst>
      </pc:sldChg>
      <pc:sldChg chg="addSp delSp modSp new add del mod">
        <pc:chgData name="Damian Gordon" userId="796278f3-970d-4a3b-8137-dc597a054133" providerId="ADAL" clId="{84F1617C-B36D-4F3D-B550-36194416E66F}" dt="2024-10-18T23:10:24.031" v="1436" actId="47"/>
        <pc:sldMkLst>
          <pc:docMk/>
          <pc:sldMk cId="3436326460" sldId="604"/>
        </pc:sldMkLst>
      </pc:sldChg>
      <pc:sldChg chg="modSp add del mod">
        <pc:chgData name="Damian Gordon" userId="796278f3-970d-4a3b-8137-dc597a054133" providerId="ADAL" clId="{84F1617C-B36D-4F3D-B550-36194416E66F}" dt="2024-10-18T23:10:20.938" v="1435" actId="47"/>
        <pc:sldMkLst>
          <pc:docMk/>
          <pc:sldMk cId="1112509719" sldId="605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3873258196" sldId="606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2673514761" sldId="607"/>
        </pc:sldMkLst>
      </pc:sldChg>
      <pc:sldChg chg="addSp delSp modSp add mod ord">
        <pc:chgData name="Damian Gordon" userId="796278f3-970d-4a3b-8137-dc597a054133" providerId="ADAL" clId="{84F1617C-B36D-4F3D-B550-36194416E66F}" dt="2024-10-18T23:05:24.466" v="1356"/>
        <pc:sldMkLst>
          <pc:docMk/>
          <pc:sldMk cId="3479636883" sldId="608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2909466374" sldId="609"/>
        </pc:sldMkLst>
      </pc:sldChg>
      <pc:sldChg chg="add del">
        <pc:chgData name="Damian Gordon" userId="796278f3-970d-4a3b-8137-dc597a054133" providerId="ADAL" clId="{84F1617C-B36D-4F3D-B550-36194416E66F}" dt="2024-10-18T23:07:08.086" v="1367" actId="47"/>
        <pc:sldMkLst>
          <pc:docMk/>
          <pc:sldMk cId="512849501" sldId="610"/>
        </pc:sldMkLst>
      </pc:sldChg>
      <pc:sldChg chg="addSp delSp modSp add mod">
        <pc:chgData name="Damian Gordon" userId="796278f3-970d-4a3b-8137-dc597a054133" providerId="ADAL" clId="{84F1617C-B36D-4F3D-B550-36194416E66F}" dt="2024-10-19T13:07:42.421" v="3576" actId="478"/>
        <pc:sldMkLst>
          <pc:docMk/>
          <pc:sldMk cId="2379643666" sldId="611"/>
        </pc:sldMkLst>
      </pc:sldChg>
      <pc:sldChg chg="add ord">
        <pc:chgData name="Damian Gordon" userId="796278f3-970d-4a3b-8137-dc597a054133" providerId="ADAL" clId="{84F1617C-B36D-4F3D-B550-36194416E66F}" dt="2024-10-18T23:04:19.133" v="1352"/>
        <pc:sldMkLst>
          <pc:docMk/>
          <pc:sldMk cId="525618946" sldId="612"/>
        </pc:sldMkLst>
      </pc:sldChg>
      <pc:sldChg chg="addSp delSp modSp add mod">
        <pc:chgData name="Damian Gordon" userId="796278f3-970d-4a3b-8137-dc597a054133" providerId="ADAL" clId="{84F1617C-B36D-4F3D-B550-36194416E66F}" dt="2024-10-18T23:08:18.018" v="1376" actId="20577"/>
        <pc:sldMkLst>
          <pc:docMk/>
          <pc:sldMk cId="3550473597" sldId="613"/>
        </pc:sldMkLst>
      </pc:sldChg>
      <pc:sldChg chg="addSp delSp modSp add mod">
        <pc:chgData name="Damian Gordon" userId="796278f3-970d-4a3b-8137-dc597a054133" providerId="ADAL" clId="{84F1617C-B36D-4F3D-B550-36194416E66F}" dt="2024-10-18T23:08:14.147" v="1375"/>
        <pc:sldMkLst>
          <pc:docMk/>
          <pc:sldMk cId="296221565" sldId="614"/>
        </pc:sldMkLst>
      </pc:sldChg>
      <pc:sldChg chg="addSp delSp modSp add mod">
        <pc:chgData name="Damian Gordon" userId="796278f3-970d-4a3b-8137-dc597a054133" providerId="ADAL" clId="{84F1617C-B36D-4F3D-B550-36194416E66F}" dt="2024-10-18T23:09:23.904" v="1406"/>
        <pc:sldMkLst>
          <pc:docMk/>
          <pc:sldMk cId="2454462450" sldId="615"/>
        </pc:sldMkLst>
      </pc:sldChg>
      <pc:sldChg chg="addSp delSp modSp add mod">
        <pc:chgData name="Damian Gordon" userId="796278f3-970d-4a3b-8137-dc597a054133" providerId="ADAL" clId="{84F1617C-B36D-4F3D-B550-36194416E66F}" dt="2024-10-18T23:10:16.225" v="1434"/>
        <pc:sldMkLst>
          <pc:docMk/>
          <pc:sldMk cId="10177195" sldId="616"/>
        </pc:sldMkLst>
      </pc:sldChg>
      <pc:sldChg chg="new del">
        <pc:chgData name="Damian Gordon" userId="796278f3-970d-4a3b-8137-dc597a054133" providerId="ADAL" clId="{84F1617C-B36D-4F3D-B550-36194416E66F}" dt="2024-10-18T23:11:00.394" v="1439" actId="47"/>
        <pc:sldMkLst>
          <pc:docMk/>
          <pc:sldMk cId="3563765216" sldId="617"/>
        </pc:sldMkLst>
      </pc:sldChg>
      <pc:sldChg chg="addSp delSp modSp new mod ord modMedia setBg addAnim delAnim">
        <pc:chgData name="Damian Gordon" userId="796278f3-970d-4a3b-8137-dc597a054133" providerId="ADAL" clId="{84F1617C-B36D-4F3D-B550-36194416E66F}" dt="2024-10-18T23:13:51.154" v="1463"/>
        <pc:sldMkLst>
          <pc:docMk/>
          <pc:sldMk cId="1398808854" sldId="618"/>
        </pc:sldMkLst>
      </pc:sldChg>
      <pc:sldChg chg="addSp delSp modSp new mod setBg addAnim">
        <pc:chgData name="Damian Gordon" userId="796278f3-970d-4a3b-8137-dc597a054133" providerId="ADAL" clId="{84F1617C-B36D-4F3D-B550-36194416E66F}" dt="2024-10-19T00:14:41.434" v="2128" actId="403"/>
        <pc:sldMkLst>
          <pc:docMk/>
          <pc:sldMk cId="1847146402" sldId="619"/>
        </pc:sldMkLst>
      </pc:sldChg>
      <pc:sldChg chg="addSp delSp modSp add mod ord setBg">
        <pc:chgData name="Damian Gordon" userId="796278f3-970d-4a3b-8137-dc597a054133" providerId="ADAL" clId="{84F1617C-B36D-4F3D-B550-36194416E66F}" dt="2024-10-19T14:55:18.572" v="4590" actId="20577"/>
        <pc:sldMkLst>
          <pc:docMk/>
          <pc:sldMk cId="1555778426" sldId="620"/>
        </pc:sldMkLst>
      </pc:sldChg>
      <pc:sldChg chg="addSp delSp modSp add mod setBg">
        <pc:chgData name="Damian Gordon" userId="796278f3-970d-4a3b-8137-dc597a054133" providerId="ADAL" clId="{84F1617C-B36D-4F3D-B550-36194416E66F}" dt="2024-10-19T14:55:33.107" v="4625" actId="20577"/>
        <pc:sldMkLst>
          <pc:docMk/>
          <pc:sldMk cId="1798420885" sldId="621"/>
        </pc:sldMkLst>
      </pc:sldChg>
      <pc:sldChg chg="addSp modSp new mod ord setBg">
        <pc:chgData name="Damian Gordon" userId="796278f3-970d-4a3b-8137-dc597a054133" providerId="ADAL" clId="{84F1617C-B36D-4F3D-B550-36194416E66F}" dt="2024-10-18T23:51:48.925" v="1940" actId="20577"/>
        <pc:sldMkLst>
          <pc:docMk/>
          <pc:sldMk cId="2172184244" sldId="622"/>
        </pc:sldMkLst>
      </pc:sldChg>
      <pc:sldChg chg="add">
        <pc:chgData name="Damian Gordon" userId="796278f3-970d-4a3b-8137-dc597a054133" providerId="ADAL" clId="{84F1617C-B36D-4F3D-B550-36194416E66F}" dt="2024-10-19T12:07:11.523" v="2135"/>
        <pc:sldMkLst>
          <pc:docMk/>
          <pc:sldMk cId="4005533376" sldId="623"/>
        </pc:sldMkLst>
      </pc:sldChg>
      <pc:sldChg chg="addSp delSp modSp add mod ord">
        <pc:chgData name="Damian Gordon" userId="796278f3-970d-4a3b-8137-dc597a054133" providerId="ADAL" clId="{84F1617C-B36D-4F3D-B550-36194416E66F}" dt="2024-10-19T14:52:42.224" v="4311" actId="115"/>
        <pc:sldMkLst>
          <pc:docMk/>
          <pc:sldMk cId="1136363882" sldId="624"/>
        </pc:sldMkLst>
      </pc:sldChg>
      <pc:sldChg chg="addSp delSp modSp add mod">
        <pc:chgData name="Damian Gordon" userId="796278f3-970d-4a3b-8137-dc597a054133" providerId="ADAL" clId="{84F1617C-B36D-4F3D-B550-36194416E66F}" dt="2024-10-19T13:11:22.041" v="3633" actId="1076"/>
        <pc:sldMkLst>
          <pc:docMk/>
          <pc:sldMk cId="2092574790" sldId="625"/>
        </pc:sldMkLst>
      </pc:sldChg>
      <pc:sldChg chg="modSp add mod ord">
        <pc:chgData name="Damian Gordon" userId="796278f3-970d-4a3b-8137-dc597a054133" providerId="ADAL" clId="{84F1617C-B36D-4F3D-B550-36194416E66F}" dt="2024-10-19T12:51:23.683" v="2915" actId="20577"/>
        <pc:sldMkLst>
          <pc:docMk/>
          <pc:sldMk cId="3610060152" sldId="626"/>
        </pc:sldMkLst>
      </pc:sldChg>
      <pc:sldChg chg="add">
        <pc:chgData name="Damian Gordon" userId="796278f3-970d-4a3b-8137-dc597a054133" providerId="ADAL" clId="{84F1617C-B36D-4F3D-B550-36194416E66F}" dt="2024-10-19T12:51:46.179" v="2916"/>
        <pc:sldMkLst>
          <pc:docMk/>
          <pc:sldMk cId="2213776326" sldId="627"/>
        </pc:sldMkLst>
      </pc:sldChg>
      <pc:sldChg chg="modSp add mod ord">
        <pc:chgData name="Damian Gordon" userId="796278f3-970d-4a3b-8137-dc597a054133" providerId="ADAL" clId="{84F1617C-B36D-4F3D-B550-36194416E66F}" dt="2024-10-19T13:04:38.874" v="3416" actId="27636"/>
        <pc:sldMkLst>
          <pc:docMk/>
          <pc:sldMk cId="2235542526" sldId="628"/>
        </pc:sldMkLst>
      </pc:sldChg>
      <pc:sldChg chg="modSp add mod ord">
        <pc:chgData name="Damian Gordon" userId="796278f3-970d-4a3b-8137-dc597a054133" providerId="ADAL" clId="{84F1617C-B36D-4F3D-B550-36194416E66F}" dt="2024-10-19T13:05:35.776" v="3422" actId="20577"/>
        <pc:sldMkLst>
          <pc:docMk/>
          <pc:sldMk cId="2447249763" sldId="629"/>
        </pc:sldMkLst>
      </pc:sldChg>
      <pc:sldChg chg="modSp add mod">
        <pc:chgData name="Damian Gordon" userId="796278f3-970d-4a3b-8137-dc597a054133" providerId="ADAL" clId="{84F1617C-B36D-4F3D-B550-36194416E66F}" dt="2024-10-19T13:05:49.818" v="3424"/>
        <pc:sldMkLst>
          <pc:docMk/>
          <pc:sldMk cId="2276236680" sldId="630"/>
        </pc:sldMkLst>
      </pc:sldChg>
      <pc:sldChg chg="modSp add mod ord">
        <pc:chgData name="Damian Gordon" userId="796278f3-970d-4a3b-8137-dc597a054133" providerId="ADAL" clId="{84F1617C-B36D-4F3D-B550-36194416E66F}" dt="2024-10-19T13:09:45.004" v="3602" actId="27636"/>
        <pc:sldMkLst>
          <pc:docMk/>
          <pc:sldMk cId="199292488" sldId="631"/>
        </pc:sldMkLst>
      </pc:sldChg>
      <pc:sldChg chg="addSp delSp modSp add mod">
        <pc:chgData name="Damian Gordon" userId="796278f3-970d-4a3b-8137-dc597a054133" providerId="ADAL" clId="{84F1617C-B36D-4F3D-B550-36194416E66F}" dt="2024-10-19T13:23:36.806" v="3764" actId="1035"/>
        <pc:sldMkLst>
          <pc:docMk/>
          <pc:sldMk cId="3223314941" sldId="632"/>
        </pc:sldMkLst>
      </pc:sldChg>
      <pc:sldChg chg="addSp delSp modSp add mod">
        <pc:chgData name="Damian Gordon" userId="796278f3-970d-4a3b-8137-dc597a054133" providerId="ADAL" clId="{84F1617C-B36D-4F3D-B550-36194416E66F}" dt="2024-10-19T13:38:17.293" v="3967" actId="478"/>
        <pc:sldMkLst>
          <pc:docMk/>
          <pc:sldMk cId="230874202" sldId="633"/>
        </pc:sldMkLst>
      </pc:sldChg>
      <pc:sldChg chg="add">
        <pc:chgData name="Damian Gordon" userId="796278f3-970d-4a3b-8137-dc597a054133" providerId="ADAL" clId="{84F1617C-B36D-4F3D-B550-36194416E66F}" dt="2024-10-19T13:35:07.744" v="3863"/>
        <pc:sldMkLst>
          <pc:docMk/>
          <pc:sldMk cId="1545177730" sldId="634"/>
        </pc:sldMkLst>
      </pc:sldChg>
      <pc:sldChg chg="delSp add mod">
        <pc:chgData name="Damian Gordon" userId="796278f3-970d-4a3b-8137-dc597a054133" providerId="ADAL" clId="{84F1617C-B36D-4F3D-B550-36194416E66F}" dt="2024-10-19T14:00:16.852" v="3970" actId="478"/>
        <pc:sldMkLst>
          <pc:docMk/>
          <pc:sldMk cId="446257756" sldId="635"/>
        </pc:sldMkLst>
      </pc:sldChg>
      <pc:sldChg chg="add">
        <pc:chgData name="Damian Gordon" userId="796278f3-970d-4a3b-8137-dc597a054133" providerId="ADAL" clId="{84F1617C-B36D-4F3D-B550-36194416E66F}" dt="2024-10-19T14:29:06.906" v="4102"/>
        <pc:sldMkLst>
          <pc:docMk/>
          <pc:sldMk cId="4189862130" sldId="636"/>
        </pc:sldMkLst>
      </pc:sldChg>
      <pc:sldChg chg="addSp delSp modSp new mod">
        <pc:chgData name="Damian Gordon" userId="796278f3-970d-4a3b-8137-dc597a054133" providerId="ADAL" clId="{84F1617C-B36D-4F3D-B550-36194416E66F}" dt="2024-10-19T15:07:15.223" v="4713" actId="403"/>
        <pc:sldMkLst>
          <pc:docMk/>
          <pc:sldMk cId="3537209873" sldId="637"/>
        </pc:sldMkLst>
      </pc:sldChg>
      <pc:sldChg chg="delSp add del mod">
        <pc:chgData name="Damian Gordon" userId="796278f3-970d-4a3b-8137-dc597a054133" providerId="ADAL" clId="{84F1617C-B36D-4F3D-B550-36194416E66F}" dt="2024-10-19T15:01:25.604" v="4676" actId="47"/>
        <pc:sldMkLst>
          <pc:docMk/>
          <pc:sldMk cId="1185315579" sldId="638"/>
        </pc:sldMkLst>
      </pc:sldChg>
      <pc:sldChg chg="modSp add mod">
        <pc:chgData name="Damian Gordon" userId="796278f3-970d-4a3b-8137-dc597a054133" providerId="ADAL" clId="{84F1617C-B36D-4F3D-B550-36194416E66F}" dt="2024-10-19T15:15:40.756" v="4915" actId="27636"/>
        <pc:sldMkLst>
          <pc:docMk/>
          <pc:sldMk cId="4031339277" sldId="638"/>
        </pc:sldMkLst>
      </pc:sldChg>
      <pc:sldChg chg="addSp delSp modSp add mod">
        <pc:chgData name="Damian Gordon" userId="796278f3-970d-4a3b-8137-dc597a054133" providerId="ADAL" clId="{84F1617C-B36D-4F3D-B550-36194416E66F}" dt="2024-10-19T16:18:40.112" v="4977" actId="14100"/>
        <pc:sldMkLst>
          <pc:docMk/>
          <pc:sldMk cId="2242840994" sldId="639"/>
        </pc:sldMkLst>
      </pc:sldChg>
    </pc:docChg>
  </pc:docChgLst>
  <pc:docChgLst>
    <pc:chgData name="Damian Gordon" userId="796278f3-970d-4a3b-8137-dc597a054133" providerId="ADAL" clId="{4B3DE34D-D605-4EAC-832C-480C006C90C4}"/>
    <pc:docChg chg="undo custSel addSld modSld sldOrd">
      <pc:chgData name="Damian Gordon" userId="796278f3-970d-4a3b-8137-dc597a054133" providerId="ADAL" clId="{4B3DE34D-D605-4EAC-832C-480C006C90C4}" dt="2024-05-27T15:29:00.982" v="1004" actId="1035"/>
      <pc:docMkLst>
        <pc:docMk/>
      </pc:docMkLst>
      <pc:sldChg chg="addSp delSp modSp new mod modMedia setBg delDesignElem">
        <pc:chgData name="Damian Gordon" userId="796278f3-970d-4a3b-8137-dc597a054133" providerId="ADAL" clId="{4B3DE34D-D605-4EAC-832C-480C006C90C4}" dt="2024-05-27T14:47:47.106" v="293"/>
        <pc:sldMkLst>
          <pc:docMk/>
          <pc:sldMk cId="1941464876" sldId="256"/>
        </pc:sldMkLst>
      </pc:sldChg>
      <pc:sldChg chg="addSp delSp modSp new mod">
        <pc:chgData name="Damian Gordon" userId="796278f3-970d-4a3b-8137-dc597a054133" providerId="ADAL" clId="{4B3DE34D-D605-4EAC-832C-480C006C90C4}" dt="2024-05-27T15:25:56.096" v="874" actId="167"/>
        <pc:sldMkLst>
          <pc:docMk/>
          <pc:sldMk cId="745447261" sldId="257"/>
        </pc:sldMkLst>
      </pc:sldChg>
      <pc:sldChg chg="addSp modSp add mod">
        <pc:chgData name="Damian Gordon" userId="796278f3-970d-4a3b-8137-dc597a054133" providerId="ADAL" clId="{4B3DE34D-D605-4EAC-832C-480C006C90C4}" dt="2024-05-27T15:26:09.954" v="878" actId="167"/>
        <pc:sldMkLst>
          <pc:docMk/>
          <pc:sldMk cId="32582299" sldId="258"/>
        </pc:sldMkLst>
      </pc:sldChg>
      <pc:sldChg chg="addSp delSp modSp new mod">
        <pc:chgData name="Damian Gordon" userId="796278f3-970d-4a3b-8137-dc597a054133" providerId="ADAL" clId="{4B3DE34D-D605-4EAC-832C-480C006C90C4}" dt="2024-05-27T15:25:45.883" v="871" actId="167"/>
        <pc:sldMkLst>
          <pc:docMk/>
          <pc:sldMk cId="321388942" sldId="259"/>
        </pc:sldMkLst>
      </pc:sldChg>
      <pc:sldChg chg="addSp modSp add mod">
        <pc:chgData name="Damian Gordon" userId="796278f3-970d-4a3b-8137-dc597a054133" providerId="ADAL" clId="{4B3DE34D-D605-4EAC-832C-480C006C90C4}" dt="2024-05-27T15:26:20.501" v="880" actId="167"/>
        <pc:sldMkLst>
          <pc:docMk/>
          <pc:sldMk cId="2082083534" sldId="260"/>
        </pc:sldMkLst>
      </pc:sldChg>
      <pc:sldChg chg="addSp modSp add mod">
        <pc:chgData name="Damian Gordon" userId="796278f3-970d-4a3b-8137-dc597a054133" providerId="ADAL" clId="{4B3DE34D-D605-4EAC-832C-480C006C90C4}" dt="2024-05-27T15:26:04.442" v="876" actId="167"/>
        <pc:sldMkLst>
          <pc:docMk/>
          <pc:sldMk cId="770477169" sldId="261"/>
        </pc:sldMkLst>
      </pc:sldChg>
      <pc:sldChg chg="addSp delSp modSp add mod">
        <pc:chgData name="Damian Gordon" userId="796278f3-970d-4a3b-8137-dc597a054133" providerId="ADAL" clId="{4B3DE34D-D605-4EAC-832C-480C006C90C4}" dt="2024-05-27T15:26:24.826" v="882" actId="167"/>
        <pc:sldMkLst>
          <pc:docMk/>
          <pc:sldMk cId="2877069948" sldId="262"/>
        </pc:sldMkLst>
      </pc:sldChg>
      <pc:sldChg chg="addSp modSp add mod">
        <pc:chgData name="Damian Gordon" userId="796278f3-970d-4a3b-8137-dc597a054133" providerId="ADAL" clId="{4B3DE34D-D605-4EAC-832C-480C006C90C4}" dt="2024-05-27T15:26:29.373" v="884" actId="167"/>
        <pc:sldMkLst>
          <pc:docMk/>
          <pc:sldMk cId="398487012" sldId="263"/>
        </pc:sldMkLst>
      </pc:sldChg>
      <pc:sldChg chg="addSp modSp add mod ord">
        <pc:chgData name="Damian Gordon" userId="796278f3-970d-4a3b-8137-dc597a054133" providerId="ADAL" clId="{4B3DE34D-D605-4EAC-832C-480C006C90C4}" dt="2024-05-27T15:26:38.258" v="888" actId="167"/>
        <pc:sldMkLst>
          <pc:docMk/>
          <pc:sldMk cId="2867830265" sldId="264"/>
        </pc:sldMkLst>
      </pc:sldChg>
      <pc:sldChg chg="addSp modSp add mod">
        <pc:chgData name="Damian Gordon" userId="796278f3-970d-4a3b-8137-dc597a054133" providerId="ADAL" clId="{4B3DE34D-D605-4EAC-832C-480C006C90C4}" dt="2024-05-27T15:26:34.022" v="886" actId="167"/>
        <pc:sldMkLst>
          <pc:docMk/>
          <pc:sldMk cId="2918594077" sldId="265"/>
        </pc:sldMkLst>
      </pc:sldChg>
      <pc:sldChg chg="addSp modSp add mod">
        <pc:chgData name="Damian Gordon" userId="796278f3-970d-4a3b-8137-dc597a054133" providerId="ADAL" clId="{4B3DE34D-D605-4EAC-832C-480C006C90C4}" dt="2024-05-27T15:26:43.482" v="890" actId="167"/>
        <pc:sldMkLst>
          <pc:docMk/>
          <pc:sldMk cId="2182701241" sldId="266"/>
        </pc:sldMkLst>
      </pc:sldChg>
      <pc:sldChg chg="addSp modSp add mod">
        <pc:chgData name="Damian Gordon" userId="796278f3-970d-4a3b-8137-dc597a054133" providerId="ADAL" clId="{4B3DE34D-D605-4EAC-832C-480C006C90C4}" dt="2024-05-27T15:26:48.076" v="892" actId="167"/>
        <pc:sldMkLst>
          <pc:docMk/>
          <pc:sldMk cId="4291527698" sldId="267"/>
        </pc:sldMkLst>
      </pc:sldChg>
      <pc:sldChg chg="addSp modSp add mod">
        <pc:chgData name="Damian Gordon" userId="796278f3-970d-4a3b-8137-dc597a054133" providerId="ADAL" clId="{4B3DE34D-D605-4EAC-832C-480C006C90C4}" dt="2024-05-27T15:26:52.827" v="894" actId="167"/>
        <pc:sldMkLst>
          <pc:docMk/>
          <pc:sldMk cId="2635752808" sldId="268"/>
        </pc:sldMkLst>
      </pc:sldChg>
      <pc:sldChg chg="addSp modSp add mod">
        <pc:chgData name="Damian Gordon" userId="796278f3-970d-4a3b-8137-dc597a054133" providerId="ADAL" clId="{4B3DE34D-D605-4EAC-832C-480C006C90C4}" dt="2024-05-27T15:26:57.083" v="896" actId="167"/>
        <pc:sldMkLst>
          <pc:docMk/>
          <pc:sldMk cId="3552182851" sldId="269"/>
        </pc:sldMkLst>
      </pc:sldChg>
      <pc:sldChg chg="addSp modSp add mod">
        <pc:chgData name="Damian Gordon" userId="796278f3-970d-4a3b-8137-dc597a054133" providerId="ADAL" clId="{4B3DE34D-D605-4EAC-832C-480C006C90C4}" dt="2024-05-27T15:27:24.807" v="906" actId="167"/>
        <pc:sldMkLst>
          <pc:docMk/>
          <pc:sldMk cId="3701803327" sldId="270"/>
        </pc:sldMkLst>
      </pc:sldChg>
      <pc:sldChg chg="addSp modSp add mod ord">
        <pc:chgData name="Damian Gordon" userId="796278f3-970d-4a3b-8137-dc597a054133" providerId="ADAL" clId="{4B3DE34D-D605-4EAC-832C-480C006C90C4}" dt="2024-05-27T15:27:01.754" v="898" actId="167"/>
        <pc:sldMkLst>
          <pc:docMk/>
          <pc:sldMk cId="3368712619" sldId="271"/>
        </pc:sldMkLst>
      </pc:sldChg>
      <pc:sldChg chg="addSp modSp add mod ord">
        <pc:chgData name="Damian Gordon" userId="796278f3-970d-4a3b-8137-dc597a054133" providerId="ADAL" clId="{4B3DE34D-D605-4EAC-832C-480C006C90C4}" dt="2024-05-27T15:27:11.699" v="902" actId="167"/>
        <pc:sldMkLst>
          <pc:docMk/>
          <pc:sldMk cId="2734139410" sldId="272"/>
        </pc:sldMkLst>
      </pc:sldChg>
      <pc:sldChg chg="addSp modSp add mod ord">
        <pc:chgData name="Damian Gordon" userId="796278f3-970d-4a3b-8137-dc597a054133" providerId="ADAL" clId="{4B3DE34D-D605-4EAC-832C-480C006C90C4}" dt="2024-05-27T15:27:07.436" v="900" actId="167"/>
        <pc:sldMkLst>
          <pc:docMk/>
          <pc:sldMk cId="1220893861" sldId="273"/>
        </pc:sldMkLst>
      </pc:sldChg>
      <pc:sldChg chg="addSp modSp add mod ord">
        <pc:chgData name="Damian Gordon" userId="796278f3-970d-4a3b-8137-dc597a054133" providerId="ADAL" clId="{4B3DE34D-D605-4EAC-832C-480C006C90C4}" dt="2024-05-27T15:27:19.892" v="904" actId="167"/>
        <pc:sldMkLst>
          <pc:docMk/>
          <pc:sldMk cId="192307870" sldId="274"/>
        </pc:sldMkLst>
      </pc:sldChg>
      <pc:sldChg chg="addSp delSp modSp add mod">
        <pc:chgData name="Damian Gordon" userId="796278f3-970d-4a3b-8137-dc597a054133" providerId="ADAL" clId="{4B3DE34D-D605-4EAC-832C-480C006C90C4}" dt="2024-05-27T15:29:00.982" v="1004" actId="1035"/>
        <pc:sldMkLst>
          <pc:docMk/>
          <pc:sldMk cId="1282645631" sldId="275"/>
        </pc:sldMkLst>
      </pc:sldChg>
    </pc:docChg>
  </pc:docChgLst>
  <pc:docChgLst>
    <pc:chgData name="Damian Gordon" userId="796278f3-970d-4a3b-8137-dc597a054133" providerId="ADAL" clId="{7FEC25F7-A39A-4170-82F0-81AE16918F0E}"/>
    <pc:docChg chg="undo custSel addSld delSld modSld sldOrd">
      <pc:chgData name="Damian Gordon" userId="796278f3-970d-4a3b-8137-dc597a054133" providerId="ADAL" clId="{7FEC25F7-A39A-4170-82F0-81AE16918F0E}" dt="2024-08-02T14:32:25.595" v="6631" actId="27636"/>
      <pc:docMkLst>
        <pc:docMk/>
      </pc:docMkLst>
      <pc:sldChg chg="modSp mod">
        <pc:chgData name="Damian Gordon" userId="796278f3-970d-4a3b-8137-dc597a054133" providerId="ADAL" clId="{7FEC25F7-A39A-4170-82F0-81AE16918F0E}" dt="2024-07-09T13:28:19.327" v="5465"/>
        <pc:sldMkLst>
          <pc:docMk/>
          <pc:sldMk cId="3735875418" sldId="430"/>
        </pc:sldMkLst>
      </pc:sldChg>
      <pc:sldChg chg="del ord">
        <pc:chgData name="Damian Gordon" userId="796278f3-970d-4a3b-8137-dc597a054133" providerId="ADAL" clId="{7FEC25F7-A39A-4170-82F0-81AE16918F0E}" dt="2024-07-09T12:30:04.955" v="5083" actId="47"/>
        <pc:sldMkLst>
          <pc:docMk/>
          <pc:sldMk cId="1223211032" sldId="460"/>
        </pc:sldMkLst>
      </pc:sldChg>
      <pc:sldChg chg="modSp mod">
        <pc:chgData name="Damian Gordon" userId="796278f3-970d-4a3b-8137-dc597a054133" providerId="ADAL" clId="{7FEC25F7-A39A-4170-82F0-81AE16918F0E}" dt="2024-08-02T14:23:36.567" v="6542" actId="404"/>
        <pc:sldMkLst>
          <pc:docMk/>
          <pc:sldMk cId="3805323869" sldId="461"/>
        </pc:sldMkLst>
      </pc:sldChg>
      <pc:sldChg chg="modSp mod">
        <pc:chgData name="Damian Gordon" userId="796278f3-970d-4a3b-8137-dc597a054133" providerId="ADAL" clId="{7FEC25F7-A39A-4170-82F0-81AE16918F0E}" dt="2024-07-09T13:29:12.180" v="5518" actId="20577"/>
        <pc:sldMkLst>
          <pc:docMk/>
          <pc:sldMk cId="4095918154" sldId="474"/>
        </pc:sldMkLst>
      </pc:sldChg>
      <pc:sldChg chg="modSp mod ord">
        <pc:chgData name="Damian Gordon" userId="796278f3-970d-4a3b-8137-dc597a054133" providerId="ADAL" clId="{7FEC25F7-A39A-4170-82F0-81AE16918F0E}" dt="2024-07-06T14:15:10.250" v="2423"/>
        <pc:sldMkLst>
          <pc:docMk/>
          <pc:sldMk cId="4201349747" sldId="488"/>
        </pc:sldMkLst>
      </pc:sldChg>
      <pc:sldChg chg="addSp delSp modSp mod">
        <pc:chgData name="Damian Gordon" userId="796278f3-970d-4a3b-8137-dc597a054133" providerId="ADAL" clId="{7FEC25F7-A39A-4170-82F0-81AE16918F0E}" dt="2024-07-05T13:34:12.565" v="276" actId="478"/>
        <pc:sldMkLst>
          <pc:docMk/>
          <pc:sldMk cId="4253531965" sldId="489"/>
        </pc:sldMkLst>
      </pc:sldChg>
      <pc:sldChg chg="modSp mod">
        <pc:chgData name="Damian Gordon" userId="796278f3-970d-4a3b-8137-dc597a054133" providerId="ADAL" clId="{7FEC25F7-A39A-4170-82F0-81AE16918F0E}" dt="2024-07-09T12:30:27.313" v="5125" actId="20577"/>
        <pc:sldMkLst>
          <pc:docMk/>
          <pc:sldMk cId="1380855924" sldId="490"/>
        </pc:sldMkLst>
      </pc:sldChg>
      <pc:sldChg chg="modSp mod">
        <pc:chgData name="Damian Gordon" userId="796278f3-970d-4a3b-8137-dc597a054133" providerId="ADAL" clId="{7FEC25F7-A39A-4170-82F0-81AE16918F0E}" dt="2024-07-08T12:54:47.955" v="3352" actId="20577"/>
        <pc:sldMkLst>
          <pc:docMk/>
          <pc:sldMk cId="2042089025" sldId="493"/>
        </pc:sldMkLst>
      </pc:sldChg>
      <pc:sldChg chg="modSp mod">
        <pc:chgData name="Damian Gordon" userId="796278f3-970d-4a3b-8137-dc597a054133" providerId="ADAL" clId="{7FEC25F7-A39A-4170-82F0-81AE16918F0E}" dt="2024-07-09T13:29:25.748" v="5519" actId="113"/>
        <pc:sldMkLst>
          <pc:docMk/>
          <pc:sldMk cId="916282007" sldId="496"/>
        </pc:sldMkLst>
      </pc:sldChg>
      <pc:sldChg chg="modSp mod">
        <pc:chgData name="Damian Gordon" userId="796278f3-970d-4a3b-8137-dc597a054133" providerId="ADAL" clId="{7FEC25F7-A39A-4170-82F0-81AE16918F0E}" dt="2024-07-09T13:28:08.571" v="5464" actId="20577"/>
        <pc:sldMkLst>
          <pc:docMk/>
          <pc:sldMk cId="1870675293" sldId="505"/>
        </pc:sldMkLst>
      </pc:sldChg>
      <pc:sldChg chg="addSp modSp add mod">
        <pc:chgData name="Damian Gordon" userId="796278f3-970d-4a3b-8137-dc597a054133" providerId="ADAL" clId="{7FEC25F7-A39A-4170-82F0-81AE16918F0E}" dt="2024-07-05T11:53:29.262" v="73" actId="1076"/>
        <pc:sldMkLst>
          <pc:docMk/>
          <pc:sldMk cId="1721466139" sldId="508"/>
        </pc:sldMkLst>
      </pc:sldChg>
      <pc:sldChg chg="addSp delSp modSp add mod ord">
        <pc:chgData name="Damian Gordon" userId="796278f3-970d-4a3b-8137-dc597a054133" providerId="ADAL" clId="{7FEC25F7-A39A-4170-82F0-81AE16918F0E}" dt="2024-07-06T14:16:00.176" v="2425"/>
        <pc:sldMkLst>
          <pc:docMk/>
          <pc:sldMk cId="2822760810" sldId="509"/>
        </pc:sldMkLst>
      </pc:sldChg>
      <pc:sldChg chg="addSp delSp modSp add mod">
        <pc:chgData name="Damian Gordon" userId="796278f3-970d-4a3b-8137-dc597a054133" providerId="ADAL" clId="{7FEC25F7-A39A-4170-82F0-81AE16918F0E}" dt="2024-07-05T14:53:28.828" v="976" actId="20577"/>
        <pc:sldMkLst>
          <pc:docMk/>
          <pc:sldMk cId="4265199667" sldId="510"/>
        </pc:sldMkLst>
      </pc:sldChg>
      <pc:sldChg chg="addSp delSp modSp add mod ord">
        <pc:chgData name="Damian Gordon" userId="796278f3-970d-4a3b-8137-dc597a054133" providerId="ADAL" clId="{7FEC25F7-A39A-4170-82F0-81AE16918F0E}" dt="2024-07-09T13:50:45.291" v="5992" actId="20577"/>
        <pc:sldMkLst>
          <pc:docMk/>
          <pc:sldMk cId="2228028331" sldId="511"/>
        </pc:sldMkLst>
      </pc:sldChg>
      <pc:sldChg chg="addSp delSp 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432110398" sldId="512"/>
        </pc:sldMkLst>
      </pc:sldChg>
      <pc:sldChg chg="addSp delSp modSp add mod setBg">
        <pc:chgData name="Damian Gordon" userId="796278f3-970d-4a3b-8137-dc597a054133" providerId="ADAL" clId="{7FEC25F7-A39A-4170-82F0-81AE16918F0E}" dt="2024-07-09T12:24:09.198" v="4705" actId="26606"/>
        <pc:sldMkLst>
          <pc:docMk/>
          <pc:sldMk cId="1333166156" sldId="513"/>
        </pc:sldMkLst>
      </pc:sldChg>
      <pc:sldChg chg="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2619792849" sldId="514"/>
        </pc:sldMkLst>
      </pc:sldChg>
      <pc:sldChg chg="modSp add mod ord">
        <pc:chgData name="Damian Gordon" userId="796278f3-970d-4a3b-8137-dc597a054133" providerId="ADAL" clId="{7FEC25F7-A39A-4170-82F0-81AE16918F0E}" dt="2024-07-06T14:16:09.908" v="2427"/>
        <pc:sldMkLst>
          <pc:docMk/>
          <pc:sldMk cId="2361069070" sldId="515"/>
        </pc:sldMkLst>
      </pc:sldChg>
      <pc:sldChg chg="modSp add mod ord">
        <pc:chgData name="Damian Gordon" userId="796278f3-970d-4a3b-8137-dc597a054133" providerId="ADAL" clId="{7FEC25F7-A39A-4170-82F0-81AE16918F0E}" dt="2024-07-06T14:17:46.113" v="2428" actId="20577"/>
        <pc:sldMkLst>
          <pc:docMk/>
          <pc:sldMk cId="3330554156" sldId="516"/>
        </pc:sldMkLst>
      </pc:sldChg>
      <pc:sldChg chg="modSp add mod ord">
        <pc:chgData name="Damian Gordon" userId="796278f3-970d-4a3b-8137-dc597a054133" providerId="ADAL" clId="{7FEC25F7-A39A-4170-82F0-81AE16918F0E}" dt="2024-07-06T14:14:06.748" v="2417" actId="20577"/>
        <pc:sldMkLst>
          <pc:docMk/>
          <pc:sldMk cId="2356892724" sldId="517"/>
        </pc:sldMkLst>
      </pc:sldChg>
      <pc:sldChg chg="add del">
        <pc:chgData name="Damian Gordon" userId="796278f3-970d-4a3b-8137-dc597a054133" providerId="ADAL" clId="{7FEC25F7-A39A-4170-82F0-81AE16918F0E}" dt="2024-07-06T18:05:26.646" v="2435" actId="47"/>
        <pc:sldMkLst>
          <pc:docMk/>
          <pc:sldMk cId="2986980347" sldId="518"/>
        </pc:sldMkLst>
      </pc:sldChg>
      <pc:sldChg chg="modSp add mod ord">
        <pc:chgData name="Damian Gordon" userId="796278f3-970d-4a3b-8137-dc597a054133" providerId="ADAL" clId="{7FEC25F7-A39A-4170-82F0-81AE16918F0E}" dt="2024-07-09T11:48:06.592" v="3360" actId="20577"/>
        <pc:sldMkLst>
          <pc:docMk/>
          <pc:sldMk cId="3900040505" sldId="519"/>
        </pc:sldMkLst>
      </pc:sldChg>
      <pc:sldChg chg="addSp delSp modSp add mod ord">
        <pc:chgData name="Damian Gordon" userId="796278f3-970d-4a3b-8137-dc597a054133" providerId="ADAL" clId="{7FEC25F7-A39A-4170-82F0-81AE16918F0E}" dt="2024-08-02T14:28:58.969" v="6629" actId="20577"/>
        <pc:sldMkLst>
          <pc:docMk/>
          <pc:sldMk cId="1392760388" sldId="520"/>
        </pc:sldMkLst>
      </pc:sldChg>
      <pc:sldChg chg="addSp delSp modSp add mod ord">
        <pc:chgData name="Damian Gordon" userId="796278f3-970d-4a3b-8137-dc597a054133" providerId="ADAL" clId="{7FEC25F7-A39A-4170-82F0-81AE16918F0E}" dt="2024-07-06T18:28:39.723" v="3318"/>
        <pc:sldMkLst>
          <pc:docMk/>
          <pc:sldMk cId="90912281" sldId="521"/>
        </pc:sldMkLst>
      </pc:sldChg>
      <pc:sldChg chg="addSp delSp modSp add mod">
        <pc:chgData name="Damian Gordon" userId="796278f3-970d-4a3b-8137-dc597a054133" providerId="ADAL" clId="{7FEC25F7-A39A-4170-82F0-81AE16918F0E}" dt="2024-07-09T12:08:35.460" v="3887" actId="27636"/>
        <pc:sldMkLst>
          <pc:docMk/>
          <pc:sldMk cId="3759057335" sldId="522"/>
        </pc:sldMkLst>
      </pc:sldChg>
      <pc:sldChg chg="addSp delSp modSp add mod">
        <pc:chgData name="Damian Gordon" userId="796278f3-970d-4a3b-8137-dc597a054133" providerId="ADAL" clId="{7FEC25F7-A39A-4170-82F0-81AE16918F0E}" dt="2024-07-09T12:08:58.753" v="3890" actId="27636"/>
        <pc:sldMkLst>
          <pc:docMk/>
          <pc:sldMk cId="1480789399" sldId="523"/>
        </pc:sldMkLst>
      </pc:sldChg>
      <pc:sldChg chg="modSp add mod">
        <pc:chgData name="Damian Gordon" userId="796278f3-970d-4a3b-8137-dc597a054133" providerId="ADAL" clId="{7FEC25F7-A39A-4170-82F0-81AE16918F0E}" dt="2024-07-09T12:28:53.861" v="5082" actId="20577"/>
        <pc:sldMkLst>
          <pc:docMk/>
          <pc:sldMk cId="3150756904" sldId="524"/>
        </pc:sldMkLst>
      </pc:sldChg>
      <pc:sldChg chg="modSp add mod">
        <pc:chgData name="Damian Gordon" userId="796278f3-970d-4a3b-8137-dc597a054133" providerId="ADAL" clId="{7FEC25F7-A39A-4170-82F0-81AE16918F0E}" dt="2024-07-09T12:16:48.333" v="4584" actId="27636"/>
        <pc:sldMkLst>
          <pc:docMk/>
          <pc:sldMk cId="168884867" sldId="525"/>
        </pc:sldMkLst>
      </pc:sldChg>
      <pc:sldChg chg="addSp delSp modSp add mod setBg">
        <pc:chgData name="Damian Gordon" userId="796278f3-970d-4a3b-8137-dc597a054133" providerId="ADAL" clId="{7FEC25F7-A39A-4170-82F0-81AE16918F0E}" dt="2024-07-09T12:17:43.964" v="4589" actId="26606"/>
        <pc:sldMkLst>
          <pc:docMk/>
          <pc:sldMk cId="2598802286" sldId="526"/>
        </pc:sldMkLst>
      </pc:sldChg>
      <pc:sldChg chg="add del">
        <pc:chgData name="Damian Gordon" userId="796278f3-970d-4a3b-8137-dc597a054133" providerId="ADAL" clId="{7FEC25F7-A39A-4170-82F0-81AE16918F0E}" dt="2024-07-09T13:27:26.722" v="5443" actId="47"/>
        <pc:sldMkLst>
          <pc:docMk/>
          <pc:sldMk cId="3094175110" sldId="527"/>
        </pc:sldMkLst>
      </pc:sldChg>
      <pc:sldChg chg="delSp add ord">
        <pc:chgData name="Damian Gordon" userId="796278f3-970d-4a3b-8137-dc597a054133" providerId="ADAL" clId="{7FEC25F7-A39A-4170-82F0-81AE16918F0E}" dt="2024-07-09T12:23:58.792" v="4700"/>
        <pc:sldMkLst>
          <pc:docMk/>
          <pc:sldMk cId="2508920386" sldId="528"/>
        </pc:sldMkLst>
      </pc:sldChg>
      <pc:sldChg chg="add">
        <pc:chgData name="Damian Gordon" userId="796278f3-970d-4a3b-8137-dc597a054133" providerId="ADAL" clId="{7FEC25F7-A39A-4170-82F0-81AE16918F0E}" dt="2024-07-09T13:18:02.232" v="5126"/>
        <pc:sldMkLst>
          <pc:docMk/>
          <pc:sldMk cId="2648661551" sldId="529"/>
        </pc:sldMkLst>
      </pc:sldChg>
      <pc:sldChg chg="addSp delSp modSp add mod ord">
        <pc:chgData name="Damian Gordon" userId="796278f3-970d-4a3b-8137-dc597a054133" providerId="ADAL" clId="{7FEC25F7-A39A-4170-82F0-81AE16918F0E}" dt="2024-07-09T14:09:17.775" v="6249"/>
        <pc:sldMkLst>
          <pc:docMk/>
          <pc:sldMk cId="1997344540" sldId="530"/>
        </pc:sldMkLst>
      </pc:sldChg>
      <pc:sldChg chg="add del">
        <pc:chgData name="Damian Gordon" userId="796278f3-970d-4a3b-8137-dc597a054133" providerId="ADAL" clId="{7FEC25F7-A39A-4170-82F0-81AE16918F0E}" dt="2024-07-09T14:01:44.014" v="6091" actId="47"/>
        <pc:sldMkLst>
          <pc:docMk/>
          <pc:sldMk cId="3320530740" sldId="531"/>
        </pc:sldMkLst>
      </pc:sldChg>
      <pc:sldChg chg="modSp add mod ord">
        <pc:chgData name="Damian Gordon" userId="796278f3-970d-4a3b-8137-dc597a054133" providerId="ADAL" clId="{7FEC25F7-A39A-4170-82F0-81AE16918F0E}" dt="2024-07-09T14:07:01.268" v="6185" actId="20577"/>
        <pc:sldMkLst>
          <pc:docMk/>
          <pc:sldMk cId="14068166" sldId="532"/>
        </pc:sldMkLst>
      </pc:sldChg>
      <pc:sldChg chg="delSp add mod ord">
        <pc:chgData name="Damian Gordon" userId="796278f3-970d-4a3b-8137-dc597a054133" providerId="ADAL" clId="{7FEC25F7-A39A-4170-82F0-81AE16918F0E}" dt="2024-07-09T14:07:21.316" v="6189"/>
        <pc:sldMkLst>
          <pc:docMk/>
          <pc:sldMk cId="1092859899" sldId="533"/>
        </pc:sldMkLst>
      </pc:sldChg>
      <pc:sldChg chg="addSp modSp add mod">
        <pc:chgData name="Damian Gordon" userId="796278f3-970d-4a3b-8137-dc597a054133" providerId="ADAL" clId="{7FEC25F7-A39A-4170-82F0-81AE16918F0E}" dt="2024-08-02T14:27:58.284" v="6600" actId="1076"/>
        <pc:sldMkLst>
          <pc:docMk/>
          <pc:sldMk cId="2813614338" sldId="534"/>
        </pc:sldMkLst>
      </pc:sldChg>
      <pc:sldChg chg="modSp add mod ord">
        <pc:chgData name="Damian Gordon" userId="796278f3-970d-4a3b-8137-dc597a054133" providerId="ADAL" clId="{7FEC25F7-A39A-4170-82F0-81AE16918F0E}" dt="2024-07-09T14:11:25.664" v="6541" actId="20577"/>
        <pc:sldMkLst>
          <pc:docMk/>
          <pc:sldMk cId="1876897265" sldId="535"/>
        </pc:sldMkLst>
      </pc:sldChg>
      <pc:sldChg chg="add del">
        <pc:chgData name="Damian Gordon" userId="796278f3-970d-4a3b-8137-dc597a054133" providerId="ADAL" clId="{7FEC25F7-A39A-4170-82F0-81AE16918F0E}" dt="2024-07-09T14:08:33.903" v="6192"/>
        <pc:sldMkLst>
          <pc:docMk/>
          <pc:sldMk cId="4133125882" sldId="535"/>
        </pc:sldMkLst>
      </pc:sldChg>
      <pc:sldChg chg="modSp mod">
        <pc:chgData name="Damian Gordon" userId="796278f3-970d-4a3b-8137-dc597a054133" providerId="ADAL" clId="{7FEC25F7-A39A-4170-82F0-81AE16918F0E}" dt="2024-08-02T14:32:25.595" v="6631" actId="27636"/>
        <pc:sldMkLst>
          <pc:docMk/>
          <pc:sldMk cId="2418298055" sldId="538"/>
        </pc:sldMkLst>
      </pc:sldChg>
      <pc:sldChg chg="addSp modSp add mod">
        <pc:chgData name="Damian Gordon" userId="796278f3-970d-4a3b-8137-dc597a054133" providerId="ADAL" clId="{7FEC25F7-A39A-4170-82F0-81AE16918F0E}" dt="2024-08-02T14:28:10.849" v="6620" actId="20577"/>
        <pc:sldMkLst>
          <pc:docMk/>
          <pc:sldMk cId="572223339" sldId="541"/>
        </pc:sldMkLst>
      </pc:sldChg>
    </pc:docChg>
  </pc:docChgLst>
  <pc:docChgLst>
    <pc:chgData name="Damian Gordon" userId="796278f3-970d-4a3b-8137-dc597a054133" providerId="ADAL" clId="{F0DFB084-6A17-4B49-9108-90641E04A323}"/>
    <pc:docChg chg="custSel modSld">
      <pc:chgData name="Damian Gordon" userId="796278f3-970d-4a3b-8137-dc597a054133" providerId="ADAL" clId="{F0DFB084-6A17-4B49-9108-90641E04A323}" dt="2024-07-05T00:41:28.555" v="15" actId="20577"/>
      <pc:docMkLst>
        <pc:docMk/>
      </pc:docMkLst>
      <pc:sldChg chg="modSp mod">
        <pc:chgData name="Damian Gordon" userId="796278f3-970d-4a3b-8137-dc597a054133" providerId="ADAL" clId="{F0DFB084-6A17-4B49-9108-90641E04A323}" dt="2024-07-05T00:41:28.555" v="15" actId="20577"/>
        <pc:sldMkLst>
          <pc:docMk/>
          <pc:sldMk cId="1941464876" sldId="256"/>
        </pc:sldMkLst>
      </pc:sldChg>
    </pc:docChg>
  </pc:docChgLst>
  <pc:docChgLst>
    <pc:chgData name="Damian Gordon" userId="796278f3-970d-4a3b-8137-dc597a054133" providerId="ADAL" clId="{45BE5AB9-231A-4059-8C30-6EA104990523}"/>
    <pc:docChg chg="undo redo custSel addSld delSld modSld sldOrd">
      <pc:chgData name="Damian Gordon" userId="796278f3-970d-4a3b-8137-dc597a054133" providerId="ADAL" clId="{45BE5AB9-231A-4059-8C30-6EA104990523}" dt="2024-07-05T00:29:52.330" v="9651" actId="20577"/>
      <pc:docMkLst>
        <pc:docMk/>
      </pc:docMkLst>
      <pc:sldChg chg="modSp mod">
        <pc:chgData name="Damian Gordon" userId="796278f3-970d-4a3b-8137-dc597a054133" providerId="ADAL" clId="{45BE5AB9-231A-4059-8C30-6EA104990523}" dt="2024-05-27T15:31:31.611" v="14" actId="20577"/>
        <pc:sldMkLst>
          <pc:docMk/>
          <pc:sldMk cId="1941464876" sldId="256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745447261" sldId="257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2582299" sldId="258"/>
        </pc:sldMkLst>
      </pc:sldChg>
      <pc:sldChg chg="modSp mod">
        <pc:chgData name="Damian Gordon" userId="796278f3-970d-4a3b-8137-dc597a054133" providerId="ADAL" clId="{45BE5AB9-231A-4059-8C30-6EA104990523}" dt="2024-05-28T01:14:22.345" v="294" actId="27636"/>
        <pc:sldMkLst>
          <pc:docMk/>
          <pc:sldMk cId="321388942" sldId="259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082083534" sldId="260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770477169" sldId="261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877069948" sldId="262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98487012" sldId="263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867830265" sldId="264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918594077" sldId="265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182701241" sldId="266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4291527698" sldId="267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635752808" sldId="268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552182851" sldId="269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701803327" sldId="270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3368712619" sldId="271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2734139410" sldId="272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220893861" sldId="273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92307870" sldId="274"/>
        </pc:sldMkLst>
      </pc:sldChg>
      <pc:sldChg chg="del">
        <pc:chgData name="Damian Gordon" userId="796278f3-970d-4a3b-8137-dc597a054133" providerId="ADAL" clId="{45BE5AB9-231A-4059-8C30-6EA104990523}" dt="2024-05-27T15:31:40.222" v="15" actId="47"/>
        <pc:sldMkLst>
          <pc:docMk/>
          <pc:sldMk cId="1282645631" sldId="275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320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387"/>
        </pc:sldMkLst>
      </pc:sldChg>
      <pc:sldChg chg="modSp 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392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1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18"/>
        </pc:sldMkLst>
      </pc:sldChg>
      <pc:sldChg chg="modSp 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1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2"/>
        </pc:sldMkLst>
      </pc:sldChg>
      <pc:sldChg chg="modSp add del mod ord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4"/>
        </pc:sldMkLst>
      </pc:sldChg>
      <pc:sldChg chg="addSp delSp modSp add del mod ord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5"/>
        </pc:sldMkLst>
      </pc:sldChg>
      <pc:sldChg chg="addSp delSp modSp new mod modMedia setBg modAnim">
        <pc:chgData name="Damian Gordon" userId="796278f3-970d-4a3b-8137-dc597a054133" providerId="ADAL" clId="{45BE5AB9-231A-4059-8C30-6EA104990523}" dt="2024-05-28T01:12:19.754" v="267" actId="20577"/>
        <pc:sldMkLst>
          <pc:docMk/>
          <pc:sldMk cId="1898965013" sldId="426"/>
        </pc:sldMkLst>
      </pc:sldChg>
      <pc:sldChg chg="addSp delSp modSp add mod setBg addAnim delAnim delDesignElem">
        <pc:chgData name="Damian Gordon" userId="796278f3-970d-4a3b-8137-dc597a054133" providerId="ADAL" clId="{45BE5AB9-231A-4059-8C30-6EA104990523}" dt="2024-05-28T01:10:56.764" v="204"/>
        <pc:sldMkLst>
          <pc:docMk/>
          <pc:sldMk cId="2126172313" sldId="427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29"/>
        </pc:sldMkLst>
      </pc:sldChg>
      <pc:sldChg chg="addSp modSp mod ord">
        <pc:chgData name="Damian Gordon" userId="796278f3-970d-4a3b-8137-dc597a054133" providerId="ADAL" clId="{45BE5AB9-231A-4059-8C30-6EA104990523}" dt="2024-07-05T00:14:00.740" v="9574"/>
        <pc:sldMkLst>
          <pc:docMk/>
          <pc:sldMk cId="3735875418" sldId="430"/>
        </pc:sldMkLst>
      </pc:sldChg>
      <pc:sldChg chg="addSp delSp modSp mod ord">
        <pc:chgData name="Damian Gordon" userId="796278f3-970d-4a3b-8137-dc597a054133" providerId="ADAL" clId="{45BE5AB9-231A-4059-8C30-6EA104990523}" dt="2024-07-05T00:14:00.740" v="9574"/>
        <pc:sldMkLst>
          <pc:docMk/>
          <pc:sldMk cId="1233871246" sldId="431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2"/>
        </pc:sldMkLst>
      </pc:sldChg>
      <pc:sldChg chg="add del ord">
        <pc:chgData name="Damian Gordon" userId="796278f3-970d-4a3b-8137-dc597a054133" providerId="ADAL" clId="{45BE5AB9-231A-4059-8C30-6EA104990523}" dt="2024-07-02T23:31:11.347" v="5422" actId="47"/>
        <pc:sldMkLst>
          <pc:docMk/>
          <pc:sldMk cId="1900039164" sldId="433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4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7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38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39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0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1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2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3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4"/>
        </pc:sldMkLst>
      </pc:sldChg>
      <pc:sldChg chg="add del">
        <pc:chgData name="Damian Gordon" userId="796278f3-970d-4a3b-8137-dc597a054133" providerId="ADAL" clId="{45BE5AB9-231A-4059-8C30-6EA104990523}" dt="2024-07-02T23:31:26.868" v="5423" actId="47"/>
        <pc:sldMkLst>
          <pc:docMk/>
          <pc:sldMk cId="0" sldId="445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6"/>
        </pc:sldMkLst>
      </pc:sldChg>
      <pc:sldChg chg="add del">
        <pc:chgData name="Damian Gordon" userId="796278f3-970d-4a3b-8137-dc597a054133" providerId="ADAL" clId="{45BE5AB9-231A-4059-8C30-6EA104990523}" dt="2024-07-02T23:31:11.347" v="5422" actId="47"/>
        <pc:sldMkLst>
          <pc:docMk/>
          <pc:sldMk cId="0" sldId="447"/>
        </pc:sldMkLst>
      </pc:sldChg>
      <pc:sldChg chg="modSp mod">
        <pc:chgData name="Damian Gordon" userId="796278f3-970d-4a3b-8137-dc597a054133" providerId="ADAL" clId="{45BE5AB9-231A-4059-8C30-6EA104990523}" dt="2024-07-02T17:34:21.406" v="722" actId="20577"/>
        <pc:sldMkLst>
          <pc:docMk/>
          <pc:sldMk cId="695405805" sldId="448"/>
        </pc:sldMkLst>
      </pc:sldChg>
      <pc:sldChg chg="modSp mod ord">
        <pc:chgData name="Damian Gordon" userId="796278f3-970d-4a3b-8137-dc597a054133" providerId="ADAL" clId="{45BE5AB9-231A-4059-8C30-6EA104990523}" dt="2024-07-03T02:06:30.287" v="5951" actId="20577"/>
        <pc:sldMkLst>
          <pc:docMk/>
          <pc:sldMk cId="3316991471" sldId="453"/>
        </pc:sldMkLst>
      </pc:sldChg>
      <pc:sldChg chg="addSp delSp mod">
        <pc:chgData name="Damian Gordon" userId="796278f3-970d-4a3b-8137-dc597a054133" providerId="ADAL" clId="{45BE5AB9-231A-4059-8C30-6EA104990523}" dt="2024-07-02T19:32:58.157" v="933" actId="22"/>
        <pc:sldMkLst>
          <pc:docMk/>
          <pc:sldMk cId="730100669" sldId="454"/>
        </pc:sldMkLst>
      </pc:sldChg>
      <pc:sldChg chg="addSp delSp modSp add del mod setBg">
        <pc:chgData name="Damian Gordon" userId="796278f3-970d-4a3b-8137-dc597a054133" providerId="ADAL" clId="{45BE5AB9-231A-4059-8C30-6EA104990523}" dt="2024-07-02T23:31:11.347" v="5422" actId="47"/>
        <pc:sldMkLst>
          <pc:docMk/>
          <pc:sldMk cId="3260675007" sldId="455"/>
        </pc:sldMkLst>
      </pc:sldChg>
      <pc:sldChg chg="addSp delSp modSp new del mod setBg addAnim">
        <pc:chgData name="Damian Gordon" userId="796278f3-970d-4a3b-8137-dc597a054133" providerId="ADAL" clId="{45BE5AB9-231A-4059-8C30-6EA104990523}" dt="2024-07-02T17:21:31.793" v="614" actId="47"/>
        <pc:sldMkLst>
          <pc:docMk/>
          <pc:sldMk cId="3709557733" sldId="456"/>
        </pc:sldMkLst>
      </pc:sldChg>
      <pc:sldChg chg="addSp delSp modSp add mod modMedia setBg delAnim setClrOvrMap delDesignElem">
        <pc:chgData name="Damian Gordon" userId="796278f3-970d-4a3b-8137-dc597a054133" providerId="ADAL" clId="{45BE5AB9-231A-4059-8C30-6EA104990523}" dt="2024-07-02T17:22:13.127" v="634" actId="403"/>
        <pc:sldMkLst>
          <pc:docMk/>
          <pc:sldMk cId="2603971186" sldId="457"/>
        </pc:sldMkLst>
      </pc:sldChg>
      <pc:sldChg chg="addSp delSp modSp add del mod setBg delAnim setClrOvrMap delDesignElem">
        <pc:chgData name="Damian Gordon" userId="796278f3-970d-4a3b-8137-dc597a054133" providerId="ADAL" clId="{45BE5AB9-231A-4059-8C30-6EA104990523}" dt="2024-07-02T17:24:04.948" v="714" actId="2696"/>
        <pc:sldMkLst>
          <pc:docMk/>
          <pc:sldMk cId="1666678026" sldId="458"/>
        </pc:sldMkLst>
      </pc:sldChg>
      <pc:sldChg chg="delSp add ord setBg delDesignElem">
        <pc:chgData name="Damian Gordon" userId="796278f3-970d-4a3b-8137-dc597a054133" providerId="ADAL" clId="{45BE5AB9-231A-4059-8C30-6EA104990523}" dt="2024-07-02T22:22:46.034" v="4430"/>
        <pc:sldMkLst>
          <pc:docMk/>
          <pc:sldMk cId="2123894225" sldId="458"/>
        </pc:sldMkLst>
      </pc:sldChg>
      <pc:sldChg chg="add ord">
        <pc:chgData name="Damian Gordon" userId="796278f3-970d-4a3b-8137-dc597a054133" providerId="ADAL" clId="{45BE5AB9-231A-4059-8C30-6EA104990523}" dt="2024-07-02T22:22:46.034" v="4430"/>
        <pc:sldMkLst>
          <pc:docMk/>
          <pc:sldMk cId="535991383" sldId="459"/>
        </pc:sldMkLst>
      </pc:sldChg>
      <pc:sldChg chg="delSp modSp add del setBg delDesignElem">
        <pc:chgData name="Damian Gordon" userId="796278f3-970d-4a3b-8137-dc597a054133" providerId="ADAL" clId="{45BE5AB9-231A-4059-8C30-6EA104990523}" dt="2024-07-02T17:24:04.948" v="714" actId="2696"/>
        <pc:sldMkLst>
          <pc:docMk/>
          <pc:sldMk cId="2670569266" sldId="459"/>
        </pc:sldMkLst>
      </pc:sldChg>
      <pc:sldChg chg="modSp new mod">
        <pc:chgData name="Damian Gordon" userId="796278f3-970d-4a3b-8137-dc597a054133" providerId="ADAL" clId="{45BE5AB9-231A-4059-8C30-6EA104990523}" dt="2024-07-02T17:34:31.512" v="724"/>
        <pc:sldMkLst>
          <pc:docMk/>
          <pc:sldMk cId="1223211032" sldId="460"/>
        </pc:sldMkLst>
      </pc:sldChg>
      <pc:sldChg chg="modSp add mod">
        <pc:chgData name="Damian Gordon" userId="796278f3-970d-4a3b-8137-dc597a054133" providerId="ADAL" clId="{45BE5AB9-231A-4059-8C30-6EA104990523}" dt="2024-07-02T18:36:21.607" v="931" actId="20577"/>
        <pc:sldMkLst>
          <pc:docMk/>
          <pc:sldMk cId="3805323869" sldId="461"/>
        </pc:sldMkLst>
      </pc:sldChg>
      <pc:sldChg chg="addSp modSp add mod">
        <pc:chgData name="Damian Gordon" userId="796278f3-970d-4a3b-8137-dc597a054133" providerId="ADAL" clId="{45BE5AB9-231A-4059-8C30-6EA104990523}" dt="2024-07-03T02:05:05.381" v="5862" actId="1076"/>
        <pc:sldMkLst>
          <pc:docMk/>
          <pc:sldMk cId="904566246" sldId="462"/>
        </pc:sldMkLst>
      </pc:sldChg>
      <pc:sldChg chg="modSp add del mod">
        <pc:chgData name="Damian Gordon" userId="796278f3-970d-4a3b-8137-dc597a054133" providerId="ADAL" clId="{45BE5AB9-231A-4059-8C30-6EA104990523}" dt="2024-07-03T02:01:42.696" v="5812" actId="47"/>
        <pc:sldMkLst>
          <pc:docMk/>
          <pc:sldMk cId="2976161511" sldId="463"/>
        </pc:sldMkLst>
      </pc:sldChg>
      <pc:sldChg chg="modSp add mod ord">
        <pc:chgData name="Damian Gordon" userId="796278f3-970d-4a3b-8137-dc597a054133" providerId="ADAL" clId="{45BE5AB9-231A-4059-8C30-6EA104990523}" dt="2024-07-02T19:51:15.532" v="1584" actId="20577"/>
        <pc:sldMkLst>
          <pc:docMk/>
          <pc:sldMk cId="1192466586" sldId="464"/>
        </pc:sldMkLst>
      </pc:sldChg>
      <pc:sldChg chg="add del">
        <pc:chgData name="Damian Gordon" userId="796278f3-970d-4a3b-8137-dc597a054133" providerId="ADAL" clId="{45BE5AB9-231A-4059-8C30-6EA104990523}" dt="2024-07-02T19:33:04.190" v="935"/>
        <pc:sldMkLst>
          <pc:docMk/>
          <pc:sldMk cId="3294348860" sldId="464"/>
        </pc:sldMkLst>
      </pc:sldChg>
      <pc:sldChg chg="modSp add mod">
        <pc:chgData name="Damian Gordon" userId="796278f3-970d-4a3b-8137-dc597a054133" providerId="ADAL" clId="{45BE5AB9-231A-4059-8C30-6EA104990523}" dt="2024-07-02T22:05:10.599" v="3652" actId="20577"/>
        <pc:sldMkLst>
          <pc:docMk/>
          <pc:sldMk cId="1760058381" sldId="465"/>
        </pc:sldMkLst>
      </pc:sldChg>
      <pc:sldChg chg="addSp delSp modSp add mod setBg">
        <pc:chgData name="Damian Gordon" userId="796278f3-970d-4a3b-8137-dc597a054133" providerId="ADAL" clId="{45BE5AB9-231A-4059-8C30-6EA104990523}" dt="2024-07-02T20:04:12.217" v="1977" actId="26606"/>
        <pc:sldMkLst>
          <pc:docMk/>
          <pc:sldMk cId="1257956994" sldId="466"/>
        </pc:sldMkLst>
      </pc:sldChg>
      <pc:sldChg chg="modSp add mod">
        <pc:chgData name="Damian Gordon" userId="796278f3-970d-4a3b-8137-dc597a054133" providerId="ADAL" clId="{45BE5AB9-231A-4059-8C30-6EA104990523}" dt="2024-07-02T20:45:20.738" v="2205" actId="113"/>
        <pc:sldMkLst>
          <pc:docMk/>
          <pc:sldMk cId="2442904923" sldId="467"/>
        </pc:sldMkLst>
      </pc:sldChg>
      <pc:sldChg chg="add del">
        <pc:chgData name="Damian Gordon" userId="796278f3-970d-4a3b-8137-dc597a054133" providerId="ADAL" clId="{45BE5AB9-231A-4059-8C30-6EA104990523}" dt="2024-07-02T19:47:47.587" v="1445"/>
        <pc:sldMkLst>
          <pc:docMk/>
          <pc:sldMk cId="3204454298" sldId="467"/>
        </pc:sldMkLst>
      </pc:sldChg>
      <pc:sldChg chg="add del">
        <pc:chgData name="Damian Gordon" userId="796278f3-970d-4a3b-8137-dc597a054133" providerId="ADAL" clId="{45BE5AB9-231A-4059-8C30-6EA104990523}" dt="2024-07-02T19:47:38.276" v="1443"/>
        <pc:sldMkLst>
          <pc:docMk/>
          <pc:sldMk cId="3386841957" sldId="467"/>
        </pc:sldMkLst>
      </pc:sldChg>
      <pc:sldChg chg="modSp add mod">
        <pc:chgData name="Damian Gordon" userId="796278f3-970d-4a3b-8137-dc597a054133" providerId="ADAL" clId="{45BE5AB9-231A-4059-8C30-6EA104990523}" dt="2024-07-02T19:56:28.518" v="1796" actId="5793"/>
        <pc:sldMkLst>
          <pc:docMk/>
          <pc:sldMk cId="4229316256" sldId="468"/>
        </pc:sldMkLst>
      </pc:sldChg>
      <pc:sldChg chg="addSp delSp modSp add mod">
        <pc:chgData name="Damian Gordon" userId="796278f3-970d-4a3b-8137-dc597a054133" providerId="ADAL" clId="{45BE5AB9-231A-4059-8C30-6EA104990523}" dt="2024-07-02T20:04:16.101" v="1979"/>
        <pc:sldMkLst>
          <pc:docMk/>
          <pc:sldMk cId="2479653310" sldId="469"/>
        </pc:sldMkLst>
      </pc:sldChg>
      <pc:sldChg chg="addSp delSp modSp add mod">
        <pc:chgData name="Damian Gordon" userId="796278f3-970d-4a3b-8137-dc597a054133" providerId="ADAL" clId="{45BE5AB9-231A-4059-8C30-6EA104990523}" dt="2024-07-02T20:45:54.715" v="2208" actId="113"/>
        <pc:sldMkLst>
          <pc:docMk/>
          <pc:sldMk cId="3367475694" sldId="470"/>
        </pc:sldMkLst>
      </pc:sldChg>
      <pc:sldChg chg="modSp add mod">
        <pc:chgData name="Damian Gordon" userId="796278f3-970d-4a3b-8137-dc597a054133" providerId="ADAL" clId="{45BE5AB9-231A-4059-8C30-6EA104990523}" dt="2024-07-02T20:50:02.730" v="2219" actId="20577"/>
        <pc:sldMkLst>
          <pc:docMk/>
          <pc:sldMk cId="2270169773" sldId="471"/>
        </pc:sldMkLst>
      </pc:sldChg>
      <pc:sldChg chg="addSp delSp modSp add mod">
        <pc:chgData name="Damian Gordon" userId="796278f3-970d-4a3b-8137-dc597a054133" providerId="ADAL" clId="{45BE5AB9-231A-4059-8C30-6EA104990523}" dt="2024-07-02T21:02:44.411" v="2561" actId="20577"/>
        <pc:sldMkLst>
          <pc:docMk/>
          <pc:sldMk cId="771842511" sldId="472"/>
        </pc:sldMkLst>
      </pc:sldChg>
      <pc:sldChg chg="addSp delSp modSp add mod ord">
        <pc:chgData name="Damian Gordon" userId="796278f3-970d-4a3b-8137-dc597a054133" providerId="ADAL" clId="{45BE5AB9-231A-4059-8C30-6EA104990523}" dt="2024-07-02T20:57:07.806" v="2442" actId="14100"/>
        <pc:sldMkLst>
          <pc:docMk/>
          <pc:sldMk cId="242179878" sldId="473"/>
        </pc:sldMkLst>
      </pc:sldChg>
      <pc:sldChg chg="modSp add mod">
        <pc:chgData name="Damian Gordon" userId="796278f3-970d-4a3b-8137-dc597a054133" providerId="ADAL" clId="{45BE5AB9-231A-4059-8C30-6EA104990523}" dt="2024-07-04T22:23:09.666" v="7541" actId="20577"/>
        <pc:sldMkLst>
          <pc:docMk/>
          <pc:sldMk cId="4095918154" sldId="474"/>
        </pc:sldMkLst>
      </pc:sldChg>
      <pc:sldChg chg="addSp delSp modSp add mod">
        <pc:chgData name="Damian Gordon" userId="796278f3-970d-4a3b-8137-dc597a054133" providerId="ADAL" clId="{45BE5AB9-231A-4059-8C30-6EA104990523}" dt="2024-07-02T22:19:00.676" v="4426" actId="166"/>
        <pc:sldMkLst>
          <pc:docMk/>
          <pc:sldMk cId="1680599265" sldId="475"/>
        </pc:sldMkLst>
      </pc:sldChg>
      <pc:sldChg chg="addSp delSp modSp add mod ord">
        <pc:chgData name="Damian Gordon" userId="796278f3-970d-4a3b-8137-dc597a054133" providerId="ADAL" clId="{45BE5AB9-231A-4059-8C30-6EA104990523}" dt="2024-07-02T22:12:18.576" v="4286" actId="20577"/>
        <pc:sldMkLst>
          <pc:docMk/>
          <pc:sldMk cId="726544470" sldId="476"/>
        </pc:sldMkLst>
      </pc:sldChg>
      <pc:sldChg chg="addSp modSp add mod">
        <pc:chgData name="Damian Gordon" userId="796278f3-970d-4a3b-8137-dc597a054133" providerId="ADAL" clId="{45BE5AB9-231A-4059-8C30-6EA104990523}" dt="2024-07-02T22:15:19.097" v="4417" actId="20577"/>
        <pc:sldMkLst>
          <pc:docMk/>
          <pc:sldMk cId="3244980195" sldId="477"/>
        </pc:sldMkLst>
      </pc:sldChg>
      <pc:sldChg chg="addSp delSp modSp add mod ord setBg modClrScheme chgLayout modNotesTx">
        <pc:chgData name="Damian Gordon" userId="796278f3-970d-4a3b-8137-dc597a054133" providerId="ADAL" clId="{45BE5AB9-231A-4059-8C30-6EA104990523}" dt="2024-07-02T23:12:04.629" v="4896" actId="313"/>
        <pc:sldMkLst>
          <pc:docMk/>
          <pc:sldMk cId="1250634738" sldId="478"/>
        </pc:sldMkLst>
      </pc:sldChg>
      <pc:sldChg chg="delSp add setBg delDesignElem">
        <pc:chgData name="Damian Gordon" userId="796278f3-970d-4a3b-8137-dc597a054133" providerId="ADAL" clId="{45BE5AB9-231A-4059-8C30-6EA104990523}" dt="2024-07-02T23:12:55.511" v="4898"/>
        <pc:sldMkLst>
          <pc:docMk/>
          <pc:sldMk cId="1806556789" sldId="479"/>
        </pc:sldMkLst>
      </pc:sldChg>
      <pc:sldChg chg="delSp add setBg delDesignElem">
        <pc:chgData name="Damian Gordon" userId="796278f3-970d-4a3b-8137-dc597a054133" providerId="ADAL" clId="{45BE5AB9-231A-4059-8C30-6EA104990523}" dt="2024-07-02T23:13:06.465" v="4900"/>
        <pc:sldMkLst>
          <pc:docMk/>
          <pc:sldMk cId="349856633" sldId="480"/>
        </pc:sldMkLst>
      </pc:sldChg>
      <pc:sldChg chg="delSp modSp add mod ord">
        <pc:chgData name="Damian Gordon" userId="796278f3-970d-4a3b-8137-dc597a054133" providerId="ADAL" clId="{45BE5AB9-231A-4059-8C30-6EA104990523}" dt="2024-07-04T21:30:37.751" v="6802" actId="20577"/>
        <pc:sldMkLst>
          <pc:docMk/>
          <pc:sldMk cId="3206431685" sldId="481"/>
        </pc:sldMkLst>
      </pc:sldChg>
      <pc:sldChg chg="modSp add mod ord">
        <pc:chgData name="Damian Gordon" userId="796278f3-970d-4a3b-8137-dc597a054133" providerId="ADAL" clId="{45BE5AB9-231A-4059-8C30-6EA104990523}" dt="2024-07-05T00:13:02.846" v="9570"/>
        <pc:sldMkLst>
          <pc:docMk/>
          <pc:sldMk cId="3546274248" sldId="482"/>
        </pc:sldMkLst>
      </pc:sldChg>
      <pc:sldChg chg="modSp add mod setBg">
        <pc:chgData name="Damian Gordon" userId="796278f3-970d-4a3b-8137-dc597a054133" providerId="ADAL" clId="{45BE5AB9-231A-4059-8C30-6EA104990523}" dt="2024-07-03T02:12:00.308" v="6086" actId="20577"/>
        <pc:sldMkLst>
          <pc:docMk/>
          <pc:sldMk cId="379198112" sldId="483"/>
        </pc:sldMkLst>
      </pc:sldChg>
      <pc:sldChg chg="addSp delSp modSp add mod ord">
        <pc:chgData name="Damian Gordon" userId="796278f3-970d-4a3b-8137-dc597a054133" providerId="ADAL" clId="{45BE5AB9-231A-4059-8C30-6EA104990523}" dt="2024-07-03T01:29:09.101" v="5807"/>
        <pc:sldMkLst>
          <pc:docMk/>
          <pc:sldMk cId="984733568" sldId="484"/>
        </pc:sldMkLst>
      </pc:sldChg>
      <pc:sldChg chg="modSp add mod ord">
        <pc:chgData name="Damian Gordon" userId="796278f3-970d-4a3b-8137-dc597a054133" providerId="ADAL" clId="{45BE5AB9-231A-4059-8C30-6EA104990523}" dt="2024-07-03T02:06:44.188" v="5961" actId="20577"/>
        <pc:sldMkLst>
          <pc:docMk/>
          <pc:sldMk cId="2307912514" sldId="485"/>
        </pc:sldMkLst>
      </pc:sldChg>
      <pc:sldChg chg="modSp add mod ord">
        <pc:chgData name="Damian Gordon" userId="796278f3-970d-4a3b-8137-dc597a054133" providerId="ADAL" clId="{45BE5AB9-231A-4059-8C30-6EA104990523}" dt="2024-07-04T13:26:57.278" v="6137" actId="20577"/>
        <pc:sldMkLst>
          <pc:docMk/>
          <pc:sldMk cId="1380855924" sldId="490"/>
        </pc:sldMkLst>
      </pc:sldChg>
      <pc:sldChg chg="addSp delSp modSp add mod ord">
        <pc:chgData name="Damian Gordon" userId="796278f3-970d-4a3b-8137-dc597a054133" providerId="ADAL" clId="{45BE5AB9-231A-4059-8C30-6EA104990523}" dt="2024-07-04T21:34:14.129" v="6892" actId="20577"/>
        <pc:sldMkLst>
          <pc:docMk/>
          <pc:sldMk cId="2429902519" sldId="491"/>
        </pc:sldMkLst>
      </pc:sldChg>
      <pc:sldChg chg="addSp delSp modSp add mod">
        <pc:chgData name="Damian Gordon" userId="796278f3-970d-4a3b-8137-dc597a054133" providerId="ADAL" clId="{45BE5AB9-231A-4059-8C30-6EA104990523}" dt="2024-07-04T21:40:27.632" v="7230" actId="164"/>
        <pc:sldMkLst>
          <pc:docMk/>
          <pc:sldMk cId="604262449" sldId="492"/>
        </pc:sldMkLst>
      </pc:sldChg>
      <pc:sldChg chg="delSp modSp add mod ord">
        <pc:chgData name="Damian Gordon" userId="796278f3-970d-4a3b-8137-dc597a054133" providerId="ADAL" clId="{45BE5AB9-231A-4059-8C30-6EA104990523}" dt="2024-07-04T22:16:07.130" v="7290" actId="20577"/>
        <pc:sldMkLst>
          <pc:docMk/>
          <pc:sldMk cId="2042089025" sldId="493"/>
        </pc:sldMkLst>
      </pc:sldChg>
      <pc:sldChg chg="addSp delSp modSp add mod ord">
        <pc:chgData name="Damian Gordon" userId="796278f3-970d-4a3b-8137-dc597a054133" providerId="ADAL" clId="{45BE5AB9-231A-4059-8C30-6EA104990523}" dt="2024-07-04T22:18:40.425" v="7347" actId="1076"/>
        <pc:sldMkLst>
          <pc:docMk/>
          <pc:sldMk cId="3013569237" sldId="494"/>
        </pc:sldMkLst>
      </pc:sldChg>
      <pc:sldChg chg="modSp add mod ord">
        <pc:chgData name="Damian Gordon" userId="796278f3-970d-4a3b-8137-dc597a054133" providerId="ADAL" clId="{45BE5AB9-231A-4059-8C30-6EA104990523}" dt="2024-07-05T00:13:06.866" v="9572"/>
        <pc:sldMkLst>
          <pc:docMk/>
          <pc:sldMk cId="2129605758" sldId="495"/>
        </pc:sldMkLst>
      </pc:sldChg>
      <pc:sldChg chg="add del">
        <pc:chgData name="Damian Gordon" userId="796278f3-970d-4a3b-8137-dc597a054133" providerId="ADAL" clId="{45BE5AB9-231A-4059-8C30-6EA104990523}" dt="2024-07-04T22:17:44.687" v="7295"/>
        <pc:sldMkLst>
          <pc:docMk/>
          <pc:sldMk cId="2936821892" sldId="495"/>
        </pc:sldMkLst>
      </pc:sldChg>
      <pc:sldChg chg="modSp add mod ord">
        <pc:chgData name="Damian Gordon" userId="796278f3-970d-4a3b-8137-dc597a054133" providerId="ADAL" clId="{45BE5AB9-231A-4059-8C30-6EA104990523}" dt="2024-07-04T22:25:12.544" v="7798" actId="20577"/>
        <pc:sldMkLst>
          <pc:docMk/>
          <pc:sldMk cId="916282007" sldId="496"/>
        </pc:sldMkLst>
      </pc:sldChg>
      <pc:sldChg chg="addSp delSp modSp add del mod">
        <pc:chgData name="Damian Gordon" userId="796278f3-970d-4a3b-8137-dc597a054133" providerId="ADAL" clId="{45BE5AB9-231A-4059-8C30-6EA104990523}" dt="2024-07-04T23:18:48.750" v="8540"/>
        <pc:sldMkLst>
          <pc:docMk/>
          <pc:sldMk cId="1714894558" sldId="497"/>
        </pc:sldMkLst>
      </pc:sldChg>
      <pc:sldChg chg="addSp delSp modSp add mod">
        <pc:chgData name="Damian Gordon" userId="796278f3-970d-4a3b-8137-dc597a054133" providerId="ADAL" clId="{45BE5AB9-231A-4059-8C30-6EA104990523}" dt="2024-07-04T23:18:16.914" v="8539" actId="1038"/>
        <pc:sldMkLst>
          <pc:docMk/>
          <pc:sldMk cId="3235607215" sldId="498"/>
        </pc:sldMkLst>
      </pc:sldChg>
      <pc:sldChg chg="addSp modSp add mod">
        <pc:chgData name="Damian Gordon" userId="796278f3-970d-4a3b-8137-dc597a054133" providerId="ADAL" clId="{45BE5AB9-231A-4059-8C30-6EA104990523}" dt="2024-07-04T23:18:55.483" v="8541"/>
        <pc:sldMkLst>
          <pc:docMk/>
          <pc:sldMk cId="1002063520" sldId="499"/>
        </pc:sldMkLst>
      </pc:sldChg>
      <pc:sldChg chg="modSp add mod">
        <pc:chgData name="Damian Gordon" userId="796278f3-970d-4a3b-8137-dc597a054133" providerId="ADAL" clId="{45BE5AB9-231A-4059-8C30-6EA104990523}" dt="2024-07-04T23:32:28.927" v="8774" actId="20577"/>
        <pc:sldMkLst>
          <pc:docMk/>
          <pc:sldMk cId="1877588735" sldId="500"/>
        </pc:sldMkLst>
      </pc:sldChg>
      <pc:sldChg chg="addSp delSp modSp add mod">
        <pc:chgData name="Damian Gordon" userId="796278f3-970d-4a3b-8137-dc597a054133" providerId="ADAL" clId="{45BE5AB9-231A-4059-8C30-6EA104990523}" dt="2024-07-05T00:21:41.922" v="9610" actId="27636"/>
        <pc:sldMkLst>
          <pc:docMk/>
          <pc:sldMk cId="3745148219" sldId="501"/>
        </pc:sldMkLst>
      </pc:sldChg>
      <pc:sldChg chg="addSp delSp modSp add mod">
        <pc:chgData name="Damian Gordon" userId="796278f3-970d-4a3b-8137-dc597a054133" providerId="ADAL" clId="{45BE5AB9-231A-4059-8C30-6EA104990523}" dt="2024-07-04T23:47:32.931" v="9122" actId="1076"/>
        <pc:sldMkLst>
          <pc:docMk/>
          <pc:sldMk cId="845731733" sldId="502"/>
        </pc:sldMkLst>
      </pc:sldChg>
      <pc:sldChg chg="addSp delSp modSp add mod ord setBg">
        <pc:chgData name="Damian Gordon" userId="796278f3-970d-4a3b-8137-dc597a054133" providerId="ADAL" clId="{45BE5AB9-231A-4059-8C30-6EA104990523}" dt="2024-07-04T23:47:52.970" v="9125"/>
        <pc:sldMkLst>
          <pc:docMk/>
          <pc:sldMk cId="4159563849" sldId="503"/>
        </pc:sldMkLst>
      </pc:sldChg>
      <pc:sldChg chg="delSp modSp add mod">
        <pc:chgData name="Damian Gordon" userId="796278f3-970d-4a3b-8137-dc597a054133" providerId="ADAL" clId="{45BE5AB9-231A-4059-8C30-6EA104990523}" dt="2024-07-05T00:12:19.429" v="9568" actId="20577"/>
        <pc:sldMkLst>
          <pc:docMk/>
          <pc:sldMk cId="2602717721" sldId="504"/>
        </pc:sldMkLst>
      </pc:sldChg>
      <pc:sldChg chg="addSp delSp modSp add mod ord">
        <pc:chgData name="Damian Gordon" userId="796278f3-970d-4a3b-8137-dc597a054133" providerId="ADAL" clId="{45BE5AB9-231A-4059-8C30-6EA104990523}" dt="2024-07-05T00:14:00.740" v="9574"/>
        <pc:sldMkLst>
          <pc:docMk/>
          <pc:sldMk cId="1870675293" sldId="505"/>
        </pc:sldMkLst>
      </pc:sldChg>
      <pc:sldChg chg="modSp add mod ord">
        <pc:chgData name="Damian Gordon" userId="796278f3-970d-4a3b-8137-dc597a054133" providerId="ADAL" clId="{45BE5AB9-231A-4059-8C30-6EA104990523}" dt="2024-07-05T00:29:52.330" v="9651" actId="20577"/>
        <pc:sldMkLst>
          <pc:docMk/>
          <pc:sldMk cId="1322034671" sldId="506"/>
        </pc:sldMkLst>
      </pc:sldChg>
      <pc:sldMasterChg chg="addSldLayout delSldLayout">
        <pc:chgData name="Damian Gordon" userId="796278f3-970d-4a3b-8137-dc597a054133" providerId="ADAL" clId="{45BE5AB9-231A-4059-8C30-6EA104990523}" dt="2024-07-02T23:31:11.347" v="5422" actId="47"/>
        <pc:sldMasterMkLst>
          <pc:docMk/>
          <pc:sldMasterMk cId="3735153791" sldId="2147483854"/>
        </pc:sldMasterMkLst>
        <pc:sldLayoutChg chg="add del">
          <pc:chgData name="Damian Gordon" userId="796278f3-970d-4a3b-8137-dc597a054133" providerId="ADAL" clId="{45BE5AB9-231A-4059-8C30-6EA104990523}" dt="2024-07-02T23:31:11.347" v="5422" actId="47"/>
          <pc:sldLayoutMkLst>
            <pc:docMk/>
            <pc:sldMasterMk cId="3735153791" sldId="2147483854"/>
            <pc:sldLayoutMk cId="1017363663" sldId="2147483866"/>
          </pc:sldLayoutMkLst>
        </pc:sldLayoutChg>
        <pc:sldLayoutChg chg="add del">
          <pc:chgData name="Damian Gordon" userId="796278f3-970d-4a3b-8137-dc597a054133" providerId="ADAL" clId="{45BE5AB9-231A-4059-8C30-6EA104990523}" dt="2024-07-02T23:31:11.347" v="5422" actId="47"/>
          <pc:sldLayoutMkLst>
            <pc:docMk/>
            <pc:sldMasterMk cId="3735153791" sldId="2147483854"/>
            <pc:sldLayoutMk cId="2799629015" sldId="2147483867"/>
          </pc:sldLayoutMkLst>
        </pc:sldLayoutChg>
      </pc:sldMasterChg>
    </pc:docChg>
  </pc:docChgLst>
  <pc:docChgLst>
    <pc:chgData name="Damian Gordon" userId="796278f3-970d-4a3b-8137-dc597a054133" providerId="ADAL" clId="{1C295FD8-20A2-48FD-8822-5EAF82A429CA}"/>
    <pc:docChg chg="undo custSel addSld modSld sldOrd">
      <pc:chgData name="Damian Gordon" userId="796278f3-970d-4a3b-8137-dc597a054133" providerId="ADAL" clId="{1C295FD8-20A2-48FD-8822-5EAF82A429CA}" dt="2025-04-05T11:15:58.204" v="1019"/>
      <pc:docMkLst>
        <pc:docMk/>
      </pc:docMkLst>
      <pc:sldChg chg="modSp add mod setBg">
        <pc:chgData name="Damian Gordon" userId="796278f3-970d-4a3b-8137-dc597a054133" providerId="ADAL" clId="{1C295FD8-20A2-48FD-8822-5EAF82A429CA}" dt="2025-04-05T01:20:02.223" v="327" actId="20577"/>
        <pc:sldMkLst>
          <pc:docMk/>
          <pc:sldMk cId="1941464876" sldId="256"/>
        </pc:sldMkLst>
        <pc:spChg chg="mod">
          <ac:chgData name="Damian Gordon" userId="796278f3-970d-4a3b-8137-dc597a054133" providerId="ADAL" clId="{1C295FD8-20A2-48FD-8822-5EAF82A429CA}" dt="2025-04-05T01:20:02.223" v="327" actId="20577"/>
          <ac:spMkLst>
            <pc:docMk/>
            <pc:sldMk cId="1941464876" sldId="256"/>
            <ac:spMk id="2" creationId="{2AFAF802-1FD5-1E70-940A-2DF641692805}"/>
          </ac:spMkLst>
        </pc:spChg>
      </pc:sldChg>
      <pc:sldChg chg="modSp mod setBg">
        <pc:chgData name="Damian Gordon" userId="796278f3-970d-4a3b-8137-dc597a054133" providerId="ADAL" clId="{1C295FD8-20A2-48FD-8822-5EAF82A429CA}" dt="2025-04-05T01:33:27.128" v="440"/>
        <pc:sldMkLst>
          <pc:docMk/>
          <pc:sldMk cId="3651613586" sldId="580"/>
        </pc:sldMkLst>
        <pc:spChg chg="mod">
          <ac:chgData name="Damian Gordon" userId="796278f3-970d-4a3b-8137-dc597a054133" providerId="ADAL" clId="{1C295FD8-20A2-48FD-8822-5EAF82A429CA}" dt="2025-04-05T01:06:15.250" v="163" actId="207"/>
          <ac:spMkLst>
            <pc:docMk/>
            <pc:sldMk cId="3651613586" sldId="580"/>
            <ac:spMk id="3" creationId="{7AEF7C26-1836-B043-243C-04B3B1405597}"/>
          </ac:spMkLst>
        </pc:spChg>
      </pc:sldChg>
      <pc:sldChg chg="modSp mod setBg">
        <pc:chgData name="Damian Gordon" userId="796278f3-970d-4a3b-8137-dc597a054133" providerId="ADAL" clId="{1C295FD8-20A2-48FD-8822-5EAF82A429CA}" dt="2025-04-05T01:33:34.463" v="441"/>
        <pc:sldMkLst>
          <pc:docMk/>
          <pc:sldMk cId="1507638793" sldId="581"/>
        </pc:sldMkLst>
        <pc:spChg chg="mod">
          <ac:chgData name="Damian Gordon" userId="796278f3-970d-4a3b-8137-dc597a054133" providerId="ADAL" clId="{1C295FD8-20A2-48FD-8822-5EAF82A429CA}" dt="2025-04-05T01:06:44.586" v="168" actId="207"/>
          <ac:spMkLst>
            <pc:docMk/>
            <pc:sldMk cId="1507638793" sldId="581"/>
            <ac:spMk id="3" creationId="{FAEC07AE-8C80-AD67-3C0B-60621355549D}"/>
          </ac:spMkLst>
        </pc:spChg>
      </pc:sldChg>
      <pc:sldChg chg="modSp mod setBg">
        <pc:chgData name="Damian Gordon" userId="796278f3-970d-4a3b-8137-dc597a054133" providerId="ADAL" clId="{1C295FD8-20A2-48FD-8822-5EAF82A429CA}" dt="2025-04-05T01:33:41.231" v="442"/>
        <pc:sldMkLst>
          <pc:docMk/>
          <pc:sldMk cId="631498680" sldId="582"/>
        </pc:sldMkLst>
        <pc:spChg chg="mod">
          <ac:chgData name="Damian Gordon" userId="796278f3-970d-4a3b-8137-dc597a054133" providerId="ADAL" clId="{1C295FD8-20A2-48FD-8822-5EAF82A429CA}" dt="2025-04-05T01:07:13.219" v="173" actId="207"/>
          <ac:spMkLst>
            <pc:docMk/>
            <pc:sldMk cId="631498680" sldId="582"/>
            <ac:spMk id="3" creationId="{0A3C7EEA-446A-F07D-7EBE-C496DD3172ED}"/>
          </ac:spMkLst>
        </pc:spChg>
      </pc:sldChg>
      <pc:sldChg chg="modSp mod setBg">
        <pc:chgData name="Damian Gordon" userId="796278f3-970d-4a3b-8137-dc597a054133" providerId="ADAL" clId="{1C295FD8-20A2-48FD-8822-5EAF82A429CA}" dt="2025-04-05T01:32:45.163" v="439"/>
        <pc:sldMkLst>
          <pc:docMk/>
          <pc:sldMk cId="2788630526" sldId="583"/>
        </pc:sldMkLst>
        <pc:spChg chg="mod">
          <ac:chgData name="Damian Gordon" userId="796278f3-970d-4a3b-8137-dc597a054133" providerId="ADAL" clId="{1C295FD8-20A2-48FD-8822-5EAF82A429CA}" dt="2025-04-05T01:05:49.217" v="158" actId="207"/>
          <ac:spMkLst>
            <pc:docMk/>
            <pc:sldMk cId="2788630526" sldId="583"/>
            <ac:spMk id="3" creationId="{5E1EC2ED-4DAE-35F1-879D-F10D522913CE}"/>
          </ac:spMkLst>
        </pc:spChg>
      </pc:sldChg>
      <pc:sldChg chg="modSp mod setBg">
        <pc:chgData name="Damian Gordon" userId="796278f3-970d-4a3b-8137-dc597a054133" providerId="ADAL" clId="{1C295FD8-20A2-48FD-8822-5EAF82A429CA}" dt="2025-04-05T01:33:48.791" v="443"/>
        <pc:sldMkLst>
          <pc:docMk/>
          <pc:sldMk cId="1771176557" sldId="584"/>
        </pc:sldMkLst>
        <pc:spChg chg="mod">
          <ac:chgData name="Damian Gordon" userId="796278f3-970d-4a3b-8137-dc597a054133" providerId="ADAL" clId="{1C295FD8-20A2-48FD-8822-5EAF82A429CA}" dt="2025-04-05T01:12:24.485" v="234" actId="207"/>
          <ac:spMkLst>
            <pc:docMk/>
            <pc:sldMk cId="1771176557" sldId="584"/>
            <ac:spMk id="3" creationId="{F79A1185-0610-DD82-9415-D445C8233834}"/>
          </ac:spMkLst>
        </pc:spChg>
      </pc:sldChg>
      <pc:sldChg chg="modSp mod setBg">
        <pc:chgData name="Damian Gordon" userId="796278f3-970d-4a3b-8137-dc597a054133" providerId="ADAL" clId="{1C295FD8-20A2-48FD-8822-5EAF82A429CA}" dt="2025-04-05T01:33:57.853" v="444"/>
        <pc:sldMkLst>
          <pc:docMk/>
          <pc:sldMk cId="3113560448" sldId="585"/>
        </pc:sldMkLst>
        <pc:spChg chg="mod">
          <ac:chgData name="Damian Gordon" userId="796278f3-970d-4a3b-8137-dc597a054133" providerId="ADAL" clId="{1C295FD8-20A2-48FD-8822-5EAF82A429CA}" dt="2025-04-05T01:15:02.826" v="278" actId="207"/>
          <ac:spMkLst>
            <pc:docMk/>
            <pc:sldMk cId="3113560448" sldId="585"/>
            <ac:spMk id="3" creationId="{DE262203-6FBC-FC3D-EFE4-A5DFA5357E58}"/>
          </ac:spMkLst>
        </pc:spChg>
      </pc:sldChg>
      <pc:sldChg chg="addSp delSp modSp mod setBg">
        <pc:chgData name="Damian Gordon" userId="796278f3-970d-4a3b-8137-dc597a054133" providerId="ADAL" clId="{1C295FD8-20A2-48FD-8822-5EAF82A429CA}" dt="2025-04-05T10:41:29.969" v="934" actId="22"/>
        <pc:sldMkLst>
          <pc:docMk/>
          <pc:sldMk cId="686308981" sldId="586"/>
        </pc:sldMkLst>
        <pc:spChg chg="mod">
          <ac:chgData name="Damian Gordon" userId="796278f3-970d-4a3b-8137-dc597a054133" providerId="ADAL" clId="{1C295FD8-20A2-48FD-8822-5EAF82A429CA}" dt="2025-04-05T01:21:27.654" v="328" actId="207"/>
          <ac:spMkLst>
            <pc:docMk/>
            <pc:sldMk cId="686308981" sldId="586"/>
            <ac:spMk id="3" creationId="{2878BEE9-64A8-EABD-6C81-485976B721E0}"/>
          </ac:spMkLst>
        </pc:spChg>
        <pc:spChg chg="add del">
          <ac:chgData name="Damian Gordon" userId="796278f3-970d-4a3b-8137-dc597a054133" providerId="ADAL" clId="{1C295FD8-20A2-48FD-8822-5EAF82A429CA}" dt="2025-04-05T10:41:29.969" v="934" actId="22"/>
          <ac:spMkLst>
            <pc:docMk/>
            <pc:sldMk cId="686308981" sldId="586"/>
            <ac:spMk id="5" creationId="{FD9ACADD-22BF-0441-6049-4542ADF25A60}"/>
          </ac:spMkLst>
        </pc:spChg>
      </pc:sldChg>
      <pc:sldChg chg="modSp mod setBg">
        <pc:chgData name="Damian Gordon" userId="796278f3-970d-4a3b-8137-dc597a054133" providerId="ADAL" clId="{1C295FD8-20A2-48FD-8822-5EAF82A429CA}" dt="2025-04-05T01:34:20.260" v="446"/>
        <pc:sldMkLst>
          <pc:docMk/>
          <pc:sldMk cId="2208023666" sldId="587"/>
        </pc:sldMkLst>
        <pc:spChg chg="mod">
          <ac:chgData name="Damian Gordon" userId="796278f3-970d-4a3b-8137-dc597a054133" providerId="ADAL" clId="{1C295FD8-20A2-48FD-8822-5EAF82A429CA}" dt="2025-04-05T01:25:48.955" v="375" actId="207"/>
          <ac:spMkLst>
            <pc:docMk/>
            <pc:sldMk cId="2208023666" sldId="587"/>
            <ac:spMk id="3" creationId="{47AEA159-56BC-2B1D-A7DE-3394E6F53A50}"/>
          </ac:spMkLst>
        </pc:spChg>
      </pc:sldChg>
      <pc:sldChg chg="modSp mod setBg">
        <pc:chgData name="Damian Gordon" userId="796278f3-970d-4a3b-8137-dc597a054133" providerId="ADAL" clId="{1C295FD8-20A2-48FD-8822-5EAF82A429CA}" dt="2025-04-05T10:41:55.587" v="935"/>
        <pc:sldMkLst>
          <pc:docMk/>
          <pc:sldMk cId="838340077" sldId="588"/>
        </pc:sldMkLst>
        <pc:spChg chg="mod">
          <ac:chgData name="Damian Gordon" userId="796278f3-970d-4a3b-8137-dc597a054133" providerId="ADAL" clId="{1C295FD8-20A2-48FD-8822-5EAF82A429CA}" dt="2025-04-05T01:25:53.534" v="376" actId="207"/>
          <ac:spMkLst>
            <pc:docMk/>
            <pc:sldMk cId="838340077" sldId="588"/>
            <ac:spMk id="3" creationId="{94365D40-AC2A-D093-08CF-7C881D51CBE7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02.576" v="936"/>
        <pc:sldMkLst>
          <pc:docMk/>
          <pc:sldMk cId="2051551516" sldId="589"/>
        </pc:sldMkLst>
        <pc:spChg chg="mod">
          <ac:chgData name="Damian Gordon" userId="796278f3-970d-4a3b-8137-dc597a054133" providerId="ADAL" clId="{1C295FD8-20A2-48FD-8822-5EAF82A429CA}" dt="2025-04-05T01:25:57.702" v="377" actId="207"/>
          <ac:spMkLst>
            <pc:docMk/>
            <pc:sldMk cId="2051551516" sldId="589"/>
            <ac:spMk id="3" creationId="{490152E1-9C21-DB23-1A8D-6547C65230AB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09.529" v="937"/>
        <pc:sldMkLst>
          <pc:docMk/>
          <pc:sldMk cId="3302004955" sldId="590"/>
        </pc:sldMkLst>
        <pc:spChg chg="mod">
          <ac:chgData name="Damian Gordon" userId="796278f3-970d-4a3b-8137-dc597a054133" providerId="ADAL" clId="{1C295FD8-20A2-48FD-8822-5EAF82A429CA}" dt="2025-04-05T01:26:02.262" v="378" actId="207"/>
          <ac:spMkLst>
            <pc:docMk/>
            <pc:sldMk cId="3302004955" sldId="590"/>
            <ac:spMk id="3" creationId="{340C78DC-0673-7E06-E14E-B2F56F593D03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16.161" v="938"/>
        <pc:sldMkLst>
          <pc:docMk/>
          <pc:sldMk cId="1014005578" sldId="591"/>
        </pc:sldMkLst>
        <pc:spChg chg="mod">
          <ac:chgData name="Damian Gordon" userId="796278f3-970d-4a3b-8137-dc597a054133" providerId="ADAL" clId="{1C295FD8-20A2-48FD-8822-5EAF82A429CA}" dt="2025-04-05T01:26:06.676" v="379" actId="207"/>
          <ac:spMkLst>
            <pc:docMk/>
            <pc:sldMk cId="1014005578" sldId="591"/>
            <ac:spMk id="3" creationId="{62D3F180-8A9C-2AD3-690E-107B42AEFDB4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21.856" v="939"/>
        <pc:sldMkLst>
          <pc:docMk/>
          <pc:sldMk cId="1086477066" sldId="592"/>
        </pc:sldMkLst>
        <pc:spChg chg="mod">
          <ac:chgData name="Damian Gordon" userId="796278f3-970d-4a3b-8137-dc597a054133" providerId="ADAL" clId="{1C295FD8-20A2-48FD-8822-5EAF82A429CA}" dt="2025-04-05T01:26:12.932" v="380" actId="207"/>
          <ac:spMkLst>
            <pc:docMk/>
            <pc:sldMk cId="1086477066" sldId="592"/>
            <ac:spMk id="3" creationId="{03B8469A-40FD-DA09-6254-DFA7F657BAA2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27.619" v="940"/>
        <pc:sldMkLst>
          <pc:docMk/>
          <pc:sldMk cId="1005801034" sldId="593"/>
        </pc:sldMkLst>
        <pc:spChg chg="mod">
          <ac:chgData name="Damian Gordon" userId="796278f3-970d-4a3b-8137-dc597a054133" providerId="ADAL" clId="{1C295FD8-20A2-48FD-8822-5EAF82A429CA}" dt="2025-04-05T01:26:19.962" v="381" actId="207"/>
          <ac:spMkLst>
            <pc:docMk/>
            <pc:sldMk cId="1005801034" sldId="593"/>
            <ac:spMk id="3" creationId="{A8786367-C328-C9F2-6EA7-683AB3C2C5B6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35.796" v="941"/>
        <pc:sldMkLst>
          <pc:docMk/>
          <pc:sldMk cId="602244202" sldId="594"/>
        </pc:sldMkLst>
        <pc:spChg chg="mod">
          <ac:chgData name="Damian Gordon" userId="796278f3-970d-4a3b-8137-dc597a054133" providerId="ADAL" clId="{1C295FD8-20A2-48FD-8822-5EAF82A429CA}" dt="2025-04-05T01:26:24.397" v="382" actId="207"/>
          <ac:spMkLst>
            <pc:docMk/>
            <pc:sldMk cId="602244202" sldId="594"/>
            <ac:spMk id="3" creationId="{3529B423-C433-DCBD-C983-EF15B16DD221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42.258" v="942"/>
        <pc:sldMkLst>
          <pc:docMk/>
          <pc:sldMk cId="2506778634" sldId="595"/>
        </pc:sldMkLst>
        <pc:spChg chg="mod">
          <ac:chgData name="Damian Gordon" userId="796278f3-970d-4a3b-8137-dc597a054133" providerId="ADAL" clId="{1C295FD8-20A2-48FD-8822-5EAF82A429CA}" dt="2025-04-05T01:26:29.022" v="383" actId="207"/>
          <ac:spMkLst>
            <pc:docMk/>
            <pc:sldMk cId="2506778634" sldId="595"/>
            <ac:spMk id="3" creationId="{E5E09D36-FA9D-5FC5-08CB-744B06D340C7}"/>
          </ac:spMkLst>
        </pc:spChg>
      </pc:sldChg>
      <pc:sldChg chg="modSp mod setBg">
        <pc:chgData name="Damian Gordon" userId="796278f3-970d-4a3b-8137-dc597a054133" providerId="ADAL" clId="{1C295FD8-20A2-48FD-8822-5EAF82A429CA}" dt="2025-04-05T10:42:56.352" v="943"/>
        <pc:sldMkLst>
          <pc:docMk/>
          <pc:sldMk cId="2558681166" sldId="596"/>
        </pc:sldMkLst>
        <pc:spChg chg="mod">
          <ac:chgData name="Damian Gordon" userId="796278f3-970d-4a3b-8137-dc597a054133" providerId="ADAL" clId="{1C295FD8-20A2-48FD-8822-5EAF82A429CA}" dt="2025-04-05T01:26:35.242" v="384" actId="207"/>
          <ac:spMkLst>
            <pc:docMk/>
            <pc:sldMk cId="2558681166" sldId="596"/>
            <ac:spMk id="3" creationId="{4E3AD348-648A-0AFD-FBDB-839D462E50DE}"/>
          </ac:spMkLst>
        </pc:spChg>
      </pc:sldChg>
      <pc:sldChg chg="addSp modSp add mod">
        <pc:chgData name="Damian Gordon" userId="796278f3-970d-4a3b-8137-dc597a054133" providerId="ADAL" clId="{1C295FD8-20A2-48FD-8822-5EAF82A429CA}" dt="2025-04-05T01:05:58.796" v="160" actId="207"/>
        <pc:sldMkLst>
          <pc:docMk/>
          <pc:sldMk cId="2756389889" sldId="631"/>
        </pc:sldMkLst>
        <pc:spChg chg="mod">
          <ac:chgData name="Damian Gordon" userId="796278f3-970d-4a3b-8137-dc597a054133" providerId="ADAL" clId="{1C295FD8-20A2-48FD-8822-5EAF82A429CA}" dt="2025-04-05T01:05:58.796" v="160" actId="207"/>
          <ac:spMkLst>
            <pc:docMk/>
            <pc:sldMk cId="2756389889" sldId="631"/>
            <ac:spMk id="3" creationId="{31B0CF0F-7A4F-B8D7-D416-1F0DFD6D1A49}"/>
          </ac:spMkLst>
        </pc:spChg>
        <pc:spChg chg="add">
          <ac:chgData name="Damian Gordon" userId="796278f3-970d-4a3b-8137-dc597a054133" providerId="ADAL" clId="{1C295FD8-20A2-48FD-8822-5EAF82A429CA}" dt="2025-04-05T00:52:53.941" v="1"/>
          <ac:spMkLst>
            <pc:docMk/>
            <pc:sldMk cId="2756389889" sldId="631"/>
            <ac:spMk id="4" creationId="{BDA2DC08-E459-366F-654B-51B38BBE9732}"/>
          </ac:spMkLst>
        </pc:spChg>
      </pc:sldChg>
      <pc:sldChg chg="modSp add mod">
        <pc:chgData name="Damian Gordon" userId="796278f3-970d-4a3b-8137-dc597a054133" providerId="ADAL" clId="{1C295FD8-20A2-48FD-8822-5EAF82A429CA}" dt="2025-04-05T01:10:01.385" v="211" actId="20577"/>
        <pc:sldMkLst>
          <pc:docMk/>
          <pc:sldMk cId="4238626177" sldId="632"/>
        </pc:sldMkLst>
        <pc:spChg chg="mod">
          <ac:chgData name="Damian Gordon" userId="796278f3-970d-4a3b-8137-dc597a054133" providerId="ADAL" clId="{1C295FD8-20A2-48FD-8822-5EAF82A429CA}" dt="2025-04-05T01:10:01.385" v="211" actId="20577"/>
          <ac:spMkLst>
            <pc:docMk/>
            <pc:sldMk cId="4238626177" sldId="632"/>
            <ac:spMk id="3" creationId="{0D415960-020F-5FA9-B5E0-ABEC4E6B430E}"/>
          </ac:spMkLst>
        </pc:spChg>
      </pc:sldChg>
      <pc:sldChg chg="modSp add mod">
        <pc:chgData name="Damian Gordon" userId="796278f3-970d-4a3b-8137-dc597a054133" providerId="ADAL" clId="{1C295FD8-20A2-48FD-8822-5EAF82A429CA}" dt="2025-04-05T01:06:23.461" v="164" actId="207"/>
        <pc:sldMkLst>
          <pc:docMk/>
          <pc:sldMk cId="2810988277" sldId="633"/>
        </pc:sldMkLst>
        <pc:spChg chg="mod">
          <ac:chgData name="Damian Gordon" userId="796278f3-970d-4a3b-8137-dc597a054133" providerId="ADAL" clId="{1C295FD8-20A2-48FD-8822-5EAF82A429CA}" dt="2025-04-05T01:06:23.461" v="164" actId="207"/>
          <ac:spMkLst>
            <pc:docMk/>
            <pc:sldMk cId="2810988277" sldId="633"/>
            <ac:spMk id="3" creationId="{F8AD2A16-39D2-49EA-1CD9-2804F09127CA}"/>
          </ac:spMkLst>
        </pc:spChg>
      </pc:sldChg>
      <pc:sldChg chg="modSp add mod">
        <pc:chgData name="Damian Gordon" userId="796278f3-970d-4a3b-8137-dc597a054133" providerId="ADAL" clId="{1C295FD8-20A2-48FD-8822-5EAF82A429CA}" dt="2025-04-05T01:09:49.309" v="207" actId="20577"/>
        <pc:sldMkLst>
          <pc:docMk/>
          <pc:sldMk cId="1268535887" sldId="634"/>
        </pc:sldMkLst>
        <pc:spChg chg="mod">
          <ac:chgData name="Damian Gordon" userId="796278f3-970d-4a3b-8137-dc597a054133" providerId="ADAL" clId="{1C295FD8-20A2-48FD-8822-5EAF82A429CA}" dt="2025-04-05T01:09:49.309" v="207" actId="20577"/>
          <ac:spMkLst>
            <pc:docMk/>
            <pc:sldMk cId="1268535887" sldId="634"/>
            <ac:spMk id="3" creationId="{438E076A-3777-626F-D458-8C5E71F3E55D}"/>
          </ac:spMkLst>
        </pc:spChg>
      </pc:sldChg>
      <pc:sldChg chg="modSp add mod ord">
        <pc:chgData name="Damian Gordon" userId="796278f3-970d-4a3b-8137-dc597a054133" providerId="ADAL" clId="{1C295FD8-20A2-48FD-8822-5EAF82A429CA}" dt="2025-04-05T01:05:54.266" v="159" actId="207"/>
        <pc:sldMkLst>
          <pc:docMk/>
          <pc:sldMk cId="2109994604" sldId="635"/>
        </pc:sldMkLst>
        <pc:spChg chg="mod">
          <ac:chgData name="Damian Gordon" userId="796278f3-970d-4a3b-8137-dc597a054133" providerId="ADAL" clId="{1C295FD8-20A2-48FD-8822-5EAF82A429CA}" dt="2025-04-05T01:05:54.266" v="159" actId="207"/>
          <ac:spMkLst>
            <pc:docMk/>
            <pc:sldMk cId="2109994604" sldId="635"/>
            <ac:spMk id="3" creationId="{FFED0B44-C181-52C1-056A-C99323FAB1EC}"/>
          </ac:spMkLst>
        </pc:spChg>
      </pc:sldChg>
      <pc:sldChg chg="modSp add mod">
        <pc:chgData name="Damian Gordon" userId="796278f3-970d-4a3b-8137-dc597a054133" providerId="ADAL" clId="{1C295FD8-20A2-48FD-8822-5EAF82A429CA}" dt="2025-04-05T01:09:56.152" v="209" actId="20577"/>
        <pc:sldMkLst>
          <pc:docMk/>
          <pc:sldMk cId="953500359" sldId="636"/>
        </pc:sldMkLst>
        <pc:spChg chg="mod">
          <ac:chgData name="Damian Gordon" userId="796278f3-970d-4a3b-8137-dc597a054133" providerId="ADAL" clId="{1C295FD8-20A2-48FD-8822-5EAF82A429CA}" dt="2025-04-05T01:09:56.152" v="209" actId="20577"/>
          <ac:spMkLst>
            <pc:docMk/>
            <pc:sldMk cId="953500359" sldId="636"/>
            <ac:spMk id="3" creationId="{81DCC4F4-ADC6-C21C-4AC8-F64A9EE39A9D}"/>
          </ac:spMkLst>
        </pc:spChg>
      </pc:sldChg>
      <pc:sldChg chg="modSp add mod">
        <pc:chgData name="Damian Gordon" userId="796278f3-970d-4a3b-8137-dc597a054133" providerId="ADAL" clId="{1C295FD8-20A2-48FD-8822-5EAF82A429CA}" dt="2025-04-05T01:06:28.082" v="165" actId="207"/>
        <pc:sldMkLst>
          <pc:docMk/>
          <pc:sldMk cId="3913043921" sldId="637"/>
        </pc:sldMkLst>
        <pc:spChg chg="mod">
          <ac:chgData name="Damian Gordon" userId="796278f3-970d-4a3b-8137-dc597a054133" providerId="ADAL" clId="{1C295FD8-20A2-48FD-8822-5EAF82A429CA}" dt="2025-04-05T01:06:28.082" v="165" actId="207"/>
          <ac:spMkLst>
            <pc:docMk/>
            <pc:sldMk cId="3913043921" sldId="637"/>
            <ac:spMk id="3" creationId="{958EBDDC-6869-5D50-5F26-D5F9D63E004D}"/>
          </ac:spMkLst>
        </pc:spChg>
      </pc:sldChg>
      <pc:sldChg chg="modSp add mod">
        <pc:chgData name="Damian Gordon" userId="796278f3-970d-4a3b-8137-dc597a054133" providerId="ADAL" clId="{1C295FD8-20A2-48FD-8822-5EAF82A429CA}" dt="2025-04-05T01:09:43.825" v="205" actId="20577"/>
        <pc:sldMkLst>
          <pc:docMk/>
          <pc:sldMk cId="1207680771" sldId="638"/>
        </pc:sldMkLst>
        <pc:spChg chg="mod">
          <ac:chgData name="Damian Gordon" userId="796278f3-970d-4a3b-8137-dc597a054133" providerId="ADAL" clId="{1C295FD8-20A2-48FD-8822-5EAF82A429CA}" dt="2025-04-05T01:09:43.825" v="205" actId="20577"/>
          <ac:spMkLst>
            <pc:docMk/>
            <pc:sldMk cId="1207680771" sldId="638"/>
            <ac:spMk id="3" creationId="{0E74EA3E-B21E-67D2-A6F6-0C65C98CAC86}"/>
          </ac:spMkLst>
        </pc:spChg>
      </pc:sldChg>
      <pc:sldChg chg="addSp modSp add mod">
        <pc:chgData name="Damian Gordon" userId="796278f3-970d-4a3b-8137-dc597a054133" providerId="ADAL" clId="{1C295FD8-20A2-48FD-8822-5EAF82A429CA}" dt="2025-04-05T01:06:50.328" v="169" actId="207"/>
        <pc:sldMkLst>
          <pc:docMk/>
          <pc:sldMk cId="2137697149" sldId="639"/>
        </pc:sldMkLst>
        <pc:spChg chg="mod">
          <ac:chgData name="Damian Gordon" userId="796278f3-970d-4a3b-8137-dc597a054133" providerId="ADAL" clId="{1C295FD8-20A2-48FD-8822-5EAF82A429CA}" dt="2025-04-05T01:06:50.328" v="169" actId="207"/>
          <ac:spMkLst>
            <pc:docMk/>
            <pc:sldMk cId="2137697149" sldId="639"/>
            <ac:spMk id="3" creationId="{C3DE8593-B852-E52A-08DB-710EBCB7A1BE}"/>
          </ac:spMkLst>
        </pc:spChg>
        <pc:spChg chg="add">
          <ac:chgData name="Damian Gordon" userId="796278f3-970d-4a3b-8137-dc597a054133" providerId="ADAL" clId="{1C295FD8-20A2-48FD-8822-5EAF82A429CA}" dt="2025-04-05T01:01:35.737" v="93"/>
          <ac:spMkLst>
            <pc:docMk/>
            <pc:sldMk cId="2137697149" sldId="639"/>
            <ac:spMk id="4" creationId="{5C8B23C2-63CB-E7BD-D471-BB84B2763843}"/>
          </ac:spMkLst>
        </pc:spChg>
      </pc:sldChg>
      <pc:sldChg chg="modSp add mod">
        <pc:chgData name="Damian Gordon" userId="796278f3-970d-4a3b-8137-dc597a054133" providerId="ADAL" clId="{1C295FD8-20A2-48FD-8822-5EAF82A429CA}" dt="2025-04-05T01:06:54.966" v="170" actId="207"/>
        <pc:sldMkLst>
          <pc:docMk/>
          <pc:sldMk cId="394811322" sldId="640"/>
        </pc:sldMkLst>
        <pc:spChg chg="mod">
          <ac:chgData name="Damian Gordon" userId="796278f3-970d-4a3b-8137-dc597a054133" providerId="ADAL" clId="{1C295FD8-20A2-48FD-8822-5EAF82A429CA}" dt="2025-04-05T01:06:54.966" v="170" actId="207"/>
          <ac:spMkLst>
            <pc:docMk/>
            <pc:sldMk cId="394811322" sldId="640"/>
            <ac:spMk id="3" creationId="{93D3654D-E12C-7F4E-D5BA-B4CC97CA503D}"/>
          </ac:spMkLst>
        </pc:spChg>
      </pc:sldChg>
      <pc:sldChg chg="modSp add mod">
        <pc:chgData name="Damian Gordon" userId="796278f3-970d-4a3b-8137-dc597a054133" providerId="ADAL" clId="{1C295FD8-20A2-48FD-8822-5EAF82A429CA}" dt="2025-04-05T01:09:36.989" v="203" actId="20577"/>
        <pc:sldMkLst>
          <pc:docMk/>
          <pc:sldMk cId="1552475532" sldId="641"/>
        </pc:sldMkLst>
        <pc:spChg chg="mod">
          <ac:chgData name="Damian Gordon" userId="796278f3-970d-4a3b-8137-dc597a054133" providerId="ADAL" clId="{1C295FD8-20A2-48FD-8822-5EAF82A429CA}" dt="2025-04-05T01:09:36.989" v="203" actId="20577"/>
          <ac:spMkLst>
            <pc:docMk/>
            <pc:sldMk cId="1552475532" sldId="641"/>
            <ac:spMk id="3" creationId="{BAFBB49B-6D98-B5CC-841A-AF68FBD9141F}"/>
          </ac:spMkLst>
        </pc:spChg>
      </pc:sldChg>
      <pc:sldChg chg="modSp add mod">
        <pc:chgData name="Damian Gordon" userId="796278f3-970d-4a3b-8137-dc597a054133" providerId="ADAL" clId="{1C295FD8-20A2-48FD-8822-5EAF82A429CA}" dt="2025-04-05T01:09:31.306" v="201" actId="20577"/>
        <pc:sldMkLst>
          <pc:docMk/>
          <pc:sldMk cId="1983261771" sldId="642"/>
        </pc:sldMkLst>
        <pc:spChg chg="mod">
          <ac:chgData name="Damian Gordon" userId="796278f3-970d-4a3b-8137-dc597a054133" providerId="ADAL" clId="{1C295FD8-20A2-48FD-8822-5EAF82A429CA}" dt="2025-04-05T01:09:31.306" v="201" actId="20577"/>
          <ac:spMkLst>
            <pc:docMk/>
            <pc:sldMk cId="1983261771" sldId="642"/>
            <ac:spMk id="3" creationId="{F75EB7AA-26CD-68D0-8CBA-AB34F5F715C3}"/>
          </ac:spMkLst>
        </pc:spChg>
      </pc:sldChg>
      <pc:sldChg chg="modSp add mod">
        <pc:chgData name="Damian Gordon" userId="796278f3-970d-4a3b-8137-dc597a054133" providerId="ADAL" clId="{1C295FD8-20A2-48FD-8822-5EAF82A429CA}" dt="2025-04-05T01:08:59.133" v="196" actId="27636"/>
        <pc:sldMkLst>
          <pc:docMk/>
          <pc:sldMk cId="2116949409" sldId="643"/>
        </pc:sldMkLst>
        <pc:spChg chg="mod">
          <ac:chgData name="Damian Gordon" userId="796278f3-970d-4a3b-8137-dc597a054133" providerId="ADAL" clId="{1C295FD8-20A2-48FD-8822-5EAF82A429CA}" dt="2025-04-05T01:08:59.133" v="196" actId="27636"/>
          <ac:spMkLst>
            <pc:docMk/>
            <pc:sldMk cId="2116949409" sldId="643"/>
            <ac:spMk id="3" creationId="{55D73081-957C-920C-FA81-464589A7FA59}"/>
          </ac:spMkLst>
        </pc:spChg>
      </pc:sldChg>
      <pc:sldChg chg="modSp add mod">
        <pc:chgData name="Damian Gordon" userId="796278f3-970d-4a3b-8137-dc597a054133" providerId="ADAL" clId="{1C295FD8-20A2-48FD-8822-5EAF82A429CA}" dt="2025-04-05T01:09:05.733" v="198" actId="27636"/>
        <pc:sldMkLst>
          <pc:docMk/>
          <pc:sldMk cId="359225060" sldId="644"/>
        </pc:sldMkLst>
        <pc:spChg chg="mod">
          <ac:chgData name="Damian Gordon" userId="796278f3-970d-4a3b-8137-dc597a054133" providerId="ADAL" clId="{1C295FD8-20A2-48FD-8822-5EAF82A429CA}" dt="2025-04-05T01:09:05.733" v="198" actId="27636"/>
          <ac:spMkLst>
            <pc:docMk/>
            <pc:sldMk cId="359225060" sldId="644"/>
            <ac:spMk id="3" creationId="{6BD126B6-FE24-01F4-D343-D04D142A73A7}"/>
          </ac:spMkLst>
        </pc:spChg>
      </pc:sldChg>
      <pc:sldChg chg="modSp add mod">
        <pc:chgData name="Damian Gordon" userId="796278f3-970d-4a3b-8137-dc597a054133" providerId="ADAL" clId="{1C295FD8-20A2-48FD-8822-5EAF82A429CA}" dt="2025-04-05T01:11:13.365" v="230" actId="27636"/>
        <pc:sldMkLst>
          <pc:docMk/>
          <pc:sldMk cId="1237041873" sldId="645"/>
        </pc:sldMkLst>
        <pc:spChg chg="mod">
          <ac:chgData name="Damian Gordon" userId="796278f3-970d-4a3b-8137-dc597a054133" providerId="ADAL" clId="{1C295FD8-20A2-48FD-8822-5EAF82A429CA}" dt="2025-04-05T01:11:13.365" v="230" actId="27636"/>
          <ac:spMkLst>
            <pc:docMk/>
            <pc:sldMk cId="1237041873" sldId="645"/>
            <ac:spMk id="3" creationId="{8C592AE2-15E6-96C0-85DE-D68C6D34F879}"/>
          </ac:spMkLst>
        </pc:spChg>
      </pc:sldChg>
      <pc:sldChg chg="modSp add mod">
        <pc:chgData name="Damian Gordon" userId="796278f3-970d-4a3b-8137-dc597a054133" providerId="ADAL" clId="{1C295FD8-20A2-48FD-8822-5EAF82A429CA}" dt="2025-04-05T01:13:33.305" v="261" actId="21"/>
        <pc:sldMkLst>
          <pc:docMk/>
          <pc:sldMk cId="2413506684" sldId="646"/>
        </pc:sldMkLst>
        <pc:spChg chg="mod">
          <ac:chgData name="Damian Gordon" userId="796278f3-970d-4a3b-8137-dc597a054133" providerId="ADAL" clId="{1C295FD8-20A2-48FD-8822-5EAF82A429CA}" dt="2025-04-05T01:13:33.305" v="261" actId="21"/>
          <ac:spMkLst>
            <pc:docMk/>
            <pc:sldMk cId="2413506684" sldId="646"/>
            <ac:spMk id="3" creationId="{88FBEC12-8F84-B4AB-2F8C-16A8039D6172}"/>
          </ac:spMkLst>
        </pc:spChg>
      </pc:sldChg>
      <pc:sldChg chg="modSp add mod">
        <pc:chgData name="Damian Gordon" userId="796278f3-970d-4a3b-8137-dc597a054133" providerId="ADAL" clId="{1C295FD8-20A2-48FD-8822-5EAF82A429CA}" dt="2025-04-05T01:13:14.274" v="257" actId="27636"/>
        <pc:sldMkLst>
          <pc:docMk/>
          <pc:sldMk cId="2378508087" sldId="647"/>
        </pc:sldMkLst>
        <pc:spChg chg="mod">
          <ac:chgData name="Damian Gordon" userId="796278f3-970d-4a3b-8137-dc597a054133" providerId="ADAL" clId="{1C295FD8-20A2-48FD-8822-5EAF82A429CA}" dt="2025-04-05T01:13:14.274" v="257" actId="27636"/>
          <ac:spMkLst>
            <pc:docMk/>
            <pc:sldMk cId="2378508087" sldId="647"/>
            <ac:spMk id="3" creationId="{A6EFA688-86D3-2B04-EF4C-9A6C1344DB6A}"/>
          </ac:spMkLst>
        </pc:spChg>
      </pc:sldChg>
      <pc:sldChg chg="modSp add mod">
        <pc:chgData name="Damian Gordon" userId="796278f3-970d-4a3b-8137-dc597a054133" providerId="ADAL" clId="{1C295FD8-20A2-48FD-8822-5EAF82A429CA}" dt="2025-04-05T01:13:23.358" v="259" actId="27636"/>
        <pc:sldMkLst>
          <pc:docMk/>
          <pc:sldMk cId="2625521088" sldId="648"/>
        </pc:sldMkLst>
        <pc:spChg chg="mod">
          <ac:chgData name="Damian Gordon" userId="796278f3-970d-4a3b-8137-dc597a054133" providerId="ADAL" clId="{1C295FD8-20A2-48FD-8822-5EAF82A429CA}" dt="2025-04-05T01:13:23.358" v="259" actId="27636"/>
          <ac:spMkLst>
            <pc:docMk/>
            <pc:sldMk cId="2625521088" sldId="648"/>
            <ac:spMk id="3" creationId="{5EDF30D0-EBCB-924A-8B48-6C8E36622A17}"/>
          </ac:spMkLst>
        </pc:spChg>
      </pc:sldChg>
      <pc:sldChg chg="modSp add mod">
        <pc:chgData name="Damian Gordon" userId="796278f3-970d-4a3b-8137-dc597a054133" providerId="ADAL" clId="{1C295FD8-20A2-48FD-8822-5EAF82A429CA}" dt="2025-04-05T01:14:41.984" v="275" actId="27636"/>
        <pc:sldMkLst>
          <pc:docMk/>
          <pc:sldMk cId="4175988162" sldId="649"/>
        </pc:sldMkLst>
        <pc:spChg chg="mod">
          <ac:chgData name="Damian Gordon" userId="796278f3-970d-4a3b-8137-dc597a054133" providerId="ADAL" clId="{1C295FD8-20A2-48FD-8822-5EAF82A429CA}" dt="2025-04-05T01:14:41.984" v="275" actId="27636"/>
          <ac:spMkLst>
            <pc:docMk/>
            <pc:sldMk cId="4175988162" sldId="649"/>
            <ac:spMk id="3" creationId="{66EC17F9-9E71-2CA1-E87E-3F7FD27DC73E}"/>
          </ac:spMkLst>
        </pc:spChg>
      </pc:sldChg>
      <pc:sldChg chg="modSp add mod">
        <pc:chgData name="Damian Gordon" userId="796278f3-970d-4a3b-8137-dc597a054133" providerId="ADAL" clId="{1C295FD8-20A2-48FD-8822-5EAF82A429CA}" dt="2025-04-05T01:14:48.939" v="277" actId="27636"/>
        <pc:sldMkLst>
          <pc:docMk/>
          <pc:sldMk cId="3759800907" sldId="650"/>
        </pc:sldMkLst>
        <pc:spChg chg="mod">
          <ac:chgData name="Damian Gordon" userId="796278f3-970d-4a3b-8137-dc597a054133" providerId="ADAL" clId="{1C295FD8-20A2-48FD-8822-5EAF82A429CA}" dt="2025-04-05T01:14:48.939" v="277" actId="27636"/>
          <ac:spMkLst>
            <pc:docMk/>
            <pc:sldMk cId="3759800907" sldId="650"/>
            <ac:spMk id="3" creationId="{95A4C0AC-6AFC-E7DB-900A-F38816401024}"/>
          </ac:spMkLst>
        </pc:spChg>
      </pc:sldChg>
      <pc:sldChg chg="modSp add mod">
        <pc:chgData name="Damian Gordon" userId="796278f3-970d-4a3b-8137-dc597a054133" providerId="ADAL" clId="{1C295FD8-20A2-48FD-8822-5EAF82A429CA}" dt="2025-04-05T01:16:18.104" v="304" actId="27636"/>
        <pc:sldMkLst>
          <pc:docMk/>
          <pc:sldMk cId="2916072684" sldId="651"/>
        </pc:sldMkLst>
        <pc:spChg chg="mod">
          <ac:chgData name="Damian Gordon" userId="796278f3-970d-4a3b-8137-dc597a054133" providerId="ADAL" clId="{1C295FD8-20A2-48FD-8822-5EAF82A429CA}" dt="2025-04-05T01:16:18.104" v="304" actId="27636"/>
          <ac:spMkLst>
            <pc:docMk/>
            <pc:sldMk cId="2916072684" sldId="651"/>
            <ac:spMk id="3" creationId="{5F11E276-D8B9-6A64-4EFC-D00C3CF304E4}"/>
          </ac:spMkLst>
        </pc:spChg>
      </pc:sldChg>
      <pc:sldChg chg="modSp add mod">
        <pc:chgData name="Damian Gordon" userId="796278f3-970d-4a3b-8137-dc597a054133" providerId="ADAL" clId="{1C295FD8-20A2-48FD-8822-5EAF82A429CA}" dt="2025-04-05T01:16:25.796" v="306" actId="27636"/>
        <pc:sldMkLst>
          <pc:docMk/>
          <pc:sldMk cId="2391444687" sldId="652"/>
        </pc:sldMkLst>
        <pc:spChg chg="mod">
          <ac:chgData name="Damian Gordon" userId="796278f3-970d-4a3b-8137-dc597a054133" providerId="ADAL" clId="{1C295FD8-20A2-48FD-8822-5EAF82A429CA}" dt="2025-04-05T01:16:25.796" v="306" actId="27636"/>
          <ac:spMkLst>
            <pc:docMk/>
            <pc:sldMk cId="2391444687" sldId="652"/>
            <ac:spMk id="3" creationId="{6CF45018-18ED-3D47-5119-353C75C58901}"/>
          </ac:spMkLst>
        </pc:spChg>
      </pc:sldChg>
      <pc:sldChg chg="modSp add mod">
        <pc:chgData name="Damian Gordon" userId="796278f3-970d-4a3b-8137-dc597a054133" providerId="ADAL" clId="{1C295FD8-20A2-48FD-8822-5EAF82A429CA}" dt="2025-04-05T01:17:33.266" v="318" actId="27636"/>
        <pc:sldMkLst>
          <pc:docMk/>
          <pc:sldMk cId="1552032712" sldId="653"/>
        </pc:sldMkLst>
        <pc:spChg chg="mod">
          <ac:chgData name="Damian Gordon" userId="796278f3-970d-4a3b-8137-dc597a054133" providerId="ADAL" clId="{1C295FD8-20A2-48FD-8822-5EAF82A429CA}" dt="2025-04-05T01:17:33.266" v="318" actId="27636"/>
          <ac:spMkLst>
            <pc:docMk/>
            <pc:sldMk cId="1552032712" sldId="653"/>
            <ac:spMk id="3" creationId="{901493E0-AAD8-80A0-DB4A-7BD4A5AE3F52}"/>
          </ac:spMkLst>
        </pc:spChg>
      </pc:sldChg>
      <pc:sldChg chg="modSp add mod">
        <pc:chgData name="Damian Gordon" userId="796278f3-970d-4a3b-8137-dc597a054133" providerId="ADAL" clId="{1C295FD8-20A2-48FD-8822-5EAF82A429CA}" dt="2025-04-05T01:17:39.883" v="320" actId="27636"/>
        <pc:sldMkLst>
          <pc:docMk/>
          <pc:sldMk cId="2458081830" sldId="654"/>
        </pc:sldMkLst>
        <pc:spChg chg="mod">
          <ac:chgData name="Damian Gordon" userId="796278f3-970d-4a3b-8137-dc597a054133" providerId="ADAL" clId="{1C295FD8-20A2-48FD-8822-5EAF82A429CA}" dt="2025-04-05T01:17:39.883" v="320" actId="27636"/>
          <ac:spMkLst>
            <pc:docMk/>
            <pc:sldMk cId="2458081830" sldId="654"/>
            <ac:spMk id="3" creationId="{D36D4430-FC3C-5036-C778-DD8BDA207F5B}"/>
          </ac:spMkLst>
        </pc:spChg>
      </pc:sldChg>
      <pc:sldChg chg="modSp add mod">
        <pc:chgData name="Damian Gordon" userId="796278f3-970d-4a3b-8137-dc597a054133" providerId="ADAL" clId="{1C295FD8-20A2-48FD-8822-5EAF82A429CA}" dt="2025-04-05T01:22:59.512" v="356" actId="27636"/>
        <pc:sldMkLst>
          <pc:docMk/>
          <pc:sldMk cId="1838859134" sldId="655"/>
        </pc:sldMkLst>
        <pc:spChg chg="mod">
          <ac:chgData name="Damian Gordon" userId="796278f3-970d-4a3b-8137-dc597a054133" providerId="ADAL" clId="{1C295FD8-20A2-48FD-8822-5EAF82A429CA}" dt="2025-04-05T01:22:59.512" v="356" actId="27636"/>
          <ac:spMkLst>
            <pc:docMk/>
            <pc:sldMk cId="1838859134" sldId="655"/>
            <ac:spMk id="3" creationId="{8E4666AC-08BE-0CC1-8C9A-47D54EBA0E84}"/>
          </ac:spMkLst>
        </pc:spChg>
      </pc:sldChg>
      <pc:sldChg chg="modSp add mod">
        <pc:chgData name="Damian Gordon" userId="796278f3-970d-4a3b-8137-dc597a054133" providerId="ADAL" clId="{1C295FD8-20A2-48FD-8822-5EAF82A429CA}" dt="2025-04-05T01:23:05.948" v="358" actId="27636"/>
        <pc:sldMkLst>
          <pc:docMk/>
          <pc:sldMk cId="1999724957" sldId="656"/>
        </pc:sldMkLst>
        <pc:spChg chg="mod">
          <ac:chgData name="Damian Gordon" userId="796278f3-970d-4a3b-8137-dc597a054133" providerId="ADAL" clId="{1C295FD8-20A2-48FD-8822-5EAF82A429CA}" dt="2025-04-05T01:23:05.948" v="358" actId="27636"/>
          <ac:spMkLst>
            <pc:docMk/>
            <pc:sldMk cId="1999724957" sldId="656"/>
            <ac:spMk id="3" creationId="{CAF724AC-0614-A0A3-E5F8-910565527E15}"/>
          </ac:spMkLst>
        </pc:spChg>
      </pc:sldChg>
      <pc:sldChg chg="modSp add mod">
        <pc:chgData name="Damian Gordon" userId="796278f3-970d-4a3b-8137-dc597a054133" providerId="ADAL" clId="{1C295FD8-20A2-48FD-8822-5EAF82A429CA}" dt="2025-04-05T01:24:21.710" v="372" actId="27636"/>
        <pc:sldMkLst>
          <pc:docMk/>
          <pc:sldMk cId="2031390967" sldId="657"/>
        </pc:sldMkLst>
        <pc:spChg chg="mod">
          <ac:chgData name="Damian Gordon" userId="796278f3-970d-4a3b-8137-dc597a054133" providerId="ADAL" clId="{1C295FD8-20A2-48FD-8822-5EAF82A429CA}" dt="2025-04-05T01:24:21.710" v="372" actId="27636"/>
          <ac:spMkLst>
            <pc:docMk/>
            <pc:sldMk cId="2031390967" sldId="657"/>
            <ac:spMk id="3" creationId="{88A72516-B8BA-D9CB-02B8-90E8C9CF3F1B}"/>
          </ac:spMkLst>
        </pc:spChg>
      </pc:sldChg>
      <pc:sldChg chg="modSp add mod">
        <pc:chgData name="Damian Gordon" userId="796278f3-970d-4a3b-8137-dc597a054133" providerId="ADAL" clId="{1C295FD8-20A2-48FD-8822-5EAF82A429CA}" dt="2025-04-05T01:24:28.352" v="374" actId="27636"/>
        <pc:sldMkLst>
          <pc:docMk/>
          <pc:sldMk cId="2817764905" sldId="658"/>
        </pc:sldMkLst>
        <pc:spChg chg="mod">
          <ac:chgData name="Damian Gordon" userId="796278f3-970d-4a3b-8137-dc597a054133" providerId="ADAL" clId="{1C295FD8-20A2-48FD-8822-5EAF82A429CA}" dt="2025-04-05T01:24:28.352" v="374" actId="27636"/>
          <ac:spMkLst>
            <pc:docMk/>
            <pc:sldMk cId="2817764905" sldId="658"/>
            <ac:spMk id="3" creationId="{55FD2DE5-0420-5C29-82E7-DE3031149E90}"/>
          </ac:spMkLst>
        </pc:spChg>
      </pc:sldChg>
      <pc:sldChg chg="modSp add mod">
        <pc:chgData name="Damian Gordon" userId="796278f3-970d-4a3b-8137-dc597a054133" providerId="ADAL" clId="{1C295FD8-20A2-48FD-8822-5EAF82A429CA}" dt="2025-04-05T01:29:40.498" v="419" actId="20577"/>
        <pc:sldMkLst>
          <pc:docMk/>
          <pc:sldMk cId="8625365" sldId="659"/>
        </pc:sldMkLst>
        <pc:spChg chg="mod">
          <ac:chgData name="Damian Gordon" userId="796278f3-970d-4a3b-8137-dc597a054133" providerId="ADAL" clId="{1C295FD8-20A2-48FD-8822-5EAF82A429CA}" dt="2025-04-05T01:29:40.498" v="419" actId="20577"/>
          <ac:spMkLst>
            <pc:docMk/>
            <pc:sldMk cId="8625365" sldId="659"/>
            <ac:spMk id="3" creationId="{1EEF4C01-0137-D78A-24BB-81E1614851C7}"/>
          </ac:spMkLst>
        </pc:spChg>
      </pc:sldChg>
      <pc:sldChg chg="modSp add mod">
        <pc:chgData name="Damian Gordon" userId="796278f3-970d-4a3b-8137-dc597a054133" providerId="ADAL" clId="{1C295FD8-20A2-48FD-8822-5EAF82A429CA}" dt="2025-04-05T01:29:56.661" v="424" actId="20577"/>
        <pc:sldMkLst>
          <pc:docMk/>
          <pc:sldMk cId="1701445305" sldId="660"/>
        </pc:sldMkLst>
        <pc:spChg chg="mod">
          <ac:chgData name="Damian Gordon" userId="796278f3-970d-4a3b-8137-dc597a054133" providerId="ADAL" clId="{1C295FD8-20A2-48FD-8822-5EAF82A429CA}" dt="2025-04-05T01:29:56.661" v="424" actId="20577"/>
          <ac:spMkLst>
            <pc:docMk/>
            <pc:sldMk cId="1701445305" sldId="660"/>
            <ac:spMk id="3" creationId="{69638A70-2FCD-8075-1475-73F049290851}"/>
          </ac:spMkLst>
        </pc:spChg>
      </pc:sldChg>
      <pc:sldChg chg="modSp add mod">
        <pc:chgData name="Damian Gordon" userId="796278f3-970d-4a3b-8137-dc597a054133" providerId="ADAL" clId="{1C295FD8-20A2-48FD-8822-5EAF82A429CA}" dt="2025-04-05T01:32:19.221" v="436" actId="27636"/>
        <pc:sldMkLst>
          <pc:docMk/>
          <pc:sldMk cId="2623756493" sldId="661"/>
        </pc:sldMkLst>
        <pc:spChg chg="mod">
          <ac:chgData name="Damian Gordon" userId="796278f3-970d-4a3b-8137-dc597a054133" providerId="ADAL" clId="{1C295FD8-20A2-48FD-8822-5EAF82A429CA}" dt="2025-04-05T01:32:19.221" v="436" actId="27636"/>
          <ac:spMkLst>
            <pc:docMk/>
            <pc:sldMk cId="2623756493" sldId="661"/>
            <ac:spMk id="3" creationId="{B2C849AE-2450-35DA-6E77-9B66A6965584}"/>
          </ac:spMkLst>
        </pc:spChg>
      </pc:sldChg>
      <pc:sldChg chg="modSp add mod">
        <pc:chgData name="Damian Gordon" userId="796278f3-970d-4a3b-8137-dc597a054133" providerId="ADAL" clId="{1C295FD8-20A2-48FD-8822-5EAF82A429CA}" dt="2025-04-05T01:32:26.221" v="438" actId="27636"/>
        <pc:sldMkLst>
          <pc:docMk/>
          <pc:sldMk cId="750509902" sldId="662"/>
        </pc:sldMkLst>
        <pc:spChg chg="mod">
          <ac:chgData name="Damian Gordon" userId="796278f3-970d-4a3b-8137-dc597a054133" providerId="ADAL" clId="{1C295FD8-20A2-48FD-8822-5EAF82A429CA}" dt="2025-04-05T01:32:26.221" v="438" actId="27636"/>
          <ac:spMkLst>
            <pc:docMk/>
            <pc:sldMk cId="750509902" sldId="662"/>
            <ac:spMk id="3" creationId="{86C52B28-0F3D-8A12-4C95-0147557CE6D7}"/>
          </ac:spMkLst>
        </pc:spChg>
      </pc:sldChg>
      <pc:sldChg chg="modSp add mod">
        <pc:chgData name="Damian Gordon" userId="796278f3-970d-4a3b-8137-dc597a054133" providerId="ADAL" clId="{1C295FD8-20A2-48FD-8822-5EAF82A429CA}" dt="2025-04-05T09:00:00.926" v="472" actId="27636"/>
        <pc:sldMkLst>
          <pc:docMk/>
          <pc:sldMk cId="419144104" sldId="663"/>
        </pc:sldMkLst>
        <pc:spChg chg="mod">
          <ac:chgData name="Damian Gordon" userId="796278f3-970d-4a3b-8137-dc597a054133" providerId="ADAL" clId="{1C295FD8-20A2-48FD-8822-5EAF82A429CA}" dt="2025-04-05T09:00:00.926" v="472" actId="27636"/>
          <ac:spMkLst>
            <pc:docMk/>
            <pc:sldMk cId="419144104" sldId="663"/>
            <ac:spMk id="3" creationId="{B77E9681-DD6E-D47D-5669-5B82BEAA0990}"/>
          </ac:spMkLst>
        </pc:spChg>
      </pc:sldChg>
      <pc:sldChg chg="modSp add mod">
        <pc:chgData name="Damian Gordon" userId="796278f3-970d-4a3b-8137-dc597a054133" providerId="ADAL" clId="{1C295FD8-20A2-48FD-8822-5EAF82A429CA}" dt="2025-04-05T09:00:06.433" v="474" actId="27636"/>
        <pc:sldMkLst>
          <pc:docMk/>
          <pc:sldMk cId="3586410894" sldId="664"/>
        </pc:sldMkLst>
        <pc:spChg chg="mod">
          <ac:chgData name="Damian Gordon" userId="796278f3-970d-4a3b-8137-dc597a054133" providerId="ADAL" clId="{1C295FD8-20A2-48FD-8822-5EAF82A429CA}" dt="2025-04-05T09:00:06.433" v="474" actId="27636"/>
          <ac:spMkLst>
            <pc:docMk/>
            <pc:sldMk cId="3586410894" sldId="664"/>
            <ac:spMk id="3" creationId="{E4438F7D-1D2A-C744-6413-E9F71BB1D8B3}"/>
          </ac:spMkLst>
        </pc:spChg>
      </pc:sldChg>
      <pc:sldChg chg="modSp add mod">
        <pc:chgData name="Damian Gordon" userId="796278f3-970d-4a3b-8137-dc597a054133" providerId="ADAL" clId="{1C295FD8-20A2-48FD-8822-5EAF82A429CA}" dt="2025-04-05T09:06:05.132" v="490" actId="27636"/>
        <pc:sldMkLst>
          <pc:docMk/>
          <pc:sldMk cId="929414104" sldId="665"/>
        </pc:sldMkLst>
        <pc:spChg chg="mod">
          <ac:chgData name="Damian Gordon" userId="796278f3-970d-4a3b-8137-dc597a054133" providerId="ADAL" clId="{1C295FD8-20A2-48FD-8822-5EAF82A429CA}" dt="2025-04-05T09:06:05.132" v="490" actId="27636"/>
          <ac:spMkLst>
            <pc:docMk/>
            <pc:sldMk cId="929414104" sldId="665"/>
            <ac:spMk id="3" creationId="{2FC82681-3AB5-F343-0A7E-AFA7C03E9C24}"/>
          </ac:spMkLst>
        </pc:spChg>
      </pc:sldChg>
      <pc:sldChg chg="modSp add mod">
        <pc:chgData name="Damian Gordon" userId="796278f3-970d-4a3b-8137-dc597a054133" providerId="ADAL" clId="{1C295FD8-20A2-48FD-8822-5EAF82A429CA}" dt="2025-04-05T09:06:11.177" v="492" actId="27636"/>
        <pc:sldMkLst>
          <pc:docMk/>
          <pc:sldMk cId="2524634861" sldId="666"/>
        </pc:sldMkLst>
        <pc:spChg chg="mod">
          <ac:chgData name="Damian Gordon" userId="796278f3-970d-4a3b-8137-dc597a054133" providerId="ADAL" clId="{1C295FD8-20A2-48FD-8822-5EAF82A429CA}" dt="2025-04-05T09:06:11.177" v="492" actId="27636"/>
          <ac:spMkLst>
            <pc:docMk/>
            <pc:sldMk cId="2524634861" sldId="666"/>
            <ac:spMk id="3" creationId="{238B0DC3-A094-7C84-784E-A933BD046A94}"/>
          </ac:spMkLst>
        </pc:spChg>
      </pc:sldChg>
      <pc:sldChg chg="addSp delSp modSp new mod">
        <pc:chgData name="Damian Gordon" userId="796278f3-970d-4a3b-8137-dc597a054133" providerId="ADAL" clId="{1C295FD8-20A2-48FD-8822-5EAF82A429CA}" dt="2025-04-05T09:12:07.871" v="542" actId="403"/>
        <pc:sldMkLst>
          <pc:docMk/>
          <pc:sldMk cId="908569976" sldId="667"/>
        </pc:sldMkLst>
        <pc:graphicFrameChg chg="add del mod modGraphic">
          <ac:chgData name="Damian Gordon" userId="796278f3-970d-4a3b-8137-dc597a054133" providerId="ADAL" clId="{1C295FD8-20A2-48FD-8822-5EAF82A429CA}" dt="2025-04-05T09:07:32.215" v="497" actId="1032"/>
          <ac:graphicFrameMkLst>
            <pc:docMk/>
            <pc:sldMk cId="908569976" sldId="667"/>
            <ac:graphicFrameMk id="2" creationId="{61B273DF-A538-13A9-7843-8E7D1FAD7D7B}"/>
          </ac:graphicFrameMkLst>
        </pc:graphicFrameChg>
        <pc:graphicFrameChg chg="add del mod modGraphic">
          <ac:chgData name="Damian Gordon" userId="796278f3-970d-4a3b-8137-dc597a054133" providerId="ADAL" clId="{1C295FD8-20A2-48FD-8822-5EAF82A429CA}" dt="2025-04-05T09:09:44.230" v="520" actId="478"/>
          <ac:graphicFrameMkLst>
            <pc:docMk/>
            <pc:sldMk cId="908569976" sldId="667"/>
            <ac:graphicFrameMk id="3" creationId="{15BD2E26-EF84-EEAA-09D1-E2ABF0DFA20D}"/>
          </ac:graphicFrameMkLst>
        </pc:graphicFrameChg>
        <pc:graphicFrameChg chg="add mod modGraphic">
          <ac:chgData name="Damian Gordon" userId="796278f3-970d-4a3b-8137-dc597a054133" providerId="ADAL" clId="{1C295FD8-20A2-48FD-8822-5EAF82A429CA}" dt="2025-04-05T09:12:07.871" v="542" actId="403"/>
          <ac:graphicFrameMkLst>
            <pc:docMk/>
            <pc:sldMk cId="908569976" sldId="667"/>
            <ac:graphicFrameMk id="4" creationId="{B62C004E-ED48-4A64-816A-0D16E45991AC}"/>
          </ac:graphicFrameMkLst>
        </pc:graphicFrameChg>
      </pc:sldChg>
      <pc:sldChg chg="modSp add mod ord">
        <pc:chgData name="Damian Gordon" userId="796278f3-970d-4a3b-8137-dc597a054133" providerId="ADAL" clId="{1C295FD8-20A2-48FD-8822-5EAF82A429CA}" dt="2025-04-05T09:14:01.441" v="566"/>
        <pc:sldMkLst>
          <pc:docMk/>
          <pc:sldMk cId="1387108912" sldId="668"/>
        </pc:sldMkLst>
        <pc:graphicFrameChg chg="mod modGraphic">
          <ac:chgData name="Damian Gordon" userId="796278f3-970d-4a3b-8137-dc597a054133" providerId="ADAL" clId="{1C295FD8-20A2-48FD-8822-5EAF82A429CA}" dt="2025-04-05T09:14:01.441" v="566"/>
          <ac:graphicFrameMkLst>
            <pc:docMk/>
            <pc:sldMk cId="1387108912" sldId="668"/>
            <ac:graphicFrameMk id="4" creationId="{9C57754C-66C3-80A5-28F5-61D3AD1A7A22}"/>
          </ac:graphicFrameMkLst>
        </pc:graphicFrameChg>
      </pc:sldChg>
      <pc:sldChg chg="modSp add mod ord">
        <pc:chgData name="Damian Gordon" userId="796278f3-970d-4a3b-8137-dc597a054133" providerId="ADAL" clId="{1C295FD8-20A2-48FD-8822-5EAF82A429CA}" dt="2025-04-05T09:15:23.610" v="575"/>
        <pc:sldMkLst>
          <pc:docMk/>
          <pc:sldMk cId="3967575916" sldId="669"/>
        </pc:sldMkLst>
        <pc:graphicFrameChg chg="mod modGraphic">
          <ac:chgData name="Damian Gordon" userId="796278f3-970d-4a3b-8137-dc597a054133" providerId="ADAL" clId="{1C295FD8-20A2-48FD-8822-5EAF82A429CA}" dt="2025-04-05T09:15:23.610" v="575"/>
          <ac:graphicFrameMkLst>
            <pc:docMk/>
            <pc:sldMk cId="3967575916" sldId="669"/>
            <ac:graphicFrameMk id="4" creationId="{45947A40-D941-C11C-BC3E-F0E6707ADF4C}"/>
          </ac:graphicFrameMkLst>
        </pc:graphicFrameChg>
      </pc:sldChg>
      <pc:sldChg chg="modSp add mod ord">
        <pc:chgData name="Damian Gordon" userId="796278f3-970d-4a3b-8137-dc597a054133" providerId="ADAL" clId="{1C295FD8-20A2-48FD-8822-5EAF82A429CA}" dt="2025-04-05T09:59:21.146" v="584"/>
        <pc:sldMkLst>
          <pc:docMk/>
          <pc:sldMk cId="19909757" sldId="670"/>
        </pc:sldMkLst>
        <pc:graphicFrameChg chg="mod modGraphic">
          <ac:chgData name="Damian Gordon" userId="796278f3-970d-4a3b-8137-dc597a054133" providerId="ADAL" clId="{1C295FD8-20A2-48FD-8822-5EAF82A429CA}" dt="2025-04-05T09:59:21.146" v="584"/>
          <ac:graphicFrameMkLst>
            <pc:docMk/>
            <pc:sldMk cId="19909757" sldId="670"/>
            <ac:graphicFrameMk id="4" creationId="{5A862BA4-6FF3-8C26-ECEF-C6469BA49D84}"/>
          </ac:graphicFrameMkLst>
        </pc:graphicFrameChg>
      </pc:sldChg>
      <pc:sldChg chg="modSp add mod">
        <pc:chgData name="Damian Gordon" userId="796278f3-970d-4a3b-8137-dc597a054133" providerId="ADAL" clId="{1C295FD8-20A2-48FD-8822-5EAF82A429CA}" dt="2025-04-05T10:01:11.320" v="608" actId="20577"/>
        <pc:sldMkLst>
          <pc:docMk/>
          <pc:sldMk cId="4182720663" sldId="671"/>
        </pc:sldMkLst>
        <pc:spChg chg="mod">
          <ac:chgData name="Damian Gordon" userId="796278f3-970d-4a3b-8137-dc597a054133" providerId="ADAL" clId="{1C295FD8-20A2-48FD-8822-5EAF82A429CA}" dt="2025-04-05T10:01:11.320" v="608" actId="20577"/>
          <ac:spMkLst>
            <pc:docMk/>
            <pc:sldMk cId="4182720663" sldId="671"/>
            <ac:spMk id="3" creationId="{BCD30B47-B7F3-37F4-E280-E97338726B3F}"/>
          </ac:spMkLst>
        </pc:spChg>
      </pc:sldChg>
      <pc:sldChg chg="modSp add mod">
        <pc:chgData name="Damian Gordon" userId="796278f3-970d-4a3b-8137-dc597a054133" providerId="ADAL" clId="{1C295FD8-20A2-48FD-8822-5EAF82A429CA}" dt="2025-04-05T10:01:22.421" v="610" actId="20577"/>
        <pc:sldMkLst>
          <pc:docMk/>
          <pc:sldMk cId="962428134" sldId="672"/>
        </pc:sldMkLst>
        <pc:spChg chg="mod">
          <ac:chgData name="Damian Gordon" userId="796278f3-970d-4a3b-8137-dc597a054133" providerId="ADAL" clId="{1C295FD8-20A2-48FD-8822-5EAF82A429CA}" dt="2025-04-05T10:01:22.421" v="610" actId="20577"/>
          <ac:spMkLst>
            <pc:docMk/>
            <pc:sldMk cId="962428134" sldId="672"/>
            <ac:spMk id="3" creationId="{F4CD8146-30F7-1F8A-8AA5-32E7254D062F}"/>
          </ac:spMkLst>
        </pc:spChg>
      </pc:sldChg>
      <pc:sldChg chg="modSp add mod">
        <pc:chgData name="Damian Gordon" userId="796278f3-970d-4a3b-8137-dc597a054133" providerId="ADAL" clId="{1C295FD8-20A2-48FD-8822-5EAF82A429CA}" dt="2025-04-05T10:14:07.131" v="622" actId="27636"/>
        <pc:sldMkLst>
          <pc:docMk/>
          <pc:sldMk cId="4150220729" sldId="673"/>
        </pc:sldMkLst>
        <pc:spChg chg="mod">
          <ac:chgData name="Damian Gordon" userId="796278f3-970d-4a3b-8137-dc597a054133" providerId="ADAL" clId="{1C295FD8-20A2-48FD-8822-5EAF82A429CA}" dt="2025-04-05T10:14:07.131" v="622" actId="27636"/>
          <ac:spMkLst>
            <pc:docMk/>
            <pc:sldMk cId="4150220729" sldId="673"/>
            <ac:spMk id="3" creationId="{2D76A843-9022-60CC-4507-A3449FFD1377}"/>
          </ac:spMkLst>
        </pc:spChg>
      </pc:sldChg>
      <pc:sldChg chg="modSp add mod">
        <pc:chgData name="Damian Gordon" userId="796278f3-970d-4a3b-8137-dc597a054133" providerId="ADAL" clId="{1C295FD8-20A2-48FD-8822-5EAF82A429CA}" dt="2025-04-05T10:14:11.692" v="624" actId="27636"/>
        <pc:sldMkLst>
          <pc:docMk/>
          <pc:sldMk cId="1928051270" sldId="674"/>
        </pc:sldMkLst>
        <pc:spChg chg="mod">
          <ac:chgData name="Damian Gordon" userId="796278f3-970d-4a3b-8137-dc597a054133" providerId="ADAL" clId="{1C295FD8-20A2-48FD-8822-5EAF82A429CA}" dt="2025-04-05T10:14:11.692" v="624" actId="27636"/>
          <ac:spMkLst>
            <pc:docMk/>
            <pc:sldMk cId="1928051270" sldId="674"/>
            <ac:spMk id="3" creationId="{5C9C17F8-6772-0F79-3B5D-3D312F3D551B}"/>
          </ac:spMkLst>
        </pc:spChg>
      </pc:sldChg>
      <pc:sldChg chg="modSp add mod">
        <pc:chgData name="Damian Gordon" userId="796278f3-970d-4a3b-8137-dc597a054133" providerId="ADAL" clId="{1C295FD8-20A2-48FD-8822-5EAF82A429CA}" dt="2025-04-05T10:16:07.152" v="639" actId="27636"/>
        <pc:sldMkLst>
          <pc:docMk/>
          <pc:sldMk cId="139476517" sldId="675"/>
        </pc:sldMkLst>
        <pc:spChg chg="mod">
          <ac:chgData name="Damian Gordon" userId="796278f3-970d-4a3b-8137-dc597a054133" providerId="ADAL" clId="{1C295FD8-20A2-48FD-8822-5EAF82A429CA}" dt="2025-04-05T10:16:07.152" v="639" actId="27636"/>
          <ac:spMkLst>
            <pc:docMk/>
            <pc:sldMk cId="139476517" sldId="675"/>
            <ac:spMk id="3" creationId="{3E880130-9EB0-2C9A-326A-215E48D4703D}"/>
          </ac:spMkLst>
        </pc:spChg>
      </pc:sldChg>
      <pc:sldChg chg="modSp add mod">
        <pc:chgData name="Damian Gordon" userId="796278f3-970d-4a3b-8137-dc597a054133" providerId="ADAL" clId="{1C295FD8-20A2-48FD-8822-5EAF82A429CA}" dt="2025-04-05T10:16:14.273" v="641" actId="27636"/>
        <pc:sldMkLst>
          <pc:docMk/>
          <pc:sldMk cId="105796515" sldId="676"/>
        </pc:sldMkLst>
        <pc:spChg chg="mod">
          <ac:chgData name="Damian Gordon" userId="796278f3-970d-4a3b-8137-dc597a054133" providerId="ADAL" clId="{1C295FD8-20A2-48FD-8822-5EAF82A429CA}" dt="2025-04-05T10:16:14.273" v="641" actId="27636"/>
          <ac:spMkLst>
            <pc:docMk/>
            <pc:sldMk cId="105796515" sldId="676"/>
            <ac:spMk id="3" creationId="{93333C46-C007-8459-5C82-35C2C49177FE}"/>
          </ac:spMkLst>
        </pc:spChg>
      </pc:sldChg>
      <pc:sldChg chg="modSp add mod">
        <pc:chgData name="Damian Gordon" userId="796278f3-970d-4a3b-8137-dc597a054133" providerId="ADAL" clId="{1C295FD8-20A2-48FD-8822-5EAF82A429CA}" dt="2025-04-05T10:19:04.574" v="661" actId="27636"/>
        <pc:sldMkLst>
          <pc:docMk/>
          <pc:sldMk cId="2247838100" sldId="677"/>
        </pc:sldMkLst>
        <pc:spChg chg="mod">
          <ac:chgData name="Damian Gordon" userId="796278f3-970d-4a3b-8137-dc597a054133" providerId="ADAL" clId="{1C295FD8-20A2-48FD-8822-5EAF82A429CA}" dt="2025-04-05T10:19:04.574" v="661" actId="27636"/>
          <ac:spMkLst>
            <pc:docMk/>
            <pc:sldMk cId="2247838100" sldId="677"/>
            <ac:spMk id="3" creationId="{E7AB5C59-9AF2-CC34-CA4E-41F3BDD35F92}"/>
          </ac:spMkLst>
        </pc:spChg>
      </pc:sldChg>
      <pc:sldChg chg="modSp add mod">
        <pc:chgData name="Damian Gordon" userId="796278f3-970d-4a3b-8137-dc597a054133" providerId="ADAL" clId="{1C295FD8-20A2-48FD-8822-5EAF82A429CA}" dt="2025-04-05T10:19:12.551" v="663" actId="27636"/>
        <pc:sldMkLst>
          <pc:docMk/>
          <pc:sldMk cId="1965630807" sldId="678"/>
        </pc:sldMkLst>
        <pc:spChg chg="mod">
          <ac:chgData name="Damian Gordon" userId="796278f3-970d-4a3b-8137-dc597a054133" providerId="ADAL" clId="{1C295FD8-20A2-48FD-8822-5EAF82A429CA}" dt="2025-04-05T10:19:12.551" v="663" actId="27636"/>
          <ac:spMkLst>
            <pc:docMk/>
            <pc:sldMk cId="1965630807" sldId="678"/>
            <ac:spMk id="3" creationId="{C51C0FD3-0CB1-9997-4364-26D888D73D78}"/>
          </ac:spMkLst>
        </pc:spChg>
      </pc:sldChg>
      <pc:sldChg chg="modSp add ord">
        <pc:chgData name="Damian Gordon" userId="796278f3-970d-4a3b-8137-dc597a054133" providerId="ADAL" clId="{1C295FD8-20A2-48FD-8822-5EAF82A429CA}" dt="2025-04-05T10:22:04.696" v="671"/>
        <pc:sldMkLst>
          <pc:docMk/>
          <pc:sldMk cId="165631116" sldId="679"/>
        </pc:sldMkLst>
        <pc:graphicFrameChg chg="mod">
          <ac:chgData name="Damian Gordon" userId="796278f3-970d-4a3b-8137-dc597a054133" providerId="ADAL" clId="{1C295FD8-20A2-48FD-8822-5EAF82A429CA}" dt="2025-04-05T10:22:04.696" v="671"/>
          <ac:graphicFrameMkLst>
            <pc:docMk/>
            <pc:sldMk cId="165631116" sldId="679"/>
            <ac:graphicFrameMk id="4" creationId="{6B21344E-18CC-2056-5B4C-ACB7256C9FC2}"/>
          </ac:graphicFrameMkLst>
        </pc:graphicFrameChg>
      </pc:sldChg>
      <pc:sldChg chg="modSp add mod">
        <pc:chgData name="Damian Gordon" userId="796278f3-970d-4a3b-8137-dc597a054133" providerId="ADAL" clId="{1C295FD8-20A2-48FD-8822-5EAF82A429CA}" dt="2025-04-05T10:23:13.782" v="700" actId="27636"/>
        <pc:sldMkLst>
          <pc:docMk/>
          <pc:sldMk cId="15500537" sldId="680"/>
        </pc:sldMkLst>
        <pc:spChg chg="mod">
          <ac:chgData name="Damian Gordon" userId="796278f3-970d-4a3b-8137-dc597a054133" providerId="ADAL" clId="{1C295FD8-20A2-48FD-8822-5EAF82A429CA}" dt="2025-04-05T10:23:13.782" v="700" actId="27636"/>
          <ac:spMkLst>
            <pc:docMk/>
            <pc:sldMk cId="15500537" sldId="680"/>
            <ac:spMk id="3" creationId="{7A3465E6-0D60-6952-6E85-D7075172B380}"/>
          </ac:spMkLst>
        </pc:spChg>
      </pc:sldChg>
      <pc:sldChg chg="modSp add mod">
        <pc:chgData name="Damian Gordon" userId="796278f3-970d-4a3b-8137-dc597a054133" providerId="ADAL" clId="{1C295FD8-20A2-48FD-8822-5EAF82A429CA}" dt="2025-04-05T10:23:18.695" v="702" actId="27636"/>
        <pc:sldMkLst>
          <pc:docMk/>
          <pc:sldMk cId="313344096" sldId="681"/>
        </pc:sldMkLst>
        <pc:spChg chg="mod">
          <ac:chgData name="Damian Gordon" userId="796278f3-970d-4a3b-8137-dc597a054133" providerId="ADAL" clId="{1C295FD8-20A2-48FD-8822-5EAF82A429CA}" dt="2025-04-05T10:23:18.695" v="702" actId="27636"/>
          <ac:spMkLst>
            <pc:docMk/>
            <pc:sldMk cId="313344096" sldId="681"/>
            <ac:spMk id="3" creationId="{FDDBB00A-C647-B8F8-250A-9FD6754AC1A0}"/>
          </ac:spMkLst>
        </pc:spChg>
      </pc:sldChg>
      <pc:sldChg chg="modSp add mod">
        <pc:chgData name="Damian Gordon" userId="796278f3-970d-4a3b-8137-dc597a054133" providerId="ADAL" clId="{1C295FD8-20A2-48FD-8822-5EAF82A429CA}" dt="2025-04-05T10:24:35.759" v="714" actId="27636"/>
        <pc:sldMkLst>
          <pc:docMk/>
          <pc:sldMk cId="1953810569" sldId="682"/>
        </pc:sldMkLst>
        <pc:spChg chg="mod">
          <ac:chgData name="Damian Gordon" userId="796278f3-970d-4a3b-8137-dc597a054133" providerId="ADAL" clId="{1C295FD8-20A2-48FD-8822-5EAF82A429CA}" dt="2025-04-05T10:24:35.759" v="714" actId="27636"/>
          <ac:spMkLst>
            <pc:docMk/>
            <pc:sldMk cId="1953810569" sldId="682"/>
            <ac:spMk id="3" creationId="{04CD6738-2862-F9C4-DC42-BB71014B1710}"/>
          </ac:spMkLst>
        </pc:spChg>
      </pc:sldChg>
      <pc:sldChg chg="modSp add mod">
        <pc:chgData name="Damian Gordon" userId="796278f3-970d-4a3b-8137-dc597a054133" providerId="ADAL" clId="{1C295FD8-20A2-48FD-8822-5EAF82A429CA}" dt="2025-04-05T10:24:41.605" v="716" actId="27636"/>
        <pc:sldMkLst>
          <pc:docMk/>
          <pc:sldMk cId="726116675" sldId="683"/>
        </pc:sldMkLst>
        <pc:spChg chg="mod">
          <ac:chgData name="Damian Gordon" userId="796278f3-970d-4a3b-8137-dc597a054133" providerId="ADAL" clId="{1C295FD8-20A2-48FD-8822-5EAF82A429CA}" dt="2025-04-05T10:24:41.605" v="716" actId="27636"/>
          <ac:spMkLst>
            <pc:docMk/>
            <pc:sldMk cId="726116675" sldId="683"/>
            <ac:spMk id="3" creationId="{6FE111F8-EE06-B2AC-1289-12D0A9E3D878}"/>
          </ac:spMkLst>
        </pc:spChg>
      </pc:sldChg>
      <pc:sldChg chg="modSp add mod">
        <pc:chgData name="Damian Gordon" userId="796278f3-970d-4a3b-8137-dc597a054133" providerId="ADAL" clId="{1C295FD8-20A2-48FD-8822-5EAF82A429CA}" dt="2025-04-05T10:26:08.434" v="738" actId="27636"/>
        <pc:sldMkLst>
          <pc:docMk/>
          <pc:sldMk cId="1778680087" sldId="684"/>
        </pc:sldMkLst>
        <pc:spChg chg="mod">
          <ac:chgData name="Damian Gordon" userId="796278f3-970d-4a3b-8137-dc597a054133" providerId="ADAL" clId="{1C295FD8-20A2-48FD-8822-5EAF82A429CA}" dt="2025-04-05T10:26:08.434" v="738" actId="27636"/>
          <ac:spMkLst>
            <pc:docMk/>
            <pc:sldMk cId="1778680087" sldId="684"/>
            <ac:spMk id="3" creationId="{09D21B32-F880-95C9-A876-0DBA567F380A}"/>
          </ac:spMkLst>
        </pc:spChg>
      </pc:sldChg>
      <pc:sldChg chg="modSp add mod">
        <pc:chgData name="Damian Gordon" userId="796278f3-970d-4a3b-8137-dc597a054133" providerId="ADAL" clId="{1C295FD8-20A2-48FD-8822-5EAF82A429CA}" dt="2025-04-05T10:26:13.538" v="740" actId="27636"/>
        <pc:sldMkLst>
          <pc:docMk/>
          <pc:sldMk cId="2019385234" sldId="685"/>
        </pc:sldMkLst>
        <pc:spChg chg="mod">
          <ac:chgData name="Damian Gordon" userId="796278f3-970d-4a3b-8137-dc597a054133" providerId="ADAL" clId="{1C295FD8-20A2-48FD-8822-5EAF82A429CA}" dt="2025-04-05T10:26:13.538" v="740" actId="27636"/>
          <ac:spMkLst>
            <pc:docMk/>
            <pc:sldMk cId="2019385234" sldId="685"/>
            <ac:spMk id="3" creationId="{E2FE6760-7449-C345-E797-7BD0C6F70741}"/>
          </ac:spMkLst>
        </pc:spChg>
      </pc:sldChg>
      <pc:sldChg chg="modSp add mod">
        <pc:chgData name="Damian Gordon" userId="796278f3-970d-4a3b-8137-dc597a054133" providerId="ADAL" clId="{1C295FD8-20A2-48FD-8822-5EAF82A429CA}" dt="2025-04-05T10:27:49.721" v="753" actId="27636"/>
        <pc:sldMkLst>
          <pc:docMk/>
          <pc:sldMk cId="1681645336" sldId="686"/>
        </pc:sldMkLst>
        <pc:spChg chg="mod">
          <ac:chgData name="Damian Gordon" userId="796278f3-970d-4a3b-8137-dc597a054133" providerId="ADAL" clId="{1C295FD8-20A2-48FD-8822-5EAF82A429CA}" dt="2025-04-05T10:27:49.721" v="753" actId="27636"/>
          <ac:spMkLst>
            <pc:docMk/>
            <pc:sldMk cId="1681645336" sldId="686"/>
            <ac:spMk id="3" creationId="{009D3350-9D3A-BB72-90F7-D4F6573DD3B0}"/>
          </ac:spMkLst>
        </pc:spChg>
      </pc:sldChg>
      <pc:sldChg chg="modSp add mod">
        <pc:chgData name="Damian Gordon" userId="796278f3-970d-4a3b-8137-dc597a054133" providerId="ADAL" clId="{1C295FD8-20A2-48FD-8822-5EAF82A429CA}" dt="2025-04-05T10:27:55.329" v="755" actId="27636"/>
        <pc:sldMkLst>
          <pc:docMk/>
          <pc:sldMk cId="1728155344" sldId="687"/>
        </pc:sldMkLst>
        <pc:spChg chg="mod">
          <ac:chgData name="Damian Gordon" userId="796278f3-970d-4a3b-8137-dc597a054133" providerId="ADAL" clId="{1C295FD8-20A2-48FD-8822-5EAF82A429CA}" dt="2025-04-05T10:27:55.329" v="755" actId="27636"/>
          <ac:spMkLst>
            <pc:docMk/>
            <pc:sldMk cId="1728155344" sldId="687"/>
            <ac:spMk id="3" creationId="{A2C90C62-B5F1-A22F-833F-D8A07D5F0FD0}"/>
          </ac:spMkLst>
        </pc:spChg>
      </pc:sldChg>
      <pc:sldChg chg="modSp add mod">
        <pc:chgData name="Damian Gordon" userId="796278f3-970d-4a3b-8137-dc597a054133" providerId="ADAL" clId="{1C295FD8-20A2-48FD-8822-5EAF82A429CA}" dt="2025-04-05T10:28:57.378" v="778" actId="27636"/>
        <pc:sldMkLst>
          <pc:docMk/>
          <pc:sldMk cId="720347906" sldId="688"/>
        </pc:sldMkLst>
        <pc:spChg chg="mod">
          <ac:chgData name="Damian Gordon" userId="796278f3-970d-4a3b-8137-dc597a054133" providerId="ADAL" clId="{1C295FD8-20A2-48FD-8822-5EAF82A429CA}" dt="2025-04-05T10:28:57.378" v="778" actId="27636"/>
          <ac:spMkLst>
            <pc:docMk/>
            <pc:sldMk cId="720347906" sldId="688"/>
            <ac:spMk id="3" creationId="{02F7361D-D016-3224-B1BE-0259716B47F8}"/>
          </ac:spMkLst>
        </pc:spChg>
      </pc:sldChg>
      <pc:sldChg chg="modSp add mod">
        <pc:chgData name="Damian Gordon" userId="796278f3-970d-4a3b-8137-dc597a054133" providerId="ADAL" clId="{1C295FD8-20A2-48FD-8822-5EAF82A429CA}" dt="2025-04-05T10:29:02.755" v="780" actId="27636"/>
        <pc:sldMkLst>
          <pc:docMk/>
          <pc:sldMk cId="1712879176" sldId="689"/>
        </pc:sldMkLst>
        <pc:spChg chg="mod">
          <ac:chgData name="Damian Gordon" userId="796278f3-970d-4a3b-8137-dc597a054133" providerId="ADAL" clId="{1C295FD8-20A2-48FD-8822-5EAF82A429CA}" dt="2025-04-05T10:29:02.755" v="780" actId="27636"/>
          <ac:spMkLst>
            <pc:docMk/>
            <pc:sldMk cId="1712879176" sldId="689"/>
            <ac:spMk id="3" creationId="{0BA08205-54E6-68FA-E22A-BBF9075D763F}"/>
          </ac:spMkLst>
        </pc:spChg>
      </pc:sldChg>
      <pc:sldChg chg="modSp add mod">
        <pc:chgData name="Damian Gordon" userId="796278f3-970d-4a3b-8137-dc597a054133" providerId="ADAL" clId="{1C295FD8-20A2-48FD-8822-5EAF82A429CA}" dt="2025-04-05T10:30:14.281" v="794" actId="27636"/>
        <pc:sldMkLst>
          <pc:docMk/>
          <pc:sldMk cId="1153283114" sldId="690"/>
        </pc:sldMkLst>
        <pc:spChg chg="mod">
          <ac:chgData name="Damian Gordon" userId="796278f3-970d-4a3b-8137-dc597a054133" providerId="ADAL" clId="{1C295FD8-20A2-48FD-8822-5EAF82A429CA}" dt="2025-04-05T10:30:14.281" v="794" actId="27636"/>
          <ac:spMkLst>
            <pc:docMk/>
            <pc:sldMk cId="1153283114" sldId="690"/>
            <ac:spMk id="3" creationId="{0162A75F-EB7D-23CE-FCBF-C0C9DD53D566}"/>
          </ac:spMkLst>
        </pc:spChg>
      </pc:sldChg>
      <pc:sldChg chg="modSp add mod">
        <pc:chgData name="Damian Gordon" userId="796278f3-970d-4a3b-8137-dc597a054133" providerId="ADAL" clId="{1C295FD8-20A2-48FD-8822-5EAF82A429CA}" dt="2025-04-05T10:30:19.690" v="796" actId="27636"/>
        <pc:sldMkLst>
          <pc:docMk/>
          <pc:sldMk cId="3193310474" sldId="691"/>
        </pc:sldMkLst>
        <pc:spChg chg="mod">
          <ac:chgData name="Damian Gordon" userId="796278f3-970d-4a3b-8137-dc597a054133" providerId="ADAL" clId="{1C295FD8-20A2-48FD-8822-5EAF82A429CA}" dt="2025-04-05T10:30:19.690" v="796" actId="27636"/>
          <ac:spMkLst>
            <pc:docMk/>
            <pc:sldMk cId="3193310474" sldId="691"/>
            <ac:spMk id="3" creationId="{8B5392DB-D10D-3ED8-0992-40A7844728C4}"/>
          </ac:spMkLst>
        </pc:spChg>
      </pc:sldChg>
      <pc:sldChg chg="modSp add mod">
        <pc:chgData name="Damian Gordon" userId="796278f3-970d-4a3b-8137-dc597a054133" providerId="ADAL" clId="{1C295FD8-20A2-48FD-8822-5EAF82A429CA}" dt="2025-04-05T10:31:37.155" v="824" actId="27636"/>
        <pc:sldMkLst>
          <pc:docMk/>
          <pc:sldMk cId="2603437609" sldId="692"/>
        </pc:sldMkLst>
        <pc:spChg chg="mod">
          <ac:chgData name="Damian Gordon" userId="796278f3-970d-4a3b-8137-dc597a054133" providerId="ADAL" clId="{1C295FD8-20A2-48FD-8822-5EAF82A429CA}" dt="2025-04-05T10:31:37.155" v="824" actId="27636"/>
          <ac:spMkLst>
            <pc:docMk/>
            <pc:sldMk cId="2603437609" sldId="692"/>
            <ac:spMk id="3" creationId="{98B9E8A8-A176-A139-03E1-3114CFEBECD4}"/>
          </ac:spMkLst>
        </pc:spChg>
      </pc:sldChg>
      <pc:sldChg chg="modSp add mod">
        <pc:chgData name="Damian Gordon" userId="796278f3-970d-4a3b-8137-dc597a054133" providerId="ADAL" clId="{1C295FD8-20A2-48FD-8822-5EAF82A429CA}" dt="2025-04-05T10:31:52.827" v="826" actId="27636"/>
        <pc:sldMkLst>
          <pc:docMk/>
          <pc:sldMk cId="3486467483" sldId="693"/>
        </pc:sldMkLst>
        <pc:spChg chg="mod">
          <ac:chgData name="Damian Gordon" userId="796278f3-970d-4a3b-8137-dc597a054133" providerId="ADAL" clId="{1C295FD8-20A2-48FD-8822-5EAF82A429CA}" dt="2025-04-05T10:31:52.827" v="826" actId="27636"/>
          <ac:spMkLst>
            <pc:docMk/>
            <pc:sldMk cId="3486467483" sldId="693"/>
            <ac:spMk id="3" creationId="{5A5D120B-77F0-4CF7-FC38-F1414C95DCC0}"/>
          </ac:spMkLst>
        </pc:spChg>
      </pc:sldChg>
      <pc:sldChg chg="modSp add mod">
        <pc:chgData name="Damian Gordon" userId="796278f3-970d-4a3b-8137-dc597a054133" providerId="ADAL" clId="{1C295FD8-20A2-48FD-8822-5EAF82A429CA}" dt="2025-04-05T10:33:03.263" v="838" actId="27636"/>
        <pc:sldMkLst>
          <pc:docMk/>
          <pc:sldMk cId="946592741" sldId="694"/>
        </pc:sldMkLst>
        <pc:spChg chg="mod">
          <ac:chgData name="Damian Gordon" userId="796278f3-970d-4a3b-8137-dc597a054133" providerId="ADAL" clId="{1C295FD8-20A2-48FD-8822-5EAF82A429CA}" dt="2025-04-05T10:33:03.263" v="838" actId="27636"/>
          <ac:spMkLst>
            <pc:docMk/>
            <pc:sldMk cId="946592741" sldId="694"/>
            <ac:spMk id="3" creationId="{AFC9614A-DC05-4C02-761E-278C985EC292}"/>
          </ac:spMkLst>
        </pc:spChg>
      </pc:sldChg>
      <pc:sldChg chg="modSp add mod">
        <pc:chgData name="Damian Gordon" userId="796278f3-970d-4a3b-8137-dc597a054133" providerId="ADAL" clId="{1C295FD8-20A2-48FD-8822-5EAF82A429CA}" dt="2025-04-05T10:33:09.735" v="840" actId="27636"/>
        <pc:sldMkLst>
          <pc:docMk/>
          <pc:sldMk cId="3010766928" sldId="695"/>
        </pc:sldMkLst>
        <pc:spChg chg="mod">
          <ac:chgData name="Damian Gordon" userId="796278f3-970d-4a3b-8137-dc597a054133" providerId="ADAL" clId="{1C295FD8-20A2-48FD-8822-5EAF82A429CA}" dt="2025-04-05T10:33:09.735" v="840" actId="27636"/>
          <ac:spMkLst>
            <pc:docMk/>
            <pc:sldMk cId="3010766928" sldId="695"/>
            <ac:spMk id="3" creationId="{B14511BB-A985-D88A-4B5E-845BCE842EC7}"/>
          </ac:spMkLst>
        </pc:spChg>
      </pc:sldChg>
      <pc:sldChg chg="modSp add mod">
        <pc:chgData name="Damian Gordon" userId="796278f3-970d-4a3b-8137-dc597a054133" providerId="ADAL" clId="{1C295FD8-20A2-48FD-8822-5EAF82A429CA}" dt="2025-04-05T10:34:01.414" v="866" actId="27636"/>
        <pc:sldMkLst>
          <pc:docMk/>
          <pc:sldMk cId="2907691022" sldId="696"/>
        </pc:sldMkLst>
        <pc:spChg chg="mod">
          <ac:chgData name="Damian Gordon" userId="796278f3-970d-4a3b-8137-dc597a054133" providerId="ADAL" clId="{1C295FD8-20A2-48FD-8822-5EAF82A429CA}" dt="2025-04-05T10:34:01.414" v="866" actId="27636"/>
          <ac:spMkLst>
            <pc:docMk/>
            <pc:sldMk cId="2907691022" sldId="696"/>
            <ac:spMk id="3" creationId="{6AD83DD0-1AA3-7008-EC22-428D05D5C892}"/>
          </ac:spMkLst>
        </pc:spChg>
      </pc:sldChg>
      <pc:sldChg chg="modSp add mod">
        <pc:chgData name="Damian Gordon" userId="796278f3-970d-4a3b-8137-dc597a054133" providerId="ADAL" clId="{1C295FD8-20A2-48FD-8822-5EAF82A429CA}" dt="2025-04-05T10:34:07.044" v="868" actId="27636"/>
        <pc:sldMkLst>
          <pc:docMk/>
          <pc:sldMk cId="3752251379" sldId="697"/>
        </pc:sldMkLst>
        <pc:spChg chg="mod">
          <ac:chgData name="Damian Gordon" userId="796278f3-970d-4a3b-8137-dc597a054133" providerId="ADAL" clId="{1C295FD8-20A2-48FD-8822-5EAF82A429CA}" dt="2025-04-05T10:34:07.044" v="868" actId="27636"/>
          <ac:spMkLst>
            <pc:docMk/>
            <pc:sldMk cId="3752251379" sldId="697"/>
            <ac:spMk id="3" creationId="{87B6C0B9-EA20-653B-B1C2-1BCA87BA1CA9}"/>
          </ac:spMkLst>
        </pc:spChg>
      </pc:sldChg>
      <pc:sldChg chg="modSp add mod">
        <pc:chgData name="Damian Gordon" userId="796278f3-970d-4a3b-8137-dc597a054133" providerId="ADAL" clId="{1C295FD8-20A2-48FD-8822-5EAF82A429CA}" dt="2025-04-05T10:35:19.148" v="883" actId="27636"/>
        <pc:sldMkLst>
          <pc:docMk/>
          <pc:sldMk cId="1009976765" sldId="698"/>
        </pc:sldMkLst>
        <pc:spChg chg="mod">
          <ac:chgData name="Damian Gordon" userId="796278f3-970d-4a3b-8137-dc597a054133" providerId="ADAL" clId="{1C295FD8-20A2-48FD-8822-5EAF82A429CA}" dt="2025-04-05T10:35:19.148" v="883" actId="27636"/>
          <ac:spMkLst>
            <pc:docMk/>
            <pc:sldMk cId="1009976765" sldId="698"/>
            <ac:spMk id="3" creationId="{BBEC20A6-F458-523D-A5A4-CF3F9CE9F59C}"/>
          </ac:spMkLst>
        </pc:spChg>
      </pc:sldChg>
      <pc:sldChg chg="modSp add mod">
        <pc:chgData name="Damian Gordon" userId="796278f3-970d-4a3b-8137-dc597a054133" providerId="ADAL" clId="{1C295FD8-20A2-48FD-8822-5EAF82A429CA}" dt="2025-04-05T10:35:26.832" v="885" actId="27636"/>
        <pc:sldMkLst>
          <pc:docMk/>
          <pc:sldMk cId="456471015" sldId="699"/>
        </pc:sldMkLst>
        <pc:spChg chg="mod">
          <ac:chgData name="Damian Gordon" userId="796278f3-970d-4a3b-8137-dc597a054133" providerId="ADAL" clId="{1C295FD8-20A2-48FD-8822-5EAF82A429CA}" dt="2025-04-05T10:35:26.832" v="885" actId="27636"/>
          <ac:spMkLst>
            <pc:docMk/>
            <pc:sldMk cId="456471015" sldId="699"/>
            <ac:spMk id="3" creationId="{6AED15DA-6DFA-20B6-A159-E602E25FA9AF}"/>
          </ac:spMkLst>
        </pc:spChg>
      </pc:sldChg>
      <pc:sldChg chg="modSp add mod">
        <pc:chgData name="Damian Gordon" userId="796278f3-970d-4a3b-8137-dc597a054133" providerId="ADAL" clId="{1C295FD8-20A2-48FD-8822-5EAF82A429CA}" dt="2025-04-05T10:36:49.683" v="909" actId="27636"/>
        <pc:sldMkLst>
          <pc:docMk/>
          <pc:sldMk cId="3762325330" sldId="700"/>
        </pc:sldMkLst>
        <pc:spChg chg="mod">
          <ac:chgData name="Damian Gordon" userId="796278f3-970d-4a3b-8137-dc597a054133" providerId="ADAL" clId="{1C295FD8-20A2-48FD-8822-5EAF82A429CA}" dt="2025-04-05T10:36:49.683" v="909" actId="27636"/>
          <ac:spMkLst>
            <pc:docMk/>
            <pc:sldMk cId="3762325330" sldId="700"/>
            <ac:spMk id="3" creationId="{97E813AE-28FE-DD8A-C84B-89D863582D89}"/>
          </ac:spMkLst>
        </pc:spChg>
      </pc:sldChg>
      <pc:sldChg chg="modSp add mod">
        <pc:chgData name="Damian Gordon" userId="796278f3-970d-4a3b-8137-dc597a054133" providerId="ADAL" clId="{1C295FD8-20A2-48FD-8822-5EAF82A429CA}" dt="2025-04-05T10:36:54.772" v="911" actId="27636"/>
        <pc:sldMkLst>
          <pc:docMk/>
          <pc:sldMk cId="1170614030" sldId="701"/>
        </pc:sldMkLst>
        <pc:spChg chg="mod">
          <ac:chgData name="Damian Gordon" userId="796278f3-970d-4a3b-8137-dc597a054133" providerId="ADAL" clId="{1C295FD8-20A2-48FD-8822-5EAF82A429CA}" dt="2025-04-05T10:36:54.772" v="911" actId="27636"/>
          <ac:spMkLst>
            <pc:docMk/>
            <pc:sldMk cId="1170614030" sldId="701"/>
            <ac:spMk id="3" creationId="{4773C1CD-FA30-F274-D788-5B2E33D9B178}"/>
          </ac:spMkLst>
        </pc:spChg>
      </pc:sldChg>
      <pc:sldChg chg="modSp add mod">
        <pc:chgData name="Damian Gordon" userId="796278f3-970d-4a3b-8137-dc597a054133" providerId="ADAL" clId="{1C295FD8-20A2-48FD-8822-5EAF82A429CA}" dt="2025-04-05T10:38:00.930" v="922" actId="27636"/>
        <pc:sldMkLst>
          <pc:docMk/>
          <pc:sldMk cId="2959941422" sldId="702"/>
        </pc:sldMkLst>
        <pc:spChg chg="mod">
          <ac:chgData name="Damian Gordon" userId="796278f3-970d-4a3b-8137-dc597a054133" providerId="ADAL" clId="{1C295FD8-20A2-48FD-8822-5EAF82A429CA}" dt="2025-04-05T10:38:00.930" v="922" actId="27636"/>
          <ac:spMkLst>
            <pc:docMk/>
            <pc:sldMk cId="2959941422" sldId="702"/>
            <ac:spMk id="3" creationId="{503C8A87-463A-2F0A-F489-C60C2112C9CF}"/>
          </ac:spMkLst>
        </pc:spChg>
      </pc:sldChg>
      <pc:sldChg chg="modSp add mod">
        <pc:chgData name="Damian Gordon" userId="796278f3-970d-4a3b-8137-dc597a054133" providerId="ADAL" clId="{1C295FD8-20A2-48FD-8822-5EAF82A429CA}" dt="2025-04-05T10:38:08.161" v="924" actId="27636"/>
        <pc:sldMkLst>
          <pc:docMk/>
          <pc:sldMk cId="677397724" sldId="703"/>
        </pc:sldMkLst>
        <pc:spChg chg="mod">
          <ac:chgData name="Damian Gordon" userId="796278f3-970d-4a3b-8137-dc597a054133" providerId="ADAL" clId="{1C295FD8-20A2-48FD-8822-5EAF82A429CA}" dt="2025-04-05T10:38:08.161" v="924" actId="27636"/>
          <ac:spMkLst>
            <pc:docMk/>
            <pc:sldMk cId="677397724" sldId="703"/>
            <ac:spMk id="3" creationId="{ED3F94CC-E315-826B-B593-9616555F83DD}"/>
          </ac:spMkLst>
        </pc:spChg>
      </pc:sldChg>
      <pc:sldChg chg="modSp add mod">
        <pc:chgData name="Damian Gordon" userId="796278f3-970d-4a3b-8137-dc597a054133" providerId="ADAL" clId="{1C295FD8-20A2-48FD-8822-5EAF82A429CA}" dt="2025-04-05T10:40:10.098" v="932"/>
        <pc:sldMkLst>
          <pc:docMk/>
          <pc:sldMk cId="1405174665" sldId="704"/>
        </pc:sldMkLst>
        <pc:graphicFrameChg chg="mod modGraphic">
          <ac:chgData name="Damian Gordon" userId="796278f3-970d-4a3b-8137-dc597a054133" providerId="ADAL" clId="{1C295FD8-20A2-48FD-8822-5EAF82A429CA}" dt="2025-04-05T10:40:10.098" v="932"/>
          <ac:graphicFrameMkLst>
            <pc:docMk/>
            <pc:sldMk cId="1405174665" sldId="704"/>
            <ac:graphicFrameMk id="4" creationId="{9B4927ED-B7A7-F8BE-62B6-1ADCE623CDF3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0:46:29.807" v="949"/>
        <pc:sldMkLst>
          <pc:docMk/>
          <pc:sldMk cId="1178833139" sldId="705"/>
        </pc:sldMkLst>
        <pc:graphicFrameChg chg="mod">
          <ac:chgData name="Damian Gordon" userId="796278f3-970d-4a3b-8137-dc597a054133" providerId="ADAL" clId="{1C295FD8-20A2-48FD-8822-5EAF82A429CA}" dt="2025-04-05T10:46:29.807" v="949"/>
          <ac:graphicFrameMkLst>
            <pc:docMk/>
            <pc:sldMk cId="1178833139" sldId="705"/>
            <ac:graphicFrameMk id="4" creationId="{C6180C04-650B-62F2-3222-4A83BC9FBC79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0:50:03.402" v="955"/>
        <pc:sldMkLst>
          <pc:docMk/>
          <pc:sldMk cId="4018248431" sldId="706"/>
        </pc:sldMkLst>
        <pc:graphicFrameChg chg="mod">
          <ac:chgData name="Damian Gordon" userId="796278f3-970d-4a3b-8137-dc597a054133" providerId="ADAL" clId="{1C295FD8-20A2-48FD-8822-5EAF82A429CA}" dt="2025-04-05T10:50:03.402" v="955"/>
          <ac:graphicFrameMkLst>
            <pc:docMk/>
            <pc:sldMk cId="4018248431" sldId="706"/>
            <ac:graphicFrameMk id="4" creationId="{ACDB4DDF-A8AF-8AA1-F0CC-FAF158867712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0:52:21.127" v="961"/>
        <pc:sldMkLst>
          <pc:docMk/>
          <pc:sldMk cId="2103372792" sldId="707"/>
        </pc:sldMkLst>
        <pc:graphicFrameChg chg="mod">
          <ac:chgData name="Damian Gordon" userId="796278f3-970d-4a3b-8137-dc597a054133" providerId="ADAL" clId="{1C295FD8-20A2-48FD-8822-5EAF82A429CA}" dt="2025-04-05T10:52:21.127" v="961"/>
          <ac:graphicFrameMkLst>
            <pc:docMk/>
            <pc:sldMk cId="2103372792" sldId="707"/>
            <ac:graphicFrameMk id="4" creationId="{3EC1CCFE-929B-8B3B-CDDC-3B65A44BEC2D}"/>
          </ac:graphicFrameMkLst>
        </pc:graphicFrameChg>
      </pc:sldChg>
      <pc:sldChg chg="modSp add mod">
        <pc:chgData name="Damian Gordon" userId="796278f3-970d-4a3b-8137-dc597a054133" providerId="ADAL" clId="{1C295FD8-20A2-48FD-8822-5EAF82A429CA}" dt="2025-04-05T10:55:30.941" v="968"/>
        <pc:sldMkLst>
          <pc:docMk/>
          <pc:sldMk cId="3231572707" sldId="708"/>
        </pc:sldMkLst>
        <pc:graphicFrameChg chg="mod modGraphic">
          <ac:chgData name="Damian Gordon" userId="796278f3-970d-4a3b-8137-dc597a054133" providerId="ADAL" clId="{1C295FD8-20A2-48FD-8822-5EAF82A429CA}" dt="2025-04-05T10:55:30.941" v="968"/>
          <ac:graphicFrameMkLst>
            <pc:docMk/>
            <pc:sldMk cId="3231572707" sldId="708"/>
            <ac:graphicFrameMk id="4" creationId="{DAE3BEA8-37C1-55BF-6323-50FC4632787F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0:57:47.231" v="974"/>
        <pc:sldMkLst>
          <pc:docMk/>
          <pc:sldMk cId="1872412453" sldId="709"/>
        </pc:sldMkLst>
        <pc:graphicFrameChg chg="mod">
          <ac:chgData name="Damian Gordon" userId="796278f3-970d-4a3b-8137-dc597a054133" providerId="ADAL" clId="{1C295FD8-20A2-48FD-8822-5EAF82A429CA}" dt="2025-04-05T10:57:47.231" v="974"/>
          <ac:graphicFrameMkLst>
            <pc:docMk/>
            <pc:sldMk cId="1872412453" sldId="709"/>
            <ac:graphicFrameMk id="4" creationId="{620ABC98-A024-2B0A-824D-070F2D0E2F5F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1:02:10.942" v="980"/>
        <pc:sldMkLst>
          <pc:docMk/>
          <pc:sldMk cId="929444150" sldId="710"/>
        </pc:sldMkLst>
        <pc:graphicFrameChg chg="mod">
          <ac:chgData name="Damian Gordon" userId="796278f3-970d-4a3b-8137-dc597a054133" providerId="ADAL" clId="{1C295FD8-20A2-48FD-8822-5EAF82A429CA}" dt="2025-04-05T11:02:10.942" v="980"/>
          <ac:graphicFrameMkLst>
            <pc:docMk/>
            <pc:sldMk cId="929444150" sldId="710"/>
            <ac:graphicFrameMk id="4" creationId="{CE5AD85F-4C8D-0861-42D4-F8877B10FBC1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1:07:51.968" v="986"/>
        <pc:sldMkLst>
          <pc:docMk/>
          <pc:sldMk cId="3940231520" sldId="711"/>
        </pc:sldMkLst>
        <pc:graphicFrameChg chg="mod">
          <ac:chgData name="Damian Gordon" userId="796278f3-970d-4a3b-8137-dc597a054133" providerId="ADAL" clId="{1C295FD8-20A2-48FD-8822-5EAF82A429CA}" dt="2025-04-05T11:07:51.968" v="986"/>
          <ac:graphicFrameMkLst>
            <pc:docMk/>
            <pc:sldMk cId="3940231520" sldId="711"/>
            <ac:graphicFrameMk id="4" creationId="{AFF30D3C-DD98-5889-D812-688CBEDB3F4A}"/>
          </ac:graphicFrameMkLst>
        </pc:graphicFrameChg>
      </pc:sldChg>
      <pc:sldChg chg="modSp add mod">
        <pc:chgData name="Damian Gordon" userId="796278f3-970d-4a3b-8137-dc597a054133" providerId="ADAL" clId="{1C295FD8-20A2-48FD-8822-5EAF82A429CA}" dt="2025-04-05T11:10:44.266" v="1000"/>
        <pc:sldMkLst>
          <pc:docMk/>
          <pc:sldMk cId="226948355" sldId="712"/>
        </pc:sldMkLst>
        <pc:graphicFrameChg chg="mod modGraphic">
          <ac:chgData name="Damian Gordon" userId="796278f3-970d-4a3b-8137-dc597a054133" providerId="ADAL" clId="{1C295FD8-20A2-48FD-8822-5EAF82A429CA}" dt="2025-04-05T11:10:44.266" v="1000"/>
          <ac:graphicFrameMkLst>
            <pc:docMk/>
            <pc:sldMk cId="226948355" sldId="712"/>
            <ac:graphicFrameMk id="4" creationId="{2203C1C7-A87C-6377-0C9C-20C0537E0717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1:13:06.983" v="1006"/>
        <pc:sldMkLst>
          <pc:docMk/>
          <pc:sldMk cId="3996914083" sldId="713"/>
        </pc:sldMkLst>
        <pc:graphicFrameChg chg="mod">
          <ac:chgData name="Damian Gordon" userId="796278f3-970d-4a3b-8137-dc597a054133" providerId="ADAL" clId="{1C295FD8-20A2-48FD-8822-5EAF82A429CA}" dt="2025-04-05T11:13:06.983" v="1006"/>
          <ac:graphicFrameMkLst>
            <pc:docMk/>
            <pc:sldMk cId="3996914083" sldId="713"/>
            <ac:graphicFrameMk id="4" creationId="{64DD4C96-ABFA-7C13-9021-9231FA33402E}"/>
          </ac:graphicFrameMkLst>
        </pc:graphicFrameChg>
      </pc:sldChg>
      <pc:sldChg chg="modSp add">
        <pc:chgData name="Damian Gordon" userId="796278f3-970d-4a3b-8137-dc597a054133" providerId="ADAL" clId="{1C295FD8-20A2-48FD-8822-5EAF82A429CA}" dt="2025-04-05T11:14:20.789" v="1012"/>
        <pc:sldMkLst>
          <pc:docMk/>
          <pc:sldMk cId="1889829129" sldId="714"/>
        </pc:sldMkLst>
        <pc:graphicFrameChg chg="mod">
          <ac:chgData name="Damian Gordon" userId="796278f3-970d-4a3b-8137-dc597a054133" providerId="ADAL" clId="{1C295FD8-20A2-48FD-8822-5EAF82A429CA}" dt="2025-04-05T11:14:20.789" v="1012"/>
          <ac:graphicFrameMkLst>
            <pc:docMk/>
            <pc:sldMk cId="1889829129" sldId="714"/>
            <ac:graphicFrameMk id="4" creationId="{1D965759-3A2B-A65E-4D31-728E10CD82E7}"/>
          </ac:graphicFrameMkLst>
        </pc:graphicFrameChg>
      </pc:sldChg>
      <pc:sldChg chg="modSp add mod">
        <pc:chgData name="Damian Gordon" userId="796278f3-970d-4a3b-8137-dc597a054133" providerId="ADAL" clId="{1C295FD8-20A2-48FD-8822-5EAF82A429CA}" dt="2025-04-05T11:15:58.204" v="1019"/>
        <pc:sldMkLst>
          <pc:docMk/>
          <pc:sldMk cId="2507412969" sldId="715"/>
        </pc:sldMkLst>
        <pc:graphicFrameChg chg="mod modGraphic">
          <ac:chgData name="Damian Gordon" userId="796278f3-970d-4a3b-8137-dc597a054133" providerId="ADAL" clId="{1C295FD8-20A2-48FD-8822-5EAF82A429CA}" dt="2025-04-05T11:15:58.204" v="1019"/>
          <ac:graphicFrameMkLst>
            <pc:docMk/>
            <pc:sldMk cId="2507412969" sldId="715"/>
            <ac:graphicFrameMk id="4" creationId="{8F4B659B-A8E5-3811-C230-87CFE174BD46}"/>
          </ac:graphicFrameMkLst>
        </pc:graphicFrameChg>
      </pc:sldChg>
    </pc:docChg>
  </pc:docChgLst>
  <pc:docChgLst>
    <pc:chgData name="Damian Gordon" userId="796278f3-970d-4a3b-8137-dc597a054133" providerId="ADAL" clId="{753F0878-E1D3-4609-BBF3-01F704C2291E}"/>
    <pc:docChg chg="custSel modSld">
      <pc:chgData name="Damian Gordon" userId="796278f3-970d-4a3b-8137-dc597a054133" providerId="ADAL" clId="{753F0878-E1D3-4609-BBF3-01F704C2291E}" dt="2024-10-04T22:08:39.108" v="17" actId="478"/>
      <pc:docMkLst>
        <pc:docMk/>
      </pc:docMkLst>
      <pc:sldChg chg="addSp delSp modSp mod">
        <pc:chgData name="Damian Gordon" userId="796278f3-970d-4a3b-8137-dc597a054133" providerId="ADAL" clId="{753F0878-E1D3-4609-BBF3-01F704C2291E}" dt="2024-10-04T22:08:39.108" v="17" actId="478"/>
        <pc:sldMkLst>
          <pc:docMk/>
          <pc:sldMk cId="321388942" sldId="259"/>
        </pc:sldMkLst>
      </pc:sldChg>
      <pc:sldChg chg="modSp mod">
        <pc:chgData name="Damian Gordon" userId="796278f3-970d-4a3b-8137-dc597a054133" providerId="ADAL" clId="{753F0878-E1D3-4609-BBF3-01F704C2291E}" dt="2024-10-04T17:52:00.191" v="7" actId="114"/>
        <pc:sldMkLst>
          <pc:docMk/>
          <pc:sldMk cId="1760058381" sldId="465"/>
        </pc:sldMkLst>
      </pc:sldChg>
      <pc:sldChg chg="modSp mod">
        <pc:chgData name="Damian Gordon" userId="796278f3-970d-4a3b-8137-dc597a054133" providerId="ADAL" clId="{753F0878-E1D3-4609-BBF3-01F704C2291E}" dt="2024-10-04T17:53:24.782" v="11" actId="27636"/>
        <pc:sldMkLst>
          <pc:docMk/>
          <pc:sldMk cId="2356892724" sldId="517"/>
        </pc:sldMkLst>
      </pc:sldChg>
    </pc:docChg>
  </pc:docChgLst>
  <pc:docChgLst>
    <pc:chgData name="Damian Gordon" userId="796278f3-970d-4a3b-8137-dc597a054133" providerId="ADAL" clId="{51C9C497-AE05-44AC-9738-DACC3ED90E3A}"/>
    <pc:docChg chg="undo custSel addSld delSld modSld">
      <pc:chgData name="Damian Gordon" userId="796278f3-970d-4a3b-8137-dc597a054133" providerId="ADAL" clId="{51C9C497-AE05-44AC-9738-DACC3ED90E3A}" dt="2024-09-17T10:19:49.115" v="651" actId="403"/>
      <pc:docMkLst>
        <pc:docMk/>
      </pc:docMkLst>
      <pc:sldChg chg="addSp modSp">
        <pc:chgData name="Damian Gordon" userId="796278f3-970d-4a3b-8137-dc597a054133" providerId="ADAL" clId="{51C9C497-AE05-44AC-9738-DACC3ED90E3A}" dt="2024-09-17T09:58:13.062" v="320"/>
        <pc:sldMkLst>
          <pc:docMk/>
          <pc:sldMk cId="1941464876" sldId="256"/>
        </pc:sldMkLst>
      </pc:sldChg>
      <pc:sldChg chg="addSp delSp modSp mod">
        <pc:chgData name="Damian Gordon" userId="796278f3-970d-4a3b-8137-dc597a054133" providerId="ADAL" clId="{51C9C497-AE05-44AC-9738-DACC3ED90E3A}" dt="2024-09-17T09:58:01.593" v="319"/>
        <pc:sldMkLst>
          <pc:docMk/>
          <pc:sldMk cId="1721466139" sldId="508"/>
        </pc:sldMkLst>
      </pc:sldChg>
      <pc:sldChg chg="addSp delSp modSp add mod">
        <pc:chgData name="Damian Gordon" userId="796278f3-970d-4a3b-8137-dc597a054133" providerId="ADAL" clId="{51C9C497-AE05-44AC-9738-DACC3ED90E3A}" dt="2024-09-17T09:44:14.798" v="135" actId="1076"/>
        <pc:sldMkLst>
          <pc:docMk/>
          <pc:sldMk cId="4109757825" sldId="542"/>
        </pc:sldMkLst>
      </pc:sldChg>
      <pc:sldChg chg="addSp delSp modSp add mod">
        <pc:chgData name="Damian Gordon" userId="796278f3-970d-4a3b-8137-dc597a054133" providerId="ADAL" clId="{51C9C497-AE05-44AC-9738-DACC3ED90E3A}" dt="2024-09-17T09:46:30.867" v="223" actId="478"/>
        <pc:sldMkLst>
          <pc:docMk/>
          <pc:sldMk cId="1741549133" sldId="543"/>
        </pc:sldMkLst>
      </pc:sldChg>
      <pc:sldChg chg="addSp delSp modSp add del mod">
        <pc:chgData name="Damian Gordon" userId="796278f3-970d-4a3b-8137-dc597a054133" providerId="ADAL" clId="{51C9C497-AE05-44AC-9738-DACC3ED90E3A}" dt="2024-09-17T09:49:43.985" v="280" actId="47"/>
        <pc:sldMkLst>
          <pc:docMk/>
          <pc:sldMk cId="3072973736" sldId="544"/>
        </pc:sldMkLst>
      </pc:sldChg>
      <pc:sldChg chg="addSp delSp modSp add mod">
        <pc:chgData name="Damian Gordon" userId="796278f3-970d-4a3b-8137-dc597a054133" providerId="ADAL" clId="{51C9C497-AE05-44AC-9738-DACC3ED90E3A}" dt="2024-09-17T09:49:29.398" v="279" actId="20577"/>
        <pc:sldMkLst>
          <pc:docMk/>
          <pc:sldMk cId="1275048363" sldId="545"/>
        </pc:sldMkLst>
      </pc:sldChg>
      <pc:sldChg chg="add">
        <pc:chgData name="Damian Gordon" userId="796278f3-970d-4a3b-8137-dc597a054133" providerId="ADAL" clId="{51C9C497-AE05-44AC-9738-DACC3ED90E3A}" dt="2024-09-17T09:50:53.184" v="281"/>
        <pc:sldMkLst>
          <pc:docMk/>
          <pc:sldMk cId="3697168116" sldId="546"/>
        </pc:sldMkLst>
      </pc:sldChg>
      <pc:sldChg chg="addSp modSp add mod">
        <pc:chgData name="Damian Gordon" userId="796278f3-970d-4a3b-8137-dc597a054133" providerId="ADAL" clId="{51C9C497-AE05-44AC-9738-DACC3ED90E3A}" dt="2024-09-17T09:55:49.376" v="310" actId="20577"/>
        <pc:sldMkLst>
          <pc:docMk/>
          <pc:sldMk cId="810842889" sldId="547"/>
        </pc:sldMkLst>
      </pc:sldChg>
      <pc:sldChg chg="addSp delSp modSp add mod setBg">
        <pc:chgData name="Damian Gordon" userId="796278f3-970d-4a3b-8137-dc597a054133" providerId="ADAL" clId="{51C9C497-AE05-44AC-9738-DACC3ED90E3A}" dt="2024-09-17T09:54:32.414" v="300" actId="26606"/>
        <pc:sldMkLst>
          <pc:docMk/>
          <pc:sldMk cId="194116933" sldId="548"/>
        </pc:sldMkLst>
      </pc:sldChg>
      <pc:sldChg chg="addSp delSp modSp add mod">
        <pc:chgData name="Damian Gordon" userId="796278f3-970d-4a3b-8137-dc597a054133" providerId="ADAL" clId="{51C9C497-AE05-44AC-9738-DACC3ED90E3A}" dt="2024-09-17T09:57:58.188" v="318" actId="21"/>
        <pc:sldMkLst>
          <pc:docMk/>
          <pc:sldMk cId="3284315641" sldId="549"/>
        </pc:sldMkLst>
      </pc:sldChg>
      <pc:sldChg chg="modSp add mod">
        <pc:chgData name="Damian Gordon" userId="796278f3-970d-4a3b-8137-dc597a054133" providerId="ADAL" clId="{51C9C497-AE05-44AC-9738-DACC3ED90E3A}" dt="2024-09-17T09:58:33.779" v="323" actId="27636"/>
        <pc:sldMkLst>
          <pc:docMk/>
          <pc:sldMk cId="2068285729" sldId="550"/>
        </pc:sldMkLst>
      </pc:sldChg>
      <pc:sldChg chg="addSp delSp modSp add mod modNotesTx">
        <pc:chgData name="Damian Gordon" userId="796278f3-970d-4a3b-8137-dc597a054133" providerId="ADAL" clId="{51C9C497-AE05-44AC-9738-DACC3ED90E3A}" dt="2024-09-17T10:01:14.340" v="451" actId="167"/>
        <pc:sldMkLst>
          <pc:docMk/>
          <pc:sldMk cId="4132202039" sldId="551"/>
        </pc:sldMkLst>
      </pc:sldChg>
      <pc:sldChg chg="delSp modSp add mod">
        <pc:chgData name="Damian Gordon" userId="796278f3-970d-4a3b-8137-dc597a054133" providerId="ADAL" clId="{51C9C497-AE05-44AC-9738-DACC3ED90E3A}" dt="2024-09-17T10:12:45.200" v="489" actId="20577"/>
        <pc:sldMkLst>
          <pc:docMk/>
          <pc:sldMk cId="1868398000" sldId="552"/>
        </pc:sldMkLst>
      </pc:sldChg>
      <pc:sldChg chg="add del">
        <pc:chgData name="Damian Gordon" userId="796278f3-970d-4a3b-8137-dc597a054133" providerId="ADAL" clId="{51C9C497-AE05-44AC-9738-DACC3ED90E3A}" dt="2024-09-17T10:12:44.718" v="488"/>
        <pc:sldMkLst>
          <pc:docMk/>
          <pc:sldMk cId="1648463634" sldId="553"/>
        </pc:sldMkLst>
      </pc:sldChg>
      <pc:sldChg chg="addSp modSp add mod">
        <pc:chgData name="Damian Gordon" userId="796278f3-970d-4a3b-8137-dc597a054133" providerId="ADAL" clId="{51C9C497-AE05-44AC-9738-DACC3ED90E3A}" dt="2024-09-17T10:13:38.188" v="533" actId="1076"/>
        <pc:sldMkLst>
          <pc:docMk/>
          <pc:sldMk cId="2363125076" sldId="553"/>
        </pc:sldMkLst>
      </pc:sldChg>
      <pc:sldChg chg="modSp add mod">
        <pc:chgData name="Damian Gordon" userId="796278f3-970d-4a3b-8137-dc597a054133" providerId="ADAL" clId="{51C9C497-AE05-44AC-9738-DACC3ED90E3A}" dt="2024-09-17T10:16:30.861" v="602" actId="20577"/>
        <pc:sldMkLst>
          <pc:docMk/>
          <pc:sldMk cId="1314442596" sldId="554"/>
        </pc:sldMkLst>
      </pc:sldChg>
      <pc:sldChg chg="add">
        <pc:chgData name="Damian Gordon" userId="796278f3-970d-4a3b-8137-dc597a054133" providerId="ADAL" clId="{51C9C497-AE05-44AC-9738-DACC3ED90E3A}" dt="2024-09-17T10:14:16.064" v="536"/>
        <pc:sldMkLst>
          <pc:docMk/>
          <pc:sldMk cId="3826350951" sldId="555"/>
        </pc:sldMkLst>
      </pc:sldChg>
      <pc:sldChg chg="add">
        <pc:chgData name="Damian Gordon" userId="796278f3-970d-4a3b-8137-dc597a054133" providerId="ADAL" clId="{51C9C497-AE05-44AC-9738-DACC3ED90E3A}" dt="2024-09-17T10:14:34.410" v="564"/>
        <pc:sldMkLst>
          <pc:docMk/>
          <pc:sldMk cId="2558959071" sldId="556"/>
        </pc:sldMkLst>
      </pc:sldChg>
      <pc:sldChg chg="modSp add mod">
        <pc:chgData name="Damian Gordon" userId="796278f3-970d-4a3b-8137-dc597a054133" providerId="ADAL" clId="{51C9C497-AE05-44AC-9738-DACC3ED90E3A}" dt="2024-09-17T10:15:22.309" v="592" actId="20577"/>
        <pc:sldMkLst>
          <pc:docMk/>
          <pc:sldMk cId="62470669" sldId="557"/>
        </pc:sldMkLst>
      </pc:sldChg>
      <pc:sldChg chg="modSp add mod">
        <pc:chgData name="Damian Gordon" userId="796278f3-970d-4a3b-8137-dc597a054133" providerId="ADAL" clId="{51C9C497-AE05-44AC-9738-DACC3ED90E3A}" dt="2024-09-17T10:15:04.638" v="590" actId="20577"/>
        <pc:sldMkLst>
          <pc:docMk/>
          <pc:sldMk cId="3337860375" sldId="558"/>
        </pc:sldMkLst>
      </pc:sldChg>
      <pc:sldChg chg="add">
        <pc:chgData name="Damian Gordon" userId="796278f3-970d-4a3b-8137-dc597a054133" providerId="ADAL" clId="{51C9C497-AE05-44AC-9738-DACC3ED90E3A}" dt="2024-09-17T10:15:13.905" v="591"/>
        <pc:sldMkLst>
          <pc:docMk/>
          <pc:sldMk cId="1375753814" sldId="559"/>
        </pc:sldMkLst>
      </pc:sldChg>
      <pc:sldChg chg="add">
        <pc:chgData name="Damian Gordon" userId="796278f3-970d-4a3b-8137-dc597a054133" providerId="ADAL" clId="{51C9C497-AE05-44AC-9738-DACC3ED90E3A}" dt="2024-09-17T10:15:59.829" v="595"/>
        <pc:sldMkLst>
          <pc:docMk/>
          <pc:sldMk cId="2845990101" sldId="560"/>
        </pc:sldMkLst>
      </pc:sldChg>
      <pc:sldChg chg="add">
        <pc:chgData name="Damian Gordon" userId="796278f3-970d-4a3b-8137-dc597a054133" providerId="ADAL" clId="{51C9C497-AE05-44AC-9738-DACC3ED90E3A}" dt="2024-09-17T10:16:09.895" v="597"/>
        <pc:sldMkLst>
          <pc:docMk/>
          <pc:sldMk cId="4152644878" sldId="561"/>
        </pc:sldMkLst>
      </pc:sldChg>
      <pc:sldChg chg="add">
        <pc:chgData name="Damian Gordon" userId="796278f3-970d-4a3b-8137-dc597a054133" providerId="ADAL" clId="{51C9C497-AE05-44AC-9738-DACC3ED90E3A}" dt="2024-09-17T10:16:17.733" v="599"/>
        <pc:sldMkLst>
          <pc:docMk/>
          <pc:sldMk cId="1655053635" sldId="562"/>
        </pc:sldMkLst>
      </pc:sldChg>
      <pc:sldChg chg="add">
        <pc:chgData name="Damian Gordon" userId="796278f3-970d-4a3b-8137-dc597a054133" providerId="ADAL" clId="{51C9C497-AE05-44AC-9738-DACC3ED90E3A}" dt="2024-09-17T10:16:26.077" v="601"/>
        <pc:sldMkLst>
          <pc:docMk/>
          <pc:sldMk cId="1142153425" sldId="563"/>
        </pc:sldMkLst>
      </pc:sldChg>
      <pc:sldChg chg="modSp add mod">
        <pc:chgData name="Damian Gordon" userId="796278f3-970d-4a3b-8137-dc597a054133" providerId="ADAL" clId="{51C9C497-AE05-44AC-9738-DACC3ED90E3A}" dt="2024-09-17T10:18:07.924" v="610" actId="403"/>
        <pc:sldMkLst>
          <pc:docMk/>
          <pc:sldMk cId="1023680307" sldId="564"/>
        </pc:sldMkLst>
      </pc:sldChg>
      <pc:sldChg chg="modSp add mod">
        <pc:chgData name="Damian Gordon" userId="796278f3-970d-4a3b-8137-dc597a054133" providerId="ADAL" clId="{51C9C497-AE05-44AC-9738-DACC3ED90E3A}" dt="2024-09-17T10:18:12.938" v="611" actId="403"/>
        <pc:sldMkLst>
          <pc:docMk/>
          <pc:sldMk cId="104314410" sldId="565"/>
        </pc:sldMkLst>
      </pc:sldChg>
      <pc:sldChg chg="modSp add mod">
        <pc:chgData name="Damian Gordon" userId="796278f3-970d-4a3b-8137-dc597a054133" providerId="ADAL" clId="{51C9C497-AE05-44AC-9738-DACC3ED90E3A}" dt="2024-09-17T10:18:33.214" v="615" actId="403"/>
        <pc:sldMkLst>
          <pc:docMk/>
          <pc:sldMk cId="1651527110" sldId="566"/>
        </pc:sldMkLst>
      </pc:sldChg>
      <pc:sldChg chg="modSp add mod">
        <pc:chgData name="Damian Gordon" userId="796278f3-970d-4a3b-8137-dc597a054133" providerId="ADAL" clId="{51C9C497-AE05-44AC-9738-DACC3ED90E3A}" dt="2024-09-17T10:18:51.431" v="619" actId="403"/>
        <pc:sldMkLst>
          <pc:docMk/>
          <pc:sldMk cId="1041985867" sldId="567"/>
        </pc:sldMkLst>
      </pc:sldChg>
      <pc:sldChg chg="modSp add mod">
        <pc:chgData name="Damian Gordon" userId="796278f3-970d-4a3b-8137-dc597a054133" providerId="ADAL" clId="{51C9C497-AE05-44AC-9738-DACC3ED90E3A}" dt="2024-09-17T10:19:11.544" v="623" actId="403"/>
        <pc:sldMkLst>
          <pc:docMk/>
          <pc:sldMk cId="1049163361" sldId="568"/>
        </pc:sldMkLst>
      </pc:sldChg>
      <pc:sldChg chg="modSp add mod">
        <pc:chgData name="Damian Gordon" userId="796278f3-970d-4a3b-8137-dc597a054133" providerId="ADAL" clId="{51C9C497-AE05-44AC-9738-DACC3ED90E3A}" dt="2024-09-17T10:19:49.115" v="651" actId="403"/>
        <pc:sldMkLst>
          <pc:docMk/>
          <pc:sldMk cId="3455537879" sldId="569"/>
        </pc:sldMkLst>
      </pc:sldChg>
    </pc:docChg>
  </pc:docChgLst>
  <pc:docChgLst>
    <pc:chgData name="Damian Gordon" userId="796278f3-970d-4a3b-8137-dc597a054133" providerId="ADAL" clId="{6C3C4689-DBEB-4494-A627-458BF867F015}"/>
    <pc:docChg chg="modSld">
      <pc:chgData name="Damian Gordon" userId="796278f3-970d-4a3b-8137-dc597a054133" providerId="ADAL" clId="{6C3C4689-DBEB-4494-A627-458BF867F015}" dt="2024-09-13T15:54:30.832" v="1" actId="20577"/>
      <pc:docMkLst>
        <pc:docMk/>
      </pc:docMkLst>
      <pc:sldChg chg="modSp mod">
        <pc:chgData name="Damian Gordon" userId="796278f3-970d-4a3b-8137-dc597a054133" providerId="ADAL" clId="{6C3C4689-DBEB-4494-A627-458BF867F015}" dt="2024-09-13T15:54:30.832" v="1" actId="20577"/>
        <pc:sldMkLst>
          <pc:docMk/>
          <pc:sldMk cId="3805323869" sldId="461"/>
        </pc:sldMkLst>
      </pc:sldChg>
    </pc:docChg>
  </pc:docChgLst>
  <pc:docChgLst>
    <pc:chgData name="Damian Gordon" userId="796278f3-970d-4a3b-8137-dc597a054133" providerId="ADAL" clId="{13490A5C-F9A2-4D78-A1DC-161CFF8B2E53}"/>
    <pc:docChg chg="custSel addSld delSld modSld sldOrd">
      <pc:chgData name="Damian Gordon" userId="796278f3-970d-4a3b-8137-dc597a054133" providerId="ADAL" clId="{13490A5C-F9A2-4D78-A1DC-161CFF8B2E53}" dt="2024-07-05T00:40:31.585" v="56" actId="20577"/>
      <pc:docMkLst>
        <pc:docMk/>
      </pc:docMkLst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2126172313" sldId="427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3444012768" sldId="428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695405805" sldId="448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349856633" sldId="480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848709099" sldId="486"/>
        </pc:sldMkLst>
      </pc:sldChg>
      <pc:sldChg chg="del">
        <pc:chgData name="Damian Gordon" userId="796278f3-970d-4a3b-8137-dc597a054133" providerId="ADAL" clId="{13490A5C-F9A2-4D78-A1DC-161CFF8B2E53}" dt="2024-07-05T00:38:28.067" v="0" actId="47"/>
        <pc:sldMkLst>
          <pc:docMk/>
          <pc:sldMk cId="1679135151" sldId="487"/>
        </pc:sldMkLst>
      </pc:sldChg>
      <pc:sldChg chg="modSp add ord">
        <pc:chgData name="Damian Gordon" userId="796278f3-970d-4a3b-8137-dc597a054133" providerId="ADAL" clId="{13490A5C-F9A2-4D78-A1DC-161CFF8B2E53}" dt="2024-07-05T00:40:31.585" v="56" actId="20577"/>
        <pc:sldMkLst>
          <pc:docMk/>
          <pc:sldMk cId="734396448" sldId="507"/>
        </pc:sldMkLst>
      </pc:sldChg>
      <pc:sldChg chg="addSp delSp modSp new del mod modClrScheme chgLayout">
        <pc:chgData name="Damian Gordon" userId="796278f3-970d-4a3b-8137-dc597a054133" providerId="ADAL" clId="{13490A5C-F9A2-4D78-A1DC-161CFF8B2E53}" dt="2024-07-05T00:40:10.041" v="34" actId="47"/>
        <pc:sldMkLst>
          <pc:docMk/>
          <pc:sldMk cId="3226372601" sldId="507"/>
        </pc:sldMkLst>
      </pc:sldChg>
    </pc:docChg>
  </pc:docChgLst>
  <pc:docChgLst>
    <pc:chgData name="Damian Gordon" userId="796278f3-970d-4a3b-8137-dc597a054133" providerId="ADAL" clId="{AF51A19B-0571-4438-8CE9-771ACA5D5360}"/>
    <pc:docChg chg="custSel modSld">
      <pc:chgData name="Damian Gordon" userId="796278f3-970d-4a3b-8137-dc597a054133" providerId="ADAL" clId="{AF51A19B-0571-4438-8CE9-771ACA5D5360}" dt="2024-07-05T00:45:26.830" v="25" actId="20577"/>
      <pc:docMkLst>
        <pc:docMk/>
      </pc:docMkLst>
      <pc:sldChg chg="addSp delSp modSp mod">
        <pc:chgData name="Damian Gordon" userId="796278f3-970d-4a3b-8137-dc597a054133" providerId="ADAL" clId="{AF51A19B-0571-4438-8CE9-771ACA5D5360}" dt="2024-07-05T00:45:26.830" v="25" actId="20577"/>
        <pc:sldMkLst>
          <pc:docMk/>
          <pc:sldMk cId="321388942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EE96E-B7A3-40FC-B40C-1652DBD09953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2C7E2-A38D-4063-B2B8-A2A9C0F33D9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954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E9AF-CB4E-EE88-5C28-8EB9AAB71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4D08C-F61A-80AE-7741-CA98AFCF9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83A9A-B9B6-6821-F14F-2337B511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2CE58-3173-252F-260B-EC2EF33A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70B4-1859-3CD3-EDA4-518EAE75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55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B57-75F7-399E-31FD-28CAB1B8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8199-5870-B66C-926B-270A2D846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BC15-D4B2-AAD8-0938-F2C4DADB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BD26-DB71-E532-1542-6B4C4B9A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D9F2C-B24E-A7E0-3E88-AF76A59E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6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D2C0F-6950-3416-5867-405851228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8154C-47C0-3699-E0FC-70750124A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8D0F-3412-EBE4-A19C-6035AD57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3C96-66D3-A8D0-30D3-8F7062AA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74B9E-37F7-ED0E-84FF-6984E429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98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B02B-26AF-E9E1-1174-B811F5FB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FC42-8B6F-4745-547F-C2A5A01EE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B5CC2-4BE5-431A-4605-08DF5833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67125-C2D6-8B9E-650B-20440F00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F08-11C9-0FB1-BD64-882300DA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315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74C3-46B9-F784-5865-4B526A7A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5F51D-80E1-EA89-2F25-7020EC18E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C3407-73E5-88DB-8CDF-35D503E6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6CF5-03BE-E2C4-C11E-0BFF2BBF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9FC19-9A45-0B1B-0DB1-9F8B38E0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374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51B4-77E4-F39D-FECB-E7B05645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7BCA-3664-E016-E1A3-957780EB6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2FD9-C230-46DA-D1B2-549D6C264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48F1C-3DAD-B1CD-C2BE-51807BE1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643EF-492E-494C-1A99-6FC8D3BE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E717-EA5E-0EEF-174A-C8A30EE6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99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6395-9ADD-B42E-A338-D2790D69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0227-C4EC-4537-0A8B-0B7797CD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1F779-1EE1-6B90-B8A2-72DD766FB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93EAC-9EC9-B849-0F91-48A7134EC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108FB-7A92-128F-427C-998EFCD3B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36E0C-B793-7C31-E2D8-21B4F7B9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F26B4-AEEE-FF59-05CB-E4743B0E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149E3-1A65-CCBC-C207-D020D717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271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53C1-3CC5-D644-1012-62F9210A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63773-A2DC-6B41-49F0-12AD01E2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15FB4-F025-1861-EEC7-3846A551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E412A-D779-7962-379C-4F39A892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28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6BDB6-3799-0EF9-CC27-F240BB46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4B176B-A92E-903B-E822-5FB20C37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E636-69D9-09BE-8DE1-DC3E0F2A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5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3AA0-483C-A4FF-5D38-2B97CD6B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1571-B5B0-0165-0DFD-D0CAD612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8F883-05C0-35AE-F0EC-F9D4E6749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053-6687-8318-11D7-C627B9D4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85E4C-2476-CD78-0AD1-D2FCAD01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0D3E-3090-4468-7777-204950B3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077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904F-85E9-31FC-A396-692D618C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3398C-87A3-163F-29AF-4B781DE83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144A1-B476-26F1-0EEA-A0D3AF1BE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86B3-D58F-E65E-5B74-9B4DE547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FA7B-DACE-17A9-D39A-985F54F9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F574-C76A-7999-7ED6-8B9427F5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66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7BCDB-7CBC-DC52-E897-259036F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67DEE-52B2-9CC7-172E-DB1FC673C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1748-92A0-ADBE-1DC3-E2798FD6F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4DC863-B66C-4FC5-96B9-3A86DF010AD4}" type="datetimeFigureOut">
              <a:rPr lang="en-IE" smtClean="0"/>
              <a:t>05/04/2025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10C2-19DB-A478-DEE3-275BDB9B1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3352-AA13-538B-36A7-B2D68CDF1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FF706D-7C50-4936-B8D2-9F22EBB71A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515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Open Field With Satellite Dish">
            <a:extLst>
              <a:ext uri="{FF2B5EF4-FFF2-40B4-BE49-F238E27FC236}">
                <a16:creationId xmlns:a16="http://schemas.microsoft.com/office/drawing/2014/main" id="{F384544F-EFD7-7E36-D322-E2DFAA20D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AF802-1FD5-1E70-940A-2DF641692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579705" cy="3569242"/>
          </a:xfrm>
        </p:spPr>
        <p:txBody>
          <a:bodyPr anchor="t">
            <a:normAutofit/>
          </a:bodyPr>
          <a:lstStyle/>
          <a:p>
            <a:pPr algn="l"/>
            <a:r>
              <a:rPr lang="en-IE" sz="5200" b="1" dirty="0"/>
              <a:t>Sustainable Data Science and 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6E67C-6691-6E69-516C-2202AB658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437" y="1639061"/>
            <a:ext cx="5449479" cy="1578054"/>
          </a:xfrm>
        </p:spPr>
        <p:txBody>
          <a:bodyPr anchor="b">
            <a:normAutofit/>
          </a:bodyPr>
          <a:lstStyle/>
          <a:p>
            <a:pPr algn="l"/>
            <a:endParaRPr lang="en-IE" sz="3200" b="1" dirty="0"/>
          </a:p>
          <a:p>
            <a:pPr algn="l"/>
            <a:r>
              <a:rPr lang="en-IE" sz="3200" b="1" i="1" dirty="0"/>
              <a:t>Damian Gordon</a:t>
            </a:r>
          </a:p>
        </p:txBody>
      </p:sp>
    </p:spTree>
    <p:extLst>
      <p:ext uri="{BB962C8B-B14F-4D97-AF65-F5344CB8AC3E}">
        <p14:creationId xmlns:p14="http://schemas.microsoft.com/office/powerpoint/2010/main" val="194146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166BD-A2FA-9405-DCF3-80CDC86B9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1C0C673-8411-55E3-64F2-D1140A78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5D1300-BF18-EE02-B43C-A7C7D491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CF0F-7A4F-B8D7-D416-1F0DFD6D1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No Poverty: Data Science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Evaluating Social Welfare Programs</a:t>
            </a:r>
            <a:r>
              <a:rPr lang="en-US" sz="4400" dirty="0"/>
              <a:t>: Use statistical models to analyze the effectiveness of conditional cash transfers, microfinance, or food assistance programs across demographic groups to ensure interventions are reducing poverty.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756389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30556-9524-A9E7-332E-7A3ECFF0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1CEEF5E-9E60-0872-5204-3125CCC8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465D0-B684-29C6-473A-44BEDF80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6C0B9-EA20-653B-B1C2-1BCA87BA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16. Peace, Justice, and Strong Institutions: Data Science</a:t>
            </a:r>
          </a:p>
          <a:p>
            <a:r>
              <a:rPr lang="en-US" sz="4400" b="1" dirty="0"/>
              <a:t>Corruption Monitoring Tools: </a:t>
            </a:r>
            <a:r>
              <a:rPr lang="en-US" sz="4400" dirty="0"/>
              <a:t>Analyze public procurement data and political donations to identify irregularities and flag potential corruption.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7522513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6C724-1464-1727-8E39-4136E683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0B004AF5-9451-B5C0-5C63-34A8220A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9547E-AEDF-3C8A-C1C5-EDF5C6832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C20A6-F458-523D-A5A4-CF3F9CE9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16. Peace, Justice, and Strong Institutions: Artificial Intelligence </a:t>
            </a:r>
          </a:p>
          <a:p>
            <a:r>
              <a:rPr lang="en-US" sz="4400" b="1" dirty="0"/>
              <a:t>Hate Speech Detection: </a:t>
            </a:r>
            <a:r>
              <a:rPr lang="en-US" sz="4400" dirty="0"/>
              <a:t>Use NLP models to monitor online discourse for incitement to violence or hate speech, helping governments and platforms moderate content.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099767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DAB87-1450-5D3E-348F-F306582E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BB92F95-DA27-3563-63F5-72347340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17BB9-EBA7-9AC0-36A8-678966DA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D15DA-6DFA-20B6-A159-E602E25FA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16. Peace, Justice, and Strong Institutions: Artificial Intelligence </a:t>
            </a:r>
          </a:p>
          <a:p>
            <a:r>
              <a:rPr lang="en-US" sz="4400" b="1" dirty="0"/>
              <a:t>AI-Assisted Legal Triage: </a:t>
            </a:r>
            <a:r>
              <a:rPr lang="en-US" sz="4400" dirty="0"/>
              <a:t>Automate the initial review and categorization of legal cases in overloaded courts, helping prioritize urgent matters.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56471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A7D04-5A4C-9600-B4CE-36C5AFC7F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7FA6A33-3C2A-253F-6CC3-BCAE37C6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26271-FD7E-3CB2-B25D-8EA25495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D348-648A-0AFD-FBDB-839D462E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17. Partnerships for the Goals: </a:t>
            </a:r>
          </a:p>
          <a:p>
            <a:endParaRPr lang="en-US" sz="4400" b="1" dirty="0"/>
          </a:p>
          <a:p>
            <a:r>
              <a:rPr lang="en-US" sz="4400" dirty="0"/>
              <a:t>Strengthen the means of implementation and revitalize the global partnership for sustainable development.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5586811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BBB5-5001-2730-B49E-77E02B6B3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4B659B-A8E5-3811-C230-87CFE174B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67359"/>
              </p:ext>
            </p:extLst>
          </p:nvPr>
        </p:nvGraphicFramePr>
        <p:xfrm>
          <a:off x="1143000" y="719666"/>
          <a:ext cx="101269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17. Partnerships for the Goals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SDG Progress Dashboards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Network Analysis of Collaborations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Intelligent Partnership Matching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Real-Time Translation for International Collaboration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4129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94C4A-071A-CFE6-2B4C-F0D051770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1895FD0-48A0-7244-0D7E-3EB2C507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457EC-E3F1-BF53-A2BC-0EC08A67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813AE-28FE-DD8A-C84B-89D8635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17. Partnerships for the Goals: Data Science</a:t>
            </a:r>
          </a:p>
          <a:p>
            <a:r>
              <a:rPr lang="en-US" sz="4400" b="1" dirty="0"/>
              <a:t>SDG Progress Dashboards:</a:t>
            </a:r>
            <a:r>
              <a:rPr lang="en-US" sz="4400" dirty="0"/>
              <a:t> Aggregate and visualize global progress on SDGs using open data to support accountability and resource allocation.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7623253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3CD9-54C9-BF65-333D-A7BFB3189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858F9C57-3188-4A61-1683-8E35F4FF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1C2952-2790-5DEE-B1FD-F04D78E1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3C1CD-FA30-F274-D788-5B2E33D9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17. Partnerships for the Goals: Data Science</a:t>
            </a:r>
          </a:p>
          <a:p>
            <a:r>
              <a:rPr lang="en-US" sz="4400" b="1" dirty="0"/>
              <a:t>Network Analysis of Collaborations:</a:t>
            </a:r>
            <a:r>
              <a:rPr lang="en-US" sz="4400" dirty="0"/>
              <a:t> Use graph analytics to map and optimize connections between governments, NGOs, and private sector actors.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1706140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2406-E083-A771-A24D-1CEAB9DA9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904956D-4D4F-9822-9264-75966243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451FD-84BE-1BC1-4305-4781326D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C8A87-463A-2F0A-F489-C60C211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17. Partnerships for the Goals: Artificial Intelligence </a:t>
            </a:r>
          </a:p>
          <a:p>
            <a:r>
              <a:rPr lang="en-US" sz="4400" b="1" dirty="0"/>
              <a:t>Intelligent Partnership Matching:</a:t>
            </a:r>
            <a:r>
              <a:rPr lang="en-US" sz="4400" dirty="0"/>
              <a:t> Use AI recommendation systems to connect stakeholders with complementary goals, resources, or geographic focuses.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9599414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8019-7847-FC0B-935E-D9AFA8DA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8DA7A1D-1D1F-7F10-4DAB-6F005C0F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BABB59-9A46-C104-CAB9-E47D2A3C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94CC-E315-826B-B593-9616555F8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17. Partnerships for the Goals: Artificial Intelligence </a:t>
            </a:r>
          </a:p>
          <a:p>
            <a:r>
              <a:rPr lang="en-US" sz="4400" b="1" dirty="0"/>
              <a:t>Real-Time Translation for International Collaboration: </a:t>
            </a:r>
            <a:r>
              <a:rPr lang="en-US" sz="4400" dirty="0"/>
              <a:t>Apply AI language models to translate documents, emails, and meetings instantly, reducing communication barriers in multinational projects.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739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A4014-10FF-FA88-D030-47FE2F385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CA407CE-0414-9149-28D7-5CDFB761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A45E7-8D74-831A-EE7A-5A7ABCCD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15960-020F-5FA9-B5E0-ABEC4E6B4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No Poverty: Artificial Intelligence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Predicting At-Risk Households:</a:t>
            </a:r>
            <a:r>
              <a:rPr lang="en-US" sz="4400" dirty="0"/>
              <a:t> Train machine learning models on socioeconomic indicators (e.g., employment, education, health data) to identify families likely to fall below the poverty line, allowing early intervention by social services. </a:t>
            </a:r>
          </a:p>
        </p:txBody>
      </p:sp>
    </p:spTree>
    <p:extLst>
      <p:ext uri="{BB962C8B-B14F-4D97-AF65-F5344CB8AC3E}">
        <p14:creationId xmlns:p14="http://schemas.microsoft.com/office/powerpoint/2010/main" val="423862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5798E-2CC6-1D6A-1719-B529F68E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D490497-6882-BCE2-4CDB-EB0CADF8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EF165-A3ED-83D1-2178-F502981F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CC4F4-ADC6-C21C-4AC8-F64A9EE39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No Poverty: Artificial Intelligence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Conversational AI for Social Support Navigation: </a:t>
            </a:r>
            <a:r>
              <a:rPr lang="en-US" sz="4400" dirty="0"/>
              <a:t>Develop multilingual AI-powered chatbots to help individuals in poverty understand and access government benefits, healthcare, and legal aid services—especially where literacy may be a barrier.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95350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BEC76-ED12-2E32-1A7C-3336996D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FD0AD3D-D0DB-5FC6-7704-6234BFD6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3AA9B-6831-8B71-931F-F47913C82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F7C26-1836-B043-243C-04B3B140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Zero Hunger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</a:p>
          <a:p>
            <a:endParaRPr lang="en-US" sz="4400" dirty="0"/>
          </a:p>
          <a:p>
            <a:r>
              <a:rPr lang="en-US" sz="4400" dirty="0"/>
              <a:t>End hunger, achieve food security and improved nutrition, and promote sustainable agriculture.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65161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82E0-9208-8618-0B2C-4704C9E55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7754C-66C3-80A5-28F5-61D3AD1A7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38880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IE" sz="3600" dirty="0"/>
                        <a:t>2. Zero Hunger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Crop Yield Forecasting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Food Waste Analytics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Precision Agriculture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AI-Driven Food Distribution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10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10605-EC9E-78C4-E2A2-D35F73EA3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4FD793C-63FA-AAC4-56F5-283D3895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ACBCB-F9EA-7AE1-BC03-D1F1C1CE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D2A16-39D2-49EA-1CD9-2804F0912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Zero Hunger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b="1" dirty="0">
                <a:solidFill>
                  <a:srgbClr val="FF0000"/>
                </a:solidFill>
              </a:rPr>
              <a:t>Data Science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Crop Yield Forecasting</a:t>
            </a:r>
            <a:r>
              <a:rPr lang="en-US" sz="4400" dirty="0"/>
              <a:t>: Analyze weather patterns, soil data, and remote sensing inputs to forecast agricultural yields. This helps governments and NGOs prepare food storage and distribution plans in advance. </a:t>
            </a:r>
          </a:p>
        </p:txBody>
      </p:sp>
    </p:spTree>
    <p:extLst>
      <p:ext uri="{BB962C8B-B14F-4D97-AF65-F5344CB8AC3E}">
        <p14:creationId xmlns:p14="http://schemas.microsoft.com/office/powerpoint/2010/main" val="281098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982A-E340-72FF-8B6B-EC996185A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423E14D-2F69-D2FB-57EC-676821B8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240B1-B110-BDFA-9395-B75F1540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BDDC-6869-5D50-5F26-D5F9D63E0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Zero Hunger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b="1" dirty="0">
                <a:solidFill>
                  <a:srgbClr val="FF0000"/>
                </a:solidFill>
              </a:rPr>
              <a:t>Data Science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Food Waste Analytics</a:t>
            </a:r>
            <a:r>
              <a:rPr lang="en-US" sz="4400" dirty="0"/>
              <a:t>: Use supply chain data to analyze where and why food waste occurs (e.g., overstocking, transportation delays), enabling more efficient logistics and reducing spoilage.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91304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A31A-EDF4-4DDF-2F81-331E5A446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068A1F1-52A2-8C23-2D89-5D095AA9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1B029-5FC1-899F-2238-2CF25061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076A-3777-626F-D458-8C5E71F3E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Zero Hunger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b="1" dirty="0">
                <a:solidFill>
                  <a:srgbClr val="FF0000"/>
                </a:solidFill>
              </a:rPr>
              <a:t>Artificial Intelligence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Precision Agriculture:</a:t>
            </a:r>
            <a:r>
              <a:rPr lang="en-US" sz="4400" dirty="0"/>
              <a:t> Use AI-powered drones and computer vision to detect crop diseases, pest infestations, or irrigation issues in real-time, optimizing input use and improving yields for smallholder farmers. </a:t>
            </a:r>
          </a:p>
        </p:txBody>
      </p:sp>
    </p:spTree>
    <p:extLst>
      <p:ext uri="{BB962C8B-B14F-4D97-AF65-F5344CB8AC3E}">
        <p14:creationId xmlns:p14="http://schemas.microsoft.com/office/powerpoint/2010/main" val="126853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1B47-AEF3-7B24-47F2-53F978618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E4AE715-C917-FFA3-21E9-069A0A05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7882E-B579-9C71-1B09-865A54D8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4EA3E-B21E-67D2-A6F6-0C65C98CA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Zero Hunger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b="1" dirty="0">
                <a:solidFill>
                  <a:srgbClr val="FF0000"/>
                </a:solidFill>
              </a:rPr>
              <a:t>Artificial Intelligence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AI-Driven Food Distribution:</a:t>
            </a:r>
            <a:r>
              <a:rPr lang="en-US" sz="4400" dirty="0"/>
              <a:t> Apply reinforcement learning to dynamically allocate surplus food from restaurants, supermarkets, and farms to shelters or food banks based on current demand and perishability.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20768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16F51-BD48-501B-8603-8D73A503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761F4E0D-80AC-0628-D765-D9540255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9AB16-0B2B-A599-63BF-B0D501CB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07AE-8C80-AD67-3C0B-60621355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3. Good Health and Well-being: </a:t>
            </a:r>
          </a:p>
          <a:p>
            <a:endParaRPr lang="en-US" sz="4400" b="1" dirty="0"/>
          </a:p>
          <a:p>
            <a:r>
              <a:rPr lang="en-US" sz="4400" dirty="0"/>
              <a:t>Ensure healthy lives and promote well-being for all at all ages.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50763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wing plant">
            <a:extLst>
              <a:ext uri="{FF2B5EF4-FFF2-40B4-BE49-F238E27FC236}">
                <a16:creationId xmlns:a16="http://schemas.microsoft.com/office/drawing/2014/main" id="{7B836B4D-D6E0-D4D7-1F9E-9133896F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7000D-5970-E6F4-8FD0-970C279A7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E" sz="5200">
                <a:solidFill>
                  <a:srgbClr val="FFFFFF"/>
                </a:solidFill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3988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8739C-C8C6-CA2C-5927-70742D36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947A40-D941-C11C-BC3E-F0E6707A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95179"/>
              </p:ext>
            </p:extLst>
          </p:nvPr>
        </p:nvGraphicFramePr>
        <p:xfrm>
          <a:off x="1143000" y="719666"/>
          <a:ext cx="101269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3. Good Health and Well-being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Disease Surveillance Systems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Performance Evaluation in Healthcare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 Diagnostics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Mental Health Support Tools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57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3EEA-4C36-8F9F-1AC0-0D63D17E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C6BDBB8-C686-BECA-9BC5-453B727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C30AA-73B3-9D10-CDD3-5BC97835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E8593-B852-E52A-08DB-710EBCB7A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3. Good Health and Well-being: Data Science</a:t>
            </a:r>
          </a:p>
          <a:p>
            <a:r>
              <a:rPr lang="en-US" sz="4400" b="1" dirty="0"/>
              <a:t>Disease Surveillance Systems:</a:t>
            </a:r>
            <a:r>
              <a:rPr lang="en-US" sz="4400" dirty="0"/>
              <a:t> Integrate hospital admissions, pharmacy sales, and public health data to detect early signs of disease outbreaks, enabling faster public health responses.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137697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C2D2B-2E21-5C4A-52F9-4FD09E7C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ACF86A4-6A4D-579C-68AD-50E3F058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C12CF-1D4F-87DF-EEC8-031A6AAA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3654D-E12C-7F4E-D5BA-B4CC97CA5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3. Good Health and Well-being: Data Science</a:t>
            </a:r>
          </a:p>
          <a:p>
            <a:r>
              <a:rPr lang="en-US" sz="4400" b="1" dirty="0"/>
              <a:t>Performance Evaluation in Healthcare:</a:t>
            </a:r>
            <a:r>
              <a:rPr lang="en-US" sz="4400" dirty="0"/>
              <a:t> Analyze patient outcomes, readmission rates, and provider efficiency to evaluate hospitals and clinics, helping policymakers allocate resources better.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94811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561E-3A2F-5E74-1F87-738C51BC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B165E14-5A93-9D19-1D52-59B80E47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125D1-F3B9-C391-88C4-119CCFEE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BB49B-6D98-B5CC-841A-AF68FBD9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3. Good Health and Well-being: Artificial Intelligence</a:t>
            </a:r>
          </a:p>
          <a:p>
            <a:r>
              <a:rPr lang="en-US" sz="4400" b="1" dirty="0"/>
              <a:t>AI Diagnostics:</a:t>
            </a:r>
            <a:r>
              <a:rPr lang="en-US" sz="4400" dirty="0"/>
              <a:t> Deploy deep learning models to analyze X-rays, MRIs, or histology slides to diagnose diseases such as pneumonia, cancer, or tuberculosis, especially where trained radiologists are unavailable. </a:t>
            </a:r>
          </a:p>
        </p:txBody>
      </p:sp>
    </p:spTree>
    <p:extLst>
      <p:ext uri="{BB962C8B-B14F-4D97-AF65-F5344CB8AC3E}">
        <p14:creationId xmlns:p14="http://schemas.microsoft.com/office/powerpoint/2010/main" val="1552475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40D54-0BEE-C4E7-70F3-62FD0E4B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62FEA72-AA55-AAE7-B282-6EBB50F8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B708C-E536-869B-5B9A-D7E6882C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EB7AA-26CD-68D0-8CBA-AB34F5F71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3. Good Health and Well-being: Artificial Intelligence</a:t>
            </a:r>
          </a:p>
          <a:p>
            <a:r>
              <a:rPr lang="en-US" sz="4400" b="1" dirty="0"/>
              <a:t>Mental Health Support Tools:</a:t>
            </a:r>
            <a:r>
              <a:rPr lang="en-US" sz="4400" dirty="0"/>
              <a:t> Build AI systems that detect signs of depression, anxiety, or suicidal ideation from voice patterns or social media posts, prompting timely intervention or connecting users to services.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83261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494F9-8A4A-7D83-E9A2-85D14CBBE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24C7836-0BFA-BD9A-E4BC-0B437C70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2B9CB-134E-E33C-AF90-EB5BAA38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C7EEA-446A-F07D-7EBE-C496DD317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Quality Education: </a:t>
            </a:r>
          </a:p>
          <a:p>
            <a:endParaRPr lang="en-US" sz="4400" b="1" dirty="0"/>
          </a:p>
          <a:p>
            <a:r>
              <a:rPr lang="en-US" sz="4400" dirty="0"/>
              <a:t>Ensure inclusive and equitable quality education and promote lifelong learning opportunities for all.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3149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6F9A7-B8C5-4901-7FB9-80C5799F9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862BA4-6FF3-8C26-ECEF-C6469BA49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558695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4. Quality Education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Learning Analytics Dashboards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Equity in Education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Adaptive Learning Platforms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Virtual Teaching Assistants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9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64974-0A36-8B47-C837-80020E15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E8E726B0-7362-6FBA-17EC-375B1F67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4E693-342E-AF39-7E07-63991D32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73081-957C-920C-FA81-464589A7F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Quality Education: Data Science</a:t>
            </a:r>
          </a:p>
          <a:p>
            <a:r>
              <a:rPr lang="en-US" sz="4400" b="1" dirty="0"/>
              <a:t>Learning Analytics Dashboards:</a:t>
            </a:r>
            <a:r>
              <a:rPr lang="en-US" sz="4400" dirty="0"/>
              <a:t> Track student attendance, performance, and engagement in real-time to help teachers personalize instruction and identify students who may be falling behind. </a:t>
            </a:r>
          </a:p>
        </p:txBody>
      </p:sp>
    </p:spTree>
    <p:extLst>
      <p:ext uri="{BB962C8B-B14F-4D97-AF65-F5344CB8AC3E}">
        <p14:creationId xmlns:p14="http://schemas.microsoft.com/office/powerpoint/2010/main" val="2116949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B05F1-590C-A6D2-1FCD-226BDE0A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707511F-4823-3285-DF16-D73583E5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6C1FB-FE46-B02C-80D4-AF0F78B3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126B6-FE24-01F4-D343-D04D142A7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Quality Education: Data Science</a:t>
            </a:r>
          </a:p>
          <a:p>
            <a:r>
              <a:rPr lang="en-US" sz="4400" b="1" dirty="0"/>
              <a:t>Equity in Education:</a:t>
            </a:r>
            <a:r>
              <a:rPr lang="en-US" sz="4400" dirty="0"/>
              <a:t> Analyze access to educational resources (e.g., books, internet access) and outcomes across socioeconomic and geographic lines to design more equitable educational policies.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59225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44C4-CCCC-3876-FF80-874C3B5C4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EEEBB34-321B-DD16-8B62-AC6D552A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62F21-040A-1885-CD18-CC71482E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92AE2-15E6-96C0-85DE-D68C6D34F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Quality Education: Artificial Intelligence</a:t>
            </a:r>
          </a:p>
          <a:p>
            <a:r>
              <a:rPr lang="en-US" sz="4400" b="1" dirty="0"/>
              <a:t>Adaptive Learning Platforms:</a:t>
            </a:r>
            <a:r>
              <a:rPr lang="en-US" sz="4400" dirty="0"/>
              <a:t> Use AI algorithms to tailor learning paths for students based on their strengths, weaknesses, and learning pace, helping improve retention and comprehension.</a:t>
            </a:r>
          </a:p>
        </p:txBody>
      </p:sp>
    </p:spTree>
    <p:extLst>
      <p:ext uri="{BB962C8B-B14F-4D97-AF65-F5344CB8AC3E}">
        <p14:creationId xmlns:p14="http://schemas.microsoft.com/office/powerpoint/2010/main" val="123704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3E7F-6AF3-4C84-D2ED-89E2038C0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0DF7CB51-51BE-6F6F-AF76-23104B54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0769C-FA4C-BB1F-9563-73C31532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94EF8-CA87-F320-09FF-1FECFBF8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000" dirty="0"/>
              <a:t>The 2030 Agenda for Sustainable Development, adopted by all United Nations members in 2015, created 17 world Sustainable Development Goals (SDGs). </a:t>
            </a:r>
          </a:p>
          <a:p>
            <a:r>
              <a:rPr lang="en-US" sz="4000" dirty="0"/>
              <a:t>The aim of these global goals is "peace and prosperity for people and the planet" – while tackling climate change and working to preserve oceans and forests.</a:t>
            </a:r>
          </a:p>
        </p:txBody>
      </p:sp>
    </p:spTree>
    <p:extLst>
      <p:ext uri="{BB962C8B-B14F-4D97-AF65-F5344CB8AC3E}">
        <p14:creationId xmlns:p14="http://schemas.microsoft.com/office/powerpoint/2010/main" val="244724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A9783-ADBB-0E46-BD0D-0E3D3E8E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14EF869-C470-DA6F-CFBD-D8266E4D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C43F4-69ED-9826-871B-C3959DA6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BEC12-8F84-B4AB-2F8C-16A8039D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Quality Education: Artificial Intelligence</a:t>
            </a:r>
          </a:p>
          <a:p>
            <a:r>
              <a:rPr lang="en-US" sz="4400" b="1" dirty="0"/>
              <a:t>Virtual Teaching Assistants:</a:t>
            </a:r>
            <a:r>
              <a:rPr lang="en-US" sz="4400" dirty="0"/>
              <a:t> Create AI agents that can answer student queries, provide practice questions, or explain concepts, freeing up human teachers to focus on personalized guidance.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413506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B09CA-CF5E-BAEB-519B-A70139D4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7132B25-D5BD-CC48-0E82-B313D80A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299A1-3879-CAE8-D3F9-71DDE04D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A1185-0610-DD82-9415-D445C8233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5. Gender Equality: </a:t>
            </a:r>
          </a:p>
          <a:p>
            <a:endParaRPr lang="en-US" sz="4400" b="1" dirty="0"/>
          </a:p>
          <a:p>
            <a:r>
              <a:rPr lang="en-US" sz="4400" dirty="0"/>
              <a:t>Achieve gender equality and empower all women and girls.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771176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CFA1-663B-4462-9D16-E3F173AC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21344E-18CC-2056-5B4C-ACB7256C9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32341"/>
              </p:ext>
            </p:extLst>
          </p:nvPr>
        </p:nvGraphicFramePr>
        <p:xfrm>
          <a:off x="1143000" y="719666"/>
          <a:ext cx="101269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5. Gender Equality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Gender Disparity Audits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Monitoring Gender-Based Violence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NLP for Abuse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Bias Mitigation in Hiring AI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31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F7810-552D-AA0C-364F-0BB39847B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5B120385-CE77-CAF0-64E2-B318A50C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8B932-0154-B2E0-174E-7321F07E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FA688-86D3-2B04-EF4C-9A6C1344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5. Gender Equality: Data Science</a:t>
            </a:r>
            <a:endParaRPr lang="en-US" sz="4400" b="1" dirty="0"/>
          </a:p>
          <a:p>
            <a:r>
              <a:rPr lang="en-US" sz="4400" b="1" dirty="0"/>
              <a:t>Gender Disparity Audits</a:t>
            </a:r>
            <a:r>
              <a:rPr lang="en-US" sz="4400" dirty="0"/>
              <a:t>: Analyze salaries, promotion rates, and hiring data across sectors to identify and address systemic gender inequalities in the workplace. </a:t>
            </a:r>
          </a:p>
        </p:txBody>
      </p:sp>
    </p:spTree>
    <p:extLst>
      <p:ext uri="{BB962C8B-B14F-4D97-AF65-F5344CB8AC3E}">
        <p14:creationId xmlns:p14="http://schemas.microsoft.com/office/powerpoint/2010/main" val="2378508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694F2-F5B9-7B4F-04F3-A0E8BDBD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98C008B-A794-E384-CA74-4A75DDC3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FFDAD-10A3-84C3-9090-BA9BFED8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F30D0-EBCB-924A-8B48-6C8E3662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5. Gender Equality: Data Science</a:t>
            </a:r>
            <a:endParaRPr lang="en-US" sz="4400" b="1" dirty="0"/>
          </a:p>
          <a:p>
            <a:r>
              <a:rPr lang="en-US" sz="4400" b="1" dirty="0"/>
              <a:t>Monitoring Gender-Based Violence</a:t>
            </a:r>
            <a:r>
              <a:rPr lang="en-US" sz="4400" dirty="0"/>
              <a:t>: Use text mining on social media, news articles, and police reports to identify trends and hotspots for domestic or sexual violence.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625521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0E857-DD6F-A855-5EFA-BC73DE3E7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8B9AD80D-D77C-1FC2-0417-4D6CB95C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ABDA7B-ABF6-5B5B-91C4-66FDDF54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C17F9-9E71-2CA1-E87E-3F7FD27D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5. Gender Equality: Artificial Intelligence</a:t>
            </a:r>
            <a:endParaRPr lang="en-US" sz="4400" b="1" dirty="0"/>
          </a:p>
          <a:p>
            <a:r>
              <a:rPr lang="en-US" sz="4400" b="1" dirty="0"/>
              <a:t>NLP for Abuse Detection:</a:t>
            </a:r>
            <a:r>
              <a:rPr lang="en-US" sz="4400" dirty="0"/>
              <a:t> Develop AI tools to monitor online forums and messaging platforms for misogynistic, abusive, or threatening language, flagging dangerous users for moderation or legal action.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17598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B4B77-0581-8563-2BCC-0813B04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5BC45A49-BA76-77EC-46F9-2227E2EE5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FB656-2505-F79A-8C91-42426B16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4C0AC-6AFC-E7DB-900A-F3881640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5. Gender Equality: Artificial Intelligence</a:t>
            </a:r>
            <a:endParaRPr lang="en-US" sz="4400" b="1" dirty="0"/>
          </a:p>
          <a:p>
            <a:r>
              <a:rPr lang="en-US" sz="4400" b="1" dirty="0"/>
              <a:t>Bias Mitigation in Hiring AI:</a:t>
            </a:r>
            <a:r>
              <a:rPr lang="en-US" sz="4400" dirty="0"/>
              <a:t> Train recruitment algorithms to recognize and correct for gender biases in job descriptions and candidate screening, ensuring equitable hiring practices.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759800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508C27-5124-9FAE-6F83-2C4808BE7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BBA517C-6F48-6D76-FA25-7143B01A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29B01-4041-FDC3-DFF3-BA558F85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2203-6FBC-FC3D-EFE4-A5DFA5357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Clean Water and Sanitation: </a:t>
            </a:r>
          </a:p>
          <a:p>
            <a:endParaRPr lang="en-US" sz="4400" b="1" dirty="0"/>
          </a:p>
          <a:p>
            <a:r>
              <a:rPr lang="en-US" sz="4400" dirty="0"/>
              <a:t>Ensure availability and sustainable management of water and sanitation for all.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13560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2FFCC-73DA-8371-427C-106C5AD2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4927ED-B7A7-F8BE-62B6-1ADCE623C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054968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6. Clean Water and Sanitation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Water Quality Monitoring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Usage Pattern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Smart Leak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Water Resource Prediction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174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7B230-30EB-55C4-56B8-974A4883F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78591CA-4D9D-C8DD-B5BC-95FE26D0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F3ED16-EE0A-DB3A-9A97-6F88E56A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1E276-D8B9-6A64-4EFC-D00C3CF30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Clean Water and Sanitation: Data Science</a:t>
            </a:r>
          </a:p>
          <a:p>
            <a:r>
              <a:rPr lang="en-US" sz="4400" b="1" dirty="0"/>
              <a:t>Water Quality Monitoring:</a:t>
            </a:r>
            <a:r>
              <a:rPr lang="en-US" sz="4400" dirty="0"/>
              <a:t> Combine sensor data (e.g., pH, turbidity, heavy metals) with historical data to identify contamination trends and alert authorities to potential health risks.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91607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D9D34-313B-C8BA-BD85-F96AFFDD3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69C03E7-ECED-0582-8ADA-3E1EB87F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2F22A-F07B-67D6-4D0D-468184FF4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16A19-C54F-1DBB-5034-2F5C1E0B4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000" dirty="0"/>
              <a:t>The SDGs highlight the connections between the environmental, social and economic aspects of sustainable development. Sustainability is at the center of the SDGs, as the term sustainable development implies.</a:t>
            </a:r>
          </a:p>
        </p:txBody>
      </p:sp>
    </p:spTree>
    <p:extLst>
      <p:ext uri="{BB962C8B-B14F-4D97-AF65-F5344CB8AC3E}">
        <p14:creationId xmlns:p14="http://schemas.microsoft.com/office/powerpoint/2010/main" val="2276236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22E2-BDB8-B82B-F966-0209EA99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28A3DD1-76D1-105F-9B09-95E8E90A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0EC1F-A730-B627-E5DD-66900979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5018-18ED-3D47-5119-353C75C5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Clean Water and Sanitation: Data Science</a:t>
            </a:r>
          </a:p>
          <a:p>
            <a:r>
              <a:rPr lang="en-US" sz="4400" b="1" dirty="0"/>
              <a:t>Usage Pattern Analysis:</a:t>
            </a:r>
            <a:r>
              <a:rPr lang="en-US" sz="4400" dirty="0"/>
              <a:t> Analyze household and agricultural water consumption to detect inefficiencies and guide the design of conservation policies.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91444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1E672-1DA0-9478-63E7-3B1DD37A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0D6174B4-84F2-CE82-E7BD-28C58AD6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474D77-A0AA-31BE-6A4F-FAC9C59EE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493E0-AAD8-80A0-DB4A-7BD4A5AE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Clean Water and Sanitation: Artificial Intelligence</a:t>
            </a:r>
            <a:endParaRPr lang="en-US" sz="4400" b="1" dirty="0"/>
          </a:p>
          <a:p>
            <a:r>
              <a:rPr lang="en-US" sz="4400" b="1" dirty="0"/>
              <a:t>Smart Leak Detection:</a:t>
            </a:r>
            <a:r>
              <a:rPr lang="en-US" sz="4400" dirty="0"/>
              <a:t> Use AI models to analyze pressure and flow data in water pipelines to detect and localize leaks, preventing water loss and reducing infrastructure costs.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552032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DDD05-40BB-BEAD-9907-8D671460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0EC33CD-34EC-0968-CE23-64A0F089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F469-27FA-C92D-5BD0-80415EDB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D4430-FC3C-5036-C778-DD8BDA207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Clean Water and Sanitation: Artificial Intelligence</a:t>
            </a:r>
            <a:endParaRPr lang="en-US" sz="4400" b="1" dirty="0"/>
          </a:p>
          <a:p>
            <a:r>
              <a:rPr lang="en-US" sz="4400" b="1" dirty="0"/>
              <a:t>Water Resource Prediction:</a:t>
            </a:r>
            <a:r>
              <a:rPr lang="en-US" sz="4400" dirty="0"/>
              <a:t> Apply machine learning to forecast rainfall, drought patterns, and reservoir levels based on climate and hydrological data for more proactive water management.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458081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7C898-49BF-6BFA-3E02-5F9FA27DB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69556D4-B5DC-C171-6787-96BBAD37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C4827-E770-9340-4297-CB5B9632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BEE9-64A8-EABD-6C81-485976B72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7. Affordable and Clean Energy: </a:t>
            </a:r>
          </a:p>
          <a:p>
            <a:endParaRPr lang="en-US" sz="4400" b="1" dirty="0"/>
          </a:p>
          <a:p>
            <a:r>
              <a:rPr lang="en-US" sz="4400" dirty="0"/>
              <a:t>Ensure access to affordable, reliable, sustainable, and modern energy for all.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86308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177BE-827B-7608-6A35-95F7111E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180C04-650B-62F2-3222-4A83BC9FB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18342"/>
              </p:ext>
            </p:extLst>
          </p:nvPr>
        </p:nvGraphicFramePr>
        <p:xfrm>
          <a:off x="1143000" y="719666"/>
          <a:ext cx="101269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7. Affordable and Clean Energy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Energy Access Mapping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Impact Evaluation of Renewable Projects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Smart Grid Optimization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Predictive Maintenance for Solar Farms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833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8D3F-8989-84F6-9D2E-F2F371C9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B03E5A3-F66F-81EC-29CD-3BCD5D40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76D96-2992-1888-410D-FE478B46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6AC-08BE-0CC1-8C9A-47D54EBA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7. Affordable and Clean Energy: Data Science</a:t>
            </a:r>
            <a:endParaRPr lang="en-US" sz="4400" b="1" dirty="0"/>
          </a:p>
          <a:p>
            <a:r>
              <a:rPr lang="en-US" sz="4400" b="1" dirty="0"/>
              <a:t>Energy Access Mapping:</a:t>
            </a:r>
            <a:r>
              <a:rPr lang="en-US" sz="4400" dirty="0"/>
              <a:t> Use satellite imagery and census data to identify areas without reliable electricity, aiding in the design of rural electrification programs.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838859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2EEA-CCFC-BC07-20A7-3150D360D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329AF05-6B46-7FB8-FAAD-37D6F3C2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A66C7-DF52-469D-688F-8CB8753F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724AC-0614-A0A3-E5F8-910565527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7. Affordable and Clean Energy: Data Science</a:t>
            </a:r>
            <a:endParaRPr lang="en-US" sz="4400" b="1" dirty="0"/>
          </a:p>
          <a:p>
            <a:r>
              <a:rPr lang="en-US" sz="4400" b="1" dirty="0"/>
              <a:t>Impact Evaluation of Renewable Projects:</a:t>
            </a:r>
            <a:r>
              <a:rPr lang="en-US" sz="4400" dirty="0"/>
              <a:t> Monitor the economic, health, and environmental impacts of solar and wind installations using longitudinal data.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99724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5DC9F-D719-E882-FB2B-EC71F857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05EA397-8FB2-AD67-5397-882BB5E7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E4A50-2865-BCD3-7EC2-5B43DD1C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72516-B8BA-D9CB-02B8-90E8C9CF3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7. Affordable and Clean Energy: Artificial Intelligence</a:t>
            </a:r>
            <a:endParaRPr lang="en-US" sz="4400" b="1" dirty="0"/>
          </a:p>
          <a:p>
            <a:r>
              <a:rPr lang="en-US" sz="4400" b="1" dirty="0"/>
              <a:t>Smart Grid Optimization:</a:t>
            </a:r>
            <a:r>
              <a:rPr lang="en-US" sz="4400" dirty="0"/>
              <a:t> Implement AI systems to balance electricity supply and demand in real-time, reducing blackouts and improving efficiency in urban energy systems.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031390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BC2F-45D7-7906-2E20-7BAE06FC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A48545E-4CB5-E106-B245-2B186235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E8034-440A-80E8-5916-A687BF82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2DE5-0420-5C29-82E7-DE3031149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7. Affordable and Clean Energy: Artificial Intelligence</a:t>
            </a:r>
            <a:endParaRPr lang="en-US" sz="4400" b="1" dirty="0"/>
          </a:p>
          <a:p>
            <a:r>
              <a:rPr lang="en-US" sz="4400" b="1" dirty="0"/>
              <a:t>Predictive Maintenance for Solar Farms:</a:t>
            </a:r>
            <a:r>
              <a:rPr lang="en-US" sz="4400" dirty="0"/>
              <a:t> Use computer vision and anomaly detection algorithms to identify failing solar panels or inverters before they cause system-wide issues.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817764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31A58-8E45-161E-7ACC-011CBD226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F557196-370B-82E7-25C9-D733D19B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BC9BF-D417-658F-DBE0-336C2CE2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A159-56BC-2B1D-A7DE-3394E6F5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Decent Work and Economic Growth: </a:t>
            </a:r>
          </a:p>
          <a:p>
            <a:endParaRPr lang="en-US" sz="4400" b="1" dirty="0"/>
          </a:p>
          <a:p>
            <a:r>
              <a:rPr lang="en-US" sz="4400" dirty="0"/>
              <a:t>Promote sustained, inclusive, and sustainable economic growth, full and productive employment, and decent work for all.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20802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55D44-11A8-84B2-7678-76B2D8339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pinion: SDGs and sustainability should be key issue for Denmark's next  government - DI">
            <a:extLst>
              <a:ext uri="{FF2B5EF4-FFF2-40B4-BE49-F238E27FC236}">
                <a16:creationId xmlns:a16="http://schemas.microsoft.com/office/drawing/2014/main" id="{110BDA64-EA19-3F05-541E-8B11C752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33" y="0"/>
            <a:ext cx="9649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776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551E7-B9AB-DEE4-354C-D0385CB27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B4DDF-A8AF-8AA1-F0CC-FAF158867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406630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8. Decent Work and Economic Growth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/>
                        <a:t>Labour</a:t>
                      </a:r>
                      <a:r>
                        <a:rPr lang="en-US" sz="3600" b="1" dirty="0"/>
                        <a:t> Market Forecasting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Small Business Monitoring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Fair AI Resume Screening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AI-Driven Skill Matching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248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02AA-B78C-8517-73E8-7AA1CCED7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2F20CBF-8669-0493-4CFD-ADCFA3A3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C1C8-2D15-9536-DEDF-92AEEB19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4C01-0137-D78A-24BB-81E16148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Decent Work and Economic Growth: Data Science </a:t>
            </a:r>
            <a:endParaRPr lang="en-US" sz="4400" b="1" dirty="0"/>
          </a:p>
          <a:p>
            <a:r>
              <a:rPr lang="en-US" sz="4400" b="1" dirty="0" err="1"/>
              <a:t>Labour</a:t>
            </a:r>
            <a:r>
              <a:rPr lang="en-US" sz="4400" b="1" dirty="0"/>
              <a:t> Market Forecasting:</a:t>
            </a:r>
            <a:r>
              <a:rPr lang="en-US" sz="4400" dirty="0"/>
              <a:t> Analyze job postings, unemployment claims, and education trends to predict </a:t>
            </a:r>
            <a:r>
              <a:rPr lang="en-US" sz="4400" dirty="0" err="1"/>
              <a:t>labour</a:t>
            </a:r>
            <a:r>
              <a:rPr lang="en-US" sz="4400" dirty="0"/>
              <a:t> shortages or oversupply in specific industries or regions. </a:t>
            </a:r>
          </a:p>
        </p:txBody>
      </p:sp>
    </p:spTree>
    <p:extLst>
      <p:ext uri="{BB962C8B-B14F-4D97-AF65-F5344CB8AC3E}">
        <p14:creationId xmlns:p14="http://schemas.microsoft.com/office/powerpoint/2010/main" val="8625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0574-442D-3626-A64D-F5B7D3B2F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0770B60-1E41-0191-030D-3968431B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899E9-D500-86DA-EFD1-BB87DDA3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38A70-2FCD-8075-1475-73F049290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Decent Work and Economic Growth: Data Science </a:t>
            </a:r>
            <a:endParaRPr lang="en-US" sz="4400" b="1" dirty="0"/>
          </a:p>
          <a:p>
            <a:r>
              <a:rPr lang="en-US" sz="4400" b="1" dirty="0"/>
              <a:t>Small Business Monitoring:</a:t>
            </a:r>
            <a:r>
              <a:rPr lang="en-US" sz="4400" dirty="0"/>
              <a:t> Track micro-enterprise growth, loan repayment </a:t>
            </a:r>
            <a:r>
              <a:rPr lang="en-US" sz="4400" dirty="0" err="1"/>
              <a:t>behaviour</a:t>
            </a:r>
            <a:r>
              <a:rPr lang="en-US" sz="4400" dirty="0"/>
              <a:t>, and income trends to assess the health of local economies.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701445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32DC-A500-74CE-440C-D33B28CB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43F19FB-E104-2C76-7E62-711E4369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7BF95-88FE-4BDA-AEBC-32113D41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49AE-2450-35DA-6E77-9B66A6965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Decent Work and Economic Growth: Artificial Intelligence </a:t>
            </a:r>
            <a:endParaRPr lang="en-US" sz="4400" b="1" dirty="0"/>
          </a:p>
          <a:p>
            <a:r>
              <a:rPr lang="en-US" sz="4400" b="1" dirty="0"/>
              <a:t>Fair AI Resume Screening:</a:t>
            </a:r>
            <a:r>
              <a:rPr lang="en-US" sz="4400" dirty="0"/>
              <a:t> Build inclusive AI systems that evaluate candidates based on skills and experience while mitigating gender, racial, or age-related biases in hiring.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623756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D758D-B4A6-51D0-1898-98B33656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E9D72E5D-B5E6-AC42-29ED-1883CE22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4F9D6-936E-DB76-A6F1-D7C43790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2B28-0F3D-8A12-4C95-0147557CE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Decent Work and Economic Growth: Artificial Intelligence </a:t>
            </a:r>
            <a:endParaRPr lang="en-US" sz="4400" b="1" dirty="0"/>
          </a:p>
          <a:p>
            <a:r>
              <a:rPr lang="en-US" sz="4400" b="1" dirty="0"/>
              <a:t>AI-Driven Skill Matching:</a:t>
            </a:r>
            <a:r>
              <a:rPr lang="en-US" sz="4400" dirty="0"/>
              <a:t> Use AI to recommend training programs or job opportunities to individuals based on emerging market needs and personal skill gaps.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750509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52AF9-4145-ACD1-0D37-B835C40A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1684C53-482C-2FFC-A5AC-B14295D58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3BE9E-741D-EA46-C7DF-B8996447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5D40-AC2A-D093-08CF-7C881D51C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9. Industry, Innovation, and Infrastructure: </a:t>
            </a:r>
          </a:p>
          <a:p>
            <a:endParaRPr lang="en-US" sz="4400" b="1" dirty="0"/>
          </a:p>
          <a:p>
            <a:r>
              <a:rPr lang="en-US" sz="4400" dirty="0"/>
              <a:t>Build resilient infrastructure, promote inclusive and sustainable industrialization, and foster innovation.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838340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0658E-0BFD-964D-ECA5-F88083FB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C1CCFE-929B-8B3B-CDDC-3B65A44BE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768339"/>
              </p:ext>
            </p:extLst>
          </p:nvPr>
        </p:nvGraphicFramePr>
        <p:xfrm>
          <a:off x="1143000" y="719666"/>
          <a:ext cx="101269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9. Industry, Innovation, and Infrastructure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Infrastructure Needs Assessment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R&amp;D Performance Tracking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Predictive Maintenance for Infrastructure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Intelligent Manufacturing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372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1831-F7D3-8AAB-AC7F-852FEB095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73D502CC-37D3-2D12-A715-E363D76C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8833C-F1E3-818A-0D97-FFE57A7A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E9681-DD6E-D47D-5669-5B82BEAA0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9. Industry, Innovation, and Infrastructure: Data Science</a:t>
            </a:r>
          </a:p>
          <a:p>
            <a:r>
              <a:rPr lang="en-US" sz="4400" b="1" dirty="0"/>
              <a:t>Infrastructure Needs Assessment:</a:t>
            </a:r>
            <a:r>
              <a:rPr lang="en-US" sz="4400" dirty="0"/>
              <a:t> Use geospatial and economic data to identify underserved areas in terms of transport, connectivity, and logistics.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19144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2E39D-6F84-7270-55B3-8C03FE24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8272E965-59D8-552F-41C7-63856C19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4EA15-952B-60E2-E1BA-A52A2866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8F7D-1D2A-C744-6413-E9F71BB1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9. Industry, Innovation, and Infrastructure: Data Science</a:t>
            </a:r>
          </a:p>
          <a:p>
            <a:r>
              <a:rPr lang="en-US" sz="4400" b="1" dirty="0"/>
              <a:t>R&amp;D Performance Tracking:</a:t>
            </a:r>
            <a:r>
              <a:rPr lang="en-US" sz="4400" dirty="0"/>
              <a:t> Analyze patent filings, academic publications, and investment flows to identify innovation trends and gaps.</a:t>
            </a:r>
            <a:r>
              <a:rPr lang="en-US" sz="4400" b="1" dirty="0"/>
              <a:t>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586410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D7649-E562-38D8-C57E-47B25610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A817ED8-A1F0-9092-31D9-01095E37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3E21B-A559-D483-A650-265BC80A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82681-3AB5-F343-0A7E-AFA7C03E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9. Industry, Innovation, and Infrastructure: Artificial Intelligence </a:t>
            </a:r>
          </a:p>
          <a:p>
            <a:r>
              <a:rPr lang="en-US" sz="4400" b="1" dirty="0"/>
              <a:t>Predictive Maintenance for Infrastructure: </a:t>
            </a:r>
            <a:r>
              <a:rPr lang="en-US" sz="4400" dirty="0"/>
              <a:t>Monitor vibration, wear, and stress data on bridges, railways, or industrial machinery to predict failures and optimize maintenance. </a:t>
            </a:r>
          </a:p>
        </p:txBody>
      </p:sp>
    </p:spTree>
    <p:extLst>
      <p:ext uri="{BB962C8B-B14F-4D97-AF65-F5344CB8AC3E}">
        <p14:creationId xmlns:p14="http://schemas.microsoft.com/office/powerpoint/2010/main" val="92941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3929-371E-1919-9352-0D867B74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89BF0728-EB84-E8A8-786E-67F54A50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9F02F-152E-F564-F80F-E3D4052A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D6110-6814-C4E3-12BA-D2A74F21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000" dirty="0"/>
              <a:t>Website: </a:t>
            </a:r>
            <a:r>
              <a:rPr lang="en-US" sz="4400" dirty="0">
                <a:hlinkClick r:id="rId3"/>
              </a:rPr>
              <a:t>https://sdgs.un.org/goals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Let’s look at each goal, one at a time, and spend a few minutes thinking about how computers can help support each goal… 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448981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95C7F-4AFF-F842-AFCB-C73C20541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7905BF78-57B9-27CB-7048-FEFFD12E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7F8C6-EA2F-71CE-A596-DF6A7768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0DC3-A094-7C84-784E-A933BD046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9. Industry, Innovation, and Infrastructure: Artificial Intelligence </a:t>
            </a:r>
          </a:p>
          <a:p>
            <a:r>
              <a:rPr lang="en-US" sz="4400" b="1" dirty="0"/>
              <a:t>Intelligent Manufacturing:</a:t>
            </a:r>
            <a:r>
              <a:rPr lang="en-US" sz="4400" dirty="0"/>
              <a:t> Implement AI systems to optimize production schedules, reduce downtime, and improve quality control in factories.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524634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EDD00-0EA5-0D62-5538-6E75C08A0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9A0DD62-0B6B-2A1D-7E42-A8A02E9E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72891-FAD3-0F38-3721-050DF487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52E1-9C21-DB23-1A8D-6547C652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10. Reduced Inequality:</a:t>
            </a:r>
          </a:p>
          <a:p>
            <a:endParaRPr lang="en-US" sz="4400" b="1" dirty="0"/>
          </a:p>
          <a:p>
            <a:r>
              <a:rPr lang="en-US" sz="4400" dirty="0"/>
              <a:t>Reduce inequality within and among countries.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051551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1767-67F8-5ED5-8ED8-C98A347E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E3BEA8-37C1-55BF-6323-50FC46327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45210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10. Reduced Inequality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Disparity Mapping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Migration Flow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Real-Time Language Translation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Bias Auditing in Algorithms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572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AFE8F-DA33-E025-5540-5529EF7F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72AFB4D-F1ED-737A-0DF6-9BD1EF8A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A844C-2C0F-F40B-C39F-3659647A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30B47-B7F3-37F4-E280-E97338726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10. Reduced Inequality: Data Science</a:t>
            </a:r>
          </a:p>
          <a:p>
            <a:r>
              <a:rPr lang="en-US" sz="4400" b="1" dirty="0"/>
              <a:t>Disparity Mapping: </a:t>
            </a:r>
            <a:r>
              <a:rPr lang="en-US" sz="4400" dirty="0"/>
              <a:t>Visualize disparities in income, health, education, and digital access across regions and populations to support inclusive policymaking.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182720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1C19-2C81-D4D6-222B-A3A998D1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C7288A1-6A92-EE0F-3CA5-5A276682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3D7EE-3D3D-7B31-ED8C-89C9296A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D8146-30F7-1F8A-8AA5-32E7254D0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10. Reduced Inequality: Data Science</a:t>
            </a:r>
          </a:p>
          <a:p>
            <a:r>
              <a:rPr lang="en-US" sz="4400" b="1" dirty="0"/>
              <a:t>Migration Flow Analysis: </a:t>
            </a:r>
            <a:r>
              <a:rPr lang="en-US" sz="4400" dirty="0"/>
              <a:t>Use mobile data and surveys to track migration patterns and design services to support displaced or marginalized communities.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962428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6218-BE47-4F82-064C-B7ECB890A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512096A8-B593-1A8F-9030-57BA8863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AA3BF-7655-53AB-CF95-6306DC59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A843-9022-60CC-4507-A3449FFD1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10. Reduced Inequality: Artificial Intelligence </a:t>
            </a:r>
          </a:p>
          <a:p>
            <a:r>
              <a:rPr lang="en-US" sz="4400" b="1" dirty="0"/>
              <a:t>Real-Time Language Translation:</a:t>
            </a:r>
            <a:r>
              <a:rPr lang="en-US" sz="4400" dirty="0"/>
              <a:t> Use AI-based translation tools to help refugees, immigrants, or non-native speakers navigate legal, medical, and educational systems.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150220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29A6-5B9A-58E9-62D5-4E35A98C3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ED75FD4-6237-B41F-5F01-77B76C60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92EDB-9C22-B683-0614-2453AF6F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C17F8-6772-0F79-3B5D-3D312F3D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10. Reduced Inequality: Artificial Intelligence </a:t>
            </a:r>
          </a:p>
          <a:p>
            <a:r>
              <a:rPr lang="en-US" sz="4400" b="1" dirty="0"/>
              <a:t>Bias Auditing in Algorithms:</a:t>
            </a:r>
            <a:r>
              <a:rPr lang="en-US" sz="4400" dirty="0"/>
              <a:t> Implement fairness-aware AI auditing tools to evaluate whether credit scoring, hiring, or criminal justice algorithms treat all groups equitably.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28051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98E232-E6C0-E86A-7DE6-5AD184F97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47F4C37-D611-AC89-3912-0784E5FE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C5FA4-8214-8AD6-1F5E-5E2C7E04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C78DC-0673-7E06-E14E-B2F56F593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11. Sustainable Cities and Communities: </a:t>
            </a:r>
          </a:p>
          <a:p>
            <a:endParaRPr lang="en-US" sz="4400" b="1" dirty="0"/>
          </a:p>
          <a:p>
            <a:r>
              <a:rPr lang="en-US" sz="4400" dirty="0"/>
              <a:t>Make cities and human settlements inclusive, safe, resilient, and sustainable.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302004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0D42E-F087-9C24-7B16-86AFF2AD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0ABC98-A024-2B0A-824D-070F2D0E2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65258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11. Sustainable Cities and Communities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Urban Heat Island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Public Transit Optimization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 for Traffic Flow Management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Disaster Preparedness AI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412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3ABC0-01D1-5E68-8669-780C5373A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C9F190E-CFF2-33BB-DBA5-594D8744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7700A-579F-7157-D9C5-AC68B68A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80130-9EB0-2C9A-326A-215E48D47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11. Sustainable Cities and Communities: Data Science</a:t>
            </a:r>
          </a:p>
          <a:p>
            <a:r>
              <a:rPr lang="en-US" sz="4400" b="1" dirty="0"/>
              <a:t>Urban Heat Island Analysis:</a:t>
            </a:r>
            <a:r>
              <a:rPr lang="en-US" sz="4400" dirty="0"/>
              <a:t> Use satellite and temperature data to identify and mitigate overheating in cities through green infrastructure.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3947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EB5A0-F7D5-818F-62CF-3FA84DE0B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355DB25-C6BE-96B6-61AB-3E1E769E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BFC40-D459-5E45-5BA8-173B79A0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EC2ED-4DAE-35F1-879D-F10D5229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No Poverty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</a:p>
          <a:p>
            <a:endParaRPr lang="en-US" sz="4400" dirty="0"/>
          </a:p>
          <a:p>
            <a:r>
              <a:rPr lang="en-US" sz="4400" dirty="0"/>
              <a:t>End poverty in all its forms everywhere.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788630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7957F-621D-246A-CA5C-7B51C2FF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FF01F5F6-B0EA-06B1-6BAF-E06D8CAE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D9AF5-1E87-A283-8005-2B34AE0A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33C46-C007-8459-5C82-35C2C49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11. Sustainable Cities and Communities: Data Science</a:t>
            </a:r>
          </a:p>
          <a:p>
            <a:r>
              <a:rPr lang="en-US" sz="4400" b="1" dirty="0"/>
              <a:t>Public Transit Optimization:</a:t>
            </a:r>
            <a:r>
              <a:rPr lang="en-US" sz="4400" dirty="0"/>
              <a:t> Analyze ridership patterns, wait times, and transfers to improve efficiency and accessibility of public transportation systems.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5796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88456-BBE9-338D-B83B-D16397FF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E27E979-F06A-B20F-BAD3-502690C2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32A34-7B9A-C4A2-709B-D894749B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5C59-9AF2-CC34-CA4E-41F3BDD3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11. Sustainable Cities and Communities: Artificial Intelligence </a:t>
            </a:r>
          </a:p>
          <a:p>
            <a:r>
              <a:rPr lang="en-US" sz="4400" b="1" dirty="0"/>
              <a:t>AI for Traffic Flow Management: </a:t>
            </a:r>
            <a:r>
              <a:rPr lang="en-US" sz="4400" dirty="0"/>
              <a:t>Use reinforcement learning to optimize traffic signals and reduce congestion in real-time.</a:t>
            </a:r>
            <a:r>
              <a:rPr lang="en-US" sz="4400" b="1" dirty="0"/>
              <a:t>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2478381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C6FA-9B81-7C17-3C24-042CA14B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0B6606E-ADD8-96E5-261C-4B062CFB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564DE-EADD-DB03-6357-51E64BDB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0FD3-0CB1-9997-4364-26D888D7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11. Sustainable Cities and Communities: Artificial Intelligence </a:t>
            </a:r>
          </a:p>
          <a:p>
            <a:r>
              <a:rPr lang="en-US" sz="4400" b="1" dirty="0"/>
              <a:t>Disaster Preparedness AI:</a:t>
            </a:r>
            <a:r>
              <a:rPr lang="en-US" sz="4400" dirty="0"/>
              <a:t> Develop systems that predict floods, earthquakes, or fires and guide emergency response with optimized evacuation routes and resource allocation.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656308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0DD1AB-CDF5-0EB8-9894-BEDA866F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74C62D8-C9EB-F1B5-5A2F-857C6501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F75A6-122B-2DBD-B917-B79494F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3F180-8A9C-2AD3-690E-107B42AEF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12. Responsible Consumption and Production: </a:t>
            </a:r>
          </a:p>
          <a:p>
            <a:endParaRPr lang="en-US" sz="4400" b="1" dirty="0"/>
          </a:p>
          <a:p>
            <a:r>
              <a:rPr lang="en-US" sz="4400" dirty="0"/>
              <a:t>Ensure sustainable consumption and production patterns.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140055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D01AC-F6AB-E7C8-41A3-8A7DCDA9A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5AD85F-4C8D-0861-42D4-F8877B10F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25014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12. Responsible Consumption and Production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Life Cycle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Consumer Behavior Analytics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Waste Sorting Automation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Sustainable Supply Chain AI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444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A3065-E815-0DEA-40C6-6DAD9DE9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C79E9CE2-5C1C-1E80-B41F-B6D838B1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DFC48-0654-07E7-DFB4-6BAEEF1A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465E6-0D60-6952-6E85-D7075172B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12. Responsible Consumption and Production: Data Science</a:t>
            </a:r>
            <a:endParaRPr lang="en-US" sz="4400" b="1" dirty="0"/>
          </a:p>
          <a:p>
            <a:r>
              <a:rPr lang="en-US" sz="4400" b="1" dirty="0"/>
              <a:t>Life Cycle Analysis</a:t>
            </a:r>
            <a:r>
              <a:rPr lang="en-US" sz="4400" dirty="0"/>
              <a:t>: Use data models to estimate the environmental impact of goods and services from production to disposal, guiding sustainable design and consumer choices.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55005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AB3E8-024C-7C64-CA08-A2B5FD8E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E598691-C0CC-95C1-E2CE-D27CCB93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D895A-2EC9-8D9D-7C34-56FC257C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B00A-C647-B8F8-250A-9FD6754A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12. Responsible Consumption and Production: Data Science</a:t>
            </a:r>
            <a:endParaRPr lang="en-US" sz="4400" b="1" dirty="0"/>
          </a:p>
          <a:p>
            <a:r>
              <a:rPr lang="en-US" sz="4400" b="1" dirty="0"/>
              <a:t>Consumer Behavior Analytics</a:t>
            </a:r>
            <a:r>
              <a:rPr lang="en-US" sz="4400" dirty="0"/>
              <a:t>: Monitor purchasing trends to identify overconsumption patterns and support policies encouraging sustainable choices.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33440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CB24C-53B8-4463-DB36-A0A2FB269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C79E8CF5-E788-6701-BD5B-243B7FCF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EFC3A-C347-FD81-D2D5-A317F283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D6738-2862-F9C4-DC42-BB71014B1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12. Responsible Consumption and Production: Artificial Intelligence </a:t>
            </a:r>
            <a:endParaRPr lang="en-US" sz="4400" b="1" dirty="0"/>
          </a:p>
          <a:p>
            <a:r>
              <a:rPr lang="en-US" sz="4400" b="1" dirty="0"/>
              <a:t>Waste Sorting Automation: </a:t>
            </a:r>
            <a:r>
              <a:rPr lang="en-US" sz="4400" dirty="0"/>
              <a:t>Train computer vision models to identify and sort recyclable materials from general waste, improving recycling rates..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538105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4028-DA91-12A1-3C07-BD0640FC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C286786-936D-7F15-C425-AC11F35A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5B101-068E-979F-ABD4-F92DCE8B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111F8-EE06-B2AC-1289-12D0A9E3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12. Responsible Consumption and Production: Artificial Intelligence </a:t>
            </a:r>
            <a:endParaRPr lang="en-US" sz="4400" b="1" dirty="0"/>
          </a:p>
          <a:p>
            <a:r>
              <a:rPr lang="en-US" sz="4400" b="1" dirty="0"/>
              <a:t>Sustainable Supply Chain AI:</a:t>
            </a:r>
            <a:r>
              <a:rPr lang="en-US" sz="4400" dirty="0"/>
              <a:t> Predict supply chain disruptions and optimize sourcing to minimize waste, emissions, and overproduction.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726116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9E83D-37BB-0459-0E0E-8A23A5C65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38438C5A-BD22-9B40-2449-7729FAC3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E91DDE-A483-86A0-53D6-EDA01A42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8469A-40FD-DA09-6254-DFA7F657B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13. Climate Action: </a:t>
            </a:r>
          </a:p>
          <a:p>
            <a:endParaRPr lang="en-US" sz="4400" b="1" dirty="0"/>
          </a:p>
          <a:p>
            <a:r>
              <a:rPr lang="en-US" sz="4400" dirty="0"/>
              <a:t>Take urgent action to combat climate change and its impacts.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8647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2C004E-ED48-4A64-816A-0D16E4599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23739"/>
              </p:ext>
            </p:extLst>
          </p:nvPr>
        </p:nvGraphicFramePr>
        <p:xfrm>
          <a:off x="1143000" y="719666"/>
          <a:ext cx="1012698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IE" sz="3600" dirty="0"/>
                        <a:t>1. No Poverty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Poverty Mapping with Geospatial Analytics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Evaluating Social Welfare Programs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Predicting At-Risk Households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Conversational AI for Social Support Navigation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5699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A0D99-6D8E-4DEB-D517-2429F716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F30D3C-DD98-5889-D812-688CBEDB3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46316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13. Climate Action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Carbon Emission Monitoring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Climate Policy Simulation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Climate Forecasting Models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 for Carbon Capture Efficiency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231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E09E6-85F4-D6AA-B486-8BB76845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84AF1A58-7922-707F-0038-A8E7A338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B9FF3-99C3-6EF1-9CEA-1724EE30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21B32-F880-95C9-A876-0DBA567F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13. Climate Action: Data Science </a:t>
            </a:r>
          </a:p>
          <a:p>
            <a:r>
              <a:rPr lang="en-US" sz="4400" b="1" dirty="0"/>
              <a:t>Carbon Emission Monitoring:</a:t>
            </a:r>
            <a:r>
              <a:rPr lang="en-US" sz="4400" dirty="0"/>
              <a:t> Aggregate emissions data from industries, transportation, and agriculture to track compliance with national climate targets.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778680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77BA7-7B5F-2E44-4F27-7774F15D2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76A11E62-E46B-34A2-83B0-29609100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30B18-7554-A67B-8FC3-C8B472CB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E6760-7449-C345-E797-7BD0C6F7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13. Climate Action: Data Science </a:t>
            </a:r>
          </a:p>
          <a:p>
            <a:r>
              <a:rPr lang="en-US" sz="4400" b="1" dirty="0"/>
              <a:t>Climate Policy Simulation:</a:t>
            </a:r>
            <a:r>
              <a:rPr lang="en-US" sz="4400" dirty="0"/>
              <a:t> Model potential impacts of carbon taxes, renewable subsidies, and reforestation using economic and environmental data.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0193852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06F-E1D5-FDAB-7884-0FA76783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63988A2-17F0-C385-C982-93317F3BE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8D6CF-0821-331D-A19D-8F4610B6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D3350-9D3A-BB72-90F7-D4F6573D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13. Climate Action: Artificial Intelligence </a:t>
            </a:r>
          </a:p>
          <a:p>
            <a:r>
              <a:rPr lang="en-US" sz="4400" b="1" dirty="0"/>
              <a:t>Climate Forecasting Models: </a:t>
            </a:r>
            <a:r>
              <a:rPr lang="en-US" sz="4400" dirty="0"/>
              <a:t>Train AI models on decades of weather and emissions data to predict climate trends, such as temperature rise and extreme weather patterns.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6816453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29B66-FA96-2058-F21A-6B02AFEB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286A81DD-8446-B5F6-583D-40F940E4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95A9C-F8CA-CD7E-20C0-EFAF1921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0C62-B5F1-A22F-833F-D8A07D5F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13. Climate Action: Artificial Intelligence </a:t>
            </a:r>
          </a:p>
          <a:p>
            <a:r>
              <a:rPr lang="en-US" sz="4400" b="1" dirty="0"/>
              <a:t>AI for Carbon Capture Efficiency: </a:t>
            </a:r>
            <a:r>
              <a:rPr lang="en-US" sz="4400" dirty="0"/>
              <a:t>Optimize energy and pressure settings in carbon capture facilities using AI to maximize CO₂ absorption at lower costs.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7281553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D4EBA-CF6E-054B-DE77-6FBCC9127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4F71423-3863-CC26-8CAA-5EA119E7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F852F-7B6D-A221-94B1-1A0CF2E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86367-C328-C9F2-6EA7-683AB3C2C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14. Life Below Water: </a:t>
            </a:r>
          </a:p>
          <a:p>
            <a:endParaRPr lang="en-US" sz="4400" b="1" dirty="0"/>
          </a:p>
          <a:p>
            <a:r>
              <a:rPr lang="en-US" sz="4400" dirty="0"/>
              <a:t>Conserve and sustainably use the oceans, seas, and marine resources for sustainable development.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05801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84A33-E46B-53C2-9B5C-60A7079C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03C1C7-A87C-6377-0C9C-20C0537E0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12357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14. Life Below Water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Marine Pollution Tracking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Fisheries Data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Illegal Fishing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Marine Species Identification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483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3B5FA-5158-50DF-A514-16764300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A9DC525-150E-004E-CCE4-1C863A95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AB845-EAD9-9F28-8B83-42BFD760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361D-D016-3224-B1BE-0259716B4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14. Life Below Water: Data Science</a:t>
            </a:r>
          </a:p>
          <a:p>
            <a:r>
              <a:rPr lang="en-US" sz="4400" b="1" dirty="0"/>
              <a:t>Marine Pollution Tracking:</a:t>
            </a:r>
            <a:r>
              <a:rPr lang="en-US" sz="4400" dirty="0"/>
              <a:t> Use satellite data and ocean sensors to identify plastic accumulation zones and oil spills in real time.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720347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8E1C2-0AAC-730D-6B75-E3660E27B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5F512DDB-D514-0160-6E46-572D1C95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7A4A0-5C65-318D-6F77-EDF12E62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8205-54E6-68FA-E22A-BBF9075D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14. Life Below Water: Data Science</a:t>
            </a:r>
          </a:p>
          <a:p>
            <a:r>
              <a:rPr lang="en-US" sz="4400" b="1" dirty="0"/>
              <a:t>Fisheries Data Analysis: </a:t>
            </a:r>
            <a:r>
              <a:rPr lang="en-US" sz="4400" dirty="0"/>
              <a:t>Analyze catch data and biodiversity surveys to monitor overfishing and inform sustainable harvesting policies.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7128791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29912-1D72-CD54-EEC1-CDA35644F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177C459A-1D21-6BA0-D474-25382890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C5B7E-A43A-3B47-4051-4AD60B11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A75F-EB7D-23CE-FCBF-C0C9DD53D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14. Life Below Water: Artificial Intelligence </a:t>
            </a:r>
          </a:p>
          <a:p>
            <a:r>
              <a:rPr lang="en-US" sz="4400" b="1" dirty="0"/>
              <a:t>Illegal Fishing Detection: </a:t>
            </a:r>
            <a:r>
              <a:rPr lang="en-US" sz="4400" dirty="0"/>
              <a:t>Use AI to analyze ship transponder data and satellite imagery to identify vessels operating in restricted or protected marine areas.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15328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4B0E-4B03-749B-CAD0-A1DAC007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E4CD495E-DF0A-5D56-E5BA-84BCD2B3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75830-A76B-DFB4-EA61-6200E4EB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D0B44-C181-52C1-056A-C99323FAB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No Poverty: Data Science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b="1" dirty="0"/>
              <a:t>Poverty Mapping with Geospatial Analytics</a:t>
            </a:r>
            <a:r>
              <a:rPr lang="en-US" sz="4400" dirty="0"/>
              <a:t>: Combine satellite imagery, night-time lights data, and household surveys to identify communities suffering from extreme poverty, especially in rural and hard-to-reach areas. This enables targeted aid and investment. </a:t>
            </a:r>
          </a:p>
        </p:txBody>
      </p:sp>
    </p:spTree>
    <p:extLst>
      <p:ext uri="{BB962C8B-B14F-4D97-AF65-F5344CB8AC3E}">
        <p14:creationId xmlns:p14="http://schemas.microsoft.com/office/powerpoint/2010/main" val="2109994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4FB0-9D0D-DD54-947F-5CF6F125A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63E88E9A-173B-47F4-B894-3E2DF59F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5744D-DF97-CB16-D87F-019CEB74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92DB-D10D-3ED8-0992-40A784472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14. Life Below Water: Artificial Intelligence </a:t>
            </a:r>
          </a:p>
          <a:p>
            <a:r>
              <a:rPr lang="en-US" sz="4400" b="1" dirty="0"/>
              <a:t>Marine Species Identification: </a:t>
            </a:r>
            <a:r>
              <a:rPr lang="en-US" sz="4400" dirty="0"/>
              <a:t>Apply AI-powered image and acoustic analysis to monitor populations of whales, dolphins, or fish, helping protect endangered species.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933104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63A6B-9639-F2AE-84B5-B4514BB65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625F95B-C02B-9CAB-ED49-C6D33207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2E3A-ABEF-1A60-5A54-04AB6888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9B423-C433-DCBD-C983-EF15B16D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15. Life on Land: </a:t>
            </a:r>
          </a:p>
          <a:p>
            <a:endParaRPr lang="en-US" sz="4400" b="1" dirty="0"/>
          </a:p>
          <a:p>
            <a:r>
              <a:rPr lang="en-US" sz="4400" dirty="0"/>
              <a:t>Protect, restore, and promote sustainable use of terrestrial ecosystems, manage forests, combat desertification, and halt and reverse land degradation and halt biodiversity loss.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022442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679DC-12C3-E395-B62C-BACD9D8B9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DD4C96-ABFA-7C13-9021-9231FA334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95910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15. Life on Land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Deforestation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Biodiversity Hotspot Mapping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 Wildlife Cameras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Forest Fire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9140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1E3CB-26C7-21AD-B827-803F58B9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B70395D7-0839-C1AF-F17E-E39D2034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9C74E-FA5B-55B4-04C3-E1176D35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9E8A8-A176-A139-03E1-3114CFEBE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15. Life on Land: Data Science</a:t>
            </a:r>
          </a:p>
          <a:p>
            <a:r>
              <a:rPr lang="en-US" sz="4400" b="1" dirty="0"/>
              <a:t>Deforestation Detection:</a:t>
            </a:r>
            <a:r>
              <a:rPr lang="en-US" sz="4400" dirty="0"/>
              <a:t> Use satellite imagery time series to track land-use change and identify illegal logging or agricultural encroachment.</a:t>
            </a:r>
            <a:r>
              <a:rPr lang="en-US" sz="4400" b="1" dirty="0"/>
              <a:t>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6034376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04FC-288B-C8F1-1B74-2252D0026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4929D230-1AC0-358E-9F88-1FCB0754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FA278-6D5F-2561-3A87-7457225E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D120B-77F0-4CF7-FC38-F1414C95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15. Life on Land: Data Science</a:t>
            </a:r>
          </a:p>
          <a:p>
            <a:r>
              <a:rPr lang="en-US" sz="4400" b="1" dirty="0"/>
              <a:t>Biodiversity Hotspot Mapping:</a:t>
            </a:r>
            <a:r>
              <a:rPr lang="en-US" sz="4400" dirty="0"/>
              <a:t> Combine ecological, genetic, and climate data to locate areas that need urgent conservation efforts.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4864674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DB59-F57A-C1BA-8B1C-3A71079C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99451113-5DC0-AF1E-B170-1F9308F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EDE03-3CB3-4294-BC59-BE77C110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9614A-DC05-4C02-761E-278C985E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15. Life on Land: Artificial Intelligence </a:t>
            </a:r>
          </a:p>
          <a:p>
            <a:r>
              <a:rPr lang="en-US" sz="4400" b="1" dirty="0"/>
              <a:t>AI Wildlife Cameras: </a:t>
            </a:r>
            <a:r>
              <a:rPr lang="en-US" sz="4400" dirty="0"/>
              <a:t>Use AI models to automatically identify and log animal species captured by trail cameras, drastically speeding up biodiversity monitoring.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9465927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B2B1C-8E8F-B5D7-8543-4BFCE6D57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2D9D49B-95EC-3659-6253-EBC0DA82B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E33865-A531-71D7-4EFA-26D967BA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511BB-A985-D88A-4B5E-845BCE84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15. Life on Land: Artificial Intelligence </a:t>
            </a:r>
          </a:p>
          <a:p>
            <a:r>
              <a:rPr lang="en-US" sz="4400" b="1" dirty="0"/>
              <a:t>Forest Fire Detection: </a:t>
            </a:r>
            <a:r>
              <a:rPr lang="en-US" sz="4400" dirty="0"/>
              <a:t>Train deep learning models on thermal imaging and satellite data to detect wildfires early and predict their spread.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0107669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82F65-A324-D45D-DAD8-2B6AFA0D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D0B9D9D7-B81A-2D9C-CCE2-014D4816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8E813-0F99-743C-E2B5-C6B8AB1E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09D36-FA9D-5FC5-08CB-744B06D34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16. Peace, Justice, and Strong Institutions: </a:t>
            </a:r>
          </a:p>
          <a:p>
            <a:endParaRPr lang="en-US" sz="4400" b="1" dirty="0"/>
          </a:p>
          <a:p>
            <a:r>
              <a:rPr lang="en-US" sz="4400" dirty="0"/>
              <a:t>Promote peaceful and inclusive societies for sustainable development, provide access to justice for all, and build effective, accountable, and inclusive institutions at all levels.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5067786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1C283-D5DF-9E67-438E-3D0D5E06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965759-3A2B-A65E-4D31-728E10CD8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353349"/>
              </p:ext>
            </p:extLst>
          </p:nvPr>
        </p:nvGraphicFramePr>
        <p:xfrm>
          <a:off x="1143000" y="719666"/>
          <a:ext cx="1012698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2178696715"/>
                    </a:ext>
                  </a:extLst>
                </a:gridCol>
                <a:gridCol w="6686550">
                  <a:extLst>
                    <a:ext uri="{9D8B030D-6E8A-4147-A177-3AD203B41FA5}">
                      <a16:colId xmlns:a16="http://schemas.microsoft.com/office/drawing/2014/main" val="101898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600" dirty="0"/>
                        <a:t>16. Peace, Justice, and Strong Institutions</a:t>
                      </a:r>
                      <a:endParaRPr lang="en-IE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Crime Pattern Analysis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1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Data Science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Corruption Monitoring Tools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2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Hate Speech Detection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endParaRPr lang="en-I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AI-Assisted Legal Triage</a:t>
                      </a:r>
                      <a:endParaRPr lang="en-I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53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8291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F5DC-5C6E-7B6D-5709-C7233A31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rio-HYD-Cloud-Banner » Brio Technologies Private Limited">
            <a:extLst>
              <a:ext uri="{FF2B5EF4-FFF2-40B4-BE49-F238E27FC236}">
                <a16:creationId xmlns:a16="http://schemas.microsoft.com/office/drawing/2014/main" id="{ACDCF284-70EE-EDD0-DDA2-3C9885415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365125"/>
            <a:ext cx="105155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FC1F4-3E95-EF62-D9F4-69A7CDA5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UN Sustainable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3DD0-1AA3-7008-EC22-428D05D5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16. Peace, Justice, and Strong Institutions: Data Science</a:t>
            </a:r>
          </a:p>
          <a:p>
            <a:r>
              <a:rPr lang="en-US" sz="4400" b="1" dirty="0"/>
              <a:t>Crime Pattern Analysis: </a:t>
            </a:r>
            <a:r>
              <a:rPr lang="en-US" sz="4400" dirty="0"/>
              <a:t>Use police records and geospatial data to identify areas with high crime rates and the effectiveness of interventions over time.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90769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3066</TotalTime>
  <Words>3681</Words>
  <Application>Microsoft Office PowerPoint</Application>
  <PresentationFormat>Widescreen</PresentationFormat>
  <Paragraphs>438</Paragraphs>
  <Slides>108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Aptos</vt:lpstr>
      <vt:lpstr>Aptos Display</vt:lpstr>
      <vt:lpstr>Arial</vt:lpstr>
      <vt:lpstr>Office Theme</vt:lpstr>
      <vt:lpstr>Sustainable Data Science and Artificial Intelligence</vt:lpstr>
      <vt:lpstr>UN Sustainable Development Goals</vt:lpstr>
      <vt:lpstr>Sustainability</vt:lpstr>
      <vt:lpstr>Sustainability</vt:lpstr>
      <vt:lpstr>PowerPoint Presentation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  <vt:lpstr>UN Sustainable Development Goals</vt:lpstr>
      <vt:lpstr>PowerPoint Presentation</vt:lpstr>
      <vt:lpstr>UN Sustainable Development Goals</vt:lpstr>
      <vt:lpstr>UN Sustainable Development Goals</vt:lpstr>
      <vt:lpstr>UN Sustainable Development Goals</vt:lpstr>
      <vt:lpstr>UN Sustainable Development Goals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TU850 Sustainable Data Science and Artificial Intelligence</dc:title>
  <dc:creator>Damian Gordon</dc:creator>
  <cp:lastModifiedBy>Damian Gordon</cp:lastModifiedBy>
  <cp:revision>6</cp:revision>
  <dcterms:created xsi:type="dcterms:W3CDTF">2024-05-27T14:30:37Z</dcterms:created>
  <dcterms:modified xsi:type="dcterms:W3CDTF">2025-04-05T11:16:01Z</dcterms:modified>
</cp:coreProperties>
</file>