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4" r:id="rId1"/>
  </p:sldMasterIdLst>
  <p:notesMasterIdLst>
    <p:notesMasterId r:id="rId102"/>
  </p:notesMasterIdLst>
  <p:sldIdLst>
    <p:sldId id="256" r:id="rId2"/>
    <p:sldId id="259" r:id="rId3"/>
    <p:sldId id="672" r:id="rId4"/>
    <p:sldId id="553" r:id="rId5"/>
    <p:sldId id="664" r:id="rId6"/>
    <p:sldId id="489" r:id="rId7"/>
    <p:sldId id="668" r:id="rId8"/>
    <p:sldId id="666" r:id="rId9"/>
    <p:sldId id="669" r:id="rId10"/>
    <p:sldId id="667" r:id="rId11"/>
    <p:sldId id="671" r:id="rId12"/>
    <p:sldId id="670" r:id="rId13"/>
    <p:sldId id="485" r:id="rId14"/>
    <p:sldId id="700" r:id="rId15"/>
    <p:sldId id="675" r:id="rId16"/>
    <p:sldId id="676" r:id="rId17"/>
    <p:sldId id="703" r:id="rId18"/>
    <p:sldId id="728" r:id="rId19"/>
    <p:sldId id="713" r:id="rId20"/>
    <p:sldId id="712" r:id="rId21"/>
    <p:sldId id="714" r:id="rId22"/>
    <p:sldId id="705" r:id="rId23"/>
    <p:sldId id="706" r:id="rId24"/>
    <p:sldId id="707" r:id="rId25"/>
    <p:sldId id="708" r:id="rId26"/>
    <p:sldId id="719" r:id="rId27"/>
    <p:sldId id="709" r:id="rId28"/>
    <p:sldId id="710" r:id="rId29"/>
    <p:sldId id="715" r:id="rId30"/>
    <p:sldId id="716" r:id="rId31"/>
    <p:sldId id="717" r:id="rId32"/>
    <p:sldId id="718" r:id="rId33"/>
    <p:sldId id="720" r:id="rId34"/>
    <p:sldId id="721" r:id="rId35"/>
    <p:sldId id="722" r:id="rId36"/>
    <p:sldId id="723" r:id="rId37"/>
    <p:sldId id="724" r:id="rId38"/>
    <p:sldId id="725" r:id="rId39"/>
    <p:sldId id="726" r:id="rId40"/>
    <p:sldId id="673" r:id="rId41"/>
    <p:sldId id="704" r:id="rId42"/>
    <p:sldId id="492" r:id="rId43"/>
    <p:sldId id="494" r:id="rId44"/>
    <p:sldId id="655" r:id="rId45"/>
    <p:sldId id="677" r:id="rId46"/>
    <p:sldId id="678" r:id="rId47"/>
    <p:sldId id="679" r:id="rId48"/>
    <p:sldId id="680" r:id="rId49"/>
    <p:sldId id="681" r:id="rId50"/>
    <p:sldId id="682" r:id="rId51"/>
    <p:sldId id="683" r:id="rId52"/>
    <p:sldId id="684" r:id="rId53"/>
    <p:sldId id="685" r:id="rId54"/>
    <p:sldId id="686" r:id="rId55"/>
    <p:sldId id="687" r:id="rId56"/>
    <p:sldId id="657" r:id="rId57"/>
    <p:sldId id="688" r:id="rId58"/>
    <p:sldId id="689" r:id="rId59"/>
    <p:sldId id="656" r:id="rId60"/>
    <p:sldId id="690" r:id="rId61"/>
    <p:sldId id="658" r:id="rId62"/>
    <p:sldId id="691" r:id="rId63"/>
    <p:sldId id="660" r:id="rId64"/>
    <p:sldId id="692" r:id="rId65"/>
    <p:sldId id="693" r:id="rId66"/>
    <p:sldId id="661" r:id="rId67"/>
    <p:sldId id="674" r:id="rId68"/>
    <p:sldId id="653" r:id="rId69"/>
    <p:sldId id="652" r:id="rId70"/>
    <p:sldId id="654" r:id="rId71"/>
    <p:sldId id="697" r:id="rId72"/>
    <p:sldId id="696" r:id="rId73"/>
    <p:sldId id="698" r:id="rId74"/>
    <p:sldId id="695" r:id="rId75"/>
    <p:sldId id="699" r:id="rId76"/>
    <p:sldId id="694" r:id="rId77"/>
    <p:sldId id="645" r:id="rId78"/>
    <p:sldId id="640" r:id="rId79"/>
    <p:sldId id="641" r:id="rId80"/>
    <p:sldId id="642" r:id="rId81"/>
    <p:sldId id="643" r:id="rId82"/>
    <p:sldId id="644" r:id="rId83"/>
    <p:sldId id="646" r:id="rId84"/>
    <p:sldId id="647" r:id="rId85"/>
    <p:sldId id="648" r:id="rId86"/>
    <p:sldId id="649" r:id="rId87"/>
    <p:sldId id="650" r:id="rId88"/>
    <p:sldId id="651" r:id="rId89"/>
    <p:sldId id="702" r:id="rId90"/>
    <p:sldId id="430" r:id="rId91"/>
    <p:sldId id="478" r:id="rId92"/>
    <p:sldId id="727" r:id="rId93"/>
    <p:sldId id="663" r:id="rId94"/>
    <p:sldId id="730" r:id="rId95"/>
    <p:sldId id="735" r:id="rId96"/>
    <p:sldId id="729" r:id="rId97"/>
    <p:sldId id="733" r:id="rId98"/>
    <p:sldId id="734" r:id="rId99"/>
    <p:sldId id="736" r:id="rId100"/>
    <p:sldId id="732"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098114-DB80-49B4-90E0-86E578A1CDF1}" v="515" dt="2024-11-01T19:51:31.1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sorterViewPr>
    <p:cViewPr>
      <p:scale>
        <a:sx n="100" d="100"/>
        <a:sy n="100" d="100"/>
      </p:scale>
      <p:origin x="0" y="-84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microsoft.com/office/2016/11/relationships/changesInfo" Target="changesInfos/changesInfo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108"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mian Gordon" userId="796278f3-970d-4a3b-8137-dc597a054133" providerId="ADAL" clId="{51C9C497-AE05-44AC-9738-DACC3ED90E3A}"/>
    <pc:docChg chg="undo custSel addSld delSld modSld">
      <pc:chgData name="Damian Gordon" userId="796278f3-970d-4a3b-8137-dc597a054133" providerId="ADAL" clId="{51C9C497-AE05-44AC-9738-DACC3ED90E3A}" dt="2024-09-17T10:19:49.115" v="651" actId="403"/>
      <pc:docMkLst>
        <pc:docMk/>
      </pc:docMkLst>
      <pc:sldChg chg="addSp modSp">
        <pc:chgData name="Damian Gordon" userId="796278f3-970d-4a3b-8137-dc597a054133" providerId="ADAL" clId="{51C9C497-AE05-44AC-9738-DACC3ED90E3A}" dt="2024-09-17T09:58:13.062" v="320"/>
        <pc:sldMkLst>
          <pc:docMk/>
          <pc:sldMk cId="1941464876" sldId="256"/>
        </pc:sldMkLst>
        <pc:picChg chg="add mod">
          <ac:chgData name="Damian Gordon" userId="796278f3-970d-4a3b-8137-dc597a054133" providerId="ADAL" clId="{51C9C497-AE05-44AC-9738-DACC3ED90E3A}" dt="2024-09-17T09:58:13.062" v="320"/>
          <ac:picMkLst>
            <pc:docMk/>
            <pc:sldMk cId="1941464876" sldId="256"/>
            <ac:picMk id="4" creationId="{F23B2452-F137-9013-EC48-BE1DDC926BC7}"/>
          </ac:picMkLst>
        </pc:picChg>
        <pc:picChg chg="add">
          <ac:chgData name="Damian Gordon" userId="796278f3-970d-4a3b-8137-dc597a054133" providerId="ADAL" clId="{51C9C497-AE05-44AC-9738-DACC3ED90E3A}" dt="2024-09-17T09:55:27.172" v="307"/>
          <ac:picMkLst>
            <pc:docMk/>
            <pc:sldMk cId="1941464876" sldId="256"/>
            <ac:picMk id="7170" creationId="{586EFA74-482B-2DF8-1450-1E473C299E9C}"/>
          </ac:picMkLst>
        </pc:picChg>
      </pc:sldChg>
      <pc:sldChg chg="addSp delSp modSp mod">
        <pc:chgData name="Damian Gordon" userId="796278f3-970d-4a3b-8137-dc597a054133" providerId="ADAL" clId="{51C9C497-AE05-44AC-9738-DACC3ED90E3A}" dt="2024-09-17T09:58:01.593" v="319"/>
        <pc:sldMkLst>
          <pc:docMk/>
          <pc:sldMk cId="1721466139" sldId="508"/>
        </pc:sldMkLst>
        <pc:spChg chg="mod">
          <ac:chgData name="Damian Gordon" userId="796278f3-970d-4a3b-8137-dc597a054133" providerId="ADAL" clId="{51C9C497-AE05-44AC-9738-DACC3ED90E3A}" dt="2024-09-17T09:51:16.699" v="294"/>
          <ac:spMkLst>
            <pc:docMk/>
            <pc:sldMk cId="1721466139" sldId="508"/>
            <ac:spMk id="3" creationId="{65FB7804-9015-5659-EC51-9C9121E7260E}"/>
          </ac:spMkLst>
        </pc:spChg>
        <pc:picChg chg="del">
          <ac:chgData name="Damian Gordon" userId="796278f3-970d-4a3b-8137-dc597a054133" providerId="ADAL" clId="{51C9C497-AE05-44AC-9738-DACC3ED90E3A}" dt="2024-09-17T09:50:57.635" v="282" actId="478"/>
          <ac:picMkLst>
            <pc:docMk/>
            <pc:sldMk cId="1721466139" sldId="508"/>
            <ac:picMk id="5" creationId="{46825BD8-23B5-61A2-CA12-32905A2EAE9B}"/>
          </ac:picMkLst>
        </pc:picChg>
        <pc:picChg chg="add mod">
          <ac:chgData name="Damian Gordon" userId="796278f3-970d-4a3b-8137-dc597a054133" providerId="ADAL" clId="{51C9C497-AE05-44AC-9738-DACC3ED90E3A}" dt="2024-09-17T09:58:01.593" v="319"/>
          <ac:picMkLst>
            <pc:docMk/>
            <pc:sldMk cId="1721466139" sldId="508"/>
            <ac:picMk id="8194" creationId="{09E2D49D-2888-B01C-8674-D3E22219DCE9}"/>
          </ac:picMkLst>
        </pc:picChg>
      </pc:sldChg>
      <pc:sldChg chg="addSp delSp modSp add mod">
        <pc:chgData name="Damian Gordon" userId="796278f3-970d-4a3b-8137-dc597a054133" providerId="ADAL" clId="{51C9C497-AE05-44AC-9738-DACC3ED90E3A}" dt="2024-09-17T09:44:14.798" v="135" actId="1076"/>
        <pc:sldMkLst>
          <pc:docMk/>
          <pc:sldMk cId="4109757825" sldId="542"/>
        </pc:sldMkLst>
        <pc:spChg chg="mod">
          <ac:chgData name="Damian Gordon" userId="796278f3-970d-4a3b-8137-dc597a054133" providerId="ADAL" clId="{51C9C497-AE05-44AC-9738-DACC3ED90E3A}" dt="2024-09-17T09:43:31.953" v="130" actId="20577"/>
          <ac:spMkLst>
            <pc:docMk/>
            <pc:sldMk cId="4109757825" sldId="542"/>
            <ac:spMk id="3" creationId="{65FB7804-9015-5659-EC51-9C9121E7260E}"/>
          </ac:spMkLst>
        </pc:spChg>
        <pc:picChg chg="del">
          <ac:chgData name="Damian Gordon" userId="796278f3-970d-4a3b-8137-dc597a054133" providerId="ADAL" clId="{51C9C497-AE05-44AC-9738-DACC3ED90E3A}" dt="2024-09-17T09:43:35.587" v="131" actId="478"/>
          <ac:picMkLst>
            <pc:docMk/>
            <pc:sldMk cId="4109757825" sldId="542"/>
            <ac:picMk id="4" creationId="{584263B9-D4F5-C5C5-D216-D428040E293A}"/>
          </ac:picMkLst>
        </pc:picChg>
        <pc:picChg chg="add mod">
          <ac:chgData name="Damian Gordon" userId="796278f3-970d-4a3b-8137-dc597a054133" providerId="ADAL" clId="{51C9C497-AE05-44AC-9738-DACC3ED90E3A}" dt="2024-09-17T09:44:14.798" v="135" actId="1076"/>
          <ac:picMkLst>
            <pc:docMk/>
            <pc:sldMk cId="4109757825" sldId="542"/>
            <ac:picMk id="1026" creationId="{2AFC6B06-BB91-B0A1-F9DE-F5C40A0691AC}"/>
          </ac:picMkLst>
        </pc:picChg>
      </pc:sldChg>
      <pc:sldChg chg="addSp delSp modSp add mod">
        <pc:chgData name="Damian Gordon" userId="796278f3-970d-4a3b-8137-dc597a054133" providerId="ADAL" clId="{51C9C497-AE05-44AC-9738-DACC3ED90E3A}" dt="2024-09-17T09:46:30.867" v="223" actId="478"/>
        <pc:sldMkLst>
          <pc:docMk/>
          <pc:sldMk cId="1741549133" sldId="543"/>
        </pc:sldMkLst>
        <pc:spChg chg="del">
          <ac:chgData name="Damian Gordon" userId="796278f3-970d-4a3b-8137-dc597a054133" providerId="ADAL" clId="{51C9C497-AE05-44AC-9738-DACC3ED90E3A}" dt="2024-09-17T09:44:20.659" v="137" actId="478"/>
          <ac:spMkLst>
            <pc:docMk/>
            <pc:sldMk cId="1741549133" sldId="543"/>
            <ac:spMk id="3" creationId="{65FB7804-9015-5659-EC51-9C9121E7260E}"/>
          </ac:spMkLst>
        </pc:spChg>
        <pc:spChg chg="add del mod">
          <ac:chgData name="Damian Gordon" userId="796278f3-970d-4a3b-8137-dc597a054133" providerId="ADAL" clId="{51C9C497-AE05-44AC-9738-DACC3ED90E3A}" dt="2024-09-17T09:44:21.838" v="138" actId="478"/>
          <ac:spMkLst>
            <pc:docMk/>
            <pc:sldMk cId="1741549133" sldId="543"/>
            <ac:spMk id="5" creationId="{F6410441-5BB5-D2FB-B658-8343600CFE14}"/>
          </ac:spMkLst>
        </pc:spChg>
        <pc:spChg chg="add mod">
          <ac:chgData name="Damian Gordon" userId="796278f3-970d-4a3b-8137-dc597a054133" providerId="ADAL" clId="{51C9C497-AE05-44AC-9738-DACC3ED90E3A}" dt="2024-09-17T09:45:07.208" v="155" actId="14100"/>
          <ac:spMkLst>
            <pc:docMk/>
            <pc:sldMk cId="1741549133" sldId="543"/>
            <ac:spMk id="6" creationId="{232272C3-ECD5-97B1-3B67-5A032DC17CF1}"/>
          </ac:spMkLst>
        </pc:spChg>
        <pc:spChg chg="add mod">
          <ac:chgData name="Damian Gordon" userId="796278f3-970d-4a3b-8137-dc597a054133" providerId="ADAL" clId="{51C9C497-AE05-44AC-9738-DACC3ED90E3A}" dt="2024-09-17T09:45:24.855" v="172" actId="20577"/>
          <ac:spMkLst>
            <pc:docMk/>
            <pc:sldMk cId="1741549133" sldId="543"/>
            <ac:spMk id="9" creationId="{C50CECA2-D593-11FF-98AB-926A5459DAAC}"/>
          </ac:spMkLst>
        </pc:spChg>
        <pc:spChg chg="add mod">
          <ac:chgData name="Damian Gordon" userId="796278f3-970d-4a3b-8137-dc597a054133" providerId="ADAL" clId="{51C9C497-AE05-44AC-9738-DACC3ED90E3A}" dt="2024-09-17T09:45:54.634" v="174"/>
          <ac:spMkLst>
            <pc:docMk/>
            <pc:sldMk cId="1741549133" sldId="543"/>
            <ac:spMk id="11" creationId="{6DF8868A-DDFA-5251-0A9A-E46549B87CCE}"/>
          </ac:spMkLst>
        </pc:spChg>
        <pc:picChg chg="add del mod">
          <ac:chgData name="Damian Gordon" userId="796278f3-970d-4a3b-8137-dc597a054133" providerId="ADAL" clId="{51C9C497-AE05-44AC-9738-DACC3ED90E3A}" dt="2024-09-17T09:46:30.867" v="223" actId="478"/>
          <ac:picMkLst>
            <pc:docMk/>
            <pc:sldMk cId="1741549133" sldId="543"/>
            <ac:picMk id="8" creationId="{31284120-0A62-4C10-7FE4-4B2EF36650CC}"/>
          </ac:picMkLst>
        </pc:picChg>
        <pc:picChg chg="add mod">
          <ac:chgData name="Damian Gordon" userId="796278f3-970d-4a3b-8137-dc597a054133" providerId="ADAL" clId="{51C9C497-AE05-44AC-9738-DACC3ED90E3A}" dt="2024-09-17T09:45:51.879" v="173"/>
          <ac:picMkLst>
            <pc:docMk/>
            <pc:sldMk cId="1741549133" sldId="543"/>
            <ac:picMk id="10" creationId="{FB196995-4082-6D88-7C66-3616AB986814}"/>
          </ac:picMkLst>
        </pc:picChg>
        <pc:picChg chg="mod">
          <ac:chgData name="Damian Gordon" userId="796278f3-970d-4a3b-8137-dc597a054133" providerId="ADAL" clId="{51C9C497-AE05-44AC-9738-DACC3ED90E3A}" dt="2024-09-17T09:44:38.380" v="141" actId="1035"/>
          <ac:picMkLst>
            <pc:docMk/>
            <pc:sldMk cId="1741549133" sldId="543"/>
            <ac:picMk id="1026" creationId="{2AFC6B06-BB91-B0A1-F9DE-F5C40A0691AC}"/>
          </ac:picMkLst>
        </pc:picChg>
        <pc:picChg chg="add mod">
          <ac:chgData name="Damian Gordon" userId="796278f3-970d-4a3b-8137-dc597a054133" providerId="ADAL" clId="{51C9C497-AE05-44AC-9738-DACC3ED90E3A}" dt="2024-09-17T09:46:28.289" v="222" actId="1076"/>
          <ac:picMkLst>
            <pc:docMk/>
            <pc:sldMk cId="1741549133" sldId="543"/>
            <ac:picMk id="2050" creationId="{B45C92B0-D080-9DFB-271B-2C066B0C8148}"/>
          </ac:picMkLst>
        </pc:picChg>
      </pc:sldChg>
      <pc:sldChg chg="addSp delSp modSp add del mod">
        <pc:chgData name="Damian Gordon" userId="796278f3-970d-4a3b-8137-dc597a054133" providerId="ADAL" clId="{51C9C497-AE05-44AC-9738-DACC3ED90E3A}" dt="2024-09-17T09:49:43.985" v="280" actId="47"/>
        <pc:sldMkLst>
          <pc:docMk/>
          <pc:sldMk cId="3072973736" sldId="544"/>
        </pc:sldMkLst>
        <pc:spChg chg="mod">
          <ac:chgData name="Damian Gordon" userId="796278f3-970d-4a3b-8137-dc597a054133" providerId="ADAL" clId="{51C9C497-AE05-44AC-9738-DACC3ED90E3A}" dt="2024-09-17T09:47:50.854" v="232" actId="20577"/>
          <ac:spMkLst>
            <pc:docMk/>
            <pc:sldMk cId="3072973736" sldId="544"/>
            <ac:spMk id="6" creationId="{232272C3-ECD5-97B1-3B67-5A032DC17CF1}"/>
          </ac:spMkLst>
        </pc:spChg>
        <pc:spChg chg="del">
          <ac:chgData name="Damian Gordon" userId="796278f3-970d-4a3b-8137-dc597a054133" providerId="ADAL" clId="{51C9C497-AE05-44AC-9738-DACC3ED90E3A}" dt="2024-09-17T09:47:14.154" v="226" actId="478"/>
          <ac:spMkLst>
            <pc:docMk/>
            <pc:sldMk cId="3072973736" sldId="544"/>
            <ac:spMk id="9" creationId="{C50CECA2-D593-11FF-98AB-926A5459DAAC}"/>
          </ac:spMkLst>
        </pc:spChg>
        <pc:picChg chg="del">
          <ac:chgData name="Damian Gordon" userId="796278f3-970d-4a3b-8137-dc597a054133" providerId="ADAL" clId="{51C9C497-AE05-44AC-9738-DACC3ED90E3A}" dt="2024-09-17T09:47:19.884" v="231" actId="478"/>
          <ac:picMkLst>
            <pc:docMk/>
            <pc:sldMk cId="3072973736" sldId="544"/>
            <ac:picMk id="1026" creationId="{2AFC6B06-BB91-B0A1-F9DE-F5C40A0691AC}"/>
          </ac:picMkLst>
        </pc:picChg>
        <pc:picChg chg="del">
          <ac:chgData name="Damian Gordon" userId="796278f3-970d-4a3b-8137-dc597a054133" providerId="ADAL" clId="{51C9C497-AE05-44AC-9738-DACC3ED90E3A}" dt="2024-09-17T09:47:11.308" v="225" actId="478"/>
          <ac:picMkLst>
            <pc:docMk/>
            <pc:sldMk cId="3072973736" sldId="544"/>
            <ac:picMk id="2050" creationId="{B45C92B0-D080-9DFB-271B-2C066B0C8148}"/>
          </ac:picMkLst>
        </pc:picChg>
        <pc:picChg chg="add mod">
          <ac:chgData name="Damian Gordon" userId="796278f3-970d-4a3b-8137-dc597a054133" providerId="ADAL" clId="{51C9C497-AE05-44AC-9738-DACC3ED90E3A}" dt="2024-09-17T09:49:00.459" v="267" actId="14100"/>
          <ac:picMkLst>
            <pc:docMk/>
            <pc:sldMk cId="3072973736" sldId="544"/>
            <ac:picMk id="3074" creationId="{A79D19E1-7A6B-9A6C-C735-E754921C6107}"/>
          </ac:picMkLst>
        </pc:picChg>
      </pc:sldChg>
      <pc:sldChg chg="addSp delSp modSp add mod">
        <pc:chgData name="Damian Gordon" userId="796278f3-970d-4a3b-8137-dc597a054133" providerId="ADAL" clId="{51C9C497-AE05-44AC-9738-DACC3ED90E3A}" dt="2024-09-17T09:49:29.398" v="279" actId="20577"/>
        <pc:sldMkLst>
          <pc:docMk/>
          <pc:sldMk cId="1275048363" sldId="545"/>
        </pc:sldMkLst>
        <pc:spChg chg="mod">
          <ac:chgData name="Damian Gordon" userId="796278f3-970d-4a3b-8137-dc597a054133" providerId="ADAL" clId="{51C9C497-AE05-44AC-9738-DACC3ED90E3A}" dt="2024-09-17T09:49:29.398" v="279" actId="20577"/>
          <ac:spMkLst>
            <pc:docMk/>
            <pc:sldMk cId="1275048363" sldId="545"/>
            <ac:spMk id="6" creationId="{232272C3-ECD5-97B1-3B67-5A032DC17CF1}"/>
          </ac:spMkLst>
        </pc:spChg>
        <pc:picChg chg="add mod">
          <ac:chgData name="Damian Gordon" userId="796278f3-970d-4a3b-8137-dc597a054133" providerId="ADAL" clId="{51C9C497-AE05-44AC-9738-DACC3ED90E3A}" dt="2024-09-17T09:49:17.541" v="270" actId="167"/>
          <ac:picMkLst>
            <pc:docMk/>
            <pc:sldMk cId="1275048363" sldId="545"/>
            <ac:picMk id="3" creationId="{E09D4FCA-6F0D-53D4-3A7A-A1B4CC3F1AE6}"/>
          </ac:picMkLst>
        </pc:picChg>
        <pc:picChg chg="del">
          <ac:chgData name="Damian Gordon" userId="796278f3-970d-4a3b-8137-dc597a054133" providerId="ADAL" clId="{51C9C497-AE05-44AC-9738-DACC3ED90E3A}" dt="2024-09-17T09:49:18.553" v="271" actId="478"/>
          <ac:picMkLst>
            <pc:docMk/>
            <pc:sldMk cId="1275048363" sldId="545"/>
            <ac:picMk id="1026" creationId="{2AFC6B06-BB91-B0A1-F9DE-F5C40A0691AC}"/>
          </ac:picMkLst>
        </pc:picChg>
      </pc:sldChg>
      <pc:sldChg chg="add">
        <pc:chgData name="Damian Gordon" userId="796278f3-970d-4a3b-8137-dc597a054133" providerId="ADAL" clId="{51C9C497-AE05-44AC-9738-DACC3ED90E3A}" dt="2024-09-17T09:50:53.184" v="281"/>
        <pc:sldMkLst>
          <pc:docMk/>
          <pc:sldMk cId="3697168116" sldId="546"/>
        </pc:sldMkLst>
      </pc:sldChg>
      <pc:sldChg chg="addSp modSp add mod">
        <pc:chgData name="Damian Gordon" userId="796278f3-970d-4a3b-8137-dc597a054133" providerId="ADAL" clId="{51C9C497-AE05-44AC-9738-DACC3ED90E3A}" dt="2024-09-17T09:55:49.376" v="310" actId="20577"/>
        <pc:sldMkLst>
          <pc:docMk/>
          <pc:sldMk cId="810842889" sldId="547"/>
        </pc:sldMkLst>
        <pc:spChg chg="mod">
          <ac:chgData name="Damian Gordon" userId="796278f3-970d-4a3b-8137-dc597a054133" providerId="ADAL" clId="{51C9C497-AE05-44AC-9738-DACC3ED90E3A}" dt="2024-09-17T09:55:49.376" v="310" actId="20577"/>
          <ac:spMkLst>
            <pc:docMk/>
            <pc:sldMk cId="810842889" sldId="547"/>
            <ac:spMk id="3" creationId="{65FB7804-9015-5659-EC51-9C9121E7260E}"/>
          </ac:spMkLst>
        </pc:spChg>
        <pc:picChg chg="add mod">
          <ac:chgData name="Damian Gordon" userId="796278f3-970d-4a3b-8137-dc597a054133" providerId="ADAL" clId="{51C9C497-AE05-44AC-9738-DACC3ED90E3A}" dt="2024-09-17T09:55:22.721" v="306" actId="1076"/>
          <ac:picMkLst>
            <pc:docMk/>
            <pc:sldMk cId="810842889" sldId="547"/>
            <ac:picMk id="6146" creationId="{CAD11369-916B-3B4E-AB60-E5B1B56A7E85}"/>
          </ac:picMkLst>
        </pc:picChg>
      </pc:sldChg>
      <pc:sldChg chg="addSp delSp modSp add mod setBg">
        <pc:chgData name="Damian Gordon" userId="796278f3-970d-4a3b-8137-dc597a054133" providerId="ADAL" clId="{51C9C497-AE05-44AC-9738-DACC3ED90E3A}" dt="2024-09-17T09:54:32.414" v="300" actId="26606"/>
        <pc:sldMkLst>
          <pc:docMk/>
          <pc:sldMk cId="194116933" sldId="548"/>
        </pc:sldMkLst>
        <pc:spChg chg="del">
          <ac:chgData name="Damian Gordon" userId="796278f3-970d-4a3b-8137-dc597a054133" providerId="ADAL" clId="{51C9C497-AE05-44AC-9738-DACC3ED90E3A}" dt="2024-09-17T09:54:06.260" v="297" actId="478"/>
          <ac:spMkLst>
            <pc:docMk/>
            <pc:sldMk cId="194116933" sldId="548"/>
            <ac:spMk id="2" creationId="{2056AC5A-A420-53B3-5ABB-786AD7D29E8B}"/>
          </ac:spMkLst>
        </pc:spChg>
        <pc:spChg chg="del">
          <ac:chgData name="Damian Gordon" userId="796278f3-970d-4a3b-8137-dc597a054133" providerId="ADAL" clId="{51C9C497-AE05-44AC-9738-DACC3ED90E3A}" dt="2024-09-17T09:54:06.260" v="297" actId="478"/>
          <ac:spMkLst>
            <pc:docMk/>
            <pc:sldMk cId="194116933" sldId="548"/>
            <ac:spMk id="3" creationId="{65FB7804-9015-5659-EC51-9C9121E7260E}"/>
          </ac:spMkLst>
        </pc:spChg>
        <pc:spChg chg="add del mod">
          <ac:chgData name="Damian Gordon" userId="796278f3-970d-4a3b-8137-dc597a054133" providerId="ADAL" clId="{51C9C497-AE05-44AC-9738-DACC3ED90E3A}" dt="2024-09-17T09:54:07.055" v="298" actId="478"/>
          <ac:spMkLst>
            <pc:docMk/>
            <pc:sldMk cId="194116933" sldId="548"/>
            <ac:spMk id="4" creationId="{7B349005-CCCA-1A25-4EAC-C4C0929B35F7}"/>
          </ac:spMkLst>
        </pc:spChg>
        <pc:spChg chg="add del mod">
          <ac:chgData name="Damian Gordon" userId="796278f3-970d-4a3b-8137-dc597a054133" providerId="ADAL" clId="{51C9C497-AE05-44AC-9738-DACC3ED90E3A}" dt="2024-09-17T09:54:07.055" v="298" actId="478"/>
          <ac:spMkLst>
            <pc:docMk/>
            <pc:sldMk cId="194116933" sldId="548"/>
            <ac:spMk id="5" creationId="{893CB3A2-F648-A74E-D84C-EEF8455AF06B}"/>
          </ac:spMkLst>
        </pc:spChg>
        <pc:spChg chg="add">
          <ac:chgData name="Damian Gordon" userId="796278f3-970d-4a3b-8137-dc597a054133" providerId="ADAL" clId="{51C9C497-AE05-44AC-9738-DACC3ED90E3A}" dt="2024-09-17T09:54:32.414" v="300" actId="26606"/>
          <ac:spMkLst>
            <pc:docMk/>
            <pc:sldMk cId="194116933" sldId="548"/>
            <ac:spMk id="4103" creationId="{42A4FC2C-047E-45A5-965D-8E1E3BF09BC6}"/>
          </ac:spMkLst>
        </pc:spChg>
        <pc:picChg chg="del">
          <ac:chgData name="Damian Gordon" userId="796278f3-970d-4a3b-8137-dc597a054133" providerId="ADAL" clId="{51C9C497-AE05-44AC-9738-DACC3ED90E3A}" dt="2024-09-17T09:54:06.260" v="297" actId="478"/>
          <ac:picMkLst>
            <pc:docMk/>
            <pc:sldMk cId="194116933" sldId="548"/>
            <ac:picMk id="7" creationId="{5C84A97B-38FD-9ACB-6CE3-9153915DB035}"/>
          </ac:picMkLst>
        </pc:picChg>
        <pc:picChg chg="add mod">
          <ac:chgData name="Damian Gordon" userId="796278f3-970d-4a3b-8137-dc597a054133" providerId="ADAL" clId="{51C9C497-AE05-44AC-9738-DACC3ED90E3A}" dt="2024-09-17T09:54:32.414" v="300" actId="26606"/>
          <ac:picMkLst>
            <pc:docMk/>
            <pc:sldMk cId="194116933" sldId="548"/>
            <ac:picMk id="4098" creationId="{2A343203-EDCC-8365-CFAB-A8636E1BDEA0}"/>
          </ac:picMkLst>
        </pc:picChg>
      </pc:sldChg>
      <pc:sldChg chg="addSp delSp modSp add mod">
        <pc:chgData name="Damian Gordon" userId="796278f3-970d-4a3b-8137-dc597a054133" providerId="ADAL" clId="{51C9C497-AE05-44AC-9738-DACC3ED90E3A}" dt="2024-09-17T09:57:58.188" v="318" actId="21"/>
        <pc:sldMkLst>
          <pc:docMk/>
          <pc:sldMk cId="3284315641" sldId="549"/>
        </pc:sldMkLst>
        <pc:spChg chg="mod">
          <ac:chgData name="Damian Gordon" userId="796278f3-970d-4a3b-8137-dc597a054133" providerId="ADAL" clId="{51C9C497-AE05-44AC-9738-DACC3ED90E3A}" dt="2024-09-17T09:57:49.087" v="314" actId="14100"/>
          <ac:spMkLst>
            <pc:docMk/>
            <pc:sldMk cId="3284315641" sldId="549"/>
            <ac:spMk id="3" creationId="{65FB7804-9015-5659-EC51-9C9121E7260E}"/>
          </ac:spMkLst>
        </pc:spChg>
        <pc:picChg chg="del">
          <ac:chgData name="Damian Gordon" userId="796278f3-970d-4a3b-8137-dc597a054133" providerId="ADAL" clId="{51C9C497-AE05-44AC-9738-DACC3ED90E3A}" dt="2024-09-17T09:55:40.278" v="309" actId="478"/>
          <ac:picMkLst>
            <pc:docMk/>
            <pc:sldMk cId="3284315641" sldId="549"/>
            <ac:picMk id="6146" creationId="{CAD11369-916B-3B4E-AB60-E5B1B56A7E85}"/>
          </ac:picMkLst>
        </pc:picChg>
        <pc:picChg chg="add del mod">
          <ac:chgData name="Damian Gordon" userId="796278f3-970d-4a3b-8137-dc597a054133" providerId="ADAL" clId="{51C9C497-AE05-44AC-9738-DACC3ED90E3A}" dt="2024-09-17T09:57:58.188" v="318" actId="21"/>
          <ac:picMkLst>
            <pc:docMk/>
            <pc:sldMk cId="3284315641" sldId="549"/>
            <ac:picMk id="8194" creationId="{09E2D49D-2888-B01C-8674-D3E22219DCE9}"/>
          </ac:picMkLst>
        </pc:picChg>
      </pc:sldChg>
      <pc:sldChg chg="modSp add mod">
        <pc:chgData name="Damian Gordon" userId="796278f3-970d-4a3b-8137-dc597a054133" providerId="ADAL" clId="{51C9C497-AE05-44AC-9738-DACC3ED90E3A}" dt="2024-09-17T09:58:33.779" v="323" actId="27636"/>
        <pc:sldMkLst>
          <pc:docMk/>
          <pc:sldMk cId="2068285729" sldId="550"/>
        </pc:sldMkLst>
        <pc:spChg chg="mod">
          <ac:chgData name="Damian Gordon" userId="796278f3-970d-4a3b-8137-dc597a054133" providerId="ADAL" clId="{51C9C497-AE05-44AC-9738-DACC3ED90E3A}" dt="2024-09-17T09:58:33.779" v="323" actId="27636"/>
          <ac:spMkLst>
            <pc:docMk/>
            <pc:sldMk cId="2068285729" sldId="550"/>
            <ac:spMk id="3" creationId="{65FB7804-9015-5659-EC51-9C9121E7260E}"/>
          </ac:spMkLst>
        </pc:spChg>
      </pc:sldChg>
      <pc:sldChg chg="addSp delSp modSp add mod modNotesTx">
        <pc:chgData name="Damian Gordon" userId="796278f3-970d-4a3b-8137-dc597a054133" providerId="ADAL" clId="{51C9C497-AE05-44AC-9738-DACC3ED90E3A}" dt="2024-09-17T10:01:14.340" v="451" actId="167"/>
        <pc:sldMkLst>
          <pc:docMk/>
          <pc:sldMk cId="4132202039" sldId="551"/>
        </pc:sldMkLst>
        <pc:spChg chg="mod">
          <ac:chgData name="Damian Gordon" userId="796278f3-970d-4a3b-8137-dc597a054133" providerId="ADAL" clId="{51C9C497-AE05-44AC-9738-DACC3ED90E3A}" dt="2024-09-17T10:01:01.122" v="447" actId="14100"/>
          <ac:spMkLst>
            <pc:docMk/>
            <pc:sldMk cId="4132202039" sldId="551"/>
            <ac:spMk id="3" creationId="{65FB7804-9015-5659-EC51-9C9121E7260E}"/>
          </ac:spMkLst>
        </pc:spChg>
        <pc:picChg chg="add mod ord">
          <ac:chgData name="Damian Gordon" userId="796278f3-970d-4a3b-8137-dc597a054133" providerId="ADAL" clId="{51C9C497-AE05-44AC-9738-DACC3ED90E3A}" dt="2024-09-17T10:01:14.340" v="451" actId="167"/>
          <ac:picMkLst>
            <pc:docMk/>
            <pc:sldMk cId="4132202039" sldId="551"/>
            <ac:picMk id="5" creationId="{4225D20F-B9AE-5610-5DD5-E39B51EE256C}"/>
          </ac:picMkLst>
        </pc:picChg>
        <pc:picChg chg="add del">
          <ac:chgData name="Damian Gordon" userId="796278f3-970d-4a3b-8137-dc597a054133" providerId="ADAL" clId="{51C9C497-AE05-44AC-9738-DACC3ED90E3A}" dt="2024-09-17T09:59:48.423" v="440" actId="21"/>
          <ac:picMkLst>
            <pc:docMk/>
            <pc:sldMk cId="4132202039" sldId="551"/>
            <ac:picMk id="9218" creationId="{A867BDA3-3D89-B25A-E216-56F7A6449E56}"/>
          </ac:picMkLst>
        </pc:picChg>
      </pc:sldChg>
      <pc:sldChg chg="delSp modSp add mod">
        <pc:chgData name="Damian Gordon" userId="796278f3-970d-4a3b-8137-dc597a054133" providerId="ADAL" clId="{51C9C497-AE05-44AC-9738-DACC3ED90E3A}" dt="2024-09-17T10:12:45.200" v="489" actId="20577"/>
        <pc:sldMkLst>
          <pc:docMk/>
          <pc:sldMk cId="1868398000" sldId="552"/>
        </pc:sldMkLst>
        <pc:spChg chg="mod">
          <ac:chgData name="Damian Gordon" userId="796278f3-970d-4a3b-8137-dc597a054133" providerId="ADAL" clId="{51C9C497-AE05-44AC-9738-DACC3ED90E3A}" dt="2024-09-17T10:12:45.200" v="489" actId="20577"/>
          <ac:spMkLst>
            <pc:docMk/>
            <pc:sldMk cId="1868398000" sldId="552"/>
            <ac:spMk id="6" creationId="{EBA23C85-798B-E3B5-0111-08344241F6A3}"/>
          </ac:spMkLst>
        </pc:spChg>
        <pc:picChg chg="del">
          <ac:chgData name="Damian Gordon" userId="796278f3-970d-4a3b-8137-dc597a054133" providerId="ADAL" clId="{51C9C497-AE05-44AC-9738-DACC3ED90E3A}" dt="2024-09-17T10:11:22.869" v="453" actId="478"/>
          <ac:picMkLst>
            <pc:docMk/>
            <pc:sldMk cId="1868398000" sldId="552"/>
            <ac:picMk id="4098" creationId="{0C0EC32F-461A-D86D-271F-A68B6417B5A8}"/>
          </ac:picMkLst>
        </pc:picChg>
      </pc:sldChg>
      <pc:sldChg chg="add del">
        <pc:chgData name="Damian Gordon" userId="796278f3-970d-4a3b-8137-dc597a054133" providerId="ADAL" clId="{51C9C497-AE05-44AC-9738-DACC3ED90E3A}" dt="2024-09-17T10:12:44.718" v="488"/>
        <pc:sldMkLst>
          <pc:docMk/>
          <pc:sldMk cId="1648463634" sldId="553"/>
        </pc:sldMkLst>
      </pc:sldChg>
      <pc:sldChg chg="addSp modSp add mod">
        <pc:chgData name="Damian Gordon" userId="796278f3-970d-4a3b-8137-dc597a054133" providerId="ADAL" clId="{51C9C497-AE05-44AC-9738-DACC3ED90E3A}" dt="2024-09-17T10:13:38.188" v="533" actId="1076"/>
        <pc:sldMkLst>
          <pc:docMk/>
          <pc:sldMk cId="2363125076" sldId="553"/>
        </pc:sldMkLst>
        <pc:spChg chg="mod">
          <ac:chgData name="Damian Gordon" userId="796278f3-970d-4a3b-8137-dc597a054133" providerId="ADAL" clId="{51C9C497-AE05-44AC-9738-DACC3ED90E3A}" dt="2024-09-17T10:13:26.445" v="531" actId="20577"/>
          <ac:spMkLst>
            <pc:docMk/>
            <pc:sldMk cId="2363125076" sldId="553"/>
            <ac:spMk id="6" creationId="{EBA23C85-798B-E3B5-0111-08344241F6A3}"/>
          </ac:spMkLst>
        </pc:spChg>
        <pc:picChg chg="add mod">
          <ac:chgData name="Damian Gordon" userId="796278f3-970d-4a3b-8137-dc597a054133" providerId="ADAL" clId="{51C9C497-AE05-44AC-9738-DACC3ED90E3A}" dt="2024-09-17T10:13:38.188" v="533" actId="1076"/>
          <ac:picMkLst>
            <pc:docMk/>
            <pc:sldMk cId="2363125076" sldId="553"/>
            <ac:picMk id="3" creationId="{8E54F9F3-2262-6A26-0216-3BE7EF8ADC4A}"/>
          </ac:picMkLst>
        </pc:picChg>
      </pc:sldChg>
      <pc:sldChg chg="modSp add mod">
        <pc:chgData name="Damian Gordon" userId="796278f3-970d-4a3b-8137-dc597a054133" providerId="ADAL" clId="{51C9C497-AE05-44AC-9738-DACC3ED90E3A}" dt="2024-09-17T10:16:30.861" v="602" actId="20577"/>
        <pc:sldMkLst>
          <pc:docMk/>
          <pc:sldMk cId="1314442596" sldId="554"/>
        </pc:sldMkLst>
        <pc:spChg chg="mod">
          <ac:chgData name="Damian Gordon" userId="796278f3-970d-4a3b-8137-dc597a054133" providerId="ADAL" clId="{51C9C497-AE05-44AC-9738-DACC3ED90E3A}" dt="2024-09-17T10:16:30.861" v="602" actId="20577"/>
          <ac:spMkLst>
            <pc:docMk/>
            <pc:sldMk cId="1314442596" sldId="554"/>
            <ac:spMk id="6" creationId="{EBA23C85-798B-E3B5-0111-08344241F6A3}"/>
          </ac:spMkLst>
        </pc:spChg>
      </pc:sldChg>
      <pc:sldChg chg="add">
        <pc:chgData name="Damian Gordon" userId="796278f3-970d-4a3b-8137-dc597a054133" providerId="ADAL" clId="{51C9C497-AE05-44AC-9738-DACC3ED90E3A}" dt="2024-09-17T10:14:16.064" v="536"/>
        <pc:sldMkLst>
          <pc:docMk/>
          <pc:sldMk cId="3826350951" sldId="555"/>
        </pc:sldMkLst>
      </pc:sldChg>
      <pc:sldChg chg="add">
        <pc:chgData name="Damian Gordon" userId="796278f3-970d-4a3b-8137-dc597a054133" providerId="ADAL" clId="{51C9C497-AE05-44AC-9738-DACC3ED90E3A}" dt="2024-09-17T10:14:34.410" v="564"/>
        <pc:sldMkLst>
          <pc:docMk/>
          <pc:sldMk cId="2558959071" sldId="556"/>
        </pc:sldMkLst>
      </pc:sldChg>
      <pc:sldChg chg="modSp add mod">
        <pc:chgData name="Damian Gordon" userId="796278f3-970d-4a3b-8137-dc597a054133" providerId="ADAL" clId="{51C9C497-AE05-44AC-9738-DACC3ED90E3A}" dt="2024-09-17T10:15:22.309" v="592" actId="20577"/>
        <pc:sldMkLst>
          <pc:docMk/>
          <pc:sldMk cId="62470669" sldId="557"/>
        </pc:sldMkLst>
        <pc:spChg chg="mod">
          <ac:chgData name="Damian Gordon" userId="796278f3-970d-4a3b-8137-dc597a054133" providerId="ADAL" clId="{51C9C497-AE05-44AC-9738-DACC3ED90E3A}" dt="2024-09-17T10:15:22.309" v="592" actId="20577"/>
          <ac:spMkLst>
            <pc:docMk/>
            <pc:sldMk cId="62470669" sldId="557"/>
            <ac:spMk id="6" creationId="{EBA23C85-798B-E3B5-0111-08344241F6A3}"/>
          </ac:spMkLst>
        </pc:spChg>
      </pc:sldChg>
      <pc:sldChg chg="modSp add mod">
        <pc:chgData name="Damian Gordon" userId="796278f3-970d-4a3b-8137-dc597a054133" providerId="ADAL" clId="{51C9C497-AE05-44AC-9738-DACC3ED90E3A}" dt="2024-09-17T10:15:04.638" v="590" actId="20577"/>
        <pc:sldMkLst>
          <pc:docMk/>
          <pc:sldMk cId="3337860375" sldId="558"/>
        </pc:sldMkLst>
        <pc:spChg chg="mod">
          <ac:chgData name="Damian Gordon" userId="796278f3-970d-4a3b-8137-dc597a054133" providerId="ADAL" clId="{51C9C497-AE05-44AC-9738-DACC3ED90E3A}" dt="2024-09-17T10:15:04.638" v="590" actId="20577"/>
          <ac:spMkLst>
            <pc:docMk/>
            <pc:sldMk cId="3337860375" sldId="558"/>
            <ac:spMk id="6" creationId="{EBA23C85-798B-E3B5-0111-08344241F6A3}"/>
          </ac:spMkLst>
        </pc:spChg>
      </pc:sldChg>
      <pc:sldChg chg="add">
        <pc:chgData name="Damian Gordon" userId="796278f3-970d-4a3b-8137-dc597a054133" providerId="ADAL" clId="{51C9C497-AE05-44AC-9738-DACC3ED90E3A}" dt="2024-09-17T10:15:13.905" v="591"/>
        <pc:sldMkLst>
          <pc:docMk/>
          <pc:sldMk cId="1375753814" sldId="559"/>
        </pc:sldMkLst>
      </pc:sldChg>
      <pc:sldChg chg="add">
        <pc:chgData name="Damian Gordon" userId="796278f3-970d-4a3b-8137-dc597a054133" providerId="ADAL" clId="{51C9C497-AE05-44AC-9738-DACC3ED90E3A}" dt="2024-09-17T10:15:59.829" v="595"/>
        <pc:sldMkLst>
          <pc:docMk/>
          <pc:sldMk cId="2845990101" sldId="560"/>
        </pc:sldMkLst>
      </pc:sldChg>
      <pc:sldChg chg="add">
        <pc:chgData name="Damian Gordon" userId="796278f3-970d-4a3b-8137-dc597a054133" providerId="ADAL" clId="{51C9C497-AE05-44AC-9738-DACC3ED90E3A}" dt="2024-09-17T10:16:09.895" v="597"/>
        <pc:sldMkLst>
          <pc:docMk/>
          <pc:sldMk cId="4152644878" sldId="561"/>
        </pc:sldMkLst>
      </pc:sldChg>
      <pc:sldChg chg="add">
        <pc:chgData name="Damian Gordon" userId="796278f3-970d-4a3b-8137-dc597a054133" providerId="ADAL" clId="{51C9C497-AE05-44AC-9738-DACC3ED90E3A}" dt="2024-09-17T10:16:17.733" v="599"/>
        <pc:sldMkLst>
          <pc:docMk/>
          <pc:sldMk cId="1655053635" sldId="562"/>
        </pc:sldMkLst>
      </pc:sldChg>
      <pc:sldChg chg="add">
        <pc:chgData name="Damian Gordon" userId="796278f3-970d-4a3b-8137-dc597a054133" providerId="ADAL" clId="{51C9C497-AE05-44AC-9738-DACC3ED90E3A}" dt="2024-09-17T10:16:26.077" v="601"/>
        <pc:sldMkLst>
          <pc:docMk/>
          <pc:sldMk cId="1142153425" sldId="563"/>
        </pc:sldMkLst>
      </pc:sldChg>
      <pc:sldChg chg="modSp add mod">
        <pc:chgData name="Damian Gordon" userId="796278f3-970d-4a3b-8137-dc597a054133" providerId="ADAL" clId="{51C9C497-AE05-44AC-9738-DACC3ED90E3A}" dt="2024-09-17T10:18:07.924" v="610" actId="403"/>
        <pc:sldMkLst>
          <pc:docMk/>
          <pc:sldMk cId="1023680307" sldId="564"/>
        </pc:sldMkLst>
        <pc:spChg chg="mod">
          <ac:chgData name="Damian Gordon" userId="796278f3-970d-4a3b-8137-dc597a054133" providerId="ADAL" clId="{51C9C497-AE05-44AC-9738-DACC3ED90E3A}" dt="2024-09-17T10:18:07.924" v="610" actId="403"/>
          <ac:spMkLst>
            <pc:docMk/>
            <pc:sldMk cId="1023680307" sldId="564"/>
            <ac:spMk id="6" creationId="{EBA23C85-798B-E3B5-0111-08344241F6A3}"/>
          </ac:spMkLst>
        </pc:spChg>
      </pc:sldChg>
      <pc:sldChg chg="modSp add mod">
        <pc:chgData name="Damian Gordon" userId="796278f3-970d-4a3b-8137-dc597a054133" providerId="ADAL" clId="{51C9C497-AE05-44AC-9738-DACC3ED90E3A}" dt="2024-09-17T10:18:12.938" v="611" actId="403"/>
        <pc:sldMkLst>
          <pc:docMk/>
          <pc:sldMk cId="104314410" sldId="565"/>
        </pc:sldMkLst>
        <pc:spChg chg="mod">
          <ac:chgData name="Damian Gordon" userId="796278f3-970d-4a3b-8137-dc597a054133" providerId="ADAL" clId="{51C9C497-AE05-44AC-9738-DACC3ED90E3A}" dt="2024-09-17T10:18:12.938" v="611" actId="403"/>
          <ac:spMkLst>
            <pc:docMk/>
            <pc:sldMk cId="104314410" sldId="565"/>
            <ac:spMk id="6" creationId="{EBA23C85-798B-E3B5-0111-08344241F6A3}"/>
          </ac:spMkLst>
        </pc:spChg>
      </pc:sldChg>
      <pc:sldChg chg="modSp add mod">
        <pc:chgData name="Damian Gordon" userId="796278f3-970d-4a3b-8137-dc597a054133" providerId="ADAL" clId="{51C9C497-AE05-44AC-9738-DACC3ED90E3A}" dt="2024-09-17T10:18:33.214" v="615" actId="403"/>
        <pc:sldMkLst>
          <pc:docMk/>
          <pc:sldMk cId="1651527110" sldId="566"/>
        </pc:sldMkLst>
        <pc:spChg chg="mod">
          <ac:chgData name="Damian Gordon" userId="796278f3-970d-4a3b-8137-dc597a054133" providerId="ADAL" clId="{51C9C497-AE05-44AC-9738-DACC3ED90E3A}" dt="2024-09-17T10:18:33.214" v="615" actId="403"/>
          <ac:spMkLst>
            <pc:docMk/>
            <pc:sldMk cId="1651527110" sldId="566"/>
            <ac:spMk id="6" creationId="{EBA23C85-798B-E3B5-0111-08344241F6A3}"/>
          </ac:spMkLst>
        </pc:spChg>
      </pc:sldChg>
      <pc:sldChg chg="modSp add mod">
        <pc:chgData name="Damian Gordon" userId="796278f3-970d-4a3b-8137-dc597a054133" providerId="ADAL" clId="{51C9C497-AE05-44AC-9738-DACC3ED90E3A}" dt="2024-09-17T10:18:51.431" v="619" actId="403"/>
        <pc:sldMkLst>
          <pc:docMk/>
          <pc:sldMk cId="1041985867" sldId="567"/>
        </pc:sldMkLst>
        <pc:spChg chg="mod">
          <ac:chgData name="Damian Gordon" userId="796278f3-970d-4a3b-8137-dc597a054133" providerId="ADAL" clId="{51C9C497-AE05-44AC-9738-DACC3ED90E3A}" dt="2024-09-17T10:18:51.431" v="619" actId="403"/>
          <ac:spMkLst>
            <pc:docMk/>
            <pc:sldMk cId="1041985867" sldId="567"/>
            <ac:spMk id="6" creationId="{EBA23C85-798B-E3B5-0111-08344241F6A3}"/>
          </ac:spMkLst>
        </pc:spChg>
      </pc:sldChg>
      <pc:sldChg chg="modSp add mod">
        <pc:chgData name="Damian Gordon" userId="796278f3-970d-4a3b-8137-dc597a054133" providerId="ADAL" clId="{51C9C497-AE05-44AC-9738-DACC3ED90E3A}" dt="2024-09-17T10:19:11.544" v="623" actId="403"/>
        <pc:sldMkLst>
          <pc:docMk/>
          <pc:sldMk cId="1049163361" sldId="568"/>
        </pc:sldMkLst>
        <pc:spChg chg="mod">
          <ac:chgData name="Damian Gordon" userId="796278f3-970d-4a3b-8137-dc597a054133" providerId="ADAL" clId="{51C9C497-AE05-44AC-9738-DACC3ED90E3A}" dt="2024-09-17T10:19:11.544" v="623" actId="403"/>
          <ac:spMkLst>
            <pc:docMk/>
            <pc:sldMk cId="1049163361" sldId="568"/>
            <ac:spMk id="6" creationId="{EBA23C85-798B-E3B5-0111-08344241F6A3}"/>
          </ac:spMkLst>
        </pc:spChg>
      </pc:sldChg>
      <pc:sldChg chg="modSp add mod">
        <pc:chgData name="Damian Gordon" userId="796278f3-970d-4a3b-8137-dc597a054133" providerId="ADAL" clId="{51C9C497-AE05-44AC-9738-DACC3ED90E3A}" dt="2024-09-17T10:19:49.115" v="651" actId="403"/>
        <pc:sldMkLst>
          <pc:docMk/>
          <pc:sldMk cId="3455537879" sldId="569"/>
        </pc:sldMkLst>
        <pc:spChg chg="mod">
          <ac:chgData name="Damian Gordon" userId="796278f3-970d-4a3b-8137-dc597a054133" providerId="ADAL" clId="{51C9C497-AE05-44AC-9738-DACC3ED90E3A}" dt="2024-09-17T10:19:49.115" v="651" actId="403"/>
          <ac:spMkLst>
            <pc:docMk/>
            <pc:sldMk cId="3455537879" sldId="569"/>
            <ac:spMk id="6" creationId="{EBA23C85-798B-E3B5-0111-08344241F6A3}"/>
          </ac:spMkLst>
        </pc:spChg>
      </pc:sldChg>
    </pc:docChg>
  </pc:docChgLst>
  <pc:docChgLst>
    <pc:chgData name="Damian Gordon" userId="796278f3-970d-4a3b-8137-dc597a054133" providerId="ADAL" clId="{7FEC25F7-A39A-4170-82F0-81AE16918F0E}"/>
    <pc:docChg chg="undo custSel addSld delSld modSld sldOrd">
      <pc:chgData name="Damian Gordon" userId="796278f3-970d-4a3b-8137-dc597a054133" providerId="ADAL" clId="{7FEC25F7-A39A-4170-82F0-81AE16918F0E}" dt="2024-08-02T14:32:25.595" v="6631" actId="27636"/>
      <pc:docMkLst>
        <pc:docMk/>
      </pc:docMkLst>
      <pc:sldChg chg="modSp mod">
        <pc:chgData name="Damian Gordon" userId="796278f3-970d-4a3b-8137-dc597a054133" providerId="ADAL" clId="{7FEC25F7-A39A-4170-82F0-81AE16918F0E}" dt="2024-07-09T13:28:19.327" v="5465"/>
        <pc:sldMkLst>
          <pc:docMk/>
          <pc:sldMk cId="3735875418" sldId="430"/>
        </pc:sldMkLst>
        <pc:spChg chg="mod">
          <ac:chgData name="Damian Gordon" userId="796278f3-970d-4a3b-8137-dc597a054133" providerId="ADAL" clId="{7FEC25F7-A39A-4170-82F0-81AE16918F0E}" dt="2024-07-09T13:28:19.327" v="5465"/>
          <ac:spMkLst>
            <pc:docMk/>
            <pc:sldMk cId="3735875418" sldId="430"/>
            <ac:spMk id="2" creationId="{2056AC5A-A420-53B3-5ABB-786AD7D29E8B}"/>
          </ac:spMkLst>
        </pc:spChg>
      </pc:sldChg>
      <pc:sldChg chg="del ord">
        <pc:chgData name="Damian Gordon" userId="796278f3-970d-4a3b-8137-dc597a054133" providerId="ADAL" clId="{7FEC25F7-A39A-4170-82F0-81AE16918F0E}" dt="2024-07-09T12:30:04.955" v="5083" actId="47"/>
        <pc:sldMkLst>
          <pc:docMk/>
          <pc:sldMk cId="1223211032" sldId="460"/>
        </pc:sldMkLst>
      </pc:sldChg>
      <pc:sldChg chg="modSp mod">
        <pc:chgData name="Damian Gordon" userId="796278f3-970d-4a3b-8137-dc597a054133" providerId="ADAL" clId="{7FEC25F7-A39A-4170-82F0-81AE16918F0E}" dt="2024-08-02T14:23:36.567" v="6542" actId="404"/>
        <pc:sldMkLst>
          <pc:docMk/>
          <pc:sldMk cId="3805323869" sldId="461"/>
        </pc:sldMkLst>
        <pc:spChg chg="mod">
          <ac:chgData name="Damian Gordon" userId="796278f3-970d-4a3b-8137-dc597a054133" providerId="ADAL" clId="{7FEC25F7-A39A-4170-82F0-81AE16918F0E}" dt="2024-08-02T14:23:36.567" v="6542" actId="404"/>
          <ac:spMkLst>
            <pc:docMk/>
            <pc:sldMk cId="3805323869" sldId="461"/>
            <ac:spMk id="3" creationId="{65FB7804-9015-5659-EC51-9C9121E7260E}"/>
          </ac:spMkLst>
        </pc:spChg>
      </pc:sldChg>
      <pc:sldChg chg="modSp mod">
        <pc:chgData name="Damian Gordon" userId="796278f3-970d-4a3b-8137-dc597a054133" providerId="ADAL" clId="{7FEC25F7-A39A-4170-82F0-81AE16918F0E}" dt="2024-07-09T13:29:12.180" v="5518" actId="20577"/>
        <pc:sldMkLst>
          <pc:docMk/>
          <pc:sldMk cId="4095918154" sldId="474"/>
        </pc:sldMkLst>
        <pc:spChg chg="mod">
          <ac:chgData name="Damian Gordon" userId="796278f3-970d-4a3b-8137-dc597a054133" providerId="ADAL" clId="{7FEC25F7-A39A-4170-82F0-81AE16918F0E}" dt="2024-07-09T13:29:12.180" v="5518" actId="20577"/>
          <ac:spMkLst>
            <pc:docMk/>
            <pc:sldMk cId="4095918154" sldId="474"/>
            <ac:spMk id="3" creationId="{65FB7804-9015-5659-EC51-9C9121E7260E}"/>
          </ac:spMkLst>
        </pc:spChg>
      </pc:sldChg>
      <pc:sldChg chg="modSp mod ord">
        <pc:chgData name="Damian Gordon" userId="796278f3-970d-4a3b-8137-dc597a054133" providerId="ADAL" clId="{7FEC25F7-A39A-4170-82F0-81AE16918F0E}" dt="2024-07-06T14:15:10.250" v="2423"/>
        <pc:sldMkLst>
          <pc:docMk/>
          <pc:sldMk cId="4201349747" sldId="488"/>
        </pc:sldMkLst>
        <pc:spChg chg="mod">
          <ac:chgData name="Damian Gordon" userId="796278f3-970d-4a3b-8137-dc597a054133" providerId="ADAL" clId="{7FEC25F7-A39A-4170-82F0-81AE16918F0E}" dt="2024-07-05T13:41:20.450" v="282" actId="20577"/>
          <ac:spMkLst>
            <pc:docMk/>
            <pc:sldMk cId="4201349747" sldId="488"/>
            <ac:spMk id="11" creationId="{4A39A5CF-A551-D041-9247-154101991F6E}"/>
          </ac:spMkLst>
        </pc:spChg>
        <pc:spChg chg="mod">
          <ac:chgData name="Damian Gordon" userId="796278f3-970d-4a3b-8137-dc597a054133" providerId="ADAL" clId="{7FEC25F7-A39A-4170-82F0-81AE16918F0E}" dt="2024-07-05T13:42:27.790" v="302" actId="20577"/>
          <ac:spMkLst>
            <pc:docMk/>
            <pc:sldMk cId="4201349747" sldId="488"/>
            <ac:spMk id="13" creationId="{A9062AB0-6CA5-F091-C564-92C3220CD0B5}"/>
          </ac:spMkLst>
        </pc:spChg>
        <pc:spChg chg="mod">
          <ac:chgData name="Damian Gordon" userId="796278f3-970d-4a3b-8137-dc597a054133" providerId="ADAL" clId="{7FEC25F7-A39A-4170-82F0-81AE16918F0E}" dt="2024-07-05T13:43:00.672" v="305" actId="20577"/>
          <ac:spMkLst>
            <pc:docMk/>
            <pc:sldMk cId="4201349747" sldId="488"/>
            <ac:spMk id="16" creationId="{6E15B7BF-1DA4-44FD-CF58-5821E12F0E25}"/>
          </ac:spMkLst>
        </pc:spChg>
        <pc:spChg chg="mod">
          <ac:chgData name="Damian Gordon" userId="796278f3-970d-4a3b-8137-dc597a054133" providerId="ADAL" clId="{7FEC25F7-A39A-4170-82F0-81AE16918F0E}" dt="2024-07-05T13:44:06.182" v="365" actId="20577"/>
          <ac:spMkLst>
            <pc:docMk/>
            <pc:sldMk cId="4201349747" sldId="488"/>
            <ac:spMk id="18" creationId="{F48B5508-EDDF-0A60-9C35-12B2171DE5AA}"/>
          </ac:spMkLst>
        </pc:spChg>
        <pc:spChg chg="mod">
          <ac:chgData name="Damian Gordon" userId="796278f3-970d-4a3b-8137-dc597a054133" providerId="ADAL" clId="{7FEC25F7-A39A-4170-82F0-81AE16918F0E}" dt="2024-07-05T13:46:16.007" v="405" actId="20577"/>
          <ac:spMkLst>
            <pc:docMk/>
            <pc:sldMk cId="4201349747" sldId="488"/>
            <ac:spMk id="21" creationId="{6C83C9E9-0BF3-8613-9FDB-E1AEF098B274}"/>
          </ac:spMkLst>
        </pc:spChg>
        <pc:spChg chg="mod">
          <ac:chgData name="Damian Gordon" userId="796278f3-970d-4a3b-8137-dc597a054133" providerId="ADAL" clId="{7FEC25F7-A39A-4170-82F0-81AE16918F0E}" dt="2024-07-05T13:52:58.618" v="524" actId="20577"/>
          <ac:spMkLst>
            <pc:docMk/>
            <pc:sldMk cId="4201349747" sldId="488"/>
            <ac:spMk id="23" creationId="{764BCDA7-743A-B525-88BA-04D5CEC6CBD9}"/>
          </ac:spMkLst>
        </pc:spChg>
        <pc:spChg chg="mod">
          <ac:chgData name="Damian Gordon" userId="796278f3-970d-4a3b-8137-dc597a054133" providerId="ADAL" clId="{7FEC25F7-A39A-4170-82F0-81AE16918F0E}" dt="2024-07-05T13:50:01.857" v="473" actId="20577"/>
          <ac:spMkLst>
            <pc:docMk/>
            <pc:sldMk cId="4201349747" sldId="488"/>
            <ac:spMk id="26" creationId="{8962E56C-D193-6578-2FDB-6D19D5EB17C3}"/>
          </ac:spMkLst>
        </pc:spChg>
        <pc:spChg chg="mod">
          <ac:chgData name="Damian Gordon" userId="796278f3-970d-4a3b-8137-dc597a054133" providerId="ADAL" clId="{7FEC25F7-A39A-4170-82F0-81AE16918F0E}" dt="2024-07-05T13:52:01.241" v="492" actId="14100"/>
          <ac:spMkLst>
            <pc:docMk/>
            <pc:sldMk cId="4201349747" sldId="488"/>
            <ac:spMk id="28" creationId="{BDE70474-5226-150B-4033-DF55BE0F8435}"/>
          </ac:spMkLst>
        </pc:spChg>
        <pc:spChg chg="mod">
          <ac:chgData name="Damian Gordon" userId="796278f3-970d-4a3b-8137-dc597a054133" providerId="ADAL" clId="{7FEC25F7-A39A-4170-82F0-81AE16918F0E}" dt="2024-07-05T13:48:09.325" v="417" actId="20577"/>
          <ac:spMkLst>
            <pc:docMk/>
            <pc:sldMk cId="4201349747" sldId="488"/>
            <ac:spMk id="31" creationId="{F816FB59-4255-B72A-3BFC-F4398190B5B9}"/>
          </ac:spMkLst>
        </pc:spChg>
        <pc:spChg chg="mod">
          <ac:chgData name="Damian Gordon" userId="796278f3-970d-4a3b-8137-dc597a054133" providerId="ADAL" clId="{7FEC25F7-A39A-4170-82F0-81AE16918F0E}" dt="2024-07-05T13:52:40.338" v="518" actId="20577"/>
          <ac:spMkLst>
            <pc:docMk/>
            <pc:sldMk cId="4201349747" sldId="488"/>
            <ac:spMk id="33" creationId="{E07A16B4-3FCD-F778-217E-C53A464F818A}"/>
          </ac:spMkLst>
        </pc:spChg>
        <pc:cxnChg chg="mod">
          <ac:chgData name="Damian Gordon" userId="796278f3-970d-4a3b-8137-dc597a054133" providerId="ADAL" clId="{7FEC25F7-A39A-4170-82F0-81AE16918F0E}" dt="2024-07-05T13:52:51.745" v="523" actId="1037"/>
          <ac:cxnSpMkLst>
            <pc:docMk/>
            <pc:sldMk cId="4201349747" sldId="488"/>
            <ac:cxnSpMk id="40" creationId="{FA59A173-F4AA-E8D8-0C49-65BF2E3240EE}"/>
          </ac:cxnSpMkLst>
        </pc:cxnChg>
        <pc:cxnChg chg="mod">
          <ac:chgData name="Damian Gordon" userId="796278f3-970d-4a3b-8137-dc597a054133" providerId="ADAL" clId="{7FEC25F7-A39A-4170-82F0-81AE16918F0E}" dt="2024-07-05T13:52:15.560" v="514" actId="1037"/>
          <ac:cxnSpMkLst>
            <pc:docMk/>
            <pc:sldMk cId="4201349747" sldId="488"/>
            <ac:cxnSpMk id="41" creationId="{D2E0309C-4964-DE55-2792-8DDFF2EEA132}"/>
          </ac:cxnSpMkLst>
        </pc:cxnChg>
        <pc:cxnChg chg="mod">
          <ac:chgData name="Damian Gordon" userId="796278f3-970d-4a3b-8137-dc597a054133" providerId="ADAL" clId="{7FEC25F7-A39A-4170-82F0-81AE16918F0E}" dt="2024-07-05T13:52:06.948" v="506" actId="1038"/>
          <ac:cxnSpMkLst>
            <pc:docMk/>
            <pc:sldMk cId="4201349747" sldId="488"/>
            <ac:cxnSpMk id="42" creationId="{0B568077-D439-0824-B498-D90915A7A253}"/>
          </ac:cxnSpMkLst>
        </pc:cxnChg>
      </pc:sldChg>
      <pc:sldChg chg="addSp delSp modSp mod">
        <pc:chgData name="Damian Gordon" userId="796278f3-970d-4a3b-8137-dc597a054133" providerId="ADAL" clId="{7FEC25F7-A39A-4170-82F0-81AE16918F0E}" dt="2024-07-05T13:34:12.565" v="276" actId="478"/>
        <pc:sldMkLst>
          <pc:docMk/>
          <pc:sldMk cId="4253531965" sldId="489"/>
        </pc:sldMkLst>
        <pc:spChg chg="mod">
          <ac:chgData name="Damian Gordon" userId="796278f3-970d-4a3b-8137-dc597a054133" providerId="ADAL" clId="{7FEC25F7-A39A-4170-82F0-81AE16918F0E}" dt="2024-07-05T13:13:00.839" v="75" actId="20577"/>
          <ac:spMkLst>
            <pc:docMk/>
            <pc:sldMk cId="4253531965" sldId="489"/>
            <ac:spMk id="5" creationId="{2BD2EC67-CE5C-DBEB-82DB-79D2DAC9B228}"/>
          </ac:spMkLst>
        </pc:spChg>
        <pc:spChg chg="mod">
          <ac:chgData name="Damian Gordon" userId="796278f3-970d-4a3b-8137-dc597a054133" providerId="ADAL" clId="{7FEC25F7-A39A-4170-82F0-81AE16918F0E}" dt="2024-07-05T13:13:20.515" v="76"/>
          <ac:spMkLst>
            <pc:docMk/>
            <pc:sldMk cId="4253531965" sldId="489"/>
            <ac:spMk id="8" creationId="{42D7E195-75FE-4BD4-3EA1-460F6AD06EEC}"/>
          </ac:spMkLst>
        </pc:spChg>
        <pc:spChg chg="mod">
          <ac:chgData name="Damian Gordon" userId="796278f3-970d-4a3b-8137-dc597a054133" providerId="ADAL" clId="{7FEC25F7-A39A-4170-82F0-81AE16918F0E}" dt="2024-07-05T13:20:18.387" v="86"/>
          <ac:spMkLst>
            <pc:docMk/>
            <pc:sldMk cId="4253531965" sldId="489"/>
            <ac:spMk id="11" creationId="{D9C6C27C-F6E9-0EEC-1FA6-0E7A8E95B226}"/>
          </ac:spMkLst>
        </pc:spChg>
        <pc:spChg chg="mod">
          <ac:chgData name="Damian Gordon" userId="796278f3-970d-4a3b-8137-dc597a054133" providerId="ADAL" clId="{7FEC25F7-A39A-4170-82F0-81AE16918F0E}" dt="2024-07-05T13:20:03.851" v="85" actId="20577"/>
          <ac:spMkLst>
            <pc:docMk/>
            <pc:sldMk cId="4253531965" sldId="489"/>
            <ac:spMk id="12" creationId="{2A56721C-B472-DECC-F19A-BDF012289C98}"/>
          </ac:spMkLst>
        </pc:spChg>
        <pc:spChg chg="mod">
          <ac:chgData name="Damian Gordon" userId="796278f3-970d-4a3b-8137-dc597a054133" providerId="ADAL" clId="{7FEC25F7-A39A-4170-82F0-81AE16918F0E}" dt="2024-07-05T13:20:54.362" v="87"/>
          <ac:spMkLst>
            <pc:docMk/>
            <pc:sldMk cId="4253531965" sldId="489"/>
            <ac:spMk id="15" creationId="{3850B39B-0128-D594-6ADF-4364B613531C}"/>
          </ac:spMkLst>
        </pc:spChg>
        <pc:spChg chg="mod">
          <ac:chgData name="Damian Gordon" userId="796278f3-970d-4a3b-8137-dc597a054133" providerId="ADAL" clId="{7FEC25F7-A39A-4170-82F0-81AE16918F0E}" dt="2024-07-05T13:15:33.483" v="80"/>
          <ac:spMkLst>
            <pc:docMk/>
            <pc:sldMk cId="4253531965" sldId="489"/>
            <ac:spMk id="16" creationId="{DDED93D8-B178-2D3F-5458-09DA0E96F35D}"/>
          </ac:spMkLst>
        </pc:spChg>
        <pc:picChg chg="del">
          <ac:chgData name="Damian Gordon" userId="796278f3-970d-4a3b-8137-dc597a054133" providerId="ADAL" clId="{7FEC25F7-A39A-4170-82F0-81AE16918F0E}" dt="2024-07-05T13:22:20.602" v="93" actId="478"/>
          <ac:picMkLst>
            <pc:docMk/>
            <pc:sldMk cId="4253531965" sldId="489"/>
            <ac:picMk id="2" creationId="{0F777787-0E38-E859-D451-BB865D32D1A5}"/>
          </ac:picMkLst>
        </pc:picChg>
        <pc:picChg chg="add del mod ord">
          <ac:chgData name="Damian Gordon" userId="796278f3-970d-4a3b-8137-dc597a054133" providerId="ADAL" clId="{7FEC25F7-A39A-4170-82F0-81AE16918F0E}" dt="2024-07-05T13:24:58.745" v="130" actId="478"/>
          <ac:picMkLst>
            <pc:docMk/>
            <pc:sldMk cId="4253531965" sldId="489"/>
            <ac:picMk id="4" creationId="{65ACBE3F-C89F-A8C3-B0E6-E1766CBF5B19}"/>
          </ac:picMkLst>
        </pc:picChg>
        <pc:picChg chg="add del mod ord">
          <ac:chgData name="Damian Gordon" userId="796278f3-970d-4a3b-8137-dc597a054133" providerId="ADAL" clId="{7FEC25F7-A39A-4170-82F0-81AE16918F0E}" dt="2024-07-05T13:24:14.495" v="120" actId="478"/>
          <ac:picMkLst>
            <pc:docMk/>
            <pc:sldMk cId="4253531965" sldId="489"/>
            <ac:picMk id="7" creationId="{A71EEE68-C043-4454-BC68-D31A80FCF596}"/>
          </ac:picMkLst>
        </pc:picChg>
        <pc:picChg chg="del">
          <ac:chgData name="Damian Gordon" userId="796278f3-970d-4a3b-8137-dc597a054133" providerId="ADAL" clId="{7FEC25F7-A39A-4170-82F0-81AE16918F0E}" dt="2024-07-05T13:23:37.410" v="114" actId="478"/>
          <ac:picMkLst>
            <pc:docMk/>
            <pc:sldMk cId="4253531965" sldId="489"/>
            <ac:picMk id="10" creationId="{3DC17240-92D6-EAEF-AF60-C7773FD62C87}"/>
          </ac:picMkLst>
        </pc:picChg>
        <pc:picChg chg="add mod ord">
          <ac:chgData name="Damian Gordon" userId="796278f3-970d-4a3b-8137-dc597a054133" providerId="ADAL" clId="{7FEC25F7-A39A-4170-82F0-81AE16918F0E}" dt="2024-07-05T13:24:17.401" v="121" actId="167"/>
          <ac:picMkLst>
            <pc:docMk/>
            <pc:sldMk cId="4253531965" sldId="489"/>
            <ac:picMk id="13" creationId="{6C4549F4-B76F-1284-94E5-73519BE15CA8}"/>
          </ac:picMkLst>
        </pc:picChg>
        <pc:picChg chg="add del mod ord">
          <ac:chgData name="Damian Gordon" userId="796278f3-970d-4a3b-8137-dc597a054133" providerId="ADAL" clId="{7FEC25F7-A39A-4170-82F0-81AE16918F0E}" dt="2024-07-05T13:25:05.394" v="138" actId="1038"/>
          <ac:picMkLst>
            <pc:docMk/>
            <pc:sldMk cId="4253531965" sldId="489"/>
            <ac:picMk id="18" creationId="{301A4C56-76EF-B4F3-EE99-1DCA4483B4C6}"/>
          </ac:picMkLst>
        </pc:picChg>
        <pc:picChg chg="add del mod ord">
          <ac:chgData name="Damian Gordon" userId="796278f3-970d-4a3b-8137-dc597a054133" providerId="ADAL" clId="{7FEC25F7-A39A-4170-82F0-81AE16918F0E}" dt="2024-07-05T13:29:11.684" v="161" actId="478"/>
          <ac:picMkLst>
            <pc:docMk/>
            <pc:sldMk cId="4253531965" sldId="489"/>
            <ac:picMk id="20" creationId="{57235BA1-0E3B-2663-0FC9-6EBCEE581DE7}"/>
          </ac:picMkLst>
        </pc:picChg>
        <pc:picChg chg="add del">
          <ac:chgData name="Damian Gordon" userId="796278f3-970d-4a3b-8137-dc597a054133" providerId="ADAL" clId="{7FEC25F7-A39A-4170-82F0-81AE16918F0E}" dt="2024-07-05T13:29:59.584" v="166" actId="478"/>
          <ac:picMkLst>
            <pc:docMk/>
            <pc:sldMk cId="4253531965" sldId="489"/>
            <ac:picMk id="21" creationId="{863C29EF-2C44-B4CF-80F1-8B324139DF01}"/>
          </ac:picMkLst>
        </pc:picChg>
        <pc:picChg chg="del">
          <ac:chgData name="Damian Gordon" userId="796278f3-970d-4a3b-8137-dc597a054133" providerId="ADAL" clId="{7FEC25F7-A39A-4170-82F0-81AE16918F0E}" dt="2024-07-05T13:32:37.597" v="191" actId="478"/>
          <ac:picMkLst>
            <pc:docMk/>
            <pc:sldMk cId="4253531965" sldId="489"/>
            <ac:picMk id="22" creationId="{90CF4884-437E-2955-DDC0-AE32A73698E9}"/>
          </ac:picMkLst>
        </pc:picChg>
        <pc:picChg chg="add mod ord">
          <ac:chgData name="Damian Gordon" userId="796278f3-970d-4a3b-8137-dc597a054133" providerId="ADAL" clId="{7FEC25F7-A39A-4170-82F0-81AE16918F0E}" dt="2024-07-05T13:33:04.084" v="204" actId="14100"/>
          <ac:picMkLst>
            <pc:docMk/>
            <pc:sldMk cId="4253531965" sldId="489"/>
            <ac:picMk id="24" creationId="{1F58BC0D-E345-FDA4-BA51-63DA55AFF608}"/>
          </ac:picMkLst>
        </pc:picChg>
        <pc:picChg chg="add mod">
          <ac:chgData name="Damian Gordon" userId="796278f3-970d-4a3b-8137-dc597a054133" providerId="ADAL" clId="{7FEC25F7-A39A-4170-82F0-81AE16918F0E}" dt="2024-07-05T13:26:07.415" v="142" actId="167"/>
          <ac:picMkLst>
            <pc:docMk/>
            <pc:sldMk cId="4253531965" sldId="489"/>
            <ac:picMk id="1026" creationId="{5C7927E1-1B36-809B-2121-FAE48ABB6B03}"/>
          </ac:picMkLst>
        </pc:picChg>
        <pc:picChg chg="add del mod">
          <ac:chgData name="Damian Gordon" userId="796278f3-970d-4a3b-8137-dc597a054133" providerId="ADAL" clId="{7FEC25F7-A39A-4170-82F0-81AE16918F0E}" dt="2024-07-05T13:27:24.603" v="152" actId="21"/>
          <ac:picMkLst>
            <pc:docMk/>
            <pc:sldMk cId="4253531965" sldId="489"/>
            <ac:picMk id="1028" creationId="{88D5D6BD-D572-A3A8-6798-B38511047E37}"/>
          </ac:picMkLst>
        </pc:picChg>
        <pc:picChg chg="add mod">
          <ac:chgData name="Damian Gordon" userId="796278f3-970d-4a3b-8137-dc597a054133" providerId="ADAL" clId="{7FEC25F7-A39A-4170-82F0-81AE16918F0E}" dt="2024-07-05T13:33:15.725" v="206" actId="14100"/>
          <ac:picMkLst>
            <pc:docMk/>
            <pc:sldMk cId="4253531965" sldId="489"/>
            <ac:picMk id="1030" creationId="{765517AE-9561-83CE-71DF-F8595476BCC6}"/>
          </ac:picMkLst>
        </pc:picChg>
        <pc:picChg chg="del">
          <ac:chgData name="Damian Gordon" userId="796278f3-970d-4a3b-8137-dc597a054133" providerId="ADAL" clId="{7FEC25F7-A39A-4170-82F0-81AE16918F0E}" dt="2024-07-05T13:26:08.216" v="143" actId="478"/>
          <ac:picMkLst>
            <pc:docMk/>
            <pc:sldMk cId="4253531965" sldId="489"/>
            <ac:picMk id="1032" creationId="{7DC21463-21AA-1849-EB69-89373CCA2F06}"/>
          </ac:picMkLst>
        </pc:picChg>
        <pc:picChg chg="add mod">
          <ac:chgData name="Damian Gordon" userId="796278f3-970d-4a3b-8137-dc597a054133" providerId="ADAL" clId="{7FEC25F7-A39A-4170-82F0-81AE16918F0E}" dt="2024-07-05T13:34:11.584" v="275" actId="167"/>
          <ac:picMkLst>
            <pc:docMk/>
            <pc:sldMk cId="4253531965" sldId="489"/>
            <ac:picMk id="1034" creationId="{9A7DFFB0-9084-0691-FF6C-B869FD74673F}"/>
          </ac:picMkLst>
        </pc:picChg>
        <pc:picChg chg="del">
          <ac:chgData name="Damian Gordon" userId="796278f3-970d-4a3b-8137-dc597a054133" providerId="ADAL" clId="{7FEC25F7-A39A-4170-82F0-81AE16918F0E}" dt="2024-07-05T13:27:21.476" v="149" actId="478"/>
          <ac:picMkLst>
            <pc:docMk/>
            <pc:sldMk cId="4253531965" sldId="489"/>
            <ac:picMk id="1036" creationId="{9E57003D-7CF5-01C6-B34A-FA3949AA3886}"/>
          </ac:picMkLst>
        </pc:picChg>
        <pc:picChg chg="del">
          <ac:chgData name="Damian Gordon" userId="796278f3-970d-4a3b-8137-dc597a054133" providerId="ADAL" clId="{7FEC25F7-A39A-4170-82F0-81AE16918F0E}" dt="2024-07-05T13:34:12.565" v="276" actId="478"/>
          <ac:picMkLst>
            <pc:docMk/>
            <pc:sldMk cId="4253531965" sldId="489"/>
            <ac:picMk id="1044" creationId="{B2CB9EE8-265A-C827-BC7D-99841A1C52E1}"/>
          </ac:picMkLst>
        </pc:picChg>
      </pc:sldChg>
      <pc:sldChg chg="modSp mod">
        <pc:chgData name="Damian Gordon" userId="796278f3-970d-4a3b-8137-dc597a054133" providerId="ADAL" clId="{7FEC25F7-A39A-4170-82F0-81AE16918F0E}" dt="2024-07-09T12:30:27.313" v="5125" actId="20577"/>
        <pc:sldMkLst>
          <pc:docMk/>
          <pc:sldMk cId="1380855924" sldId="490"/>
        </pc:sldMkLst>
        <pc:spChg chg="mod">
          <ac:chgData name="Damian Gordon" userId="796278f3-970d-4a3b-8137-dc597a054133" providerId="ADAL" clId="{7FEC25F7-A39A-4170-82F0-81AE16918F0E}" dt="2024-07-09T12:30:27.313" v="5125" actId="20577"/>
          <ac:spMkLst>
            <pc:docMk/>
            <pc:sldMk cId="1380855924" sldId="490"/>
            <ac:spMk id="3" creationId="{65FB7804-9015-5659-EC51-9C9121E7260E}"/>
          </ac:spMkLst>
        </pc:spChg>
      </pc:sldChg>
      <pc:sldChg chg="modSp mod">
        <pc:chgData name="Damian Gordon" userId="796278f3-970d-4a3b-8137-dc597a054133" providerId="ADAL" clId="{7FEC25F7-A39A-4170-82F0-81AE16918F0E}" dt="2024-07-08T12:54:47.955" v="3352" actId="20577"/>
        <pc:sldMkLst>
          <pc:docMk/>
          <pc:sldMk cId="2042089025" sldId="493"/>
        </pc:sldMkLst>
        <pc:spChg chg="mod">
          <ac:chgData name="Damian Gordon" userId="796278f3-970d-4a3b-8137-dc597a054133" providerId="ADAL" clId="{7FEC25F7-A39A-4170-82F0-81AE16918F0E}" dt="2024-07-08T12:54:47.955" v="3352" actId="20577"/>
          <ac:spMkLst>
            <pc:docMk/>
            <pc:sldMk cId="2042089025" sldId="493"/>
            <ac:spMk id="3" creationId="{65FB7804-9015-5659-EC51-9C9121E7260E}"/>
          </ac:spMkLst>
        </pc:spChg>
      </pc:sldChg>
      <pc:sldChg chg="modSp mod">
        <pc:chgData name="Damian Gordon" userId="796278f3-970d-4a3b-8137-dc597a054133" providerId="ADAL" clId="{7FEC25F7-A39A-4170-82F0-81AE16918F0E}" dt="2024-07-09T13:29:25.748" v="5519" actId="113"/>
        <pc:sldMkLst>
          <pc:docMk/>
          <pc:sldMk cId="916282007" sldId="496"/>
        </pc:sldMkLst>
        <pc:spChg chg="mod">
          <ac:chgData name="Damian Gordon" userId="796278f3-970d-4a3b-8137-dc597a054133" providerId="ADAL" clId="{7FEC25F7-A39A-4170-82F0-81AE16918F0E}" dt="2024-07-09T13:29:25.748" v="5519" actId="113"/>
          <ac:spMkLst>
            <pc:docMk/>
            <pc:sldMk cId="916282007" sldId="496"/>
            <ac:spMk id="3" creationId="{65FB7804-9015-5659-EC51-9C9121E7260E}"/>
          </ac:spMkLst>
        </pc:spChg>
      </pc:sldChg>
      <pc:sldChg chg="modSp mod">
        <pc:chgData name="Damian Gordon" userId="796278f3-970d-4a3b-8137-dc597a054133" providerId="ADAL" clId="{7FEC25F7-A39A-4170-82F0-81AE16918F0E}" dt="2024-07-09T13:28:08.571" v="5464" actId="20577"/>
        <pc:sldMkLst>
          <pc:docMk/>
          <pc:sldMk cId="1870675293" sldId="505"/>
        </pc:sldMkLst>
        <pc:spChg chg="mod">
          <ac:chgData name="Damian Gordon" userId="796278f3-970d-4a3b-8137-dc597a054133" providerId="ADAL" clId="{7FEC25F7-A39A-4170-82F0-81AE16918F0E}" dt="2024-07-09T13:28:08.571" v="5464" actId="20577"/>
          <ac:spMkLst>
            <pc:docMk/>
            <pc:sldMk cId="1870675293" sldId="505"/>
            <ac:spMk id="2" creationId="{2056AC5A-A420-53B3-5ABB-786AD7D29E8B}"/>
          </ac:spMkLst>
        </pc:spChg>
      </pc:sldChg>
      <pc:sldChg chg="addSp modSp add mod">
        <pc:chgData name="Damian Gordon" userId="796278f3-970d-4a3b-8137-dc597a054133" providerId="ADAL" clId="{7FEC25F7-A39A-4170-82F0-81AE16918F0E}" dt="2024-07-05T11:53:29.262" v="73" actId="1076"/>
        <pc:sldMkLst>
          <pc:docMk/>
          <pc:sldMk cId="1721466139" sldId="508"/>
        </pc:sldMkLst>
        <pc:spChg chg="mod">
          <ac:chgData name="Damian Gordon" userId="796278f3-970d-4a3b-8137-dc597a054133" providerId="ADAL" clId="{7FEC25F7-A39A-4170-82F0-81AE16918F0E}" dt="2024-07-05T11:53:22.743" v="72" actId="20577"/>
          <ac:spMkLst>
            <pc:docMk/>
            <pc:sldMk cId="1721466139" sldId="508"/>
            <ac:spMk id="3" creationId="{65FB7804-9015-5659-EC51-9C9121E7260E}"/>
          </ac:spMkLst>
        </pc:spChg>
        <pc:picChg chg="add mod">
          <ac:chgData name="Damian Gordon" userId="796278f3-970d-4a3b-8137-dc597a054133" providerId="ADAL" clId="{7FEC25F7-A39A-4170-82F0-81AE16918F0E}" dt="2024-07-05T11:53:29.262" v="73" actId="1076"/>
          <ac:picMkLst>
            <pc:docMk/>
            <pc:sldMk cId="1721466139" sldId="508"/>
            <ac:picMk id="5" creationId="{46825BD8-23B5-61A2-CA12-32905A2EAE9B}"/>
          </ac:picMkLst>
        </pc:picChg>
      </pc:sldChg>
      <pc:sldChg chg="addSp delSp modSp add mod ord">
        <pc:chgData name="Damian Gordon" userId="796278f3-970d-4a3b-8137-dc597a054133" providerId="ADAL" clId="{7FEC25F7-A39A-4170-82F0-81AE16918F0E}" dt="2024-07-06T14:16:00.176" v="2425"/>
        <pc:sldMkLst>
          <pc:docMk/>
          <pc:sldMk cId="2822760810" sldId="509"/>
        </pc:sldMkLst>
        <pc:spChg chg="mod">
          <ac:chgData name="Damian Gordon" userId="796278f3-970d-4a3b-8137-dc597a054133" providerId="ADAL" clId="{7FEC25F7-A39A-4170-82F0-81AE16918F0E}" dt="2024-07-05T13:59:35.746" v="583" actId="20577"/>
          <ac:spMkLst>
            <pc:docMk/>
            <pc:sldMk cId="2822760810" sldId="509"/>
            <ac:spMk id="2" creationId="{2056AC5A-A420-53B3-5ABB-786AD7D29E8B}"/>
          </ac:spMkLst>
        </pc:spChg>
        <pc:spChg chg="mod">
          <ac:chgData name="Damian Gordon" userId="796278f3-970d-4a3b-8137-dc597a054133" providerId="ADAL" clId="{7FEC25F7-A39A-4170-82F0-81AE16918F0E}" dt="2024-07-06T14:02:47.942" v="2090" actId="20577"/>
          <ac:spMkLst>
            <pc:docMk/>
            <pc:sldMk cId="2822760810" sldId="509"/>
            <ac:spMk id="3" creationId="{65FB7804-9015-5659-EC51-9C9121E7260E}"/>
          </ac:spMkLst>
        </pc:spChg>
        <pc:picChg chg="add del mod">
          <ac:chgData name="Damian Gordon" userId="796278f3-970d-4a3b-8137-dc597a054133" providerId="ADAL" clId="{7FEC25F7-A39A-4170-82F0-81AE16918F0E}" dt="2024-07-05T23:35:49.764" v="1467" actId="478"/>
          <ac:picMkLst>
            <pc:docMk/>
            <pc:sldMk cId="2822760810" sldId="509"/>
            <ac:picMk id="1026" creationId="{835E0E62-2F88-3747-7C52-EF3DB118CB36}"/>
          </ac:picMkLst>
        </pc:picChg>
        <pc:picChg chg="add mod">
          <ac:chgData name="Damian Gordon" userId="796278f3-970d-4a3b-8137-dc597a054133" providerId="ADAL" clId="{7FEC25F7-A39A-4170-82F0-81AE16918F0E}" dt="2024-07-05T23:39:46.291" v="1486" actId="14100"/>
          <ac:picMkLst>
            <pc:docMk/>
            <pc:sldMk cId="2822760810" sldId="509"/>
            <ac:picMk id="1028" creationId="{BAFA47D7-0AEE-4D59-6989-7E388D304B42}"/>
          </ac:picMkLst>
        </pc:picChg>
      </pc:sldChg>
      <pc:sldChg chg="addSp delSp modSp add mod">
        <pc:chgData name="Damian Gordon" userId="796278f3-970d-4a3b-8137-dc597a054133" providerId="ADAL" clId="{7FEC25F7-A39A-4170-82F0-81AE16918F0E}" dt="2024-07-05T14:53:28.828" v="976" actId="20577"/>
        <pc:sldMkLst>
          <pc:docMk/>
          <pc:sldMk cId="4265199667" sldId="510"/>
        </pc:sldMkLst>
        <pc:spChg chg="mod">
          <ac:chgData name="Damian Gordon" userId="796278f3-970d-4a3b-8137-dc597a054133" providerId="ADAL" clId="{7FEC25F7-A39A-4170-82F0-81AE16918F0E}" dt="2024-07-05T14:53:28.828" v="976" actId="20577"/>
          <ac:spMkLst>
            <pc:docMk/>
            <pc:sldMk cId="4265199667" sldId="510"/>
            <ac:spMk id="2" creationId="{2056AC5A-A420-53B3-5ABB-786AD7D29E8B}"/>
          </ac:spMkLst>
        </pc:spChg>
        <pc:spChg chg="add del">
          <ac:chgData name="Damian Gordon" userId="796278f3-970d-4a3b-8137-dc597a054133" providerId="ADAL" clId="{7FEC25F7-A39A-4170-82F0-81AE16918F0E}" dt="2024-07-05T14:35:55.627" v="860" actId="478"/>
          <ac:spMkLst>
            <pc:docMk/>
            <pc:sldMk cId="4265199667" sldId="510"/>
            <ac:spMk id="3" creationId="{01965DB9-AFF1-3678-783F-6D578CC34664}"/>
          </ac:spMkLst>
        </pc:spChg>
        <pc:spChg chg="del">
          <ac:chgData name="Damian Gordon" userId="796278f3-970d-4a3b-8137-dc597a054133" providerId="ADAL" clId="{7FEC25F7-A39A-4170-82F0-81AE16918F0E}" dt="2024-07-05T14:04:57.649" v="690" actId="478"/>
          <ac:spMkLst>
            <pc:docMk/>
            <pc:sldMk cId="4265199667" sldId="510"/>
            <ac:spMk id="3" creationId="{65FB7804-9015-5659-EC51-9C9121E7260E}"/>
          </ac:spMkLst>
        </pc:spChg>
        <pc:spChg chg="add del mod">
          <ac:chgData name="Damian Gordon" userId="796278f3-970d-4a3b-8137-dc597a054133" providerId="ADAL" clId="{7FEC25F7-A39A-4170-82F0-81AE16918F0E}" dt="2024-07-05T14:35:51.182" v="859" actId="478"/>
          <ac:spMkLst>
            <pc:docMk/>
            <pc:sldMk cId="4265199667" sldId="510"/>
            <ac:spMk id="4" creationId="{5B14DE36-8551-3A03-82F7-D3483CD67401}"/>
          </ac:spMkLst>
        </pc:spChg>
        <pc:spChg chg="add del mod">
          <ac:chgData name="Damian Gordon" userId="796278f3-970d-4a3b-8137-dc597a054133" providerId="ADAL" clId="{7FEC25F7-A39A-4170-82F0-81AE16918F0E}" dt="2024-07-05T14:04:58.562" v="691" actId="478"/>
          <ac:spMkLst>
            <pc:docMk/>
            <pc:sldMk cId="4265199667" sldId="510"/>
            <ac:spMk id="5" creationId="{CA5358EB-D9A6-4E1C-A0E6-3C8A3A9DF772}"/>
          </ac:spMkLst>
        </pc:spChg>
        <pc:spChg chg="add del">
          <ac:chgData name="Damian Gordon" userId="796278f3-970d-4a3b-8137-dc597a054133" providerId="ADAL" clId="{7FEC25F7-A39A-4170-82F0-81AE16918F0E}" dt="2024-07-05T14:37:04.681" v="865" actId="478"/>
          <ac:spMkLst>
            <pc:docMk/>
            <pc:sldMk cId="4265199667" sldId="510"/>
            <ac:spMk id="5" creationId="{D61C68DA-20F4-17D6-EBA2-9E9B1883131C}"/>
          </ac:spMkLst>
        </pc:spChg>
        <pc:spChg chg="add mod">
          <ac:chgData name="Damian Gordon" userId="796278f3-970d-4a3b-8137-dc597a054133" providerId="ADAL" clId="{7FEC25F7-A39A-4170-82F0-81AE16918F0E}" dt="2024-07-05T14:14:30.808" v="829" actId="20577"/>
          <ac:spMkLst>
            <pc:docMk/>
            <pc:sldMk cId="4265199667" sldId="510"/>
            <ac:spMk id="6" creationId="{BD96CED6-B8B1-61FA-6B88-39AC46BE222D}"/>
          </ac:spMkLst>
        </pc:spChg>
        <pc:spChg chg="add mod">
          <ac:chgData name="Damian Gordon" userId="796278f3-970d-4a3b-8137-dc597a054133" providerId="ADAL" clId="{7FEC25F7-A39A-4170-82F0-81AE16918F0E}" dt="2024-07-05T14:38:34.165" v="879" actId="20577"/>
          <ac:spMkLst>
            <pc:docMk/>
            <pc:sldMk cId="4265199667" sldId="510"/>
            <ac:spMk id="8" creationId="{69722B06-65E2-DF71-799B-C9B2C1347889}"/>
          </ac:spMkLst>
        </pc:spChg>
        <pc:spChg chg="add del mod">
          <ac:chgData name="Damian Gordon" userId="796278f3-970d-4a3b-8137-dc597a054133" providerId="ADAL" clId="{7FEC25F7-A39A-4170-82F0-81AE16918F0E}" dt="2024-07-05T14:38:31.102" v="878" actId="20577"/>
          <ac:spMkLst>
            <pc:docMk/>
            <pc:sldMk cId="4265199667" sldId="510"/>
            <ac:spMk id="9" creationId="{2F163E74-10E8-3128-33CD-32899AF81CF6}"/>
          </ac:spMkLst>
        </pc:spChg>
        <pc:spChg chg="add mod">
          <ac:chgData name="Damian Gordon" userId="796278f3-970d-4a3b-8137-dc597a054133" providerId="ADAL" clId="{7FEC25F7-A39A-4170-82F0-81AE16918F0E}" dt="2024-07-05T14:44:28.573" v="919" actId="403"/>
          <ac:spMkLst>
            <pc:docMk/>
            <pc:sldMk cId="4265199667" sldId="510"/>
            <ac:spMk id="10" creationId="{89FE647D-F93A-EB4B-0BD0-5DFA7F62D5C8}"/>
          </ac:spMkLst>
        </pc:spChg>
        <pc:spChg chg="add mod">
          <ac:chgData name="Damian Gordon" userId="796278f3-970d-4a3b-8137-dc597a054133" providerId="ADAL" clId="{7FEC25F7-A39A-4170-82F0-81AE16918F0E}" dt="2024-07-05T14:47:16.993" v="937" actId="403"/>
          <ac:spMkLst>
            <pc:docMk/>
            <pc:sldMk cId="4265199667" sldId="510"/>
            <ac:spMk id="11" creationId="{DF0DBCA6-6C21-3485-3B84-A3F9A7F0B36F}"/>
          </ac:spMkLst>
        </pc:spChg>
        <pc:spChg chg="add mod">
          <ac:chgData name="Damian Gordon" userId="796278f3-970d-4a3b-8137-dc597a054133" providerId="ADAL" clId="{7FEC25F7-A39A-4170-82F0-81AE16918F0E}" dt="2024-07-05T14:52:27.240" v="971" actId="20577"/>
          <ac:spMkLst>
            <pc:docMk/>
            <pc:sldMk cId="4265199667" sldId="510"/>
            <ac:spMk id="12" creationId="{EF4BB392-0D18-121D-2443-14BA9C564437}"/>
          </ac:spMkLst>
        </pc:spChg>
        <pc:picChg chg="add mod ord">
          <ac:chgData name="Damian Gordon" userId="796278f3-970d-4a3b-8137-dc597a054133" providerId="ADAL" clId="{7FEC25F7-A39A-4170-82F0-81AE16918F0E}" dt="2024-07-05T14:38:37.712" v="887" actId="1036"/>
          <ac:picMkLst>
            <pc:docMk/>
            <pc:sldMk cId="4265199667" sldId="510"/>
            <ac:picMk id="14" creationId="{759DC6A7-BB14-57C6-C09C-86CB094032F0}"/>
          </ac:picMkLst>
        </pc:picChg>
        <pc:picChg chg="add mod">
          <ac:chgData name="Damian Gordon" userId="796278f3-970d-4a3b-8137-dc597a054133" providerId="ADAL" clId="{7FEC25F7-A39A-4170-82F0-81AE16918F0E}" dt="2024-07-05T14:46:55.840" v="925" actId="1076"/>
          <ac:picMkLst>
            <pc:docMk/>
            <pc:sldMk cId="4265199667" sldId="510"/>
            <ac:picMk id="16" creationId="{302C66D8-604E-789A-A1B6-F335FAE6CD42}"/>
          </ac:picMkLst>
        </pc:picChg>
        <pc:picChg chg="add mod">
          <ac:chgData name="Damian Gordon" userId="796278f3-970d-4a3b-8137-dc597a054133" providerId="ADAL" clId="{7FEC25F7-A39A-4170-82F0-81AE16918F0E}" dt="2024-07-05T14:14:12.838" v="825" actId="1076"/>
          <ac:picMkLst>
            <pc:docMk/>
            <pc:sldMk cId="4265199667" sldId="510"/>
            <ac:picMk id="1026" creationId="{5CDA9BE2-8078-747F-771D-2609774F7A19}"/>
          </ac:picMkLst>
        </pc:picChg>
        <pc:picChg chg="add mod">
          <ac:chgData name="Damian Gordon" userId="796278f3-970d-4a3b-8137-dc597a054133" providerId="ADAL" clId="{7FEC25F7-A39A-4170-82F0-81AE16918F0E}" dt="2024-07-05T14:15:02.472" v="833" actId="1076"/>
          <ac:picMkLst>
            <pc:docMk/>
            <pc:sldMk cId="4265199667" sldId="510"/>
            <ac:picMk id="1028" creationId="{B6003D69-BAC1-0E02-A39C-2DAD64327E8E}"/>
          </ac:picMkLst>
        </pc:picChg>
        <pc:picChg chg="add del">
          <ac:chgData name="Damian Gordon" userId="796278f3-970d-4a3b-8137-dc597a054133" providerId="ADAL" clId="{7FEC25F7-A39A-4170-82F0-81AE16918F0E}" dt="2024-07-05T14:37:28.173" v="867" actId="478"/>
          <ac:picMkLst>
            <pc:docMk/>
            <pc:sldMk cId="4265199667" sldId="510"/>
            <ac:picMk id="1032" creationId="{3C2C97B7-A1B0-4512-D2AD-7127B196E684}"/>
          </ac:picMkLst>
        </pc:picChg>
        <pc:picChg chg="add del mod">
          <ac:chgData name="Damian Gordon" userId="796278f3-970d-4a3b-8137-dc597a054133" providerId="ADAL" clId="{7FEC25F7-A39A-4170-82F0-81AE16918F0E}" dt="2024-07-05T14:37:45.775" v="870" actId="21"/>
          <ac:picMkLst>
            <pc:docMk/>
            <pc:sldMk cId="4265199667" sldId="510"/>
            <ac:picMk id="1034" creationId="{429327AE-3127-536C-59AA-0AACADB813CC}"/>
          </ac:picMkLst>
        </pc:picChg>
        <pc:picChg chg="add del">
          <ac:chgData name="Damian Gordon" userId="796278f3-970d-4a3b-8137-dc597a054133" providerId="ADAL" clId="{7FEC25F7-A39A-4170-82F0-81AE16918F0E}" dt="2024-07-05T14:43:48.481" v="889" actId="478"/>
          <ac:picMkLst>
            <pc:docMk/>
            <pc:sldMk cId="4265199667" sldId="510"/>
            <ac:picMk id="1036" creationId="{0B124DB1-E11B-2CC1-0F97-1B99B1B6B77C}"/>
          </ac:picMkLst>
        </pc:picChg>
        <pc:picChg chg="add mod">
          <ac:chgData name="Damian Gordon" userId="796278f3-970d-4a3b-8137-dc597a054133" providerId="ADAL" clId="{7FEC25F7-A39A-4170-82F0-81AE16918F0E}" dt="2024-07-05T14:44:41.252" v="921" actId="1076"/>
          <ac:picMkLst>
            <pc:docMk/>
            <pc:sldMk cId="4265199667" sldId="510"/>
            <ac:picMk id="1038" creationId="{BB5C7364-6532-C8BF-02FA-0EE865BC5E30}"/>
          </ac:picMkLst>
        </pc:picChg>
        <pc:picChg chg="add mod">
          <ac:chgData name="Damian Gordon" userId="796278f3-970d-4a3b-8137-dc597a054133" providerId="ADAL" clId="{7FEC25F7-A39A-4170-82F0-81AE16918F0E}" dt="2024-07-05T14:49:01.480" v="945" actId="1076"/>
          <ac:picMkLst>
            <pc:docMk/>
            <pc:sldMk cId="4265199667" sldId="510"/>
            <ac:picMk id="1040" creationId="{28726670-5E77-E041-5247-8A9472F29AAF}"/>
          </ac:picMkLst>
        </pc:picChg>
      </pc:sldChg>
      <pc:sldChg chg="addSp delSp modSp add mod ord">
        <pc:chgData name="Damian Gordon" userId="796278f3-970d-4a3b-8137-dc597a054133" providerId="ADAL" clId="{7FEC25F7-A39A-4170-82F0-81AE16918F0E}" dt="2024-07-09T13:50:45.291" v="5992" actId="20577"/>
        <pc:sldMkLst>
          <pc:docMk/>
          <pc:sldMk cId="2228028331" sldId="511"/>
        </pc:sldMkLst>
        <pc:spChg chg="mod">
          <ac:chgData name="Damian Gordon" userId="796278f3-970d-4a3b-8137-dc597a054133" providerId="ADAL" clId="{7FEC25F7-A39A-4170-82F0-81AE16918F0E}" dt="2024-07-09T13:18:16.555" v="5129"/>
          <ac:spMkLst>
            <pc:docMk/>
            <pc:sldMk cId="2228028331" sldId="511"/>
            <ac:spMk id="2" creationId="{2056AC5A-A420-53B3-5ABB-786AD7D29E8B}"/>
          </ac:spMkLst>
        </pc:spChg>
        <pc:spChg chg="del">
          <ac:chgData name="Damian Gordon" userId="796278f3-970d-4a3b-8137-dc597a054133" providerId="ADAL" clId="{7FEC25F7-A39A-4170-82F0-81AE16918F0E}" dt="2024-07-05T22:03:05.558" v="977" actId="478"/>
          <ac:spMkLst>
            <pc:docMk/>
            <pc:sldMk cId="2228028331" sldId="511"/>
            <ac:spMk id="3" creationId="{65FB7804-9015-5659-EC51-9C9121E7260E}"/>
          </ac:spMkLst>
        </pc:spChg>
        <pc:spChg chg="add mod">
          <ac:chgData name="Damian Gordon" userId="796278f3-970d-4a3b-8137-dc597a054133" providerId="ADAL" clId="{7FEC25F7-A39A-4170-82F0-81AE16918F0E}" dt="2024-07-09T13:22:09.676" v="5227" actId="20577"/>
          <ac:spMkLst>
            <pc:docMk/>
            <pc:sldMk cId="2228028331" sldId="511"/>
            <ac:spMk id="3" creationId="{71FFA919-9AF9-564B-09F0-C6C6EEB0B022}"/>
          </ac:spMkLst>
        </pc:spChg>
        <pc:spChg chg="add mod">
          <ac:chgData name="Damian Gordon" userId="796278f3-970d-4a3b-8137-dc597a054133" providerId="ADAL" clId="{7FEC25F7-A39A-4170-82F0-81AE16918F0E}" dt="2024-07-09T13:48:29.817" v="5793" actId="1035"/>
          <ac:spMkLst>
            <pc:docMk/>
            <pc:sldMk cId="2228028331" sldId="511"/>
            <ac:spMk id="4" creationId="{3524EED8-C5A5-B03C-9961-CD4B4552DB42}"/>
          </ac:spMkLst>
        </pc:spChg>
        <pc:spChg chg="add del mod">
          <ac:chgData name="Damian Gordon" userId="796278f3-970d-4a3b-8137-dc597a054133" providerId="ADAL" clId="{7FEC25F7-A39A-4170-82F0-81AE16918F0E}" dt="2024-07-05T22:03:06.582" v="978" actId="478"/>
          <ac:spMkLst>
            <pc:docMk/>
            <pc:sldMk cId="2228028331" sldId="511"/>
            <ac:spMk id="5" creationId="{C22372E9-4E45-BE6A-0061-0981D93B9D5A}"/>
          </ac:spMkLst>
        </pc:spChg>
        <pc:spChg chg="add del mod">
          <ac:chgData name="Damian Gordon" userId="796278f3-970d-4a3b-8137-dc597a054133" providerId="ADAL" clId="{7FEC25F7-A39A-4170-82F0-81AE16918F0E}" dt="2024-07-09T13:26:16.611" v="5412" actId="478"/>
          <ac:spMkLst>
            <pc:docMk/>
            <pc:sldMk cId="2228028331" sldId="511"/>
            <ac:spMk id="5" creationId="{C5E29F59-8C87-BAFA-B210-034F4B789FDE}"/>
          </ac:spMkLst>
        </pc:spChg>
        <pc:spChg chg="add del mod">
          <ac:chgData name="Damian Gordon" userId="796278f3-970d-4a3b-8137-dc597a054133" providerId="ADAL" clId="{7FEC25F7-A39A-4170-82F0-81AE16918F0E}" dt="2024-07-09T13:27:02.553" v="5432" actId="478"/>
          <ac:spMkLst>
            <pc:docMk/>
            <pc:sldMk cId="2228028331" sldId="511"/>
            <ac:spMk id="6" creationId="{1D30D4DC-D320-3287-1234-257B72C64036}"/>
          </ac:spMkLst>
        </pc:spChg>
        <pc:spChg chg="add del mod">
          <ac:chgData name="Damian Gordon" userId="796278f3-970d-4a3b-8137-dc597a054133" providerId="ADAL" clId="{7FEC25F7-A39A-4170-82F0-81AE16918F0E}" dt="2024-07-09T13:26:42.392" v="5422" actId="478"/>
          <ac:spMkLst>
            <pc:docMk/>
            <pc:sldMk cId="2228028331" sldId="511"/>
            <ac:spMk id="9" creationId="{71D16816-15DA-97B4-6FD2-8597A4BD9645}"/>
          </ac:spMkLst>
        </pc:spChg>
        <pc:spChg chg="add mod">
          <ac:chgData name="Damian Gordon" userId="796278f3-970d-4a3b-8137-dc597a054133" providerId="ADAL" clId="{7FEC25F7-A39A-4170-82F0-81AE16918F0E}" dt="2024-07-09T13:48:29.817" v="5793" actId="1035"/>
          <ac:spMkLst>
            <pc:docMk/>
            <pc:sldMk cId="2228028331" sldId="511"/>
            <ac:spMk id="10" creationId="{A7D8ADBB-DA76-A9B5-349E-A7AA6D339215}"/>
          </ac:spMkLst>
        </pc:spChg>
        <pc:spChg chg="add mod">
          <ac:chgData name="Damian Gordon" userId="796278f3-970d-4a3b-8137-dc597a054133" providerId="ADAL" clId="{7FEC25F7-A39A-4170-82F0-81AE16918F0E}" dt="2024-07-09T13:48:29.817" v="5793" actId="1035"/>
          <ac:spMkLst>
            <pc:docMk/>
            <pc:sldMk cId="2228028331" sldId="511"/>
            <ac:spMk id="11" creationId="{99ECC8D6-A453-3EDD-BD47-E8AB25E22D39}"/>
          </ac:spMkLst>
        </pc:spChg>
        <pc:spChg chg="add mod">
          <ac:chgData name="Damian Gordon" userId="796278f3-970d-4a3b-8137-dc597a054133" providerId="ADAL" clId="{7FEC25F7-A39A-4170-82F0-81AE16918F0E}" dt="2024-07-09T13:50:45.291" v="5992" actId="20577"/>
          <ac:spMkLst>
            <pc:docMk/>
            <pc:sldMk cId="2228028331" sldId="511"/>
            <ac:spMk id="12" creationId="{C791F310-97CF-A8D3-B1D9-E739D19EB0D3}"/>
          </ac:spMkLst>
        </pc:spChg>
        <pc:graphicFrameChg chg="add del mod modGraphic">
          <ac:chgData name="Damian Gordon" userId="796278f3-970d-4a3b-8137-dc597a054133" providerId="ADAL" clId="{7FEC25F7-A39A-4170-82F0-81AE16918F0E}" dt="2024-07-05T22:04:00.914" v="1002" actId="478"/>
          <ac:graphicFrameMkLst>
            <pc:docMk/>
            <pc:sldMk cId="2228028331" sldId="511"/>
            <ac:graphicFrameMk id="6" creationId="{18EF0EDA-94C2-454C-E709-12C8EAE5BDC3}"/>
          </ac:graphicFrameMkLst>
        </pc:graphicFrameChg>
        <pc:graphicFrameChg chg="add del mod modGraphic">
          <ac:chgData name="Damian Gordon" userId="796278f3-970d-4a3b-8137-dc597a054133" providerId="ADAL" clId="{7FEC25F7-A39A-4170-82F0-81AE16918F0E}" dt="2024-07-09T13:19:15.746" v="5136" actId="478"/>
          <ac:graphicFrameMkLst>
            <pc:docMk/>
            <pc:sldMk cId="2228028331" sldId="511"/>
            <ac:graphicFrameMk id="8" creationId="{2B7ECA3F-AFE9-B966-069B-F3F68CCAF30D}"/>
          </ac:graphicFrameMkLst>
        </pc:graphicFrameChg>
      </pc:sldChg>
      <pc:sldChg chg="addSp delSp modSp add mod ord">
        <pc:chgData name="Damian Gordon" userId="796278f3-970d-4a3b-8137-dc597a054133" providerId="ADAL" clId="{7FEC25F7-A39A-4170-82F0-81AE16918F0E}" dt="2024-07-06T14:16:09.908" v="2427"/>
        <pc:sldMkLst>
          <pc:docMk/>
          <pc:sldMk cId="432110398" sldId="512"/>
        </pc:sldMkLst>
        <pc:spChg chg="add mod">
          <ac:chgData name="Damian Gordon" userId="796278f3-970d-4a3b-8137-dc597a054133" providerId="ADAL" clId="{7FEC25F7-A39A-4170-82F0-81AE16918F0E}" dt="2024-07-05T23:11:19.610" v="1421" actId="20577"/>
          <ac:spMkLst>
            <pc:docMk/>
            <pc:sldMk cId="432110398" sldId="512"/>
            <ac:spMk id="3" creationId="{AF21BF9F-AE48-9B36-66E9-4C3267948772}"/>
          </ac:spMkLst>
        </pc:spChg>
        <pc:graphicFrameChg chg="del">
          <ac:chgData name="Damian Gordon" userId="796278f3-970d-4a3b-8137-dc597a054133" providerId="ADAL" clId="{7FEC25F7-A39A-4170-82F0-81AE16918F0E}" dt="2024-07-05T22:17:52.568" v="1242" actId="478"/>
          <ac:graphicFrameMkLst>
            <pc:docMk/>
            <pc:sldMk cId="432110398" sldId="512"/>
            <ac:graphicFrameMk id="8" creationId="{2B7ECA3F-AFE9-B966-069B-F3F68CCAF30D}"/>
          </ac:graphicFrameMkLst>
        </pc:graphicFrameChg>
      </pc:sldChg>
      <pc:sldChg chg="addSp delSp modSp add mod setBg">
        <pc:chgData name="Damian Gordon" userId="796278f3-970d-4a3b-8137-dc597a054133" providerId="ADAL" clId="{7FEC25F7-A39A-4170-82F0-81AE16918F0E}" dt="2024-07-09T12:24:09.198" v="4705" actId="26606"/>
        <pc:sldMkLst>
          <pc:docMk/>
          <pc:sldMk cId="1333166156" sldId="513"/>
        </pc:sldMkLst>
        <pc:spChg chg="del">
          <ac:chgData name="Damian Gordon" userId="796278f3-970d-4a3b-8137-dc597a054133" providerId="ADAL" clId="{7FEC25F7-A39A-4170-82F0-81AE16918F0E}" dt="2024-07-09T12:24:04.820" v="4702" actId="478"/>
          <ac:spMkLst>
            <pc:docMk/>
            <pc:sldMk cId="1333166156" sldId="513"/>
            <ac:spMk id="2" creationId="{2056AC5A-A420-53B3-5ABB-786AD7D29E8B}"/>
          </ac:spMkLst>
        </pc:spChg>
        <pc:spChg chg="del mod">
          <ac:chgData name="Damian Gordon" userId="796278f3-970d-4a3b-8137-dc597a054133" providerId="ADAL" clId="{7FEC25F7-A39A-4170-82F0-81AE16918F0E}" dt="2024-07-09T12:24:04.820" v="4702" actId="478"/>
          <ac:spMkLst>
            <pc:docMk/>
            <pc:sldMk cId="1333166156" sldId="513"/>
            <ac:spMk id="3" creationId="{65FB7804-9015-5659-EC51-9C9121E7260E}"/>
          </ac:spMkLst>
        </pc:spChg>
        <pc:spChg chg="add del">
          <ac:chgData name="Damian Gordon" userId="796278f3-970d-4a3b-8137-dc597a054133" providerId="ADAL" clId="{7FEC25F7-A39A-4170-82F0-81AE16918F0E}" dt="2024-07-09T12:16:04.795" v="4576" actId="478"/>
          <ac:spMkLst>
            <pc:docMk/>
            <pc:sldMk cId="1333166156" sldId="513"/>
            <ac:spMk id="4" creationId="{C7264A70-7DFC-0A91-2AE1-99B641AEB836}"/>
          </ac:spMkLst>
        </pc:spChg>
        <pc:spChg chg="add del mod">
          <ac:chgData name="Damian Gordon" userId="796278f3-970d-4a3b-8137-dc597a054133" providerId="ADAL" clId="{7FEC25F7-A39A-4170-82F0-81AE16918F0E}" dt="2024-07-09T12:24:05.699" v="4703" actId="478"/>
          <ac:spMkLst>
            <pc:docMk/>
            <pc:sldMk cId="1333166156" sldId="513"/>
            <ac:spMk id="8" creationId="{7654730B-A537-A5FA-81BC-3743AC98AF9B}"/>
          </ac:spMkLst>
        </pc:spChg>
        <pc:spChg chg="add del mod">
          <ac:chgData name="Damian Gordon" userId="796278f3-970d-4a3b-8137-dc597a054133" providerId="ADAL" clId="{7FEC25F7-A39A-4170-82F0-81AE16918F0E}" dt="2024-07-09T12:24:05.699" v="4703" actId="478"/>
          <ac:spMkLst>
            <pc:docMk/>
            <pc:sldMk cId="1333166156" sldId="513"/>
            <ac:spMk id="9" creationId="{373E4CCE-7DE0-C99C-61B8-02C2FEC0EC65}"/>
          </ac:spMkLst>
        </pc:spChg>
        <pc:spChg chg="add">
          <ac:chgData name="Damian Gordon" userId="796278f3-970d-4a3b-8137-dc597a054133" providerId="ADAL" clId="{7FEC25F7-A39A-4170-82F0-81AE16918F0E}" dt="2024-07-09T12:24:09.198" v="4705" actId="26606"/>
          <ac:spMkLst>
            <pc:docMk/>
            <pc:sldMk cId="1333166156" sldId="513"/>
            <ac:spMk id="15" creationId="{42A4FC2C-047E-45A5-965D-8E1E3BF09BC6}"/>
          </ac:spMkLst>
        </pc:spChg>
        <pc:picChg chg="add del mod">
          <ac:chgData name="Damian Gordon" userId="796278f3-970d-4a3b-8137-dc597a054133" providerId="ADAL" clId="{7FEC25F7-A39A-4170-82F0-81AE16918F0E}" dt="2024-07-09T12:24:04.820" v="4702" actId="478"/>
          <ac:picMkLst>
            <pc:docMk/>
            <pc:sldMk cId="1333166156" sldId="513"/>
            <ac:picMk id="5" creationId="{F36961DF-03C7-60F3-6717-8F02DCA30DD9}"/>
          </ac:picMkLst>
        </pc:picChg>
        <pc:picChg chg="add del mod">
          <ac:chgData name="Damian Gordon" userId="796278f3-970d-4a3b-8137-dc597a054133" providerId="ADAL" clId="{7FEC25F7-A39A-4170-82F0-81AE16918F0E}" dt="2024-07-09T12:24:04.820" v="4702" actId="478"/>
          <ac:picMkLst>
            <pc:docMk/>
            <pc:sldMk cId="1333166156" sldId="513"/>
            <ac:picMk id="6" creationId="{22DFEC98-7473-BF7E-33CE-DC3273564A89}"/>
          </ac:picMkLst>
        </pc:picChg>
        <pc:picChg chg="del">
          <ac:chgData name="Damian Gordon" userId="796278f3-970d-4a3b-8137-dc597a054133" providerId="ADAL" clId="{7FEC25F7-A39A-4170-82F0-81AE16918F0E}" dt="2024-07-09T12:24:04.820" v="4702" actId="478"/>
          <ac:picMkLst>
            <pc:docMk/>
            <pc:sldMk cId="1333166156" sldId="513"/>
            <ac:picMk id="7" creationId="{5C84A97B-38FD-9ACB-6CE3-9153915DB035}"/>
          </ac:picMkLst>
        </pc:picChg>
        <pc:picChg chg="add mod">
          <ac:chgData name="Damian Gordon" userId="796278f3-970d-4a3b-8137-dc597a054133" providerId="ADAL" clId="{7FEC25F7-A39A-4170-82F0-81AE16918F0E}" dt="2024-07-09T12:24:09.198" v="4705" actId="26606"/>
          <ac:picMkLst>
            <pc:docMk/>
            <pc:sldMk cId="1333166156" sldId="513"/>
            <ac:picMk id="10" creationId="{7B28330B-84AD-2744-5D11-DE08A4C2BF27}"/>
          </ac:picMkLst>
        </pc:picChg>
        <pc:picChg chg="add del mod">
          <ac:chgData name="Damian Gordon" userId="796278f3-970d-4a3b-8137-dc597a054133" providerId="ADAL" clId="{7FEC25F7-A39A-4170-82F0-81AE16918F0E}" dt="2024-07-09T12:24:04.820" v="4702" actId="478"/>
          <ac:picMkLst>
            <pc:docMk/>
            <pc:sldMk cId="1333166156" sldId="513"/>
            <ac:picMk id="3076" creationId="{43FB5A7B-CCFF-05F6-FACD-9CDE472F0103}"/>
          </ac:picMkLst>
        </pc:picChg>
        <pc:picChg chg="add del">
          <ac:chgData name="Damian Gordon" userId="796278f3-970d-4a3b-8137-dc597a054133" providerId="ADAL" clId="{7FEC25F7-A39A-4170-82F0-81AE16918F0E}" dt="2024-07-09T12:24:03.294" v="4701" actId="21"/>
          <ac:picMkLst>
            <pc:docMk/>
            <pc:sldMk cId="1333166156" sldId="513"/>
            <ac:picMk id="3078" creationId="{7B28330B-84AD-2744-5D11-DE08A4C2BF27}"/>
          </ac:picMkLst>
        </pc:picChg>
      </pc:sldChg>
      <pc:sldChg chg="modSp add mod ord">
        <pc:chgData name="Damian Gordon" userId="796278f3-970d-4a3b-8137-dc597a054133" providerId="ADAL" clId="{7FEC25F7-A39A-4170-82F0-81AE16918F0E}" dt="2024-07-06T14:16:09.908" v="2427"/>
        <pc:sldMkLst>
          <pc:docMk/>
          <pc:sldMk cId="2619792849" sldId="514"/>
        </pc:sldMkLst>
        <pc:spChg chg="mod">
          <ac:chgData name="Damian Gordon" userId="796278f3-970d-4a3b-8137-dc597a054133" providerId="ADAL" clId="{7FEC25F7-A39A-4170-82F0-81AE16918F0E}" dt="2024-07-06T13:18:16.118" v="1687" actId="20577"/>
          <ac:spMkLst>
            <pc:docMk/>
            <pc:sldMk cId="2619792849" sldId="514"/>
            <ac:spMk id="3" creationId="{AF21BF9F-AE48-9B36-66E9-4C3267948772}"/>
          </ac:spMkLst>
        </pc:spChg>
      </pc:sldChg>
      <pc:sldChg chg="modSp add mod ord">
        <pc:chgData name="Damian Gordon" userId="796278f3-970d-4a3b-8137-dc597a054133" providerId="ADAL" clId="{7FEC25F7-A39A-4170-82F0-81AE16918F0E}" dt="2024-07-06T14:16:09.908" v="2427"/>
        <pc:sldMkLst>
          <pc:docMk/>
          <pc:sldMk cId="2361069070" sldId="515"/>
        </pc:sldMkLst>
        <pc:spChg chg="mod">
          <ac:chgData name="Damian Gordon" userId="796278f3-970d-4a3b-8137-dc597a054133" providerId="ADAL" clId="{7FEC25F7-A39A-4170-82F0-81AE16918F0E}" dt="2024-07-06T13:51:49.293" v="1828" actId="207"/>
          <ac:spMkLst>
            <pc:docMk/>
            <pc:sldMk cId="2361069070" sldId="515"/>
            <ac:spMk id="3" creationId="{AF21BF9F-AE48-9B36-66E9-4C3267948772}"/>
          </ac:spMkLst>
        </pc:spChg>
      </pc:sldChg>
      <pc:sldChg chg="modSp add mod ord">
        <pc:chgData name="Damian Gordon" userId="796278f3-970d-4a3b-8137-dc597a054133" providerId="ADAL" clId="{7FEC25F7-A39A-4170-82F0-81AE16918F0E}" dt="2024-07-06T14:17:46.113" v="2428" actId="20577"/>
        <pc:sldMkLst>
          <pc:docMk/>
          <pc:sldMk cId="3330554156" sldId="516"/>
        </pc:sldMkLst>
        <pc:spChg chg="mod">
          <ac:chgData name="Damian Gordon" userId="796278f3-970d-4a3b-8137-dc597a054133" providerId="ADAL" clId="{7FEC25F7-A39A-4170-82F0-81AE16918F0E}" dt="2024-07-06T14:17:46.113" v="2428" actId="20577"/>
          <ac:spMkLst>
            <pc:docMk/>
            <pc:sldMk cId="3330554156" sldId="516"/>
            <ac:spMk id="3" creationId="{AF21BF9F-AE48-9B36-66E9-4C3267948772}"/>
          </ac:spMkLst>
        </pc:spChg>
      </pc:sldChg>
      <pc:sldChg chg="modSp add mod ord">
        <pc:chgData name="Damian Gordon" userId="796278f3-970d-4a3b-8137-dc597a054133" providerId="ADAL" clId="{7FEC25F7-A39A-4170-82F0-81AE16918F0E}" dt="2024-07-06T14:14:06.748" v="2417" actId="20577"/>
        <pc:sldMkLst>
          <pc:docMk/>
          <pc:sldMk cId="2356892724" sldId="517"/>
        </pc:sldMkLst>
        <pc:spChg chg="mod">
          <ac:chgData name="Damian Gordon" userId="796278f3-970d-4a3b-8137-dc597a054133" providerId="ADAL" clId="{7FEC25F7-A39A-4170-82F0-81AE16918F0E}" dt="2024-07-06T14:14:06.748" v="2417" actId="20577"/>
          <ac:spMkLst>
            <pc:docMk/>
            <pc:sldMk cId="2356892724" sldId="517"/>
            <ac:spMk id="3" creationId="{65FB7804-9015-5659-EC51-9C9121E7260E}"/>
          </ac:spMkLst>
        </pc:spChg>
      </pc:sldChg>
      <pc:sldChg chg="add del">
        <pc:chgData name="Damian Gordon" userId="796278f3-970d-4a3b-8137-dc597a054133" providerId="ADAL" clId="{7FEC25F7-A39A-4170-82F0-81AE16918F0E}" dt="2024-07-06T18:05:26.646" v="2435" actId="47"/>
        <pc:sldMkLst>
          <pc:docMk/>
          <pc:sldMk cId="2986980347" sldId="518"/>
        </pc:sldMkLst>
      </pc:sldChg>
      <pc:sldChg chg="modSp add mod ord">
        <pc:chgData name="Damian Gordon" userId="796278f3-970d-4a3b-8137-dc597a054133" providerId="ADAL" clId="{7FEC25F7-A39A-4170-82F0-81AE16918F0E}" dt="2024-07-09T11:48:06.592" v="3360" actId="20577"/>
        <pc:sldMkLst>
          <pc:docMk/>
          <pc:sldMk cId="3900040505" sldId="519"/>
        </pc:sldMkLst>
        <pc:spChg chg="mod">
          <ac:chgData name="Damian Gordon" userId="796278f3-970d-4a3b-8137-dc597a054133" providerId="ADAL" clId="{7FEC25F7-A39A-4170-82F0-81AE16918F0E}" dt="2024-07-09T11:48:06.592" v="3360" actId="20577"/>
          <ac:spMkLst>
            <pc:docMk/>
            <pc:sldMk cId="3900040505" sldId="519"/>
            <ac:spMk id="3" creationId="{AF21BF9F-AE48-9B36-66E9-4C3267948772}"/>
          </ac:spMkLst>
        </pc:spChg>
      </pc:sldChg>
      <pc:sldChg chg="addSp delSp modSp add mod ord">
        <pc:chgData name="Damian Gordon" userId="796278f3-970d-4a3b-8137-dc597a054133" providerId="ADAL" clId="{7FEC25F7-A39A-4170-82F0-81AE16918F0E}" dt="2024-08-02T14:28:58.969" v="6629" actId="20577"/>
        <pc:sldMkLst>
          <pc:docMk/>
          <pc:sldMk cId="1392760388" sldId="520"/>
        </pc:sldMkLst>
        <pc:spChg chg="mod">
          <ac:chgData name="Damian Gordon" userId="796278f3-970d-4a3b-8137-dc597a054133" providerId="ADAL" clId="{7FEC25F7-A39A-4170-82F0-81AE16918F0E}" dt="2024-07-06T18:28:47.477" v="3319"/>
          <ac:spMkLst>
            <pc:docMk/>
            <pc:sldMk cId="1392760388" sldId="520"/>
            <ac:spMk id="2" creationId="{2056AC5A-A420-53B3-5ABB-786AD7D29E8B}"/>
          </ac:spMkLst>
        </pc:spChg>
        <pc:spChg chg="mod">
          <ac:chgData name="Damian Gordon" userId="796278f3-970d-4a3b-8137-dc597a054133" providerId="ADAL" clId="{7FEC25F7-A39A-4170-82F0-81AE16918F0E}" dt="2024-08-02T14:28:58.969" v="6629" actId="20577"/>
          <ac:spMkLst>
            <pc:docMk/>
            <pc:sldMk cId="1392760388" sldId="520"/>
            <ac:spMk id="3" creationId="{65FB7804-9015-5659-EC51-9C9121E7260E}"/>
          </ac:spMkLst>
        </pc:spChg>
        <pc:spChg chg="add del">
          <ac:chgData name="Damian Gordon" userId="796278f3-970d-4a3b-8137-dc597a054133" providerId="ADAL" clId="{7FEC25F7-A39A-4170-82F0-81AE16918F0E}" dt="2024-07-06T18:12:36.061" v="2706" actId="478"/>
          <ac:spMkLst>
            <pc:docMk/>
            <pc:sldMk cId="1392760388" sldId="520"/>
            <ac:spMk id="4" creationId="{91B4AF9B-0359-4F83-3497-BFAFBBA715D2}"/>
          </ac:spMkLst>
        </pc:spChg>
        <pc:picChg chg="add mod">
          <ac:chgData name="Damian Gordon" userId="796278f3-970d-4a3b-8137-dc597a054133" providerId="ADAL" clId="{7FEC25F7-A39A-4170-82F0-81AE16918F0E}" dt="2024-07-06T18:18:10.233" v="2811" actId="1076"/>
          <ac:picMkLst>
            <pc:docMk/>
            <pc:sldMk cId="1392760388" sldId="520"/>
            <ac:picMk id="1026" creationId="{5CA4B7CB-18E1-737C-05B2-95A31AB3F772}"/>
          </ac:picMkLst>
        </pc:picChg>
        <pc:picChg chg="add del">
          <ac:chgData name="Damian Gordon" userId="796278f3-970d-4a3b-8137-dc597a054133" providerId="ADAL" clId="{7FEC25F7-A39A-4170-82F0-81AE16918F0E}" dt="2024-07-06T18:14:36.471" v="2719" actId="478"/>
          <ac:picMkLst>
            <pc:docMk/>
            <pc:sldMk cId="1392760388" sldId="520"/>
            <ac:picMk id="1028" creationId="{939942D4-1654-AED1-B1FD-D5BE9C617F3B}"/>
          </ac:picMkLst>
        </pc:picChg>
      </pc:sldChg>
      <pc:sldChg chg="addSp delSp modSp add mod ord">
        <pc:chgData name="Damian Gordon" userId="796278f3-970d-4a3b-8137-dc597a054133" providerId="ADAL" clId="{7FEC25F7-A39A-4170-82F0-81AE16918F0E}" dt="2024-07-06T18:28:39.723" v="3318"/>
        <pc:sldMkLst>
          <pc:docMk/>
          <pc:sldMk cId="90912281" sldId="521"/>
        </pc:sldMkLst>
        <pc:spChg chg="del">
          <ac:chgData name="Damian Gordon" userId="796278f3-970d-4a3b-8137-dc597a054133" providerId="ADAL" clId="{7FEC25F7-A39A-4170-82F0-81AE16918F0E}" dt="2024-07-06T18:13:53.127" v="2715" actId="478"/>
          <ac:spMkLst>
            <pc:docMk/>
            <pc:sldMk cId="90912281" sldId="521"/>
            <ac:spMk id="2" creationId="{2056AC5A-A420-53B3-5ABB-786AD7D29E8B}"/>
          </ac:spMkLst>
        </pc:spChg>
        <pc:spChg chg="del mod">
          <ac:chgData name="Damian Gordon" userId="796278f3-970d-4a3b-8137-dc597a054133" providerId="ADAL" clId="{7FEC25F7-A39A-4170-82F0-81AE16918F0E}" dt="2024-07-06T18:13:35.851" v="2711" actId="478"/>
          <ac:spMkLst>
            <pc:docMk/>
            <pc:sldMk cId="90912281" sldId="521"/>
            <ac:spMk id="3" creationId="{65FB7804-9015-5659-EC51-9C9121E7260E}"/>
          </ac:spMkLst>
        </pc:spChg>
        <pc:spChg chg="add del mod">
          <ac:chgData name="Damian Gordon" userId="796278f3-970d-4a3b-8137-dc597a054133" providerId="ADAL" clId="{7FEC25F7-A39A-4170-82F0-81AE16918F0E}" dt="2024-07-06T18:13:37.847" v="2712" actId="478"/>
          <ac:spMkLst>
            <pc:docMk/>
            <pc:sldMk cId="90912281" sldId="521"/>
            <ac:spMk id="5" creationId="{252BB818-4328-902E-3E24-15E1C61B38DC}"/>
          </ac:spMkLst>
        </pc:spChg>
        <pc:spChg chg="add del mod">
          <ac:chgData name="Damian Gordon" userId="796278f3-970d-4a3b-8137-dc597a054133" providerId="ADAL" clId="{7FEC25F7-A39A-4170-82F0-81AE16918F0E}" dt="2024-07-06T18:13:57.528" v="2716" actId="478"/>
          <ac:spMkLst>
            <pc:docMk/>
            <pc:sldMk cId="90912281" sldId="521"/>
            <ac:spMk id="8" creationId="{B2AFD31C-FF3E-4F1E-C9C2-272FCDA3B928}"/>
          </ac:spMkLst>
        </pc:spChg>
        <pc:picChg chg="add mod">
          <ac:chgData name="Damian Gordon" userId="796278f3-970d-4a3b-8137-dc597a054133" providerId="ADAL" clId="{7FEC25F7-A39A-4170-82F0-81AE16918F0E}" dt="2024-07-06T18:14:15.856" v="2718" actId="1076"/>
          <ac:picMkLst>
            <pc:docMk/>
            <pc:sldMk cId="90912281" sldId="521"/>
            <ac:picMk id="6" creationId="{939942D4-1654-AED1-B1FD-D5BE9C617F3B}"/>
          </ac:picMkLst>
        </pc:picChg>
        <pc:picChg chg="del">
          <ac:chgData name="Damian Gordon" userId="796278f3-970d-4a3b-8137-dc597a054133" providerId="ADAL" clId="{7FEC25F7-A39A-4170-82F0-81AE16918F0E}" dt="2024-07-06T18:13:53.127" v="2715" actId="478"/>
          <ac:picMkLst>
            <pc:docMk/>
            <pc:sldMk cId="90912281" sldId="521"/>
            <ac:picMk id="7" creationId="{5C84A97B-38FD-9ACB-6CE3-9153915DB035}"/>
          </ac:picMkLst>
        </pc:picChg>
        <pc:picChg chg="del">
          <ac:chgData name="Damian Gordon" userId="796278f3-970d-4a3b-8137-dc597a054133" providerId="ADAL" clId="{7FEC25F7-A39A-4170-82F0-81AE16918F0E}" dt="2024-07-06T18:13:27.331" v="2709" actId="21"/>
          <ac:picMkLst>
            <pc:docMk/>
            <pc:sldMk cId="90912281" sldId="521"/>
            <ac:picMk id="1028" creationId="{939942D4-1654-AED1-B1FD-D5BE9C617F3B}"/>
          </ac:picMkLst>
        </pc:picChg>
      </pc:sldChg>
      <pc:sldChg chg="addSp delSp modSp add mod">
        <pc:chgData name="Damian Gordon" userId="796278f3-970d-4a3b-8137-dc597a054133" providerId="ADAL" clId="{7FEC25F7-A39A-4170-82F0-81AE16918F0E}" dt="2024-07-09T12:08:35.460" v="3887" actId="27636"/>
        <pc:sldMkLst>
          <pc:docMk/>
          <pc:sldMk cId="3759057335" sldId="522"/>
        </pc:sldMkLst>
        <pc:spChg chg="mod">
          <ac:chgData name="Damian Gordon" userId="796278f3-970d-4a3b-8137-dc597a054133" providerId="ADAL" clId="{7FEC25F7-A39A-4170-82F0-81AE16918F0E}" dt="2024-07-09T12:08:35.460" v="3887" actId="27636"/>
          <ac:spMkLst>
            <pc:docMk/>
            <pc:sldMk cId="3759057335" sldId="522"/>
            <ac:spMk id="3" creationId="{65FB7804-9015-5659-EC51-9C9121E7260E}"/>
          </ac:spMkLst>
        </pc:spChg>
        <pc:picChg chg="add del mod">
          <ac:chgData name="Damian Gordon" userId="796278f3-970d-4a3b-8137-dc597a054133" providerId="ADAL" clId="{7FEC25F7-A39A-4170-82F0-81AE16918F0E}" dt="2024-07-09T12:06:36.535" v="3832" actId="21"/>
          <ac:picMkLst>
            <pc:docMk/>
            <pc:sldMk cId="3759057335" sldId="522"/>
            <ac:picMk id="4" creationId="{72C6C1C0-8058-EBCA-12B3-CC799FE6DB27}"/>
          </ac:picMkLst>
        </pc:picChg>
        <pc:picChg chg="add mod">
          <ac:chgData name="Damian Gordon" userId="796278f3-970d-4a3b-8137-dc597a054133" providerId="ADAL" clId="{7FEC25F7-A39A-4170-82F0-81AE16918F0E}" dt="2024-07-09T12:06:17.112" v="3826" actId="1076"/>
          <ac:picMkLst>
            <pc:docMk/>
            <pc:sldMk cId="3759057335" sldId="522"/>
            <ac:picMk id="2050" creationId="{86C3989F-73A1-92BE-4809-B134921F0FFC}"/>
          </ac:picMkLst>
        </pc:picChg>
      </pc:sldChg>
      <pc:sldChg chg="addSp delSp modSp add mod">
        <pc:chgData name="Damian Gordon" userId="796278f3-970d-4a3b-8137-dc597a054133" providerId="ADAL" clId="{7FEC25F7-A39A-4170-82F0-81AE16918F0E}" dt="2024-07-09T12:08:58.753" v="3890" actId="27636"/>
        <pc:sldMkLst>
          <pc:docMk/>
          <pc:sldMk cId="1480789399" sldId="523"/>
        </pc:sldMkLst>
        <pc:spChg chg="mod">
          <ac:chgData name="Damian Gordon" userId="796278f3-970d-4a3b-8137-dc597a054133" providerId="ADAL" clId="{7FEC25F7-A39A-4170-82F0-81AE16918F0E}" dt="2024-07-09T12:08:58.753" v="3890" actId="27636"/>
          <ac:spMkLst>
            <pc:docMk/>
            <pc:sldMk cId="1480789399" sldId="523"/>
            <ac:spMk id="3" creationId="{65FB7804-9015-5659-EC51-9C9121E7260E}"/>
          </ac:spMkLst>
        </pc:spChg>
        <pc:picChg chg="add mod">
          <ac:chgData name="Damian Gordon" userId="796278f3-970d-4a3b-8137-dc597a054133" providerId="ADAL" clId="{7FEC25F7-A39A-4170-82F0-81AE16918F0E}" dt="2024-07-09T12:06:49.456" v="3859" actId="1036"/>
          <ac:picMkLst>
            <pc:docMk/>
            <pc:sldMk cId="1480789399" sldId="523"/>
            <ac:picMk id="4" creationId="{72C6C1C0-8058-EBCA-12B3-CC799FE6DB27}"/>
          </ac:picMkLst>
        </pc:picChg>
        <pc:picChg chg="add del mod">
          <ac:chgData name="Damian Gordon" userId="796278f3-970d-4a3b-8137-dc597a054133" providerId="ADAL" clId="{7FEC25F7-A39A-4170-82F0-81AE16918F0E}" dt="2024-07-09T12:06:41.039" v="3834" actId="478"/>
          <ac:picMkLst>
            <pc:docMk/>
            <pc:sldMk cId="1480789399" sldId="523"/>
            <ac:picMk id="1026" creationId="{3C974FB7-3AAD-02B2-69C8-C5EC0689CE71}"/>
          </ac:picMkLst>
        </pc:picChg>
      </pc:sldChg>
      <pc:sldChg chg="modSp add mod">
        <pc:chgData name="Damian Gordon" userId="796278f3-970d-4a3b-8137-dc597a054133" providerId="ADAL" clId="{7FEC25F7-A39A-4170-82F0-81AE16918F0E}" dt="2024-07-09T12:28:53.861" v="5082" actId="20577"/>
        <pc:sldMkLst>
          <pc:docMk/>
          <pc:sldMk cId="3150756904" sldId="524"/>
        </pc:sldMkLst>
        <pc:spChg chg="mod">
          <ac:chgData name="Damian Gordon" userId="796278f3-970d-4a3b-8137-dc597a054133" providerId="ADAL" clId="{7FEC25F7-A39A-4170-82F0-81AE16918F0E}" dt="2024-07-09T12:28:53.861" v="5082" actId="20577"/>
          <ac:spMkLst>
            <pc:docMk/>
            <pc:sldMk cId="3150756904" sldId="524"/>
            <ac:spMk id="3" creationId="{65FB7804-9015-5659-EC51-9C9121E7260E}"/>
          </ac:spMkLst>
        </pc:spChg>
      </pc:sldChg>
      <pc:sldChg chg="modSp add mod">
        <pc:chgData name="Damian Gordon" userId="796278f3-970d-4a3b-8137-dc597a054133" providerId="ADAL" clId="{7FEC25F7-A39A-4170-82F0-81AE16918F0E}" dt="2024-07-09T12:16:48.333" v="4584" actId="27636"/>
        <pc:sldMkLst>
          <pc:docMk/>
          <pc:sldMk cId="168884867" sldId="525"/>
        </pc:sldMkLst>
        <pc:spChg chg="mod">
          <ac:chgData name="Damian Gordon" userId="796278f3-970d-4a3b-8137-dc597a054133" providerId="ADAL" clId="{7FEC25F7-A39A-4170-82F0-81AE16918F0E}" dt="2024-07-09T12:16:48.333" v="4584" actId="27636"/>
          <ac:spMkLst>
            <pc:docMk/>
            <pc:sldMk cId="168884867" sldId="525"/>
            <ac:spMk id="3" creationId="{65FB7804-9015-5659-EC51-9C9121E7260E}"/>
          </ac:spMkLst>
        </pc:spChg>
      </pc:sldChg>
      <pc:sldChg chg="addSp delSp modSp add mod setBg">
        <pc:chgData name="Damian Gordon" userId="796278f3-970d-4a3b-8137-dc597a054133" providerId="ADAL" clId="{7FEC25F7-A39A-4170-82F0-81AE16918F0E}" dt="2024-07-09T12:17:43.964" v="4589" actId="26606"/>
        <pc:sldMkLst>
          <pc:docMk/>
          <pc:sldMk cId="2598802286" sldId="526"/>
        </pc:sldMkLst>
        <pc:spChg chg="del">
          <ac:chgData name="Damian Gordon" userId="796278f3-970d-4a3b-8137-dc597a054133" providerId="ADAL" clId="{7FEC25F7-A39A-4170-82F0-81AE16918F0E}" dt="2024-07-09T12:17:08.098" v="4586" actId="478"/>
          <ac:spMkLst>
            <pc:docMk/>
            <pc:sldMk cId="2598802286" sldId="526"/>
            <ac:spMk id="2" creationId="{2056AC5A-A420-53B3-5ABB-786AD7D29E8B}"/>
          </ac:spMkLst>
        </pc:spChg>
        <pc:spChg chg="del">
          <ac:chgData name="Damian Gordon" userId="796278f3-970d-4a3b-8137-dc597a054133" providerId="ADAL" clId="{7FEC25F7-A39A-4170-82F0-81AE16918F0E}" dt="2024-07-09T12:17:08.098" v="4586" actId="478"/>
          <ac:spMkLst>
            <pc:docMk/>
            <pc:sldMk cId="2598802286" sldId="526"/>
            <ac:spMk id="3" creationId="{65FB7804-9015-5659-EC51-9C9121E7260E}"/>
          </ac:spMkLst>
        </pc:spChg>
        <pc:spChg chg="add del mod">
          <ac:chgData name="Damian Gordon" userId="796278f3-970d-4a3b-8137-dc597a054133" providerId="ADAL" clId="{7FEC25F7-A39A-4170-82F0-81AE16918F0E}" dt="2024-07-09T12:17:08.845" v="4587" actId="478"/>
          <ac:spMkLst>
            <pc:docMk/>
            <pc:sldMk cId="2598802286" sldId="526"/>
            <ac:spMk id="4" creationId="{9A492CA1-2E57-447C-8B8A-A465BC0A4361}"/>
          </ac:spMkLst>
        </pc:spChg>
        <pc:spChg chg="add del mod">
          <ac:chgData name="Damian Gordon" userId="796278f3-970d-4a3b-8137-dc597a054133" providerId="ADAL" clId="{7FEC25F7-A39A-4170-82F0-81AE16918F0E}" dt="2024-07-09T12:17:08.845" v="4587" actId="478"/>
          <ac:spMkLst>
            <pc:docMk/>
            <pc:sldMk cId="2598802286" sldId="526"/>
            <ac:spMk id="5" creationId="{E3D257D7-AE2C-9B02-7129-B18BD64D95F6}"/>
          </ac:spMkLst>
        </pc:spChg>
        <pc:spChg chg="add">
          <ac:chgData name="Damian Gordon" userId="796278f3-970d-4a3b-8137-dc597a054133" providerId="ADAL" clId="{7FEC25F7-A39A-4170-82F0-81AE16918F0E}" dt="2024-07-09T12:17:43.964" v="4589" actId="26606"/>
          <ac:spMkLst>
            <pc:docMk/>
            <pc:sldMk cId="2598802286" sldId="526"/>
            <ac:spMk id="4103" creationId="{42A4FC2C-047E-45A5-965D-8E1E3BF09BC6}"/>
          </ac:spMkLst>
        </pc:spChg>
        <pc:picChg chg="del">
          <ac:chgData name="Damian Gordon" userId="796278f3-970d-4a3b-8137-dc597a054133" providerId="ADAL" clId="{7FEC25F7-A39A-4170-82F0-81AE16918F0E}" dt="2024-07-09T12:17:08.098" v="4586" actId="478"/>
          <ac:picMkLst>
            <pc:docMk/>
            <pc:sldMk cId="2598802286" sldId="526"/>
            <ac:picMk id="7" creationId="{5C84A97B-38FD-9ACB-6CE3-9153915DB035}"/>
          </ac:picMkLst>
        </pc:picChg>
        <pc:picChg chg="add mod">
          <ac:chgData name="Damian Gordon" userId="796278f3-970d-4a3b-8137-dc597a054133" providerId="ADAL" clId="{7FEC25F7-A39A-4170-82F0-81AE16918F0E}" dt="2024-07-09T12:17:43.964" v="4589" actId="26606"/>
          <ac:picMkLst>
            <pc:docMk/>
            <pc:sldMk cId="2598802286" sldId="526"/>
            <ac:picMk id="4098" creationId="{EA4109A7-0914-74FE-9792-A73FB8105BF1}"/>
          </ac:picMkLst>
        </pc:picChg>
      </pc:sldChg>
      <pc:sldChg chg="add del">
        <pc:chgData name="Damian Gordon" userId="796278f3-970d-4a3b-8137-dc597a054133" providerId="ADAL" clId="{7FEC25F7-A39A-4170-82F0-81AE16918F0E}" dt="2024-07-09T13:27:26.722" v="5443" actId="47"/>
        <pc:sldMkLst>
          <pc:docMk/>
          <pc:sldMk cId="3094175110" sldId="527"/>
        </pc:sldMkLst>
      </pc:sldChg>
      <pc:sldChg chg="delSp add ord">
        <pc:chgData name="Damian Gordon" userId="796278f3-970d-4a3b-8137-dc597a054133" providerId="ADAL" clId="{7FEC25F7-A39A-4170-82F0-81AE16918F0E}" dt="2024-07-09T12:23:58.792" v="4700"/>
        <pc:sldMkLst>
          <pc:docMk/>
          <pc:sldMk cId="2508920386" sldId="528"/>
        </pc:sldMkLst>
        <pc:picChg chg="del">
          <ac:chgData name="Damian Gordon" userId="796278f3-970d-4a3b-8137-dc597a054133" providerId="ADAL" clId="{7FEC25F7-A39A-4170-82F0-81AE16918F0E}" dt="2024-07-09T12:23:55.410" v="4698" actId="478"/>
          <ac:picMkLst>
            <pc:docMk/>
            <pc:sldMk cId="2508920386" sldId="528"/>
            <ac:picMk id="3078" creationId="{7B28330B-84AD-2744-5D11-DE08A4C2BF27}"/>
          </ac:picMkLst>
        </pc:picChg>
      </pc:sldChg>
      <pc:sldChg chg="add">
        <pc:chgData name="Damian Gordon" userId="796278f3-970d-4a3b-8137-dc597a054133" providerId="ADAL" clId="{7FEC25F7-A39A-4170-82F0-81AE16918F0E}" dt="2024-07-09T13:18:02.232" v="5126"/>
        <pc:sldMkLst>
          <pc:docMk/>
          <pc:sldMk cId="2648661551" sldId="529"/>
        </pc:sldMkLst>
      </pc:sldChg>
      <pc:sldChg chg="addSp delSp modSp add mod ord">
        <pc:chgData name="Damian Gordon" userId="796278f3-970d-4a3b-8137-dc597a054133" providerId="ADAL" clId="{7FEC25F7-A39A-4170-82F0-81AE16918F0E}" dt="2024-07-09T14:09:17.775" v="6249"/>
        <pc:sldMkLst>
          <pc:docMk/>
          <pc:sldMk cId="1997344540" sldId="530"/>
        </pc:sldMkLst>
        <pc:spChg chg="ord">
          <ac:chgData name="Damian Gordon" userId="796278f3-970d-4a3b-8137-dc597a054133" providerId="ADAL" clId="{7FEC25F7-A39A-4170-82F0-81AE16918F0E}" dt="2024-07-09T13:57:04.254" v="6005" actId="167"/>
          <ac:spMkLst>
            <pc:docMk/>
            <pc:sldMk cId="1997344540" sldId="530"/>
            <ac:spMk id="6" creationId="{0994AF30-7118-B04B-015D-AF822E879FC2}"/>
          </ac:spMkLst>
        </pc:spChg>
        <pc:spChg chg="mod ord">
          <ac:chgData name="Damian Gordon" userId="796278f3-970d-4a3b-8137-dc597a054133" providerId="ADAL" clId="{7FEC25F7-A39A-4170-82F0-81AE16918F0E}" dt="2024-07-09T13:57:38.437" v="6013" actId="1076"/>
          <ac:spMkLst>
            <pc:docMk/>
            <pc:sldMk cId="1997344540" sldId="530"/>
            <ac:spMk id="8" creationId="{40520ED9-B2B4-9B33-898A-DF25BA3B347A}"/>
          </ac:spMkLst>
        </pc:spChg>
        <pc:spChg chg="add del">
          <ac:chgData name="Damian Gordon" userId="796278f3-970d-4a3b-8137-dc597a054133" providerId="ADAL" clId="{7FEC25F7-A39A-4170-82F0-81AE16918F0E}" dt="2024-07-09T13:57:56.697" v="6020" actId="478"/>
          <ac:spMkLst>
            <pc:docMk/>
            <pc:sldMk cId="1997344540" sldId="530"/>
            <ac:spMk id="10" creationId="{72E5636A-178B-1E09-F1C2-B38CEB87D919}"/>
          </ac:spMkLst>
        </pc:spChg>
        <pc:spChg chg="add del">
          <ac:chgData name="Damian Gordon" userId="796278f3-970d-4a3b-8137-dc597a054133" providerId="ADAL" clId="{7FEC25F7-A39A-4170-82F0-81AE16918F0E}" dt="2024-07-09T13:59:06.149" v="6074" actId="478"/>
          <ac:spMkLst>
            <pc:docMk/>
            <pc:sldMk cId="1997344540" sldId="530"/>
            <ac:spMk id="12" creationId="{DA6B55E2-CFFA-48FD-F9C5-84121E0ADC42}"/>
          </ac:spMkLst>
        </pc:spChg>
        <pc:spChg chg="add mod">
          <ac:chgData name="Damian Gordon" userId="796278f3-970d-4a3b-8137-dc597a054133" providerId="ADAL" clId="{7FEC25F7-A39A-4170-82F0-81AE16918F0E}" dt="2024-07-09T13:59:52.342" v="6078" actId="1582"/>
          <ac:spMkLst>
            <pc:docMk/>
            <pc:sldMk cId="1997344540" sldId="530"/>
            <ac:spMk id="13" creationId="{EB20D205-DD17-EE8A-5741-B89E4D59FB78}"/>
          </ac:spMkLst>
        </pc:spChg>
        <pc:spChg chg="add mod">
          <ac:chgData name="Damian Gordon" userId="796278f3-970d-4a3b-8137-dc597a054133" providerId="ADAL" clId="{7FEC25F7-A39A-4170-82F0-81AE16918F0E}" dt="2024-07-09T14:01:14.690" v="6086" actId="692"/>
          <ac:spMkLst>
            <pc:docMk/>
            <pc:sldMk cId="1997344540" sldId="530"/>
            <ac:spMk id="14" creationId="{4B9FD7A7-416B-F2DF-1DDB-3DE86C671D6F}"/>
          </ac:spMkLst>
        </pc:spChg>
        <pc:spChg chg="add mod">
          <ac:chgData name="Damian Gordon" userId="796278f3-970d-4a3b-8137-dc597a054133" providerId="ADAL" clId="{7FEC25F7-A39A-4170-82F0-81AE16918F0E}" dt="2024-07-09T14:09:17.775" v="6249"/>
          <ac:spMkLst>
            <pc:docMk/>
            <pc:sldMk cId="1997344540" sldId="530"/>
            <ac:spMk id="16" creationId="{8E9BEC24-F67A-B6D4-0C33-B6C3E289B9E1}"/>
          </ac:spMkLst>
        </pc:spChg>
        <pc:spChg chg="del">
          <ac:chgData name="Damian Gordon" userId="796278f3-970d-4a3b-8137-dc597a054133" providerId="ADAL" clId="{7FEC25F7-A39A-4170-82F0-81AE16918F0E}" dt="2024-07-09T13:57:08.118" v="6006" actId="478"/>
          <ac:spMkLst>
            <pc:docMk/>
            <pc:sldMk cId="1997344540" sldId="530"/>
            <ac:spMk id="20" creationId="{4CB74E6D-B908-85A3-CF16-7C1C5817B0EF}"/>
          </ac:spMkLst>
        </pc:spChg>
        <pc:spChg chg="add mod">
          <ac:chgData name="Damian Gordon" userId="796278f3-970d-4a3b-8137-dc597a054133" providerId="ADAL" clId="{7FEC25F7-A39A-4170-82F0-81AE16918F0E}" dt="2024-07-09T14:09:17.775" v="6249"/>
          <ac:spMkLst>
            <pc:docMk/>
            <pc:sldMk cId="1997344540" sldId="530"/>
            <ac:spMk id="21" creationId="{AFD806D7-7E29-D078-E649-495F5D6FA2F8}"/>
          </ac:spMkLst>
        </pc:spChg>
        <pc:picChg chg="add del">
          <ac:chgData name="Damian Gordon" userId="796278f3-970d-4a3b-8137-dc597a054133" providerId="ADAL" clId="{7FEC25F7-A39A-4170-82F0-81AE16918F0E}" dt="2024-07-09T13:52:32.174" v="5996" actId="478"/>
          <ac:picMkLst>
            <pc:docMk/>
            <pc:sldMk cId="1997344540" sldId="530"/>
            <ac:picMk id="5122" creationId="{40FFBFB7-7B2C-601A-BB79-47E743FAD0D6}"/>
          </ac:picMkLst>
        </pc:picChg>
        <pc:picChg chg="add del">
          <ac:chgData name="Damian Gordon" userId="796278f3-970d-4a3b-8137-dc597a054133" providerId="ADAL" clId="{7FEC25F7-A39A-4170-82F0-81AE16918F0E}" dt="2024-07-09T13:53:05.310" v="5998" actId="478"/>
          <ac:picMkLst>
            <pc:docMk/>
            <pc:sldMk cId="1997344540" sldId="530"/>
            <ac:picMk id="5124" creationId="{944A16DA-0D97-1457-2BB5-2C397FF81ACA}"/>
          </ac:picMkLst>
        </pc:picChg>
        <pc:picChg chg="add del mod">
          <ac:chgData name="Damian Gordon" userId="796278f3-970d-4a3b-8137-dc597a054133" providerId="ADAL" clId="{7FEC25F7-A39A-4170-82F0-81AE16918F0E}" dt="2024-07-09T13:59:36.162" v="6076" actId="478"/>
          <ac:picMkLst>
            <pc:docMk/>
            <pc:sldMk cId="1997344540" sldId="530"/>
            <ac:picMk id="5126" creationId="{3BCA8D46-F2E9-23C0-D3AF-327FA13110BA}"/>
          </ac:picMkLst>
        </pc:picChg>
      </pc:sldChg>
      <pc:sldChg chg="add del">
        <pc:chgData name="Damian Gordon" userId="796278f3-970d-4a3b-8137-dc597a054133" providerId="ADAL" clId="{7FEC25F7-A39A-4170-82F0-81AE16918F0E}" dt="2024-07-09T14:01:44.014" v="6091" actId="47"/>
        <pc:sldMkLst>
          <pc:docMk/>
          <pc:sldMk cId="3320530740" sldId="531"/>
        </pc:sldMkLst>
      </pc:sldChg>
      <pc:sldChg chg="modSp add mod ord">
        <pc:chgData name="Damian Gordon" userId="796278f3-970d-4a3b-8137-dc597a054133" providerId="ADAL" clId="{7FEC25F7-A39A-4170-82F0-81AE16918F0E}" dt="2024-07-09T14:07:01.268" v="6185" actId="20577"/>
        <pc:sldMkLst>
          <pc:docMk/>
          <pc:sldMk cId="14068166" sldId="532"/>
        </pc:sldMkLst>
        <pc:spChg chg="mod">
          <ac:chgData name="Damian Gordon" userId="796278f3-970d-4a3b-8137-dc597a054133" providerId="ADAL" clId="{7FEC25F7-A39A-4170-82F0-81AE16918F0E}" dt="2024-07-09T14:07:01.268" v="6185" actId="20577"/>
          <ac:spMkLst>
            <pc:docMk/>
            <pc:sldMk cId="14068166" sldId="532"/>
            <ac:spMk id="20" creationId="{4CB74E6D-B908-85A3-CF16-7C1C5817B0EF}"/>
          </ac:spMkLst>
        </pc:spChg>
      </pc:sldChg>
      <pc:sldChg chg="delSp add mod ord">
        <pc:chgData name="Damian Gordon" userId="796278f3-970d-4a3b-8137-dc597a054133" providerId="ADAL" clId="{7FEC25F7-A39A-4170-82F0-81AE16918F0E}" dt="2024-07-09T14:07:21.316" v="6189"/>
        <pc:sldMkLst>
          <pc:docMk/>
          <pc:sldMk cId="1092859899" sldId="533"/>
        </pc:sldMkLst>
        <pc:spChg chg="del">
          <ac:chgData name="Damian Gordon" userId="796278f3-970d-4a3b-8137-dc597a054133" providerId="ADAL" clId="{7FEC25F7-A39A-4170-82F0-81AE16918F0E}" dt="2024-07-09T14:07:14.276" v="6187" actId="478"/>
          <ac:spMkLst>
            <pc:docMk/>
            <pc:sldMk cId="1092859899" sldId="533"/>
            <ac:spMk id="14" creationId="{4B9FD7A7-416B-F2DF-1DDB-3DE86C671D6F}"/>
          </ac:spMkLst>
        </pc:spChg>
      </pc:sldChg>
      <pc:sldChg chg="addSp modSp add mod">
        <pc:chgData name="Damian Gordon" userId="796278f3-970d-4a3b-8137-dc597a054133" providerId="ADAL" clId="{7FEC25F7-A39A-4170-82F0-81AE16918F0E}" dt="2024-08-02T14:27:58.284" v="6600" actId="1076"/>
        <pc:sldMkLst>
          <pc:docMk/>
          <pc:sldMk cId="2813614338" sldId="534"/>
        </pc:sldMkLst>
        <pc:spChg chg="mod">
          <ac:chgData name="Damian Gordon" userId="796278f3-970d-4a3b-8137-dc597a054133" providerId="ADAL" clId="{7FEC25F7-A39A-4170-82F0-81AE16918F0E}" dt="2024-08-02T14:27:58.284" v="6600" actId="1076"/>
          <ac:spMkLst>
            <pc:docMk/>
            <pc:sldMk cId="2813614338" sldId="534"/>
            <ac:spMk id="8" creationId="{40520ED9-B2B4-9B33-898A-DF25BA3B347A}"/>
          </ac:spMkLst>
        </pc:spChg>
        <pc:spChg chg="add mod">
          <ac:chgData name="Damian Gordon" userId="796278f3-970d-4a3b-8137-dc597a054133" providerId="ADAL" clId="{7FEC25F7-A39A-4170-82F0-81AE16918F0E}" dt="2024-07-09T14:08:57.810" v="6248" actId="20577"/>
          <ac:spMkLst>
            <pc:docMk/>
            <pc:sldMk cId="2813614338" sldId="534"/>
            <ac:spMk id="10" creationId="{87CEF77B-BC04-798B-3535-78C4A0E91122}"/>
          </ac:spMkLst>
        </pc:spChg>
      </pc:sldChg>
      <pc:sldChg chg="modSp add mod ord">
        <pc:chgData name="Damian Gordon" userId="796278f3-970d-4a3b-8137-dc597a054133" providerId="ADAL" clId="{7FEC25F7-A39A-4170-82F0-81AE16918F0E}" dt="2024-07-09T14:11:25.664" v="6541" actId="20577"/>
        <pc:sldMkLst>
          <pc:docMk/>
          <pc:sldMk cId="1876897265" sldId="535"/>
        </pc:sldMkLst>
        <pc:spChg chg="mod">
          <ac:chgData name="Damian Gordon" userId="796278f3-970d-4a3b-8137-dc597a054133" providerId="ADAL" clId="{7FEC25F7-A39A-4170-82F0-81AE16918F0E}" dt="2024-07-09T14:11:25.664" v="6541" actId="20577"/>
          <ac:spMkLst>
            <pc:docMk/>
            <pc:sldMk cId="1876897265" sldId="535"/>
            <ac:spMk id="3" creationId="{65FB7804-9015-5659-EC51-9C9121E7260E}"/>
          </ac:spMkLst>
        </pc:spChg>
      </pc:sldChg>
      <pc:sldChg chg="add del">
        <pc:chgData name="Damian Gordon" userId="796278f3-970d-4a3b-8137-dc597a054133" providerId="ADAL" clId="{7FEC25F7-A39A-4170-82F0-81AE16918F0E}" dt="2024-07-09T14:08:33.903" v="6192"/>
        <pc:sldMkLst>
          <pc:docMk/>
          <pc:sldMk cId="4133125882" sldId="535"/>
        </pc:sldMkLst>
      </pc:sldChg>
      <pc:sldChg chg="modSp mod">
        <pc:chgData name="Damian Gordon" userId="796278f3-970d-4a3b-8137-dc597a054133" providerId="ADAL" clId="{7FEC25F7-A39A-4170-82F0-81AE16918F0E}" dt="2024-08-02T14:32:25.595" v="6631" actId="27636"/>
        <pc:sldMkLst>
          <pc:docMk/>
          <pc:sldMk cId="2418298055" sldId="538"/>
        </pc:sldMkLst>
        <pc:spChg chg="mod">
          <ac:chgData name="Damian Gordon" userId="796278f3-970d-4a3b-8137-dc597a054133" providerId="ADAL" clId="{7FEC25F7-A39A-4170-82F0-81AE16918F0E}" dt="2024-08-02T14:32:25.595" v="6631" actId="27636"/>
          <ac:spMkLst>
            <pc:docMk/>
            <pc:sldMk cId="2418298055" sldId="538"/>
            <ac:spMk id="4" creationId="{0FDD7799-3707-4389-FFCF-4D9C3CB3D567}"/>
          </ac:spMkLst>
        </pc:spChg>
      </pc:sldChg>
      <pc:sldChg chg="addSp modSp add mod">
        <pc:chgData name="Damian Gordon" userId="796278f3-970d-4a3b-8137-dc597a054133" providerId="ADAL" clId="{7FEC25F7-A39A-4170-82F0-81AE16918F0E}" dt="2024-08-02T14:28:10.849" v="6620" actId="20577"/>
        <pc:sldMkLst>
          <pc:docMk/>
          <pc:sldMk cId="572223339" sldId="541"/>
        </pc:sldMkLst>
        <pc:spChg chg="add mod">
          <ac:chgData name="Damian Gordon" userId="796278f3-970d-4a3b-8137-dc597a054133" providerId="ADAL" clId="{7FEC25F7-A39A-4170-82F0-81AE16918F0E}" dt="2024-08-02T14:26:33.389" v="6598" actId="14100"/>
          <ac:spMkLst>
            <pc:docMk/>
            <pc:sldMk cId="572223339" sldId="541"/>
            <ac:spMk id="10" creationId="{2474CF18-F436-DF95-E462-CC9047ECBF9F}"/>
          </ac:spMkLst>
        </pc:spChg>
        <pc:spChg chg="add mod">
          <ac:chgData name="Damian Gordon" userId="796278f3-970d-4a3b-8137-dc597a054133" providerId="ADAL" clId="{7FEC25F7-A39A-4170-82F0-81AE16918F0E}" dt="2024-08-02T14:26:26.531" v="6597" actId="14100"/>
          <ac:spMkLst>
            <pc:docMk/>
            <pc:sldMk cId="572223339" sldId="541"/>
            <ac:spMk id="12" creationId="{512477AB-AFC2-053F-E9AB-B323C2917ECA}"/>
          </ac:spMkLst>
        </pc:spChg>
        <pc:spChg chg="add mod">
          <ac:chgData name="Damian Gordon" userId="796278f3-970d-4a3b-8137-dc597a054133" providerId="ADAL" clId="{7FEC25F7-A39A-4170-82F0-81AE16918F0E}" dt="2024-08-02T14:28:10.849" v="6620" actId="20577"/>
          <ac:spMkLst>
            <pc:docMk/>
            <pc:sldMk cId="572223339" sldId="541"/>
            <ac:spMk id="20" creationId="{4D6CB401-2F2A-E15C-241C-4FFBCDB4F048}"/>
          </ac:spMkLst>
        </pc:spChg>
      </pc:sldChg>
    </pc:docChg>
  </pc:docChgLst>
  <pc:docChgLst>
    <pc:chgData name="Damian Gordon" userId="796278f3-970d-4a3b-8137-dc597a054133" providerId="ADAL" clId="{45BE5AB9-231A-4059-8C30-6EA104990523}"/>
    <pc:docChg chg="undo redo custSel addSld delSld modSld sldOrd">
      <pc:chgData name="Damian Gordon" userId="796278f3-970d-4a3b-8137-dc597a054133" providerId="ADAL" clId="{45BE5AB9-231A-4059-8C30-6EA104990523}" dt="2024-07-05T00:29:52.330" v="9651" actId="20577"/>
      <pc:docMkLst>
        <pc:docMk/>
      </pc:docMkLst>
      <pc:sldChg chg="modSp mod">
        <pc:chgData name="Damian Gordon" userId="796278f3-970d-4a3b-8137-dc597a054133" providerId="ADAL" clId="{45BE5AB9-231A-4059-8C30-6EA104990523}" dt="2024-05-27T15:31:31.611" v="14" actId="20577"/>
        <pc:sldMkLst>
          <pc:docMk/>
          <pc:sldMk cId="1941464876" sldId="256"/>
        </pc:sldMkLst>
        <pc:spChg chg="mod">
          <ac:chgData name="Damian Gordon" userId="796278f3-970d-4a3b-8137-dc597a054133" providerId="ADAL" clId="{45BE5AB9-231A-4059-8C30-6EA104990523}" dt="2024-05-27T15:31:31.611" v="14" actId="20577"/>
          <ac:spMkLst>
            <pc:docMk/>
            <pc:sldMk cId="1941464876" sldId="256"/>
            <ac:spMk id="2" creationId="{2AFAF802-1FD5-1E70-940A-2DF641692805}"/>
          </ac:spMkLst>
        </pc:spChg>
      </pc:sldChg>
      <pc:sldChg chg="del">
        <pc:chgData name="Damian Gordon" userId="796278f3-970d-4a3b-8137-dc597a054133" providerId="ADAL" clId="{45BE5AB9-231A-4059-8C30-6EA104990523}" dt="2024-05-27T15:31:40.222" v="15" actId="47"/>
        <pc:sldMkLst>
          <pc:docMk/>
          <pc:sldMk cId="745447261" sldId="257"/>
        </pc:sldMkLst>
      </pc:sldChg>
      <pc:sldChg chg="del">
        <pc:chgData name="Damian Gordon" userId="796278f3-970d-4a3b-8137-dc597a054133" providerId="ADAL" clId="{45BE5AB9-231A-4059-8C30-6EA104990523}" dt="2024-05-27T15:31:40.222" v="15" actId="47"/>
        <pc:sldMkLst>
          <pc:docMk/>
          <pc:sldMk cId="32582299" sldId="258"/>
        </pc:sldMkLst>
      </pc:sldChg>
      <pc:sldChg chg="modSp mod">
        <pc:chgData name="Damian Gordon" userId="796278f3-970d-4a3b-8137-dc597a054133" providerId="ADAL" clId="{45BE5AB9-231A-4059-8C30-6EA104990523}" dt="2024-05-28T01:14:22.345" v="294" actId="27636"/>
        <pc:sldMkLst>
          <pc:docMk/>
          <pc:sldMk cId="321388942" sldId="259"/>
        </pc:sldMkLst>
        <pc:spChg chg="mod">
          <ac:chgData name="Damian Gordon" userId="796278f3-970d-4a3b-8137-dc597a054133" providerId="ADAL" clId="{45BE5AB9-231A-4059-8C30-6EA104990523}" dt="2024-05-28T01:14:22.345" v="294" actId="27636"/>
          <ac:spMkLst>
            <pc:docMk/>
            <pc:sldMk cId="321388942" sldId="259"/>
            <ac:spMk id="3" creationId="{65FB7804-9015-5659-EC51-9C9121E7260E}"/>
          </ac:spMkLst>
        </pc:spChg>
      </pc:sldChg>
      <pc:sldChg chg="del">
        <pc:chgData name="Damian Gordon" userId="796278f3-970d-4a3b-8137-dc597a054133" providerId="ADAL" clId="{45BE5AB9-231A-4059-8C30-6EA104990523}" dt="2024-05-27T15:31:40.222" v="15" actId="47"/>
        <pc:sldMkLst>
          <pc:docMk/>
          <pc:sldMk cId="2082083534" sldId="260"/>
        </pc:sldMkLst>
      </pc:sldChg>
      <pc:sldChg chg="del">
        <pc:chgData name="Damian Gordon" userId="796278f3-970d-4a3b-8137-dc597a054133" providerId="ADAL" clId="{45BE5AB9-231A-4059-8C30-6EA104990523}" dt="2024-05-27T15:31:40.222" v="15" actId="47"/>
        <pc:sldMkLst>
          <pc:docMk/>
          <pc:sldMk cId="770477169" sldId="261"/>
        </pc:sldMkLst>
      </pc:sldChg>
      <pc:sldChg chg="del">
        <pc:chgData name="Damian Gordon" userId="796278f3-970d-4a3b-8137-dc597a054133" providerId="ADAL" clId="{45BE5AB9-231A-4059-8C30-6EA104990523}" dt="2024-05-27T15:31:40.222" v="15" actId="47"/>
        <pc:sldMkLst>
          <pc:docMk/>
          <pc:sldMk cId="2877069948" sldId="262"/>
        </pc:sldMkLst>
      </pc:sldChg>
      <pc:sldChg chg="del">
        <pc:chgData name="Damian Gordon" userId="796278f3-970d-4a3b-8137-dc597a054133" providerId="ADAL" clId="{45BE5AB9-231A-4059-8C30-6EA104990523}" dt="2024-05-27T15:31:40.222" v="15" actId="47"/>
        <pc:sldMkLst>
          <pc:docMk/>
          <pc:sldMk cId="398487012" sldId="263"/>
        </pc:sldMkLst>
      </pc:sldChg>
      <pc:sldChg chg="del">
        <pc:chgData name="Damian Gordon" userId="796278f3-970d-4a3b-8137-dc597a054133" providerId="ADAL" clId="{45BE5AB9-231A-4059-8C30-6EA104990523}" dt="2024-05-27T15:31:40.222" v="15" actId="47"/>
        <pc:sldMkLst>
          <pc:docMk/>
          <pc:sldMk cId="2867830265" sldId="264"/>
        </pc:sldMkLst>
      </pc:sldChg>
      <pc:sldChg chg="del">
        <pc:chgData name="Damian Gordon" userId="796278f3-970d-4a3b-8137-dc597a054133" providerId="ADAL" clId="{45BE5AB9-231A-4059-8C30-6EA104990523}" dt="2024-05-27T15:31:40.222" v="15" actId="47"/>
        <pc:sldMkLst>
          <pc:docMk/>
          <pc:sldMk cId="2918594077" sldId="265"/>
        </pc:sldMkLst>
      </pc:sldChg>
      <pc:sldChg chg="del">
        <pc:chgData name="Damian Gordon" userId="796278f3-970d-4a3b-8137-dc597a054133" providerId="ADAL" clId="{45BE5AB9-231A-4059-8C30-6EA104990523}" dt="2024-05-27T15:31:40.222" v="15" actId="47"/>
        <pc:sldMkLst>
          <pc:docMk/>
          <pc:sldMk cId="2182701241" sldId="266"/>
        </pc:sldMkLst>
      </pc:sldChg>
      <pc:sldChg chg="del">
        <pc:chgData name="Damian Gordon" userId="796278f3-970d-4a3b-8137-dc597a054133" providerId="ADAL" clId="{45BE5AB9-231A-4059-8C30-6EA104990523}" dt="2024-05-27T15:31:40.222" v="15" actId="47"/>
        <pc:sldMkLst>
          <pc:docMk/>
          <pc:sldMk cId="4291527698" sldId="267"/>
        </pc:sldMkLst>
      </pc:sldChg>
      <pc:sldChg chg="del">
        <pc:chgData name="Damian Gordon" userId="796278f3-970d-4a3b-8137-dc597a054133" providerId="ADAL" clId="{45BE5AB9-231A-4059-8C30-6EA104990523}" dt="2024-05-27T15:31:40.222" v="15" actId="47"/>
        <pc:sldMkLst>
          <pc:docMk/>
          <pc:sldMk cId="2635752808" sldId="268"/>
        </pc:sldMkLst>
      </pc:sldChg>
      <pc:sldChg chg="del">
        <pc:chgData name="Damian Gordon" userId="796278f3-970d-4a3b-8137-dc597a054133" providerId="ADAL" clId="{45BE5AB9-231A-4059-8C30-6EA104990523}" dt="2024-05-27T15:31:40.222" v="15" actId="47"/>
        <pc:sldMkLst>
          <pc:docMk/>
          <pc:sldMk cId="3552182851" sldId="269"/>
        </pc:sldMkLst>
      </pc:sldChg>
      <pc:sldChg chg="del">
        <pc:chgData name="Damian Gordon" userId="796278f3-970d-4a3b-8137-dc597a054133" providerId="ADAL" clId="{45BE5AB9-231A-4059-8C30-6EA104990523}" dt="2024-05-27T15:31:40.222" v="15" actId="47"/>
        <pc:sldMkLst>
          <pc:docMk/>
          <pc:sldMk cId="3701803327" sldId="270"/>
        </pc:sldMkLst>
      </pc:sldChg>
      <pc:sldChg chg="del">
        <pc:chgData name="Damian Gordon" userId="796278f3-970d-4a3b-8137-dc597a054133" providerId="ADAL" clId="{45BE5AB9-231A-4059-8C30-6EA104990523}" dt="2024-05-27T15:31:40.222" v="15" actId="47"/>
        <pc:sldMkLst>
          <pc:docMk/>
          <pc:sldMk cId="3368712619" sldId="271"/>
        </pc:sldMkLst>
      </pc:sldChg>
      <pc:sldChg chg="del">
        <pc:chgData name="Damian Gordon" userId="796278f3-970d-4a3b-8137-dc597a054133" providerId="ADAL" clId="{45BE5AB9-231A-4059-8C30-6EA104990523}" dt="2024-05-27T15:31:40.222" v="15" actId="47"/>
        <pc:sldMkLst>
          <pc:docMk/>
          <pc:sldMk cId="2734139410" sldId="272"/>
        </pc:sldMkLst>
      </pc:sldChg>
      <pc:sldChg chg="del">
        <pc:chgData name="Damian Gordon" userId="796278f3-970d-4a3b-8137-dc597a054133" providerId="ADAL" clId="{45BE5AB9-231A-4059-8C30-6EA104990523}" dt="2024-05-27T15:31:40.222" v="15" actId="47"/>
        <pc:sldMkLst>
          <pc:docMk/>
          <pc:sldMk cId="1220893861" sldId="273"/>
        </pc:sldMkLst>
      </pc:sldChg>
      <pc:sldChg chg="del">
        <pc:chgData name="Damian Gordon" userId="796278f3-970d-4a3b-8137-dc597a054133" providerId="ADAL" clId="{45BE5AB9-231A-4059-8C30-6EA104990523}" dt="2024-05-27T15:31:40.222" v="15" actId="47"/>
        <pc:sldMkLst>
          <pc:docMk/>
          <pc:sldMk cId="192307870" sldId="274"/>
        </pc:sldMkLst>
      </pc:sldChg>
      <pc:sldChg chg="del">
        <pc:chgData name="Damian Gordon" userId="796278f3-970d-4a3b-8137-dc597a054133" providerId="ADAL" clId="{45BE5AB9-231A-4059-8C30-6EA104990523}" dt="2024-05-27T15:31:40.222" v="15" actId="47"/>
        <pc:sldMkLst>
          <pc:docMk/>
          <pc:sldMk cId="1282645631" sldId="275"/>
        </pc:sldMkLst>
      </pc:sldChg>
      <pc:sldChg chg="add del">
        <pc:chgData name="Damian Gordon" userId="796278f3-970d-4a3b-8137-dc597a054133" providerId="ADAL" clId="{45BE5AB9-231A-4059-8C30-6EA104990523}" dt="2024-07-02T23:31:26.868" v="5423" actId="47"/>
        <pc:sldMkLst>
          <pc:docMk/>
          <pc:sldMk cId="0" sldId="320"/>
        </pc:sldMkLst>
      </pc:sldChg>
      <pc:sldChg chg="add del">
        <pc:chgData name="Damian Gordon" userId="796278f3-970d-4a3b-8137-dc597a054133" providerId="ADAL" clId="{45BE5AB9-231A-4059-8C30-6EA104990523}" dt="2024-07-02T23:31:11.347" v="5422" actId="47"/>
        <pc:sldMkLst>
          <pc:docMk/>
          <pc:sldMk cId="0" sldId="387"/>
        </pc:sldMkLst>
      </pc:sldChg>
      <pc:sldChg chg="modSp add del">
        <pc:chgData name="Damian Gordon" userId="796278f3-970d-4a3b-8137-dc597a054133" providerId="ADAL" clId="{45BE5AB9-231A-4059-8C30-6EA104990523}" dt="2024-07-02T23:31:11.347" v="5422" actId="47"/>
        <pc:sldMkLst>
          <pc:docMk/>
          <pc:sldMk cId="0" sldId="392"/>
        </pc:sldMkLst>
        <pc:picChg chg="mod">
          <ac:chgData name="Damian Gordon" userId="796278f3-970d-4a3b-8137-dc597a054133" providerId="ADAL" clId="{45BE5AB9-231A-4059-8C30-6EA104990523}" dt="2024-06-18T18:50:16.313" v="424" actId="1038"/>
          <ac:picMkLst>
            <pc:docMk/>
            <pc:sldMk cId="0" sldId="392"/>
            <ac:picMk id="78851" creationId="{D35A62B2-0D53-45F9-BEFB-7C4A2FB9FE43}"/>
          </ac:picMkLst>
        </pc:picChg>
      </pc:sldChg>
      <pc:sldChg chg="add del">
        <pc:chgData name="Damian Gordon" userId="796278f3-970d-4a3b-8137-dc597a054133" providerId="ADAL" clId="{45BE5AB9-231A-4059-8C30-6EA104990523}" dt="2024-07-02T23:31:26.868" v="5423" actId="47"/>
        <pc:sldMkLst>
          <pc:docMk/>
          <pc:sldMk cId="0" sldId="416"/>
        </pc:sldMkLst>
      </pc:sldChg>
      <pc:sldChg chg="add del">
        <pc:chgData name="Damian Gordon" userId="796278f3-970d-4a3b-8137-dc597a054133" providerId="ADAL" clId="{45BE5AB9-231A-4059-8C30-6EA104990523}" dt="2024-07-02T23:31:11.347" v="5422" actId="47"/>
        <pc:sldMkLst>
          <pc:docMk/>
          <pc:sldMk cId="0" sldId="418"/>
        </pc:sldMkLst>
      </pc:sldChg>
      <pc:sldChg chg="modSp add del">
        <pc:chgData name="Damian Gordon" userId="796278f3-970d-4a3b-8137-dc597a054133" providerId="ADAL" clId="{45BE5AB9-231A-4059-8C30-6EA104990523}" dt="2024-07-02T23:31:11.347" v="5422" actId="47"/>
        <pc:sldMkLst>
          <pc:docMk/>
          <pc:sldMk cId="0" sldId="421"/>
        </pc:sldMkLst>
        <pc:picChg chg="mod">
          <ac:chgData name="Damian Gordon" userId="796278f3-970d-4a3b-8137-dc597a054133" providerId="ADAL" clId="{45BE5AB9-231A-4059-8C30-6EA104990523}" dt="2024-06-18T18:49:00.793" v="411" actId="1036"/>
          <ac:picMkLst>
            <pc:docMk/>
            <pc:sldMk cId="0" sldId="421"/>
            <ac:picMk id="63493" creationId="{35AC537C-4AE0-433A-3DF4-37C96FBE3176}"/>
          </ac:picMkLst>
        </pc:picChg>
      </pc:sldChg>
      <pc:sldChg chg="add del">
        <pc:chgData name="Damian Gordon" userId="796278f3-970d-4a3b-8137-dc597a054133" providerId="ADAL" clId="{45BE5AB9-231A-4059-8C30-6EA104990523}" dt="2024-07-02T23:31:11.347" v="5422" actId="47"/>
        <pc:sldMkLst>
          <pc:docMk/>
          <pc:sldMk cId="0" sldId="422"/>
        </pc:sldMkLst>
      </pc:sldChg>
      <pc:sldChg chg="modSp add del mod ord">
        <pc:chgData name="Damian Gordon" userId="796278f3-970d-4a3b-8137-dc597a054133" providerId="ADAL" clId="{45BE5AB9-231A-4059-8C30-6EA104990523}" dt="2024-07-02T23:31:11.347" v="5422" actId="47"/>
        <pc:sldMkLst>
          <pc:docMk/>
          <pc:sldMk cId="0" sldId="424"/>
        </pc:sldMkLst>
        <pc:spChg chg="mod">
          <ac:chgData name="Damian Gordon" userId="796278f3-970d-4a3b-8137-dc597a054133" providerId="ADAL" clId="{45BE5AB9-231A-4059-8C30-6EA104990523}" dt="2024-05-27T15:36:21.129" v="133" actId="207"/>
          <ac:spMkLst>
            <pc:docMk/>
            <pc:sldMk cId="0" sldId="424"/>
            <ac:spMk id="4" creationId="{D57A6FBD-6DFC-C805-435B-B5A471295132}"/>
          </ac:spMkLst>
        </pc:spChg>
        <pc:spChg chg="mod">
          <ac:chgData name="Damian Gordon" userId="796278f3-970d-4a3b-8137-dc597a054133" providerId="ADAL" clId="{45BE5AB9-231A-4059-8C30-6EA104990523}" dt="2024-05-27T15:35:32.528" v="117" actId="403"/>
          <ac:spMkLst>
            <pc:docMk/>
            <pc:sldMk cId="0" sldId="424"/>
            <ac:spMk id="56324" creationId="{08621365-AE3E-6397-3913-321150DC9F22}"/>
          </ac:spMkLst>
        </pc:spChg>
        <pc:spChg chg="mod">
          <ac:chgData name="Damian Gordon" userId="796278f3-970d-4a3b-8137-dc597a054133" providerId="ADAL" clId="{45BE5AB9-231A-4059-8C30-6EA104990523}" dt="2024-05-27T15:36:09.214" v="131" actId="27636"/>
          <ac:spMkLst>
            <pc:docMk/>
            <pc:sldMk cId="0" sldId="424"/>
            <ac:spMk id="56326" creationId="{34924E4E-D566-984E-2CAA-52235DD428B5}"/>
          </ac:spMkLst>
        </pc:spChg>
      </pc:sldChg>
      <pc:sldChg chg="addSp delSp modSp add del mod ord">
        <pc:chgData name="Damian Gordon" userId="796278f3-970d-4a3b-8137-dc597a054133" providerId="ADAL" clId="{45BE5AB9-231A-4059-8C30-6EA104990523}" dt="2024-07-02T23:31:11.347" v="5422" actId="47"/>
        <pc:sldMkLst>
          <pc:docMk/>
          <pc:sldMk cId="0" sldId="425"/>
        </pc:sldMkLst>
        <pc:spChg chg="add mod ord">
          <ac:chgData name="Damian Gordon" userId="796278f3-970d-4a3b-8137-dc597a054133" providerId="ADAL" clId="{45BE5AB9-231A-4059-8C30-6EA104990523}" dt="2024-05-27T15:36:26.873" v="135" actId="167"/>
          <ac:spMkLst>
            <pc:docMk/>
            <pc:sldMk cId="0" sldId="425"/>
            <ac:spMk id="2" creationId="{9D779314-8312-E7F4-EDFA-4C490E2E49B7}"/>
          </ac:spMkLst>
        </pc:spChg>
        <pc:spChg chg="del">
          <ac:chgData name="Damian Gordon" userId="796278f3-970d-4a3b-8137-dc597a054133" providerId="ADAL" clId="{45BE5AB9-231A-4059-8C30-6EA104990523}" dt="2024-05-27T15:36:15.982" v="132" actId="478"/>
          <ac:spMkLst>
            <pc:docMk/>
            <pc:sldMk cId="0" sldId="425"/>
            <ac:spMk id="4" creationId="{A2DD0A15-7F93-197E-DA10-3E993282CC6D}"/>
          </ac:spMkLst>
        </pc:spChg>
        <pc:spChg chg="mod">
          <ac:chgData name="Damian Gordon" userId="796278f3-970d-4a3b-8137-dc597a054133" providerId="ADAL" clId="{45BE5AB9-231A-4059-8C30-6EA104990523}" dt="2024-05-27T15:36:39.981" v="142" actId="27636"/>
          <ac:spMkLst>
            <pc:docMk/>
            <pc:sldMk cId="0" sldId="425"/>
            <ac:spMk id="58373" creationId="{F11398CA-5246-0556-3CD1-5DBD21ACB94B}"/>
          </ac:spMkLst>
        </pc:spChg>
      </pc:sldChg>
      <pc:sldChg chg="addSp delSp modSp new mod modMedia setBg modAnim">
        <pc:chgData name="Damian Gordon" userId="796278f3-970d-4a3b-8137-dc597a054133" providerId="ADAL" clId="{45BE5AB9-231A-4059-8C30-6EA104990523}" dt="2024-05-28T01:12:19.754" v="267" actId="20577"/>
        <pc:sldMkLst>
          <pc:docMk/>
          <pc:sldMk cId="1898965013" sldId="426"/>
        </pc:sldMkLst>
        <pc:spChg chg="del mod">
          <ac:chgData name="Damian Gordon" userId="796278f3-970d-4a3b-8137-dc597a054133" providerId="ADAL" clId="{45BE5AB9-231A-4059-8C30-6EA104990523}" dt="2024-05-28T01:11:30.954" v="251" actId="478"/>
          <ac:spMkLst>
            <pc:docMk/>
            <pc:sldMk cId="1898965013" sldId="426"/>
            <ac:spMk id="2" creationId="{8B41DC0A-E51A-1604-2384-D884142EF7AB}"/>
          </ac:spMkLst>
        </pc:spChg>
        <pc:spChg chg="del">
          <ac:chgData name="Damian Gordon" userId="796278f3-970d-4a3b-8137-dc597a054133" providerId="ADAL" clId="{45BE5AB9-231A-4059-8C30-6EA104990523}" dt="2024-05-28T01:08:22.354" v="156" actId="478"/>
          <ac:spMkLst>
            <pc:docMk/>
            <pc:sldMk cId="1898965013" sldId="426"/>
            <ac:spMk id="3" creationId="{1D819EC2-7E47-00EE-E3B3-C3AE7D8BA2A3}"/>
          </ac:spMkLst>
        </pc:spChg>
        <pc:spChg chg="add del mod">
          <ac:chgData name="Damian Gordon" userId="796278f3-970d-4a3b-8137-dc597a054133" providerId="ADAL" clId="{45BE5AB9-231A-4059-8C30-6EA104990523}" dt="2024-05-28T01:11:35.234" v="252" actId="478"/>
          <ac:spMkLst>
            <pc:docMk/>
            <pc:sldMk cId="1898965013" sldId="426"/>
            <ac:spMk id="6" creationId="{079396D8-85FD-7A1C-CFA0-C35F14DD5B88}"/>
          </ac:spMkLst>
        </pc:spChg>
        <pc:spChg chg="add">
          <ac:chgData name="Damian Gordon" userId="796278f3-970d-4a3b-8137-dc597a054133" providerId="ADAL" clId="{45BE5AB9-231A-4059-8C30-6EA104990523}" dt="2024-05-28T01:09:13.174" v="170" actId="26606"/>
          <ac:spMkLst>
            <pc:docMk/>
            <pc:sldMk cId="1898965013" sldId="426"/>
            <ac:spMk id="8" creationId="{6F828D28-8E09-41CC-8229-3070B5467A96}"/>
          </ac:spMkLst>
        </pc:spChg>
        <pc:spChg chg="add del">
          <ac:chgData name="Damian Gordon" userId="796278f3-970d-4a3b-8137-dc597a054133" providerId="ADAL" clId="{45BE5AB9-231A-4059-8C30-6EA104990523}" dt="2024-05-28T01:11:42.284" v="254" actId="478"/>
          <ac:spMkLst>
            <pc:docMk/>
            <pc:sldMk cId="1898965013" sldId="426"/>
            <ac:spMk id="9" creationId="{EA783DFE-913A-D381-FC98-1AD372260438}"/>
          </ac:spMkLst>
        </pc:spChg>
        <pc:spChg chg="add">
          <ac:chgData name="Damian Gordon" userId="796278f3-970d-4a3b-8137-dc597a054133" providerId="ADAL" clId="{45BE5AB9-231A-4059-8C30-6EA104990523}" dt="2024-05-28T01:09:13.174" v="170" actId="26606"/>
          <ac:spMkLst>
            <pc:docMk/>
            <pc:sldMk cId="1898965013" sldId="426"/>
            <ac:spMk id="10" creationId="{D5B012D8-7F27-4758-9AC6-C889B154BD73}"/>
          </ac:spMkLst>
        </pc:spChg>
        <pc:spChg chg="add mod">
          <ac:chgData name="Damian Gordon" userId="796278f3-970d-4a3b-8137-dc597a054133" providerId="ADAL" clId="{45BE5AB9-231A-4059-8C30-6EA104990523}" dt="2024-05-28T01:12:19.754" v="267" actId="20577"/>
          <ac:spMkLst>
            <pc:docMk/>
            <pc:sldMk cId="1898965013" sldId="426"/>
            <ac:spMk id="11" creationId="{7C08DDC7-0428-F3D5-02A2-A178A4166046}"/>
          </ac:spMkLst>
        </pc:spChg>
        <pc:spChg chg="add">
          <ac:chgData name="Damian Gordon" userId="796278f3-970d-4a3b-8137-dc597a054133" providerId="ADAL" clId="{45BE5AB9-231A-4059-8C30-6EA104990523}" dt="2024-05-28T01:09:13.174" v="170" actId="26606"/>
          <ac:spMkLst>
            <pc:docMk/>
            <pc:sldMk cId="1898965013" sldId="426"/>
            <ac:spMk id="12" creationId="{4063B759-00FC-46D1-9898-8E8625268FAF}"/>
          </ac:spMkLst>
        </pc:spChg>
        <pc:picChg chg="add mod">
          <ac:chgData name="Damian Gordon" userId="796278f3-970d-4a3b-8137-dc597a054133" providerId="ADAL" clId="{45BE5AB9-231A-4059-8C30-6EA104990523}" dt="2024-05-28T01:09:52.464" v="192" actId="1076"/>
          <ac:picMkLst>
            <pc:docMk/>
            <pc:sldMk cId="1898965013" sldId="426"/>
            <ac:picMk id="4" creationId="{87940DE9-72D6-4EDB-F41D-518FAFAAEA27}"/>
          </ac:picMkLst>
        </pc:picChg>
      </pc:sldChg>
      <pc:sldChg chg="addSp delSp modSp add mod setBg addAnim delAnim delDesignElem">
        <pc:chgData name="Damian Gordon" userId="796278f3-970d-4a3b-8137-dc597a054133" providerId="ADAL" clId="{45BE5AB9-231A-4059-8C30-6EA104990523}" dt="2024-05-28T01:10:56.764" v="204"/>
        <pc:sldMkLst>
          <pc:docMk/>
          <pc:sldMk cId="2126172313" sldId="427"/>
        </pc:sldMkLst>
        <pc:spChg chg="mod">
          <ac:chgData name="Damian Gordon" userId="796278f3-970d-4a3b-8137-dc597a054133" providerId="ADAL" clId="{45BE5AB9-231A-4059-8C30-6EA104990523}" dt="2024-05-28T01:10:56.764" v="203" actId="26606"/>
          <ac:spMkLst>
            <pc:docMk/>
            <pc:sldMk cId="2126172313" sldId="427"/>
            <ac:spMk id="2" creationId="{8B41DC0A-E51A-1604-2384-D884142EF7AB}"/>
          </ac:spMkLst>
        </pc:spChg>
        <pc:spChg chg="add">
          <ac:chgData name="Damian Gordon" userId="796278f3-970d-4a3b-8137-dc597a054133" providerId="ADAL" clId="{45BE5AB9-231A-4059-8C30-6EA104990523}" dt="2024-05-28T01:10:56.764" v="203" actId="26606"/>
          <ac:spMkLst>
            <pc:docMk/>
            <pc:sldMk cId="2126172313" sldId="427"/>
            <ac:spMk id="5" creationId="{C1DD1A8A-57D5-4A81-AD04-532B043C5611}"/>
          </ac:spMkLst>
        </pc:spChg>
        <pc:spChg chg="add">
          <ac:chgData name="Damian Gordon" userId="796278f3-970d-4a3b-8137-dc597a054133" providerId="ADAL" clId="{45BE5AB9-231A-4059-8C30-6EA104990523}" dt="2024-05-28T01:10:56.764" v="203" actId="26606"/>
          <ac:spMkLst>
            <pc:docMk/>
            <pc:sldMk cId="2126172313" sldId="427"/>
            <ac:spMk id="7" creationId="{007891EC-4501-44ED-A8C8-B11B6DB767AB}"/>
          </ac:spMkLst>
        </pc:spChg>
        <pc:spChg chg="del">
          <ac:chgData name="Damian Gordon" userId="796278f3-970d-4a3b-8137-dc597a054133" providerId="ADAL" clId="{45BE5AB9-231A-4059-8C30-6EA104990523}" dt="2024-05-28T01:10:07.994" v="196"/>
          <ac:spMkLst>
            <pc:docMk/>
            <pc:sldMk cId="2126172313" sldId="427"/>
            <ac:spMk id="8" creationId="{6F828D28-8E09-41CC-8229-3070B5467A96}"/>
          </ac:spMkLst>
        </pc:spChg>
        <pc:spChg chg="del">
          <ac:chgData name="Damian Gordon" userId="796278f3-970d-4a3b-8137-dc597a054133" providerId="ADAL" clId="{45BE5AB9-231A-4059-8C30-6EA104990523}" dt="2024-05-28T01:10:07.994" v="196"/>
          <ac:spMkLst>
            <pc:docMk/>
            <pc:sldMk cId="2126172313" sldId="427"/>
            <ac:spMk id="10" creationId="{D5B012D8-7F27-4758-9AC6-C889B154BD73}"/>
          </ac:spMkLst>
        </pc:spChg>
        <pc:spChg chg="del">
          <ac:chgData name="Damian Gordon" userId="796278f3-970d-4a3b-8137-dc597a054133" providerId="ADAL" clId="{45BE5AB9-231A-4059-8C30-6EA104990523}" dt="2024-05-28T01:10:07.994" v="196"/>
          <ac:spMkLst>
            <pc:docMk/>
            <pc:sldMk cId="2126172313" sldId="427"/>
            <ac:spMk id="12" creationId="{4063B759-00FC-46D1-9898-8E8625268FAF}"/>
          </ac:spMkLst>
        </pc:spChg>
        <pc:picChg chg="del">
          <ac:chgData name="Damian Gordon" userId="796278f3-970d-4a3b-8137-dc597a054133" providerId="ADAL" clId="{45BE5AB9-231A-4059-8C30-6EA104990523}" dt="2024-05-28T01:10:51.954" v="202" actId="478"/>
          <ac:picMkLst>
            <pc:docMk/>
            <pc:sldMk cId="2126172313" sldId="427"/>
            <ac:picMk id="4" creationId="{87940DE9-72D6-4EDB-F41D-518FAFAAEA27}"/>
          </ac:picMkLst>
        </pc:picChg>
        <pc:picChg chg="add">
          <ac:chgData name="Damian Gordon" userId="796278f3-970d-4a3b-8137-dc597a054133" providerId="ADAL" clId="{45BE5AB9-231A-4059-8C30-6EA104990523}" dt="2024-05-28T01:10:56.764" v="203" actId="26606"/>
          <ac:picMkLst>
            <pc:docMk/>
            <pc:sldMk cId="2126172313" sldId="427"/>
            <ac:picMk id="6" creationId="{21414B50-8E8D-09A5-ED16-91D3EA830F6A}"/>
          </ac:picMkLst>
        </pc:picChg>
      </pc:sldChg>
      <pc:sldChg chg="add del">
        <pc:chgData name="Damian Gordon" userId="796278f3-970d-4a3b-8137-dc597a054133" providerId="ADAL" clId="{45BE5AB9-231A-4059-8C30-6EA104990523}" dt="2024-07-02T23:31:11.347" v="5422" actId="47"/>
        <pc:sldMkLst>
          <pc:docMk/>
          <pc:sldMk cId="0" sldId="429"/>
        </pc:sldMkLst>
      </pc:sldChg>
      <pc:sldChg chg="addSp modSp mod ord">
        <pc:chgData name="Damian Gordon" userId="796278f3-970d-4a3b-8137-dc597a054133" providerId="ADAL" clId="{45BE5AB9-231A-4059-8C30-6EA104990523}" dt="2024-07-05T00:14:00.740" v="9574"/>
        <pc:sldMkLst>
          <pc:docMk/>
          <pc:sldMk cId="3735875418" sldId="430"/>
        </pc:sldMkLst>
        <pc:spChg chg="mod">
          <ac:chgData name="Damian Gordon" userId="796278f3-970d-4a3b-8137-dc597a054133" providerId="ADAL" clId="{45BE5AB9-231A-4059-8C30-6EA104990523}" dt="2024-07-02T23:25:45.864" v="5395" actId="1036"/>
          <ac:spMkLst>
            <pc:docMk/>
            <pc:sldMk cId="3735875418" sldId="430"/>
            <ac:spMk id="23" creationId="{764BCDA7-743A-B525-88BA-04D5CEC6CBD9}"/>
          </ac:spMkLst>
        </pc:spChg>
        <pc:spChg chg="mod">
          <ac:chgData name="Damian Gordon" userId="796278f3-970d-4a3b-8137-dc597a054133" providerId="ADAL" clId="{45BE5AB9-231A-4059-8C30-6EA104990523}" dt="2024-07-02T23:25:52.770" v="5399" actId="14100"/>
          <ac:spMkLst>
            <pc:docMk/>
            <pc:sldMk cId="3735875418" sldId="430"/>
            <ac:spMk id="28" creationId="{BDE70474-5226-150B-4033-DF55BE0F8435}"/>
          </ac:spMkLst>
        </pc:spChg>
        <pc:cxnChg chg="add mod">
          <ac:chgData name="Damian Gordon" userId="796278f3-970d-4a3b-8137-dc597a054133" providerId="ADAL" clId="{45BE5AB9-231A-4059-8C30-6EA104990523}" dt="2024-07-02T23:25:15.748" v="5381" actId="1038"/>
          <ac:cxnSpMkLst>
            <pc:docMk/>
            <pc:sldMk cId="3735875418" sldId="430"/>
            <ac:cxnSpMk id="3" creationId="{EE010B91-480A-12A3-8F96-6CB5A1072009}"/>
          </ac:cxnSpMkLst>
        </pc:cxnChg>
        <pc:cxnChg chg="add mod">
          <ac:chgData name="Damian Gordon" userId="796278f3-970d-4a3b-8137-dc597a054133" providerId="ADAL" clId="{45BE5AB9-231A-4059-8C30-6EA104990523}" dt="2024-07-02T23:25:11.810" v="5369" actId="1037"/>
          <ac:cxnSpMkLst>
            <pc:docMk/>
            <pc:sldMk cId="3735875418" sldId="430"/>
            <ac:cxnSpMk id="4" creationId="{269E0D9C-B6C4-1148-A632-7A947CBBDE25}"/>
          </ac:cxnSpMkLst>
        </pc:cxnChg>
        <pc:cxnChg chg="add mod">
          <ac:chgData name="Damian Gordon" userId="796278f3-970d-4a3b-8137-dc597a054133" providerId="ADAL" clId="{45BE5AB9-231A-4059-8C30-6EA104990523}" dt="2024-07-02T23:25:06.871" v="5354" actId="1038"/>
          <ac:cxnSpMkLst>
            <pc:docMk/>
            <pc:sldMk cId="3735875418" sldId="430"/>
            <ac:cxnSpMk id="5" creationId="{368F6D34-D158-647F-3073-BC0E123D94D5}"/>
          </ac:cxnSpMkLst>
        </pc:cxnChg>
        <pc:cxnChg chg="add mod">
          <ac:chgData name="Damian Gordon" userId="796278f3-970d-4a3b-8137-dc597a054133" providerId="ADAL" clId="{45BE5AB9-231A-4059-8C30-6EA104990523}" dt="2024-07-02T23:25:00.704" v="5347" actId="1037"/>
          <ac:cxnSpMkLst>
            <pc:docMk/>
            <pc:sldMk cId="3735875418" sldId="430"/>
            <ac:cxnSpMk id="9" creationId="{70AC687F-00B5-06F0-22BC-61D70960AE43}"/>
          </ac:cxnSpMkLst>
        </pc:cxnChg>
      </pc:sldChg>
      <pc:sldChg chg="addSp delSp modSp mod ord">
        <pc:chgData name="Damian Gordon" userId="796278f3-970d-4a3b-8137-dc597a054133" providerId="ADAL" clId="{45BE5AB9-231A-4059-8C30-6EA104990523}" dt="2024-07-05T00:14:00.740" v="9574"/>
        <pc:sldMkLst>
          <pc:docMk/>
          <pc:sldMk cId="1233871246" sldId="431"/>
        </pc:sldMkLst>
        <pc:spChg chg="add mod">
          <ac:chgData name="Damian Gordon" userId="796278f3-970d-4a3b-8137-dc597a054133" providerId="ADAL" clId="{45BE5AB9-231A-4059-8C30-6EA104990523}" dt="2024-07-02T23:18:19.264" v="4978" actId="1076"/>
          <ac:spMkLst>
            <pc:docMk/>
            <pc:sldMk cId="1233871246" sldId="431"/>
            <ac:spMk id="3" creationId="{74A4C0EC-32DA-0D55-5B59-936D2F94D2AE}"/>
          </ac:spMkLst>
        </pc:spChg>
        <pc:spChg chg="del">
          <ac:chgData name="Damian Gordon" userId="796278f3-970d-4a3b-8137-dc597a054133" providerId="ADAL" clId="{45BE5AB9-231A-4059-8C30-6EA104990523}" dt="2024-07-02T23:22:56.253" v="5076" actId="478"/>
          <ac:spMkLst>
            <pc:docMk/>
            <pc:sldMk cId="1233871246" sldId="431"/>
            <ac:spMk id="4" creationId="{7D300A0E-7975-A15C-FBDF-C491FEDC7546}"/>
          </ac:spMkLst>
        </pc:spChg>
        <pc:spChg chg="mod">
          <ac:chgData name="Damian Gordon" userId="796278f3-970d-4a3b-8137-dc597a054133" providerId="ADAL" clId="{45BE5AB9-231A-4059-8C30-6EA104990523}" dt="2024-07-02T23:24:20.977" v="5321" actId="1038"/>
          <ac:spMkLst>
            <pc:docMk/>
            <pc:sldMk cId="1233871246" sldId="431"/>
            <ac:spMk id="23" creationId="{764BCDA7-743A-B525-88BA-04D5CEC6CBD9}"/>
          </ac:spMkLst>
        </pc:spChg>
        <pc:spChg chg="mod">
          <ac:chgData name="Damian Gordon" userId="796278f3-970d-4a3b-8137-dc597a054133" providerId="ADAL" clId="{45BE5AB9-231A-4059-8C30-6EA104990523}" dt="2024-07-02T23:16:21.240" v="4908" actId="20577"/>
          <ac:spMkLst>
            <pc:docMk/>
            <pc:sldMk cId="1233871246" sldId="431"/>
            <ac:spMk id="26" creationId="{8962E56C-D193-6578-2FDB-6D19D5EB17C3}"/>
          </ac:spMkLst>
        </pc:spChg>
        <pc:spChg chg="mod">
          <ac:chgData name="Damian Gordon" userId="796278f3-970d-4a3b-8137-dc597a054133" providerId="ADAL" clId="{45BE5AB9-231A-4059-8C30-6EA104990523}" dt="2024-07-02T23:24:09.872" v="5287" actId="1038"/>
          <ac:spMkLst>
            <pc:docMk/>
            <pc:sldMk cId="1233871246" sldId="431"/>
            <ac:spMk id="28" creationId="{BDE70474-5226-150B-4033-DF55BE0F8435}"/>
          </ac:spMkLst>
        </pc:spChg>
        <pc:spChg chg="mod">
          <ac:chgData name="Damian Gordon" userId="796278f3-970d-4a3b-8137-dc597a054133" providerId="ADAL" clId="{45BE5AB9-231A-4059-8C30-6EA104990523}" dt="2024-07-02T23:19:46.123" v="4993" actId="20577"/>
          <ac:spMkLst>
            <pc:docMk/>
            <pc:sldMk cId="1233871246" sldId="431"/>
            <ac:spMk id="31" creationId="{F816FB59-4255-B72A-3BFC-F4398190B5B9}"/>
          </ac:spMkLst>
        </pc:spChg>
        <pc:spChg chg="mod">
          <ac:chgData name="Damian Gordon" userId="796278f3-970d-4a3b-8137-dc597a054133" providerId="ADAL" clId="{45BE5AB9-231A-4059-8C30-6EA104990523}" dt="2024-07-02T23:22:04.500" v="5055" actId="14100"/>
          <ac:spMkLst>
            <pc:docMk/>
            <pc:sldMk cId="1233871246" sldId="431"/>
            <ac:spMk id="33" creationId="{E07A16B4-3FCD-F778-217E-C53A464F818A}"/>
          </ac:spMkLst>
        </pc:spChg>
        <pc:spChg chg="add mod">
          <ac:chgData name="Damian Gordon" userId="796278f3-970d-4a3b-8137-dc597a054133" providerId="ADAL" clId="{45BE5AB9-231A-4059-8C30-6EA104990523}" dt="2024-07-02T23:19:33.268" v="4987" actId="1076"/>
          <ac:spMkLst>
            <pc:docMk/>
            <pc:sldMk cId="1233871246" sldId="431"/>
            <ac:spMk id="35" creationId="{44C87FEA-2759-4470-320E-6F33A65E0714}"/>
          </ac:spMkLst>
        </pc:spChg>
        <pc:cxnChg chg="add mod">
          <ac:chgData name="Damian Gordon" userId="796278f3-970d-4a3b-8137-dc597a054133" providerId="ADAL" clId="{45BE5AB9-231A-4059-8C30-6EA104990523}" dt="2024-07-02T23:23:32.711" v="5095" actId="692"/>
          <ac:cxnSpMkLst>
            <pc:docMk/>
            <pc:sldMk cId="1233871246" sldId="431"/>
            <ac:cxnSpMk id="36" creationId="{4C602DB1-C358-F71E-A3AB-E588E0DAE69F}"/>
          </ac:cxnSpMkLst>
        </pc:cxnChg>
        <pc:cxnChg chg="add mod">
          <ac:chgData name="Damian Gordon" userId="796278f3-970d-4a3b-8137-dc597a054133" providerId="ADAL" clId="{45BE5AB9-231A-4059-8C30-6EA104990523}" dt="2024-07-02T23:24:27.325" v="5325" actId="1038"/>
          <ac:cxnSpMkLst>
            <pc:docMk/>
            <pc:sldMk cId="1233871246" sldId="431"/>
            <ac:cxnSpMk id="40" creationId="{FA59A173-F4AA-E8D8-0C49-65BF2E3240EE}"/>
          </ac:cxnSpMkLst>
        </pc:cxnChg>
        <pc:cxnChg chg="add mod">
          <ac:chgData name="Damian Gordon" userId="796278f3-970d-4a3b-8137-dc597a054133" providerId="ADAL" clId="{45BE5AB9-231A-4059-8C30-6EA104990523}" dt="2024-07-02T23:24:15.603" v="5312" actId="1038"/>
          <ac:cxnSpMkLst>
            <pc:docMk/>
            <pc:sldMk cId="1233871246" sldId="431"/>
            <ac:cxnSpMk id="41" creationId="{D2E0309C-4964-DE55-2792-8DDFF2EEA132}"/>
          </ac:cxnSpMkLst>
        </pc:cxnChg>
        <pc:cxnChg chg="add mod">
          <ac:chgData name="Damian Gordon" userId="796278f3-970d-4a3b-8137-dc597a054133" providerId="ADAL" clId="{45BE5AB9-231A-4059-8C30-6EA104990523}" dt="2024-07-02T23:24:05.616" v="5280" actId="1038"/>
          <ac:cxnSpMkLst>
            <pc:docMk/>
            <pc:sldMk cId="1233871246" sldId="431"/>
            <ac:cxnSpMk id="42" creationId="{0B568077-D439-0824-B498-D90915A7A253}"/>
          </ac:cxnSpMkLst>
        </pc:cxnChg>
      </pc:sldChg>
      <pc:sldChg chg="add del">
        <pc:chgData name="Damian Gordon" userId="796278f3-970d-4a3b-8137-dc597a054133" providerId="ADAL" clId="{45BE5AB9-231A-4059-8C30-6EA104990523}" dt="2024-07-02T23:31:11.347" v="5422" actId="47"/>
        <pc:sldMkLst>
          <pc:docMk/>
          <pc:sldMk cId="0" sldId="432"/>
        </pc:sldMkLst>
      </pc:sldChg>
      <pc:sldChg chg="add del ord">
        <pc:chgData name="Damian Gordon" userId="796278f3-970d-4a3b-8137-dc597a054133" providerId="ADAL" clId="{45BE5AB9-231A-4059-8C30-6EA104990523}" dt="2024-07-02T23:31:11.347" v="5422" actId="47"/>
        <pc:sldMkLst>
          <pc:docMk/>
          <pc:sldMk cId="1900039164" sldId="433"/>
        </pc:sldMkLst>
      </pc:sldChg>
      <pc:sldChg chg="add del">
        <pc:chgData name="Damian Gordon" userId="796278f3-970d-4a3b-8137-dc597a054133" providerId="ADAL" clId="{45BE5AB9-231A-4059-8C30-6EA104990523}" dt="2024-07-02T23:31:11.347" v="5422" actId="47"/>
        <pc:sldMkLst>
          <pc:docMk/>
          <pc:sldMk cId="0" sldId="434"/>
        </pc:sldMkLst>
      </pc:sldChg>
      <pc:sldChg chg="add del">
        <pc:chgData name="Damian Gordon" userId="796278f3-970d-4a3b-8137-dc597a054133" providerId="ADAL" clId="{45BE5AB9-231A-4059-8C30-6EA104990523}" dt="2024-07-02T23:31:11.347" v="5422" actId="47"/>
        <pc:sldMkLst>
          <pc:docMk/>
          <pc:sldMk cId="0" sldId="436"/>
        </pc:sldMkLst>
      </pc:sldChg>
      <pc:sldChg chg="add del">
        <pc:chgData name="Damian Gordon" userId="796278f3-970d-4a3b-8137-dc597a054133" providerId="ADAL" clId="{45BE5AB9-231A-4059-8C30-6EA104990523}" dt="2024-07-02T23:31:11.347" v="5422" actId="47"/>
        <pc:sldMkLst>
          <pc:docMk/>
          <pc:sldMk cId="0" sldId="437"/>
        </pc:sldMkLst>
      </pc:sldChg>
      <pc:sldChg chg="add del">
        <pc:chgData name="Damian Gordon" userId="796278f3-970d-4a3b-8137-dc597a054133" providerId="ADAL" clId="{45BE5AB9-231A-4059-8C30-6EA104990523}" dt="2024-07-02T23:31:11.347" v="5422" actId="47"/>
        <pc:sldMkLst>
          <pc:docMk/>
          <pc:sldMk cId="0" sldId="438"/>
        </pc:sldMkLst>
      </pc:sldChg>
      <pc:sldChg chg="add del">
        <pc:chgData name="Damian Gordon" userId="796278f3-970d-4a3b-8137-dc597a054133" providerId="ADAL" clId="{45BE5AB9-231A-4059-8C30-6EA104990523}" dt="2024-07-02T23:31:26.868" v="5423" actId="47"/>
        <pc:sldMkLst>
          <pc:docMk/>
          <pc:sldMk cId="0" sldId="439"/>
        </pc:sldMkLst>
      </pc:sldChg>
      <pc:sldChg chg="add del">
        <pc:chgData name="Damian Gordon" userId="796278f3-970d-4a3b-8137-dc597a054133" providerId="ADAL" clId="{45BE5AB9-231A-4059-8C30-6EA104990523}" dt="2024-07-02T23:31:11.347" v="5422" actId="47"/>
        <pc:sldMkLst>
          <pc:docMk/>
          <pc:sldMk cId="0" sldId="440"/>
        </pc:sldMkLst>
      </pc:sldChg>
      <pc:sldChg chg="add del">
        <pc:chgData name="Damian Gordon" userId="796278f3-970d-4a3b-8137-dc597a054133" providerId="ADAL" clId="{45BE5AB9-231A-4059-8C30-6EA104990523}" dt="2024-07-02T23:31:26.868" v="5423" actId="47"/>
        <pc:sldMkLst>
          <pc:docMk/>
          <pc:sldMk cId="0" sldId="441"/>
        </pc:sldMkLst>
      </pc:sldChg>
      <pc:sldChg chg="add del">
        <pc:chgData name="Damian Gordon" userId="796278f3-970d-4a3b-8137-dc597a054133" providerId="ADAL" clId="{45BE5AB9-231A-4059-8C30-6EA104990523}" dt="2024-07-02T23:31:26.868" v="5423" actId="47"/>
        <pc:sldMkLst>
          <pc:docMk/>
          <pc:sldMk cId="0" sldId="442"/>
        </pc:sldMkLst>
      </pc:sldChg>
      <pc:sldChg chg="add del">
        <pc:chgData name="Damian Gordon" userId="796278f3-970d-4a3b-8137-dc597a054133" providerId="ADAL" clId="{45BE5AB9-231A-4059-8C30-6EA104990523}" dt="2024-07-02T23:31:26.868" v="5423" actId="47"/>
        <pc:sldMkLst>
          <pc:docMk/>
          <pc:sldMk cId="0" sldId="443"/>
        </pc:sldMkLst>
      </pc:sldChg>
      <pc:sldChg chg="add del">
        <pc:chgData name="Damian Gordon" userId="796278f3-970d-4a3b-8137-dc597a054133" providerId="ADAL" clId="{45BE5AB9-231A-4059-8C30-6EA104990523}" dt="2024-07-02T23:31:26.868" v="5423" actId="47"/>
        <pc:sldMkLst>
          <pc:docMk/>
          <pc:sldMk cId="0" sldId="444"/>
        </pc:sldMkLst>
      </pc:sldChg>
      <pc:sldChg chg="add del">
        <pc:chgData name="Damian Gordon" userId="796278f3-970d-4a3b-8137-dc597a054133" providerId="ADAL" clId="{45BE5AB9-231A-4059-8C30-6EA104990523}" dt="2024-07-02T23:31:26.868" v="5423" actId="47"/>
        <pc:sldMkLst>
          <pc:docMk/>
          <pc:sldMk cId="0" sldId="445"/>
        </pc:sldMkLst>
      </pc:sldChg>
      <pc:sldChg chg="add del">
        <pc:chgData name="Damian Gordon" userId="796278f3-970d-4a3b-8137-dc597a054133" providerId="ADAL" clId="{45BE5AB9-231A-4059-8C30-6EA104990523}" dt="2024-07-02T23:31:11.347" v="5422" actId="47"/>
        <pc:sldMkLst>
          <pc:docMk/>
          <pc:sldMk cId="0" sldId="446"/>
        </pc:sldMkLst>
      </pc:sldChg>
      <pc:sldChg chg="add del">
        <pc:chgData name="Damian Gordon" userId="796278f3-970d-4a3b-8137-dc597a054133" providerId="ADAL" clId="{45BE5AB9-231A-4059-8C30-6EA104990523}" dt="2024-07-02T23:31:11.347" v="5422" actId="47"/>
        <pc:sldMkLst>
          <pc:docMk/>
          <pc:sldMk cId="0" sldId="447"/>
        </pc:sldMkLst>
      </pc:sldChg>
      <pc:sldChg chg="modSp mod">
        <pc:chgData name="Damian Gordon" userId="796278f3-970d-4a3b-8137-dc597a054133" providerId="ADAL" clId="{45BE5AB9-231A-4059-8C30-6EA104990523}" dt="2024-07-02T17:34:21.406" v="722" actId="20577"/>
        <pc:sldMkLst>
          <pc:docMk/>
          <pc:sldMk cId="695405805" sldId="448"/>
        </pc:sldMkLst>
        <pc:spChg chg="mod">
          <ac:chgData name="Damian Gordon" userId="796278f3-970d-4a3b-8137-dc597a054133" providerId="ADAL" clId="{45BE5AB9-231A-4059-8C30-6EA104990523}" dt="2024-07-02T17:34:21.406" v="722" actId="20577"/>
          <ac:spMkLst>
            <pc:docMk/>
            <pc:sldMk cId="695405805" sldId="448"/>
            <ac:spMk id="16386" creationId="{AABB2236-FE8A-23DB-AB66-ED692B9353B6}"/>
          </ac:spMkLst>
        </pc:spChg>
      </pc:sldChg>
      <pc:sldChg chg="modSp mod ord">
        <pc:chgData name="Damian Gordon" userId="796278f3-970d-4a3b-8137-dc597a054133" providerId="ADAL" clId="{45BE5AB9-231A-4059-8C30-6EA104990523}" dt="2024-07-03T02:06:30.287" v="5951" actId="20577"/>
        <pc:sldMkLst>
          <pc:docMk/>
          <pc:sldMk cId="3316991471" sldId="453"/>
        </pc:sldMkLst>
        <pc:spChg chg="mod">
          <ac:chgData name="Damian Gordon" userId="796278f3-970d-4a3b-8137-dc597a054133" providerId="ADAL" clId="{45BE5AB9-231A-4059-8C30-6EA104990523}" dt="2024-07-03T02:06:30.287" v="5951" actId="20577"/>
          <ac:spMkLst>
            <pc:docMk/>
            <pc:sldMk cId="3316991471" sldId="453"/>
            <ac:spMk id="3" creationId="{65FB7804-9015-5659-EC51-9C9121E7260E}"/>
          </ac:spMkLst>
        </pc:spChg>
      </pc:sldChg>
      <pc:sldChg chg="addSp delSp mod">
        <pc:chgData name="Damian Gordon" userId="796278f3-970d-4a3b-8137-dc597a054133" providerId="ADAL" clId="{45BE5AB9-231A-4059-8C30-6EA104990523}" dt="2024-07-02T19:32:58.157" v="933" actId="22"/>
        <pc:sldMkLst>
          <pc:docMk/>
          <pc:sldMk cId="730100669" sldId="454"/>
        </pc:sldMkLst>
        <pc:spChg chg="add del">
          <ac:chgData name="Damian Gordon" userId="796278f3-970d-4a3b-8137-dc597a054133" providerId="ADAL" clId="{45BE5AB9-231A-4059-8C30-6EA104990523}" dt="2024-07-02T19:32:58.157" v="933" actId="22"/>
          <ac:spMkLst>
            <pc:docMk/>
            <pc:sldMk cId="730100669" sldId="454"/>
            <ac:spMk id="4" creationId="{4BCBCA12-D9F4-2EA9-4BD0-FA6B317DEF74}"/>
          </ac:spMkLst>
        </pc:spChg>
      </pc:sldChg>
      <pc:sldChg chg="addSp delSp modSp add del mod setBg">
        <pc:chgData name="Damian Gordon" userId="796278f3-970d-4a3b-8137-dc597a054133" providerId="ADAL" clId="{45BE5AB9-231A-4059-8C30-6EA104990523}" dt="2024-07-02T23:31:11.347" v="5422" actId="47"/>
        <pc:sldMkLst>
          <pc:docMk/>
          <pc:sldMk cId="3260675007" sldId="455"/>
        </pc:sldMkLst>
        <pc:spChg chg="add del mod">
          <ac:chgData name="Damian Gordon" userId="796278f3-970d-4a3b-8137-dc597a054133" providerId="ADAL" clId="{45BE5AB9-231A-4059-8C30-6EA104990523}" dt="2024-06-18T18:41:04.889" v="302" actId="478"/>
          <ac:spMkLst>
            <pc:docMk/>
            <pc:sldMk cId="3260675007" sldId="455"/>
            <ac:spMk id="4" creationId="{F40E6BA6-2EF9-19C4-F00B-45A75D9F6159}"/>
          </ac:spMkLst>
        </pc:spChg>
        <pc:spChg chg="add del mod">
          <ac:chgData name="Damian Gordon" userId="796278f3-970d-4a3b-8137-dc597a054133" providerId="ADAL" clId="{45BE5AB9-231A-4059-8C30-6EA104990523}" dt="2024-06-18T18:48:05.479" v="341" actId="478"/>
          <ac:spMkLst>
            <pc:docMk/>
            <pc:sldMk cId="3260675007" sldId="455"/>
            <ac:spMk id="9" creationId="{8CD01DCB-A706-E1B4-943F-4B258670ED90}"/>
          </ac:spMkLst>
        </pc:spChg>
        <pc:spChg chg="del">
          <ac:chgData name="Damian Gordon" userId="796278f3-970d-4a3b-8137-dc597a054133" providerId="ADAL" clId="{45BE5AB9-231A-4059-8C30-6EA104990523}" dt="2024-06-18T18:40:55.412" v="298" actId="478"/>
          <ac:spMkLst>
            <pc:docMk/>
            <pc:sldMk cId="3260675007" sldId="455"/>
            <ac:spMk id="108548" creationId="{4FBE4F1E-F8AA-F457-AA46-BDFDBA46F96B}"/>
          </ac:spMkLst>
        </pc:spChg>
        <pc:spChg chg="del mod">
          <ac:chgData name="Damian Gordon" userId="796278f3-970d-4a3b-8137-dc597a054133" providerId="ADAL" clId="{45BE5AB9-231A-4059-8C30-6EA104990523}" dt="2024-06-18T18:48:02.117" v="340" actId="478"/>
          <ac:spMkLst>
            <pc:docMk/>
            <pc:sldMk cId="3260675007" sldId="455"/>
            <ac:spMk id="108549" creationId="{9317BD2E-D727-69F9-0022-B54387FD8FB3}"/>
          </ac:spMkLst>
        </pc:spChg>
        <pc:picChg chg="del mod">
          <ac:chgData name="Damian Gordon" userId="796278f3-970d-4a3b-8137-dc597a054133" providerId="ADAL" clId="{45BE5AB9-231A-4059-8C30-6EA104990523}" dt="2024-06-18T18:41:24.383" v="307" actId="478"/>
          <ac:picMkLst>
            <pc:docMk/>
            <pc:sldMk cId="3260675007" sldId="455"/>
            <ac:picMk id="2" creationId="{7EAD625D-B815-C5FA-2E2C-44DF174C6FCA}"/>
          </ac:picMkLst>
        </pc:picChg>
        <pc:picChg chg="add mod">
          <ac:chgData name="Damian Gordon" userId="796278f3-970d-4a3b-8137-dc597a054133" providerId="ADAL" clId="{45BE5AB9-231A-4059-8C30-6EA104990523}" dt="2024-06-18T19:01:45.247" v="459" actId="1037"/>
          <ac:picMkLst>
            <pc:docMk/>
            <pc:sldMk cId="3260675007" sldId="455"/>
            <ac:picMk id="6" creationId="{CA504A52-5BB9-B33F-9367-7D5E0A42B274}"/>
          </ac:picMkLst>
        </pc:picChg>
        <pc:picChg chg="add mod">
          <ac:chgData name="Damian Gordon" userId="796278f3-970d-4a3b-8137-dc597a054133" providerId="ADAL" clId="{45BE5AB9-231A-4059-8C30-6EA104990523}" dt="2024-06-18T19:02:27.741" v="489" actId="1038"/>
          <ac:picMkLst>
            <pc:docMk/>
            <pc:sldMk cId="3260675007" sldId="455"/>
            <ac:picMk id="7" creationId="{E59FF22B-F995-13BF-AFBA-70F455BC7770}"/>
          </ac:picMkLst>
        </pc:picChg>
        <pc:picChg chg="add mod">
          <ac:chgData name="Damian Gordon" userId="796278f3-970d-4a3b-8137-dc597a054133" providerId="ADAL" clId="{45BE5AB9-231A-4059-8C30-6EA104990523}" dt="2024-06-18T19:02:27.741" v="489" actId="1038"/>
          <ac:picMkLst>
            <pc:docMk/>
            <pc:sldMk cId="3260675007" sldId="455"/>
            <ac:picMk id="10" creationId="{C90DB168-6696-D6AB-FA75-5CD0EE6F0AA1}"/>
          </ac:picMkLst>
        </pc:picChg>
        <pc:picChg chg="add del mod">
          <ac:chgData name="Damian Gordon" userId="796278f3-970d-4a3b-8137-dc597a054133" providerId="ADAL" clId="{45BE5AB9-231A-4059-8C30-6EA104990523}" dt="2024-06-18T18:49:39.072" v="421" actId="478"/>
          <ac:picMkLst>
            <pc:docMk/>
            <pc:sldMk cId="3260675007" sldId="455"/>
            <ac:picMk id="11" creationId="{AC92DD59-E193-357C-B33B-A73F45706002}"/>
          </ac:picMkLst>
        </pc:picChg>
        <pc:picChg chg="add mod">
          <ac:chgData name="Damian Gordon" userId="796278f3-970d-4a3b-8137-dc597a054133" providerId="ADAL" clId="{45BE5AB9-231A-4059-8C30-6EA104990523}" dt="2024-06-18T19:01:45.247" v="459" actId="1037"/>
          <ac:picMkLst>
            <pc:docMk/>
            <pc:sldMk cId="3260675007" sldId="455"/>
            <ac:picMk id="13" creationId="{9DAE29D2-6DE4-737D-51F1-0CDEBFF4241A}"/>
          </ac:picMkLst>
        </pc:picChg>
        <pc:picChg chg="add del mod">
          <ac:chgData name="Damian Gordon" userId="796278f3-970d-4a3b-8137-dc597a054133" providerId="ADAL" clId="{45BE5AB9-231A-4059-8C30-6EA104990523}" dt="2024-06-18T18:43:20.649" v="313" actId="478"/>
          <ac:picMkLst>
            <pc:docMk/>
            <pc:sldMk cId="3260675007" sldId="455"/>
            <ac:picMk id="1026" creationId="{4D4A18C3-7559-4E4F-17B5-9009B097B1ED}"/>
          </ac:picMkLst>
        </pc:picChg>
        <pc:picChg chg="add mod">
          <ac:chgData name="Damian Gordon" userId="796278f3-970d-4a3b-8137-dc597a054133" providerId="ADAL" clId="{45BE5AB9-231A-4059-8C30-6EA104990523}" dt="2024-06-18T18:50:35.863" v="430" actId="1076"/>
          <ac:picMkLst>
            <pc:docMk/>
            <pc:sldMk cId="3260675007" sldId="455"/>
            <ac:picMk id="1028" creationId="{A4915830-6DFA-52F1-D70A-C8E88B0A4B3B}"/>
          </ac:picMkLst>
        </pc:picChg>
        <pc:picChg chg="add mod">
          <ac:chgData name="Damian Gordon" userId="796278f3-970d-4a3b-8137-dc597a054133" providerId="ADAL" clId="{45BE5AB9-231A-4059-8C30-6EA104990523}" dt="2024-06-18T19:02:22.338" v="463" actId="1076"/>
          <ac:picMkLst>
            <pc:docMk/>
            <pc:sldMk cId="3260675007" sldId="455"/>
            <ac:picMk id="1030" creationId="{82A5E28E-26DD-9D5C-5BAE-CE984AB4BED6}"/>
          </ac:picMkLst>
        </pc:picChg>
        <pc:picChg chg="add del">
          <ac:chgData name="Damian Gordon" userId="796278f3-970d-4a3b-8137-dc597a054133" providerId="ADAL" clId="{45BE5AB9-231A-4059-8C30-6EA104990523}" dt="2024-06-18T18:47:34.723" v="337" actId="478"/>
          <ac:picMkLst>
            <pc:docMk/>
            <pc:sldMk cId="3260675007" sldId="455"/>
            <ac:picMk id="108546" creationId="{780E89D4-1C0A-5C31-0F0D-535A965C5065}"/>
          </ac:picMkLst>
        </pc:picChg>
      </pc:sldChg>
      <pc:sldChg chg="addSp delSp modSp new del mod setBg addAnim">
        <pc:chgData name="Damian Gordon" userId="796278f3-970d-4a3b-8137-dc597a054133" providerId="ADAL" clId="{45BE5AB9-231A-4059-8C30-6EA104990523}" dt="2024-07-02T17:21:31.793" v="614" actId="47"/>
        <pc:sldMkLst>
          <pc:docMk/>
          <pc:sldMk cId="3709557733" sldId="456"/>
        </pc:sldMkLst>
        <pc:spChg chg="mod">
          <ac:chgData name="Damian Gordon" userId="796278f3-970d-4a3b-8137-dc597a054133" providerId="ADAL" clId="{45BE5AB9-231A-4059-8C30-6EA104990523}" dt="2024-07-02T17:12:51.184" v="514" actId="14100"/>
          <ac:spMkLst>
            <pc:docMk/>
            <pc:sldMk cId="3709557733" sldId="456"/>
            <ac:spMk id="2" creationId="{DA7F55DE-FFD2-F75C-1B3F-8B41FBA657C0}"/>
          </ac:spMkLst>
        </pc:spChg>
        <pc:spChg chg="del mod">
          <ac:chgData name="Damian Gordon" userId="796278f3-970d-4a3b-8137-dc597a054133" providerId="ADAL" clId="{45BE5AB9-231A-4059-8C30-6EA104990523}" dt="2024-07-02T17:12:36.672" v="508" actId="478"/>
          <ac:spMkLst>
            <pc:docMk/>
            <pc:sldMk cId="3709557733" sldId="456"/>
            <ac:spMk id="3" creationId="{8E1C7BDF-3398-3D90-630C-72CC9364286E}"/>
          </ac:spMkLst>
        </pc:spChg>
        <pc:spChg chg="add">
          <ac:chgData name="Damian Gordon" userId="796278f3-970d-4a3b-8137-dc597a054133" providerId="ADAL" clId="{45BE5AB9-231A-4059-8C30-6EA104990523}" dt="2024-07-02T17:12:10.733" v="501" actId="26606"/>
          <ac:spMkLst>
            <pc:docMk/>
            <pc:sldMk cId="3709557733" sldId="456"/>
            <ac:spMk id="9" creationId="{C1DD1A8A-57D5-4A81-AD04-532B043C5611}"/>
          </ac:spMkLst>
        </pc:spChg>
        <pc:spChg chg="add">
          <ac:chgData name="Damian Gordon" userId="796278f3-970d-4a3b-8137-dc597a054133" providerId="ADAL" clId="{45BE5AB9-231A-4059-8C30-6EA104990523}" dt="2024-07-02T17:12:10.733" v="501" actId="26606"/>
          <ac:spMkLst>
            <pc:docMk/>
            <pc:sldMk cId="3709557733" sldId="456"/>
            <ac:spMk id="11" creationId="{007891EC-4501-44ED-A8C8-B11B6DB767AB}"/>
          </ac:spMkLst>
        </pc:spChg>
        <pc:picChg chg="add del">
          <ac:chgData name="Damian Gordon" userId="796278f3-970d-4a3b-8137-dc597a054133" providerId="ADAL" clId="{45BE5AB9-231A-4059-8C30-6EA104990523}" dt="2024-07-02T17:21:24.543" v="611" actId="478"/>
          <ac:picMkLst>
            <pc:docMk/>
            <pc:sldMk cId="3709557733" sldId="456"/>
            <ac:picMk id="5" creationId="{3EB93F16-698E-A059-2B59-530462E29B9E}"/>
          </ac:picMkLst>
        </pc:picChg>
      </pc:sldChg>
      <pc:sldChg chg="addSp delSp modSp add mod modMedia setBg delAnim setClrOvrMap delDesignElem">
        <pc:chgData name="Damian Gordon" userId="796278f3-970d-4a3b-8137-dc597a054133" providerId="ADAL" clId="{45BE5AB9-231A-4059-8C30-6EA104990523}" dt="2024-07-02T17:22:13.127" v="634" actId="403"/>
        <pc:sldMkLst>
          <pc:docMk/>
          <pc:sldMk cId="2603971186" sldId="457"/>
        </pc:sldMkLst>
        <pc:spChg chg="mod">
          <ac:chgData name="Damian Gordon" userId="796278f3-970d-4a3b-8137-dc597a054133" providerId="ADAL" clId="{45BE5AB9-231A-4059-8C30-6EA104990523}" dt="2024-07-02T17:22:13.127" v="634" actId="403"/>
          <ac:spMkLst>
            <pc:docMk/>
            <pc:sldMk cId="2603971186" sldId="457"/>
            <ac:spMk id="2" creationId="{DA7F55DE-FFD2-F75C-1B3F-8B41FBA657C0}"/>
          </ac:spMkLst>
        </pc:spChg>
        <pc:spChg chg="add del">
          <ac:chgData name="Damian Gordon" userId="796278f3-970d-4a3b-8137-dc597a054133" providerId="ADAL" clId="{45BE5AB9-231A-4059-8C30-6EA104990523}" dt="2024-07-02T17:18:29.564" v="581" actId="26606"/>
          <ac:spMkLst>
            <pc:docMk/>
            <pc:sldMk cId="2603971186" sldId="457"/>
            <ac:spMk id="8" creationId="{C1DD1A8A-57D5-4A81-AD04-532B043C5611}"/>
          </ac:spMkLst>
        </pc:spChg>
        <pc:spChg chg="del">
          <ac:chgData name="Damian Gordon" userId="796278f3-970d-4a3b-8137-dc597a054133" providerId="ADAL" clId="{45BE5AB9-231A-4059-8C30-6EA104990523}" dt="2024-07-02T17:13:18.247" v="516"/>
          <ac:spMkLst>
            <pc:docMk/>
            <pc:sldMk cId="2603971186" sldId="457"/>
            <ac:spMk id="9" creationId="{C1DD1A8A-57D5-4A81-AD04-532B043C5611}"/>
          </ac:spMkLst>
        </pc:spChg>
        <pc:spChg chg="add del">
          <ac:chgData name="Damian Gordon" userId="796278f3-970d-4a3b-8137-dc597a054133" providerId="ADAL" clId="{45BE5AB9-231A-4059-8C30-6EA104990523}" dt="2024-07-02T17:18:29.564" v="581" actId="26606"/>
          <ac:spMkLst>
            <pc:docMk/>
            <pc:sldMk cId="2603971186" sldId="457"/>
            <ac:spMk id="10" creationId="{007891EC-4501-44ED-A8C8-B11B6DB767AB}"/>
          </ac:spMkLst>
        </pc:spChg>
        <pc:spChg chg="del">
          <ac:chgData name="Damian Gordon" userId="796278f3-970d-4a3b-8137-dc597a054133" providerId="ADAL" clId="{45BE5AB9-231A-4059-8C30-6EA104990523}" dt="2024-07-02T17:13:18.247" v="516"/>
          <ac:spMkLst>
            <pc:docMk/>
            <pc:sldMk cId="2603971186" sldId="457"/>
            <ac:spMk id="11" creationId="{007891EC-4501-44ED-A8C8-B11B6DB767AB}"/>
          </ac:spMkLst>
        </pc:spChg>
        <pc:spChg chg="add del">
          <ac:chgData name="Damian Gordon" userId="796278f3-970d-4a3b-8137-dc597a054133" providerId="ADAL" clId="{45BE5AB9-231A-4059-8C30-6EA104990523}" dt="2024-07-02T17:18:29.495" v="580" actId="26606"/>
          <ac:spMkLst>
            <pc:docMk/>
            <pc:sldMk cId="2603971186" sldId="457"/>
            <ac:spMk id="16" creationId="{C1DD1A8A-57D5-4A81-AD04-532B043C5611}"/>
          </ac:spMkLst>
        </pc:spChg>
        <pc:spChg chg="add del">
          <ac:chgData name="Damian Gordon" userId="796278f3-970d-4a3b-8137-dc597a054133" providerId="ADAL" clId="{45BE5AB9-231A-4059-8C30-6EA104990523}" dt="2024-07-02T17:18:29.495" v="580" actId="26606"/>
          <ac:spMkLst>
            <pc:docMk/>
            <pc:sldMk cId="2603971186" sldId="457"/>
            <ac:spMk id="18" creationId="{007891EC-4501-44ED-A8C8-B11B6DB767AB}"/>
          </ac:spMkLst>
        </pc:spChg>
        <pc:spChg chg="add del">
          <ac:chgData name="Damian Gordon" userId="796278f3-970d-4a3b-8137-dc597a054133" providerId="ADAL" clId="{45BE5AB9-231A-4059-8C30-6EA104990523}" dt="2024-07-02T17:19:02.613" v="589" actId="26606"/>
          <ac:spMkLst>
            <pc:docMk/>
            <pc:sldMk cId="2603971186" sldId="457"/>
            <ac:spMk id="20" creationId="{C1DD1A8A-57D5-4A81-AD04-532B043C5611}"/>
          </ac:spMkLst>
        </pc:spChg>
        <pc:spChg chg="add del">
          <ac:chgData name="Damian Gordon" userId="796278f3-970d-4a3b-8137-dc597a054133" providerId="ADAL" clId="{45BE5AB9-231A-4059-8C30-6EA104990523}" dt="2024-07-02T17:19:02.613" v="589" actId="26606"/>
          <ac:spMkLst>
            <pc:docMk/>
            <pc:sldMk cId="2603971186" sldId="457"/>
            <ac:spMk id="22" creationId="{007891EC-4501-44ED-A8C8-B11B6DB767AB}"/>
          </ac:spMkLst>
        </pc:spChg>
        <pc:spChg chg="add del">
          <ac:chgData name="Damian Gordon" userId="796278f3-970d-4a3b-8137-dc597a054133" providerId="ADAL" clId="{45BE5AB9-231A-4059-8C30-6EA104990523}" dt="2024-07-02T17:18:54.639" v="586" actId="26606"/>
          <ac:spMkLst>
            <pc:docMk/>
            <pc:sldMk cId="2603971186" sldId="457"/>
            <ac:spMk id="28" creationId="{8870DEF6-46A2-D4F8-8BE6-91165D93ECC4}"/>
          </ac:spMkLst>
        </pc:spChg>
        <pc:spChg chg="add del">
          <ac:chgData name="Damian Gordon" userId="796278f3-970d-4a3b-8137-dc597a054133" providerId="ADAL" clId="{45BE5AB9-231A-4059-8C30-6EA104990523}" dt="2024-07-02T17:19:02.547" v="588" actId="26606"/>
          <ac:spMkLst>
            <pc:docMk/>
            <pc:sldMk cId="2603971186" sldId="457"/>
            <ac:spMk id="32" creationId="{71B2258F-86CA-4D4D-8270-BC05FCDEBFB3}"/>
          </ac:spMkLst>
        </pc:spChg>
        <pc:spChg chg="add del">
          <ac:chgData name="Damian Gordon" userId="796278f3-970d-4a3b-8137-dc597a054133" providerId="ADAL" clId="{45BE5AB9-231A-4059-8C30-6EA104990523}" dt="2024-07-02T17:22:06.195" v="631" actId="26606"/>
          <ac:spMkLst>
            <pc:docMk/>
            <pc:sldMk cId="2603971186" sldId="457"/>
            <ac:spMk id="35" creationId="{C1DD1A8A-57D5-4A81-AD04-532B043C5611}"/>
          </ac:spMkLst>
        </pc:spChg>
        <pc:spChg chg="add del">
          <ac:chgData name="Damian Gordon" userId="796278f3-970d-4a3b-8137-dc597a054133" providerId="ADAL" clId="{45BE5AB9-231A-4059-8C30-6EA104990523}" dt="2024-07-02T17:22:06.195" v="631" actId="26606"/>
          <ac:spMkLst>
            <pc:docMk/>
            <pc:sldMk cId="2603971186" sldId="457"/>
            <ac:spMk id="37" creationId="{007891EC-4501-44ED-A8C8-B11B6DB767AB}"/>
          </ac:spMkLst>
        </pc:spChg>
        <pc:spChg chg="add del">
          <ac:chgData name="Damian Gordon" userId="796278f3-970d-4a3b-8137-dc597a054133" providerId="ADAL" clId="{45BE5AB9-231A-4059-8C30-6EA104990523}" dt="2024-07-02T17:22:06.184" v="630" actId="26606"/>
          <ac:spMkLst>
            <pc:docMk/>
            <pc:sldMk cId="2603971186" sldId="457"/>
            <ac:spMk id="43" creationId="{4D60F200-5EB0-B223-2439-C96C67F0FEE1}"/>
          </ac:spMkLst>
        </pc:spChg>
        <pc:spChg chg="add del">
          <ac:chgData name="Damian Gordon" userId="796278f3-970d-4a3b-8137-dc597a054133" providerId="ADAL" clId="{45BE5AB9-231A-4059-8C30-6EA104990523}" dt="2024-07-02T17:22:06.184" v="630" actId="26606"/>
          <ac:spMkLst>
            <pc:docMk/>
            <pc:sldMk cId="2603971186" sldId="457"/>
            <ac:spMk id="45" creationId="{F92CB243-67C5-E304-31A0-4D7D607BAFBA}"/>
          </ac:spMkLst>
        </pc:spChg>
        <pc:spChg chg="add del">
          <ac:chgData name="Damian Gordon" userId="796278f3-970d-4a3b-8137-dc597a054133" providerId="ADAL" clId="{45BE5AB9-231A-4059-8C30-6EA104990523}" dt="2024-07-02T17:22:06.184" v="630" actId="26606"/>
          <ac:spMkLst>
            <pc:docMk/>
            <pc:sldMk cId="2603971186" sldId="457"/>
            <ac:spMk id="47" creationId="{11A95761-C93E-94BF-087D-D2A823789EAB}"/>
          </ac:spMkLst>
        </pc:spChg>
        <pc:spChg chg="add del">
          <ac:chgData name="Damian Gordon" userId="796278f3-970d-4a3b-8137-dc597a054133" providerId="ADAL" clId="{45BE5AB9-231A-4059-8C30-6EA104990523}" dt="2024-07-02T17:22:06.184" v="630" actId="26606"/>
          <ac:spMkLst>
            <pc:docMk/>
            <pc:sldMk cId="2603971186" sldId="457"/>
            <ac:spMk id="49" creationId="{6E63D1A5-FD49-4756-F62E-786C34E631EF}"/>
          </ac:spMkLst>
        </pc:spChg>
        <pc:spChg chg="add">
          <ac:chgData name="Damian Gordon" userId="796278f3-970d-4a3b-8137-dc597a054133" providerId="ADAL" clId="{45BE5AB9-231A-4059-8C30-6EA104990523}" dt="2024-07-02T17:22:06.195" v="631" actId="26606"/>
          <ac:spMkLst>
            <pc:docMk/>
            <pc:sldMk cId="2603971186" sldId="457"/>
            <ac:spMk id="51" creationId="{71B2258F-86CA-4D4D-8270-BC05FCDEBFB3}"/>
          </ac:spMkLst>
        </pc:spChg>
        <pc:picChg chg="add del mod">
          <ac:chgData name="Damian Gordon" userId="796278f3-970d-4a3b-8137-dc597a054133" providerId="ADAL" clId="{45BE5AB9-231A-4059-8C30-6EA104990523}" dt="2024-07-02T17:17:55.664" v="569" actId="478"/>
          <ac:picMkLst>
            <pc:docMk/>
            <pc:sldMk cId="2603971186" sldId="457"/>
            <ac:picMk id="4" creationId="{0B6083EE-E4E9-61F0-45F5-A87FA1F8C1BA}"/>
          </ac:picMkLst>
        </pc:picChg>
        <pc:picChg chg="del">
          <ac:chgData name="Damian Gordon" userId="796278f3-970d-4a3b-8137-dc597a054133" providerId="ADAL" clId="{45BE5AB9-231A-4059-8C30-6EA104990523}" dt="2024-07-02T17:13:35.470" v="533" actId="478"/>
          <ac:picMkLst>
            <pc:docMk/>
            <pc:sldMk cId="2603971186" sldId="457"/>
            <ac:picMk id="5" creationId="{3EB93F16-698E-A059-2B59-530462E29B9E}"/>
          </ac:picMkLst>
        </pc:picChg>
        <pc:picChg chg="add del">
          <ac:chgData name="Damian Gordon" userId="796278f3-970d-4a3b-8137-dc597a054133" providerId="ADAL" clId="{45BE5AB9-231A-4059-8C30-6EA104990523}" dt="2024-07-02T17:18:29.495" v="580" actId="26606"/>
          <ac:picMkLst>
            <pc:docMk/>
            <pc:sldMk cId="2603971186" sldId="457"/>
            <ac:picMk id="12" creationId="{CDB15072-5173-959F-6552-D8B369CAE383}"/>
          </ac:picMkLst>
        </pc:picChg>
        <pc:picChg chg="add del mod">
          <ac:chgData name="Damian Gordon" userId="796278f3-970d-4a3b-8137-dc597a054133" providerId="ADAL" clId="{45BE5AB9-231A-4059-8C30-6EA104990523}" dt="2024-07-02T17:18:42.737" v="584" actId="478"/>
          <ac:picMkLst>
            <pc:docMk/>
            <pc:sldMk cId="2603971186" sldId="457"/>
            <ac:picMk id="21" creationId="{87E8E9FE-F185-036E-5762-D07120B925A1}"/>
          </ac:picMkLst>
        </pc:picChg>
        <pc:picChg chg="add del">
          <ac:chgData name="Damian Gordon" userId="796278f3-970d-4a3b-8137-dc597a054133" providerId="ADAL" clId="{45BE5AB9-231A-4059-8C30-6EA104990523}" dt="2024-07-02T17:18:54.639" v="586" actId="26606"/>
          <ac:picMkLst>
            <pc:docMk/>
            <pc:sldMk cId="2603971186" sldId="457"/>
            <ac:picMk id="24" creationId="{226A2B25-466F-9852-F2FE-22521A352BB2}"/>
          </ac:picMkLst>
        </pc:picChg>
        <pc:picChg chg="add del">
          <ac:chgData name="Damian Gordon" userId="796278f3-970d-4a3b-8137-dc597a054133" providerId="ADAL" clId="{45BE5AB9-231A-4059-8C30-6EA104990523}" dt="2024-07-02T17:19:02.547" v="588" actId="26606"/>
          <ac:picMkLst>
            <pc:docMk/>
            <pc:sldMk cId="2603971186" sldId="457"/>
            <ac:picMk id="33" creationId="{0FBB8CF2-DDD1-21CF-AF85-7BFD67D9BB0A}"/>
          </ac:picMkLst>
        </pc:picChg>
        <pc:picChg chg="add del mod">
          <ac:chgData name="Damian Gordon" userId="796278f3-970d-4a3b-8137-dc597a054133" providerId="ADAL" clId="{45BE5AB9-231A-4059-8C30-6EA104990523}" dt="2024-07-02T17:21:43.257" v="615" actId="478"/>
          <ac:picMkLst>
            <pc:docMk/>
            <pc:sldMk cId="2603971186" sldId="457"/>
            <ac:picMk id="36" creationId="{DA6FAB66-EAD4-6FAD-2476-930E3304416F}"/>
          </ac:picMkLst>
        </pc:picChg>
        <pc:picChg chg="add del">
          <ac:chgData name="Damian Gordon" userId="796278f3-970d-4a3b-8137-dc597a054133" providerId="ADAL" clId="{45BE5AB9-231A-4059-8C30-6EA104990523}" dt="2024-07-02T17:22:06.184" v="630" actId="26606"/>
          <ac:picMkLst>
            <pc:docMk/>
            <pc:sldMk cId="2603971186" sldId="457"/>
            <ac:picMk id="39" creationId="{376E53A2-82A4-CC82-B401-54797ABFDF2E}"/>
          </ac:picMkLst>
        </pc:picChg>
        <pc:picChg chg="add">
          <ac:chgData name="Damian Gordon" userId="796278f3-970d-4a3b-8137-dc597a054133" providerId="ADAL" clId="{45BE5AB9-231A-4059-8C30-6EA104990523}" dt="2024-07-02T17:22:06.195" v="631" actId="26606"/>
          <ac:picMkLst>
            <pc:docMk/>
            <pc:sldMk cId="2603971186" sldId="457"/>
            <ac:picMk id="52" creationId="{C2F48EF4-7737-4FF1-E00A-F5E146F4BEE4}"/>
          </ac:picMkLst>
        </pc:picChg>
        <pc:cxnChg chg="add del">
          <ac:chgData name="Damian Gordon" userId="796278f3-970d-4a3b-8137-dc597a054133" providerId="ADAL" clId="{45BE5AB9-231A-4059-8C30-6EA104990523}" dt="2024-07-02T17:18:54.639" v="586" actId="26606"/>
          <ac:cxnSpMkLst>
            <pc:docMk/>
            <pc:sldMk cId="2603971186" sldId="457"/>
            <ac:cxnSpMk id="30" creationId="{522632D6-DED9-FDEC-FD9F-09FF0A4544CC}"/>
          </ac:cxnSpMkLst>
        </pc:cxnChg>
      </pc:sldChg>
      <pc:sldChg chg="addSp delSp modSp add del mod setBg delAnim setClrOvrMap delDesignElem">
        <pc:chgData name="Damian Gordon" userId="796278f3-970d-4a3b-8137-dc597a054133" providerId="ADAL" clId="{45BE5AB9-231A-4059-8C30-6EA104990523}" dt="2024-07-02T17:24:04.948" v="714" actId="2696"/>
        <pc:sldMkLst>
          <pc:docMk/>
          <pc:sldMk cId="1666678026" sldId="458"/>
        </pc:sldMkLst>
        <pc:spChg chg="mod">
          <ac:chgData name="Damian Gordon" userId="796278f3-970d-4a3b-8137-dc597a054133" providerId="ADAL" clId="{45BE5AB9-231A-4059-8C30-6EA104990523}" dt="2024-07-02T17:22:36.244" v="638" actId="403"/>
          <ac:spMkLst>
            <pc:docMk/>
            <pc:sldMk cId="1666678026" sldId="458"/>
            <ac:spMk id="2" creationId="{DA7F55DE-FFD2-F75C-1B3F-8B41FBA657C0}"/>
          </ac:spMkLst>
        </pc:spChg>
        <pc:spChg chg="add del">
          <ac:chgData name="Damian Gordon" userId="796278f3-970d-4a3b-8137-dc597a054133" providerId="ADAL" clId="{45BE5AB9-231A-4059-8C30-6EA104990523}" dt="2024-07-02T17:19:40.727" v="610" actId="26606"/>
          <ac:spMkLst>
            <pc:docMk/>
            <pc:sldMk cId="1666678026" sldId="458"/>
            <ac:spMk id="5" creationId="{C1DD1A8A-57D5-4A81-AD04-532B043C5611}"/>
          </ac:spMkLst>
        </pc:spChg>
        <pc:spChg chg="add del">
          <ac:chgData name="Damian Gordon" userId="796278f3-970d-4a3b-8137-dc597a054133" providerId="ADAL" clId="{45BE5AB9-231A-4059-8C30-6EA104990523}" dt="2024-07-02T17:19:40.727" v="610" actId="26606"/>
          <ac:spMkLst>
            <pc:docMk/>
            <pc:sldMk cId="1666678026" sldId="458"/>
            <ac:spMk id="7" creationId="{007891EC-4501-44ED-A8C8-B11B6DB767AB}"/>
          </ac:spMkLst>
        </pc:spChg>
        <pc:spChg chg="del">
          <ac:chgData name="Damian Gordon" userId="796278f3-970d-4a3b-8137-dc597a054133" providerId="ADAL" clId="{45BE5AB9-231A-4059-8C30-6EA104990523}" dt="2024-07-02T17:14:13.333" v="543"/>
          <ac:spMkLst>
            <pc:docMk/>
            <pc:sldMk cId="1666678026" sldId="458"/>
            <ac:spMk id="8" creationId="{C1DD1A8A-57D5-4A81-AD04-532B043C5611}"/>
          </ac:spMkLst>
        </pc:spChg>
        <pc:spChg chg="del">
          <ac:chgData name="Damian Gordon" userId="796278f3-970d-4a3b-8137-dc597a054133" providerId="ADAL" clId="{45BE5AB9-231A-4059-8C30-6EA104990523}" dt="2024-07-02T17:14:13.333" v="543"/>
          <ac:spMkLst>
            <pc:docMk/>
            <pc:sldMk cId="1666678026" sldId="458"/>
            <ac:spMk id="10" creationId="{007891EC-4501-44ED-A8C8-B11B6DB767AB}"/>
          </ac:spMkLst>
        </pc:spChg>
        <pc:spChg chg="add del">
          <ac:chgData name="Damian Gordon" userId="796278f3-970d-4a3b-8137-dc597a054133" providerId="ADAL" clId="{45BE5AB9-231A-4059-8C30-6EA104990523}" dt="2024-07-02T17:19:40.722" v="609" actId="26606"/>
          <ac:spMkLst>
            <pc:docMk/>
            <pc:sldMk cId="1666678026" sldId="458"/>
            <ac:spMk id="13" creationId="{3AD630B4-4CCC-7B1D-1803-DAED942D7E50}"/>
          </ac:spMkLst>
        </pc:spChg>
        <pc:spChg chg="add">
          <ac:chgData name="Damian Gordon" userId="796278f3-970d-4a3b-8137-dc597a054133" providerId="ADAL" clId="{45BE5AB9-231A-4059-8C30-6EA104990523}" dt="2024-07-02T17:19:40.727" v="610" actId="26606"/>
          <ac:spMkLst>
            <pc:docMk/>
            <pc:sldMk cId="1666678026" sldId="458"/>
            <ac:spMk id="17" creationId="{71B2258F-86CA-4D4D-8270-BC05FCDEBFB3}"/>
          </ac:spMkLst>
        </pc:spChg>
        <pc:picChg chg="del">
          <ac:chgData name="Damian Gordon" userId="796278f3-970d-4a3b-8137-dc597a054133" providerId="ADAL" clId="{45BE5AB9-231A-4059-8C30-6EA104990523}" dt="2024-07-02T17:14:22.513" v="562" actId="478"/>
          <ac:picMkLst>
            <pc:docMk/>
            <pc:sldMk cId="1666678026" sldId="458"/>
            <ac:picMk id="4" creationId="{0B6083EE-E4E9-61F0-45F5-A87FA1F8C1BA}"/>
          </ac:picMkLst>
        </pc:picChg>
        <pc:picChg chg="add del">
          <ac:chgData name="Damian Gordon" userId="796278f3-970d-4a3b-8137-dc597a054133" providerId="ADAL" clId="{45BE5AB9-231A-4059-8C30-6EA104990523}" dt="2024-07-02T17:19:27.439" v="607" actId="478"/>
          <ac:picMkLst>
            <pc:docMk/>
            <pc:sldMk cId="1666678026" sldId="458"/>
            <ac:picMk id="6" creationId="{E56A923F-DFDC-478B-AD1D-BCDEF13A9297}"/>
          </ac:picMkLst>
        </pc:picChg>
        <pc:picChg chg="add del">
          <ac:chgData name="Damian Gordon" userId="796278f3-970d-4a3b-8137-dc597a054133" providerId="ADAL" clId="{45BE5AB9-231A-4059-8C30-6EA104990523}" dt="2024-07-02T17:19:40.722" v="609" actId="26606"/>
          <ac:picMkLst>
            <pc:docMk/>
            <pc:sldMk cId="1666678026" sldId="458"/>
            <ac:picMk id="9" creationId="{D79CD119-2B8A-D009-2FF5-226B7C598BB4}"/>
          </ac:picMkLst>
        </pc:picChg>
        <pc:picChg chg="add">
          <ac:chgData name="Damian Gordon" userId="796278f3-970d-4a3b-8137-dc597a054133" providerId="ADAL" clId="{45BE5AB9-231A-4059-8C30-6EA104990523}" dt="2024-07-02T17:19:40.727" v="610" actId="26606"/>
          <ac:picMkLst>
            <pc:docMk/>
            <pc:sldMk cId="1666678026" sldId="458"/>
            <ac:picMk id="18" creationId="{DD524D31-128F-20A1-49F7-FBA4ECDABA59}"/>
          </ac:picMkLst>
        </pc:picChg>
        <pc:cxnChg chg="add del">
          <ac:chgData name="Damian Gordon" userId="796278f3-970d-4a3b-8137-dc597a054133" providerId="ADAL" clId="{45BE5AB9-231A-4059-8C30-6EA104990523}" dt="2024-07-02T17:19:40.722" v="609" actId="26606"/>
          <ac:cxnSpMkLst>
            <pc:docMk/>
            <pc:sldMk cId="1666678026" sldId="458"/>
            <ac:cxnSpMk id="15" creationId="{49264613-F0F7-08CE-0ADF-98407A64DAE6}"/>
          </ac:cxnSpMkLst>
        </pc:cxnChg>
      </pc:sldChg>
      <pc:sldChg chg="delSp add ord setBg delDesignElem">
        <pc:chgData name="Damian Gordon" userId="796278f3-970d-4a3b-8137-dc597a054133" providerId="ADAL" clId="{45BE5AB9-231A-4059-8C30-6EA104990523}" dt="2024-07-02T22:22:46.034" v="4430"/>
        <pc:sldMkLst>
          <pc:docMk/>
          <pc:sldMk cId="2123894225" sldId="458"/>
        </pc:sldMkLst>
        <pc:spChg chg="del">
          <ac:chgData name="Damian Gordon" userId="796278f3-970d-4a3b-8137-dc597a054133" providerId="ADAL" clId="{45BE5AB9-231A-4059-8C30-6EA104990523}" dt="2024-07-02T17:24:12.436" v="716"/>
          <ac:spMkLst>
            <pc:docMk/>
            <pc:sldMk cId="2123894225" sldId="458"/>
            <ac:spMk id="17" creationId="{71B2258F-86CA-4D4D-8270-BC05FCDEBFB3}"/>
          </ac:spMkLst>
        </pc:spChg>
      </pc:sldChg>
      <pc:sldChg chg="add ord">
        <pc:chgData name="Damian Gordon" userId="796278f3-970d-4a3b-8137-dc597a054133" providerId="ADAL" clId="{45BE5AB9-231A-4059-8C30-6EA104990523}" dt="2024-07-02T22:22:46.034" v="4430"/>
        <pc:sldMkLst>
          <pc:docMk/>
          <pc:sldMk cId="535991383" sldId="459"/>
        </pc:sldMkLst>
      </pc:sldChg>
      <pc:sldChg chg="delSp modSp add del setBg delDesignElem">
        <pc:chgData name="Damian Gordon" userId="796278f3-970d-4a3b-8137-dc597a054133" providerId="ADAL" clId="{45BE5AB9-231A-4059-8C30-6EA104990523}" dt="2024-07-02T17:24:04.948" v="714" actId="2696"/>
        <pc:sldMkLst>
          <pc:docMk/>
          <pc:sldMk cId="2670569266" sldId="459"/>
        </pc:sldMkLst>
        <pc:spChg chg="mod">
          <ac:chgData name="Damian Gordon" userId="796278f3-970d-4a3b-8137-dc597a054133" providerId="ADAL" clId="{45BE5AB9-231A-4059-8C30-6EA104990523}" dt="2024-07-02T17:22:24.777" v="635" actId="403"/>
          <ac:spMkLst>
            <pc:docMk/>
            <pc:sldMk cId="2670569266" sldId="459"/>
            <ac:spMk id="2" creationId="{DA7F55DE-FFD2-F75C-1B3F-8B41FBA657C0}"/>
          </ac:spMkLst>
        </pc:spChg>
        <pc:spChg chg="del">
          <ac:chgData name="Damian Gordon" userId="796278f3-970d-4a3b-8137-dc597a054133" providerId="ADAL" clId="{45BE5AB9-231A-4059-8C30-6EA104990523}" dt="2024-07-02T17:21:29.306" v="613"/>
          <ac:spMkLst>
            <pc:docMk/>
            <pc:sldMk cId="2670569266" sldId="459"/>
            <ac:spMk id="35" creationId="{C1DD1A8A-57D5-4A81-AD04-532B043C5611}"/>
          </ac:spMkLst>
        </pc:spChg>
        <pc:spChg chg="del">
          <ac:chgData name="Damian Gordon" userId="796278f3-970d-4a3b-8137-dc597a054133" providerId="ADAL" clId="{45BE5AB9-231A-4059-8C30-6EA104990523}" dt="2024-07-02T17:21:29.306" v="613"/>
          <ac:spMkLst>
            <pc:docMk/>
            <pc:sldMk cId="2670569266" sldId="459"/>
            <ac:spMk id="37" creationId="{007891EC-4501-44ED-A8C8-B11B6DB767AB}"/>
          </ac:spMkLst>
        </pc:spChg>
      </pc:sldChg>
      <pc:sldChg chg="modSp new mod">
        <pc:chgData name="Damian Gordon" userId="796278f3-970d-4a3b-8137-dc597a054133" providerId="ADAL" clId="{45BE5AB9-231A-4059-8C30-6EA104990523}" dt="2024-07-02T17:34:31.512" v="724"/>
        <pc:sldMkLst>
          <pc:docMk/>
          <pc:sldMk cId="1223211032" sldId="460"/>
        </pc:sldMkLst>
        <pc:spChg chg="mod">
          <ac:chgData name="Damian Gordon" userId="796278f3-970d-4a3b-8137-dc597a054133" providerId="ADAL" clId="{45BE5AB9-231A-4059-8C30-6EA104990523}" dt="2024-07-02T17:34:31.512" v="724"/>
          <ac:spMkLst>
            <pc:docMk/>
            <pc:sldMk cId="1223211032" sldId="460"/>
            <ac:spMk id="3" creationId="{1E9E4BE9-131B-554E-EDAB-F00B7874EE4B}"/>
          </ac:spMkLst>
        </pc:spChg>
      </pc:sldChg>
      <pc:sldChg chg="modSp add mod">
        <pc:chgData name="Damian Gordon" userId="796278f3-970d-4a3b-8137-dc597a054133" providerId="ADAL" clId="{45BE5AB9-231A-4059-8C30-6EA104990523}" dt="2024-07-02T18:36:21.607" v="931" actId="20577"/>
        <pc:sldMkLst>
          <pc:docMk/>
          <pc:sldMk cId="3805323869" sldId="461"/>
        </pc:sldMkLst>
        <pc:spChg chg="mod">
          <ac:chgData name="Damian Gordon" userId="796278f3-970d-4a3b-8137-dc597a054133" providerId="ADAL" clId="{45BE5AB9-231A-4059-8C30-6EA104990523}" dt="2024-07-02T18:36:21.607" v="931" actId="20577"/>
          <ac:spMkLst>
            <pc:docMk/>
            <pc:sldMk cId="3805323869" sldId="461"/>
            <ac:spMk id="3" creationId="{65FB7804-9015-5659-EC51-9C9121E7260E}"/>
          </ac:spMkLst>
        </pc:spChg>
      </pc:sldChg>
      <pc:sldChg chg="addSp modSp add mod">
        <pc:chgData name="Damian Gordon" userId="796278f3-970d-4a3b-8137-dc597a054133" providerId="ADAL" clId="{45BE5AB9-231A-4059-8C30-6EA104990523}" dt="2024-07-03T02:05:05.381" v="5862" actId="1076"/>
        <pc:sldMkLst>
          <pc:docMk/>
          <pc:sldMk cId="904566246" sldId="462"/>
        </pc:sldMkLst>
        <pc:spChg chg="mod">
          <ac:chgData name="Damian Gordon" userId="796278f3-970d-4a3b-8137-dc597a054133" providerId="ADAL" clId="{45BE5AB9-231A-4059-8C30-6EA104990523}" dt="2024-07-03T02:04:56.724" v="5860" actId="20577"/>
          <ac:spMkLst>
            <pc:docMk/>
            <pc:sldMk cId="904566246" sldId="462"/>
            <ac:spMk id="3" creationId="{65FB7804-9015-5659-EC51-9C9121E7260E}"/>
          </ac:spMkLst>
        </pc:spChg>
        <pc:picChg chg="add mod">
          <ac:chgData name="Damian Gordon" userId="796278f3-970d-4a3b-8137-dc597a054133" providerId="ADAL" clId="{45BE5AB9-231A-4059-8C30-6EA104990523}" dt="2024-07-03T02:05:05.381" v="5862" actId="1076"/>
          <ac:picMkLst>
            <pc:docMk/>
            <pc:sldMk cId="904566246" sldId="462"/>
            <ac:picMk id="4" creationId="{E08E233A-6044-9100-76ED-F14BCF385FD3}"/>
          </ac:picMkLst>
        </pc:picChg>
      </pc:sldChg>
      <pc:sldChg chg="modSp add del mod">
        <pc:chgData name="Damian Gordon" userId="796278f3-970d-4a3b-8137-dc597a054133" providerId="ADAL" clId="{45BE5AB9-231A-4059-8C30-6EA104990523}" dt="2024-07-03T02:01:42.696" v="5812" actId="47"/>
        <pc:sldMkLst>
          <pc:docMk/>
          <pc:sldMk cId="2976161511" sldId="463"/>
        </pc:sldMkLst>
        <pc:spChg chg="mod">
          <ac:chgData name="Damian Gordon" userId="796278f3-970d-4a3b-8137-dc597a054133" providerId="ADAL" clId="{45BE5AB9-231A-4059-8C30-6EA104990523}" dt="2024-07-02T18:36:15.234" v="928" actId="20577"/>
          <ac:spMkLst>
            <pc:docMk/>
            <pc:sldMk cId="2976161511" sldId="463"/>
            <ac:spMk id="3" creationId="{65FB7804-9015-5659-EC51-9C9121E7260E}"/>
          </ac:spMkLst>
        </pc:spChg>
      </pc:sldChg>
      <pc:sldChg chg="modSp add mod ord">
        <pc:chgData name="Damian Gordon" userId="796278f3-970d-4a3b-8137-dc597a054133" providerId="ADAL" clId="{45BE5AB9-231A-4059-8C30-6EA104990523}" dt="2024-07-02T19:51:15.532" v="1584" actId="20577"/>
        <pc:sldMkLst>
          <pc:docMk/>
          <pc:sldMk cId="1192466586" sldId="464"/>
        </pc:sldMkLst>
        <pc:spChg chg="mod">
          <ac:chgData name="Damian Gordon" userId="796278f3-970d-4a3b-8137-dc597a054133" providerId="ADAL" clId="{45BE5AB9-231A-4059-8C30-6EA104990523}" dt="2024-07-02T19:33:17.202" v="950" actId="20577"/>
          <ac:spMkLst>
            <pc:docMk/>
            <pc:sldMk cId="1192466586" sldId="464"/>
            <ac:spMk id="2" creationId="{2056AC5A-A420-53B3-5ABB-786AD7D29E8B}"/>
          </ac:spMkLst>
        </pc:spChg>
        <pc:spChg chg="mod">
          <ac:chgData name="Damian Gordon" userId="796278f3-970d-4a3b-8137-dc597a054133" providerId="ADAL" clId="{45BE5AB9-231A-4059-8C30-6EA104990523}" dt="2024-07-02T19:51:15.532" v="1584" actId="20577"/>
          <ac:spMkLst>
            <pc:docMk/>
            <pc:sldMk cId="1192466586" sldId="464"/>
            <ac:spMk id="3" creationId="{65FB7804-9015-5659-EC51-9C9121E7260E}"/>
          </ac:spMkLst>
        </pc:spChg>
      </pc:sldChg>
      <pc:sldChg chg="add del">
        <pc:chgData name="Damian Gordon" userId="796278f3-970d-4a3b-8137-dc597a054133" providerId="ADAL" clId="{45BE5AB9-231A-4059-8C30-6EA104990523}" dt="2024-07-02T19:33:04.190" v="935"/>
        <pc:sldMkLst>
          <pc:docMk/>
          <pc:sldMk cId="3294348860" sldId="464"/>
        </pc:sldMkLst>
      </pc:sldChg>
      <pc:sldChg chg="modSp add mod">
        <pc:chgData name="Damian Gordon" userId="796278f3-970d-4a3b-8137-dc597a054133" providerId="ADAL" clId="{45BE5AB9-231A-4059-8C30-6EA104990523}" dt="2024-07-02T22:05:10.599" v="3652" actId="20577"/>
        <pc:sldMkLst>
          <pc:docMk/>
          <pc:sldMk cId="1760058381" sldId="465"/>
        </pc:sldMkLst>
        <pc:spChg chg="mod">
          <ac:chgData name="Damian Gordon" userId="796278f3-970d-4a3b-8137-dc597a054133" providerId="ADAL" clId="{45BE5AB9-231A-4059-8C30-6EA104990523}" dt="2024-07-02T22:05:10.599" v="3652" actId="20577"/>
          <ac:spMkLst>
            <pc:docMk/>
            <pc:sldMk cId="1760058381" sldId="465"/>
            <ac:spMk id="3" creationId="{65FB7804-9015-5659-EC51-9C9121E7260E}"/>
          </ac:spMkLst>
        </pc:spChg>
      </pc:sldChg>
      <pc:sldChg chg="addSp delSp modSp add mod setBg">
        <pc:chgData name="Damian Gordon" userId="796278f3-970d-4a3b-8137-dc597a054133" providerId="ADAL" clId="{45BE5AB9-231A-4059-8C30-6EA104990523}" dt="2024-07-02T20:04:12.217" v="1977" actId="26606"/>
        <pc:sldMkLst>
          <pc:docMk/>
          <pc:sldMk cId="1257956994" sldId="466"/>
        </pc:sldMkLst>
        <pc:spChg chg="mod">
          <ac:chgData name="Damian Gordon" userId="796278f3-970d-4a3b-8137-dc597a054133" providerId="ADAL" clId="{45BE5AB9-231A-4059-8C30-6EA104990523}" dt="2024-07-02T20:04:12.217" v="1977" actId="26606"/>
          <ac:spMkLst>
            <pc:docMk/>
            <pc:sldMk cId="1257956994" sldId="466"/>
            <ac:spMk id="2" creationId="{2056AC5A-A420-53B3-5ABB-786AD7D29E8B}"/>
          </ac:spMkLst>
        </pc:spChg>
        <pc:spChg chg="mod ord">
          <ac:chgData name="Damian Gordon" userId="796278f3-970d-4a3b-8137-dc597a054133" providerId="ADAL" clId="{45BE5AB9-231A-4059-8C30-6EA104990523}" dt="2024-07-02T20:04:12.217" v="1977" actId="26606"/>
          <ac:spMkLst>
            <pc:docMk/>
            <pc:sldMk cId="1257956994" sldId="466"/>
            <ac:spMk id="3" creationId="{65FB7804-9015-5659-EC51-9C9121E7260E}"/>
          </ac:spMkLst>
        </pc:spChg>
        <pc:spChg chg="add del">
          <ac:chgData name="Damian Gordon" userId="796278f3-970d-4a3b-8137-dc597a054133" providerId="ADAL" clId="{45BE5AB9-231A-4059-8C30-6EA104990523}" dt="2024-07-02T20:04:12.217" v="1977" actId="26606"/>
          <ac:spMkLst>
            <pc:docMk/>
            <pc:sldMk cId="1257956994" sldId="466"/>
            <ac:spMk id="12" creationId="{7A203437-703A-4E00-A8C0-91D328D6C7C7}"/>
          </ac:spMkLst>
        </pc:spChg>
        <pc:spChg chg="add del">
          <ac:chgData name="Damian Gordon" userId="796278f3-970d-4a3b-8137-dc597a054133" providerId="ADAL" clId="{45BE5AB9-231A-4059-8C30-6EA104990523}" dt="2024-07-02T20:04:12.217" v="1977" actId="26606"/>
          <ac:spMkLst>
            <pc:docMk/>
            <pc:sldMk cId="1257956994" sldId="466"/>
            <ac:spMk id="14" creationId="{CD84038B-4A56-439B-A184-79B2D4506692}"/>
          </ac:spMkLst>
        </pc:spChg>
        <pc:spChg chg="add del">
          <ac:chgData name="Damian Gordon" userId="796278f3-970d-4a3b-8137-dc597a054133" providerId="ADAL" clId="{45BE5AB9-231A-4059-8C30-6EA104990523}" dt="2024-07-02T20:04:12.217" v="1977" actId="26606"/>
          <ac:spMkLst>
            <pc:docMk/>
            <pc:sldMk cId="1257956994" sldId="466"/>
            <ac:spMk id="16" creationId="{4F96EE13-2C4D-4262-812E-DDE5FC35F0AD}"/>
          </ac:spMkLst>
        </pc:spChg>
        <pc:picChg chg="add del mod ord">
          <ac:chgData name="Damian Gordon" userId="796278f3-970d-4a3b-8137-dc597a054133" providerId="ADAL" clId="{45BE5AB9-231A-4059-8C30-6EA104990523}" dt="2024-07-02T20:04:06.632" v="1974" actId="478"/>
          <ac:picMkLst>
            <pc:docMk/>
            <pc:sldMk cId="1257956994" sldId="466"/>
            <ac:picMk id="5" creationId="{A86F3C78-2F7F-9535-59D8-81F394526E0D}"/>
          </ac:picMkLst>
        </pc:picChg>
        <pc:picChg chg="add mod">
          <ac:chgData name="Damian Gordon" userId="796278f3-970d-4a3b-8137-dc597a054133" providerId="ADAL" clId="{45BE5AB9-231A-4059-8C30-6EA104990523}" dt="2024-07-02T20:04:12.217" v="1977" actId="26606"/>
          <ac:picMkLst>
            <pc:docMk/>
            <pc:sldMk cId="1257956994" sldId="466"/>
            <ac:picMk id="6" creationId="{FA3516A0-68D0-D84E-580B-1E0FDD6993B2}"/>
          </ac:picMkLst>
        </pc:picChg>
        <pc:picChg chg="mod ord">
          <ac:chgData name="Damian Gordon" userId="796278f3-970d-4a3b-8137-dc597a054133" providerId="ADAL" clId="{45BE5AB9-231A-4059-8C30-6EA104990523}" dt="2024-07-02T20:04:12.217" v="1977" actId="26606"/>
          <ac:picMkLst>
            <pc:docMk/>
            <pc:sldMk cId="1257956994" sldId="466"/>
            <ac:picMk id="7" creationId="{5C84A97B-38FD-9ACB-6CE3-9153915DB035}"/>
          </ac:picMkLst>
        </pc:picChg>
        <pc:picChg chg="add del mod">
          <ac:chgData name="Damian Gordon" userId="796278f3-970d-4a3b-8137-dc597a054133" providerId="ADAL" clId="{45BE5AB9-231A-4059-8C30-6EA104990523}" dt="2024-07-02T19:49:07.954" v="1454" actId="478"/>
          <ac:picMkLst>
            <pc:docMk/>
            <pc:sldMk cId="1257956994" sldId="466"/>
            <ac:picMk id="1026" creationId="{D9B6CCD7-52D2-BE09-182D-2DDCEC583E53}"/>
          </ac:picMkLst>
        </pc:picChg>
      </pc:sldChg>
      <pc:sldChg chg="modSp add mod">
        <pc:chgData name="Damian Gordon" userId="796278f3-970d-4a3b-8137-dc597a054133" providerId="ADAL" clId="{45BE5AB9-231A-4059-8C30-6EA104990523}" dt="2024-07-02T20:45:20.738" v="2205" actId="113"/>
        <pc:sldMkLst>
          <pc:docMk/>
          <pc:sldMk cId="2442904923" sldId="467"/>
        </pc:sldMkLst>
        <pc:spChg chg="mod">
          <ac:chgData name="Damian Gordon" userId="796278f3-970d-4a3b-8137-dc597a054133" providerId="ADAL" clId="{45BE5AB9-231A-4059-8C30-6EA104990523}" dt="2024-07-02T20:45:20.738" v="2205" actId="113"/>
          <ac:spMkLst>
            <pc:docMk/>
            <pc:sldMk cId="2442904923" sldId="467"/>
            <ac:spMk id="3" creationId="{65FB7804-9015-5659-EC51-9C9121E7260E}"/>
          </ac:spMkLst>
        </pc:spChg>
        <pc:picChg chg="mod">
          <ac:chgData name="Damian Gordon" userId="796278f3-970d-4a3b-8137-dc597a054133" providerId="ADAL" clId="{45BE5AB9-231A-4059-8C30-6EA104990523}" dt="2024-07-02T20:04:02.717" v="1973" actId="1076"/>
          <ac:picMkLst>
            <pc:docMk/>
            <pc:sldMk cId="2442904923" sldId="467"/>
            <ac:picMk id="5" creationId="{A86F3C78-2F7F-9535-59D8-81F394526E0D}"/>
          </ac:picMkLst>
        </pc:picChg>
      </pc:sldChg>
      <pc:sldChg chg="add del">
        <pc:chgData name="Damian Gordon" userId="796278f3-970d-4a3b-8137-dc597a054133" providerId="ADAL" clId="{45BE5AB9-231A-4059-8C30-6EA104990523}" dt="2024-07-02T19:47:47.587" v="1445"/>
        <pc:sldMkLst>
          <pc:docMk/>
          <pc:sldMk cId="3204454298" sldId="467"/>
        </pc:sldMkLst>
      </pc:sldChg>
      <pc:sldChg chg="add del">
        <pc:chgData name="Damian Gordon" userId="796278f3-970d-4a3b-8137-dc597a054133" providerId="ADAL" clId="{45BE5AB9-231A-4059-8C30-6EA104990523}" dt="2024-07-02T19:47:38.276" v="1443"/>
        <pc:sldMkLst>
          <pc:docMk/>
          <pc:sldMk cId="3386841957" sldId="467"/>
        </pc:sldMkLst>
      </pc:sldChg>
      <pc:sldChg chg="modSp add mod">
        <pc:chgData name="Damian Gordon" userId="796278f3-970d-4a3b-8137-dc597a054133" providerId="ADAL" clId="{45BE5AB9-231A-4059-8C30-6EA104990523}" dt="2024-07-02T19:56:28.518" v="1796" actId="5793"/>
        <pc:sldMkLst>
          <pc:docMk/>
          <pc:sldMk cId="4229316256" sldId="468"/>
        </pc:sldMkLst>
        <pc:spChg chg="mod">
          <ac:chgData name="Damian Gordon" userId="796278f3-970d-4a3b-8137-dc597a054133" providerId="ADAL" clId="{45BE5AB9-231A-4059-8C30-6EA104990523}" dt="2024-07-02T19:56:28.518" v="1796" actId="5793"/>
          <ac:spMkLst>
            <pc:docMk/>
            <pc:sldMk cId="4229316256" sldId="468"/>
            <ac:spMk id="3" creationId="{65FB7804-9015-5659-EC51-9C9121E7260E}"/>
          </ac:spMkLst>
        </pc:spChg>
      </pc:sldChg>
      <pc:sldChg chg="addSp delSp modSp add mod">
        <pc:chgData name="Damian Gordon" userId="796278f3-970d-4a3b-8137-dc597a054133" providerId="ADAL" clId="{45BE5AB9-231A-4059-8C30-6EA104990523}" dt="2024-07-02T20:04:16.101" v="1979"/>
        <pc:sldMkLst>
          <pc:docMk/>
          <pc:sldMk cId="2479653310" sldId="469"/>
        </pc:sldMkLst>
        <pc:spChg chg="mod">
          <ac:chgData name="Damian Gordon" userId="796278f3-970d-4a3b-8137-dc597a054133" providerId="ADAL" clId="{45BE5AB9-231A-4059-8C30-6EA104990523}" dt="2024-07-02T19:57:22.860" v="1830" actId="20577"/>
          <ac:spMkLst>
            <pc:docMk/>
            <pc:sldMk cId="2479653310" sldId="469"/>
            <ac:spMk id="3" creationId="{65FB7804-9015-5659-EC51-9C9121E7260E}"/>
          </ac:spMkLst>
        </pc:spChg>
        <pc:picChg chg="add mod">
          <ac:chgData name="Damian Gordon" userId="796278f3-970d-4a3b-8137-dc597a054133" providerId="ADAL" clId="{45BE5AB9-231A-4059-8C30-6EA104990523}" dt="2024-07-02T20:04:16.101" v="1979"/>
          <ac:picMkLst>
            <pc:docMk/>
            <pc:sldMk cId="2479653310" sldId="469"/>
            <ac:picMk id="4" creationId="{8A1F4333-A2A6-99D3-6BA5-04278E3FD22E}"/>
          </ac:picMkLst>
        </pc:picChg>
        <pc:picChg chg="del">
          <ac:chgData name="Damian Gordon" userId="796278f3-970d-4a3b-8137-dc597a054133" providerId="ADAL" clId="{45BE5AB9-231A-4059-8C30-6EA104990523}" dt="2024-07-02T20:04:15.453" v="1978" actId="478"/>
          <ac:picMkLst>
            <pc:docMk/>
            <pc:sldMk cId="2479653310" sldId="469"/>
            <ac:picMk id="5" creationId="{A86F3C78-2F7F-9535-59D8-81F394526E0D}"/>
          </ac:picMkLst>
        </pc:picChg>
      </pc:sldChg>
      <pc:sldChg chg="addSp delSp modSp add mod">
        <pc:chgData name="Damian Gordon" userId="796278f3-970d-4a3b-8137-dc597a054133" providerId="ADAL" clId="{45BE5AB9-231A-4059-8C30-6EA104990523}" dt="2024-07-02T20:45:54.715" v="2208" actId="113"/>
        <pc:sldMkLst>
          <pc:docMk/>
          <pc:sldMk cId="3367475694" sldId="470"/>
        </pc:sldMkLst>
        <pc:spChg chg="mod">
          <ac:chgData name="Damian Gordon" userId="796278f3-970d-4a3b-8137-dc597a054133" providerId="ADAL" clId="{45BE5AB9-231A-4059-8C30-6EA104990523}" dt="2024-07-02T20:45:54.715" v="2208" actId="113"/>
          <ac:spMkLst>
            <pc:docMk/>
            <pc:sldMk cId="3367475694" sldId="470"/>
            <ac:spMk id="3" creationId="{65FB7804-9015-5659-EC51-9C9121E7260E}"/>
          </ac:spMkLst>
        </pc:spChg>
        <pc:picChg chg="add mod">
          <ac:chgData name="Damian Gordon" userId="796278f3-970d-4a3b-8137-dc597a054133" providerId="ADAL" clId="{45BE5AB9-231A-4059-8C30-6EA104990523}" dt="2024-07-02T20:04:19.810" v="1981"/>
          <ac:picMkLst>
            <pc:docMk/>
            <pc:sldMk cId="3367475694" sldId="470"/>
            <ac:picMk id="4" creationId="{584263B9-D4F5-C5C5-D216-D428040E293A}"/>
          </ac:picMkLst>
        </pc:picChg>
        <pc:picChg chg="del">
          <ac:chgData name="Damian Gordon" userId="796278f3-970d-4a3b-8137-dc597a054133" providerId="ADAL" clId="{45BE5AB9-231A-4059-8C30-6EA104990523}" dt="2024-07-02T20:04:19.183" v="1980" actId="478"/>
          <ac:picMkLst>
            <pc:docMk/>
            <pc:sldMk cId="3367475694" sldId="470"/>
            <ac:picMk id="5" creationId="{A86F3C78-2F7F-9535-59D8-81F394526E0D}"/>
          </ac:picMkLst>
        </pc:picChg>
      </pc:sldChg>
      <pc:sldChg chg="modSp add mod">
        <pc:chgData name="Damian Gordon" userId="796278f3-970d-4a3b-8137-dc597a054133" providerId="ADAL" clId="{45BE5AB9-231A-4059-8C30-6EA104990523}" dt="2024-07-02T20:50:02.730" v="2219" actId="20577"/>
        <pc:sldMkLst>
          <pc:docMk/>
          <pc:sldMk cId="2270169773" sldId="471"/>
        </pc:sldMkLst>
        <pc:spChg chg="mod">
          <ac:chgData name="Damian Gordon" userId="796278f3-970d-4a3b-8137-dc597a054133" providerId="ADAL" clId="{45BE5AB9-231A-4059-8C30-6EA104990523}" dt="2024-07-02T20:50:02.730" v="2219" actId="20577"/>
          <ac:spMkLst>
            <pc:docMk/>
            <pc:sldMk cId="2270169773" sldId="471"/>
            <ac:spMk id="3" creationId="{65FB7804-9015-5659-EC51-9C9121E7260E}"/>
          </ac:spMkLst>
        </pc:spChg>
        <pc:picChg chg="ord">
          <ac:chgData name="Damian Gordon" userId="796278f3-970d-4a3b-8137-dc597a054133" providerId="ADAL" clId="{45BE5AB9-231A-4059-8C30-6EA104990523}" dt="2024-07-02T20:06:22.120" v="2196" actId="167"/>
          <ac:picMkLst>
            <pc:docMk/>
            <pc:sldMk cId="2270169773" sldId="471"/>
            <ac:picMk id="4" creationId="{584263B9-D4F5-C5C5-D216-D428040E293A}"/>
          </ac:picMkLst>
        </pc:picChg>
      </pc:sldChg>
      <pc:sldChg chg="addSp delSp modSp add mod">
        <pc:chgData name="Damian Gordon" userId="796278f3-970d-4a3b-8137-dc597a054133" providerId="ADAL" clId="{45BE5AB9-231A-4059-8C30-6EA104990523}" dt="2024-07-02T21:02:44.411" v="2561" actId="20577"/>
        <pc:sldMkLst>
          <pc:docMk/>
          <pc:sldMk cId="771842511" sldId="472"/>
        </pc:sldMkLst>
        <pc:spChg chg="mod">
          <ac:chgData name="Damian Gordon" userId="796278f3-970d-4a3b-8137-dc597a054133" providerId="ADAL" clId="{45BE5AB9-231A-4059-8C30-6EA104990523}" dt="2024-07-02T21:02:44.411" v="2561" actId="20577"/>
          <ac:spMkLst>
            <pc:docMk/>
            <pc:sldMk cId="771842511" sldId="472"/>
            <ac:spMk id="3" creationId="{65FB7804-9015-5659-EC51-9C9121E7260E}"/>
          </ac:spMkLst>
        </pc:spChg>
        <pc:picChg chg="del">
          <ac:chgData name="Damian Gordon" userId="796278f3-970d-4a3b-8137-dc597a054133" providerId="ADAL" clId="{45BE5AB9-231A-4059-8C30-6EA104990523}" dt="2024-07-02T20:50:33.063" v="2221" actId="478"/>
          <ac:picMkLst>
            <pc:docMk/>
            <pc:sldMk cId="771842511" sldId="472"/>
            <ac:picMk id="4" creationId="{584263B9-D4F5-C5C5-D216-D428040E293A}"/>
          </ac:picMkLst>
        </pc:picChg>
        <pc:picChg chg="add mod">
          <ac:chgData name="Damian Gordon" userId="796278f3-970d-4a3b-8137-dc597a054133" providerId="ADAL" clId="{45BE5AB9-231A-4059-8C30-6EA104990523}" dt="2024-07-02T20:51:47.345" v="2254" actId="1076"/>
          <ac:picMkLst>
            <pc:docMk/>
            <pc:sldMk cId="771842511" sldId="472"/>
            <ac:picMk id="2050" creationId="{F347D952-59C6-849D-8C11-EA00802798E2}"/>
          </ac:picMkLst>
        </pc:picChg>
      </pc:sldChg>
      <pc:sldChg chg="addSp delSp modSp add mod ord">
        <pc:chgData name="Damian Gordon" userId="796278f3-970d-4a3b-8137-dc597a054133" providerId="ADAL" clId="{45BE5AB9-231A-4059-8C30-6EA104990523}" dt="2024-07-02T20:57:07.806" v="2442" actId="14100"/>
        <pc:sldMkLst>
          <pc:docMk/>
          <pc:sldMk cId="242179878" sldId="473"/>
        </pc:sldMkLst>
        <pc:spChg chg="mod">
          <ac:chgData name="Damian Gordon" userId="796278f3-970d-4a3b-8137-dc597a054133" providerId="ADAL" clId="{45BE5AB9-231A-4059-8C30-6EA104990523}" dt="2024-07-02T20:56:59.357" v="2441" actId="20577"/>
          <ac:spMkLst>
            <pc:docMk/>
            <pc:sldMk cId="242179878" sldId="473"/>
            <ac:spMk id="3" creationId="{65FB7804-9015-5659-EC51-9C9121E7260E}"/>
          </ac:spMkLst>
        </pc:spChg>
        <pc:picChg chg="add mod">
          <ac:chgData name="Damian Gordon" userId="796278f3-970d-4a3b-8137-dc597a054133" providerId="ADAL" clId="{45BE5AB9-231A-4059-8C30-6EA104990523}" dt="2024-07-02T20:57:07.806" v="2442" actId="14100"/>
          <ac:picMkLst>
            <pc:docMk/>
            <pc:sldMk cId="242179878" sldId="473"/>
            <ac:picMk id="4" creationId="{FCF104F1-EC59-767C-FD73-D605A1A029AE}"/>
          </ac:picMkLst>
        </pc:picChg>
        <pc:picChg chg="del">
          <ac:chgData name="Damian Gordon" userId="796278f3-970d-4a3b-8137-dc597a054133" providerId="ADAL" clId="{45BE5AB9-231A-4059-8C30-6EA104990523}" dt="2024-07-02T20:52:08.898" v="2256" actId="478"/>
          <ac:picMkLst>
            <pc:docMk/>
            <pc:sldMk cId="242179878" sldId="473"/>
            <ac:picMk id="2050" creationId="{F347D952-59C6-849D-8C11-EA00802798E2}"/>
          </ac:picMkLst>
        </pc:picChg>
      </pc:sldChg>
      <pc:sldChg chg="modSp add mod">
        <pc:chgData name="Damian Gordon" userId="796278f3-970d-4a3b-8137-dc597a054133" providerId="ADAL" clId="{45BE5AB9-231A-4059-8C30-6EA104990523}" dt="2024-07-04T22:23:09.666" v="7541" actId="20577"/>
        <pc:sldMkLst>
          <pc:docMk/>
          <pc:sldMk cId="4095918154" sldId="474"/>
        </pc:sldMkLst>
        <pc:spChg chg="mod">
          <ac:chgData name="Damian Gordon" userId="796278f3-970d-4a3b-8137-dc597a054133" providerId="ADAL" clId="{45BE5AB9-231A-4059-8C30-6EA104990523}" dt="2024-07-04T22:23:09.666" v="7541" actId="20577"/>
          <ac:spMkLst>
            <pc:docMk/>
            <pc:sldMk cId="4095918154" sldId="474"/>
            <ac:spMk id="3" creationId="{65FB7804-9015-5659-EC51-9C9121E7260E}"/>
          </ac:spMkLst>
        </pc:spChg>
      </pc:sldChg>
      <pc:sldChg chg="addSp delSp modSp add mod">
        <pc:chgData name="Damian Gordon" userId="796278f3-970d-4a3b-8137-dc597a054133" providerId="ADAL" clId="{45BE5AB9-231A-4059-8C30-6EA104990523}" dt="2024-07-02T22:19:00.676" v="4426" actId="166"/>
        <pc:sldMkLst>
          <pc:docMk/>
          <pc:sldMk cId="1680599265" sldId="475"/>
        </pc:sldMkLst>
        <pc:spChg chg="del">
          <ac:chgData name="Damian Gordon" userId="796278f3-970d-4a3b-8137-dc597a054133" providerId="ADAL" clId="{45BE5AB9-231A-4059-8C30-6EA104990523}" dt="2024-07-02T21:46:28.924" v="3016" actId="478"/>
          <ac:spMkLst>
            <pc:docMk/>
            <pc:sldMk cId="1680599265" sldId="475"/>
            <ac:spMk id="3" creationId="{65FB7804-9015-5659-EC51-9C9121E7260E}"/>
          </ac:spMkLst>
        </pc:spChg>
        <pc:spChg chg="add mod">
          <ac:chgData name="Damian Gordon" userId="796278f3-970d-4a3b-8137-dc597a054133" providerId="ADAL" clId="{45BE5AB9-231A-4059-8C30-6EA104990523}" dt="2024-07-02T22:18:25.439" v="4424"/>
          <ac:spMkLst>
            <pc:docMk/>
            <pc:sldMk cId="1680599265" sldId="475"/>
            <ac:spMk id="3" creationId="{E4EE161E-06ED-0970-6FFC-11F2E9114199}"/>
          </ac:spMkLst>
        </pc:spChg>
        <pc:spChg chg="add mod">
          <ac:chgData name="Damian Gordon" userId="796278f3-970d-4a3b-8137-dc597a054133" providerId="ADAL" clId="{45BE5AB9-231A-4059-8C30-6EA104990523}" dt="2024-07-02T22:18:25.439" v="4424"/>
          <ac:spMkLst>
            <pc:docMk/>
            <pc:sldMk cId="1680599265" sldId="475"/>
            <ac:spMk id="4" creationId="{00D1A161-1379-5359-AC50-29552C9DE452}"/>
          </ac:spMkLst>
        </pc:spChg>
        <pc:spChg chg="add mod">
          <ac:chgData name="Damian Gordon" userId="796278f3-970d-4a3b-8137-dc597a054133" providerId="ADAL" clId="{45BE5AB9-231A-4059-8C30-6EA104990523}" dt="2024-07-02T22:18:25.439" v="4424"/>
          <ac:spMkLst>
            <pc:docMk/>
            <pc:sldMk cId="1680599265" sldId="475"/>
            <ac:spMk id="5" creationId="{22634DAF-0482-BB27-706C-300F63063A9E}"/>
          </ac:spMkLst>
        </pc:spChg>
        <pc:spChg chg="add del mod">
          <ac:chgData name="Damian Gordon" userId="796278f3-970d-4a3b-8137-dc597a054133" providerId="ADAL" clId="{45BE5AB9-231A-4059-8C30-6EA104990523}" dt="2024-07-02T21:46:29.809" v="3017" actId="478"/>
          <ac:spMkLst>
            <pc:docMk/>
            <pc:sldMk cId="1680599265" sldId="475"/>
            <ac:spMk id="5" creationId="{315888FB-F7BE-C53F-D6C3-1AA0DAA8C053}"/>
          </ac:spMkLst>
        </pc:spChg>
        <pc:spChg chg="add mod topLvl">
          <ac:chgData name="Damian Gordon" userId="796278f3-970d-4a3b-8137-dc597a054133" providerId="ADAL" clId="{45BE5AB9-231A-4059-8C30-6EA104990523}" dt="2024-07-02T22:07:08.387" v="3654" actId="165"/>
          <ac:spMkLst>
            <pc:docMk/>
            <pc:sldMk cId="1680599265" sldId="475"/>
            <ac:spMk id="6" creationId="{0994AF30-7118-B04B-015D-AF822E879FC2}"/>
          </ac:spMkLst>
        </pc:spChg>
        <pc:spChg chg="add mod topLvl">
          <ac:chgData name="Damian Gordon" userId="796278f3-970d-4a3b-8137-dc597a054133" providerId="ADAL" clId="{45BE5AB9-231A-4059-8C30-6EA104990523}" dt="2024-07-02T22:07:08.387" v="3654" actId="165"/>
          <ac:spMkLst>
            <pc:docMk/>
            <pc:sldMk cId="1680599265" sldId="475"/>
            <ac:spMk id="8" creationId="{40520ED9-B2B4-9B33-898A-DF25BA3B347A}"/>
          </ac:spMkLst>
        </pc:spChg>
        <pc:spChg chg="add mod">
          <ac:chgData name="Damian Gordon" userId="796278f3-970d-4a3b-8137-dc597a054133" providerId="ADAL" clId="{45BE5AB9-231A-4059-8C30-6EA104990523}" dt="2024-07-02T22:18:25.439" v="4424"/>
          <ac:spMkLst>
            <pc:docMk/>
            <pc:sldMk cId="1680599265" sldId="475"/>
            <ac:spMk id="9" creationId="{3886322E-A9A5-05A0-58A8-FFF3FA4FB4EE}"/>
          </ac:spMkLst>
        </pc:spChg>
        <pc:spChg chg="add mod">
          <ac:chgData name="Damian Gordon" userId="796278f3-970d-4a3b-8137-dc597a054133" providerId="ADAL" clId="{45BE5AB9-231A-4059-8C30-6EA104990523}" dt="2024-07-02T22:18:25.439" v="4424"/>
          <ac:spMkLst>
            <pc:docMk/>
            <pc:sldMk cId="1680599265" sldId="475"/>
            <ac:spMk id="11" creationId="{60EFD64A-C384-C5D9-F99B-6F121299CB75}"/>
          </ac:spMkLst>
        </pc:spChg>
        <pc:spChg chg="add del">
          <ac:chgData name="Damian Gordon" userId="796278f3-970d-4a3b-8137-dc597a054133" providerId="ADAL" clId="{45BE5AB9-231A-4059-8C30-6EA104990523}" dt="2024-07-02T21:49:24.037" v="3070" actId="478"/>
          <ac:spMkLst>
            <pc:docMk/>
            <pc:sldMk cId="1680599265" sldId="475"/>
            <ac:spMk id="11" creationId="{AA229EAE-8372-B3CC-5B90-F8604ACB7B70}"/>
          </ac:spMkLst>
        </pc:spChg>
        <pc:spChg chg="add mod topLvl">
          <ac:chgData name="Damian Gordon" userId="796278f3-970d-4a3b-8137-dc597a054133" providerId="ADAL" clId="{45BE5AB9-231A-4059-8C30-6EA104990523}" dt="2024-07-02T22:07:08.387" v="3654" actId="165"/>
          <ac:spMkLst>
            <pc:docMk/>
            <pc:sldMk cId="1680599265" sldId="475"/>
            <ac:spMk id="13" creationId="{734C4F72-B86D-C58D-7788-07AE46C8CBF8}"/>
          </ac:spMkLst>
        </pc:spChg>
        <pc:spChg chg="add mod">
          <ac:chgData name="Damian Gordon" userId="796278f3-970d-4a3b-8137-dc597a054133" providerId="ADAL" clId="{45BE5AB9-231A-4059-8C30-6EA104990523}" dt="2024-07-02T22:18:25.439" v="4424"/>
          <ac:spMkLst>
            <pc:docMk/>
            <pc:sldMk cId="1680599265" sldId="475"/>
            <ac:spMk id="15" creationId="{002EC82C-36B8-4142-0196-E3390A9A71E6}"/>
          </ac:spMkLst>
        </pc:spChg>
        <pc:spChg chg="add mod">
          <ac:chgData name="Damian Gordon" userId="796278f3-970d-4a3b-8137-dc597a054133" providerId="ADAL" clId="{45BE5AB9-231A-4059-8C30-6EA104990523}" dt="2024-07-02T22:18:25.439" v="4424"/>
          <ac:spMkLst>
            <pc:docMk/>
            <pc:sldMk cId="1680599265" sldId="475"/>
            <ac:spMk id="17" creationId="{B0269BF8-D78B-7B84-FE30-D60021D75AE3}"/>
          </ac:spMkLst>
        </pc:spChg>
        <pc:spChg chg="add del mod">
          <ac:chgData name="Damian Gordon" userId="796278f3-970d-4a3b-8137-dc597a054133" providerId="ADAL" clId="{45BE5AB9-231A-4059-8C30-6EA104990523}" dt="2024-07-02T21:52:31.741" v="3362" actId="478"/>
          <ac:spMkLst>
            <pc:docMk/>
            <pc:sldMk cId="1680599265" sldId="475"/>
            <ac:spMk id="18" creationId="{19259D2D-6320-BB81-119D-8971F7A3286D}"/>
          </ac:spMkLst>
        </pc:spChg>
        <pc:spChg chg="add mod">
          <ac:chgData name="Damian Gordon" userId="796278f3-970d-4a3b-8137-dc597a054133" providerId="ADAL" clId="{45BE5AB9-231A-4059-8C30-6EA104990523}" dt="2024-07-02T22:18:25.439" v="4424"/>
          <ac:spMkLst>
            <pc:docMk/>
            <pc:sldMk cId="1680599265" sldId="475"/>
            <ac:spMk id="18" creationId="{6ACB9F3E-AE0A-E9A5-12F1-4FA3F0EFBD6B}"/>
          </ac:spMkLst>
        </pc:spChg>
        <pc:spChg chg="add mod">
          <ac:chgData name="Damian Gordon" userId="796278f3-970d-4a3b-8137-dc597a054133" providerId="ADAL" clId="{45BE5AB9-231A-4059-8C30-6EA104990523}" dt="2024-07-02T22:18:25.439" v="4424"/>
          <ac:spMkLst>
            <pc:docMk/>
            <pc:sldMk cId="1680599265" sldId="475"/>
            <ac:spMk id="19" creationId="{090F7076-5E0A-DBE0-0A66-A64C6BEC9DAD}"/>
          </ac:spMkLst>
        </pc:spChg>
        <pc:spChg chg="add del mod">
          <ac:chgData name="Damian Gordon" userId="796278f3-970d-4a3b-8137-dc597a054133" providerId="ADAL" clId="{45BE5AB9-231A-4059-8C30-6EA104990523}" dt="2024-07-02T21:52:33.389" v="3363" actId="478"/>
          <ac:spMkLst>
            <pc:docMk/>
            <pc:sldMk cId="1680599265" sldId="475"/>
            <ac:spMk id="19" creationId="{24BBD3DC-8F29-226C-A1AE-AC19BE79E6BB}"/>
          </ac:spMkLst>
        </pc:spChg>
        <pc:spChg chg="add del mod">
          <ac:chgData name="Damian Gordon" userId="796278f3-970d-4a3b-8137-dc597a054133" providerId="ADAL" clId="{45BE5AB9-231A-4059-8C30-6EA104990523}" dt="2024-07-02T21:52:34.946" v="3364" actId="478"/>
          <ac:spMkLst>
            <pc:docMk/>
            <pc:sldMk cId="1680599265" sldId="475"/>
            <ac:spMk id="20" creationId="{7C220991-BD41-292C-48D3-E3C0C4C73304}"/>
          </ac:spMkLst>
        </pc:spChg>
        <pc:spChg chg="add del mod">
          <ac:chgData name="Damian Gordon" userId="796278f3-970d-4a3b-8137-dc597a054133" providerId="ADAL" clId="{45BE5AB9-231A-4059-8C30-6EA104990523}" dt="2024-07-02T21:52:36.499" v="3365" actId="478"/>
          <ac:spMkLst>
            <pc:docMk/>
            <pc:sldMk cId="1680599265" sldId="475"/>
            <ac:spMk id="21" creationId="{3DEF1A73-94BB-9782-D3F9-750ABBA056D3}"/>
          </ac:spMkLst>
        </pc:spChg>
        <pc:spChg chg="add mod topLvl">
          <ac:chgData name="Damian Gordon" userId="796278f3-970d-4a3b-8137-dc597a054133" providerId="ADAL" clId="{45BE5AB9-231A-4059-8C30-6EA104990523}" dt="2024-07-02T22:07:08.387" v="3654" actId="165"/>
          <ac:spMkLst>
            <pc:docMk/>
            <pc:sldMk cId="1680599265" sldId="475"/>
            <ac:spMk id="22" creationId="{F38E95D1-31BC-DEEE-24A6-CDDBF87FDD8B}"/>
          </ac:spMkLst>
        </pc:spChg>
        <pc:spChg chg="add mod topLvl">
          <ac:chgData name="Damian Gordon" userId="796278f3-970d-4a3b-8137-dc597a054133" providerId="ADAL" clId="{45BE5AB9-231A-4059-8C30-6EA104990523}" dt="2024-07-02T22:07:08.387" v="3654" actId="165"/>
          <ac:spMkLst>
            <pc:docMk/>
            <pc:sldMk cId="1680599265" sldId="475"/>
            <ac:spMk id="23" creationId="{4A4D3AC1-F58F-0489-E525-FC527B21B889}"/>
          </ac:spMkLst>
        </pc:spChg>
        <pc:spChg chg="add mod topLvl">
          <ac:chgData name="Damian Gordon" userId="796278f3-970d-4a3b-8137-dc597a054133" providerId="ADAL" clId="{45BE5AB9-231A-4059-8C30-6EA104990523}" dt="2024-07-02T22:07:08.387" v="3654" actId="165"/>
          <ac:spMkLst>
            <pc:docMk/>
            <pc:sldMk cId="1680599265" sldId="475"/>
            <ac:spMk id="24" creationId="{6F139861-7E3C-106B-B03D-7393FF367DD5}"/>
          </ac:spMkLst>
        </pc:spChg>
        <pc:spChg chg="add mod topLvl">
          <ac:chgData name="Damian Gordon" userId="796278f3-970d-4a3b-8137-dc597a054133" providerId="ADAL" clId="{45BE5AB9-231A-4059-8C30-6EA104990523}" dt="2024-07-02T22:07:08.387" v="3654" actId="165"/>
          <ac:spMkLst>
            <pc:docMk/>
            <pc:sldMk cId="1680599265" sldId="475"/>
            <ac:spMk id="25" creationId="{5BFD181A-3316-C71E-A3A5-3A55382D4067}"/>
          </ac:spMkLst>
        </pc:spChg>
        <pc:spChg chg="add mod topLvl">
          <ac:chgData name="Damian Gordon" userId="796278f3-970d-4a3b-8137-dc597a054133" providerId="ADAL" clId="{45BE5AB9-231A-4059-8C30-6EA104990523}" dt="2024-07-02T22:15:41.680" v="4423" actId="20577"/>
          <ac:spMkLst>
            <pc:docMk/>
            <pc:sldMk cId="1680599265" sldId="475"/>
            <ac:spMk id="26" creationId="{1A2E434F-49BA-0D48-8A9A-0C495C4D47F2}"/>
          </ac:spMkLst>
        </pc:spChg>
        <pc:spChg chg="add del mod">
          <ac:chgData name="Damian Gordon" userId="796278f3-970d-4a3b-8137-dc597a054133" providerId="ADAL" clId="{45BE5AB9-231A-4059-8C30-6EA104990523}" dt="2024-07-02T22:02:05.510" v="3640" actId="478"/>
          <ac:spMkLst>
            <pc:docMk/>
            <pc:sldMk cId="1680599265" sldId="475"/>
            <ac:spMk id="28" creationId="{A37892D9-D947-91FE-E32F-4C463DB2420E}"/>
          </ac:spMkLst>
        </pc:spChg>
        <pc:spChg chg="add mod topLvl">
          <ac:chgData name="Damian Gordon" userId="796278f3-970d-4a3b-8137-dc597a054133" providerId="ADAL" clId="{45BE5AB9-231A-4059-8C30-6EA104990523}" dt="2024-07-02T22:07:08.387" v="3654" actId="165"/>
          <ac:spMkLst>
            <pc:docMk/>
            <pc:sldMk cId="1680599265" sldId="475"/>
            <ac:spMk id="29" creationId="{14C8F65A-C6E8-2535-D0A4-B3E995D1CEA9}"/>
          </ac:spMkLst>
        </pc:spChg>
        <pc:spChg chg="add mod topLvl">
          <ac:chgData name="Damian Gordon" userId="796278f3-970d-4a3b-8137-dc597a054133" providerId="ADAL" clId="{45BE5AB9-231A-4059-8C30-6EA104990523}" dt="2024-07-02T22:07:08.387" v="3654" actId="165"/>
          <ac:spMkLst>
            <pc:docMk/>
            <pc:sldMk cId="1680599265" sldId="475"/>
            <ac:spMk id="30" creationId="{83645DAC-8351-0ADD-E4F1-4912A52C471D}"/>
          </ac:spMkLst>
        </pc:spChg>
        <pc:spChg chg="add mod topLvl">
          <ac:chgData name="Damian Gordon" userId="796278f3-970d-4a3b-8137-dc597a054133" providerId="ADAL" clId="{45BE5AB9-231A-4059-8C30-6EA104990523}" dt="2024-07-02T22:07:08.387" v="3654" actId="165"/>
          <ac:spMkLst>
            <pc:docMk/>
            <pc:sldMk cId="1680599265" sldId="475"/>
            <ac:spMk id="31" creationId="{17465C04-75F2-18FF-2302-CED94B2D0430}"/>
          </ac:spMkLst>
        </pc:spChg>
        <pc:grpChg chg="add del mod">
          <ac:chgData name="Damian Gordon" userId="796278f3-970d-4a3b-8137-dc597a054133" providerId="ADAL" clId="{45BE5AB9-231A-4059-8C30-6EA104990523}" dt="2024-07-02T22:07:08.387" v="3654" actId="165"/>
          <ac:grpSpMkLst>
            <pc:docMk/>
            <pc:sldMk cId="1680599265" sldId="475"/>
            <ac:grpSpMk id="32" creationId="{7DCC11D0-722E-BB90-BAEF-A1069C14D5D1}"/>
          </ac:grpSpMkLst>
        </pc:grpChg>
        <pc:cxnChg chg="add mod ord topLvl">
          <ac:chgData name="Damian Gordon" userId="796278f3-970d-4a3b-8137-dc597a054133" providerId="ADAL" clId="{45BE5AB9-231A-4059-8C30-6EA104990523}" dt="2024-07-02T22:19:00.676" v="4426" actId="166"/>
          <ac:cxnSpMkLst>
            <pc:docMk/>
            <pc:sldMk cId="1680599265" sldId="475"/>
            <ac:cxnSpMk id="10" creationId="{3C32D329-4F2B-6BA7-ED7F-14FC45CB53C9}"/>
          </ac:cxnSpMkLst>
        </pc:cxnChg>
        <pc:cxnChg chg="add mod topLvl">
          <ac:chgData name="Damian Gordon" userId="796278f3-970d-4a3b-8137-dc597a054133" providerId="ADAL" clId="{45BE5AB9-231A-4059-8C30-6EA104990523}" dt="2024-07-02T22:07:08.387" v="3654" actId="165"/>
          <ac:cxnSpMkLst>
            <pc:docMk/>
            <pc:sldMk cId="1680599265" sldId="475"/>
            <ac:cxnSpMk id="12" creationId="{952BB6FC-D2DA-D9FD-D5C8-AB2C50E150AF}"/>
          </ac:cxnSpMkLst>
        </pc:cxnChg>
        <pc:cxnChg chg="add mod topLvl">
          <ac:chgData name="Damian Gordon" userId="796278f3-970d-4a3b-8137-dc597a054133" providerId="ADAL" clId="{45BE5AB9-231A-4059-8C30-6EA104990523}" dt="2024-07-02T22:11:25.992" v="4215" actId="14100"/>
          <ac:cxnSpMkLst>
            <pc:docMk/>
            <pc:sldMk cId="1680599265" sldId="475"/>
            <ac:cxnSpMk id="14" creationId="{F2DD973A-45C8-321E-2260-FCB682AAF16A}"/>
          </ac:cxnSpMkLst>
        </pc:cxnChg>
        <pc:cxnChg chg="add mod topLvl">
          <ac:chgData name="Damian Gordon" userId="796278f3-970d-4a3b-8137-dc597a054133" providerId="ADAL" clId="{45BE5AB9-231A-4059-8C30-6EA104990523}" dt="2024-07-02T22:07:08.387" v="3654" actId="165"/>
          <ac:cxnSpMkLst>
            <pc:docMk/>
            <pc:sldMk cId="1680599265" sldId="475"/>
            <ac:cxnSpMk id="16" creationId="{64837F46-B585-C30A-7BFC-7D2D6E62E1CC}"/>
          </ac:cxnSpMkLst>
        </pc:cxnChg>
        <pc:cxnChg chg="add del mod">
          <ac:chgData name="Damian Gordon" userId="796278f3-970d-4a3b-8137-dc597a054133" providerId="ADAL" clId="{45BE5AB9-231A-4059-8C30-6EA104990523}" dt="2024-07-02T22:18:29.822" v="4425" actId="478"/>
          <ac:cxnSpMkLst>
            <pc:docMk/>
            <pc:sldMk cId="1680599265" sldId="475"/>
            <ac:cxnSpMk id="20" creationId="{672FDAFD-0700-A686-0A0A-27F831B75521}"/>
          </ac:cxnSpMkLst>
        </pc:cxnChg>
      </pc:sldChg>
      <pc:sldChg chg="addSp delSp modSp add mod ord">
        <pc:chgData name="Damian Gordon" userId="796278f3-970d-4a3b-8137-dc597a054133" providerId="ADAL" clId="{45BE5AB9-231A-4059-8C30-6EA104990523}" dt="2024-07-02T22:12:18.576" v="4286" actId="20577"/>
        <pc:sldMkLst>
          <pc:docMk/>
          <pc:sldMk cId="726544470" sldId="476"/>
        </pc:sldMkLst>
        <pc:spChg chg="add mod">
          <ac:chgData name="Damian Gordon" userId="796278f3-970d-4a3b-8137-dc597a054133" providerId="ADAL" clId="{45BE5AB9-231A-4059-8C30-6EA104990523}" dt="2024-07-02T22:08:36.191" v="3865" actId="1037"/>
          <ac:spMkLst>
            <pc:docMk/>
            <pc:sldMk cId="726544470" sldId="476"/>
            <ac:spMk id="3" creationId="{2FD75B41-6FC2-41C5-29B2-9487209A96A0}"/>
          </ac:spMkLst>
        </pc:spChg>
        <pc:spChg chg="add mod">
          <ac:chgData name="Damian Gordon" userId="796278f3-970d-4a3b-8137-dc597a054133" providerId="ADAL" clId="{45BE5AB9-231A-4059-8C30-6EA104990523}" dt="2024-07-02T22:08:41.245" v="3898" actId="1038"/>
          <ac:spMkLst>
            <pc:docMk/>
            <pc:sldMk cId="726544470" sldId="476"/>
            <ac:spMk id="4" creationId="{04EDFF8D-ECD7-6B6A-3C77-88B90C3959CA}"/>
          </ac:spMkLst>
        </pc:spChg>
        <pc:spChg chg="add mod">
          <ac:chgData name="Damian Gordon" userId="796278f3-970d-4a3b-8137-dc597a054133" providerId="ADAL" clId="{45BE5AB9-231A-4059-8C30-6EA104990523}" dt="2024-07-02T22:08:45.913" v="3941" actId="1037"/>
          <ac:spMkLst>
            <pc:docMk/>
            <pc:sldMk cId="726544470" sldId="476"/>
            <ac:spMk id="5" creationId="{4B270118-6D7D-53A7-BDD2-A02C71A6665B}"/>
          </ac:spMkLst>
        </pc:spChg>
        <pc:spChg chg="add mod">
          <ac:chgData name="Damian Gordon" userId="796278f3-970d-4a3b-8137-dc597a054133" providerId="ADAL" clId="{45BE5AB9-231A-4059-8C30-6EA104990523}" dt="2024-07-02T22:08:52.764" v="3974" actId="1035"/>
          <ac:spMkLst>
            <pc:docMk/>
            <pc:sldMk cId="726544470" sldId="476"/>
            <ac:spMk id="9" creationId="{76BA79D3-6A03-059B-5B94-EBAEDE457202}"/>
          </ac:spMkLst>
        </pc:spChg>
        <pc:spChg chg="add mod">
          <ac:chgData name="Damian Gordon" userId="796278f3-970d-4a3b-8137-dc597a054133" providerId="ADAL" clId="{45BE5AB9-231A-4059-8C30-6EA104990523}" dt="2024-07-02T22:09:00.654" v="4028" actId="1036"/>
          <ac:spMkLst>
            <pc:docMk/>
            <pc:sldMk cId="726544470" sldId="476"/>
            <ac:spMk id="11" creationId="{22E699A9-77D1-98A8-9E31-1AD68A7E12FD}"/>
          </ac:spMkLst>
        </pc:spChg>
        <pc:spChg chg="del">
          <ac:chgData name="Damian Gordon" userId="796278f3-970d-4a3b-8137-dc597a054133" providerId="ADAL" clId="{45BE5AB9-231A-4059-8C30-6EA104990523}" dt="2024-07-02T22:07:21.907" v="3657" actId="478"/>
          <ac:spMkLst>
            <pc:docMk/>
            <pc:sldMk cId="726544470" sldId="476"/>
            <ac:spMk id="13" creationId="{734C4F72-B86D-C58D-7788-07AE46C8CBF8}"/>
          </ac:spMkLst>
        </pc:spChg>
        <pc:spChg chg="add mod">
          <ac:chgData name="Damian Gordon" userId="796278f3-970d-4a3b-8137-dc597a054133" providerId="ADAL" clId="{45BE5AB9-231A-4059-8C30-6EA104990523}" dt="2024-07-02T22:09:07.806" v="4078" actId="1038"/>
          <ac:spMkLst>
            <pc:docMk/>
            <pc:sldMk cId="726544470" sldId="476"/>
            <ac:spMk id="15" creationId="{0E18E1E2-ED18-2C67-EA45-B58B80726587}"/>
          </ac:spMkLst>
        </pc:spChg>
        <pc:spChg chg="add mod">
          <ac:chgData name="Damian Gordon" userId="796278f3-970d-4a3b-8137-dc597a054133" providerId="ADAL" clId="{45BE5AB9-231A-4059-8C30-6EA104990523}" dt="2024-07-02T22:09:14.367" v="4118" actId="1038"/>
          <ac:spMkLst>
            <pc:docMk/>
            <pc:sldMk cId="726544470" sldId="476"/>
            <ac:spMk id="17" creationId="{E1A93E3C-BC71-12A2-89C0-1392CF96F505}"/>
          </ac:spMkLst>
        </pc:spChg>
        <pc:spChg chg="add mod">
          <ac:chgData name="Damian Gordon" userId="796278f3-970d-4a3b-8137-dc597a054133" providerId="ADAL" clId="{45BE5AB9-231A-4059-8C30-6EA104990523}" dt="2024-07-02T22:09:19.015" v="4152" actId="1035"/>
          <ac:spMkLst>
            <pc:docMk/>
            <pc:sldMk cId="726544470" sldId="476"/>
            <ac:spMk id="18" creationId="{A9768659-0B57-D5BF-AE2D-113592A81073}"/>
          </ac:spMkLst>
        </pc:spChg>
        <pc:spChg chg="add mod">
          <ac:chgData name="Damian Gordon" userId="796278f3-970d-4a3b-8137-dc597a054133" providerId="ADAL" clId="{45BE5AB9-231A-4059-8C30-6EA104990523}" dt="2024-07-02T22:09:25.276" v="4182" actId="1035"/>
          <ac:spMkLst>
            <pc:docMk/>
            <pc:sldMk cId="726544470" sldId="476"/>
            <ac:spMk id="19" creationId="{3C407892-B619-8B81-E6C4-3517766DDF82}"/>
          </ac:spMkLst>
        </pc:spChg>
        <pc:spChg chg="add mod">
          <ac:chgData name="Damian Gordon" userId="796278f3-970d-4a3b-8137-dc597a054133" providerId="ADAL" clId="{45BE5AB9-231A-4059-8C30-6EA104990523}" dt="2024-07-02T22:12:18.576" v="4286" actId="20577"/>
          <ac:spMkLst>
            <pc:docMk/>
            <pc:sldMk cId="726544470" sldId="476"/>
            <ac:spMk id="20" creationId="{4CB74E6D-B908-85A3-CF16-7C1C5817B0EF}"/>
          </ac:spMkLst>
        </pc:spChg>
        <pc:spChg chg="del">
          <ac:chgData name="Damian Gordon" userId="796278f3-970d-4a3b-8137-dc597a054133" providerId="ADAL" clId="{45BE5AB9-231A-4059-8C30-6EA104990523}" dt="2024-07-02T22:07:21.907" v="3657" actId="478"/>
          <ac:spMkLst>
            <pc:docMk/>
            <pc:sldMk cId="726544470" sldId="476"/>
            <ac:spMk id="23" creationId="{4A4D3AC1-F58F-0489-E525-FC527B21B889}"/>
          </ac:spMkLst>
        </pc:spChg>
        <pc:spChg chg="del">
          <ac:chgData name="Damian Gordon" userId="796278f3-970d-4a3b-8137-dc597a054133" providerId="ADAL" clId="{45BE5AB9-231A-4059-8C30-6EA104990523}" dt="2024-07-02T22:07:21.907" v="3657" actId="478"/>
          <ac:spMkLst>
            <pc:docMk/>
            <pc:sldMk cId="726544470" sldId="476"/>
            <ac:spMk id="25" creationId="{5BFD181A-3316-C71E-A3A5-3A55382D4067}"/>
          </ac:spMkLst>
        </pc:spChg>
        <pc:spChg chg="del">
          <ac:chgData name="Damian Gordon" userId="796278f3-970d-4a3b-8137-dc597a054133" providerId="ADAL" clId="{45BE5AB9-231A-4059-8C30-6EA104990523}" dt="2024-07-02T22:07:15.175" v="3656" actId="478"/>
          <ac:spMkLst>
            <pc:docMk/>
            <pc:sldMk cId="726544470" sldId="476"/>
            <ac:spMk id="26" creationId="{1A2E434F-49BA-0D48-8A9A-0C495C4D47F2}"/>
          </ac:spMkLst>
        </pc:spChg>
        <pc:spChg chg="del">
          <ac:chgData name="Damian Gordon" userId="796278f3-970d-4a3b-8137-dc597a054133" providerId="ADAL" clId="{45BE5AB9-231A-4059-8C30-6EA104990523}" dt="2024-07-02T22:07:21.907" v="3657" actId="478"/>
          <ac:spMkLst>
            <pc:docMk/>
            <pc:sldMk cId="726544470" sldId="476"/>
            <ac:spMk id="29" creationId="{14C8F65A-C6E8-2535-D0A4-B3E995D1CEA9}"/>
          </ac:spMkLst>
        </pc:spChg>
        <pc:spChg chg="del">
          <ac:chgData name="Damian Gordon" userId="796278f3-970d-4a3b-8137-dc597a054133" providerId="ADAL" clId="{45BE5AB9-231A-4059-8C30-6EA104990523}" dt="2024-07-02T22:07:21.907" v="3657" actId="478"/>
          <ac:spMkLst>
            <pc:docMk/>
            <pc:sldMk cId="726544470" sldId="476"/>
            <ac:spMk id="30" creationId="{83645DAC-8351-0ADD-E4F1-4912A52C471D}"/>
          </ac:spMkLst>
        </pc:spChg>
        <pc:spChg chg="del">
          <ac:chgData name="Damian Gordon" userId="796278f3-970d-4a3b-8137-dc597a054133" providerId="ADAL" clId="{45BE5AB9-231A-4059-8C30-6EA104990523}" dt="2024-07-02T22:07:21.907" v="3657" actId="478"/>
          <ac:spMkLst>
            <pc:docMk/>
            <pc:sldMk cId="726544470" sldId="476"/>
            <ac:spMk id="31" creationId="{17465C04-75F2-18FF-2302-CED94B2D0430}"/>
          </ac:spMkLst>
        </pc:spChg>
        <pc:cxnChg chg="del">
          <ac:chgData name="Damian Gordon" userId="796278f3-970d-4a3b-8137-dc597a054133" providerId="ADAL" clId="{45BE5AB9-231A-4059-8C30-6EA104990523}" dt="2024-07-02T22:09:36.357" v="4186" actId="478"/>
          <ac:cxnSpMkLst>
            <pc:docMk/>
            <pc:sldMk cId="726544470" sldId="476"/>
            <ac:cxnSpMk id="10" creationId="{3C32D329-4F2B-6BA7-ED7F-14FC45CB53C9}"/>
          </ac:cxnSpMkLst>
        </pc:cxnChg>
        <pc:cxnChg chg="del">
          <ac:chgData name="Damian Gordon" userId="796278f3-970d-4a3b-8137-dc597a054133" providerId="ADAL" clId="{45BE5AB9-231A-4059-8C30-6EA104990523}" dt="2024-07-02T22:07:21.907" v="3657" actId="478"/>
          <ac:cxnSpMkLst>
            <pc:docMk/>
            <pc:sldMk cId="726544470" sldId="476"/>
            <ac:cxnSpMk id="12" creationId="{952BB6FC-D2DA-D9FD-D5C8-AB2C50E150AF}"/>
          </ac:cxnSpMkLst>
        </pc:cxnChg>
        <pc:cxnChg chg="del">
          <ac:chgData name="Damian Gordon" userId="796278f3-970d-4a3b-8137-dc597a054133" providerId="ADAL" clId="{45BE5AB9-231A-4059-8C30-6EA104990523}" dt="2024-07-02T22:07:21.907" v="3657" actId="478"/>
          <ac:cxnSpMkLst>
            <pc:docMk/>
            <pc:sldMk cId="726544470" sldId="476"/>
            <ac:cxnSpMk id="14" creationId="{F2DD973A-45C8-321E-2260-FCB682AAF16A}"/>
          </ac:cxnSpMkLst>
        </pc:cxnChg>
        <pc:cxnChg chg="del">
          <ac:chgData name="Damian Gordon" userId="796278f3-970d-4a3b-8137-dc597a054133" providerId="ADAL" clId="{45BE5AB9-231A-4059-8C30-6EA104990523}" dt="2024-07-02T22:07:21.907" v="3657" actId="478"/>
          <ac:cxnSpMkLst>
            <pc:docMk/>
            <pc:sldMk cId="726544470" sldId="476"/>
            <ac:cxnSpMk id="16" creationId="{64837F46-B585-C30A-7BFC-7D2D6E62E1CC}"/>
          </ac:cxnSpMkLst>
        </pc:cxnChg>
      </pc:sldChg>
      <pc:sldChg chg="addSp modSp add mod">
        <pc:chgData name="Damian Gordon" userId="796278f3-970d-4a3b-8137-dc597a054133" providerId="ADAL" clId="{45BE5AB9-231A-4059-8C30-6EA104990523}" dt="2024-07-02T22:15:19.097" v="4417" actId="20577"/>
        <pc:sldMkLst>
          <pc:docMk/>
          <pc:sldMk cId="3244980195" sldId="477"/>
        </pc:sldMkLst>
        <pc:spChg chg="add mod">
          <ac:chgData name="Damian Gordon" userId="796278f3-970d-4a3b-8137-dc597a054133" providerId="ADAL" clId="{45BE5AB9-231A-4059-8C30-6EA104990523}" dt="2024-07-02T22:15:19.097" v="4417" actId="20577"/>
          <ac:spMkLst>
            <pc:docMk/>
            <pc:sldMk cId="3244980195" sldId="477"/>
            <ac:spMk id="12" creationId="{2451493B-22AD-F945-26C6-F82018CD0E8A}"/>
          </ac:spMkLst>
        </pc:spChg>
        <pc:cxnChg chg="mod ord">
          <ac:chgData name="Damian Gordon" userId="796278f3-970d-4a3b-8137-dc597a054133" providerId="ADAL" clId="{45BE5AB9-231A-4059-8C30-6EA104990523}" dt="2024-07-02T22:14:58.204" v="4402" actId="208"/>
          <ac:cxnSpMkLst>
            <pc:docMk/>
            <pc:sldMk cId="3244980195" sldId="477"/>
            <ac:cxnSpMk id="10" creationId="{3C32D329-4F2B-6BA7-ED7F-14FC45CB53C9}"/>
          </ac:cxnSpMkLst>
        </pc:cxnChg>
      </pc:sldChg>
      <pc:sldChg chg="addSp delSp modSp add mod ord setBg modClrScheme chgLayout modNotesTx">
        <pc:chgData name="Damian Gordon" userId="796278f3-970d-4a3b-8137-dc597a054133" providerId="ADAL" clId="{45BE5AB9-231A-4059-8C30-6EA104990523}" dt="2024-07-02T23:12:04.629" v="4896" actId="313"/>
        <pc:sldMkLst>
          <pc:docMk/>
          <pc:sldMk cId="1250634738" sldId="478"/>
        </pc:sldMkLst>
        <pc:spChg chg="add del mod">
          <ac:chgData name="Damian Gordon" userId="796278f3-970d-4a3b-8137-dc597a054133" providerId="ADAL" clId="{45BE5AB9-231A-4059-8C30-6EA104990523}" dt="2024-07-02T23:01:36.122" v="4674" actId="478"/>
          <ac:spMkLst>
            <pc:docMk/>
            <pc:sldMk cId="1250634738" sldId="478"/>
            <ac:spMk id="4" creationId="{8B86D382-4E2F-5E87-3A46-34D57AF776BA}"/>
          </ac:spMkLst>
        </pc:spChg>
        <pc:spChg chg="add mod">
          <ac:chgData name="Damian Gordon" userId="796278f3-970d-4a3b-8137-dc597a054133" providerId="ADAL" clId="{45BE5AB9-231A-4059-8C30-6EA104990523}" dt="2024-07-02T23:11:22.534" v="4864" actId="1036"/>
          <ac:spMkLst>
            <pc:docMk/>
            <pc:sldMk cId="1250634738" sldId="478"/>
            <ac:spMk id="5" creationId="{2BD2EC67-CE5C-DBEB-82DB-79D2DAC9B228}"/>
          </ac:spMkLst>
        </pc:spChg>
        <pc:spChg chg="add mod">
          <ac:chgData name="Damian Gordon" userId="796278f3-970d-4a3b-8137-dc597a054133" providerId="ADAL" clId="{45BE5AB9-231A-4059-8C30-6EA104990523}" dt="2024-07-02T23:10:08.602" v="4840" actId="1036"/>
          <ac:spMkLst>
            <pc:docMk/>
            <pc:sldMk cId="1250634738" sldId="478"/>
            <ac:spMk id="8" creationId="{42D7E195-75FE-4BD4-3EA1-460F6AD06EEC}"/>
          </ac:spMkLst>
        </pc:spChg>
        <pc:spChg chg="add mod">
          <ac:chgData name="Damian Gordon" userId="796278f3-970d-4a3b-8137-dc597a054133" providerId="ADAL" clId="{45BE5AB9-231A-4059-8C30-6EA104990523}" dt="2024-07-02T23:11:22.534" v="4864" actId="1036"/>
          <ac:spMkLst>
            <pc:docMk/>
            <pc:sldMk cId="1250634738" sldId="478"/>
            <ac:spMk id="11" creationId="{D9C6C27C-F6E9-0EEC-1FA6-0E7A8E95B226}"/>
          </ac:spMkLst>
        </pc:spChg>
        <pc:spChg chg="add mod">
          <ac:chgData name="Damian Gordon" userId="796278f3-970d-4a3b-8137-dc597a054133" providerId="ADAL" clId="{45BE5AB9-231A-4059-8C30-6EA104990523}" dt="2024-07-02T23:10:54.849" v="4851" actId="20577"/>
          <ac:spMkLst>
            <pc:docMk/>
            <pc:sldMk cId="1250634738" sldId="478"/>
            <ac:spMk id="12" creationId="{2A56721C-B472-DECC-F19A-BDF012289C98}"/>
          </ac:spMkLst>
        </pc:spChg>
        <pc:spChg chg="add mod">
          <ac:chgData name="Damian Gordon" userId="796278f3-970d-4a3b-8137-dc597a054133" providerId="ADAL" clId="{45BE5AB9-231A-4059-8C30-6EA104990523}" dt="2024-07-02T23:11:22.534" v="4864" actId="1036"/>
          <ac:spMkLst>
            <pc:docMk/>
            <pc:sldMk cId="1250634738" sldId="478"/>
            <ac:spMk id="15" creationId="{3850B39B-0128-D594-6ADF-4364B613531C}"/>
          </ac:spMkLst>
        </pc:spChg>
        <pc:spChg chg="add mod">
          <ac:chgData name="Damian Gordon" userId="796278f3-970d-4a3b-8137-dc597a054133" providerId="ADAL" clId="{45BE5AB9-231A-4059-8C30-6EA104990523}" dt="2024-07-02T23:10:08.602" v="4840" actId="1036"/>
          <ac:spMkLst>
            <pc:docMk/>
            <pc:sldMk cId="1250634738" sldId="478"/>
            <ac:spMk id="16" creationId="{DDED93D8-B178-2D3F-5458-09DA0E96F35D}"/>
          </ac:spMkLst>
        </pc:spChg>
        <pc:spChg chg="add mod ord">
          <ac:chgData name="Damian Gordon" userId="796278f3-970d-4a3b-8137-dc597a054133" providerId="ADAL" clId="{45BE5AB9-231A-4059-8C30-6EA104990523}" dt="2024-07-02T23:12:04.629" v="4896" actId="313"/>
          <ac:spMkLst>
            <pc:docMk/>
            <pc:sldMk cId="1250634738" sldId="478"/>
            <ac:spMk id="17" creationId="{A3098C08-474B-6D96-A15A-77C34449CDB4}"/>
          </ac:spMkLst>
        </pc:spChg>
        <pc:spChg chg="add del">
          <ac:chgData name="Damian Gordon" userId="796278f3-970d-4a3b-8137-dc597a054133" providerId="ADAL" clId="{45BE5AB9-231A-4059-8C30-6EA104990523}" dt="2024-07-02T22:31:33.083" v="4466" actId="26606"/>
          <ac:spMkLst>
            <pc:docMk/>
            <pc:sldMk cId="1250634738" sldId="478"/>
            <ac:spMk id="1031" creationId="{ED704EFE-42E8-4C4D-AF32-312001F77215}"/>
          </ac:spMkLst>
        </pc:spChg>
        <pc:spChg chg="add del">
          <ac:chgData name="Damian Gordon" userId="796278f3-970d-4a3b-8137-dc597a054133" providerId="ADAL" clId="{45BE5AB9-231A-4059-8C30-6EA104990523}" dt="2024-07-02T22:30:26.505" v="4461" actId="26606"/>
          <ac:spMkLst>
            <pc:docMk/>
            <pc:sldMk cId="1250634738" sldId="478"/>
            <ac:spMk id="1033" creationId="{C7336F7B-7038-4227-BCAC-E417CC3F669D}"/>
          </ac:spMkLst>
        </pc:spChg>
        <pc:spChg chg="add del">
          <ac:chgData name="Damian Gordon" userId="796278f3-970d-4a3b-8137-dc597a054133" providerId="ADAL" clId="{45BE5AB9-231A-4059-8C30-6EA104990523}" dt="2024-07-02T23:02:04.665" v="4675" actId="26606"/>
          <ac:spMkLst>
            <pc:docMk/>
            <pc:sldMk cId="1250634738" sldId="478"/>
            <ac:spMk id="1036" creationId="{E3B4FF89-C45F-4E24-B963-61E855708F2A}"/>
          </ac:spMkLst>
        </pc:spChg>
        <pc:spChg chg="add del">
          <ac:chgData name="Damian Gordon" userId="796278f3-970d-4a3b-8137-dc597a054133" providerId="ADAL" clId="{45BE5AB9-231A-4059-8C30-6EA104990523}" dt="2024-07-02T23:02:04.665" v="4675" actId="26606"/>
          <ac:spMkLst>
            <pc:docMk/>
            <pc:sldMk cId="1250634738" sldId="478"/>
            <ac:spMk id="1038" creationId="{14F25C03-EF67-4344-8AEA-7B3FA0DED024}"/>
          </ac:spMkLst>
        </pc:spChg>
        <pc:spChg chg="add del">
          <ac:chgData name="Damian Gordon" userId="796278f3-970d-4a3b-8137-dc597a054133" providerId="ADAL" clId="{45BE5AB9-231A-4059-8C30-6EA104990523}" dt="2024-07-02T23:02:04.665" v="4675" actId="26606"/>
          <ac:spMkLst>
            <pc:docMk/>
            <pc:sldMk cId="1250634738" sldId="478"/>
            <ac:spMk id="1040" creationId="{F74793DE-3651-410B-B243-8F0B1468E6A4}"/>
          </ac:spMkLst>
        </pc:spChg>
        <pc:picChg chg="add del mod">
          <ac:chgData name="Damian Gordon" userId="796278f3-970d-4a3b-8137-dc597a054133" providerId="ADAL" clId="{45BE5AB9-231A-4059-8C30-6EA104990523}" dt="2024-07-02T22:28:40.272" v="4449" actId="478"/>
          <ac:picMkLst>
            <pc:docMk/>
            <pc:sldMk cId="1250634738" sldId="478"/>
            <ac:picMk id="2" creationId="{980F912A-E600-61E5-5D08-EBC61FDE5515}"/>
          </ac:picMkLst>
        </pc:picChg>
        <pc:picChg chg="add mod ord">
          <ac:chgData name="Damian Gordon" userId="796278f3-970d-4a3b-8137-dc597a054133" providerId="ADAL" clId="{45BE5AB9-231A-4059-8C30-6EA104990523}" dt="2024-07-02T23:11:22.534" v="4864" actId="1036"/>
          <ac:picMkLst>
            <pc:docMk/>
            <pc:sldMk cId="1250634738" sldId="478"/>
            <ac:picMk id="3" creationId="{75E62FD2-A7B2-7DA1-D37C-60D09D060D10}"/>
          </ac:picMkLst>
        </pc:picChg>
        <pc:picChg chg="mod ord">
          <ac:chgData name="Damian Gordon" userId="796278f3-970d-4a3b-8137-dc597a054133" providerId="ADAL" clId="{45BE5AB9-231A-4059-8C30-6EA104990523}" dt="2024-07-02T23:11:22.534" v="4864" actId="1036"/>
          <ac:picMkLst>
            <pc:docMk/>
            <pc:sldMk cId="1250634738" sldId="478"/>
            <ac:picMk id="6" creationId="{CA504A52-5BB9-B33F-9367-7D5E0A42B274}"/>
          </ac:picMkLst>
        </pc:picChg>
        <pc:picChg chg="mod ord">
          <ac:chgData name="Damian Gordon" userId="796278f3-970d-4a3b-8137-dc597a054133" providerId="ADAL" clId="{45BE5AB9-231A-4059-8C30-6EA104990523}" dt="2024-07-02T23:10:08.602" v="4840" actId="1036"/>
          <ac:picMkLst>
            <pc:docMk/>
            <pc:sldMk cId="1250634738" sldId="478"/>
            <ac:picMk id="7" creationId="{E59FF22B-F995-13BF-AFBA-70F455BC7770}"/>
          </ac:picMkLst>
        </pc:picChg>
        <pc:picChg chg="add del mod">
          <ac:chgData name="Damian Gordon" userId="796278f3-970d-4a3b-8137-dc597a054133" providerId="ADAL" clId="{45BE5AB9-231A-4059-8C30-6EA104990523}" dt="2024-07-02T23:08:41.866" v="4792" actId="478"/>
          <ac:picMkLst>
            <pc:docMk/>
            <pc:sldMk cId="1250634738" sldId="478"/>
            <ac:picMk id="9" creationId="{C2FD05EC-48C9-7A99-660F-E2DD77BFF611}"/>
          </ac:picMkLst>
        </pc:picChg>
        <pc:picChg chg="del">
          <ac:chgData name="Damian Gordon" userId="796278f3-970d-4a3b-8137-dc597a054133" providerId="ADAL" clId="{45BE5AB9-231A-4059-8C30-6EA104990523}" dt="2024-07-02T22:23:30.729" v="4435" actId="478"/>
          <ac:picMkLst>
            <pc:docMk/>
            <pc:sldMk cId="1250634738" sldId="478"/>
            <ac:picMk id="10" creationId="{C90DB168-6696-D6AB-FA75-5CD0EE6F0AA1}"/>
          </ac:picMkLst>
        </pc:picChg>
        <pc:picChg chg="mod ord">
          <ac:chgData name="Damian Gordon" userId="796278f3-970d-4a3b-8137-dc597a054133" providerId="ADAL" clId="{45BE5AB9-231A-4059-8C30-6EA104990523}" dt="2024-07-02T23:10:08.602" v="4840" actId="1036"/>
          <ac:picMkLst>
            <pc:docMk/>
            <pc:sldMk cId="1250634738" sldId="478"/>
            <ac:picMk id="13" creationId="{9DAE29D2-6DE4-737D-51F1-0CDEBFF4241A}"/>
          </ac:picMkLst>
        </pc:picChg>
        <pc:picChg chg="add del mod">
          <ac:chgData name="Damian Gordon" userId="796278f3-970d-4a3b-8137-dc597a054133" providerId="ADAL" clId="{45BE5AB9-231A-4059-8C30-6EA104990523}" dt="2024-07-02T23:08:58.442" v="4795" actId="478"/>
          <ac:picMkLst>
            <pc:docMk/>
            <pc:sldMk cId="1250634738" sldId="478"/>
            <ac:picMk id="14" creationId="{A1A7FF82-8AFE-5D38-2F15-C7508960FFD8}"/>
          </ac:picMkLst>
        </pc:picChg>
        <pc:picChg chg="add mod ord">
          <ac:chgData name="Damian Gordon" userId="796278f3-970d-4a3b-8137-dc597a054133" providerId="ADAL" clId="{45BE5AB9-231A-4059-8C30-6EA104990523}" dt="2024-07-02T23:10:08.602" v="4840" actId="1036"/>
          <ac:picMkLst>
            <pc:docMk/>
            <pc:sldMk cId="1250634738" sldId="478"/>
            <ac:picMk id="1026" creationId="{05D40F53-DE49-9453-EDA9-41FDE8EBF4D6}"/>
          </ac:picMkLst>
        </pc:picChg>
        <pc:picChg chg="mod ord">
          <ac:chgData name="Damian Gordon" userId="796278f3-970d-4a3b-8137-dc597a054133" providerId="ADAL" clId="{45BE5AB9-231A-4059-8C30-6EA104990523}" dt="2024-07-02T23:11:22.534" v="4864" actId="1036"/>
          <ac:picMkLst>
            <pc:docMk/>
            <pc:sldMk cId="1250634738" sldId="478"/>
            <ac:picMk id="1028" creationId="{A4915830-6DFA-52F1-D70A-C8E88B0A4B3B}"/>
          </ac:picMkLst>
        </pc:picChg>
        <pc:picChg chg="del">
          <ac:chgData name="Damian Gordon" userId="796278f3-970d-4a3b-8137-dc597a054133" providerId="ADAL" clId="{45BE5AB9-231A-4059-8C30-6EA104990523}" dt="2024-07-02T22:23:29.364" v="4434" actId="478"/>
          <ac:picMkLst>
            <pc:docMk/>
            <pc:sldMk cId="1250634738" sldId="478"/>
            <ac:picMk id="1030" creationId="{82A5E28E-26DD-9D5C-5BAE-CE984AB4BED6}"/>
          </ac:picMkLst>
        </pc:picChg>
      </pc:sldChg>
      <pc:sldChg chg="delSp add setBg delDesignElem">
        <pc:chgData name="Damian Gordon" userId="796278f3-970d-4a3b-8137-dc597a054133" providerId="ADAL" clId="{45BE5AB9-231A-4059-8C30-6EA104990523}" dt="2024-07-02T23:12:55.511" v="4898"/>
        <pc:sldMkLst>
          <pc:docMk/>
          <pc:sldMk cId="1806556789" sldId="479"/>
        </pc:sldMkLst>
        <pc:spChg chg="del">
          <ac:chgData name="Damian Gordon" userId="796278f3-970d-4a3b-8137-dc597a054133" providerId="ADAL" clId="{45BE5AB9-231A-4059-8C30-6EA104990523}" dt="2024-07-02T23:12:55.511" v="4898"/>
          <ac:spMkLst>
            <pc:docMk/>
            <pc:sldMk cId="1806556789" sldId="479"/>
            <ac:spMk id="8" creationId="{6F828D28-8E09-41CC-8229-3070B5467A96}"/>
          </ac:spMkLst>
        </pc:spChg>
        <pc:spChg chg="del">
          <ac:chgData name="Damian Gordon" userId="796278f3-970d-4a3b-8137-dc597a054133" providerId="ADAL" clId="{45BE5AB9-231A-4059-8C30-6EA104990523}" dt="2024-07-02T23:12:55.511" v="4898"/>
          <ac:spMkLst>
            <pc:docMk/>
            <pc:sldMk cId="1806556789" sldId="479"/>
            <ac:spMk id="10" creationId="{D5B012D8-7F27-4758-9AC6-C889B154BD73}"/>
          </ac:spMkLst>
        </pc:spChg>
        <pc:spChg chg="del">
          <ac:chgData name="Damian Gordon" userId="796278f3-970d-4a3b-8137-dc597a054133" providerId="ADAL" clId="{45BE5AB9-231A-4059-8C30-6EA104990523}" dt="2024-07-02T23:12:55.511" v="4898"/>
          <ac:spMkLst>
            <pc:docMk/>
            <pc:sldMk cId="1806556789" sldId="479"/>
            <ac:spMk id="12" creationId="{4063B759-00FC-46D1-9898-8E8625268FAF}"/>
          </ac:spMkLst>
        </pc:spChg>
      </pc:sldChg>
      <pc:sldChg chg="delSp add setBg delDesignElem">
        <pc:chgData name="Damian Gordon" userId="796278f3-970d-4a3b-8137-dc597a054133" providerId="ADAL" clId="{45BE5AB9-231A-4059-8C30-6EA104990523}" dt="2024-07-02T23:13:06.465" v="4900"/>
        <pc:sldMkLst>
          <pc:docMk/>
          <pc:sldMk cId="349856633" sldId="480"/>
        </pc:sldMkLst>
        <pc:spChg chg="del">
          <ac:chgData name="Damian Gordon" userId="796278f3-970d-4a3b-8137-dc597a054133" providerId="ADAL" clId="{45BE5AB9-231A-4059-8C30-6EA104990523}" dt="2024-07-02T23:13:06.465" v="4900"/>
          <ac:spMkLst>
            <pc:docMk/>
            <pc:sldMk cId="349856633" sldId="480"/>
            <ac:spMk id="5" creationId="{C1DD1A8A-57D5-4A81-AD04-532B043C5611}"/>
          </ac:spMkLst>
        </pc:spChg>
        <pc:spChg chg="del">
          <ac:chgData name="Damian Gordon" userId="796278f3-970d-4a3b-8137-dc597a054133" providerId="ADAL" clId="{45BE5AB9-231A-4059-8C30-6EA104990523}" dt="2024-07-02T23:13:06.465" v="4900"/>
          <ac:spMkLst>
            <pc:docMk/>
            <pc:sldMk cId="349856633" sldId="480"/>
            <ac:spMk id="7" creationId="{007891EC-4501-44ED-A8C8-B11B6DB767AB}"/>
          </ac:spMkLst>
        </pc:spChg>
      </pc:sldChg>
      <pc:sldChg chg="delSp modSp add mod ord">
        <pc:chgData name="Damian Gordon" userId="796278f3-970d-4a3b-8137-dc597a054133" providerId="ADAL" clId="{45BE5AB9-231A-4059-8C30-6EA104990523}" dt="2024-07-04T21:30:37.751" v="6802" actId="20577"/>
        <pc:sldMkLst>
          <pc:docMk/>
          <pc:sldMk cId="3206431685" sldId="481"/>
        </pc:sldMkLst>
        <pc:spChg chg="mod">
          <ac:chgData name="Damian Gordon" userId="796278f3-970d-4a3b-8137-dc597a054133" providerId="ADAL" clId="{45BE5AB9-231A-4059-8C30-6EA104990523}" dt="2024-07-02T23:28:46.604" v="5419" actId="20577"/>
          <ac:spMkLst>
            <pc:docMk/>
            <pc:sldMk cId="3206431685" sldId="481"/>
            <ac:spMk id="2" creationId="{2056AC5A-A420-53B3-5ABB-786AD7D29E8B}"/>
          </ac:spMkLst>
        </pc:spChg>
        <pc:spChg chg="mod">
          <ac:chgData name="Damian Gordon" userId="796278f3-970d-4a3b-8137-dc597a054133" providerId="ADAL" clId="{45BE5AB9-231A-4059-8C30-6EA104990523}" dt="2024-07-04T21:30:37.751" v="6802" actId="20577"/>
          <ac:spMkLst>
            <pc:docMk/>
            <pc:sldMk cId="3206431685" sldId="481"/>
            <ac:spMk id="3" creationId="{65FB7804-9015-5659-EC51-9C9121E7260E}"/>
          </ac:spMkLst>
        </pc:spChg>
        <pc:picChg chg="del">
          <ac:chgData name="Damian Gordon" userId="796278f3-970d-4a3b-8137-dc597a054133" providerId="ADAL" clId="{45BE5AB9-231A-4059-8C30-6EA104990523}" dt="2024-07-02T23:28:40.480" v="5403" actId="478"/>
          <ac:picMkLst>
            <pc:docMk/>
            <pc:sldMk cId="3206431685" sldId="481"/>
            <ac:picMk id="4" creationId="{FCF104F1-EC59-767C-FD73-D605A1A029AE}"/>
          </ac:picMkLst>
        </pc:picChg>
      </pc:sldChg>
      <pc:sldChg chg="modSp add mod ord">
        <pc:chgData name="Damian Gordon" userId="796278f3-970d-4a3b-8137-dc597a054133" providerId="ADAL" clId="{45BE5AB9-231A-4059-8C30-6EA104990523}" dt="2024-07-05T00:13:02.846" v="9570"/>
        <pc:sldMkLst>
          <pc:docMk/>
          <pc:sldMk cId="3546274248" sldId="482"/>
        </pc:sldMkLst>
        <pc:spChg chg="mod">
          <ac:chgData name="Damian Gordon" userId="796278f3-970d-4a3b-8137-dc597a054133" providerId="ADAL" clId="{45BE5AB9-231A-4059-8C30-6EA104990523}" dt="2024-07-02T23:49:12.081" v="5709" actId="20577"/>
          <ac:spMkLst>
            <pc:docMk/>
            <pc:sldMk cId="3546274248" sldId="482"/>
            <ac:spMk id="2" creationId="{2056AC5A-A420-53B3-5ABB-786AD7D29E8B}"/>
          </ac:spMkLst>
        </pc:spChg>
        <pc:spChg chg="mod">
          <ac:chgData name="Damian Gordon" userId="796278f3-970d-4a3b-8137-dc597a054133" providerId="ADAL" clId="{45BE5AB9-231A-4059-8C30-6EA104990523}" dt="2024-07-04T20:07:53.951" v="6143" actId="20577"/>
          <ac:spMkLst>
            <pc:docMk/>
            <pc:sldMk cId="3546274248" sldId="482"/>
            <ac:spMk id="16" creationId="{6E15B7BF-1DA4-44FD-CF58-5821E12F0E25}"/>
          </ac:spMkLst>
        </pc:spChg>
        <pc:spChg chg="mod">
          <ac:chgData name="Damian Gordon" userId="796278f3-970d-4a3b-8137-dc597a054133" providerId="ADAL" clId="{45BE5AB9-231A-4059-8C30-6EA104990523}" dt="2024-07-04T20:09:57.755" v="6208" actId="20577"/>
          <ac:spMkLst>
            <pc:docMk/>
            <pc:sldMk cId="3546274248" sldId="482"/>
            <ac:spMk id="18" creationId="{F48B5508-EDDF-0A60-9C35-12B2171DE5AA}"/>
          </ac:spMkLst>
        </pc:spChg>
        <pc:spChg chg="mod">
          <ac:chgData name="Damian Gordon" userId="796278f3-970d-4a3b-8137-dc597a054133" providerId="ADAL" clId="{45BE5AB9-231A-4059-8C30-6EA104990523}" dt="2024-07-04T20:11:32.033" v="6216" actId="20577"/>
          <ac:spMkLst>
            <pc:docMk/>
            <pc:sldMk cId="3546274248" sldId="482"/>
            <ac:spMk id="21" creationId="{6C83C9E9-0BF3-8613-9FDB-E1AEF098B274}"/>
          </ac:spMkLst>
        </pc:spChg>
        <pc:spChg chg="mod">
          <ac:chgData name="Damian Gordon" userId="796278f3-970d-4a3b-8137-dc597a054133" providerId="ADAL" clId="{45BE5AB9-231A-4059-8C30-6EA104990523}" dt="2024-07-04T20:13:22.702" v="6262" actId="20577"/>
          <ac:spMkLst>
            <pc:docMk/>
            <pc:sldMk cId="3546274248" sldId="482"/>
            <ac:spMk id="23" creationId="{764BCDA7-743A-B525-88BA-04D5CEC6CBD9}"/>
          </ac:spMkLst>
        </pc:spChg>
        <pc:spChg chg="mod">
          <ac:chgData name="Damian Gordon" userId="796278f3-970d-4a3b-8137-dc597a054133" providerId="ADAL" clId="{45BE5AB9-231A-4059-8C30-6EA104990523}" dt="2024-07-04T20:14:01.395" v="6269" actId="20577"/>
          <ac:spMkLst>
            <pc:docMk/>
            <pc:sldMk cId="3546274248" sldId="482"/>
            <ac:spMk id="26" creationId="{8962E56C-D193-6578-2FDB-6D19D5EB17C3}"/>
          </ac:spMkLst>
        </pc:spChg>
        <pc:spChg chg="mod">
          <ac:chgData name="Damian Gordon" userId="796278f3-970d-4a3b-8137-dc597a054133" providerId="ADAL" clId="{45BE5AB9-231A-4059-8C30-6EA104990523}" dt="2024-07-04T20:14:32.623" v="6318" actId="20577"/>
          <ac:spMkLst>
            <pc:docMk/>
            <pc:sldMk cId="3546274248" sldId="482"/>
            <ac:spMk id="28" creationId="{BDE70474-5226-150B-4033-DF55BE0F8435}"/>
          </ac:spMkLst>
        </pc:spChg>
        <pc:spChg chg="mod">
          <ac:chgData name="Damian Gordon" userId="796278f3-970d-4a3b-8137-dc597a054133" providerId="ADAL" clId="{45BE5AB9-231A-4059-8C30-6EA104990523}" dt="2024-07-04T20:15:49.611" v="6326" actId="20577"/>
          <ac:spMkLst>
            <pc:docMk/>
            <pc:sldMk cId="3546274248" sldId="482"/>
            <ac:spMk id="31" creationId="{F816FB59-4255-B72A-3BFC-F4398190B5B9}"/>
          </ac:spMkLst>
        </pc:spChg>
        <pc:spChg chg="mod">
          <ac:chgData name="Damian Gordon" userId="796278f3-970d-4a3b-8137-dc597a054133" providerId="ADAL" clId="{45BE5AB9-231A-4059-8C30-6EA104990523}" dt="2024-07-04T20:16:27.992" v="6409" actId="20577"/>
          <ac:spMkLst>
            <pc:docMk/>
            <pc:sldMk cId="3546274248" sldId="482"/>
            <ac:spMk id="33" creationId="{E07A16B4-3FCD-F778-217E-C53A464F818A}"/>
          </ac:spMkLst>
        </pc:spChg>
      </pc:sldChg>
      <pc:sldChg chg="modSp add mod setBg">
        <pc:chgData name="Damian Gordon" userId="796278f3-970d-4a3b-8137-dc597a054133" providerId="ADAL" clId="{45BE5AB9-231A-4059-8C30-6EA104990523}" dt="2024-07-03T02:12:00.308" v="6086" actId="20577"/>
        <pc:sldMkLst>
          <pc:docMk/>
          <pc:sldMk cId="379198112" sldId="483"/>
        </pc:sldMkLst>
        <pc:spChg chg="mod">
          <ac:chgData name="Damian Gordon" userId="796278f3-970d-4a3b-8137-dc597a054133" providerId="ADAL" clId="{45BE5AB9-231A-4059-8C30-6EA104990523}" dt="2024-07-03T02:11:44.835" v="6058" actId="20577"/>
          <ac:spMkLst>
            <pc:docMk/>
            <pc:sldMk cId="379198112" sldId="483"/>
            <ac:spMk id="5" creationId="{2BD2EC67-CE5C-DBEB-82DB-79D2DAC9B228}"/>
          </ac:spMkLst>
        </pc:spChg>
        <pc:spChg chg="mod">
          <ac:chgData name="Damian Gordon" userId="796278f3-970d-4a3b-8137-dc597a054133" providerId="ADAL" clId="{45BE5AB9-231A-4059-8C30-6EA104990523}" dt="2024-07-03T02:11:50.968" v="6070" actId="20577"/>
          <ac:spMkLst>
            <pc:docMk/>
            <pc:sldMk cId="379198112" sldId="483"/>
            <ac:spMk id="8" creationId="{42D7E195-75FE-4BD4-3EA1-460F6AD06EEC}"/>
          </ac:spMkLst>
        </pc:spChg>
        <pc:spChg chg="mod">
          <ac:chgData name="Damian Gordon" userId="796278f3-970d-4a3b-8137-dc597a054133" providerId="ADAL" clId="{45BE5AB9-231A-4059-8C30-6EA104990523}" dt="2024-07-03T02:12:00.308" v="6086" actId="20577"/>
          <ac:spMkLst>
            <pc:docMk/>
            <pc:sldMk cId="379198112" sldId="483"/>
            <ac:spMk id="11" creationId="{D9C6C27C-F6E9-0EEC-1FA6-0E7A8E95B226}"/>
          </ac:spMkLst>
        </pc:spChg>
        <pc:spChg chg="mod">
          <ac:chgData name="Damian Gordon" userId="796278f3-970d-4a3b-8137-dc597a054133" providerId="ADAL" clId="{45BE5AB9-231A-4059-8C30-6EA104990523}" dt="2024-07-02T23:49:31.200" v="5728" actId="20577"/>
          <ac:spMkLst>
            <pc:docMk/>
            <pc:sldMk cId="379198112" sldId="483"/>
            <ac:spMk id="17" creationId="{A3098C08-474B-6D96-A15A-77C34449CDB4}"/>
          </ac:spMkLst>
        </pc:spChg>
      </pc:sldChg>
      <pc:sldChg chg="addSp delSp modSp add mod ord">
        <pc:chgData name="Damian Gordon" userId="796278f3-970d-4a3b-8137-dc597a054133" providerId="ADAL" clId="{45BE5AB9-231A-4059-8C30-6EA104990523}" dt="2024-07-03T01:29:09.101" v="5807"/>
        <pc:sldMkLst>
          <pc:docMk/>
          <pc:sldMk cId="984733568" sldId="484"/>
        </pc:sldMkLst>
        <pc:spChg chg="add del mod">
          <ac:chgData name="Damian Gordon" userId="796278f3-970d-4a3b-8137-dc597a054133" providerId="ADAL" clId="{45BE5AB9-231A-4059-8C30-6EA104990523}" dt="2024-07-03T01:27:19.889" v="5793" actId="20577"/>
          <ac:spMkLst>
            <pc:docMk/>
            <pc:sldMk cId="984733568" sldId="484"/>
            <ac:spMk id="3" creationId="{65FB7804-9015-5659-EC51-9C9121E7260E}"/>
          </ac:spMkLst>
        </pc:spChg>
        <pc:spChg chg="add del mod">
          <ac:chgData name="Damian Gordon" userId="796278f3-970d-4a3b-8137-dc597a054133" providerId="ADAL" clId="{45BE5AB9-231A-4059-8C30-6EA104990523}" dt="2024-07-03T01:25:47.536" v="5731" actId="478"/>
          <ac:spMkLst>
            <pc:docMk/>
            <pc:sldMk cId="984733568" sldId="484"/>
            <ac:spMk id="5" creationId="{16715A17-C1DF-5678-A466-272BF3930A33}"/>
          </ac:spMkLst>
        </pc:spChg>
        <pc:picChg chg="add mod">
          <ac:chgData name="Damian Gordon" userId="796278f3-970d-4a3b-8137-dc597a054133" providerId="ADAL" clId="{45BE5AB9-231A-4059-8C30-6EA104990523}" dt="2024-07-03T01:27:35.657" v="5798" actId="1076"/>
          <ac:picMkLst>
            <pc:docMk/>
            <pc:sldMk cId="984733568" sldId="484"/>
            <ac:picMk id="1026" creationId="{E32F709B-8BF6-8D9A-E8F7-6A5D793133E8}"/>
          </ac:picMkLst>
        </pc:picChg>
        <pc:picChg chg="add mod">
          <ac:chgData name="Damian Gordon" userId="796278f3-970d-4a3b-8137-dc597a054133" providerId="ADAL" clId="{45BE5AB9-231A-4059-8C30-6EA104990523}" dt="2024-07-03T01:28:08.425" v="5801" actId="14100"/>
          <ac:picMkLst>
            <pc:docMk/>
            <pc:sldMk cId="984733568" sldId="484"/>
            <ac:picMk id="1028" creationId="{5F327E49-C773-0FEF-E491-3FD16E5EDB0A}"/>
          </ac:picMkLst>
        </pc:picChg>
      </pc:sldChg>
      <pc:sldChg chg="modSp add mod ord">
        <pc:chgData name="Damian Gordon" userId="796278f3-970d-4a3b-8137-dc597a054133" providerId="ADAL" clId="{45BE5AB9-231A-4059-8C30-6EA104990523}" dt="2024-07-03T02:06:44.188" v="5961" actId="20577"/>
        <pc:sldMkLst>
          <pc:docMk/>
          <pc:sldMk cId="2307912514" sldId="485"/>
        </pc:sldMkLst>
        <pc:spChg chg="mod">
          <ac:chgData name="Damian Gordon" userId="796278f3-970d-4a3b-8137-dc597a054133" providerId="ADAL" clId="{45BE5AB9-231A-4059-8C30-6EA104990523}" dt="2024-07-03T02:06:44.188" v="5961" actId="20577"/>
          <ac:spMkLst>
            <pc:docMk/>
            <pc:sldMk cId="2307912514" sldId="485"/>
            <ac:spMk id="3" creationId="{65FB7804-9015-5659-EC51-9C9121E7260E}"/>
          </ac:spMkLst>
        </pc:spChg>
      </pc:sldChg>
      <pc:sldChg chg="modSp add mod ord">
        <pc:chgData name="Damian Gordon" userId="796278f3-970d-4a3b-8137-dc597a054133" providerId="ADAL" clId="{45BE5AB9-231A-4059-8C30-6EA104990523}" dt="2024-07-04T13:26:57.278" v="6137" actId="20577"/>
        <pc:sldMkLst>
          <pc:docMk/>
          <pc:sldMk cId="1380855924" sldId="490"/>
        </pc:sldMkLst>
        <pc:spChg chg="mod">
          <ac:chgData name="Damian Gordon" userId="796278f3-970d-4a3b-8137-dc597a054133" providerId="ADAL" clId="{45BE5AB9-231A-4059-8C30-6EA104990523}" dt="2024-07-04T13:26:51.701" v="6123" actId="20577"/>
          <ac:spMkLst>
            <pc:docMk/>
            <pc:sldMk cId="1380855924" sldId="490"/>
            <ac:spMk id="2" creationId="{2056AC5A-A420-53B3-5ABB-786AD7D29E8B}"/>
          </ac:spMkLst>
        </pc:spChg>
        <pc:spChg chg="mod">
          <ac:chgData name="Damian Gordon" userId="796278f3-970d-4a3b-8137-dc597a054133" providerId="ADAL" clId="{45BE5AB9-231A-4059-8C30-6EA104990523}" dt="2024-07-04T13:26:57.278" v="6137" actId="20577"/>
          <ac:spMkLst>
            <pc:docMk/>
            <pc:sldMk cId="1380855924" sldId="490"/>
            <ac:spMk id="3" creationId="{65FB7804-9015-5659-EC51-9C9121E7260E}"/>
          </ac:spMkLst>
        </pc:spChg>
      </pc:sldChg>
      <pc:sldChg chg="addSp delSp modSp add mod ord">
        <pc:chgData name="Damian Gordon" userId="796278f3-970d-4a3b-8137-dc597a054133" providerId="ADAL" clId="{45BE5AB9-231A-4059-8C30-6EA104990523}" dt="2024-07-04T21:34:14.129" v="6892" actId="20577"/>
        <pc:sldMkLst>
          <pc:docMk/>
          <pc:sldMk cId="2429902519" sldId="491"/>
        </pc:sldMkLst>
        <pc:spChg chg="mod">
          <ac:chgData name="Damian Gordon" userId="796278f3-970d-4a3b-8137-dc597a054133" providerId="ADAL" clId="{45BE5AB9-231A-4059-8C30-6EA104990523}" dt="2024-07-04T21:34:14.129" v="6892" actId="20577"/>
          <ac:spMkLst>
            <pc:docMk/>
            <pc:sldMk cId="2429902519" sldId="491"/>
            <ac:spMk id="3" creationId="{65FB7804-9015-5659-EC51-9C9121E7260E}"/>
          </ac:spMkLst>
        </pc:spChg>
        <pc:spChg chg="add mod">
          <ac:chgData name="Damian Gordon" userId="796278f3-970d-4a3b-8137-dc597a054133" providerId="ADAL" clId="{45BE5AB9-231A-4059-8C30-6EA104990523}" dt="2024-07-04T21:25:33.087" v="6747" actId="164"/>
          <ac:spMkLst>
            <pc:docMk/>
            <pc:sldMk cId="2429902519" sldId="491"/>
            <ac:spMk id="4" creationId="{72B0F02A-08A4-7338-325E-6355C163145C}"/>
          </ac:spMkLst>
        </pc:spChg>
        <pc:spChg chg="add del">
          <ac:chgData name="Damian Gordon" userId="796278f3-970d-4a3b-8137-dc597a054133" providerId="ADAL" clId="{45BE5AB9-231A-4059-8C30-6EA104990523}" dt="2024-07-04T20:58:01.964" v="6537" actId="478"/>
          <ac:spMkLst>
            <pc:docMk/>
            <pc:sldMk cId="2429902519" sldId="491"/>
            <ac:spMk id="4" creationId="{D385B424-4B28-0FC8-4B8C-95E96EB04759}"/>
          </ac:spMkLst>
        </pc:spChg>
        <pc:spChg chg="add del">
          <ac:chgData name="Damian Gordon" userId="796278f3-970d-4a3b-8137-dc597a054133" providerId="ADAL" clId="{45BE5AB9-231A-4059-8C30-6EA104990523}" dt="2024-07-04T20:58:26.216" v="6539" actId="478"/>
          <ac:spMkLst>
            <pc:docMk/>
            <pc:sldMk cId="2429902519" sldId="491"/>
            <ac:spMk id="5" creationId="{12248565-DBAD-CEC3-1166-C0C649228994}"/>
          </ac:spMkLst>
        </pc:spChg>
        <pc:spChg chg="add del mod">
          <ac:chgData name="Damian Gordon" userId="796278f3-970d-4a3b-8137-dc597a054133" providerId="ADAL" clId="{45BE5AB9-231A-4059-8C30-6EA104990523}" dt="2024-07-04T21:05:21.278" v="6552" actId="478"/>
          <ac:spMkLst>
            <pc:docMk/>
            <pc:sldMk cId="2429902519" sldId="491"/>
            <ac:spMk id="6" creationId="{6AC75083-401E-4833-CEDB-D49445FE78A2}"/>
          </ac:spMkLst>
        </pc:spChg>
        <pc:spChg chg="add mod">
          <ac:chgData name="Damian Gordon" userId="796278f3-970d-4a3b-8137-dc597a054133" providerId="ADAL" clId="{45BE5AB9-231A-4059-8C30-6EA104990523}" dt="2024-07-04T21:05:54.202" v="6564" actId="164"/>
          <ac:spMkLst>
            <pc:docMk/>
            <pc:sldMk cId="2429902519" sldId="491"/>
            <ac:spMk id="8" creationId="{6FB0BA86-C96C-4342-22B8-015DB6304948}"/>
          </ac:spMkLst>
        </pc:spChg>
        <pc:spChg chg="add mod">
          <ac:chgData name="Damian Gordon" userId="796278f3-970d-4a3b-8137-dc597a054133" providerId="ADAL" clId="{45BE5AB9-231A-4059-8C30-6EA104990523}" dt="2024-07-04T21:07:05.403" v="6576" actId="164"/>
          <ac:spMkLst>
            <pc:docMk/>
            <pc:sldMk cId="2429902519" sldId="491"/>
            <ac:spMk id="10" creationId="{0CEB6671-2888-0271-68EA-BD75AA44476B}"/>
          </ac:spMkLst>
        </pc:spChg>
        <pc:spChg chg="mod">
          <ac:chgData name="Damian Gordon" userId="796278f3-970d-4a3b-8137-dc597a054133" providerId="ADAL" clId="{45BE5AB9-231A-4059-8C30-6EA104990523}" dt="2024-07-04T21:07:11.275" v="6577"/>
          <ac:spMkLst>
            <pc:docMk/>
            <pc:sldMk cId="2429902519" sldId="491"/>
            <ac:spMk id="14" creationId="{3FB91F1C-970B-F7E6-126B-B5D02F1B3411}"/>
          </ac:spMkLst>
        </pc:spChg>
        <pc:spChg chg="add mod">
          <ac:chgData name="Damian Gordon" userId="796278f3-970d-4a3b-8137-dc597a054133" providerId="ADAL" clId="{45BE5AB9-231A-4059-8C30-6EA104990523}" dt="2024-07-04T21:08:56.615" v="6596" actId="164"/>
          <ac:spMkLst>
            <pc:docMk/>
            <pc:sldMk cId="2429902519" sldId="491"/>
            <ac:spMk id="15" creationId="{CE495EF3-E97E-4A2A-8DDC-90FC67A45F99}"/>
          </ac:spMkLst>
        </pc:spChg>
        <pc:grpChg chg="add mod">
          <ac:chgData name="Damian Gordon" userId="796278f3-970d-4a3b-8137-dc597a054133" providerId="ADAL" clId="{45BE5AB9-231A-4059-8C30-6EA104990523}" dt="2024-07-04T21:25:33.087" v="6747" actId="164"/>
          <ac:grpSpMkLst>
            <pc:docMk/>
            <pc:sldMk cId="2429902519" sldId="491"/>
            <ac:grpSpMk id="5" creationId="{2AC56367-3255-AAF9-F3CF-6F6CE9F56C59}"/>
          </ac:grpSpMkLst>
        </pc:grpChg>
        <pc:grpChg chg="add del mod">
          <ac:chgData name="Damian Gordon" userId="796278f3-970d-4a3b-8137-dc597a054133" providerId="ADAL" clId="{45BE5AB9-231A-4059-8C30-6EA104990523}" dt="2024-07-04T21:10:19.412" v="6602" actId="478"/>
          <ac:grpSpMkLst>
            <pc:docMk/>
            <pc:sldMk cId="2429902519" sldId="491"/>
            <ac:grpSpMk id="9" creationId="{E5B25047-DFE5-FE7E-F82E-BF2F2B2F5B58}"/>
          </ac:grpSpMkLst>
        </pc:grpChg>
        <pc:grpChg chg="add del mod">
          <ac:chgData name="Damian Gordon" userId="796278f3-970d-4a3b-8137-dc597a054133" providerId="ADAL" clId="{45BE5AB9-231A-4059-8C30-6EA104990523}" dt="2024-07-04T21:10:19.412" v="6602" actId="478"/>
          <ac:grpSpMkLst>
            <pc:docMk/>
            <pc:sldMk cId="2429902519" sldId="491"/>
            <ac:grpSpMk id="11" creationId="{DD8FD813-76AE-7E81-E5F1-07EB74E164A2}"/>
          </ac:grpSpMkLst>
        </pc:grpChg>
        <pc:grpChg chg="add del mod">
          <ac:chgData name="Damian Gordon" userId="796278f3-970d-4a3b-8137-dc597a054133" providerId="ADAL" clId="{45BE5AB9-231A-4059-8C30-6EA104990523}" dt="2024-07-04T21:07:13.035" v="6578" actId="478"/>
          <ac:grpSpMkLst>
            <pc:docMk/>
            <pc:sldMk cId="2429902519" sldId="491"/>
            <ac:grpSpMk id="12" creationId="{88F58462-44E1-FD6A-2420-2BEC08490CC7}"/>
          </ac:grpSpMkLst>
        </pc:grpChg>
        <pc:grpChg chg="add del mod">
          <ac:chgData name="Damian Gordon" userId="796278f3-970d-4a3b-8137-dc597a054133" providerId="ADAL" clId="{45BE5AB9-231A-4059-8C30-6EA104990523}" dt="2024-07-04T21:10:19.412" v="6602" actId="478"/>
          <ac:grpSpMkLst>
            <pc:docMk/>
            <pc:sldMk cId="2429902519" sldId="491"/>
            <ac:grpSpMk id="16" creationId="{37D360CD-3445-B36E-31BA-D0A8BD772023}"/>
          </ac:grpSpMkLst>
        </pc:grpChg>
        <pc:picChg chg="mod">
          <ac:chgData name="Damian Gordon" userId="796278f3-970d-4a3b-8137-dc597a054133" providerId="ADAL" clId="{45BE5AB9-231A-4059-8C30-6EA104990523}" dt="2024-07-04T21:07:11.275" v="6577"/>
          <ac:picMkLst>
            <pc:docMk/>
            <pc:sldMk cId="2429902519" sldId="491"/>
            <ac:picMk id="13" creationId="{B334794E-2CE0-BD92-D2F8-1FCE02767533}"/>
          </ac:picMkLst>
        </pc:picChg>
        <pc:picChg chg="add mod">
          <ac:chgData name="Damian Gordon" userId="796278f3-970d-4a3b-8137-dc597a054133" providerId="ADAL" clId="{45BE5AB9-231A-4059-8C30-6EA104990523}" dt="2024-07-04T21:25:33.087" v="6747" actId="164"/>
          <ac:picMkLst>
            <pc:docMk/>
            <pc:sldMk cId="2429902519" sldId="491"/>
            <ac:picMk id="1026" creationId="{10512931-265A-3D14-4DA0-DCF7A8C52745}"/>
          </ac:picMkLst>
        </pc:picChg>
        <pc:picChg chg="add mod">
          <ac:chgData name="Damian Gordon" userId="796278f3-970d-4a3b-8137-dc597a054133" providerId="ADAL" clId="{45BE5AB9-231A-4059-8C30-6EA104990523}" dt="2024-07-04T21:05:54.202" v="6564" actId="164"/>
          <ac:picMkLst>
            <pc:docMk/>
            <pc:sldMk cId="2429902519" sldId="491"/>
            <ac:picMk id="1030" creationId="{E1E0A39F-448A-AAF5-C6BA-06A091626114}"/>
          </ac:picMkLst>
        </pc:picChg>
        <pc:picChg chg="add mod">
          <ac:chgData name="Damian Gordon" userId="796278f3-970d-4a3b-8137-dc597a054133" providerId="ADAL" clId="{45BE5AB9-231A-4059-8C30-6EA104990523}" dt="2024-07-04T21:07:05.403" v="6576" actId="164"/>
          <ac:picMkLst>
            <pc:docMk/>
            <pc:sldMk cId="2429902519" sldId="491"/>
            <ac:picMk id="1032" creationId="{68706EFD-DADD-A8DC-B4E3-944004E44863}"/>
          </ac:picMkLst>
        </pc:picChg>
        <pc:picChg chg="add mod">
          <ac:chgData name="Damian Gordon" userId="796278f3-970d-4a3b-8137-dc597a054133" providerId="ADAL" clId="{45BE5AB9-231A-4059-8C30-6EA104990523}" dt="2024-07-04T21:08:56.615" v="6596" actId="164"/>
          <ac:picMkLst>
            <pc:docMk/>
            <pc:sldMk cId="2429902519" sldId="491"/>
            <ac:picMk id="1034" creationId="{43271DDA-090B-4ECA-BE3D-F2850D4274DF}"/>
          </ac:picMkLst>
        </pc:picChg>
      </pc:sldChg>
      <pc:sldChg chg="addSp delSp modSp add mod">
        <pc:chgData name="Damian Gordon" userId="796278f3-970d-4a3b-8137-dc597a054133" providerId="ADAL" clId="{45BE5AB9-231A-4059-8C30-6EA104990523}" dt="2024-07-04T21:40:27.632" v="7230" actId="164"/>
        <pc:sldMkLst>
          <pc:docMk/>
          <pc:sldMk cId="604262449" sldId="492"/>
        </pc:sldMkLst>
        <pc:spChg chg="mod">
          <ac:chgData name="Damian Gordon" userId="796278f3-970d-4a3b-8137-dc597a054133" providerId="ADAL" clId="{45BE5AB9-231A-4059-8C30-6EA104990523}" dt="2024-07-04T21:39:00.200" v="7202" actId="404"/>
          <ac:spMkLst>
            <pc:docMk/>
            <pc:sldMk cId="604262449" sldId="492"/>
            <ac:spMk id="3" creationId="{65FB7804-9015-5659-EC51-9C9121E7260E}"/>
          </ac:spMkLst>
        </pc:spChg>
        <pc:spChg chg="add mod">
          <ac:chgData name="Damian Gordon" userId="796278f3-970d-4a3b-8137-dc597a054133" providerId="ADAL" clId="{45BE5AB9-231A-4059-8C30-6EA104990523}" dt="2024-07-04T21:40:27.632" v="7230" actId="164"/>
          <ac:spMkLst>
            <pc:docMk/>
            <pc:sldMk cId="604262449" sldId="492"/>
            <ac:spMk id="4" creationId="{20D6C6EA-C87D-FEB0-78A5-5DEFBDF52E88}"/>
          </ac:spMkLst>
        </pc:spChg>
        <pc:spChg chg="add del mod">
          <ac:chgData name="Damian Gordon" userId="796278f3-970d-4a3b-8137-dc597a054133" providerId="ADAL" clId="{45BE5AB9-231A-4059-8C30-6EA104990523}" dt="2024-07-04T21:16:14.878" v="6612" actId="478"/>
          <ac:spMkLst>
            <pc:docMk/>
            <pc:sldMk cId="604262449" sldId="492"/>
            <ac:spMk id="4" creationId="{8E1A4333-7A82-D9C0-F925-2B7ED0B77D3F}"/>
          </ac:spMkLst>
        </pc:spChg>
        <pc:spChg chg="mod">
          <ac:chgData name="Damian Gordon" userId="796278f3-970d-4a3b-8137-dc597a054133" providerId="ADAL" clId="{45BE5AB9-231A-4059-8C30-6EA104990523}" dt="2024-07-04T21:39:32.164" v="7225" actId="1038"/>
          <ac:spMkLst>
            <pc:docMk/>
            <pc:sldMk cId="604262449" sldId="492"/>
            <ac:spMk id="8" creationId="{6FB0BA86-C96C-4342-22B8-015DB6304948}"/>
          </ac:spMkLst>
        </pc:spChg>
        <pc:spChg chg="mod">
          <ac:chgData name="Damian Gordon" userId="796278f3-970d-4a3b-8137-dc597a054133" providerId="ADAL" clId="{45BE5AB9-231A-4059-8C30-6EA104990523}" dt="2024-07-04T21:39:32.164" v="7225" actId="1038"/>
          <ac:spMkLst>
            <pc:docMk/>
            <pc:sldMk cId="604262449" sldId="492"/>
            <ac:spMk id="10" creationId="{0CEB6671-2888-0271-68EA-BD75AA44476B}"/>
          </ac:spMkLst>
        </pc:spChg>
        <pc:spChg chg="mod">
          <ac:chgData name="Damian Gordon" userId="796278f3-970d-4a3b-8137-dc597a054133" providerId="ADAL" clId="{45BE5AB9-231A-4059-8C30-6EA104990523}" dt="2024-07-04T21:39:32.164" v="7225" actId="1038"/>
          <ac:spMkLst>
            <pc:docMk/>
            <pc:sldMk cId="604262449" sldId="492"/>
            <ac:spMk id="15" creationId="{CE495EF3-E97E-4A2A-8DDC-90FC67A45F99}"/>
          </ac:spMkLst>
        </pc:spChg>
        <pc:grpChg chg="add mod">
          <ac:chgData name="Damian Gordon" userId="796278f3-970d-4a3b-8137-dc597a054133" providerId="ADAL" clId="{45BE5AB9-231A-4059-8C30-6EA104990523}" dt="2024-07-04T21:40:27.632" v="7230" actId="164"/>
          <ac:grpSpMkLst>
            <pc:docMk/>
            <pc:sldMk cId="604262449" sldId="492"/>
            <ac:grpSpMk id="5" creationId="{D128F57D-84AC-AF27-10B0-65D10BC9C903}"/>
          </ac:grpSpMkLst>
        </pc:grpChg>
        <pc:grpChg chg="mod">
          <ac:chgData name="Damian Gordon" userId="796278f3-970d-4a3b-8137-dc597a054133" providerId="ADAL" clId="{45BE5AB9-231A-4059-8C30-6EA104990523}" dt="2024-07-04T21:39:32.164" v="7225" actId="1038"/>
          <ac:grpSpMkLst>
            <pc:docMk/>
            <pc:sldMk cId="604262449" sldId="492"/>
            <ac:grpSpMk id="9" creationId="{E5B25047-DFE5-FE7E-F82E-BF2F2B2F5B58}"/>
          </ac:grpSpMkLst>
        </pc:grpChg>
        <pc:grpChg chg="mod">
          <ac:chgData name="Damian Gordon" userId="796278f3-970d-4a3b-8137-dc597a054133" providerId="ADAL" clId="{45BE5AB9-231A-4059-8C30-6EA104990523}" dt="2024-07-04T21:39:32.164" v="7225" actId="1038"/>
          <ac:grpSpMkLst>
            <pc:docMk/>
            <pc:sldMk cId="604262449" sldId="492"/>
            <ac:grpSpMk id="11" creationId="{DD8FD813-76AE-7E81-E5F1-07EB74E164A2}"/>
          </ac:grpSpMkLst>
        </pc:grpChg>
        <pc:grpChg chg="mod">
          <ac:chgData name="Damian Gordon" userId="796278f3-970d-4a3b-8137-dc597a054133" providerId="ADAL" clId="{45BE5AB9-231A-4059-8C30-6EA104990523}" dt="2024-07-04T21:39:32.164" v="7225" actId="1038"/>
          <ac:grpSpMkLst>
            <pc:docMk/>
            <pc:sldMk cId="604262449" sldId="492"/>
            <ac:grpSpMk id="16" creationId="{37D360CD-3445-B36E-31BA-D0A8BD772023}"/>
          </ac:grpSpMkLst>
        </pc:grpChg>
        <pc:picChg chg="mod">
          <ac:chgData name="Damian Gordon" userId="796278f3-970d-4a3b-8137-dc597a054133" providerId="ADAL" clId="{45BE5AB9-231A-4059-8C30-6EA104990523}" dt="2024-07-04T21:39:32.164" v="7225" actId="1038"/>
          <ac:picMkLst>
            <pc:docMk/>
            <pc:sldMk cId="604262449" sldId="492"/>
            <ac:picMk id="1030" creationId="{E1E0A39F-448A-AAF5-C6BA-06A091626114}"/>
          </ac:picMkLst>
        </pc:picChg>
        <pc:picChg chg="mod">
          <ac:chgData name="Damian Gordon" userId="796278f3-970d-4a3b-8137-dc597a054133" providerId="ADAL" clId="{45BE5AB9-231A-4059-8C30-6EA104990523}" dt="2024-07-04T21:39:32.164" v="7225" actId="1038"/>
          <ac:picMkLst>
            <pc:docMk/>
            <pc:sldMk cId="604262449" sldId="492"/>
            <ac:picMk id="1032" creationId="{68706EFD-DADD-A8DC-B4E3-944004E44863}"/>
          </ac:picMkLst>
        </pc:picChg>
        <pc:picChg chg="mod">
          <ac:chgData name="Damian Gordon" userId="796278f3-970d-4a3b-8137-dc597a054133" providerId="ADAL" clId="{45BE5AB9-231A-4059-8C30-6EA104990523}" dt="2024-07-04T21:39:32.164" v="7225" actId="1038"/>
          <ac:picMkLst>
            <pc:docMk/>
            <pc:sldMk cId="604262449" sldId="492"/>
            <ac:picMk id="1034" creationId="{43271DDA-090B-4ECA-BE3D-F2850D4274DF}"/>
          </ac:picMkLst>
        </pc:picChg>
        <pc:picChg chg="add mod">
          <ac:chgData name="Damian Gordon" userId="796278f3-970d-4a3b-8137-dc597a054133" providerId="ADAL" clId="{45BE5AB9-231A-4059-8C30-6EA104990523}" dt="2024-07-04T21:40:27.632" v="7230" actId="164"/>
          <ac:picMkLst>
            <pc:docMk/>
            <pc:sldMk cId="604262449" sldId="492"/>
            <ac:picMk id="2050" creationId="{2234326F-D4D6-A5D5-675E-50A90ACC6343}"/>
          </ac:picMkLst>
        </pc:picChg>
      </pc:sldChg>
      <pc:sldChg chg="delSp modSp add mod ord">
        <pc:chgData name="Damian Gordon" userId="796278f3-970d-4a3b-8137-dc597a054133" providerId="ADAL" clId="{45BE5AB9-231A-4059-8C30-6EA104990523}" dt="2024-07-04T22:16:07.130" v="7290" actId="20577"/>
        <pc:sldMkLst>
          <pc:docMk/>
          <pc:sldMk cId="2042089025" sldId="493"/>
        </pc:sldMkLst>
        <pc:spChg chg="mod">
          <ac:chgData name="Damian Gordon" userId="796278f3-970d-4a3b-8137-dc597a054133" providerId="ADAL" clId="{45BE5AB9-231A-4059-8C30-6EA104990523}" dt="2024-07-04T22:16:07.130" v="7290" actId="20577"/>
          <ac:spMkLst>
            <pc:docMk/>
            <pc:sldMk cId="2042089025" sldId="493"/>
            <ac:spMk id="3" creationId="{65FB7804-9015-5659-EC51-9C9121E7260E}"/>
          </ac:spMkLst>
        </pc:spChg>
        <pc:grpChg chg="del">
          <ac:chgData name="Damian Gordon" userId="796278f3-970d-4a3b-8137-dc597a054133" providerId="ADAL" clId="{45BE5AB9-231A-4059-8C30-6EA104990523}" dt="2024-07-04T21:28:27.814" v="6749" actId="478"/>
          <ac:grpSpMkLst>
            <pc:docMk/>
            <pc:sldMk cId="2042089025" sldId="493"/>
            <ac:grpSpMk id="5" creationId="{2AC56367-3255-AAF9-F3CF-6F6CE9F56C59}"/>
          </ac:grpSpMkLst>
        </pc:grpChg>
      </pc:sldChg>
      <pc:sldChg chg="addSp delSp modSp add mod ord">
        <pc:chgData name="Damian Gordon" userId="796278f3-970d-4a3b-8137-dc597a054133" providerId="ADAL" clId="{45BE5AB9-231A-4059-8C30-6EA104990523}" dt="2024-07-04T22:18:40.425" v="7347" actId="1076"/>
        <pc:sldMkLst>
          <pc:docMk/>
          <pc:sldMk cId="3013569237" sldId="494"/>
        </pc:sldMkLst>
        <pc:spChg chg="del">
          <ac:chgData name="Damian Gordon" userId="796278f3-970d-4a3b-8137-dc597a054133" providerId="ADAL" clId="{45BE5AB9-231A-4059-8C30-6EA104990523}" dt="2024-07-04T22:17:40.204" v="7292" actId="478"/>
          <ac:spMkLst>
            <pc:docMk/>
            <pc:sldMk cId="3013569237" sldId="494"/>
            <ac:spMk id="3" creationId="{65FB7804-9015-5659-EC51-9C9121E7260E}"/>
          </ac:spMkLst>
        </pc:spChg>
        <pc:spChg chg="add del mod">
          <ac:chgData name="Damian Gordon" userId="796278f3-970d-4a3b-8137-dc597a054133" providerId="ADAL" clId="{45BE5AB9-231A-4059-8C30-6EA104990523}" dt="2024-07-04T22:17:43.144" v="7293" actId="478"/>
          <ac:spMkLst>
            <pc:docMk/>
            <pc:sldMk cId="3013569237" sldId="494"/>
            <ac:spMk id="5" creationId="{E1D18186-312E-2638-116E-E6E6318D2EAF}"/>
          </ac:spMkLst>
        </pc:spChg>
        <pc:spChg chg="add mod">
          <ac:chgData name="Damian Gordon" userId="796278f3-970d-4a3b-8137-dc597a054133" providerId="ADAL" clId="{45BE5AB9-231A-4059-8C30-6EA104990523}" dt="2024-07-04T22:18:18.457" v="7342" actId="20577"/>
          <ac:spMkLst>
            <pc:docMk/>
            <pc:sldMk cId="3013569237" sldId="494"/>
            <ac:spMk id="6" creationId="{EBA23C85-798B-E3B5-0111-08344241F6A3}"/>
          </ac:spMkLst>
        </pc:spChg>
        <pc:picChg chg="add mod">
          <ac:chgData name="Damian Gordon" userId="796278f3-970d-4a3b-8137-dc597a054133" providerId="ADAL" clId="{45BE5AB9-231A-4059-8C30-6EA104990523}" dt="2024-07-04T22:18:40.425" v="7347" actId="1076"/>
          <ac:picMkLst>
            <pc:docMk/>
            <pc:sldMk cId="3013569237" sldId="494"/>
            <ac:picMk id="4098" creationId="{0C0EC32F-461A-D86D-271F-A68B6417B5A8}"/>
          </ac:picMkLst>
        </pc:picChg>
      </pc:sldChg>
      <pc:sldChg chg="modSp add mod ord">
        <pc:chgData name="Damian Gordon" userId="796278f3-970d-4a3b-8137-dc597a054133" providerId="ADAL" clId="{45BE5AB9-231A-4059-8C30-6EA104990523}" dt="2024-07-05T00:13:06.866" v="9572"/>
        <pc:sldMkLst>
          <pc:docMk/>
          <pc:sldMk cId="2129605758" sldId="495"/>
        </pc:sldMkLst>
        <pc:spChg chg="mod">
          <ac:chgData name="Damian Gordon" userId="796278f3-970d-4a3b-8137-dc597a054133" providerId="ADAL" clId="{45BE5AB9-231A-4059-8C30-6EA104990523}" dt="2024-07-04T23:07:50.297" v="8108" actId="115"/>
          <ac:spMkLst>
            <pc:docMk/>
            <pc:sldMk cId="2129605758" sldId="495"/>
            <ac:spMk id="3" creationId="{65FB7804-9015-5659-EC51-9C9121E7260E}"/>
          </ac:spMkLst>
        </pc:spChg>
      </pc:sldChg>
      <pc:sldChg chg="add del">
        <pc:chgData name="Damian Gordon" userId="796278f3-970d-4a3b-8137-dc597a054133" providerId="ADAL" clId="{45BE5AB9-231A-4059-8C30-6EA104990523}" dt="2024-07-04T22:17:44.687" v="7295"/>
        <pc:sldMkLst>
          <pc:docMk/>
          <pc:sldMk cId="2936821892" sldId="495"/>
        </pc:sldMkLst>
      </pc:sldChg>
      <pc:sldChg chg="modSp add mod ord">
        <pc:chgData name="Damian Gordon" userId="796278f3-970d-4a3b-8137-dc597a054133" providerId="ADAL" clId="{45BE5AB9-231A-4059-8C30-6EA104990523}" dt="2024-07-04T22:25:12.544" v="7798" actId="20577"/>
        <pc:sldMkLst>
          <pc:docMk/>
          <pc:sldMk cId="916282007" sldId="496"/>
        </pc:sldMkLst>
        <pc:spChg chg="mod">
          <ac:chgData name="Damian Gordon" userId="796278f3-970d-4a3b-8137-dc597a054133" providerId="ADAL" clId="{45BE5AB9-231A-4059-8C30-6EA104990523}" dt="2024-07-04T22:25:12.544" v="7798" actId="20577"/>
          <ac:spMkLst>
            <pc:docMk/>
            <pc:sldMk cId="916282007" sldId="496"/>
            <ac:spMk id="3" creationId="{65FB7804-9015-5659-EC51-9C9121E7260E}"/>
          </ac:spMkLst>
        </pc:spChg>
      </pc:sldChg>
      <pc:sldChg chg="addSp delSp modSp add del mod">
        <pc:chgData name="Damian Gordon" userId="796278f3-970d-4a3b-8137-dc597a054133" providerId="ADAL" clId="{45BE5AB9-231A-4059-8C30-6EA104990523}" dt="2024-07-04T23:18:48.750" v="8540"/>
        <pc:sldMkLst>
          <pc:docMk/>
          <pc:sldMk cId="1714894558" sldId="497"/>
        </pc:sldMkLst>
        <pc:spChg chg="add del mod">
          <ac:chgData name="Damian Gordon" userId="796278f3-970d-4a3b-8137-dc597a054133" providerId="ADAL" clId="{45BE5AB9-231A-4059-8C30-6EA104990523}" dt="2024-07-04T23:05:10.002" v="8090" actId="478"/>
          <ac:spMkLst>
            <pc:docMk/>
            <pc:sldMk cId="1714894558" sldId="497"/>
            <ac:spMk id="3" creationId="{65FB7804-9015-5659-EC51-9C9121E7260E}"/>
          </ac:spMkLst>
        </pc:spChg>
        <pc:spChg chg="add del mod">
          <ac:chgData name="Damian Gordon" userId="796278f3-970d-4a3b-8137-dc597a054133" providerId="ADAL" clId="{45BE5AB9-231A-4059-8C30-6EA104990523}" dt="2024-07-04T23:05:10.002" v="8090" actId="478"/>
          <ac:spMkLst>
            <pc:docMk/>
            <pc:sldMk cId="1714894558" sldId="497"/>
            <ac:spMk id="5" creationId="{61CFC088-721E-63BF-EB6A-065F2600ABD4}"/>
          </ac:spMkLst>
        </pc:spChg>
        <pc:picChg chg="add mod">
          <ac:chgData name="Damian Gordon" userId="796278f3-970d-4a3b-8137-dc597a054133" providerId="ADAL" clId="{45BE5AB9-231A-4059-8C30-6EA104990523}" dt="2024-07-04T23:18:48.750" v="8540"/>
          <ac:picMkLst>
            <pc:docMk/>
            <pc:sldMk cId="1714894558" sldId="497"/>
            <ac:picMk id="6" creationId="{2E9BB350-BF28-3259-F0F6-9E332C870292}"/>
          </ac:picMkLst>
        </pc:picChg>
        <pc:picChg chg="add del mod">
          <ac:chgData name="Damian Gordon" userId="796278f3-970d-4a3b-8137-dc597a054133" providerId="ADAL" clId="{45BE5AB9-231A-4059-8C30-6EA104990523}" dt="2024-07-04T23:08:12.546" v="8144" actId="1036"/>
          <ac:picMkLst>
            <pc:docMk/>
            <pc:sldMk cId="1714894558" sldId="497"/>
            <ac:picMk id="5122" creationId="{267AD667-6C7C-CB80-5611-579A6EFE3099}"/>
          </ac:picMkLst>
        </pc:picChg>
        <pc:picChg chg="add del mod">
          <ac:chgData name="Damian Gordon" userId="796278f3-970d-4a3b-8137-dc597a054133" providerId="ADAL" clId="{45BE5AB9-231A-4059-8C30-6EA104990523}" dt="2024-07-04T23:05:06.103" v="8088" actId="14100"/>
          <ac:picMkLst>
            <pc:docMk/>
            <pc:sldMk cId="1714894558" sldId="497"/>
            <ac:picMk id="5124" creationId="{EFD73146-DD3B-C2D1-1218-0EE356A135CC}"/>
          </ac:picMkLst>
        </pc:picChg>
      </pc:sldChg>
      <pc:sldChg chg="addSp delSp modSp add mod">
        <pc:chgData name="Damian Gordon" userId="796278f3-970d-4a3b-8137-dc597a054133" providerId="ADAL" clId="{45BE5AB9-231A-4059-8C30-6EA104990523}" dt="2024-07-04T23:18:16.914" v="8539" actId="1038"/>
        <pc:sldMkLst>
          <pc:docMk/>
          <pc:sldMk cId="3235607215" sldId="498"/>
        </pc:sldMkLst>
        <pc:spChg chg="mod">
          <ac:chgData name="Damian Gordon" userId="796278f3-970d-4a3b-8137-dc597a054133" providerId="ADAL" clId="{45BE5AB9-231A-4059-8C30-6EA104990523}" dt="2024-07-04T23:12:26.966" v="8345" actId="20577"/>
          <ac:spMkLst>
            <pc:docMk/>
            <pc:sldMk cId="3235607215" sldId="498"/>
            <ac:spMk id="3" creationId="{65FB7804-9015-5659-EC51-9C9121E7260E}"/>
          </ac:spMkLst>
        </pc:spChg>
        <pc:picChg chg="add mod">
          <ac:chgData name="Damian Gordon" userId="796278f3-970d-4a3b-8137-dc597a054133" providerId="ADAL" clId="{45BE5AB9-231A-4059-8C30-6EA104990523}" dt="2024-07-04T23:09:24.054" v="8145"/>
          <ac:picMkLst>
            <pc:docMk/>
            <pc:sldMk cId="3235607215" sldId="498"/>
            <ac:picMk id="4" creationId="{88092E97-2B5D-DABD-1BA3-B5C547C4271C}"/>
          </ac:picMkLst>
        </pc:picChg>
        <pc:picChg chg="add mod">
          <ac:chgData name="Damian Gordon" userId="796278f3-970d-4a3b-8137-dc597a054133" providerId="ADAL" clId="{45BE5AB9-231A-4059-8C30-6EA104990523}" dt="2024-07-04T23:18:16.914" v="8539" actId="1038"/>
          <ac:picMkLst>
            <pc:docMk/>
            <pc:sldMk cId="3235607215" sldId="498"/>
            <ac:picMk id="5" creationId="{F1C1CF6F-D9D7-0FF0-1963-2A9475576897}"/>
          </ac:picMkLst>
        </pc:picChg>
        <pc:picChg chg="del">
          <ac:chgData name="Damian Gordon" userId="796278f3-970d-4a3b-8137-dc597a054133" providerId="ADAL" clId="{45BE5AB9-231A-4059-8C30-6EA104990523}" dt="2024-07-04T23:06:20.296" v="8093" actId="478"/>
          <ac:picMkLst>
            <pc:docMk/>
            <pc:sldMk cId="3235607215" sldId="498"/>
            <ac:picMk id="5122" creationId="{267AD667-6C7C-CB80-5611-579A6EFE3099}"/>
          </ac:picMkLst>
        </pc:picChg>
      </pc:sldChg>
      <pc:sldChg chg="addSp modSp add mod">
        <pc:chgData name="Damian Gordon" userId="796278f3-970d-4a3b-8137-dc597a054133" providerId="ADAL" clId="{45BE5AB9-231A-4059-8C30-6EA104990523}" dt="2024-07-04T23:18:55.483" v="8541"/>
        <pc:sldMkLst>
          <pc:docMk/>
          <pc:sldMk cId="1002063520" sldId="499"/>
        </pc:sldMkLst>
        <pc:spChg chg="mod">
          <ac:chgData name="Damian Gordon" userId="796278f3-970d-4a3b-8137-dc597a054133" providerId="ADAL" clId="{45BE5AB9-231A-4059-8C30-6EA104990523}" dt="2024-07-04T23:17:05.862" v="8525" actId="115"/>
          <ac:spMkLst>
            <pc:docMk/>
            <pc:sldMk cId="1002063520" sldId="499"/>
            <ac:spMk id="3" creationId="{65FB7804-9015-5659-EC51-9C9121E7260E}"/>
          </ac:spMkLst>
        </pc:spChg>
        <pc:picChg chg="add mod">
          <ac:chgData name="Damian Gordon" userId="796278f3-970d-4a3b-8137-dc597a054133" providerId="ADAL" clId="{45BE5AB9-231A-4059-8C30-6EA104990523}" dt="2024-07-04T23:18:55.483" v="8541"/>
          <ac:picMkLst>
            <pc:docMk/>
            <pc:sldMk cId="1002063520" sldId="499"/>
            <ac:picMk id="5" creationId="{604EC6BB-F3C1-AB7E-22D6-DCECA0BA6A40}"/>
          </ac:picMkLst>
        </pc:picChg>
      </pc:sldChg>
      <pc:sldChg chg="modSp add mod">
        <pc:chgData name="Damian Gordon" userId="796278f3-970d-4a3b-8137-dc597a054133" providerId="ADAL" clId="{45BE5AB9-231A-4059-8C30-6EA104990523}" dt="2024-07-04T23:32:28.927" v="8774" actId="20577"/>
        <pc:sldMkLst>
          <pc:docMk/>
          <pc:sldMk cId="1877588735" sldId="500"/>
        </pc:sldMkLst>
        <pc:spChg chg="mod">
          <ac:chgData name="Damian Gordon" userId="796278f3-970d-4a3b-8137-dc597a054133" providerId="ADAL" clId="{45BE5AB9-231A-4059-8C30-6EA104990523}" dt="2024-07-04T23:32:28.927" v="8774" actId="20577"/>
          <ac:spMkLst>
            <pc:docMk/>
            <pc:sldMk cId="1877588735" sldId="500"/>
            <ac:spMk id="3" creationId="{65FB7804-9015-5659-EC51-9C9121E7260E}"/>
          </ac:spMkLst>
        </pc:spChg>
      </pc:sldChg>
      <pc:sldChg chg="addSp delSp modSp add mod">
        <pc:chgData name="Damian Gordon" userId="796278f3-970d-4a3b-8137-dc597a054133" providerId="ADAL" clId="{45BE5AB9-231A-4059-8C30-6EA104990523}" dt="2024-07-05T00:21:41.922" v="9610" actId="27636"/>
        <pc:sldMkLst>
          <pc:docMk/>
          <pc:sldMk cId="3745148219" sldId="501"/>
        </pc:sldMkLst>
        <pc:spChg chg="mod">
          <ac:chgData name="Damian Gordon" userId="796278f3-970d-4a3b-8137-dc597a054133" providerId="ADAL" clId="{45BE5AB9-231A-4059-8C30-6EA104990523}" dt="2024-07-05T00:21:41.922" v="9610" actId="27636"/>
          <ac:spMkLst>
            <pc:docMk/>
            <pc:sldMk cId="3745148219" sldId="501"/>
            <ac:spMk id="3" creationId="{65FB7804-9015-5659-EC51-9C9121E7260E}"/>
          </ac:spMkLst>
        </pc:spChg>
        <pc:spChg chg="add del">
          <ac:chgData name="Damian Gordon" userId="796278f3-970d-4a3b-8137-dc597a054133" providerId="ADAL" clId="{45BE5AB9-231A-4059-8C30-6EA104990523}" dt="2024-07-05T00:15:50.076" v="9576" actId="478"/>
          <ac:spMkLst>
            <pc:docMk/>
            <pc:sldMk cId="3745148219" sldId="501"/>
            <ac:spMk id="6" creationId="{27A84A48-659D-8A11-CB50-8DE05A9FD30B}"/>
          </ac:spMkLst>
        </pc:spChg>
        <pc:picChg chg="del">
          <ac:chgData name="Damian Gordon" userId="796278f3-970d-4a3b-8137-dc597a054133" providerId="ADAL" clId="{45BE5AB9-231A-4059-8C30-6EA104990523}" dt="2024-07-05T00:18:34.308" v="9594" actId="478"/>
          <ac:picMkLst>
            <pc:docMk/>
            <pc:sldMk cId="3745148219" sldId="501"/>
            <ac:picMk id="5" creationId="{604EC6BB-F3C1-AB7E-22D6-DCECA0BA6A40}"/>
          </ac:picMkLst>
        </pc:picChg>
        <pc:picChg chg="add del">
          <ac:chgData name="Damian Gordon" userId="796278f3-970d-4a3b-8137-dc597a054133" providerId="ADAL" clId="{45BE5AB9-231A-4059-8C30-6EA104990523}" dt="2024-07-05T00:16:30.120" v="9578" actId="478"/>
          <ac:picMkLst>
            <pc:docMk/>
            <pc:sldMk cId="3745148219" sldId="501"/>
            <ac:picMk id="7172" creationId="{B04BDB53-6CD6-459A-94B2-76982DE933DA}"/>
          </ac:picMkLst>
        </pc:picChg>
        <pc:picChg chg="add del">
          <ac:chgData name="Damian Gordon" userId="796278f3-970d-4a3b-8137-dc597a054133" providerId="ADAL" clId="{45BE5AB9-231A-4059-8C30-6EA104990523}" dt="2024-07-05T00:16:52.945" v="9580" actId="478"/>
          <ac:picMkLst>
            <pc:docMk/>
            <pc:sldMk cId="3745148219" sldId="501"/>
            <ac:picMk id="7174" creationId="{FB85B0FB-6539-AE5B-710C-027B5F045FB8}"/>
          </ac:picMkLst>
        </pc:picChg>
        <pc:picChg chg="add del">
          <ac:chgData name="Damian Gordon" userId="796278f3-970d-4a3b-8137-dc597a054133" providerId="ADAL" clId="{45BE5AB9-231A-4059-8C30-6EA104990523}" dt="2024-07-05T00:17:16.836" v="9582" actId="478"/>
          <ac:picMkLst>
            <pc:docMk/>
            <pc:sldMk cId="3745148219" sldId="501"/>
            <ac:picMk id="7176" creationId="{EF76F6FD-95B3-A7AE-B7B0-A2B85444E350}"/>
          </ac:picMkLst>
        </pc:picChg>
        <pc:picChg chg="add del">
          <ac:chgData name="Damian Gordon" userId="796278f3-970d-4a3b-8137-dc597a054133" providerId="ADAL" clId="{45BE5AB9-231A-4059-8C30-6EA104990523}" dt="2024-07-05T00:17:25.634" v="9584" actId="478"/>
          <ac:picMkLst>
            <pc:docMk/>
            <pc:sldMk cId="3745148219" sldId="501"/>
            <ac:picMk id="7178" creationId="{A25A460D-981F-294C-F743-DAC2B6EE6ED7}"/>
          </ac:picMkLst>
        </pc:picChg>
        <pc:picChg chg="add del">
          <ac:chgData name="Damian Gordon" userId="796278f3-970d-4a3b-8137-dc597a054133" providerId="ADAL" clId="{45BE5AB9-231A-4059-8C30-6EA104990523}" dt="2024-07-05T00:17:58.419" v="9586" actId="478"/>
          <ac:picMkLst>
            <pc:docMk/>
            <pc:sldMk cId="3745148219" sldId="501"/>
            <ac:picMk id="7180" creationId="{FD3C2144-5B3B-C1E0-EA13-EDC7E5FACBF3}"/>
          </ac:picMkLst>
        </pc:picChg>
        <pc:picChg chg="add del">
          <ac:chgData name="Damian Gordon" userId="796278f3-970d-4a3b-8137-dc597a054133" providerId="ADAL" clId="{45BE5AB9-231A-4059-8C30-6EA104990523}" dt="2024-07-05T00:18:08.908" v="9588" actId="478"/>
          <ac:picMkLst>
            <pc:docMk/>
            <pc:sldMk cId="3745148219" sldId="501"/>
            <ac:picMk id="7182" creationId="{51B35242-1635-D319-65E1-F70F3815852F}"/>
          </ac:picMkLst>
        </pc:picChg>
        <pc:picChg chg="add mod">
          <ac:chgData name="Damian Gordon" userId="796278f3-970d-4a3b-8137-dc597a054133" providerId="ADAL" clId="{45BE5AB9-231A-4059-8C30-6EA104990523}" dt="2024-07-05T00:18:38.131" v="9595" actId="1076"/>
          <ac:picMkLst>
            <pc:docMk/>
            <pc:sldMk cId="3745148219" sldId="501"/>
            <ac:picMk id="7184" creationId="{8FC929E3-27CB-DAF0-7F97-FA7C7CA9AA5F}"/>
          </ac:picMkLst>
        </pc:picChg>
      </pc:sldChg>
      <pc:sldChg chg="addSp delSp modSp add mod">
        <pc:chgData name="Damian Gordon" userId="796278f3-970d-4a3b-8137-dc597a054133" providerId="ADAL" clId="{45BE5AB9-231A-4059-8C30-6EA104990523}" dt="2024-07-04T23:47:32.931" v="9122" actId="1076"/>
        <pc:sldMkLst>
          <pc:docMk/>
          <pc:sldMk cId="845731733" sldId="502"/>
        </pc:sldMkLst>
        <pc:spChg chg="mod">
          <ac:chgData name="Damian Gordon" userId="796278f3-970d-4a3b-8137-dc597a054133" providerId="ADAL" clId="{45BE5AB9-231A-4059-8C30-6EA104990523}" dt="2024-07-04T23:44:42.684" v="9098" actId="20577"/>
          <ac:spMkLst>
            <pc:docMk/>
            <pc:sldMk cId="845731733" sldId="502"/>
            <ac:spMk id="3" creationId="{65FB7804-9015-5659-EC51-9C9121E7260E}"/>
          </ac:spMkLst>
        </pc:spChg>
        <pc:picChg chg="del">
          <ac:chgData name="Damian Gordon" userId="796278f3-970d-4a3b-8137-dc597a054133" providerId="ADAL" clId="{45BE5AB9-231A-4059-8C30-6EA104990523}" dt="2024-07-04T23:47:20.061" v="9118" actId="478"/>
          <ac:picMkLst>
            <pc:docMk/>
            <pc:sldMk cId="845731733" sldId="502"/>
            <ac:picMk id="5" creationId="{604EC6BB-F3C1-AB7E-22D6-DCECA0BA6A40}"/>
          </ac:picMkLst>
        </pc:picChg>
        <pc:picChg chg="add del mod">
          <ac:chgData name="Damian Gordon" userId="796278f3-970d-4a3b-8137-dc597a054133" providerId="ADAL" clId="{45BE5AB9-231A-4059-8C30-6EA104990523}" dt="2024-07-04T23:45:49.180" v="9106" actId="21"/>
          <ac:picMkLst>
            <pc:docMk/>
            <pc:sldMk cId="845731733" sldId="502"/>
            <ac:picMk id="6" creationId="{242603E7-78BA-CE57-2C71-8999F7084979}"/>
          </ac:picMkLst>
        </pc:picChg>
        <pc:picChg chg="add del mod">
          <ac:chgData name="Damian Gordon" userId="796278f3-970d-4a3b-8137-dc597a054133" providerId="ADAL" clId="{45BE5AB9-231A-4059-8C30-6EA104990523}" dt="2024-07-04T23:46:00.732" v="9110" actId="21"/>
          <ac:picMkLst>
            <pc:docMk/>
            <pc:sldMk cId="845731733" sldId="502"/>
            <ac:picMk id="8" creationId="{242603E7-78BA-CE57-2C71-8999F7084979}"/>
          </ac:picMkLst>
        </pc:picChg>
        <pc:picChg chg="add del mod">
          <ac:chgData name="Damian Gordon" userId="796278f3-970d-4a3b-8137-dc597a054133" providerId="ADAL" clId="{45BE5AB9-231A-4059-8C30-6EA104990523}" dt="2024-07-04T23:47:29.790" v="9121" actId="478"/>
          <ac:picMkLst>
            <pc:docMk/>
            <pc:sldMk cId="845731733" sldId="502"/>
            <ac:picMk id="9" creationId="{A3361E58-7928-3385-40D1-38D904807BA5}"/>
          </ac:picMkLst>
        </pc:picChg>
        <pc:picChg chg="add del">
          <ac:chgData name="Damian Gordon" userId="796278f3-970d-4a3b-8137-dc597a054133" providerId="ADAL" clId="{45BE5AB9-231A-4059-8C30-6EA104990523}" dt="2024-07-04T23:45:27.266" v="9101" actId="478"/>
          <ac:picMkLst>
            <pc:docMk/>
            <pc:sldMk cId="845731733" sldId="502"/>
            <ac:picMk id="6146" creationId="{242603E7-78BA-CE57-2C71-8999F7084979}"/>
          </ac:picMkLst>
        </pc:picChg>
        <pc:picChg chg="add del">
          <ac:chgData name="Damian Gordon" userId="796278f3-970d-4a3b-8137-dc597a054133" providerId="ADAL" clId="{45BE5AB9-231A-4059-8C30-6EA104990523}" dt="2024-07-04T23:46:57.502" v="9114" actId="478"/>
          <ac:picMkLst>
            <pc:docMk/>
            <pc:sldMk cId="845731733" sldId="502"/>
            <ac:picMk id="6148" creationId="{3D5EEB6F-6922-4842-7C4A-E24EC702634D}"/>
          </ac:picMkLst>
        </pc:picChg>
        <pc:picChg chg="add mod">
          <ac:chgData name="Damian Gordon" userId="796278f3-970d-4a3b-8137-dc597a054133" providerId="ADAL" clId="{45BE5AB9-231A-4059-8C30-6EA104990523}" dt="2024-07-04T23:47:32.931" v="9122" actId="1076"/>
          <ac:picMkLst>
            <pc:docMk/>
            <pc:sldMk cId="845731733" sldId="502"/>
            <ac:picMk id="6150" creationId="{E4F604E3-E812-BE7C-8786-58B81A653D52}"/>
          </ac:picMkLst>
        </pc:picChg>
      </pc:sldChg>
      <pc:sldChg chg="addSp delSp modSp add mod ord setBg">
        <pc:chgData name="Damian Gordon" userId="796278f3-970d-4a3b-8137-dc597a054133" providerId="ADAL" clId="{45BE5AB9-231A-4059-8C30-6EA104990523}" dt="2024-07-04T23:47:52.970" v="9125"/>
        <pc:sldMkLst>
          <pc:docMk/>
          <pc:sldMk cId="4159563849" sldId="503"/>
        </pc:sldMkLst>
        <pc:spChg chg="del">
          <ac:chgData name="Damian Gordon" userId="796278f3-970d-4a3b-8137-dc597a054133" providerId="ADAL" clId="{45BE5AB9-231A-4059-8C30-6EA104990523}" dt="2024-07-04T23:45:45.155" v="9104" actId="478"/>
          <ac:spMkLst>
            <pc:docMk/>
            <pc:sldMk cId="4159563849" sldId="503"/>
            <ac:spMk id="2" creationId="{2056AC5A-A420-53B3-5ABB-786AD7D29E8B}"/>
          </ac:spMkLst>
        </pc:spChg>
        <pc:spChg chg="del">
          <ac:chgData name="Damian Gordon" userId="796278f3-970d-4a3b-8137-dc597a054133" providerId="ADAL" clId="{45BE5AB9-231A-4059-8C30-6EA104990523}" dt="2024-07-04T23:45:45.155" v="9104" actId="478"/>
          <ac:spMkLst>
            <pc:docMk/>
            <pc:sldMk cId="4159563849" sldId="503"/>
            <ac:spMk id="3" creationId="{65FB7804-9015-5659-EC51-9C9121E7260E}"/>
          </ac:spMkLst>
        </pc:spChg>
        <pc:spChg chg="add del mod">
          <ac:chgData name="Damian Gordon" userId="796278f3-970d-4a3b-8137-dc597a054133" providerId="ADAL" clId="{45BE5AB9-231A-4059-8C30-6EA104990523}" dt="2024-07-04T23:45:46.064" v="9105" actId="478"/>
          <ac:spMkLst>
            <pc:docMk/>
            <pc:sldMk cId="4159563849" sldId="503"/>
            <ac:spMk id="6" creationId="{6D9D71DC-4F7C-8549-2316-EA1D95FAB518}"/>
          </ac:spMkLst>
        </pc:spChg>
        <pc:spChg chg="add del mod">
          <ac:chgData name="Damian Gordon" userId="796278f3-970d-4a3b-8137-dc597a054133" providerId="ADAL" clId="{45BE5AB9-231A-4059-8C30-6EA104990523}" dt="2024-07-04T23:45:46.064" v="9105" actId="478"/>
          <ac:spMkLst>
            <pc:docMk/>
            <pc:sldMk cId="4159563849" sldId="503"/>
            <ac:spMk id="8" creationId="{DA1D3387-D7BF-64DD-9F20-D7A9B9DF995E}"/>
          </ac:spMkLst>
        </pc:spChg>
        <pc:spChg chg="add">
          <ac:chgData name="Damian Gordon" userId="796278f3-970d-4a3b-8137-dc597a054133" providerId="ADAL" clId="{45BE5AB9-231A-4059-8C30-6EA104990523}" dt="2024-07-04T23:46:15.388" v="9112" actId="26606"/>
          <ac:spMkLst>
            <pc:docMk/>
            <pc:sldMk cId="4159563849" sldId="503"/>
            <ac:spMk id="14" creationId="{42A4FC2C-047E-45A5-965D-8E1E3BF09BC6}"/>
          </ac:spMkLst>
        </pc:spChg>
        <pc:picChg chg="del">
          <ac:chgData name="Damian Gordon" userId="796278f3-970d-4a3b-8137-dc597a054133" providerId="ADAL" clId="{45BE5AB9-231A-4059-8C30-6EA104990523}" dt="2024-07-04T23:45:45.155" v="9104" actId="478"/>
          <ac:picMkLst>
            <pc:docMk/>
            <pc:sldMk cId="4159563849" sldId="503"/>
            <ac:picMk id="4" creationId="{88092E97-2B5D-DABD-1BA3-B5C547C4271C}"/>
          </ac:picMkLst>
        </pc:picChg>
        <pc:picChg chg="del">
          <ac:chgData name="Damian Gordon" userId="796278f3-970d-4a3b-8137-dc597a054133" providerId="ADAL" clId="{45BE5AB9-231A-4059-8C30-6EA104990523}" dt="2024-07-04T23:45:45.155" v="9104" actId="478"/>
          <ac:picMkLst>
            <pc:docMk/>
            <pc:sldMk cId="4159563849" sldId="503"/>
            <ac:picMk id="5" creationId="{604EC6BB-F3C1-AB7E-22D6-DCECA0BA6A40}"/>
          </ac:picMkLst>
        </pc:picChg>
        <pc:picChg chg="del">
          <ac:chgData name="Damian Gordon" userId="796278f3-970d-4a3b-8137-dc597a054133" providerId="ADAL" clId="{45BE5AB9-231A-4059-8C30-6EA104990523}" dt="2024-07-04T23:45:45.155" v="9104" actId="478"/>
          <ac:picMkLst>
            <pc:docMk/>
            <pc:sldMk cId="4159563849" sldId="503"/>
            <ac:picMk id="7" creationId="{5C84A97B-38FD-9ACB-6CE3-9153915DB035}"/>
          </ac:picMkLst>
        </pc:picChg>
        <pc:picChg chg="add mod">
          <ac:chgData name="Damian Gordon" userId="796278f3-970d-4a3b-8137-dc597a054133" providerId="ADAL" clId="{45BE5AB9-231A-4059-8C30-6EA104990523}" dt="2024-07-04T23:46:15.388" v="9112" actId="26606"/>
          <ac:picMkLst>
            <pc:docMk/>
            <pc:sldMk cId="4159563849" sldId="503"/>
            <ac:picMk id="9" creationId="{242603E7-78BA-CE57-2C71-8999F7084979}"/>
          </ac:picMkLst>
        </pc:picChg>
        <pc:picChg chg="del">
          <ac:chgData name="Damian Gordon" userId="796278f3-970d-4a3b-8137-dc597a054133" providerId="ADAL" clId="{45BE5AB9-231A-4059-8C30-6EA104990523}" dt="2024-07-04T23:45:39.323" v="9102" actId="21"/>
          <ac:picMkLst>
            <pc:docMk/>
            <pc:sldMk cId="4159563849" sldId="503"/>
            <ac:picMk id="6146" creationId="{242603E7-78BA-CE57-2C71-8999F7084979}"/>
          </ac:picMkLst>
        </pc:picChg>
      </pc:sldChg>
      <pc:sldChg chg="delSp modSp add mod">
        <pc:chgData name="Damian Gordon" userId="796278f3-970d-4a3b-8137-dc597a054133" providerId="ADAL" clId="{45BE5AB9-231A-4059-8C30-6EA104990523}" dt="2024-07-05T00:12:19.429" v="9568" actId="20577"/>
        <pc:sldMkLst>
          <pc:docMk/>
          <pc:sldMk cId="2602717721" sldId="504"/>
        </pc:sldMkLst>
        <pc:spChg chg="mod">
          <ac:chgData name="Damian Gordon" userId="796278f3-970d-4a3b-8137-dc597a054133" providerId="ADAL" clId="{45BE5AB9-231A-4059-8C30-6EA104990523}" dt="2024-07-05T00:12:19.429" v="9568" actId="20577"/>
          <ac:spMkLst>
            <pc:docMk/>
            <pc:sldMk cId="2602717721" sldId="504"/>
            <ac:spMk id="3" creationId="{65FB7804-9015-5659-EC51-9C9121E7260E}"/>
          </ac:spMkLst>
        </pc:spChg>
        <pc:picChg chg="del">
          <ac:chgData name="Damian Gordon" userId="796278f3-970d-4a3b-8137-dc597a054133" providerId="ADAL" clId="{45BE5AB9-231A-4059-8C30-6EA104990523}" dt="2024-07-04T23:47:56.175" v="9126" actId="478"/>
          <ac:picMkLst>
            <pc:docMk/>
            <pc:sldMk cId="2602717721" sldId="504"/>
            <ac:picMk id="4" creationId="{88092E97-2B5D-DABD-1BA3-B5C547C4271C}"/>
          </ac:picMkLst>
        </pc:picChg>
        <pc:picChg chg="del">
          <ac:chgData name="Damian Gordon" userId="796278f3-970d-4a3b-8137-dc597a054133" providerId="ADAL" clId="{45BE5AB9-231A-4059-8C30-6EA104990523}" dt="2024-07-04T23:47:57.381" v="9127" actId="478"/>
          <ac:picMkLst>
            <pc:docMk/>
            <pc:sldMk cId="2602717721" sldId="504"/>
            <ac:picMk id="6150" creationId="{E4F604E3-E812-BE7C-8786-58B81A653D52}"/>
          </ac:picMkLst>
        </pc:picChg>
      </pc:sldChg>
      <pc:sldChg chg="addSp delSp modSp add mod ord">
        <pc:chgData name="Damian Gordon" userId="796278f3-970d-4a3b-8137-dc597a054133" providerId="ADAL" clId="{45BE5AB9-231A-4059-8C30-6EA104990523}" dt="2024-07-05T00:14:00.740" v="9574"/>
        <pc:sldMkLst>
          <pc:docMk/>
          <pc:sldMk cId="1870675293" sldId="505"/>
        </pc:sldMkLst>
        <pc:spChg chg="del">
          <ac:chgData name="Damian Gordon" userId="796278f3-970d-4a3b-8137-dc597a054133" providerId="ADAL" clId="{45BE5AB9-231A-4059-8C30-6EA104990523}" dt="2024-07-05T00:06:38.446" v="9481" actId="478"/>
          <ac:spMkLst>
            <pc:docMk/>
            <pc:sldMk cId="1870675293" sldId="505"/>
            <ac:spMk id="6" creationId="{989AF029-FA58-3C2D-4B9F-78D07C5FEE3F}"/>
          </ac:spMkLst>
        </pc:spChg>
        <pc:spChg chg="del">
          <ac:chgData name="Damian Gordon" userId="796278f3-970d-4a3b-8137-dc597a054133" providerId="ADAL" clId="{45BE5AB9-231A-4059-8C30-6EA104990523}" dt="2024-07-05T00:06:38.446" v="9481" actId="478"/>
          <ac:spMkLst>
            <pc:docMk/>
            <pc:sldMk cId="1870675293" sldId="505"/>
            <ac:spMk id="8" creationId="{75108EF6-9EDF-A872-4545-4D0409B7FADF}"/>
          </ac:spMkLst>
        </pc:spChg>
        <pc:spChg chg="del">
          <ac:chgData name="Damian Gordon" userId="796278f3-970d-4a3b-8137-dc597a054133" providerId="ADAL" clId="{45BE5AB9-231A-4059-8C30-6EA104990523}" dt="2024-07-05T00:06:38.446" v="9481" actId="478"/>
          <ac:spMkLst>
            <pc:docMk/>
            <pc:sldMk cId="1870675293" sldId="505"/>
            <ac:spMk id="11" creationId="{4A39A5CF-A551-D041-9247-154101991F6E}"/>
          </ac:spMkLst>
        </pc:spChg>
        <pc:spChg chg="del">
          <ac:chgData name="Damian Gordon" userId="796278f3-970d-4a3b-8137-dc597a054133" providerId="ADAL" clId="{45BE5AB9-231A-4059-8C30-6EA104990523}" dt="2024-07-05T00:06:38.446" v="9481" actId="478"/>
          <ac:spMkLst>
            <pc:docMk/>
            <pc:sldMk cId="1870675293" sldId="505"/>
            <ac:spMk id="13" creationId="{A9062AB0-6CA5-F091-C564-92C3220CD0B5}"/>
          </ac:spMkLst>
        </pc:spChg>
        <pc:spChg chg="del">
          <ac:chgData name="Damian Gordon" userId="796278f3-970d-4a3b-8137-dc597a054133" providerId="ADAL" clId="{45BE5AB9-231A-4059-8C30-6EA104990523}" dt="2024-07-05T00:06:38.446" v="9481" actId="478"/>
          <ac:spMkLst>
            <pc:docMk/>
            <pc:sldMk cId="1870675293" sldId="505"/>
            <ac:spMk id="14" creationId="{E8D9EAC5-24F0-3B61-2B5A-F917805C1C18}"/>
          </ac:spMkLst>
        </pc:spChg>
        <pc:spChg chg="del">
          <ac:chgData name="Damian Gordon" userId="796278f3-970d-4a3b-8137-dc597a054133" providerId="ADAL" clId="{45BE5AB9-231A-4059-8C30-6EA104990523}" dt="2024-07-05T00:06:38.446" v="9481" actId="478"/>
          <ac:spMkLst>
            <pc:docMk/>
            <pc:sldMk cId="1870675293" sldId="505"/>
            <ac:spMk id="16" creationId="{6E15B7BF-1DA4-44FD-CF58-5821E12F0E25}"/>
          </ac:spMkLst>
        </pc:spChg>
        <pc:spChg chg="del">
          <ac:chgData name="Damian Gordon" userId="796278f3-970d-4a3b-8137-dc597a054133" providerId="ADAL" clId="{45BE5AB9-231A-4059-8C30-6EA104990523}" dt="2024-07-05T00:06:38.446" v="9481" actId="478"/>
          <ac:spMkLst>
            <pc:docMk/>
            <pc:sldMk cId="1870675293" sldId="505"/>
            <ac:spMk id="18" creationId="{F48B5508-EDDF-0A60-9C35-12B2171DE5AA}"/>
          </ac:spMkLst>
        </pc:spChg>
        <pc:spChg chg="del">
          <ac:chgData name="Damian Gordon" userId="796278f3-970d-4a3b-8137-dc597a054133" providerId="ADAL" clId="{45BE5AB9-231A-4059-8C30-6EA104990523}" dt="2024-07-05T00:06:38.446" v="9481" actId="478"/>
          <ac:spMkLst>
            <pc:docMk/>
            <pc:sldMk cId="1870675293" sldId="505"/>
            <ac:spMk id="19" creationId="{EC92B289-9EA0-9C5D-CBE5-B067E8E73335}"/>
          </ac:spMkLst>
        </pc:spChg>
        <pc:spChg chg="del">
          <ac:chgData name="Damian Gordon" userId="796278f3-970d-4a3b-8137-dc597a054133" providerId="ADAL" clId="{45BE5AB9-231A-4059-8C30-6EA104990523}" dt="2024-07-05T00:06:38.446" v="9481" actId="478"/>
          <ac:spMkLst>
            <pc:docMk/>
            <pc:sldMk cId="1870675293" sldId="505"/>
            <ac:spMk id="21" creationId="{6C83C9E9-0BF3-8613-9FDB-E1AEF098B274}"/>
          </ac:spMkLst>
        </pc:spChg>
        <pc:spChg chg="del">
          <ac:chgData name="Damian Gordon" userId="796278f3-970d-4a3b-8137-dc597a054133" providerId="ADAL" clId="{45BE5AB9-231A-4059-8C30-6EA104990523}" dt="2024-07-05T00:06:38.446" v="9481" actId="478"/>
          <ac:spMkLst>
            <pc:docMk/>
            <pc:sldMk cId="1870675293" sldId="505"/>
            <ac:spMk id="23" creationId="{764BCDA7-743A-B525-88BA-04D5CEC6CBD9}"/>
          </ac:spMkLst>
        </pc:spChg>
        <pc:spChg chg="del">
          <ac:chgData name="Damian Gordon" userId="796278f3-970d-4a3b-8137-dc597a054133" providerId="ADAL" clId="{45BE5AB9-231A-4059-8C30-6EA104990523}" dt="2024-07-05T00:06:38.446" v="9481" actId="478"/>
          <ac:spMkLst>
            <pc:docMk/>
            <pc:sldMk cId="1870675293" sldId="505"/>
            <ac:spMk id="24" creationId="{36470183-2C1D-3F89-4EA5-253D274F912B}"/>
          </ac:spMkLst>
        </pc:spChg>
        <pc:spChg chg="del">
          <ac:chgData name="Damian Gordon" userId="796278f3-970d-4a3b-8137-dc597a054133" providerId="ADAL" clId="{45BE5AB9-231A-4059-8C30-6EA104990523}" dt="2024-07-05T00:06:38.446" v="9481" actId="478"/>
          <ac:spMkLst>
            <pc:docMk/>
            <pc:sldMk cId="1870675293" sldId="505"/>
            <ac:spMk id="26" creationId="{8962E56C-D193-6578-2FDB-6D19D5EB17C3}"/>
          </ac:spMkLst>
        </pc:spChg>
        <pc:spChg chg="del">
          <ac:chgData name="Damian Gordon" userId="796278f3-970d-4a3b-8137-dc597a054133" providerId="ADAL" clId="{45BE5AB9-231A-4059-8C30-6EA104990523}" dt="2024-07-05T00:06:38.446" v="9481" actId="478"/>
          <ac:spMkLst>
            <pc:docMk/>
            <pc:sldMk cId="1870675293" sldId="505"/>
            <ac:spMk id="28" creationId="{BDE70474-5226-150B-4033-DF55BE0F8435}"/>
          </ac:spMkLst>
        </pc:spChg>
        <pc:spChg chg="del">
          <ac:chgData name="Damian Gordon" userId="796278f3-970d-4a3b-8137-dc597a054133" providerId="ADAL" clId="{45BE5AB9-231A-4059-8C30-6EA104990523}" dt="2024-07-05T00:06:38.446" v="9481" actId="478"/>
          <ac:spMkLst>
            <pc:docMk/>
            <pc:sldMk cId="1870675293" sldId="505"/>
            <ac:spMk id="29" creationId="{77E51F33-2F28-7F1D-9E52-C49C6103CBE4}"/>
          </ac:spMkLst>
        </pc:spChg>
        <pc:spChg chg="del">
          <ac:chgData name="Damian Gordon" userId="796278f3-970d-4a3b-8137-dc597a054133" providerId="ADAL" clId="{45BE5AB9-231A-4059-8C30-6EA104990523}" dt="2024-07-05T00:06:38.446" v="9481" actId="478"/>
          <ac:spMkLst>
            <pc:docMk/>
            <pc:sldMk cId="1870675293" sldId="505"/>
            <ac:spMk id="31" creationId="{F816FB59-4255-B72A-3BFC-F4398190B5B9}"/>
          </ac:spMkLst>
        </pc:spChg>
        <pc:spChg chg="del">
          <ac:chgData name="Damian Gordon" userId="796278f3-970d-4a3b-8137-dc597a054133" providerId="ADAL" clId="{45BE5AB9-231A-4059-8C30-6EA104990523}" dt="2024-07-05T00:06:38.446" v="9481" actId="478"/>
          <ac:spMkLst>
            <pc:docMk/>
            <pc:sldMk cId="1870675293" sldId="505"/>
            <ac:spMk id="33" creationId="{E07A16B4-3FCD-F778-217E-C53A464F818A}"/>
          </ac:spMkLst>
        </pc:spChg>
        <pc:spChg chg="add del">
          <ac:chgData name="Damian Gordon" userId="796278f3-970d-4a3b-8137-dc597a054133" providerId="ADAL" clId="{45BE5AB9-231A-4059-8C30-6EA104990523}" dt="2024-07-05T00:07:42.087" v="9483" actId="22"/>
          <ac:spMkLst>
            <pc:docMk/>
            <pc:sldMk cId="1870675293" sldId="505"/>
            <ac:spMk id="35" creationId="{DB07ECD2-A5FC-F07B-E50B-930054AC2EFD}"/>
          </ac:spMkLst>
        </pc:spChg>
        <pc:spChg chg="add mod">
          <ac:chgData name="Damian Gordon" userId="796278f3-970d-4a3b-8137-dc597a054133" providerId="ADAL" clId="{45BE5AB9-231A-4059-8C30-6EA104990523}" dt="2024-07-05T00:11:31.206" v="9547" actId="14100"/>
          <ac:spMkLst>
            <pc:docMk/>
            <pc:sldMk cId="1870675293" sldId="505"/>
            <ac:spMk id="37" creationId="{2E6EF524-9052-B99A-F24A-3BB71A3BB27D}"/>
          </ac:spMkLst>
        </pc:spChg>
        <pc:picChg chg="add mod">
          <ac:chgData name="Damian Gordon" userId="796278f3-970d-4a3b-8137-dc597a054133" providerId="ADAL" clId="{45BE5AB9-231A-4059-8C30-6EA104990523}" dt="2024-07-05T00:11:20.945" v="9545" actId="1076"/>
          <ac:picMkLst>
            <pc:docMk/>
            <pc:sldMk cId="1870675293" sldId="505"/>
            <ac:picMk id="12290" creationId="{5CD8F084-9CDB-1608-FB8C-8946CE00FF62}"/>
          </ac:picMkLst>
        </pc:picChg>
        <pc:cxnChg chg="del">
          <ac:chgData name="Damian Gordon" userId="796278f3-970d-4a3b-8137-dc597a054133" providerId="ADAL" clId="{45BE5AB9-231A-4059-8C30-6EA104990523}" dt="2024-07-05T00:06:38.446" v="9481" actId="478"/>
          <ac:cxnSpMkLst>
            <pc:docMk/>
            <pc:sldMk cId="1870675293" sldId="505"/>
            <ac:cxnSpMk id="3" creationId="{EE010B91-480A-12A3-8F96-6CB5A1072009}"/>
          </ac:cxnSpMkLst>
        </pc:cxnChg>
        <pc:cxnChg chg="del">
          <ac:chgData name="Damian Gordon" userId="796278f3-970d-4a3b-8137-dc597a054133" providerId="ADAL" clId="{45BE5AB9-231A-4059-8C30-6EA104990523}" dt="2024-07-05T00:06:38.446" v="9481" actId="478"/>
          <ac:cxnSpMkLst>
            <pc:docMk/>
            <pc:sldMk cId="1870675293" sldId="505"/>
            <ac:cxnSpMk id="4" creationId="{269E0D9C-B6C4-1148-A632-7A947CBBDE25}"/>
          </ac:cxnSpMkLst>
        </pc:cxnChg>
        <pc:cxnChg chg="del">
          <ac:chgData name="Damian Gordon" userId="796278f3-970d-4a3b-8137-dc597a054133" providerId="ADAL" clId="{45BE5AB9-231A-4059-8C30-6EA104990523}" dt="2024-07-05T00:06:38.446" v="9481" actId="478"/>
          <ac:cxnSpMkLst>
            <pc:docMk/>
            <pc:sldMk cId="1870675293" sldId="505"/>
            <ac:cxnSpMk id="5" creationId="{368F6D34-D158-647F-3073-BC0E123D94D5}"/>
          </ac:cxnSpMkLst>
        </pc:cxnChg>
        <pc:cxnChg chg="del">
          <ac:chgData name="Damian Gordon" userId="796278f3-970d-4a3b-8137-dc597a054133" providerId="ADAL" clId="{45BE5AB9-231A-4059-8C30-6EA104990523}" dt="2024-07-05T00:06:38.446" v="9481" actId="478"/>
          <ac:cxnSpMkLst>
            <pc:docMk/>
            <pc:sldMk cId="1870675293" sldId="505"/>
            <ac:cxnSpMk id="9" creationId="{70AC687F-00B5-06F0-22BC-61D70960AE43}"/>
          </ac:cxnSpMkLst>
        </pc:cxnChg>
        <pc:cxnChg chg="del">
          <ac:chgData name="Damian Gordon" userId="796278f3-970d-4a3b-8137-dc597a054133" providerId="ADAL" clId="{45BE5AB9-231A-4059-8C30-6EA104990523}" dt="2024-07-05T00:06:38.446" v="9481" actId="478"/>
          <ac:cxnSpMkLst>
            <pc:docMk/>
            <pc:sldMk cId="1870675293" sldId="505"/>
            <ac:cxnSpMk id="10" creationId="{98D74AC2-CA34-289B-AC3D-1AA9E7C67DA9}"/>
          </ac:cxnSpMkLst>
        </pc:cxnChg>
        <pc:cxnChg chg="del">
          <ac:chgData name="Damian Gordon" userId="796278f3-970d-4a3b-8137-dc597a054133" providerId="ADAL" clId="{45BE5AB9-231A-4059-8C30-6EA104990523}" dt="2024-07-05T00:06:38.446" v="9481" actId="478"/>
          <ac:cxnSpMkLst>
            <pc:docMk/>
            <pc:sldMk cId="1870675293" sldId="505"/>
            <ac:cxnSpMk id="12" creationId="{E1BDD869-98EA-5353-66AC-256CCCDCFD75}"/>
          </ac:cxnSpMkLst>
        </pc:cxnChg>
        <pc:cxnChg chg="del">
          <ac:chgData name="Damian Gordon" userId="796278f3-970d-4a3b-8137-dc597a054133" providerId="ADAL" clId="{45BE5AB9-231A-4059-8C30-6EA104990523}" dt="2024-07-05T00:06:38.446" v="9481" actId="478"/>
          <ac:cxnSpMkLst>
            <pc:docMk/>
            <pc:sldMk cId="1870675293" sldId="505"/>
            <ac:cxnSpMk id="15" creationId="{FC1733F2-1587-9CA4-BB87-D8D5D7142C42}"/>
          </ac:cxnSpMkLst>
        </pc:cxnChg>
        <pc:cxnChg chg="del">
          <ac:chgData name="Damian Gordon" userId="796278f3-970d-4a3b-8137-dc597a054133" providerId="ADAL" clId="{45BE5AB9-231A-4059-8C30-6EA104990523}" dt="2024-07-05T00:06:38.446" v="9481" actId="478"/>
          <ac:cxnSpMkLst>
            <pc:docMk/>
            <pc:sldMk cId="1870675293" sldId="505"/>
            <ac:cxnSpMk id="17" creationId="{762994A7-D673-AA99-2B44-B848260127AD}"/>
          </ac:cxnSpMkLst>
        </pc:cxnChg>
        <pc:cxnChg chg="del">
          <ac:chgData name="Damian Gordon" userId="796278f3-970d-4a3b-8137-dc597a054133" providerId="ADAL" clId="{45BE5AB9-231A-4059-8C30-6EA104990523}" dt="2024-07-05T00:06:38.446" v="9481" actId="478"/>
          <ac:cxnSpMkLst>
            <pc:docMk/>
            <pc:sldMk cId="1870675293" sldId="505"/>
            <ac:cxnSpMk id="20" creationId="{8B9F41C4-834D-C160-0354-BEED0B9D54CB}"/>
          </ac:cxnSpMkLst>
        </pc:cxnChg>
        <pc:cxnChg chg="del">
          <ac:chgData name="Damian Gordon" userId="796278f3-970d-4a3b-8137-dc597a054133" providerId="ADAL" clId="{45BE5AB9-231A-4059-8C30-6EA104990523}" dt="2024-07-05T00:06:38.446" v="9481" actId="478"/>
          <ac:cxnSpMkLst>
            <pc:docMk/>
            <pc:sldMk cId="1870675293" sldId="505"/>
            <ac:cxnSpMk id="22" creationId="{53D18AF7-4A5E-06EB-5CA9-7A93BF396E32}"/>
          </ac:cxnSpMkLst>
        </pc:cxnChg>
        <pc:cxnChg chg="del">
          <ac:chgData name="Damian Gordon" userId="796278f3-970d-4a3b-8137-dc597a054133" providerId="ADAL" clId="{45BE5AB9-231A-4059-8C30-6EA104990523}" dt="2024-07-05T00:06:38.446" v="9481" actId="478"/>
          <ac:cxnSpMkLst>
            <pc:docMk/>
            <pc:sldMk cId="1870675293" sldId="505"/>
            <ac:cxnSpMk id="25" creationId="{DAB615EF-1CB1-E21A-59D5-ED299F44B621}"/>
          </ac:cxnSpMkLst>
        </pc:cxnChg>
        <pc:cxnChg chg="del">
          <ac:chgData name="Damian Gordon" userId="796278f3-970d-4a3b-8137-dc597a054133" providerId="ADAL" clId="{45BE5AB9-231A-4059-8C30-6EA104990523}" dt="2024-07-05T00:06:38.446" v="9481" actId="478"/>
          <ac:cxnSpMkLst>
            <pc:docMk/>
            <pc:sldMk cId="1870675293" sldId="505"/>
            <ac:cxnSpMk id="27" creationId="{23030B13-8770-D1B5-44D5-22663EA84758}"/>
          </ac:cxnSpMkLst>
        </pc:cxnChg>
        <pc:cxnChg chg="del">
          <ac:chgData name="Damian Gordon" userId="796278f3-970d-4a3b-8137-dc597a054133" providerId="ADAL" clId="{45BE5AB9-231A-4059-8C30-6EA104990523}" dt="2024-07-05T00:06:38.446" v="9481" actId="478"/>
          <ac:cxnSpMkLst>
            <pc:docMk/>
            <pc:sldMk cId="1870675293" sldId="505"/>
            <ac:cxnSpMk id="30" creationId="{AE170FF0-E131-07CF-B9D7-45E1680C8041}"/>
          </ac:cxnSpMkLst>
        </pc:cxnChg>
        <pc:cxnChg chg="del">
          <ac:chgData name="Damian Gordon" userId="796278f3-970d-4a3b-8137-dc597a054133" providerId="ADAL" clId="{45BE5AB9-231A-4059-8C30-6EA104990523}" dt="2024-07-05T00:06:38.446" v="9481" actId="478"/>
          <ac:cxnSpMkLst>
            <pc:docMk/>
            <pc:sldMk cId="1870675293" sldId="505"/>
            <ac:cxnSpMk id="32" creationId="{A3213A99-8342-34A1-347E-9A570842AE1C}"/>
          </ac:cxnSpMkLst>
        </pc:cxnChg>
      </pc:sldChg>
      <pc:sldChg chg="modSp add mod ord">
        <pc:chgData name="Damian Gordon" userId="796278f3-970d-4a3b-8137-dc597a054133" providerId="ADAL" clId="{45BE5AB9-231A-4059-8C30-6EA104990523}" dt="2024-07-05T00:29:52.330" v="9651" actId="20577"/>
        <pc:sldMkLst>
          <pc:docMk/>
          <pc:sldMk cId="1322034671" sldId="506"/>
        </pc:sldMkLst>
        <pc:spChg chg="mod">
          <ac:chgData name="Damian Gordon" userId="796278f3-970d-4a3b-8137-dc597a054133" providerId="ADAL" clId="{45BE5AB9-231A-4059-8C30-6EA104990523}" dt="2024-07-05T00:29:52.330" v="9651" actId="20577"/>
          <ac:spMkLst>
            <pc:docMk/>
            <pc:sldMk cId="1322034671" sldId="506"/>
            <ac:spMk id="3" creationId="{65FB7804-9015-5659-EC51-9C9121E7260E}"/>
          </ac:spMkLst>
        </pc:spChg>
      </pc:sldChg>
      <pc:sldMasterChg chg="addSldLayout delSldLayout">
        <pc:chgData name="Damian Gordon" userId="796278f3-970d-4a3b-8137-dc597a054133" providerId="ADAL" clId="{45BE5AB9-231A-4059-8C30-6EA104990523}" dt="2024-07-02T23:31:11.347" v="5422" actId="47"/>
        <pc:sldMasterMkLst>
          <pc:docMk/>
          <pc:sldMasterMk cId="3735153791" sldId="2147483854"/>
        </pc:sldMasterMkLst>
        <pc:sldLayoutChg chg="add del">
          <pc:chgData name="Damian Gordon" userId="796278f3-970d-4a3b-8137-dc597a054133" providerId="ADAL" clId="{45BE5AB9-231A-4059-8C30-6EA104990523}" dt="2024-07-02T23:31:11.347" v="5422" actId="47"/>
          <pc:sldLayoutMkLst>
            <pc:docMk/>
            <pc:sldMasterMk cId="3735153791" sldId="2147483854"/>
            <pc:sldLayoutMk cId="1017363663" sldId="2147483866"/>
          </pc:sldLayoutMkLst>
        </pc:sldLayoutChg>
        <pc:sldLayoutChg chg="add del">
          <pc:chgData name="Damian Gordon" userId="796278f3-970d-4a3b-8137-dc597a054133" providerId="ADAL" clId="{45BE5AB9-231A-4059-8C30-6EA104990523}" dt="2024-07-02T23:31:11.347" v="5422" actId="47"/>
          <pc:sldLayoutMkLst>
            <pc:docMk/>
            <pc:sldMasterMk cId="3735153791" sldId="2147483854"/>
            <pc:sldLayoutMk cId="2799629015" sldId="2147483867"/>
          </pc:sldLayoutMkLst>
        </pc:sldLayoutChg>
      </pc:sldMasterChg>
    </pc:docChg>
  </pc:docChgLst>
  <pc:docChgLst>
    <pc:chgData name="Damian Gordon" userId="796278f3-970d-4a3b-8137-dc597a054133" providerId="ADAL" clId="{AF51A19B-0571-4438-8CE9-771ACA5D5360}"/>
    <pc:docChg chg="custSel modSld">
      <pc:chgData name="Damian Gordon" userId="796278f3-970d-4a3b-8137-dc597a054133" providerId="ADAL" clId="{AF51A19B-0571-4438-8CE9-771ACA5D5360}" dt="2024-07-05T00:45:26.830" v="25" actId="20577"/>
      <pc:docMkLst>
        <pc:docMk/>
      </pc:docMkLst>
      <pc:sldChg chg="addSp delSp modSp mod">
        <pc:chgData name="Damian Gordon" userId="796278f3-970d-4a3b-8137-dc597a054133" providerId="ADAL" clId="{AF51A19B-0571-4438-8CE9-771ACA5D5360}" dt="2024-07-05T00:45:26.830" v="25" actId="20577"/>
        <pc:sldMkLst>
          <pc:docMk/>
          <pc:sldMk cId="321388942" sldId="259"/>
        </pc:sldMkLst>
        <pc:spChg chg="add del">
          <ac:chgData name="Damian Gordon" userId="796278f3-970d-4a3b-8137-dc597a054133" providerId="ADAL" clId="{AF51A19B-0571-4438-8CE9-771ACA5D5360}" dt="2024-07-05T00:44:57.139" v="6" actId="478"/>
          <ac:spMkLst>
            <pc:docMk/>
            <pc:sldMk cId="321388942" sldId="259"/>
            <ac:spMk id="4" creationId="{8FCDDDC6-3EFB-DB9A-4421-45BB9775372F}"/>
          </ac:spMkLst>
        </pc:spChg>
        <pc:spChg chg="add mod">
          <ac:chgData name="Damian Gordon" userId="796278f3-970d-4a3b-8137-dc597a054133" providerId="ADAL" clId="{AF51A19B-0571-4438-8CE9-771ACA5D5360}" dt="2024-07-05T00:44:53.682" v="4" actId="1582"/>
          <ac:spMkLst>
            <pc:docMk/>
            <pc:sldMk cId="321388942" sldId="259"/>
            <ac:spMk id="5" creationId="{CEF7BEFE-0603-5FF2-773A-B112123B792F}"/>
          </ac:spMkLst>
        </pc:spChg>
        <pc:spChg chg="add mod">
          <ac:chgData name="Damian Gordon" userId="796278f3-970d-4a3b-8137-dc597a054133" providerId="ADAL" clId="{AF51A19B-0571-4438-8CE9-771ACA5D5360}" dt="2024-07-05T00:45:01.899" v="7" actId="1076"/>
          <ac:spMkLst>
            <pc:docMk/>
            <pc:sldMk cId="321388942" sldId="259"/>
            <ac:spMk id="6" creationId="{5361FEC8-B7EA-1491-91C5-ED95B63BBB59}"/>
          </ac:spMkLst>
        </pc:spChg>
        <pc:spChg chg="add mod">
          <ac:chgData name="Damian Gordon" userId="796278f3-970d-4a3b-8137-dc597a054133" providerId="ADAL" clId="{AF51A19B-0571-4438-8CE9-771ACA5D5360}" dt="2024-07-05T00:45:21.203" v="21" actId="1076"/>
          <ac:spMkLst>
            <pc:docMk/>
            <pc:sldMk cId="321388942" sldId="259"/>
            <ac:spMk id="8" creationId="{0B974AFD-0EF0-0275-AA4E-EE4A6AD4C71B}"/>
          </ac:spMkLst>
        </pc:spChg>
        <pc:spChg chg="add mod">
          <ac:chgData name="Damian Gordon" userId="796278f3-970d-4a3b-8137-dc597a054133" providerId="ADAL" clId="{AF51A19B-0571-4438-8CE9-771ACA5D5360}" dt="2024-07-05T00:45:26.830" v="25" actId="20577"/>
          <ac:spMkLst>
            <pc:docMk/>
            <pc:sldMk cId="321388942" sldId="259"/>
            <ac:spMk id="9" creationId="{05729A67-5B1F-53D4-7D38-B8C68B19F81C}"/>
          </ac:spMkLst>
        </pc:spChg>
      </pc:sldChg>
    </pc:docChg>
  </pc:docChgLst>
  <pc:docChgLst>
    <pc:chgData name="Damian Gordon" userId="796278f3-970d-4a3b-8137-dc597a054133" providerId="ADAL" clId="{84F1617C-B36D-4F3D-B550-36194416E66F}"/>
    <pc:docChg chg="undo redo custSel addSld delSld modSld sldOrd">
      <pc:chgData name="Damian Gordon" userId="796278f3-970d-4a3b-8137-dc597a054133" providerId="ADAL" clId="{84F1617C-B36D-4F3D-B550-36194416E66F}" dt="2024-10-19T16:18:40.112" v="4977" actId="14100"/>
      <pc:docMkLst>
        <pc:docMk/>
      </pc:docMkLst>
      <pc:sldChg chg="addSp delSp modSp mod">
        <pc:chgData name="Damian Gordon" userId="796278f3-970d-4a3b-8137-dc597a054133" providerId="ADAL" clId="{84F1617C-B36D-4F3D-B550-36194416E66F}" dt="2024-10-19T15:07:30.154" v="4736" actId="1036"/>
        <pc:sldMkLst>
          <pc:docMk/>
          <pc:sldMk cId="1941464876" sldId="256"/>
        </pc:sldMkLst>
        <pc:spChg chg="mod">
          <ac:chgData name="Damian Gordon" userId="796278f3-970d-4a3b-8137-dc597a054133" providerId="ADAL" clId="{84F1617C-B36D-4F3D-B550-36194416E66F}" dt="2024-10-09T08:54:49.027" v="13" actId="20577"/>
          <ac:spMkLst>
            <pc:docMk/>
            <pc:sldMk cId="1941464876" sldId="256"/>
            <ac:spMk id="2" creationId="{2AFAF802-1FD5-1E70-940A-2DF641692805}"/>
          </ac:spMkLst>
        </pc:spChg>
        <pc:spChg chg="add del">
          <ac:chgData name="Damian Gordon" userId="796278f3-970d-4a3b-8137-dc597a054133" providerId="ADAL" clId="{84F1617C-B36D-4F3D-B550-36194416E66F}" dt="2024-10-19T13:16:59.844" v="3635" actId="22"/>
          <ac:spMkLst>
            <pc:docMk/>
            <pc:sldMk cId="1941464876" sldId="256"/>
            <ac:spMk id="5" creationId="{1618EC2C-717F-EC5D-E656-7C3203CBA90B}"/>
          </ac:spMkLst>
        </pc:spChg>
        <pc:picChg chg="mod">
          <ac:chgData name="Damian Gordon" userId="796278f3-970d-4a3b-8137-dc597a054133" providerId="ADAL" clId="{84F1617C-B36D-4F3D-B550-36194416E66F}" dt="2024-10-19T15:07:30.154" v="4736" actId="1036"/>
          <ac:picMkLst>
            <pc:docMk/>
            <pc:sldMk cId="1941464876" sldId="256"/>
            <ac:picMk id="6" creationId="{F384544F-EFD7-7E36-D322-E2DFAA20DE50}"/>
          </ac:picMkLst>
        </pc:picChg>
      </pc:sldChg>
      <pc:sldChg chg="delSp modSp mod">
        <pc:chgData name="Damian Gordon" userId="796278f3-970d-4a3b-8137-dc597a054133" providerId="ADAL" clId="{84F1617C-B36D-4F3D-B550-36194416E66F}" dt="2024-10-09T08:56:44.347" v="49" actId="15"/>
        <pc:sldMkLst>
          <pc:docMk/>
          <pc:sldMk cId="321388942" sldId="259"/>
        </pc:sldMkLst>
        <pc:spChg chg="mod">
          <ac:chgData name="Damian Gordon" userId="796278f3-970d-4a3b-8137-dc597a054133" providerId="ADAL" clId="{84F1617C-B36D-4F3D-B550-36194416E66F}" dt="2024-10-09T08:56:44.347" v="49" actId="15"/>
          <ac:spMkLst>
            <pc:docMk/>
            <pc:sldMk cId="321388942" sldId="259"/>
            <ac:spMk id="3" creationId="{65FB7804-9015-5659-EC51-9C9121E7260E}"/>
          </ac:spMkLst>
        </pc:spChg>
        <pc:spChg chg="del">
          <ac:chgData name="Damian Gordon" userId="796278f3-970d-4a3b-8137-dc597a054133" providerId="ADAL" clId="{84F1617C-B36D-4F3D-B550-36194416E66F}" dt="2024-10-09T08:55:18.681" v="16" actId="478"/>
          <ac:spMkLst>
            <pc:docMk/>
            <pc:sldMk cId="321388942" sldId="259"/>
            <ac:spMk id="4" creationId="{F467AEA2-3C1A-0C27-FD74-A61517E76FAC}"/>
          </ac:spMkLst>
        </pc:spChg>
        <pc:spChg chg="del">
          <ac:chgData name="Damian Gordon" userId="796278f3-970d-4a3b-8137-dc597a054133" providerId="ADAL" clId="{84F1617C-B36D-4F3D-B550-36194416E66F}" dt="2024-10-09T08:55:18.681" v="16" actId="478"/>
          <ac:spMkLst>
            <pc:docMk/>
            <pc:sldMk cId="321388942" sldId="259"/>
            <ac:spMk id="6" creationId="{5361FEC8-B7EA-1491-91C5-ED95B63BBB59}"/>
          </ac:spMkLst>
        </pc:spChg>
        <pc:spChg chg="del">
          <ac:chgData name="Damian Gordon" userId="796278f3-970d-4a3b-8137-dc597a054133" providerId="ADAL" clId="{84F1617C-B36D-4F3D-B550-36194416E66F}" dt="2024-10-09T08:55:18.681" v="16" actId="478"/>
          <ac:spMkLst>
            <pc:docMk/>
            <pc:sldMk cId="321388942" sldId="259"/>
            <ac:spMk id="8" creationId="{0B974AFD-0EF0-0275-AA4E-EE4A6AD4C71B}"/>
          </ac:spMkLst>
        </pc:spChg>
        <pc:spChg chg="del">
          <ac:chgData name="Damian Gordon" userId="796278f3-970d-4a3b-8137-dc597a054133" providerId="ADAL" clId="{84F1617C-B36D-4F3D-B550-36194416E66F}" dt="2024-10-09T08:55:18.681" v="16" actId="478"/>
          <ac:spMkLst>
            <pc:docMk/>
            <pc:sldMk cId="321388942" sldId="259"/>
            <ac:spMk id="9" creationId="{05729A67-5B1F-53D4-7D38-B8C68B19F81C}"/>
          </ac:spMkLst>
        </pc:spChg>
      </pc:sldChg>
      <pc:sldChg chg="modSp add mod ord">
        <pc:chgData name="Damian Gordon" userId="796278f3-970d-4a3b-8137-dc597a054133" providerId="ADAL" clId="{84F1617C-B36D-4F3D-B550-36194416E66F}" dt="2024-10-17T10:32:54.452" v="470"/>
        <pc:sldMkLst>
          <pc:docMk/>
          <pc:sldMk cId="0" sldId="271"/>
        </pc:sldMkLst>
        <pc:spChg chg="mod">
          <ac:chgData name="Damian Gordon" userId="796278f3-970d-4a3b-8137-dc597a054133" providerId="ADAL" clId="{84F1617C-B36D-4F3D-B550-36194416E66F}" dt="2024-10-17T10:30:27.849" v="451" actId="207"/>
          <ac:spMkLst>
            <pc:docMk/>
            <pc:sldMk cId="0" sldId="271"/>
            <ac:spMk id="1402" creationId="{00000000-0000-0000-0000-000000000000}"/>
          </ac:spMkLst>
        </pc:spChg>
      </pc:sldChg>
      <pc:sldChg chg="addSp delSp modSp add mod ord">
        <pc:chgData name="Damian Gordon" userId="796278f3-970d-4a3b-8137-dc597a054133" providerId="ADAL" clId="{84F1617C-B36D-4F3D-B550-36194416E66F}" dt="2024-10-18T23:12:45.973" v="1456" actId="20577"/>
        <pc:sldMkLst>
          <pc:docMk/>
          <pc:sldMk cId="2931273747" sldId="320"/>
        </pc:sldMkLst>
        <pc:spChg chg="mod">
          <ac:chgData name="Damian Gordon" userId="796278f3-970d-4a3b-8137-dc597a054133" providerId="ADAL" clId="{84F1617C-B36D-4F3D-B550-36194416E66F}" dt="2024-10-18T23:12:45.973" v="1456" actId="20577"/>
          <ac:spMkLst>
            <pc:docMk/>
            <pc:sldMk cId="2931273747" sldId="320"/>
            <ac:spMk id="1269" creationId="{00000000-0000-0000-0000-000000000000}"/>
          </ac:spMkLst>
        </pc:spChg>
        <pc:spChg chg="mod">
          <ac:chgData name="Damian Gordon" userId="796278f3-970d-4a3b-8137-dc597a054133" providerId="ADAL" clId="{84F1617C-B36D-4F3D-B550-36194416E66F}" dt="2024-10-09T12:55:24.661" v="51" actId="404"/>
          <ac:spMkLst>
            <pc:docMk/>
            <pc:sldMk cId="2931273747" sldId="320"/>
            <ac:spMk id="1270" creationId="{00000000-0000-0000-0000-000000000000}"/>
          </ac:spMkLst>
        </pc:spChg>
        <pc:spChg chg="mod">
          <ac:chgData name="Damian Gordon" userId="796278f3-970d-4a3b-8137-dc597a054133" providerId="ADAL" clId="{84F1617C-B36D-4F3D-B550-36194416E66F}" dt="2024-10-09T12:55:40.640" v="53" actId="404"/>
          <ac:spMkLst>
            <pc:docMk/>
            <pc:sldMk cId="2931273747" sldId="320"/>
            <ac:spMk id="1271" creationId="{00000000-0000-0000-0000-000000000000}"/>
          </ac:spMkLst>
        </pc:spChg>
        <pc:spChg chg="mod">
          <ac:chgData name="Damian Gordon" userId="796278f3-970d-4a3b-8137-dc597a054133" providerId="ADAL" clId="{84F1617C-B36D-4F3D-B550-36194416E66F}" dt="2024-10-09T12:59:03.646" v="113" actId="14100"/>
          <ac:spMkLst>
            <pc:docMk/>
            <pc:sldMk cId="2931273747" sldId="320"/>
            <ac:spMk id="1272" creationId="{00000000-0000-0000-0000-000000000000}"/>
          </ac:spMkLst>
        </pc:spChg>
        <pc:cxnChg chg="del mod">
          <ac:chgData name="Damian Gordon" userId="796278f3-970d-4a3b-8137-dc597a054133" providerId="ADAL" clId="{84F1617C-B36D-4F3D-B550-36194416E66F}" dt="2024-10-09T12:58:53.094" v="110" actId="478"/>
          <ac:cxnSpMkLst>
            <pc:docMk/>
            <pc:sldMk cId="2931273747" sldId="320"/>
            <ac:cxnSpMk id="5" creationId="{2DD4F8D3-4A10-C302-909D-52E17D766CBE}"/>
          </ac:cxnSpMkLst>
        </pc:cxnChg>
        <pc:cxnChg chg="del">
          <ac:chgData name="Damian Gordon" userId="796278f3-970d-4a3b-8137-dc597a054133" providerId="ADAL" clId="{84F1617C-B36D-4F3D-B550-36194416E66F}" dt="2024-10-09T12:59:38.868" v="122" actId="478"/>
          <ac:cxnSpMkLst>
            <pc:docMk/>
            <pc:sldMk cId="2931273747" sldId="320"/>
            <ac:cxnSpMk id="6" creationId="{E62D271A-CA26-A8AF-8DF5-95E8FD4027E1}"/>
          </ac:cxnSpMkLst>
        </pc:cxnChg>
        <pc:cxnChg chg="add mod">
          <ac:chgData name="Damian Gordon" userId="796278f3-970d-4a3b-8137-dc597a054133" providerId="ADAL" clId="{84F1617C-B36D-4F3D-B550-36194416E66F}" dt="2024-10-09T12:59:19.644" v="115" actId="14100"/>
          <ac:cxnSpMkLst>
            <pc:docMk/>
            <pc:sldMk cId="2931273747" sldId="320"/>
            <ac:cxnSpMk id="9" creationId="{F520429C-BCEE-A3ED-9C00-78762A90D40F}"/>
          </ac:cxnSpMkLst>
        </pc:cxnChg>
        <pc:cxnChg chg="add mod">
          <ac:chgData name="Damian Gordon" userId="796278f3-970d-4a3b-8137-dc597a054133" providerId="ADAL" clId="{84F1617C-B36D-4F3D-B550-36194416E66F}" dt="2024-10-09T12:59:44.808" v="124" actId="14100"/>
          <ac:cxnSpMkLst>
            <pc:docMk/>
            <pc:sldMk cId="2931273747" sldId="320"/>
            <ac:cxnSpMk id="12" creationId="{FEA27F22-DFAD-EDBE-A900-F282B8C0F7FB}"/>
          </ac:cxnSpMkLst>
        </pc:cxnChg>
        <pc:cxnChg chg="mod">
          <ac:chgData name="Damian Gordon" userId="796278f3-970d-4a3b-8137-dc597a054133" providerId="ADAL" clId="{84F1617C-B36D-4F3D-B550-36194416E66F}" dt="2024-10-09T12:57:43.386" v="88" actId="692"/>
          <ac:cxnSpMkLst>
            <pc:docMk/>
            <pc:sldMk cId="2931273747" sldId="320"/>
            <ac:cxnSpMk id="1283" creationId="{00000000-0000-0000-0000-000000000000}"/>
          </ac:cxnSpMkLst>
        </pc:cxnChg>
      </pc:sldChg>
      <pc:sldChg chg="addSp delSp modSp mod delAnim">
        <pc:chgData name="Damian Gordon" userId="796278f3-970d-4a3b-8137-dc597a054133" providerId="ADAL" clId="{84F1617C-B36D-4F3D-B550-36194416E66F}" dt="2024-10-17T10:32:07.418" v="464" actId="403"/>
        <pc:sldMkLst>
          <pc:docMk/>
          <pc:sldMk cId="1898965013" sldId="426"/>
        </pc:sldMkLst>
        <pc:spChg chg="del">
          <ac:chgData name="Damian Gordon" userId="796278f3-970d-4a3b-8137-dc597a054133" providerId="ADAL" clId="{84F1617C-B36D-4F3D-B550-36194416E66F}" dt="2024-10-09T08:55:59.007" v="32" actId="26606"/>
          <ac:spMkLst>
            <pc:docMk/>
            <pc:sldMk cId="1898965013" sldId="426"/>
            <ac:spMk id="8" creationId="{6F828D28-8E09-41CC-8229-3070B5467A96}"/>
          </ac:spMkLst>
        </pc:spChg>
        <pc:spChg chg="del">
          <ac:chgData name="Damian Gordon" userId="796278f3-970d-4a3b-8137-dc597a054133" providerId="ADAL" clId="{84F1617C-B36D-4F3D-B550-36194416E66F}" dt="2024-10-09T08:55:59.007" v="32" actId="26606"/>
          <ac:spMkLst>
            <pc:docMk/>
            <pc:sldMk cId="1898965013" sldId="426"/>
            <ac:spMk id="10" creationId="{D5B012D8-7F27-4758-9AC6-C889B154BD73}"/>
          </ac:spMkLst>
        </pc:spChg>
        <pc:spChg chg="mod">
          <ac:chgData name="Damian Gordon" userId="796278f3-970d-4a3b-8137-dc597a054133" providerId="ADAL" clId="{84F1617C-B36D-4F3D-B550-36194416E66F}" dt="2024-10-17T10:32:07.418" v="464" actId="403"/>
          <ac:spMkLst>
            <pc:docMk/>
            <pc:sldMk cId="1898965013" sldId="426"/>
            <ac:spMk id="11" creationId="{7C08DDC7-0428-F3D5-02A2-A178A4166046}"/>
          </ac:spMkLst>
        </pc:spChg>
        <pc:spChg chg="del">
          <ac:chgData name="Damian Gordon" userId="796278f3-970d-4a3b-8137-dc597a054133" providerId="ADAL" clId="{84F1617C-B36D-4F3D-B550-36194416E66F}" dt="2024-10-09T08:55:59.007" v="32" actId="26606"/>
          <ac:spMkLst>
            <pc:docMk/>
            <pc:sldMk cId="1898965013" sldId="426"/>
            <ac:spMk id="12" creationId="{4063B759-00FC-46D1-9898-8E8625268FAF}"/>
          </ac:spMkLst>
        </pc:spChg>
        <pc:spChg chg="add">
          <ac:chgData name="Damian Gordon" userId="796278f3-970d-4a3b-8137-dc597a054133" providerId="ADAL" clId="{84F1617C-B36D-4F3D-B550-36194416E66F}" dt="2024-10-09T08:55:59.007" v="32" actId="26606"/>
          <ac:spMkLst>
            <pc:docMk/>
            <pc:sldMk cId="1898965013" sldId="426"/>
            <ac:spMk id="18" creationId="{C1DD1A8A-57D5-4A81-AD04-532B043C5611}"/>
          </ac:spMkLst>
        </pc:spChg>
        <pc:spChg chg="add">
          <ac:chgData name="Damian Gordon" userId="796278f3-970d-4a3b-8137-dc597a054133" providerId="ADAL" clId="{84F1617C-B36D-4F3D-B550-36194416E66F}" dt="2024-10-09T08:55:59.007" v="32" actId="26606"/>
          <ac:spMkLst>
            <pc:docMk/>
            <pc:sldMk cId="1898965013" sldId="426"/>
            <ac:spMk id="20" creationId="{007891EC-4501-44ED-A8C8-B11B6DB767AB}"/>
          </ac:spMkLst>
        </pc:spChg>
        <pc:picChg chg="del">
          <ac:chgData name="Damian Gordon" userId="796278f3-970d-4a3b-8137-dc597a054133" providerId="ADAL" clId="{84F1617C-B36D-4F3D-B550-36194416E66F}" dt="2024-10-09T08:55:48.040" v="31" actId="478"/>
          <ac:picMkLst>
            <pc:docMk/>
            <pc:sldMk cId="1898965013" sldId="426"/>
            <ac:picMk id="4" creationId="{87940DE9-72D6-4EDB-F41D-518FAFAAEA27}"/>
          </ac:picMkLst>
        </pc:picChg>
        <pc:picChg chg="add">
          <ac:chgData name="Damian Gordon" userId="796278f3-970d-4a3b-8137-dc597a054133" providerId="ADAL" clId="{84F1617C-B36D-4F3D-B550-36194416E66F}" dt="2024-10-09T08:55:59.007" v="32" actId="26606"/>
          <ac:picMkLst>
            <pc:docMk/>
            <pc:sldMk cId="1898965013" sldId="426"/>
            <ac:picMk id="14" creationId="{6C7FBF1E-3B91-DB90-B491-19D4432F58D1}"/>
          </ac:picMkLst>
        </pc:picChg>
      </pc:sldChg>
      <pc:sldChg chg="modSp add del mod">
        <pc:chgData name="Damian Gordon" userId="796278f3-970d-4a3b-8137-dc597a054133" providerId="ADAL" clId="{84F1617C-B36D-4F3D-B550-36194416E66F}" dt="2024-10-19T14:33:18.188" v="4150" actId="1037"/>
        <pc:sldMkLst>
          <pc:docMk/>
          <pc:sldMk cId="3735875418" sldId="430"/>
        </pc:sldMkLst>
        <pc:spChg chg="mod">
          <ac:chgData name="Damian Gordon" userId="796278f3-970d-4a3b-8137-dc597a054133" providerId="ADAL" clId="{84F1617C-B36D-4F3D-B550-36194416E66F}" dt="2024-10-19T12:57:06.875" v="2966" actId="20577"/>
          <ac:spMkLst>
            <pc:docMk/>
            <pc:sldMk cId="3735875418" sldId="430"/>
            <ac:spMk id="2" creationId="{2056AC5A-A420-53B3-5ABB-786AD7D29E8B}"/>
          </ac:spMkLst>
        </pc:spChg>
        <pc:spChg chg="mod">
          <ac:chgData name="Damian Gordon" userId="796278f3-970d-4a3b-8137-dc597a054133" providerId="ADAL" clId="{84F1617C-B36D-4F3D-B550-36194416E66F}" dt="2024-10-19T12:57:11.719" v="2971" actId="20577"/>
          <ac:spMkLst>
            <pc:docMk/>
            <pc:sldMk cId="3735875418" sldId="430"/>
            <ac:spMk id="11" creationId="{4A39A5CF-A551-D041-9247-154101991F6E}"/>
          </ac:spMkLst>
        </pc:spChg>
        <pc:spChg chg="mod">
          <ac:chgData name="Damian Gordon" userId="796278f3-970d-4a3b-8137-dc597a054133" providerId="ADAL" clId="{84F1617C-B36D-4F3D-B550-36194416E66F}" dt="2024-10-19T12:57:29.468" v="2995" actId="313"/>
          <ac:spMkLst>
            <pc:docMk/>
            <pc:sldMk cId="3735875418" sldId="430"/>
            <ac:spMk id="13" creationId="{A9062AB0-6CA5-F091-C564-92C3220CD0B5}"/>
          </ac:spMkLst>
        </pc:spChg>
        <pc:spChg chg="mod">
          <ac:chgData name="Damian Gordon" userId="796278f3-970d-4a3b-8137-dc597a054133" providerId="ADAL" clId="{84F1617C-B36D-4F3D-B550-36194416E66F}" dt="2024-10-19T12:57:56.365" v="3004" actId="20577"/>
          <ac:spMkLst>
            <pc:docMk/>
            <pc:sldMk cId="3735875418" sldId="430"/>
            <ac:spMk id="16" creationId="{6E15B7BF-1DA4-44FD-CF58-5821E12F0E25}"/>
          </ac:spMkLst>
        </pc:spChg>
        <pc:spChg chg="mod">
          <ac:chgData name="Damian Gordon" userId="796278f3-970d-4a3b-8137-dc597a054133" providerId="ADAL" clId="{84F1617C-B36D-4F3D-B550-36194416E66F}" dt="2024-10-19T12:58:17.347" v="3035" actId="20577"/>
          <ac:spMkLst>
            <pc:docMk/>
            <pc:sldMk cId="3735875418" sldId="430"/>
            <ac:spMk id="18" creationId="{F48B5508-EDDF-0A60-9C35-12B2171DE5AA}"/>
          </ac:spMkLst>
        </pc:spChg>
        <pc:spChg chg="mod">
          <ac:chgData name="Damian Gordon" userId="796278f3-970d-4a3b-8137-dc597a054133" providerId="ADAL" clId="{84F1617C-B36D-4F3D-B550-36194416E66F}" dt="2024-10-19T13:02:16.409" v="3223" actId="1038"/>
          <ac:spMkLst>
            <pc:docMk/>
            <pc:sldMk cId="3735875418" sldId="430"/>
            <ac:spMk id="19" creationId="{EC92B289-9EA0-9C5D-CBE5-B067E8E73335}"/>
          </ac:spMkLst>
        </pc:spChg>
        <pc:spChg chg="mod">
          <ac:chgData name="Damian Gordon" userId="796278f3-970d-4a3b-8137-dc597a054133" providerId="ADAL" clId="{84F1617C-B36D-4F3D-B550-36194416E66F}" dt="2024-10-19T13:02:16.409" v="3223" actId="1038"/>
          <ac:spMkLst>
            <pc:docMk/>
            <pc:sldMk cId="3735875418" sldId="430"/>
            <ac:spMk id="21" creationId="{6C83C9E9-0BF3-8613-9FDB-E1AEF098B274}"/>
          </ac:spMkLst>
        </pc:spChg>
        <pc:spChg chg="mod">
          <ac:chgData name="Damian Gordon" userId="796278f3-970d-4a3b-8137-dc597a054133" providerId="ADAL" clId="{84F1617C-B36D-4F3D-B550-36194416E66F}" dt="2024-10-19T13:02:16.409" v="3223" actId="1038"/>
          <ac:spMkLst>
            <pc:docMk/>
            <pc:sldMk cId="3735875418" sldId="430"/>
            <ac:spMk id="23" creationId="{764BCDA7-743A-B525-88BA-04D5CEC6CBD9}"/>
          </ac:spMkLst>
        </pc:spChg>
        <pc:spChg chg="mod">
          <ac:chgData name="Damian Gordon" userId="796278f3-970d-4a3b-8137-dc597a054133" providerId="ADAL" clId="{84F1617C-B36D-4F3D-B550-36194416E66F}" dt="2024-10-19T13:01:48.703" v="3181" actId="1038"/>
          <ac:spMkLst>
            <pc:docMk/>
            <pc:sldMk cId="3735875418" sldId="430"/>
            <ac:spMk id="24" creationId="{36470183-2C1D-3F89-4EA5-253D274F912B}"/>
          </ac:spMkLst>
        </pc:spChg>
        <pc:spChg chg="mod">
          <ac:chgData name="Damian Gordon" userId="796278f3-970d-4a3b-8137-dc597a054133" providerId="ADAL" clId="{84F1617C-B36D-4F3D-B550-36194416E66F}" dt="2024-10-19T14:33:18.188" v="4150" actId="1037"/>
          <ac:spMkLst>
            <pc:docMk/>
            <pc:sldMk cId="3735875418" sldId="430"/>
            <ac:spMk id="26" creationId="{8962E56C-D193-6578-2FDB-6D19D5EB17C3}"/>
          </ac:spMkLst>
        </pc:spChg>
        <pc:spChg chg="mod">
          <ac:chgData name="Damian Gordon" userId="796278f3-970d-4a3b-8137-dc597a054133" providerId="ADAL" clId="{84F1617C-B36D-4F3D-B550-36194416E66F}" dt="2024-10-19T13:01:48.703" v="3181" actId="1038"/>
          <ac:spMkLst>
            <pc:docMk/>
            <pc:sldMk cId="3735875418" sldId="430"/>
            <ac:spMk id="28" creationId="{BDE70474-5226-150B-4033-DF55BE0F8435}"/>
          </ac:spMkLst>
        </pc:spChg>
        <pc:spChg chg="mod">
          <ac:chgData name="Damian Gordon" userId="796278f3-970d-4a3b-8137-dc597a054133" providerId="ADAL" clId="{84F1617C-B36D-4F3D-B550-36194416E66F}" dt="2024-10-19T14:33:18.188" v="4150" actId="1037"/>
          <ac:spMkLst>
            <pc:docMk/>
            <pc:sldMk cId="3735875418" sldId="430"/>
            <ac:spMk id="31" creationId="{F816FB59-4255-B72A-3BFC-F4398190B5B9}"/>
          </ac:spMkLst>
        </pc:spChg>
        <pc:spChg chg="mod">
          <ac:chgData name="Damian Gordon" userId="796278f3-970d-4a3b-8137-dc597a054133" providerId="ADAL" clId="{84F1617C-B36D-4F3D-B550-36194416E66F}" dt="2024-10-19T13:01:32.770" v="3164" actId="20577"/>
          <ac:spMkLst>
            <pc:docMk/>
            <pc:sldMk cId="3735875418" sldId="430"/>
            <ac:spMk id="33" creationId="{E07A16B4-3FCD-F778-217E-C53A464F818A}"/>
          </ac:spMkLst>
        </pc:spChg>
        <pc:cxnChg chg="mod">
          <ac:chgData name="Damian Gordon" userId="796278f3-970d-4a3b-8137-dc597a054133" providerId="ADAL" clId="{84F1617C-B36D-4F3D-B550-36194416E66F}" dt="2024-10-19T13:02:16.409" v="3223" actId="1038"/>
          <ac:cxnSpMkLst>
            <pc:docMk/>
            <pc:sldMk cId="3735875418" sldId="430"/>
            <ac:cxnSpMk id="4" creationId="{269E0D9C-B6C4-1148-A632-7A947CBBDE25}"/>
          </ac:cxnSpMkLst>
        </pc:cxnChg>
        <pc:cxnChg chg="mod">
          <ac:chgData name="Damian Gordon" userId="796278f3-970d-4a3b-8137-dc597a054133" providerId="ADAL" clId="{84F1617C-B36D-4F3D-B550-36194416E66F}" dt="2024-10-19T13:01:48.703" v="3181" actId="1038"/>
          <ac:cxnSpMkLst>
            <pc:docMk/>
            <pc:sldMk cId="3735875418" sldId="430"/>
            <ac:cxnSpMk id="5" creationId="{368F6D34-D158-647F-3073-BC0E123D94D5}"/>
          </ac:cxnSpMkLst>
        </pc:cxnChg>
        <pc:cxnChg chg="mod">
          <ac:chgData name="Damian Gordon" userId="796278f3-970d-4a3b-8137-dc597a054133" providerId="ADAL" clId="{84F1617C-B36D-4F3D-B550-36194416E66F}" dt="2024-10-19T13:01:39.934" v="3165" actId="1076"/>
          <ac:cxnSpMkLst>
            <pc:docMk/>
            <pc:sldMk cId="3735875418" sldId="430"/>
            <ac:cxnSpMk id="9" creationId="{70AC687F-00B5-06F0-22BC-61D70960AE43}"/>
          </ac:cxnSpMkLst>
        </pc:cxnChg>
        <pc:cxnChg chg="mod">
          <ac:chgData name="Damian Gordon" userId="796278f3-970d-4a3b-8137-dc597a054133" providerId="ADAL" clId="{84F1617C-B36D-4F3D-B550-36194416E66F}" dt="2024-10-19T13:02:16.409" v="3223" actId="1038"/>
          <ac:cxnSpMkLst>
            <pc:docMk/>
            <pc:sldMk cId="3735875418" sldId="430"/>
            <ac:cxnSpMk id="20" creationId="{8B9F41C4-834D-C160-0354-BEED0B9D54CB}"/>
          </ac:cxnSpMkLst>
        </pc:cxnChg>
        <pc:cxnChg chg="mod">
          <ac:chgData name="Damian Gordon" userId="796278f3-970d-4a3b-8137-dc597a054133" providerId="ADAL" clId="{84F1617C-B36D-4F3D-B550-36194416E66F}" dt="2024-10-19T13:02:16.409" v="3223" actId="1038"/>
          <ac:cxnSpMkLst>
            <pc:docMk/>
            <pc:sldMk cId="3735875418" sldId="430"/>
            <ac:cxnSpMk id="22" creationId="{53D18AF7-4A5E-06EB-5CA9-7A93BF396E32}"/>
          </ac:cxnSpMkLst>
        </pc:cxnChg>
        <pc:cxnChg chg="mod">
          <ac:chgData name="Damian Gordon" userId="796278f3-970d-4a3b-8137-dc597a054133" providerId="ADAL" clId="{84F1617C-B36D-4F3D-B550-36194416E66F}" dt="2024-10-19T13:02:01.409" v="3206" actId="1038"/>
          <ac:cxnSpMkLst>
            <pc:docMk/>
            <pc:sldMk cId="3735875418" sldId="430"/>
            <ac:cxnSpMk id="25" creationId="{DAB615EF-1CB1-E21A-59D5-ED299F44B621}"/>
          </ac:cxnSpMkLst>
        </pc:cxnChg>
        <pc:cxnChg chg="mod">
          <ac:chgData name="Damian Gordon" userId="796278f3-970d-4a3b-8137-dc597a054133" providerId="ADAL" clId="{84F1617C-B36D-4F3D-B550-36194416E66F}" dt="2024-10-19T13:01:48.703" v="3181" actId="1038"/>
          <ac:cxnSpMkLst>
            <pc:docMk/>
            <pc:sldMk cId="3735875418" sldId="430"/>
            <ac:cxnSpMk id="27" creationId="{23030B13-8770-D1B5-44D5-22663EA84758}"/>
          </ac:cxnSpMkLst>
        </pc:cxnChg>
      </pc:sldChg>
      <pc:sldChg chg="del">
        <pc:chgData name="Damian Gordon" userId="796278f3-970d-4a3b-8137-dc597a054133" providerId="ADAL" clId="{84F1617C-B36D-4F3D-B550-36194416E66F}" dt="2024-10-17T10:31:48.013" v="457" actId="47"/>
        <pc:sldMkLst>
          <pc:docMk/>
          <pc:sldMk cId="1233871246" sldId="431"/>
        </pc:sldMkLst>
      </pc:sldChg>
      <pc:sldChg chg="addSp delSp modSp mod">
        <pc:chgData name="Damian Gordon" userId="796278f3-970d-4a3b-8137-dc597a054133" providerId="ADAL" clId="{84F1617C-B36D-4F3D-B550-36194416E66F}" dt="2024-10-17T10:21:16.362" v="235" actId="114"/>
        <pc:sldMkLst>
          <pc:docMk/>
          <pc:sldMk cId="3316991471" sldId="453"/>
        </pc:sldMkLst>
        <pc:spChg chg="mod">
          <ac:chgData name="Damian Gordon" userId="796278f3-970d-4a3b-8137-dc597a054133" providerId="ADAL" clId="{84F1617C-B36D-4F3D-B550-36194416E66F}" dt="2024-10-09T08:56:16.867" v="48" actId="20577"/>
          <ac:spMkLst>
            <pc:docMk/>
            <pc:sldMk cId="3316991471" sldId="453"/>
            <ac:spMk id="2" creationId="{2056AC5A-A420-53B3-5ABB-786AD7D29E8B}"/>
          </ac:spMkLst>
        </pc:spChg>
        <pc:spChg chg="mod">
          <ac:chgData name="Damian Gordon" userId="796278f3-970d-4a3b-8137-dc597a054133" providerId="ADAL" clId="{84F1617C-B36D-4F3D-B550-36194416E66F}" dt="2024-10-17T10:21:16.362" v="235" actId="114"/>
          <ac:spMkLst>
            <pc:docMk/>
            <pc:sldMk cId="3316991471" sldId="453"/>
            <ac:spMk id="3" creationId="{65FB7804-9015-5659-EC51-9C9121E7260E}"/>
          </ac:spMkLst>
        </pc:spChg>
        <pc:picChg chg="add mod">
          <ac:chgData name="Damian Gordon" userId="796278f3-970d-4a3b-8137-dc597a054133" providerId="ADAL" clId="{84F1617C-B36D-4F3D-B550-36194416E66F}" dt="2024-10-17T10:21:05.544" v="232" actId="1076"/>
          <ac:picMkLst>
            <pc:docMk/>
            <pc:sldMk cId="3316991471" sldId="453"/>
            <ac:picMk id="5" creationId="{D5A59715-514F-756B-AEE2-F8CE5E8444B2}"/>
          </ac:picMkLst>
        </pc:picChg>
        <pc:picChg chg="add del mod">
          <ac:chgData name="Damian Gordon" userId="796278f3-970d-4a3b-8137-dc597a054133" providerId="ADAL" clId="{84F1617C-B36D-4F3D-B550-36194416E66F}" dt="2024-10-17T10:21:07.116" v="233" actId="478"/>
          <ac:picMkLst>
            <pc:docMk/>
            <pc:sldMk cId="3316991471" sldId="453"/>
            <ac:picMk id="1026" creationId="{646365D0-1992-D1E9-6376-5EAAFDB7593F}"/>
          </ac:picMkLst>
        </pc:picChg>
      </pc:sldChg>
      <pc:sldChg chg="del">
        <pc:chgData name="Damian Gordon" userId="796278f3-970d-4a3b-8137-dc597a054133" providerId="ADAL" clId="{84F1617C-B36D-4F3D-B550-36194416E66F}" dt="2024-10-17T10:31:48.013" v="457" actId="47"/>
        <pc:sldMkLst>
          <pc:docMk/>
          <pc:sldMk cId="730100669" sldId="454"/>
        </pc:sldMkLst>
      </pc:sldChg>
      <pc:sldChg chg="del">
        <pc:chgData name="Damian Gordon" userId="796278f3-970d-4a3b-8137-dc597a054133" providerId="ADAL" clId="{84F1617C-B36D-4F3D-B550-36194416E66F}" dt="2024-10-17T10:31:48.013" v="457" actId="47"/>
        <pc:sldMkLst>
          <pc:docMk/>
          <pc:sldMk cId="2603971186" sldId="457"/>
        </pc:sldMkLst>
      </pc:sldChg>
      <pc:sldChg chg="del">
        <pc:chgData name="Damian Gordon" userId="796278f3-970d-4a3b-8137-dc597a054133" providerId="ADAL" clId="{84F1617C-B36D-4F3D-B550-36194416E66F}" dt="2024-10-17T10:31:48.013" v="457" actId="47"/>
        <pc:sldMkLst>
          <pc:docMk/>
          <pc:sldMk cId="2123894225" sldId="458"/>
        </pc:sldMkLst>
      </pc:sldChg>
      <pc:sldChg chg="del">
        <pc:chgData name="Damian Gordon" userId="796278f3-970d-4a3b-8137-dc597a054133" providerId="ADAL" clId="{84F1617C-B36D-4F3D-B550-36194416E66F}" dt="2024-10-17T10:31:48.013" v="457" actId="47"/>
        <pc:sldMkLst>
          <pc:docMk/>
          <pc:sldMk cId="535991383" sldId="459"/>
        </pc:sldMkLst>
      </pc:sldChg>
      <pc:sldChg chg="del">
        <pc:chgData name="Damian Gordon" userId="796278f3-970d-4a3b-8137-dc597a054133" providerId="ADAL" clId="{84F1617C-B36D-4F3D-B550-36194416E66F}" dt="2024-10-17T10:31:48.013" v="457" actId="47"/>
        <pc:sldMkLst>
          <pc:docMk/>
          <pc:sldMk cId="3805323869" sldId="461"/>
        </pc:sldMkLst>
      </pc:sldChg>
      <pc:sldChg chg="addSp delSp modSp mod setBg">
        <pc:chgData name="Damian Gordon" userId="796278f3-970d-4a3b-8137-dc597a054133" providerId="ADAL" clId="{84F1617C-B36D-4F3D-B550-36194416E66F}" dt="2024-10-17T10:22:28.480" v="244" actId="26606"/>
        <pc:sldMkLst>
          <pc:docMk/>
          <pc:sldMk cId="904566246" sldId="462"/>
        </pc:sldMkLst>
        <pc:spChg chg="del">
          <ac:chgData name="Damian Gordon" userId="796278f3-970d-4a3b-8137-dc597a054133" providerId="ADAL" clId="{84F1617C-B36D-4F3D-B550-36194416E66F}" dt="2024-10-17T10:21:39.428" v="236" actId="478"/>
          <ac:spMkLst>
            <pc:docMk/>
            <pc:sldMk cId="904566246" sldId="462"/>
            <ac:spMk id="2" creationId="{2056AC5A-A420-53B3-5ABB-786AD7D29E8B}"/>
          </ac:spMkLst>
        </pc:spChg>
        <pc:spChg chg="del">
          <ac:chgData name="Damian Gordon" userId="796278f3-970d-4a3b-8137-dc597a054133" providerId="ADAL" clId="{84F1617C-B36D-4F3D-B550-36194416E66F}" dt="2024-10-17T10:21:39.428" v="236" actId="478"/>
          <ac:spMkLst>
            <pc:docMk/>
            <pc:sldMk cId="904566246" sldId="462"/>
            <ac:spMk id="3" creationId="{65FB7804-9015-5659-EC51-9C9121E7260E}"/>
          </ac:spMkLst>
        </pc:spChg>
        <pc:spChg chg="add del mod">
          <ac:chgData name="Damian Gordon" userId="796278f3-970d-4a3b-8137-dc597a054133" providerId="ADAL" clId="{84F1617C-B36D-4F3D-B550-36194416E66F}" dt="2024-10-17T10:21:40.239" v="237" actId="478"/>
          <ac:spMkLst>
            <pc:docMk/>
            <pc:sldMk cId="904566246" sldId="462"/>
            <ac:spMk id="5" creationId="{30111147-2FFB-8E1A-CD56-E5DB237E86A8}"/>
          </ac:spMkLst>
        </pc:spChg>
        <pc:spChg chg="add del mod">
          <ac:chgData name="Damian Gordon" userId="796278f3-970d-4a3b-8137-dc597a054133" providerId="ADAL" clId="{84F1617C-B36D-4F3D-B550-36194416E66F}" dt="2024-10-17T10:21:40.239" v="237" actId="478"/>
          <ac:spMkLst>
            <pc:docMk/>
            <pc:sldMk cId="904566246" sldId="462"/>
            <ac:spMk id="6" creationId="{030E3268-0513-6709-A42C-1222B75733F5}"/>
          </ac:spMkLst>
        </pc:spChg>
        <pc:spChg chg="add del mod">
          <ac:chgData name="Damian Gordon" userId="796278f3-970d-4a3b-8137-dc597a054133" providerId="ADAL" clId="{84F1617C-B36D-4F3D-B550-36194416E66F}" dt="2024-10-17T10:22:24.324" v="241" actId="478"/>
          <ac:spMkLst>
            <pc:docMk/>
            <pc:sldMk cId="904566246" sldId="462"/>
            <ac:spMk id="9" creationId="{1DC45C10-B298-23DE-BBFF-6FD797479694}"/>
          </ac:spMkLst>
        </pc:spChg>
        <pc:spChg chg="add del mod">
          <ac:chgData name="Damian Gordon" userId="796278f3-970d-4a3b-8137-dc597a054133" providerId="ADAL" clId="{84F1617C-B36D-4F3D-B550-36194416E66F}" dt="2024-10-17T10:22:24.324" v="241" actId="478"/>
          <ac:spMkLst>
            <pc:docMk/>
            <pc:sldMk cId="904566246" sldId="462"/>
            <ac:spMk id="10" creationId="{47CB1476-4A93-349C-DEA3-750692063467}"/>
          </ac:spMkLst>
        </pc:spChg>
        <pc:spChg chg="add del mod">
          <ac:chgData name="Damian Gordon" userId="796278f3-970d-4a3b-8137-dc597a054133" providerId="ADAL" clId="{84F1617C-B36D-4F3D-B550-36194416E66F}" dt="2024-10-17T10:22:24.324" v="241" actId="478"/>
          <ac:spMkLst>
            <pc:docMk/>
            <pc:sldMk cId="904566246" sldId="462"/>
            <ac:spMk id="11" creationId="{95E8D988-DF5A-B327-7835-E39ECCBE6697}"/>
          </ac:spMkLst>
        </pc:spChg>
        <pc:spChg chg="add del mod">
          <ac:chgData name="Damian Gordon" userId="796278f3-970d-4a3b-8137-dc597a054133" providerId="ADAL" clId="{84F1617C-B36D-4F3D-B550-36194416E66F}" dt="2024-10-17T10:22:24.324" v="241" actId="478"/>
          <ac:spMkLst>
            <pc:docMk/>
            <pc:sldMk cId="904566246" sldId="462"/>
            <ac:spMk id="12" creationId="{EE142774-27E5-BC39-972B-A14B53285EAF}"/>
          </ac:spMkLst>
        </pc:spChg>
        <pc:spChg chg="add del mod">
          <ac:chgData name="Damian Gordon" userId="796278f3-970d-4a3b-8137-dc597a054133" providerId="ADAL" clId="{84F1617C-B36D-4F3D-B550-36194416E66F}" dt="2024-10-17T10:22:24.324" v="241" actId="478"/>
          <ac:spMkLst>
            <pc:docMk/>
            <pc:sldMk cId="904566246" sldId="462"/>
            <ac:spMk id="13" creationId="{E7271686-0AE9-C122-55E4-2413CAE45F59}"/>
          </ac:spMkLst>
        </pc:spChg>
        <pc:spChg chg="add del mod">
          <ac:chgData name="Damian Gordon" userId="796278f3-970d-4a3b-8137-dc597a054133" providerId="ADAL" clId="{84F1617C-B36D-4F3D-B550-36194416E66F}" dt="2024-10-17T10:22:24.324" v="241" actId="478"/>
          <ac:spMkLst>
            <pc:docMk/>
            <pc:sldMk cId="904566246" sldId="462"/>
            <ac:spMk id="14" creationId="{2E98532D-0551-7D3A-B595-E8AB387A34CD}"/>
          </ac:spMkLst>
        </pc:spChg>
        <pc:spChg chg="add del mod">
          <ac:chgData name="Damian Gordon" userId="796278f3-970d-4a3b-8137-dc597a054133" providerId="ADAL" clId="{84F1617C-B36D-4F3D-B550-36194416E66F}" dt="2024-10-17T10:22:24.324" v="241" actId="478"/>
          <ac:spMkLst>
            <pc:docMk/>
            <pc:sldMk cId="904566246" sldId="462"/>
            <ac:spMk id="15" creationId="{71787C90-66AB-2222-EE55-10782466D3FB}"/>
          </ac:spMkLst>
        </pc:spChg>
        <pc:spChg chg="add del mod">
          <ac:chgData name="Damian Gordon" userId="796278f3-970d-4a3b-8137-dc597a054133" providerId="ADAL" clId="{84F1617C-B36D-4F3D-B550-36194416E66F}" dt="2024-10-17T10:22:25.397" v="242" actId="478"/>
          <ac:spMkLst>
            <pc:docMk/>
            <pc:sldMk cId="904566246" sldId="462"/>
            <ac:spMk id="22" creationId="{B1D7B5EE-3CA7-A4FA-0943-DE4E7D89BC9D}"/>
          </ac:spMkLst>
        </pc:spChg>
        <pc:spChg chg="add">
          <ac:chgData name="Damian Gordon" userId="796278f3-970d-4a3b-8137-dc597a054133" providerId="ADAL" clId="{84F1617C-B36D-4F3D-B550-36194416E66F}" dt="2024-10-17T10:22:28.480" v="244" actId="26606"/>
          <ac:spMkLst>
            <pc:docMk/>
            <pc:sldMk cId="904566246" sldId="462"/>
            <ac:spMk id="28" creationId="{42A4FC2C-047E-45A5-965D-8E1E3BF09BC6}"/>
          </ac:spMkLst>
        </pc:spChg>
        <pc:picChg chg="del">
          <ac:chgData name="Damian Gordon" userId="796278f3-970d-4a3b-8137-dc597a054133" providerId="ADAL" clId="{84F1617C-B36D-4F3D-B550-36194416E66F}" dt="2024-10-17T10:21:39.428" v="236" actId="478"/>
          <ac:picMkLst>
            <pc:docMk/>
            <pc:sldMk cId="904566246" sldId="462"/>
            <ac:picMk id="4" creationId="{E08E233A-6044-9100-76ED-F14BCF385FD3}"/>
          </ac:picMkLst>
        </pc:picChg>
        <pc:picChg chg="del">
          <ac:chgData name="Damian Gordon" userId="796278f3-970d-4a3b-8137-dc597a054133" providerId="ADAL" clId="{84F1617C-B36D-4F3D-B550-36194416E66F}" dt="2024-10-17T10:21:39.428" v="236" actId="478"/>
          <ac:picMkLst>
            <pc:docMk/>
            <pc:sldMk cId="904566246" sldId="462"/>
            <ac:picMk id="7" creationId="{5C84A97B-38FD-9ACB-6CE3-9153915DB035}"/>
          </ac:picMkLst>
        </pc:picChg>
        <pc:picChg chg="add del mod">
          <ac:chgData name="Damian Gordon" userId="796278f3-970d-4a3b-8137-dc597a054133" providerId="ADAL" clId="{84F1617C-B36D-4F3D-B550-36194416E66F}" dt="2024-10-17T10:22:24.324" v="241" actId="478"/>
          <ac:picMkLst>
            <pc:docMk/>
            <pc:sldMk cId="904566246" sldId="462"/>
            <ac:picMk id="8" creationId="{56F89D48-9300-83FB-D16D-C0084895DCE9}"/>
          </ac:picMkLst>
        </pc:picChg>
        <pc:picChg chg="add mod">
          <ac:chgData name="Damian Gordon" userId="796278f3-970d-4a3b-8137-dc597a054133" providerId="ADAL" clId="{84F1617C-B36D-4F3D-B550-36194416E66F}" dt="2024-10-17T10:22:28.480" v="244" actId="26606"/>
          <ac:picMkLst>
            <pc:docMk/>
            <pc:sldMk cId="904566246" sldId="462"/>
            <ac:picMk id="23" creationId="{8C7DD289-9268-5480-CE31-A26275D8B1B1}"/>
          </ac:picMkLst>
        </pc:picChg>
        <pc:cxnChg chg="add del mod">
          <ac:chgData name="Damian Gordon" userId="796278f3-970d-4a3b-8137-dc597a054133" providerId="ADAL" clId="{84F1617C-B36D-4F3D-B550-36194416E66F}" dt="2024-10-17T10:22:24.324" v="241" actId="478"/>
          <ac:cxnSpMkLst>
            <pc:docMk/>
            <pc:sldMk cId="904566246" sldId="462"/>
            <ac:cxnSpMk id="16" creationId="{A2BE2AB2-0C8F-2DC1-85F1-F35061AE6BC0}"/>
          </ac:cxnSpMkLst>
        </pc:cxnChg>
        <pc:cxnChg chg="add del mod">
          <ac:chgData name="Damian Gordon" userId="796278f3-970d-4a3b-8137-dc597a054133" providerId="ADAL" clId="{84F1617C-B36D-4F3D-B550-36194416E66F}" dt="2024-10-17T10:22:24.324" v="241" actId="478"/>
          <ac:cxnSpMkLst>
            <pc:docMk/>
            <pc:sldMk cId="904566246" sldId="462"/>
            <ac:cxnSpMk id="17" creationId="{F7EAEB94-9281-EE0D-CDD9-36D59E5F31FD}"/>
          </ac:cxnSpMkLst>
        </pc:cxnChg>
        <pc:cxnChg chg="add del mod">
          <ac:chgData name="Damian Gordon" userId="796278f3-970d-4a3b-8137-dc597a054133" providerId="ADAL" clId="{84F1617C-B36D-4F3D-B550-36194416E66F}" dt="2024-10-17T10:22:24.324" v="241" actId="478"/>
          <ac:cxnSpMkLst>
            <pc:docMk/>
            <pc:sldMk cId="904566246" sldId="462"/>
            <ac:cxnSpMk id="18" creationId="{0DC23BF6-4A64-B2E1-847C-E33C791B5C35}"/>
          </ac:cxnSpMkLst>
        </pc:cxnChg>
      </pc:sldChg>
      <pc:sldChg chg="del">
        <pc:chgData name="Damian Gordon" userId="796278f3-970d-4a3b-8137-dc597a054133" providerId="ADAL" clId="{84F1617C-B36D-4F3D-B550-36194416E66F}" dt="2024-10-17T10:31:48.013" v="457" actId="47"/>
        <pc:sldMkLst>
          <pc:docMk/>
          <pc:sldMk cId="1192466586" sldId="464"/>
        </pc:sldMkLst>
      </pc:sldChg>
      <pc:sldChg chg="del">
        <pc:chgData name="Damian Gordon" userId="796278f3-970d-4a3b-8137-dc597a054133" providerId="ADAL" clId="{84F1617C-B36D-4F3D-B550-36194416E66F}" dt="2024-10-17T10:31:48.013" v="457" actId="47"/>
        <pc:sldMkLst>
          <pc:docMk/>
          <pc:sldMk cId="1760058381" sldId="465"/>
        </pc:sldMkLst>
      </pc:sldChg>
      <pc:sldChg chg="del">
        <pc:chgData name="Damian Gordon" userId="796278f3-970d-4a3b-8137-dc597a054133" providerId="ADAL" clId="{84F1617C-B36D-4F3D-B550-36194416E66F}" dt="2024-10-17T10:31:48.013" v="457" actId="47"/>
        <pc:sldMkLst>
          <pc:docMk/>
          <pc:sldMk cId="1257956994" sldId="466"/>
        </pc:sldMkLst>
      </pc:sldChg>
      <pc:sldChg chg="del">
        <pc:chgData name="Damian Gordon" userId="796278f3-970d-4a3b-8137-dc597a054133" providerId="ADAL" clId="{84F1617C-B36D-4F3D-B550-36194416E66F}" dt="2024-10-17T10:31:48.013" v="457" actId="47"/>
        <pc:sldMkLst>
          <pc:docMk/>
          <pc:sldMk cId="2442904923" sldId="467"/>
        </pc:sldMkLst>
      </pc:sldChg>
      <pc:sldChg chg="del">
        <pc:chgData name="Damian Gordon" userId="796278f3-970d-4a3b-8137-dc597a054133" providerId="ADAL" clId="{84F1617C-B36D-4F3D-B550-36194416E66F}" dt="2024-10-17T10:31:48.013" v="457" actId="47"/>
        <pc:sldMkLst>
          <pc:docMk/>
          <pc:sldMk cId="4229316256" sldId="468"/>
        </pc:sldMkLst>
      </pc:sldChg>
      <pc:sldChg chg="del">
        <pc:chgData name="Damian Gordon" userId="796278f3-970d-4a3b-8137-dc597a054133" providerId="ADAL" clId="{84F1617C-B36D-4F3D-B550-36194416E66F}" dt="2024-10-17T10:31:48.013" v="457" actId="47"/>
        <pc:sldMkLst>
          <pc:docMk/>
          <pc:sldMk cId="2479653310" sldId="469"/>
        </pc:sldMkLst>
      </pc:sldChg>
      <pc:sldChg chg="del">
        <pc:chgData name="Damian Gordon" userId="796278f3-970d-4a3b-8137-dc597a054133" providerId="ADAL" clId="{84F1617C-B36D-4F3D-B550-36194416E66F}" dt="2024-10-17T10:31:48.013" v="457" actId="47"/>
        <pc:sldMkLst>
          <pc:docMk/>
          <pc:sldMk cId="3367475694" sldId="470"/>
        </pc:sldMkLst>
      </pc:sldChg>
      <pc:sldChg chg="del">
        <pc:chgData name="Damian Gordon" userId="796278f3-970d-4a3b-8137-dc597a054133" providerId="ADAL" clId="{84F1617C-B36D-4F3D-B550-36194416E66F}" dt="2024-10-17T10:31:48.013" v="457" actId="47"/>
        <pc:sldMkLst>
          <pc:docMk/>
          <pc:sldMk cId="2270169773" sldId="471"/>
        </pc:sldMkLst>
      </pc:sldChg>
      <pc:sldChg chg="del">
        <pc:chgData name="Damian Gordon" userId="796278f3-970d-4a3b-8137-dc597a054133" providerId="ADAL" clId="{84F1617C-B36D-4F3D-B550-36194416E66F}" dt="2024-10-17T10:31:48.013" v="457" actId="47"/>
        <pc:sldMkLst>
          <pc:docMk/>
          <pc:sldMk cId="771842511" sldId="472"/>
        </pc:sldMkLst>
      </pc:sldChg>
      <pc:sldChg chg="del">
        <pc:chgData name="Damian Gordon" userId="796278f3-970d-4a3b-8137-dc597a054133" providerId="ADAL" clId="{84F1617C-B36D-4F3D-B550-36194416E66F}" dt="2024-10-17T10:31:48.013" v="457" actId="47"/>
        <pc:sldMkLst>
          <pc:docMk/>
          <pc:sldMk cId="242179878" sldId="473"/>
        </pc:sldMkLst>
      </pc:sldChg>
      <pc:sldChg chg="del">
        <pc:chgData name="Damian Gordon" userId="796278f3-970d-4a3b-8137-dc597a054133" providerId="ADAL" clId="{84F1617C-B36D-4F3D-B550-36194416E66F}" dt="2024-10-17T10:31:48.013" v="457" actId="47"/>
        <pc:sldMkLst>
          <pc:docMk/>
          <pc:sldMk cId="4095918154" sldId="474"/>
        </pc:sldMkLst>
      </pc:sldChg>
      <pc:sldChg chg="del">
        <pc:chgData name="Damian Gordon" userId="796278f3-970d-4a3b-8137-dc597a054133" providerId="ADAL" clId="{84F1617C-B36D-4F3D-B550-36194416E66F}" dt="2024-10-17T10:31:48.013" v="457" actId="47"/>
        <pc:sldMkLst>
          <pc:docMk/>
          <pc:sldMk cId="1680599265" sldId="475"/>
        </pc:sldMkLst>
      </pc:sldChg>
      <pc:sldChg chg="del">
        <pc:chgData name="Damian Gordon" userId="796278f3-970d-4a3b-8137-dc597a054133" providerId="ADAL" clId="{84F1617C-B36D-4F3D-B550-36194416E66F}" dt="2024-10-17T10:31:48.013" v="457" actId="47"/>
        <pc:sldMkLst>
          <pc:docMk/>
          <pc:sldMk cId="726544470" sldId="476"/>
        </pc:sldMkLst>
      </pc:sldChg>
      <pc:sldChg chg="del">
        <pc:chgData name="Damian Gordon" userId="796278f3-970d-4a3b-8137-dc597a054133" providerId="ADAL" clId="{84F1617C-B36D-4F3D-B550-36194416E66F}" dt="2024-10-17T10:31:48.013" v="457" actId="47"/>
        <pc:sldMkLst>
          <pc:docMk/>
          <pc:sldMk cId="3244980195" sldId="477"/>
        </pc:sldMkLst>
      </pc:sldChg>
      <pc:sldChg chg="addSp delSp modSp add del mod setBg">
        <pc:chgData name="Damian Gordon" userId="796278f3-970d-4a3b-8137-dc597a054133" providerId="ADAL" clId="{84F1617C-B36D-4F3D-B550-36194416E66F}" dt="2024-10-19T14:50:16.679" v="4256" actId="1076"/>
        <pc:sldMkLst>
          <pc:docMk/>
          <pc:sldMk cId="1250634738" sldId="478"/>
        </pc:sldMkLst>
        <pc:spChg chg="mod">
          <ac:chgData name="Damian Gordon" userId="796278f3-970d-4a3b-8137-dc597a054133" providerId="ADAL" clId="{84F1617C-B36D-4F3D-B550-36194416E66F}" dt="2024-10-19T14:38:43.820" v="4182"/>
          <ac:spMkLst>
            <pc:docMk/>
            <pc:sldMk cId="1250634738" sldId="478"/>
            <ac:spMk id="5" creationId="{2BD2EC67-CE5C-DBEB-82DB-79D2DAC9B228}"/>
          </ac:spMkLst>
        </pc:spChg>
        <pc:spChg chg="mod">
          <ac:chgData name="Damian Gordon" userId="796278f3-970d-4a3b-8137-dc597a054133" providerId="ADAL" clId="{84F1617C-B36D-4F3D-B550-36194416E66F}" dt="2024-10-19T14:45:41.603" v="4233"/>
          <ac:spMkLst>
            <pc:docMk/>
            <pc:sldMk cId="1250634738" sldId="478"/>
            <ac:spMk id="8" creationId="{42D7E195-75FE-4BD4-3EA1-460F6AD06EEC}"/>
          </ac:spMkLst>
        </pc:spChg>
        <pc:spChg chg="mod">
          <ac:chgData name="Damian Gordon" userId="796278f3-970d-4a3b-8137-dc597a054133" providerId="ADAL" clId="{84F1617C-B36D-4F3D-B550-36194416E66F}" dt="2024-10-19T14:40:04.942" v="4195"/>
          <ac:spMkLst>
            <pc:docMk/>
            <pc:sldMk cId="1250634738" sldId="478"/>
            <ac:spMk id="11" creationId="{D9C6C27C-F6E9-0EEC-1FA6-0E7A8E95B226}"/>
          </ac:spMkLst>
        </pc:spChg>
        <pc:spChg chg="mod">
          <ac:chgData name="Damian Gordon" userId="796278f3-970d-4a3b-8137-dc597a054133" providerId="ADAL" clId="{84F1617C-B36D-4F3D-B550-36194416E66F}" dt="2024-10-19T14:47:30.687" v="4242"/>
          <ac:spMkLst>
            <pc:docMk/>
            <pc:sldMk cId="1250634738" sldId="478"/>
            <ac:spMk id="12" creationId="{2A56721C-B472-DECC-F19A-BDF012289C98}"/>
          </ac:spMkLst>
        </pc:spChg>
        <pc:spChg chg="mod">
          <ac:chgData name="Damian Gordon" userId="796278f3-970d-4a3b-8137-dc597a054133" providerId="ADAL" clId="{84F1617C-B36D-4F3D-B550-36194416E66F}" dt="2024-10-19T14:43:57.907" v="4221"/>
          <ac:spMkLst>
            <pc:docMk/>
            <pc:sldMk cId="1250634738" sldId="478"/>
            <ac:spMk id="15" creationId="{3850B39B-0128-D594-6ADF-4364B613531C}"/>
          </ac:spMkLst>
        </pc:spChg>
        <pc:spChg chg="mod">
          <ac:chgData name="Damian Gordon" userId="796278f3-970d-4a3b-8137-dc597a054133" providerId="ADAL" clId="{84F1617C-B36D-4F3D-B550-36194416E66F}" dt="2024-10-19T14:48:08.795" v="4245"/>
          <ac:spMkLst>
            <pc:docMk/>
            <pc:sldMk cId="1250634738" sldId="478"/>
            <ac:spMk id="16" creationId="{DDED93D8-B178-2D3F-5458-09DA0E96F35D}"/>
          </ac:spMkLst>
        </pc:spChg>
        <pc:spChg chg="mod">
          <ac:chgData name="Damian Gordon" userId="796278f3-970d-4a3b-8137-dc597a054133" providerId="ADAL" clId="{84F1617C-B36D-4F3D-B550-36194416E66F}" dt="2024-10-19T14:34:37.001" v="4176" actId="20577"/>
          <ac:spMkLst>
            <pc:docMk/>
            <pc:sldMk cId="1250634738" sldId="478"/>
            <ac:spMk id="17" creationId="{A3098C08-474B-6D96-A15A-77C34449CDB4}"/>
          </ac:spMkLst>
        </pc:spChg>
        <pc:picChg chg="del">
          <ac:chgData name="Damian Gordon" userId="796278f3-970d-4a3b-8137-dc597a054133" providerId="ADAL" clId="{84F1617C-B36D-4F3D-B550-36194416E66F}" dt="2024-10-19T14:43:45.144" v="4220" actId="478"/>
          <ac:picMkLst>
            <pc:docMk/>
            <pc:sldMk cId="1250634738" sldId="478"/>
            <ac:picMk id="3" creationId="{75E62FD2-A7B2-7DA1-D37C-60D09D060D10}"/>
          </ac:picMkLst>
        </pc:picChg>
        <pc:picChg chg="add mod">
          <ac:chgData name="Damian Gordon" userId="796278f3-970d-4a3b-8137-dc597a054133" providerId="ADAL" clId="{84F1617C-B36D-4F3D-B550-36194416E66F}" dt="2024-10-19T14:42:44.549" v="4199" actId="1076"/>
          <ac:picMkLst>
            <pc:docMk/>
            <pc:sldMk cId="1250634738" sldId="478"/>
            <ac:picMk id="4" creationId="{4D5E355A-2059-E9BD-C177-BEA69A5DF470}"/>
          </ac:picMkLst>
        </pc:picChg>
        <pc:picChg chg="del">
          <ac:chgData name="Damian Gordon" userId="796278f3-970d-4a3b-8137-dc597a054133" providerId="ADAL" clId="{84F1617C-B36D-4F3D-B550-36194416E66F}" dt="2024-10-19T14:39:48.756" v="4187" actId="478"/>
          <ac:picMkLst>
            <pc:docMk/>
            <pc:sldMk cId="1250634738" sldId="478"/>
            <ac:picMk id="6" creationId="{CA504A52-5BB9-B33F-9367-7D5E0A42B274}"/>
          </ac:picMkLst>
        </pc:picChg>
        <pc:picChg chg="add mod ord">
          <ac:chgData name="Damian Gordon" userId="796278f3-970d-4a3b-8137-dc597a054133" providerId="ADAL" clId="{84F1617C-B36D-4F3D-B550-36194416E66F}" dt="2024-10-19T14:47:18.395" v="4240" actId="167"/>
          <ac:picMkLst>
            <pc:docMk/>
            <pc:sldMk cId="1250634738" sldId="478"/>
            <ac:picMk id="9" creationId="{3CC32CC5-F907-357E-AF3B-4233321692F7}"/>
          </ac:picMkLst>
        </pc:picChg>
        <pc:picChg chg="del">
          <ac:chgData name="Damian Gordon" userId="796278f3-970d-4a3b-8137-dc597a054133" providerId="ADAL" clId="{84F1617C-B36D-4F3D-B550-36194416E66F}" dt="2024-10-19T14:47:20.041" v="4241" actId="478"/>
          <ac:picMkLst>
            <pc:docMk/>
            <pc:sldMk cId="1250634738" sldId="478"/>
            <ac:picMk id="13" creationId="{9DAE29D2-6DE4-737D-51F1-0CDEBFF4241A}"/>
          </ac:picMkLst>
        </pc:picChg>
        <pc:picChg chg="del">
          <ac:chgData name="Damian Gordon" userId="796278f3-970d-4a3b-8137-dc597a054133" providerId="ADAL" clId="{84F1617C-B36D-4F3D-B550-36194416E66F}" dt="2024-10-19T14:45:24.125" v="4230" actId="478"/>
          <ac:picMkLst>
            <pc:docMk/>
            <pc:sldMk cId="1250634738" sldId="478"/>
            <ac:picMk id="1026" creationId="{05D40F53-DE49-9453-EDA9-41FDE8EBF4D6}"/>
          </ac:picMkLst>
        </pc:picChg>
        <pc:picChg chg="del">
          <ac:chgData name="Damian Gordon" userId="796278f3-970d-4a3b-8137-dc597a054133" providerId="ADAL" clId="{84F1617C-B36D-4F3D-B550-36194416E66F}" dt="2024-10-19T14:38:34.751" v="4181" actId="478"/>
          <ac:picMkLst>
            <pc:docMk/>
            <pc:sldMk cId="1250634738" sldId="478"/>
            <ac:picMk id="1028" creationId="{A4915830-6DFA-52F1-D70A-C8E88B0A4B3B}"/>
          </ac:picMkLst>
        </pc:picChg>
        <pc:picChg chg="del">
          <ac:chgData name="Damian Gordon" userId="796278f3-970d-4a3b-8137-dc597a054133" providerId="ADAL" clId="{84F1617C-B36D-4F3D-B550-36194416E66F}" dt="2024-10-19T14:48:52.789" v="4252" actId="478"/>
          <ac:picMkLst>
            <pc:docMk/>
            <pc:sldMk cId="1250634738" sldId="478"/>
            <ac:picMk id="1030" creationId="{A312AFE0-C7B9-1AEB-EEF1-937671F4382C}"/>
          </ac:picMkLst>
        </pc:picChg>
        <pc:picChg chg="add mod">
          <ac:chgData name="Damian Gordon" userId="796278f3-970d-4a3b-8137-dc597a054133" providerId="ADAL" clId="{84F1617C-B36D-4F3D-B550-36194416E66F}" dt="2024-10-19T14:38:31.797" v="4180" actId="167"/>
          <ac:picMkLst>
            <pc:docMk/>
            <pc:sldMk cId="1250634738" sldId="478"/>
            <ac:picMk id="2050" creationId="{741A38D1-4A45-D5DE-58AF-F4F9874DFCDA}"/>
          </ac:picMkLst>
        </pc:picChg>
        <pc:picChg chg="add mod">
          <ac:chgData name="Damian Gordon" userId="796278f3-970d-4a3b-8137-dc597a054133" providerId="ADAL" clId="{84F1617C-B36D-4F3D-B550-36194416E66F}" dt="2024-10-19T14:39:55.101" v="4194" actId="1035"/>
          <ac:picMkLst>
            <pc:docMk/>
            <pc:sldMk cId="1250634738" sldId="478"/>
            <ac:picMk id="2052" creationId="{F32AE2EE-100B-76EC-5FE9-763ACFD046C3}"/>
          </ac:picMkLst>
        </pc:picChg>
        <pc:picChg chg="add mod">
          <ac:chgData name="Damian Gordon" userId="796278f3-970d-4a3b-8137-dc597a054133" providerId="ADAL" clId="{84F1617C-B36D-4F3D-B550-36194416E66F}" dt="2024-10-19T14:43:43.273" v="4219" actId="167"/>
          <ac:picMkLst>
            <pc:docMk/>
            <pc:sldMk cId="1250634738" sldId="478"/>
            <ac:picMk id="2054" creationId="{F1F9C787-FA06-E5AF-CE02-3FCF490685AF}"/>
          </ac:picMkLst>
        </pc:picChg>
        <pc:picChg chg="add mod">
          <ac:chgData name="Damian Gordon" userId="796278f3-970d-4a3b-8137-dc597a054133" providerId="ADAL" clId="{84F1617C-B36D-4F3D-B550-36194416E66F}" dt="2024-10-19T14:45:32.800" v="4232" actId="1076"/>
          <ac:picMkLst>
            <pc:docMk/>
            <pc:sldMk cId="1250634738" sldId="478"/>
            <ac:picMk id="2056" creationId="{DFFCB3DC-E3E4-3082-4DE1-D5E243FBFA80}"/>
          </ac:picMkLst>
        </pc:picChg>
        <pc:picChg chg="add del">
          <ac:chgData name="Damian Gordon" userId="796278f3-970d-4a3b-8137-dc597a054133" providerId="ADAL" clId="{84F1617C-B36D-4F3D-B550-36194416E66F}" dt="2024-10-19T14:46:41.645" v="4235" actId="21"/>
          <ac:picMkLst>
            <pc:docMk/>
            <pc:sldMk cId="1250634738" sldId="478"/>
            <ac:picMk id="2058" creationId="{CA3589CC-30FF-2957-6A58-456837260C43}"/>
          </ac:picMkLst>
        </pc:picChg>
        <pc:picChg chg="add mod">
          <ac:chgData name="Damian Gordon" userId="796278f3-970d-4a3b-8137-dc597a054133" providerId="ADAL" clId="{84F1617C-B36D-4F3D-B550-36194416E66F}" dt="2024-10-19T14:48:50.694" v="4251" actId="167"/>
          <ac:picMkLst>
            <pc:docMk/>
            <pc:sldMk cId="1250634738" sldId="478"/>
            <ac:picMk id="2060" creationId="{5789214B-C3D3-1739-FEDE-008531BB7675}"/>
          </ac:picMkLst>
        </pc:picChg>
        <pc:picChg chg="add mod">
          <ac:chgData name="Damian Gordon" userId="796278f3-970d-4a3b-8137-dc597a054133" providerId="ADAL" clId="{84F1617C-B36D-4F3D-B550-36194416E66F}" dt="2024-10-19T14:50:16.679" v="4256" actId="1076"/>
          <ac:picMkLst>
            <pc:docMk/>
            <pc:sldMk cId="1250634738" sldId="478"/>
            <ac:picMk id="2062" creationId="{982D6F25-ADE6-9A51-9A50-82E18D25DDB5}"/>
          </ac:picMkLst>
        </pc:picChg>
      </pc:sldChg>
      <pc:sldChg chg="del">
        <pc:chgData name="Damian Gordon" userId="796278f3-970d-4a3b-8137-dc597a054133" providerId="ADAL" clId="{84F1617C-B36D-4F3D-B550-36194416E66F}" dt="2024-10-17T10:31:48.013" v="457" actId="47"/>
        <pc:sldMkLst>
          <pc:docMk/>
          <pc:sldMk cId="1806556789" sldId="479"/>
        </pc:sldMkLst>
      </pc:sldChg>
      <pc:sldChg chg="del">
        <pc:chgData name="Damian Gordon" userId="796278f3-970d-4a3b-8137-dc597a054133" providerId="ADAL" clId="{84F1617C-B36D-4F3D-B550-36194416E66F}" dt="2024-10-17T10:31:48.013" v="457" actId="47"/>
        <pc:sldMkLst>
          <pc:docMk/>
          <pc:sldMk cId="3206431685" sldId="481"/>
        </pc:sldMkLst>
      </pc:sldChg>
      <pc:sldChg chg="del">
        <pc:chgData name="Damian Gordon" userId="796278f3-970d-4a3b-8137-dc597a054133" providerId="ADAL" clId="{84F1617C-B36D-4F3D-B550-36194416E66F}" dt="2024-10-17T10:31:48.013" v="457" actId="47"/>
        <pc:sldMkLst>
          <pc:docMk/>
          <pc:sldMk cId="3546274248" sldId="482"/>
        </pc:sldMkLst>
      </pc:sldChg>
      <pc:sldChg chg="del">
        <pc:chgData name="Damian Gordon" userId="796278f3-970d-4a3b-8137-dc597a054133" providerId="ADAL" clId="{84F1617C-B36D-4F3D-B550-36194416E66F}" dt="2024-10-17T10:31:48.013" v="457" actId="47"/>
        <pc:sldMkLst>
          <pc:docMk/>
          <pc:sldMk cId="379198112" sldId="483"/>
        </pc:sldMkLst>
      </pc:sldChg>
      <pc:sldChg chg="del">
        <pc:chgData name="Damian Gordon" userId="796278f3-970d-4a3b-8137-dc597a054133" providerId="ADAL" clId="{84F1617C-B36D-4F3D-B550-36194416E66F}" dt="2024-10-17T10:31:48.013" v="457" actId="47"/>
        <pc:sldMkLst>
          <pc:docMk/>
          <pc:sldMk cId="984733568" sldId="484"/>
        </pc:sldMkLst>
      </pc:sldChg>
      <pc:sldChg chg="modSp mod ord">
        <pc:chgData name="Damian Gordon" userId="796278f3-970d-4a3b-8137-dc597a054133" providerId="ADAL" clId="{84F1617C-B36D-4F3D-B550-36194416E66F}" dt="2024-10-19T12:09:25.710" v="2341" actId="5793"/>
        <pc:sldMkLst>
          <pc:docMk/>
          <pc:sldMk cId="2307912514" sldId="485"/>
        </pc:sldMkLst>
        <pc:spChg chg="mod">
          <ac:chgData name="Damian Gordon" userId="796278f3-970d-4a3b-8137-dc597a054133" providerId="ADAL" clId="{84F1617C-B36D-4F3D-B550-36194416E66F}" dt="2024-10-17T10:24:54.829" v="274"/>
          <ac:spMkLst>
            <pc:docMk/>
            <pc:sldMk cId="2307912514" sldId="485"/>
            <ac:spMk id="2" creationId="{2056AC5A-A420-53B3-5ABB-786AD7D29E8B}"/>
          </ac:spMkLst>
        </pc:spChg>
        <pc:spChg chg="mod">
          <ac:chgData name="Damian Gordon" userId="796278f3-970d-4a3b-8137-dc597a054133" providerId="ADAL" clId="{84F1617C-B36D-4F3D-B550-36194416E66F}" dt="2024-10-19T12:09:25.710" v="2341" actId="5793"/>
          <ac:spMkLst>
            <pc:docMk/>
            <pc:sldMk cId="2307912514" sldId="485"/>
            <ac:spMk id="3" creationId="{65FB7804-9015-5659-EC51-9C9121E7260E}"/>
          </ac:spMkLst>
        </pc:spChg>
      </pc:sldChg>
      <pc:sldChg chg="del">
        <pc:chgData name="Damian Gordon" userId="796278f3-970d-4a3b-8137-dc597a054133" providerId="ADAL" clId="{84F1617C-B36D-4F3D-B550-36194416E66F}" dt="2024-10-17T10:31:48.013" v="457" actId="47"/>
        <pc:sldMkLst>
          <pc:docMk/>
          <pc:sldMk cId="4201349747" sldId="488"/>
        </pc:sldMkLst>
      </pc:sldChg>
      <pc:sldChg chg="del">
        <pc:chgData name="Damian Gordon" userId="796278f3-970d-4a3b-8137-dc597a054133" providerId="ADAL" clId="{84F1617C-B36D-4F3D-B550-36194416E66F}" dt="2024-10-17T10:31:48.013" v="457" actId="47"/>
        <pc:sldMkLst>
          <pc:docMk/>
          <pc:sldMk cId="4253531965" sldId="489"/>
        </pc:sldMkLst>
      </pc:sldChg>
      <pc:sldChg chg="del">
        <pc:chgData name="Damian Gordon" userId="796278f3-970d-4a3b-8137-dc597a054133" providerId="ADAL" clId="{84F1617C-B36D-4F3D-B550-36194416E66F}" dt="2024-10-17T10:31:48.013" v="457" actId="47"/>
        <pc:sldMkLst>
          <pc:docMk/>
          <pc:sldMk cId="1380855924" sldId="490"/>
        </pc:sldMkLst>
      </pc:sldChg>
      <pc:sldChg chg="del">
        <pc:chgData name="Damian Gordon" userId="796278f3-970d-4a3b-8137-dc597a054133" providerId="ADAL" clId="{84F1617C-B36D-4F3D-B550-36194416E66F}" dt="2024-10-17T10:31:48.013" v="457" actId="47"/>
        <pc:sldMkLst>
          <pc:docMk/>
          <pc:sldMk cId="2429902519" sldId="491"/>
        </pc:sldMkLst>
      </pc:sldChg>
      <pc:sldChg chg="del">
        <pc:chgData name="Damian Gordon" userId="796278f3-970d-4a3b-8137-dc597a054133" providerId="ADAL" clId="{84F1617C-B36D-4F3D-B550-36194416E66F}" dt="2024-10-17T10:31:48.013" v="457" actId="47"/>
        <pc:sldMkLst>
          <pc:docMk/>
          <pc:sldMk cId="604262449" sldId="492"/>
        </pc:sldMkLst>
      </pc:sldChg>
      <pc:sldChg chg="del">
        <pc:chgData name="Damian Gordon" userId="796278f3-970d-4a3b-8137-dc597a054133" providerId="ADAL" clId="{84F1617C-B36D-4F3D-B550-36194416E66F}" dt="2024-10-17T10:31:48.013" v="457" actId="47"/>
        <pc:sldMkLst>
          <pc:docMk/>
          <pc:sldMk cId="2042089025" sldId="493"/>
        </pc:sldMkLst>
      </pc:sldChg>
      <pc:sldChg chg="del">
        <pc:chgData name="Damian Gordon" userId="796278f3-970d-4a3b-8137-dc597a054133" providerId="ADAL" clId="{84F1617C-B36D-4F3D-B550-36194416E66F}" dt="2024-10-17T10:31:48.013" v="457" actId="47"/>
        <pc:sldMkLst>
          <pc:docMk/>
          <pc:sldMk cId="3013569237" sldId="494"/>
        </pc:sldMkLst>
      </pc:sldChg>
      <pc:sldChg chg="del">
        <pc:chgData name="Damian Gordon" userId="796278f3-970d-4a3b-8137-dc597a054133" providerId="ADAL" clId="{84F1617C-B36D-4F3D-B550-36194416E66F}" dt="2024-10-17T10:31:48.013" v="457" actId="47"/>
        <pc:sldMkLst>
          <pc:docMk/>
          <pc:sldMk cId="2129605758" sldId="495"/>
        </pc:sldMkLst>
      </pc:sldChg>
      <pc:sldChg chg="del">
        <pc:chgData name="Damian Gordon" userId="796278f3-970d-4a3b-8137-dc597a054133" providerId="ADAL" clId="{84F1617C-B36D-4F3D-B550-36194416E66F}" dt="2024-10-17T10:31:48.013" v="457" actId="47"/>
        <pc:sldMkLst>
          <pc:docMk/>
          <pc:sldMk cId="916282007" sldId="496"/>
        </pc:sldMkLst>
      </pc:sldChg>
      <pc:sldChg chg="del">
        <pc:chgData name="Damian Gordon" userId="796278f3-970d-4a3b-8137-dc597a054133" providerId="ADAL" clId="{84F1617C-B36D-4F3D-B550-36194416E66F}" dt="2024-10-17T10:31:48.013" v="457" actId="47"/>
        <pc:sldMkLst>
          <pc:docMk/>
          <pc:sldMk cId="1714894558" sldId="497"/>
        </pc:sldMkLst>
      </pc:sldChg>
      <pc:sldChg chg="del">
        <pc:chgData name="Damian Gordon" userId="796278f3-970d-4a3b-8137-dc597a054133" providerId="ADAL" clId="{84F1617C-B36D-4F3D-B550-36194416E66F}" dt="2024-10-17T10:31:48.013" v="457" actId="47"/>
        <pc:sldMkLst>
          <pc:docMk/>
          <pc:sldMk cId="3235607215" sldId="498"/>
        </pc:sldMkLst>
      </pc:sldChg>
      <pc:sldChg chg="del">
        <pc:chgData name="Damian Gordon" userId="796278f3-970d-4a3b-8137-dc597a054133" providerId="ADAL" clId="{84F1617C-B36D-4F3D-B550-36194416E66F}" dt="2024-10-17T10:31:48.013" v="457" actId="47"/>
        <pc:sldMkLst>
          <pc:docMk/>
          <pc:sldMk cId="1002063520" sldId="499"/>
        </pc:sldMkLst>
      </pc:sldChg>
      <pc:sldChg chg="del">
        <pc:chgData name="Damian Gordon" userId="796278f3-970d-4a3b-8137-dc597a054133" providerId="ADAL" clId="{84F1617C-B36D-4F3D-B550-36194416E66F}" dt="2024-10-17T10:31:48.013" v="457" actId="47"/>
        <pc:sldMkLst>
          <pc:docMk/>
          <pc:sldMk cId="1877588735" sldId="500"/>
        </pc:sldMkLst>
      </pc:sldChg>
      <pc:sldChg chg="del">
        <pc:chgData name="Damian Gordon" userId="796278f3-970d-4a3b-8137-dc597a054133" providerId="ADAL" clId="{84F1617C-B36D-4F3D-B550-36194416E66F}" dt="2024-10-17T10:31:48.013" v="457" actId="47"/>
        <pc:sldMkLst>
          <pc:docMk/>
          <pc:sldMk cId="3745148219" sldId="501"/>
        </pc:sldMkLst>
      </pc:sldChg>
      <pc:sldChg chg="del">
        <pc:chgData name="Damian Gordon" userId="796278f3-970d-4a3b-8137-dc597a054133" providerId="ADAL" clId="{84F1617C-B36D-4F3D-B550-36194416E66F}" dt="2024-10-17T10:31:48.013" v="457" actId="47"/>
        <pc:sldMkLst>
          <pc:docMk/>
          <pc:sldMk cId="845731733" sldId="502"/>
        </pc:sldMkLst>
      </pc:sldChg>
      <pc:sldChg chg="del">
        <pc:chgData name="Damian Gordon" userId="796278f3-970d-4a3b-8137-dc597a054133" providerId="ADAL" clId="{84F1617C-B36D-4F3D-B550-36194416E66F}" dt="2024-10-17T10:31:48.013" v="457" actId="47"/>
        <pc:sldMkLst>
          <pc:docMk/>
          <pc:sldMk cId="4159563849" sldId="503"/>
        </pc:sldMkLst>
      </pc:sldChg>
      <pc:sldChg chg="del">
        <pc:chgData name="Damian Gordon" userId="796278f3-970d-4a3b-8137-dc597a054133" providerId="ADAL" clId="{84F1617C-B36D-4F3D-B550-36194416E66F}" dt="2024-10-17T10:31:48.013" v="457" actId="47"/>
        <pc:sldMkLst>
          <pc:docMk/>
          <pc:sldMk cId="2602717721" sldId="504"/>
        </pc:sldMkLst>
      </pc:sldChg>
      <pc:sldChg chg="del">
        <pc:chgData name="Damian Gordon" userId="796278f3-970d-4a3b-8137-dc597a054133" providerId="ADAL" clId="{84F1617C-B36D-4F3D-B550-36194416E66F}" dt="2024-10-17T10:31:48.013" v="457" actId="47"/>
        <pc:sldMkLst>
          <pc:docMk/>
          <pc:sldMk cId="1870675293" sldId="505"/>
        </pc:sldMkLst>
      </pc:sldChg>
      <pc:sldChg chg="del">
        <pc:chgData name="Damian Gordon" userId="796278f3-970d-4a3b-8137-dc597a054133" providerId="ADAL" clId="{84F1617C-B36D-4F3D-B550-36194416E66F}" dt="2024-10-17T10:31:48.013" v="457" actId="47"/>
        <pc:sldMkLst>
          <pc:docMk/>
          <pc:sldMk cId="1322034671" sldId="506"/>
        </pc:sldMkLst>
      </pc:sldChg>
      <pc:sldChg chg="del">
        <pc:chgData name="Damian Gordon" userId="796278f3-970d-4a3b-8137-dc597a054133" providerId="ADAL" clId="{84F1617C-B36D-4F3D-B550-36194416E66F}" dt="2024-10-17T10:31:48.013" v="457" actId="47"/>
        <pc:sldMkLst>
          <pc:docMk/>
          <pc:sldMk cId="734396448" sldId="507"/>
        </pc:sldMkLst>
      </pc:sldChg>
      <pc:sldChg chg="addSp delSp modSp mod ord setBg chgLayout">
        <pc:chgData name="Damian Gordon" userId="796278f3-970d-4a3b-8137-dc597a054133" providerId="ADAL" clId="{84F1617C-B36D-4F3D-B550-36194416E66F}" dt="2024-10-19T14:55:49.013" v="4658" actId="20577"/>
        <pc:sldMkLst>
          <pc:docMk/>
          <pc:sldMk cId="1721466139" sldId="508"/>
        </pc:sldMkLst>
        <pc:spChg chg="del">
          <ac:chgData name="Damian Gordon" userId="796278f3-970d-4a3b-8137-dc597a054133" providerId="ADAL" clId="{84F1617C-B36D-4F3D-B550-36194416E66F}" dt="2024-10-09T13:00:33.848" v="125" actId="478"/>
          <ac:spMkLst>
            <pc:docMk/>
            <pc:sldMk cId="1721466139" sldId="508"/>
            <ac:spMk id="2" creationId="{2056AC5A-A420-53B3-5ABB-786AD7D29E8B}"/>
          </ac:spMkLst>
        </pc:spChg>
        <pc:spChg chg="add del mod">
          <ac:chgData name="Damian Gordon" userId="796278f3-970d-4a3b-8137-dc597a054133" providerId="ADAL" clId="{84F1617C-B36D-4F3D-B550-36194416E66F}" dt="2024-10-19T12:53:19.450" v="2933" actId="478"/>
          <ac:spMkLst>
            <pc:docMk/>
            <pc:sldMk cId="1721466139" sldId="508"/>
            <ac:spMk id="2" creationId="{71517E47-0E14-BE46-99A5-B027A1D63A85}"/>
          </ac:spMkLst>
        </pc:spChg>
        <pc:spChg chg="add del mod ord">
          <ac:chgData name="Damian Gordon" userId="796278f3-970d-4a3b-8137-dc597a054133" providerId="ADAL" clId="{84F1617C-B36D-4F3D-B550-36194416E66F}" dt="2024-10-19T14:30:06.687" v="4111" actId="478"/>
          <ac:spMkLst>
            <pc:docMk/>
            <pc:sldMk cId="1721466139" sldId="508"/>
            <ac:spMk id="2" creationId="{E0F9AF56-EFF4-593D-E16A-91A6F2D1DCCA}"/>
          </ac:spMkLst>
        </pc:spChg>
        <pc:spChg chg="del">
          <ac:chgData name="Damian Gordon" userId="796278f3-970d-4a3b-8137-dc597a054133" providerId="ADAL" clId="{84F1617C-B36D-4F3D-B550-36194416E66F}" dt="2024-10-09T13:00:33.848" v="125" actId="478"/>
          <ac:spMkLst>
            <pc:docMk/>
            <pc:sldMk cId="1721466139" sldId="508"/>
            <ac:spMk id="3" creationId="{65FB7804-9015-5659-EC51-9C9121E7260E}"/>
          </ac:spMkLst>
        </pc:spChg>
        <pc:spChg chg="add del mod">
          <ac:chgData name="Damian Gordon" userId="796278f3-970d-4a3b-8137-dc597a054133" providerId="ADAL" clId="{84F1617C-B36D-4F3D-B550-36194416E66F}" dt="2024-10-19T14:29:11.032" v="4104" actId="478"/>
          <ac:spMkLst>
            <pc:docMk/>
            <pc:sldMk cId="1721466139" sldId="508"/>
            <ac:spMk id="3" creationId="{8AD83E85-B3A1-CACD-7B10-78A8E3FB1961}"/>
          </ac:spMkLst>
        </pc:spChg>
        <pc:spChg chg="add del mod">
          <ac:chgData name="Damian Gordon" userId="796278f3-970d-4a3b-8137-dc597a054133" providerId="ADAL" clId="{84F1617C-B36D-4F3D-B550-36194416E66F}" dt="2024-10-19T12:53:51.106" v="2938"/>
          <ac:spMkLst>
            <pc:docMk/>
            <pc:sldMk cId="1721466139" sldId="508"/>
            <ac:spMk id="4" creationId="{6C9997F5-80C2-90DF-6E30-136EE4C8EA8B}"/>
          </ac:spMkLst>
        </pc:spChg>
        <pc:spChg chg="add mod ord">
          <ac:chgData name="Damian Gordon" userId="796278f3-970d-4a3b-8137-dc597a054133" providerId="ADAL" clId="{84F1617C-B36D-4F3D-B550-36194416E66F}" dt="2024-10-19T14:31:54.016" v="4139" actId="27636"/>
          <ac:spMkLst>
            <pc:docMk/>
            <pc:sldMk cId="1721466139" sldId="508"/>
            <ac:spMk id="4" creationId="{9ED366D6-01F9-E9F2-1B27-BDC370322F5E}"/>
          </ac:spMkLst>
        </pc:spChg>
        <pc:spChg chg="add del mod">
          <ac:chgData name="Damian Gordon" userId="796278f3-970d-4a3b-8137-dc597a054133" providerId="ADAL" clId="{84F1617C-B36D-4F3D-B550-36194416E66F}" dt="2024-10-09T13:00:34.658" v="126" actId="478"/>
          <ac:spMkLst>
            <pc:docMk/>
            <pc:sldMk cId="1721466139" sldId="508"/>
            <ac:spMk id="4" creationId="{A84F725A-0163-88B7-840F-3C4920276027}"/>
          </ac:spMkLst>
        </pc:spChg>
        <pc:spChg chg="add del mod">
          <ac:chgData name="Damian Gordon" userId="796278f3-970d-4a3b-8137-dc597a054133" providerId="ADAL" clId="{84F1617C-B36D-4F3D-B550-36194416E66F}" dt="2024-10-09T13:00:34.658" v="126" actId="478"/>
          <ac:spMkLst>
            <pc:docMk/>
            <pc:sldMk cId="1721466139" sldId="508"/>
            <ac:spMk id="5" creationId="{45FF210D-F5C3-B7F8-E82B-AE32132F5B7B}"/>
          </ac:spMkLst>
        </pc:spChg>
        <pc:spChg chg="add mod">
          <ac:chgData name="Damian Gordon" userId="796278f3-970d-4a3b-8137-dc597a054133" providerId="ADAL" clId="{84F1617C-B36D-4F3D-B550-36194416E66F}" dt="2024-10-19T14:55:49.013" v="4658" actId="20577"/>
          <ac:spMkLst>
            <pc:docMk/>
            <pc:sldMk cId="1721466139" sldId="508"/>
            <ac:spMk id="7" creationId="{19403F53-94BB-CF76-7E4D-33BD7267ED1E}"/>
          </ac:spMkLst>
        </pc:spChg>
        <pc:spChg chg="add del">
          <ac:chgData name="Damian Gordon" userId="796278f3-970d-4a3b-8137-dc597a054133" providerId="ADAL" clId="{84F1617C-B36D-4F3D-B550-36194416E66F}" dt="2024-10-09T13:00:48.198" v="133" actId="26606"/>
          <ac:spMkLst>
            <pc:docMk/>
            <pc:sldMk cId="1721466139" sldId="508"/>
            <ac:spMk id="8" creationId="{AB8C311F-7253-4AED-9701-7FC0708C41C7}"/>
          </ac:spMkLst>
        </pc:spChg>
        <pc:spChg chg="add del">
          <ac:chgData name="Damian Gordon" userId="796278f3-970d-4a3b-8137-dc597a054133" providerId="ADAL" clId="{84F1617C-B36D-4F3D-B550-36194416E66F}" dt="2024-10-09T13:00:42.616" v="129" actId="26606"/>
          <ac:spMkLst>
            <pc:docMk/>
            <pc:sldMk cId="1721466139" sldId="508"/>
            <ac:spMk id="11" creationId="{42A4FC2C-047E-45A5-965D-8E1E3BF09BC6}"/>
          </ac:spMkLst>
        </pc:spChg>
        <pc:spChg chg="add del">
          <ac:chgData name="Damian Gordon" userId="796278f3-970d-4a3b-8137-dc597a054133" providerId="ADAL" clId="{84F1617C-B36D-4F3D-B550-36194416E66F}" dt="2024-10-09T13:00:48.198" v="133" actId="26606"/>
          <ac:spMkLst>
            <pc:docMk/>
            <pc:sldMk cId="1721466139" sldId="508"/>
            <ac:spMk id="13" creationId="{E2384209-CB15-4CDF-9D31-C44FD9A3F20D}"/>
          </ac:spMkLst>
        </pc:spChg>
        <pc:spChg chg="add del">
          <ac:chgData name="Damian Gordon" userId="796278f3-970d-4a3b-8137-dc597a054133" providerId="ADAL" clId="{84F1617C-B36D-4F3D-B550-36194416E66F}" dt="2024-10-09T13:00:48.198" v="133" actId="26606"/>
          <ac:spMkLst>
            <pc:docMk/>
            <pc:sldMk cId="1721466139" sldId="508"/>
            <ac:spMk id="15" creationId="{2633B3B5-CC90-43F0-8714-D31D1F3F0209}"/>
          </ac:spMkLst>
        </pc:spChg>
        <pc:spChg chg="add del">
          <ac:chgData name="Damian Gordon" userId="796278f3-970d-4a3b-8137-dc597a054133" providerId="ADAL" clId="{84F1617C-B36D-4F3D-B550-36194416E66F}" dt="2024-10-09T13:00:48.198" v="133" actId="26606"/>
          <ac:spMkLst>
            <pc:docMk/>
            <pc:sldMk cId="1721466139" sldId="508"/>
            <ac:spMk id="17" creationId="{A8D57A06-A426-446D-B02C-A2DC6B62E45E}"/>
          </ac:spMkLst>
        </pc:spChg>
        <pc:spChg chg="add del">
          <ac:chgData name="Damian Gordon" userId="796278f3-970d-4a3b-8137-dc597a054133" providerId="ADAL" clId="{84F1617C-B36D-4F3D-B550-36194416E66F}" dt="2024-10-09T13:00:55.758" v="135" actId="26606"/>
          <ac:spMkLst>
            <pc:docMk/>
            <pc:sldMk cId="1721466139" sldId="508"/>
            <ac:spMk id="19" creationId="{32BC26D8-82FB-445E-AA49-62A77D7C1EE0}"/>
          </ac:spMkLst>
        </pc:spChg>
        <pc:spChg chg="add del">
          <ac:chgData name="Damian Gordon" userId="796278f3-970d-4a3b-8137-dc597a054133" providerId="ADAL" clId="{84F1617C-B36D-4F3D-B550-36194416E66F}" dt="2024-10-09T13:00:55.758" v="135" actId="26606"/>
          <ac:spMkLst>
            <pc:docMk/>
            <pc:sldMk cId="1721466139" sldId="508"/>
            <ac:spMk id="20" creationId="{CB44330D-EA18-4254-AA95-EB49948539B8}"/>
          </ac:spMkLst>
        </pc:spChg>
        <pc:spChg chg="add del">
          <ac:chgData name="Damian Gordon" userId="796278f3-970d-4a3b-8137-dc597a054133" providerId="ADAL" clId="{84F1617C-B36D-4F3D-B550-36194416E66F}" dt="2024-10-09T13:01:06.448" v="137" actId="26606"/>
          <ac:spMkLst>
            <pc:docMk/>
            <pc:sldMk cId="1721466139" sldId="508"/>
            <ac:spMk id="22" creationId="{63644BFD-D22E-4019-B666-387DA51AEAFD}"/>
          </ac:spMkLst>
        </pc:spChg>
        <pc:spChg chg="add del">
          <ac:chgData name="Damian Gordon" userId="796278f3-970d-4a3b-8137-dc597a054133" providerId="ADAL" clId="{84F1617C-B36D-4F3D-B550-36194416E66F}" dt="2024-10-09T13:01:06.448" v="137" actId="26606"/>
          <ac:spMkLst>
            <pc:docMk/>
            <pc:sldMk cId="1721466139" sldId="508"/>
            <ac:spMk id="25" creationId="{3776B14B-F2F4-4825-8DA8-8C7A0F2B3960}"/>
          </ac:spMkLst>
        </pc:spChg>
        <pc:spChg chg="add del">
          <ac:chgData name="Damian Gordon" userId="796278f3-970d-4a3b-8137-dc597a054133" providerId="ADAL" clId="{84F1617C-B36D-4F3D-B550-36194416E66F}" dt="2024-10-09T13:01:20.888" v="141" actId="26606"/>
          <ac:spMkLst>
            <pc:docMk/>
            <pc:sldMk cId="1721466139" sldId="508"/>
            <ac:spMk id="27" creationId="{8B089790-F4B6-46A7-BB28-7B74A9A9EFDC}"/>
          </ac:spMkLst>
        </pc:spChg>
        <pc:spChg chg="add">
          <ac:chgData name="Damian Gordon" userId="796278f3-970d-4a3b-8137-dc597a054133" providerId="ADAL" clId="{84F1617C-B36D-4F3D-B550-36194416E66F}" dt="2024-10-19T14:31:27.742" v="4129" actId="26606"/>
          <ac:spMkLst>
            <pc:docMk/>
            <pc:sldMk cId="1721466139" sldId="508"/>
            <ac:spMk id="1033" creationId="{352BEC0E-22F8-46D0-9632-375DB541B06C}"/>
          </ac:spMkLst>
        </pc:spChg>
        <pc:spChg chg="add">
          <ac:chgData name="Damian Gordon" userId="796278f3-970d-4a3b-8137-dc597a054133" providerId="ADAL" clId="{84F1617C-B36D-4F3D-B550-36194416E66F}" dt="2024-10-19T14:31:27.742" v="4129" actId="26606"/>
          <ac:spMkLst>
            <pc:docMk/>
            <pc:sldMk cId="1721466139" sldId="508"/>
            <ac:spMk id="1035" creationId="{3FCFB1DE-0B7E-48CC-BA90-B2AB0889F9D6}"/>
          </ac:spMkLst>
        </pc:spChg>
        <pc:grpChg chg="add del">
          <ac:chgData name="Damian Gordon" userId="796278f3-970d-4a3b-8137-dc597a054133" providerId="ADAL" clId="{84F1617C-B36D-4F3D-B550-36194416E66F}" dt="2024-10-09T13:01:06.448" v="137" actId="26606"/>
          <ac:grpSpMkLst>
            <pc:docMk/>
            <pc:sldMk cId="1721466139" sldId="508"/>
            <ac:grpSpMk id="23" creationId="{5FE9FE4C-C9E0-4C54-8010-EA9D29CD4D59}"/>
          </ac:grpSpMkLst>
        </pc:grpChg>
        <pc:grpChg chg="add del">
          <ac:chgData name="Damian Gordon" userId="796278f3-970d-4a3b-8137-dc597a054133" providerId="ADAL" clId="{84F1617C-B36D-4F3D-B550-36194416E66F}" dt="2024-10-09T13:01:20.888" v="141" actId="26606"/>
          <ac:grpSpMkLst>
            <pc:docMk/>
            <pc:sldMk cId="1721466139" sldId="508"/>
            <ac:grpSpMk id="28" creationId="{9DE3F54D-33BC-4382-A2AB-5E002F0F1166}"/>
          </ac:grpSpMkLst>
        </pc:grpChg>
        <pc:graphicFrameChg chg="add del mod modGraphic">
          <ac:chgData name="Damian Gordon" userId="796278f3-970d-4a3b-8137-dc597a054133" providerId="ADAL" clId="{84F1617C-B36D-4F3D-B550-36194416E66F}" dt="2024-10-19T14:29:13.859" v="4105" actId="478"/>
          <ac:graphicFrameMkLst>
            <pc:docMk/>
            <pc:sldMk cId="1721466139" sldId="508"/>
            <ac:graphicFrameMk id="5" creationId="{9721EF22-1B9A-18D4-26F4-19B3DADEB456}"/>
          </ac:graphicFrameMkLst>
        </pc:graphicFrameChg>
        <pc:picChg chg="add del mod">
          <ac:chgData name="Damian Gordon" userId="796278f3-970d-4a3b-8137-dc597a054133" providerId="ADAL" clId="{84F1617C-B36D-4F3D-B550-36194416E66F}" dt="2024-10-19T14:29:08.731" v="4103" actId="478"/>
          <ac:picMkLst>
            <pc:docMk/>
            <pc:sldMk cId="1721466139" sldId="508"/>
            <ac:picMk id="6" creationId="{E714438C-7A40-EEB9-F29F-823F6110E689}"/>
          </ac:picMkLst>
        </pc:picChg>
        <pc:picChg chg="del">
          <ac:chgData name="Damian Gordon" userId="796278f3-970d-4a3b-8137-dc597a054133" providerId="ADAL" clId="{84F1617C-B36D-4F3D-B550-36194416E66F}" dt="2024-10-09T13:00:33.848" v="125" actId="478"/>
          <ac:picMkLst>
            <pc:docMk/>
            <pc:sldMk cId="1721466139" sldId="508"/>
            <ac:picMk id="7" creationId="{5C84A97B-38FD-9ACB-6CE3-9153915DB035}"/>
          </ac:picMkLst>
        </pc:picChg>
        <pc:picChg chg="add mod ord">
          <ac:chgData name="Damian Gordon" userId="796278f3-970d-4a3b-8137-dc597a054133" providerId="ADAL" clId="{84F1617C-B36D-4F3D-B550-36194416E66F}" dt="2024-10-19T14:31:40.230" v="4132" actId="1076"/>
          <ac:picMkLst>
            <pc:docMk/>
            <pc:sldMk cId="1721466139" sldId="508"/>
            <ac:picMk id="1026" creationId="{94E19C6F-4E9F-1EF5-1517-5103752ECBED}"/>
          </ac:picMkLst>
        </pc:picChg>
        <pc:picChg chg="add mod">
          <ac:chgData name="Damian Gordon" userId="796278f3-970d-4a3b-8137-dc597a054133" providerId="ADAL" clId="{84F1617C-B36D-4F3D-B550-36194416E66F}" dt="2024-10-19T14:55:45.803" v="4656" actId="1037"/>
          <ac:picMkLst>
            <pc:docMk/>
            <pc:sldMk cId="1721466139" sldId="508"/>
            <ac:picMk id="1028" creationId="{ECB0FB1C-15D7-9BDD-B6A9-3FFE5D77D5F9}"/>
          </ac:picMkLst>
        </pc:picChg>
        <pc:picChg chg="del">
          <ac:chgData name="Damian Gordon" userId="796278f3-970d-4a3b-8137-dc597a054133" providerId="ADAL" clId="{84F1617C-B36D-4F3D-B550-36194416E66F}" dt="2024-10-09T13:00:33.848" v="125" actId="478"/>
          <ac:picMkLst>
            <pc:docMk/>
            <pc:sldMk cId="1721466139" sldId="508"/>
            <ac:picMk id="8194" creationId="{09E2D49D-2888-B01C-8674-D3E22219DCE9}"/>
          </ac:picMkLst>
        </pc:picChg>
      </pc:sldChg>
      <pc:sldChg chg="del">
        <pc:chgData name="Damian Gordon" userId="796278f3-970d-4a3b-8137-dc597a054133" providerId="ADAL" clId="{84F1617C-B36D-4F3D-B550-36194416E66F}" dt="2024-10-17T10:31:48.013" v="457" actId="47"/>
        <pc:sldMkLst>
          <pc:docMk/>
          <pc:sldMk cId="2822760810" sldId="509"/>
        </pc:sldMkLst>
      </pc:sldChg>
      <pc:sldChg chg="del">
        <pc:chgData name="Damian Gordon" userId="796278f3-970d-4a3b-8137-dc597a054133" providerId="ADAL" clId="{84F1617C-B36D-4F3D-B550-36194416E66F}" dt="2024-10-17T10:31:48.013" v="457" actId="47"/>
        <pc:sldMkLst>
          <pc:docMk/>
          <pc:sldMk cId="4265199667" sldId="510"/>
        </pc:sldMkLst>
      </pc:sldChg>
      <pc:sldChg chg="del">
        <pc:chgData name="Damian Gordon" userId="796278f3-970d-4a3b-8137-dc597a054133" providerId="ADAL" clId="{84F1617C-B36D-4F3D-B550-36194416E66F}" dt="2024-10-17T10:31:48.013" v="457" actId="47"/>
        <pc:sldMkLst>
          <pc:docMk/>
          <pc:sldMk cId="2228028331" sldId="511"/>
        </pc:sldMkLst>
      </pc:sldChg>
      <pc:sldChg chg="del">
        <pc:chgData name="Damian Gordon" userId="796278f3-970d-4a3b-8137-dc597a054133" providerId="ADAL" clId="{84F1617C-B36D-4F3D-B550-36194416E66F}" dt="2024-10-17T10:31:48.013" v="457" actId="47"/>
        <pc:sldMkLst>
          <pc:docMk/>
          <pc:sldMk cId="432110398" sldId="512"/>
        </pc:sldMkLst>
      </pc:sldChg>
      <pc:sldChg chg="del">
        <pc:chgData name="Damian Gordon" userId="796278f3-970d-4a3b-8137-dc597a054133" providerId="ADAL" clId="{84F1617C-B36D-4F3D-B550-36194416E66F}" dt="2024-10-17T10:31:48.013" v="457" actId="47"/>
        <pc:sldMkLst>
          <pc:docMk/>
          <pc:sldMk cId="1333166156" sldId="513"/>
        </pc:sldMkLst>
      </pc:sldChg>
      <pc:sldChg chg="del">
        <pc:chgData name="Damian Gordon" userId="796278f3-970d-4a3b-8137-dc597a054133" providerId="ADAL" clId="{84F1617C-B36D-4F3D-B550-36194416E66F}" dt="2024-10-17T10:31:48.013" v="457" actId="47"/>
        <pc:sldMkLst>
          <pc:docMk/>
          <pc:sldMk cId="2619792849" sldId="514"/>
        </pc:sldMkLst>
      </pc:sldChg>
      <pc:sldChg chg="del">
        <pc:chgData name="Damian Gordon" userId="796278f3-970d-4a3b-8137-dc597a054133" providerId="ADAL" clId="{84F1617C-B36D-4F3D-B550-36194416E66F}" dt="2024-10-17T10:31:48.013" v="457" actId="47"/>
        <pc:sldMkLst>
          <pc:docMk/>
          <pc:sldMk cId="2361069070" sldId="515"/>
        </pc:sldMkLst>
      </pc:sldChg>
      <pc:sldChg chg="del">
        <pc:chgData name="Damian Gordon" userId="796278f3-970d-4a3b-8137-dc597a054133" providerId="ADAL" clId="{84F1617C-B36D-4F3D-B550-36194416E66F}" dt="2024-10-17T10:31:48.013" v="457" actId="47"/>
        <pc:sldMkLst>
          <pc:docMk/>
          <pc:sldMk cId="3330554156" sldId="516"/>
        </pc:sldMkLst>
      </pc:sldChg>
      <pc:sldChg chg="del">
        <pc:chgData name="Damian Gordon" userId="796278f3-970d-4a3b-8137-dc597a054133" providerId="ADAL" clId="{84F1617C-B36D-4F3D-B550-36194416E66F}" dt="2024-10-17T10:31:48.013" v="457" actId="47"/>
        <pc:sldMkLst>
          <pc:docMk/>
          <pc:sldMk cId="2356892724" sldId="517"/>
        </pc:sldMkLst>
      </pc:sldChg>
      <pc:sldChg chg="del">
        <pc:chgData name="Damian Gordon" userId="796278f3-970d-4a3b-8137-dc597a054133" providerId="ADAL" clId="{84F1617C-B36D-4F3D-B550-36194416E66F}" dt="2024-10-17T10:31:48.013" v="457" actId="47"/>
        <pc:sldMkLst>
          <pc:docMk/>
          <pc:sldMk cId="3900040505" sldId="519"/>
        </pc:sldMkLst>
      </pc:sldChg>
      <pc:sldChg chg="del">
        <pc:chgData name="Damian Gordon" userId="796278f3-970d-4a3b-8137-dc597a054133" providerId="ADAL" clId="{84F1617C-B36D-4F3D-B550-36194416E66F}" dt="2024-10-17T10:31:48.013" v="457" actId="47"/>
        <pc:sldMkLst>
          <pc:docMk/>
          <pc:sldMk cId="1392760388" sldId="520"/>
        </pc:sldMkLst>
      </pc:sldChg>
      <pc:sldChg chg="del">
        <pc:chgData name="Damian Gordon" userId="796278f3-970d-4a3b-8137-dc597a054133" providerId="ADAL" clId="{84F1617C-B36D-4F3D-B550-36194416E66F}" dt="2024-10-17T10:31:48.013" v="457" actId="47"/>
        <pc:sldMkLst>
          <pc:docMk/>
          <pc:sldMk cId="90912281" sldId="521"/>
        </pc:sldMkLst>
      </pc:sldChg>
      <pc:sldChg chg="del">
        <pc:chgData name="Damian Gordon" userId="796278f3-970d-4a3b-8137-dc597a054133" providerId="ADAL" clId="{84F1617C-B36D-4F3D-B550-36194416E66F}" dt="2024-10-17T10:31:48.013" v="457" actId="47"/>
        <pc:sldMkLst>
          <pc:docMk/>
          <pc:sldMk cId="3759057335" sldId="522"/>
        </pc:sldMkLst>
      </pc:sldChg>
      <pc:sldChg chg="del">
        <pc:chgData name="Damian Gordon" userId="796278f3-970d-4a3b-8137-dc597a054133" providerId="ADAL" clId="{84F1617C-B36D-4F3D-B550-36194416E66F}" dt="2024-10-17T10:31:48.013" v="457" actId="47"/>
        <pc:sldMkLst>
          <pc:docMk/>
          <pc:sldMk cId="1480789399" sldId="523"/>
        </pc:sldMkLst>
      </pc:sldChg>
      <pc:sldChg chg="del">
        <pc:chgData name="Damian Gordon" userId="796278f3-970d-4a3b-8137-dc597a054133" providerId="ADAL" clId="{84F1617C-B36D-4F3D-B550-36194416E66F}" dt="2024-10-17T10:31:48.013" v="457" actId="47"/>
        <pc:sldMkLst>
          <pc:docMk/>
          <pc:sldMk cId="3150756904" sldId="524"/>
        </pc:sldMkLst>
      </pc:sldChg>
      <pc:sldChg chg="del">
        <pc:chgData name="Damian Gordon" userId="796278f3-970d-4a3b-8137-dc597a054133" providerId="ADAL" clId="{84F1617C-B36D-4F3D-B550-36194416E66F}" dt="2024-10-17T10:31:48.013" v="457" actId="47"/>
        <pc:sldMkLst>
          <pc:docMk/>
          <pc:sldMk cId="168884867" sldId="525"/>
        </pc:sldMkLst>
      </pc:sldChg>
      <pc:sldChg chg="del">
        <pc:chgData name="Damian Gordon" userId="796278f3-970d-4a3b-8137-dc597a054133" providerId="ADAL" clId="{84F1617C-B36D-4F3D-B550-36194416E66F}" dt="2024-10-17T10:31:48.013" v="457" actId="47"/>
        <pc:sldMkLst>
          <pc:docMk/>
          <pc:sldMk cId="2598802286" sldId="526"/>
        </pc:sldMkLst>
      </pc:sldChg>
      <pc:sldChg chg="del">
        <pc:chgData name="Damian Gordon" userId="796278f3-970d-4a3b-8137-dc597a054133" providerId="ADAL" clId="{84F1617C-B36D-4F3D-B550-36194416E66F}" dt="2024-10-17T10:31:48.013" v="457" actId="47"/>
        <pc:sldMkLst>
          <pc:docMk/>
          <pc:sldMk cId="2508920386" sldId="528"/>
        </pc:sldMkLst>
      </pc:sldChg>
      <pc:sldChg chg="del">
        <pc:chgData name="Damian Gordon" userId="796278f3-970d-4a3b-8137-dc597a054133" providerId="ADAL" clId="{84F1617C-B36D-4F3D-B550-36194416E66F}" dt="2024-10-17T10:31:48.013" v="457" actId="47"/>
        <pc:sldMkLst>
          <pc:docMk/>
          <pc:sldMk cId="2648661551" sldId="529"/>
        </pc:sldMkLst>
      </pc:sldChg>
      <pc:sldChg chg="del">
        <pc:chgData name="Damian Gordon" userId="796278f3-970d-4a3b-8137-dc597a054133" providerId="ADAL" clId="{84F1617C-B36D-4F3D-B550-36194416E66F}" dt="2024-10-17T10:31:48.013" v="457" actId="47"/>
        <pc:sldMkLst>
          <pc:docMk/>
          <pc:sldMk cId="1997344540" sldId="530"/>
        </pc:sldMkLst>
      </pc:sldChg>
      <pc:sldChg chg="del">
        <pc:chgData name="Damian Gordon" userId="796278f3-970d-4a3b-8137-dc597a054133" providerId="ADAL" clId="{84F1617C-B36D-4F3D-B550-36194416E66F}" dt="2024-10-17T10:31:48.013" v="457" actId="47"/>
        <pc:sldMkLst>
          <pc:docMk/>
          <pc:sldMk cId="14068166" sldId="532"/>
        </pc:sldMkLst>
      </pc:sldChg>
      <pc:sldChg chg="del">
        <pc:chgData name="Damian Gordon" userId="796278f3-970d-4a3b-8137-dc597a054133" providerId="ADAL" clId="{84F1617C-B36D-4F3D-B550-36194416E66F}" dt="2024-10-17T10:31:48.013" v="457" actId="47"/>
        <pc:sldMkLst>
          <pc:docMk/>
          <pc:sldMk cId="1092859899" sldId="533"/>
        </pc:sldMkLst>
      </pc:sldChg>
      <pc:sldChg chg="del">
        <pc:chgData name="Damian Gordon" userId="796278f3-970d-4a3b-8137-dc597a054133" providerId="ADAL" clId="{84F1617C-B36D-4F3D-B550-36194416E66F}" dt="2024-10-17T10:31:48.013" v="457" actId="47"/>
        <pc:sldMkLst>
          <pc:docMk/>
          <pc:sldMk cId="2813614338" sldId="534"/>
        </pc:sldMkLst>
      </pc:sldChg>
      <pc:sldChg chg="del">
        <pc:chgData name="Damian Gordon" userId="796278f3-970d-4a3b-8137-dc597a054133" providerId="ADAL" clId="{84F1617C-B36D-4F3D-B550-36194416E66F}" dt="2024-10-17T10:31:48.013" v="457" actId="47"/>
        <pc:sldMkLst>
          <pc:docMk/>
          <pc:sldMk cId="1876897265" sldId="535"/>
        </pc:sldMkLst>
      </pc:sldChg>
      <pc:sldChg chg="del">
        <pc:chgData name="Damian Gordon" userId="796278f3-970d-4a3b-8137-dc597a054133" providerId="ADAL" clId="{84F1617C-B36D-4F3D-B550-36194416E66F}" dt="2024-10-17T10:31:48.013" v="457" actId="47"/>
        <pc:sldMkLst>
          <pc:docMk/>
          <pc:sldMk cId="3619686503" sldId="536"/>
        </pc:sldMkLst>
      </pc:sldChg>
      <pc:sldChg chg="del">
        <pc:chgData name="Damian Gordon" userId="796278f3-970d-4a3b-8137-dc597a054133" providerId="ADAL" clId="{84F1617C-B36D-4F3D-B550-36194416E66F}" dt="2024-10-17T10:31:48.013" v="457" actId="47"/>
        <pc:sldMkLst>
          <pc:docMk/>
          <pc:sldMk cId="3309501322" sldId="537"/>
        </pc:sldMkLst>
      </pc:sldChg>
      <pc:sldChg chg="del">
        <pc:chgData name="Damian Gordon" userId="796278f3-970d-4a3b-8137-dc597a054133" providerId="ADAL" clId="{84F1617C-B36D-4F3D-B550-36194416E66F}" dt="2024-10-17T10:31:48.013" v="457" actId="47"/>
        <pc:sldMkLst>
          <pc:docMk/>
          <pc:sldMk cId="2418298055" sldId="538"/>
        </pc:sldMkLst>
      </pc:sldChg>
      <pc:sldChg chg="del">
        <pc:chgData name="Damian Gordon" userId="796278f3-970d-4a3b-8137-dc597a054133" providerId="ADAL" clId="{84F1617C-B36D-4F3D-B550-36194416E66F}" dt="2024-10-17T10:31:48.013" v="457" actId="47"/>
        <pc:sldMkLst>
          <pc:docMk/>
          <pc:sldMk cId="4186948603" sldId="539"/>
        </pc:sldMkLst>
      </pc:sldChg>
      <pc:sldChg chg="del">
        <pc:chgData name="Damian Gordon" userId="796278f3-970d-4a3b-8137-dc597a054133" providerId="ADAL" clId="{84F1617C-B36D-4F3D-B550-36194416E66F}" dt="2024-10-17T10:31:48.013" v="457" actId="47"/>
        <pc:sldMkLst>
          <pc:docMk/>
          <pc:sldMk cId="2787492798" sldId="540"/>
        </pc:sldMkLst>
      </pc:sldChg>
      <pc:sldChg chg="del">
        <pc:chgData name="Damian Gordon" userId="796278f3-970d-4a3b-8137-dc597a054133" providerId="ADAL" clId="{84F1617C-B36D-4F3D-B550-36194416E66F}" dt="2024-10-17T10:31:48.013" v="457" actId="47"/>
        <pc:sldMkLst>
          <pc:docMk/>
          <pc:sldMk cId="572223339" sldId="541"/>
        </pc:sldMkLst>
      </pc:sldChg>
      <pc:sldChg chg="del">
        <pc:chgData name="Damian Gordon" userId="796278f3-970d-4a3b-8137-dc597a054133" providerId="ADAL" clId="{84F1617C-B36D-4F3D-B550-36194416E66F}" dt="2024-10-17T10:31:48.013" v="457" actId="47"/>
        <pc:sldMkLst>
          <pc:docMk/>
          <pc:sldMk cId="4109757825" sldId="542"/>
        </pc:sldMkLst>
      </pc:sldChg>
      <pc:sldChg chg="del">
        <pc:chgData name="Damian Gordon" userId="796278f3-970d-4a3b-8137-dc597a054133" providerId="ADAL" clId="{84F1617C-B36D-4F3D-B550-36194416E66F}" dt="2024-10-17T10:31:48.013" v="457" actId="47"/>
        <pc:sldMkLst>
          <pc:docMk/>
          <pc:sldMk cId="1741549133" sldId="543"/>
        </pc:sldMkLst>
      </pc:sldChg>
      <pc:sldChg chg="del">
        <pc:chgData name="Damian Gordon" userId="796278f3-970d-4a3b-8137-dc597a054133" providerId="ADAL" clId="{84F1617C-B36D-4F3D-B550-36194416E66F}" dt="2024-10-17T10:31:48.013" v="457" actId="47"/>
        <pc:sldMkLst>
          <pc:docMk/>
          <pc:sldMk cId="1275048363" sldId="545"/>
        </pc:sldMkLst>
      </pc:sldChg>
      <pc:sldChg chg="del">
        <pc:chgData name="Damian Gordon" userId="796278f3-970d-4a3b-8137-dc597a054133" providerId="ADAL" clId="{84F1617C-B36D-4F3D-B550-36194416E66F}" dt="2024-10-17T10:31:48.013" v="457" actId="47"/>
        <pc:sldMkLst>
          <pc:docMk/>
          <pc:sldMk cId="3697168116" sldId="546"/>
        </pc:sldMkLst>
      </pc:sldChg>
      <pc:sldChg chg="del">
        <pc:chgData name="Damian Gordon" userId="796278f3-970d-4a3b-8137-dc597a054133" providerId="ADAL" clId="{84F1617C-B36D-4F3D-B550-36194416E66F}" dt="2024-10-17T10:31:48.013" v="457" actId="47"/>
        <pc:sldMkLst>
          <pc:docMk/>
          <pc:sldMk cId="810842889" sldId="547"/>
        </pc:sldMkLst>
      </pc:sldChg>
      <pc:sldChg chg="del">
        <pc:chgData name="Damian Gordon" userId="796278f3-970d-4a3b-8137-dc597a054133" providerId="ADAL" clId="{84F1617C-B36D-4F3D-B550-36194416E66F}" dt="2024-10-17T10:31:48.013" v="457" actId="47"/>
        <pc:sldMkLst>
          <pc:docMk/>
          <pc:sldMk cId="194116933" sldId="548"/>
        </pc:sldMkLst>
      </pc:sldChg>
      <pc:sldChg chg="del">
        <pc:chgData name="Damian Gordon" userId="796278f3-970d-4a3b-8137-dc597a054133" providerId="ADAL" clId="{84F1617C-B36D-4F3D-B550-36194416E66F}" dt="2024-10-17T10:31:48.013" v="457" actId="47"/>
        <pc:sldMkLst>
          <pc:docMk/>
          <pc:sldMk cId="3284315641" sldId="549"/>
        </pc:sldMkLst>
      </pc:sldChg>
      <pc:sldChg chg="del">
        <pc:chgData name="Damian Gordon" userId="796278f3-970d-4a3b-8137-dc597a054133" providerId="ADAL" clId="{84F1617C-B36D-4F3D-B550-36194416E66F}" dt="2024-10-17T10:31:48.013" v="457" actId="47"/>
        <pc:sldMkLst>
          <pc:docMk/>
          <pc:sldMk cId="2068285729" sldId="550"/>
        </pc:sldMkLst>
      </pc:sldChg>
      <pc:sldChg chg="del">
        <pc:chgData name="Damian Gordon" userId="796278f3-970d-4a3b-8137-dc597a054133" providerId="ADAL" clId="{84F1617C-B36D-4F3D-B550-36194416E66F}" dt="2024-10-17T10:31:48.013" v="457" actId="47"/>
        <pc:sldMkLst>
          <pc:docMk/>
          <pc:sldMk cId="4132202039" sldId="551"/>
        </pc:sldMkLst>
      </pc:sldChg>
      <pc:sldChg chg="del">
        <pc:chgData name="Damian Gordon" userId="796278f3-970d-4a3b-8137-dc597a054133" providerId="ADAL" clId="{84F1617C-B36D-4F3D-B550-36194416E66F}" dt="2024-10-17T10:31:48.013" v="457" actId="47"/>
        <pc:sldMkLst>
          <pc:docMk/>
          <pc:sldMk cId="1868398000" sldId="552"/>
        </pc:sldMkLst>
      </pc:sldChg>
      <pc:sldChg chg="del">
        <pc:chgData name="Damian Gordon" userId="796278f3-970d-4a3b-8137-dc597a054133" providerId="ADAL" clId="{84F1617C-B36D-4F3D-B550-36194416E66F}" dt="2024-10-17T10:31:48.013" v="457" actId="47"/>
        <pc:sldMkLst>
          <pc:docMk/>
          <pc:sldMk cId="2363125076" sldId="553"/>
        </pc:sldMkLst>
      </pc:sldChg>
      <pc:sldChg chg="del">
        <pc:chgData name="Damian Gordon" userId="796278f3-970d-4a3b-8137-dc597a054133" providerId="ADAL" clId="{84F1617C-B36D-4F3D-B550-36194416E66F}" dt="2024-10-17T10:31:48.013" v="457" actId="47"/>
        <pc:sldMkLst>
          <pc:docMk/>
          <pc:sldMk cId="1314442596" sldId="554"/>
        </pc:sldMkLst>
      </pc:sldChg>
      <pc:sldChg chg="del">
        <pc:chgData name="Damian Gordon" userId="796278f3-970d-4a3b-8137-dc597a054133" providerId="ADAL" clId="{84F1617C-B36D-4F3D-B550-36194416E66F}" dt="2024-10-17T10:31:48.013" v="457" actId="47"/>
        <pc:sldMkLst>
          <pc:docMk/>
          <pc:sldMk cId="3826350951" sldId="555"/>
        </pc:sldMkLst>
      </pc:sldChg>
      <pc:sldChg chg="del">
        <pc:chgData name="Damian Gordon" userId="796278f3-970d-4a3b-8137-dc597a054133" providerId="ADAL" clId="{84F1617C-B36D-4F3D-B550-36194416E66F}" dt="2024-10-17T10:31:48.013" v="457" actId="47"/>
        <pc:sldMkLst>
          <pc:docMk/>
          <pc:sldMk cId="2558959071" sldId="556"/>
        </pc:sldMkLst>
      </pc:sldChg>
      <pc:sldChg chg="del">
        <pc:chgData name="Damian Gordon" userId="796278f3-970d-4a3b-8137-dc597a054133" providerId="ADAL" clId="{84F1617C-B36D-4F3D-B550-36194416E66F}" dt="2024-10-17T10:31:48.013" v="457" actId="47"/>
        <pc:sldMkLst>
          <pc:docMk/>
          <pc:sldMk cId="62470669" sldId="557"/>
        </pc:sldMkLst>
      </pc:sldChg>
      <pc:sldChg chg="modSp add mod">
        <pc:chgData name="Damian Gordon" userId="796278f3-970d-4a3b-8137-dc597a054133" providerId="ADAL" clId="{84F1617C-B36D-4F3D-B550-36194416E66F}" dt="2024-10-19T15:15:28.795" v="4908" actId="27636"/>
        <pc:sldMkLst>
          <pc:docMk/>
          <pc:sldMk cId="526580696" sldId="557"/>
        </pc:sldMkLst>
        <pc:spChg chg="mod">
          <ac:chgData name="Damian Gordon" userId="796278f3-970d-4a3b-8137-dc597a054133" providerId="ADAL" clId="{84F1617C-B36D-4F3D-B550-36194416E66F}" dt="2024-10-19T15:10:56.292" v="4739"/>
          <ac:spMkLst>
            <pc:docMk/>
            <pc:sldMk cId="526580696" sldId="557"/>
            <ac:spMk id="2" creationId="{2056AC5A-A420-53B3-5ABB-786AD7D29E8B}"/>
          </ac:spMkLst>
        </pc:spChg>
        <pc:spChg chg="mod">
          <ac:chgData name="Damian Gordon" userId="796278f3-970d-4a3b-8137-dc597a054133" providerId="ADAL" clId="{84F1617C-B36D-4F3D-B550-36194416E66F}" dt="2024-10-19T15:15:28.795" v="4908" actId="27636"/>
          <ac:spMkLst>
            <pc:docMk/>
            <pc:sldMk cId="526580696" sldId="557"/>
            <ac:spMk id="3" creationId="{4EF63B6F-2500-95FF-4D92-A2DE8F5B5B33}"/>
          </ac:spMkLst>
        </pc:spChg>
      </pc:sldChg>
      <pc:sldChg chg="del">
        <pc:chgData name="Damian Gordon" userId="796278f3-970d-4a3b-8137-dc597a054133" providerId="ADAL" clId="{84F1617C-B36D-4F3D-B550-36194416E66F}" dt="2024-10-17T10:31:48.013" v="457" actId="47"/>
        <pc:sldMkLst>
          <pc:docMk/>
          <pc:sldMk cId="3337860375" sldId="558"/>
        </pc:sldMkLst>
      </pc:sldChg>
      <pc:sldChg chg="del">
        <pc:chgData name="Damian Gordon" userId="796278f3-970d-4a3b-8137-dc597a054133" providerId="ADAL" clId="{84F1617C-B36D-4F3D-B550-36194416E66F}" dt="2024-10-17T10:31:48.013" v="457" actId="47"/>
        <pc:sldMkLst>
          <pc:docMk/>
          <pc:sldMk cId="1375753814" sldId="559"/>
        </pc:sldMkLst>
      </pc:sldChg>
      <pc:sldChg chg="del">
        <pc:chgData name="Damian Gordon" userId="796278f3-970d-4a3b-8137-dc597a054133" providerId="ADAL" clId="{84F1617C-B36D-4F3D-B550-36194416E66F}" dt="2024-10-17T10:31:48.013" v="457" actId="47"/>
        <pc:sldMkLst>
          <pc:docMk/>
          <pc:sldMk cId="2845990101" sldId="560"/>
        </pc:sldMkLst>
      </pc:sldChg>
      <pc:sldChg chg="del">
        <pc:chgData name="Damian Gordon" userId="796278f3-970d-4a3b-8137-dc597a054133" providerId="ADAL" clId="{84F1617C-B36D-4F3D-B550-36194416E66F}" dt="2024-10-17T10:31:48.013" v="457" actId="47"/>
        <pc:sldMkLst>
          <pc:docMk/>
          <pc:sldMk cId="4152644878" sldId="561"/>
        </pc:sldMkLst>
      </pc:sldChg>
      <pc:sldChg chg="del">
        <pc:chgData name="Damian Gordon" userId="796278f3-970d-4a3b-8137-dc597a054133" providerId="ADAL" clId="{84F1617C-B36D-4F3D-B550-36194416E66F}" dt="2024-10-17T10:31:48.013" v="457" actId="47"/>
        <pc:sldMkLst>
          <pc:docMk/>
          <pc:sldMk cId="1655053635" sldId="562"/>
        </pc:sldMkLst>
      </pc:sldChg>
      <pc:sldChg chg="del">
        <pc:chgData name="Damian Gordon" userId="796278f3-970d-4a3b-8137-dc597a054133" providerId="ADAL" clId="{84F1617C-B36D-4F3D-B550-36194416E66F}" dt="2024-10-17T10:31:48.013" v="457" actId="47"/>
        <pc:sldMkLst>
          <pc:docMk/>
          <pc:sldMk cId="1142153425" sldId="563"/>
        </pc:sldMkLst>
      </pc:sldChg>
      <pc:sldChg chg="del">
        <pc:chgData name="Damian Gordon" userId="796278f3-970d-4a3b-8137-dc597a054133" providerId="ADAL" clId="{84F1617C-B36D-4F3D-B550-36194416E66F}" dt="2024-10-17T10:31:48.013" v="457" actId="47"/>
        <pc:sldMkLst>
          <pc:docMk/>
          <pc:sldMk cId="1023680307" sldId="564"/>
        </pc:sldMkLst>
      </pc:sldChg>
      <pc:sldChg chg="del">
        <pc:chgData name="Damian Gordon" userId="796278f3-970d-4a3b-8137-dc597a054133" providerId="ADAL" clId="{84F1617C-B36D-4F3D-B550-36194416E66F}" dt="2024-10-17T10:31:48.013" v="457" actId="47"/>
        <pc:sldMkLst>
          <pc:docMk/>
          <pc:sldMk cId="104314410" sldId="565"/>
        </pc:sldMkLst>
      </pc:sldChg>
      <pc:sldChg chg="del">
        <pc:chgData name="Damian Gordon" userId="796278f3-970d-4a3b-8137-dc597a054133" providerId="ADAL" clId="{84F1617C-B36D-4F3D-B550-36194416E66F}" dt="2024-10-17T10:31:48.013" v="457" actId="47"/>
        <pc:sldMkLst>
          <pc:docMk/>
          <pc:sldMk cId="1651527110" sldId="566"/>
        </pc:sldMkLst>
      </pc:sldChg>
      <pc:sldChg chg="del">
        <pc:chgData name="Damian Gordon" userId="796278f3-970d-4a3b-8137-dc597a054133" providerId="ADAL" clId="{84F1617C-B36D-4F3D-B550-36194416E66F}" dt="2024-10-17T10:31:48.013" v="457" actId="47"/>
        <pc:sldMkLst>
          <pc:docMk/>
          <pc:sldMk cId="1041985867" sldId="567"/>
        </pc:sldMkLst>
      </pc:sldChg>
      <pc:sldChg chg="del">
        <pc:chgData name="Damian Gordon" userId="796278f3-970d-4a3b-8137-dc597a054133" providerId="ADAL" clId="{84F1617C-B36D-4F3D-B550-36194416E66F}" dt="2024-10-17T10:31:48.013" v="457" actId="47"/>
        <pc:sldMkLst>
          <pc:docMk/>
          <pc:sldMk cId="1049163361" sldId="568"/>
        </pc:sldMkLst>
      </pc:sldChg>
      <pc:sldChg chg="del">
        <pc:chgData name="Damian Gordon" userId="796278f3-970d-4a3b-8137-dc597a054133" providerId="ADAL" clId="{84F1617C-B36D-4F3D-B550-36194416E66F}" dt="2024-10-17T10:31:48.013" v="457" actId="47"/>
        <pc:sldMkLst>
          <pc:docMk/>
          <pc:sldMk cId="3455537879" sldId="569"/>
        </pc:sldMkLst>
      </pc:sldChg>
      <pc:sldChg chg="addSp delSp modSp add del mod setBg delDesignElem">
        <pc:chgData name="Damian Gordon" userId="796278f3-970d-4a3b-8137-dc597a054133" providerId="ADAL" clId="{84F1617C-B36D-4F3D-B550-36194416E66F}" dt="2024-10-17T10:28:54.158" v="446" actId="47"/>
        <pc:sldMkLst>
          <pc:docMk/>
          <pc:sldMk cId="1990163567" sldId="570"/>
        </pc:sldMkLst>
        <pc:spChg chg="add mod">
          <ac:chgData name="Damian Gordon" userId="796278f3-970d-4a3b-8137-dc597a054133" providerId="ADAL" clId="{84F1617C-B36D-4F3D-B550-36194416E66F}" dt="2024-10-17T10:24:16.466" v="270" actId="14100"/>
          <ac:spMkLst>
            <pc:docMk/>
            <pc:sldMk cId="1990163567" sldId="570"/>
            <ac:spMk id="2" creationId="{766E38F7-A43F-C2EA-78E2-8946F3EB6818}"/>
          </ac:spMkLst>
        </pc:spChg>
        <pc:spChg chg="del">
          <ac:chgData name="Damian Gordon" userId="796278f3-970d-4a3b-8137-dc597a054133" providerId="ADAL" clId="{84F1617C-B36D-4F3D-B550-36194416E66F}" dt="2024-10-17T10:22:47.078" v="246"/>
          <ac:spMkLst>
            <pc:docMk/>
            <pc:sldMk cId="1990163567" sldId="570"/>
            <ac:spMk id="28" creationId="{448F4C36-001C-B8F3-7D36-BEC7C4E29A83}"/>
          </ac:spMkLst>
        </pc:spChg>
      </pc:sldChg>
      <pc:sldChg chg="add del">
        <pc:chgData name="Damian Gordon" userId="796278f3-970d-4a3b-8137-dc597a054133" providerId="ADAL" clId="{84F1617C-B36D-4F3D-B550-36194416E66F}" dt="2024-10-17T10:31:27.297" v="456" actId="47"/>
        <pc:sldMkLst>
          <pc:docMk/>
          <pc:sldMk cId="2400790136" sldId="571"/>
        </pc:sldMkLst>
      </pc:sldChg>
      <pc:sldChg chg="addSp delSp modSp add mod">
        <pc:chgData name="Damian Gordon" userId="796278f3-970d-4a3b-8137-dc597a054133" providerId="ADAL" clId="{84F1617C-B36D-4F3D-B550-36194416E66F}" dt="2024-10-18T23:34:32.095" v="1831" actId="115"/>
        <pc:sldMkLst>
          <pc:docMk/>
          <pc:sldMk cId="839626607" sldId="572"/>
        </pc:sldMkLst>
        <pc:spChg chg="mod">
          <ac:chgData name="Damian Gordon" userId="796278f3-970d-4a3b-8137-dc597a054133" providerId="ADAL" clId="{84F1617C-B36D-4F3D-B550-36194416E66F}" dt="2024-10-18T23:34:32.095" v="1831" actId="115"/>
          <ac:spMkLst>
            <pc:docMk/>
            <pc:sldMk cId="839626607" sldId="572"/>
            <ac:spMk id="3" creationId="{3D4F7601-A708-C92E-005B-D5EB5952C4DA}"/>
          </ac:spMkLst>
        </pc:spChg>
        <pc:picChg chg="add del">
          <ac:chgData name="Damian Gordon" userId="796278f3-970d-4a3b-8137-dc597a054133" providerId="ADAL" clId="{84F1617C-B36D-4F3D-B550-36194416E66F}" dt="2024-10-17T10:27:00.643" v="348" actId="478"/>
          <ac:picMkLst>
            <pc:docMk/>
            <pc:sldMk cId="839626607" sldId="572"/>
            <ac:picMk id="2050" creationId="{E3D9660F-F493-B734-7EE6-84A66F23289D}"/>
          </ac:picMkLst>
        </pc:picChg>
      </pc:sldChg>
      <pc:sldChg chg="addSp delSp modSp add mod setBg">
        <pc:chgData name="Damian Gordon" userId="796278f3-970d-4a3b-8137-dc597a054133" providerId="ADAL" clId="{84F1617C-B36D-4F3D-B550-36194416E66F}" dt="2024-10-17T10:27:47.062" v="379" actId="26606"/>
        <pc:sldMkLst>
          <pc:docMk/>
          <pc:sldMk cId="1244504087" sldId="573"/>
        </pc:sldMkLst>
        <pc:spChg chg="del">
          <ac:chgData name="Damian Gordon" userId="796278f3-970d-4a3b-8137-dc597a054133" providerId="ADAL" clId="{84F1617C-B36D-4F3D-B550-36194416E66F}" dt="2024-10-17T10:27:43.622" v="376" actId="478"/>
          <ac:spMkLst>
            <pc:docMk/>
            <pc:sldMk cId="1244504087" sldId="573"/>
            <ac:spMk id="2" creationId="{E8563F72-0431-2EBF-764D-6A7950CA5BC1}"/>
          </ac:spMkLst>
        </pc:spChg>
        <pc:spChg chg="del">
          <ac:chgData name="Damian Gordon" userId="796278f3-970d-4a3b-8137-dc597a054133" providerId="ADAL" clId="{84F1617C-B36D-4F3D-B550-36194416E66F}" dt="2024-10-17T10:27:43.622" v="376" actId="478"/>
          <ac:spMkLst>
            <pc:docMk/>
            <pc:sldMk cId="1244504087" sldId="573"/>
            <ac:spMk id="3" creationId="{C4304091-B091-4269-2932-2344C602DC17}"/>
          </ac:spMkLst>
        </pc:spChg>
        <pc:spChg chg="add del mod">
          <ac:chgData name="Damian Gordon" userId="796278f3-970d-4a3b-8137-dc597a054133" providerId="ADAL" clId="{84F1617C-B36D-4F3D-B550-36194416E66F}" dt="2024-10-17T10:27:44.554" v="377" actId="478"/>
          <ac:spMkLst>
            <pc:docMk/>
            <pc:sldMk cId="1244504087" sldId="573"/>
            <ac:spMk id="4" creationId="{4ECB4DD7-379C-AA87-7984-37DDE5FC92DC}"/>
          </ac:spMkLst>
        </pc:spChg>
        <pc:spChg chg="add del mod">
          <ac:chgData name="Damian Gordon" userId="796278f3-970d-4a3b-8137-dc597a054133" providerId="ADAL" clId="{84F1617C-B36D-4F3D-B550-36194416E66F}" dt="2024-10-17T10:27:44.554" v="377" actId="478"/>
          <ac:spMkLst>
            <pc:docMk/>
            <pc:sldMk cId="1244504087" sldId="573"/>
            <ac:spMk id="5" creationId="{2C8DACCD-AF60-61C4-B8E7-F03C6312DC91}"/>
          </ac:spMkLst>
        </pc:spChg>
        <pc:spChg chg="add">
          <ac:chgData name="Damian Gordon" userId="796278f3-970d-4a3b-8137-dc597a054133" providerId="ADAL" clId="{84F1617C-B36D-4F3D-B550-36194416E66F}" dt="2024-10-17T10:27:47.062" v="379" actId="26606"/>
          <ac:spMkLst>
            <pc:docMk/>
            <pc:sldMk cId="1244504087" sldId="573"/>
            <ac:spMk id="11" creationId="{42A4FC2C-047E-45A5-965D-8E1E3BF09BC6}"/>
          </ac:spMkLst>
        </pc:spChg>
        <pc:picChg chg="add mod">
          <ac:chgData name="Damian Gordon" userId="796278f3-970d-4a3b-8137-dc597a054133" providerId="ADAL" clId="{84F1617C-B36D-4F3D-B550-36194416E66F}" dt="2024-10-17T10:27:47.062" v="379" actId="26606"/>
          <ac:picMkLst>
            <pc:docMk/>
            <pc:sldMk cId="1244504087" sldId="573"/>
            <ac:picMk id="6" creationId="{4B63CC24-C228-A0E6-1274-5FA1F5D89DB3}"/>
          </ac:picMkLst>
        </pc:picChg>
        <pc:picChg chg="del">
          <ac:chgData name="Damian Gordon" userId="796278f3-970d-4a3b-8137-dc597a054133" providerId="ADAL" clId="{84F1617C-B36D-4F3D-B550-36194416E66F}" dt="2024-10-17T10:27:43.622" v="376" actId="478"/>
          <ac:picMkLst>
            <pc:docMk/>
            <pc:sldMk cId="1244504087" sldId="573"/>
            <ac:picMk id="7" creationId="{7C09C9D2-85E5-36B9-C87C-4A7EC249321F}"/>
          </ac:picMkLst>
        </pc:picChg>
        <pc:picChg chg="del">
          <ac:chgData name="Damian Gordon" userId="796278f3-970d-4a3b-8137-dc597a054133" providerId="ADAL" clId="{84F1617C-B36D-4F3D-B550-36194416E66F}" dt="2024-10-17T10:27:42.110" v="375" actId="21"/>
          <ac:picMkLst>
            <pc:docMk/>
            <pc:sldMk cId="1244504087" sldId="573"/>
            <ac:picMk id="2050" creationId="{4B63CC24-C228-A0E6-1274-5FA1F5D89DB3}"/>
          </ac:picMkLst>
        </pc:picChg>
      </pc:sldChg>
      <pc:sldChg chg="modSp add mod ord">
        <pc:chgData name="Damian Gordon" userId="796278f3-970d-4a3b-8137-dc597a054133" providerId="ADAL" clId="{84F1617C-B36D-4F3D-B550-36194416E66F}" dt="2024-10-17T10:28:10.949" v="415" actId="20577"/>
        <pc:sldMkLst>
          <pc:docMk/>
          <pc:sldMk cId="773160902" sldId="574"/>
        </pc:sldMkLst>
        <pc:spChg chg="mod">
          <ac:chgData name="Damian Gordon" userId="796278f3-970d-4a3b-8137-dc597a054133" providerId="ADAL" clId="{84F1617C-B36D-4F3D-B550-36194416E66F}" dt="2024-10-17T10:28:10.949" v="415" actId="20577"/>
          <ac:spMkLst>
            <pc:docMk/>
            <pc:sldMk cId="773160902" sldId="574"/>
            <ac:spMk id="3" creationId="{DEE9BCC9-3111-2E71-D857-F15E4A56B812}"/>
          </ac:spMkLst>
        </pc:spChg>
      </pc:sldChg>
      <pc:sldChg chg="modSp add mod">
        <pc:chgData name="Damian Gordon" userId="796278f3-970d-4a3b-8137-dc597a054133" providerId="ADAL" clId="{84F1617C-B36D-4F3D-B550-36194416E66F}" dt="2024-10-17T10:28:26.559" v="445" actId="20577"/>
        <pc:sldMkLst>
          <pc:docMk/>
          <pc:sldMk cId="189954693" sldId="575"/>
        </pc:sldMkLst>
        <pc:spChg chg="mod">
          <ac:chgData name="Damian Gordon" userId="796278f3-970d-4a3b-8137-dc597a054133" providerId="ADAL" clId="{84F1617C-B36D-4F3D-B550-36194416E66F}" dt="2024-10-17T10:28:26.559" v="445" actId="20577"/>
          <ac:spMkLst>
            <pc:docMk/>
            <pc:sldMk cId="189954693" sldId="575"/>
            <ac:spMk id="3" creationId="{941337B2-8AED-3814-B5E2-D8AB758A9EFD}"/>
          </ac:spMkLst>
        </pc:spChg>
      </pc:sldChg>
      <pc:sldChg chg="addSp delSp modSp add mod ord setBg delDesignElem">
        <pc:chgData name="Damian Gordon" userId="796278f3-970d-4a3b-8137-dc597a054133" providerId="ADAL" clId="{84F1617C-B36D-4F3D-B550-36194416E66F}" dt="2024-10-17T10:33:58.945" v="493" actId="14100"/>
        <pc:sldMkLst>
          <pc:docMk/>
          <pc:sldMk cId="2379781686" sldId="576"/>
        </pc:sldMkLst>
        <pc:spChg chg="mod">
          <ac:chgData name="Damian Gordon" userId="796278f3-970d-4a3b-8137-dc597a054133" providerId="ADAL" clId="{84F1617C-B36D-4F3D-B550-36194416E66F}" dt="2024-10-17T10:33:58.945" v="493" actId="14100"/>
          <ac:spMkLst>
            <pc:docMk/>
            <pc:sldMk cId="2379781686" sldId="576"/>
            <ac:spMk id="11" creationId="{446B1A12-9799-13C1-E42D-4F169F42231D}"/>
          </ac:spMkLst>
        </pc:spChg>
        <pc:spChg chg="add">
          <ac:chgData name="Damian Gordon" userId="796278f3-970d-4a3b-8137-dc597a054133" providerId="ADAL" clId="{84F1617C-B36D-4F3D-B550-36194416E66F}" dt="2024-10-17T10:33:48.274" v="486" actId="26606"/>
          <ac:spMkLst>
            <pc:docMk/>
            <pc:sldMk cId="2379781686" sldId="576"/>
            <ac:spMk id="17" creationId="{C1DD1A8A-57D5-4A81-AD04-532B043C5611}"/>
          </ac:spMkLst>
        </pc:spChg>
        <pc:spChg chg="del">
          <ac:chgData name="Damian Gordon" userId="796278f3-970d-4a3b-8137-dc597a054133" providerId="ADAL" clId="{84F1617C-B36D-4F3D-B550-36194416E66F}" dt="2024-10-17T10:32:41.700" v="466"/>
          <ac:spMkLst>
            <pc:docMk/>
            <pc:sldMk cId="2379781686" sldId="576"/>
            <ac:spMk id="18" creationId="{CFEFE88B-7F0D-0A91-1847-44780F69B4EF}"/>
          </ac:spMkLst>
        </pc:spChg>
        <pc:spChg chg="add">
          <ac:chgData name="Damian Gordon" userId="796278f3-970d-4a3b-8137-dc597a054133" providerId="ADAL" clId="{84F1617C-B36D-4F3D-B550-36194416E66F}" dt="2024-10-17T10:33:48.274" v="486" actId="26606"/>
          <ac:spMkLst>
            <pc:docMk/>
            <pc:sldMk cId="2379781686" sldId="576"/>
            <ac:spMk id="19" creationId="{007891EC-4501-44ED-A8C8-B11B6DB767AB}"/>
          </ac:spMkLst>
        </pc:spChg>
        <pc:spChg chg="del">
          <ac:chgData name="Damian Gordon" userId="796278f3-970d-4a3b-8137-dc597a054133" providerId="ADAL" clId="{84F1617C-B36D-4F3D-B550-36194416E66F}" dt="2024-10-17T10:32:41.700" v="466"/>
          <ac:spMkLst>
            <pc:docMk/>
            <pc:sldMk cId="2379781686" sldId="576"/>
            <ac:spMk id="20" creationId="{DD3F6C20-F91D-77CA-D005-3C6A61CCED6D}"/>
          </ac:spMkLst>
        </pc:spChg>
        <pc:picChg chg="add">
          <ac:chgData name="Damian Gordon" userId="796278f3-970d-4a3b-8137-dc597a054133" providerId="ADAL" clId="{84F1617C-B36D-4F3D-B550-36194416E66F}" dt="2024-10-17T10:33:48.274" v="486" actId="26606"/>
          <ac:picMkLst>
            <pc:docMk/>
            <pc:sldMk cId="2379781686" sldId="576"/>
            <ac:picMk id="13" creationId="{FB2E8E17-9974-B7E2-34B8-2361118EE9A2}"/>
          </ac:picMkLst>
        </pc:picChg>
        <pc:picChg chg="del">
          <ac:chgData name="Damian Gordon" userId="796278f3-970d-4a3b-8137-dc597a054133" providerId="ADAL" clId="{84F1617C-B36D-4F3D-B550-36194416E66F}" dt="2024-10-17T10:33:38.568" v="485" actId="478"/>
          <ac:picMkLst>
            <pc:docMk/>
            <pc:sldMk cId="2379781686" sldId="576"/>
            <ac:picMk id="14" creationId="{A9BE2E09-719F-E7AB-D48A-3FA6FF47CDDB}"/>
          </ac:picMkLst>
        </pc:picChg>
      </pc:sldChg>
      <pc:sldChg chg="new del">
        <pc:chgData name="Damian Gordon" userId="796278f3-970d-4a3b-8137-dc597a054133" providerId="ADAL" clId="{84F1617C-B36D-4F3D-B550-36194416E66F}" dt="2024-10-17T10:30:47.579" v="453" actId="47"/>
        <pc:sldMkLst>
          <pc:docMk/>
          <pc:sldMk cId="3347814248" sldId="576"/>
        </pc:sldMkLst>
      </pc:sldChg>
      <pc:sldChg chg="addSp delSp modSp add mod modMedia setBg delDesignElem">
        <pc:chgData name="Damian Gordon" userId="796278f3-970d-4a3b-8137-dc597a054133" providerId="ADAL" clId="{84F1617C-B36D-4F3D-B550-36194416E66F}" dt="2024-10-17T10:36:13.885" v="562" actId="14100"/>
        <pc:sldMkLst>
          <pc:docMk/>
          <pc:sldMk cId="77183214" sldId="577"/>
        </pc:sldMkLst>
        <pc:spChg chg="mod">
          <ac:chgData name="Damian Gordon" userId="796278f3-970d-4a3b-8137-dc597a054133" providerId="ADAL" clId="{84F1617C-B36D-4F3D-B550-36194416E66F}" dt="2024-10-17T10:36:13.885" v="562" actId="14100"/>
          <ac:spMkLst>
            <pc:docMk/>
            <pc:sldMk cId="77183214" sldId="577"/>
            <ac:spMk id="11" creationId="{ED0E6075-873E-67A2-4D50-ECA6E96BDF1D}"/>
          </ac:spMkLst>
        </pc:spChg>
        <pc:spChg chg="add">
          <ac:chgData name="Damian Gordon" userId="796278f3-970d-4a3b-8137-dc597a054133" providerId="ADAL" clId="{84F1617C-B36D-4F3D-B550-36194416E66F}" dt="2024-10-17T10:35:58.377" v="541" actId="26606"/>
          <ac:spMkLst>
            <pc:docMk/>
            <pc:sldMk cId="77183214" sldId="577"/>
            <ac:spMk id="14" creationId="{C1DD1A8A-57D5-4A81-AD04-532B043C5611}"/>
          </ac:spMkLst>
        </pc:spChg>
        <pc:spChg chg="add">
          <ac:chgData name="Damian Gordon" userId="796278f3-970d-4a3b-8137-dc597a054133" providerId="ADAL" clId="{84F1617C-B36D-4F3D-B550-36194416E66F}" dt="2024-10-17T10:35:58.377" v="541" actId="26606"/>
          <ac:spMkLst>
            <pc:docMk/>
            <pc:sldMk cId="77183214" sldId="577"/>
            <ac:spMk id="16" creationId="{007891EC-4501-44ED-A8C8-B11B6DB767AB}"/>
          </ac:spMkLst>
        </pc:spChg>
        <pc:spChg chg="del">
          <ac:chgData name="Damian Gordon" userId="796278f3-970d-4a3b-8137-dc597a054133" providerId="ADAL" clId="{84F1617C-B36D-4F3D-B550-36194416E66F}" dt="2024-10-17T10:34:19.952" v="495"/>
          <ac:spMkLst>
            <pc:docMk/>
            <pc:sldMk cId="77183214" sldId="577"/>
            <ac:spMk id="17" creationId="{7B016E19-6A36-F6AD-66AA-72E7964EE95A}"/>
          </ac:spMkLst>
        </pc:spChg>
        <pc:spChg chg="del">
          <ac:chgData name="Damian Gordon" userId="796278f3-970d-4a3b-8137-dc597a054133" providerId="ADAL" clId="{84F1617C-B36D-4F3D-B550-36194416E66F}" dt="2024-10-17T10:34:19.952" v="495"/>
          <ac:spMkLst>
            <pc:docMk/>
            <pc:sldMk cId="77183214" sldId="577"/>
            <ac:spMk id="19" creationId="{AFF862DA-A271-D171-545B-96C2DD177E04}"/>
          </ac:spMkLst>
        </pc:spChg>
        <pc:picChg chg="del">
          <ac:chgData name="Damian Gordon" userId="796278f3-970d-4a3b-8137-dc597a054133" providerId="ADAL" clId="{84F1617C-B36D-4F3D-B550-36194416E66F}" dt="2024-10-17T10:34:25.873" v="502" actId="478"/>
          <ac:picMkLst>
            <pc:docMk/>
            <pc:sldMk cId="77183214" sldId="577"/>
            <ac:picMk id="13" creationId="{01EAA37C-5394-3B77-3905-94E492C6AC99}"/>
          </ac:picMkLst>
        </pc:picChg>
        <pc:picChg chg="add mod">
          <ac:chgData name="Damian Gordon" userId="796278f3-970d-4a3b-8137-dc597a054133" providerId="ADAL" clId="{84F1617C-B36D-4F3D-B550-36194416E66F}" dt="2024-10-17T10:35:59.005" v="543"/>
          <ac:picMkLst>
            <pc:docMk/>
            <pc:sldMk cId="77183214" sldId="577"/>
            <ac:picMk id="15" creationId="{142DED43-B392-299B-923A-94634EB4E5F3}"/>
          </ac:picMkLst>
        </pc:picChg>
      </pc:sldChg>
      <pc:sldChg chg="addSp delSp modSp add del">
        <pc:chgData name="Damian Gordon" userId="796278f3-970d-4a3b-8137-dc597a054133" providerId="ADAL" clId="{84F1617C-B36D-4F3D-B550-36194416E66F}" dt="2024-10-17T10:30:45.548" v="452" actId="47"/>
        <pc:sldMkLst>
          <pc:docMk/>
          <pc:sldMk cId="1013369485" sldId="577"/>
        </pc:sldMkLst>
        <pc:spChg chg="add mod">
          <ac:chgData name="Damian Gordon" userId="796278f3-970d-4a3b-8137-dc597a054133" providerId="ADAL" clId="{84F1617C-B36D-4F3D-B550-36194416E66F}" dt="2024-10-17T10:29:45.297" v="449" actId="478"/>
          <ac:spMkLst>
            <pc:docMk/>
            <pc:sldMk cId="1013369485" sldId="577"/>
            <ac:spMk id="2" creationId="{A2FEB356-E8E7-8355-D9AB-A77A66EB7806}"/>
          </ac:spMkLst>
        </pc:spChg>
        <pc:spChg chg="del">
          <ac:chgData name="Damian Gordon" userId="796278f3-970d-4a3b-8137-dc597a054133" providerId="ADAL" clId="{84F1617C-B36D-4F3D-B550-36194416E66F}" dt="2024-10-17T10:29:45.297" v="449" actId="478"/>
          <ac:spMkLst>
            <pc:docMk/>
            <pc:sldMk cId="1013369485" sldId="577"/>
            <ac:spMk id="1269" creationId="{ED545E0B-684C-C2C9-03CC-741320929EDA}"/>
          </ac:spMkLst>
        </pc:spChg>
        <pc:spChg chg="del">
          <ac:chgData name="Damian Gordon" userId="796278f3-970d-4a3b-8137-dc597a054133" providerId="ADAL" clId="{84F1617C-B36D-4F3D-B550-36194416E66F}" dt="2024-10-17T10:29:45.297" v="449" actId="478"/>
          <ac:spMkLst>
            <pc:docMk/>
            <pc:sldMk cId="1013369485" sldId="577"/>
            <ac:spMk id="1270" creationId="{1C25E8BD-2212-C935-4001-86D22963D7E8}"/>
          </ac:spMkLst>
        </pc:spChg>
        <pc:spChg chg="del">
          <ac:chgData name="Damian Gordon" userId="796278f3-970d-4a3b-8137-dc597a054133" providerId="ADAL" clId="{84F1617C-B36D-4F3D-B550-36194416E66F}" dt="2024-10-17T10:29:45.297" v="449" actId="478"/>
          <ac:spMkLst>
            <pc:docMk/>
            <pc:sldMk cId="1013369485" sldId="577"/>
            <ac:spMk id="1271" creationId="{88FE3503-C8E6-4D41-0F34-D6CF2B6D1A83}"/>
          </ac:spMkLst>
        </pc:spChg>
        <pc:spChg chg="del">
          <ac:chgData name="Damian Gordon" userId="796278f3-970d-4a3b-8137-dc597a054133" providerId="ADAL" clId="{84F1617C-B36D-4F3D-B550-36194416E66F}" dt="2024-10-17T10:29:45.297" v="449" actId="478"/>
          <ac:spMkLst>
            <pc:docMk/>
            <pc:sldMk cId="1013369485" sldId="577"/>
            <ac:spMk id="1272" creationId="{39A8775E-C8DA-70A4-F037-172C2E7D22D6}"/>
          </ac:spMkLst>
        </pc:spChg>
        <pc:spChg chg="del">
          <ac:chgData name="Damian Gordon" userId="796278f3-970d-4a3b-8137-dc597a054133" providerId="ADAL" clId="{84F1617C-B36D-4F3D-B550-36194416E66F}" dt="2024-10-17T10:29:45.297" v="449" actId="478"/>
          <ac:spMkLst>
            <pc:docMk/>
            <pc:sldMk cId="1013369485" sldId="577"/>
            <ac:spMk id="1274" creationId="{7BE24A2E-63EB-65F9-44BD-3E52054285EA}"/>
          </ac:spMkLst>
        </pc:spChg>
        <pc:spChg chg="del">
          <ac:chgData name="Damian Gordon" userId="796278f3-970d-4a3b-8137-dc597a054133" providerId="ADAL" clId="{84F1617C-B36D-4F3D-B550-36194416E66F}" dt="2024-10-17T10:29:45.297" v="449" actId="478"/>
          <ac:spMkLst>
            <pc:docMk/>
            <pc:sldMk cId="1013369485" sldId="577"/>
            <ac:spMk id="1275" creationId="{89230D3A-DD80-69D4-EEAC-2DCF9E596751}"/>
          </ac:spMkLst>
        </pc:spChg>
        <pc:spChg chg="del">
          <ac:chgData name="Damian Gordon" userId="796278f3-970d-4a3b-8137-dc597a054133" providerId="ADAL" clId="{84F1617C-B36D-4F3D-B550-36194416E66F}" dt="2024-10-17T10:29:45.297" v="449" actId="478"/>
          <ac:spMkLst>
            <pc:docMk/>
            <pc:sldMk cId="1013369485" sldId="577"/>
            <ac:spMk id="1276" creationId="{CAF6D063-1E9A-6E57-9F72-B8F10307F36F}"/>
          </ac:spMkLst>
        </pc:spChg>
        <pc:picChg chg="del">
          <ac:chgData name="Damian Gordon" userId="796278f3-970d-4a3b-8137-dc597a054133" providerId="ADAL" clId="{84F1617C-B36D-4F3D-B550-36194416E66F}" dt="2024-10-17T10:29:45.297" v="449" actId="478"/>
          <ac:picMkLst>
            <pc:docMk/>
            <pc:sldMk cId="1013369485" sldId="577"/>
            <ac:picMk id="1026" creationId="{50D2DBD5-D158-6CFD-D39B-9830C44F17D4}"/>
          </ac:picMkLst>
        </pc:picChg>
        <pc:cxnChg chg="del">
          <ac:chgData name="Damian Gordon" userId="796278f3-970d-4a3b-8137-dc597a054133" providerId="ADAL" clId="{84F1617C-B36D-4F3D-B550-36194416E66F}" dt="2024-10-17T10:29:45.297" v="449" actId="478"/>
          <ac:cxnSpMkLst>
            <pc:docMk/>
            <pc:sldMk cId="1013369485" sldId="577"/>
            <ac:cxnSpMk id="9" creationId="{5CBFA27B-A4AA-71BA-F570-1B2250861198}"/>
          </ac:cxnSpMkLst>
        </pc:cxnChg>
        <pc:cxnChg chg="del">
          <ac:chgData name="Damian Gordon" userId="796278f3-970d-4a3b-8137-dc597a054133" providerId="ADAL" clId="{84F1617C-B36D-4F3D-B550-36194416E66F}" dt="2024-10-17T10:29:45.297" v="449" actId="478"/>
          <ac:cxnSpMkLst>
            <pc:docMk/>
            <pc:sldMk cId="1013369485" sldId="577"/>
            <ac:cxnSpMk id="12" creationId="{3330BDAC-64CA-BFEC-DCD4-53FB23AAF768}"/>
          </ac:cxnSpMkLst>
        </pc:cxnChg>
        <pc:cxnChg chg="del">
          <ac:chgData name="Damian Gordon" userId="796278f3-970d-4a3b-8137-dc597a054133" providerId="ADAL" clId="{84F1617C-B36D-4F3D-B550-36194416E66F}" dt="2024-10-17T10:29:45.297" v="449" actId="478"/>
          <ac:cxnSpMkLst>
            <pc:docMk/>
            <pc:sldMk cId="1013369485" sldId="577"/>
            <ac:cxnSpMk id="1283" creationId="{7D8D709C-FCF3-5724-BA23-522036A8EF3E}"/>
          </ac:cxnSpMkLst>
        </pc:cxnChg>
      </pc:sldChg>
      <pc:sldChg chg="modSp add mod">
        <pc:chgData name="Damian Gordon" userId="796278f3-970d-4a3b-8137-dc597a054133" providerId="ADAL" clId="{84F1617C-B36D-4F3D-B550-36194416E66F}" dt="2024-10-17T10:36:53.249" v="599" actId="20577"/>
        <pc:sldMkLst>
          <pc:docMk/>
          <pc:sldMk cId="207925299" sldId="578"/>
        </pc:sldMkLst>
        <pc:spChg chg="mod">
          <ac:chgData name="Damian Gordon" userId="796278f3-970d-4a3b-8137-dc597a054133" providerId="ADAL" clId="{84F1617C-B36D-4F3D-B550-36194416E66F}" dt="2024-10-17T10:36:53.249" v="599" actId="20577"/>
          <ac:spMkLst>
            <pc:docMk/>
            <pc:sldMk cId="207925299" sldId="578"/>
            <ac:spMk id="3" creationId="{D32E49F2-6582-A5E6-EC26-6699F57C5210}"/>
          </ac:spMkLst>
        </pc:spChg>
      </pc:sldChg>
      <pc:sldChg chg="modSp add mod ord">
        <pc:chgData name="Damian Gordon" userId="796278f3-970d-4a3b-8137-dc597a054133" providerId="ADAL" clId="{84F1617C-B36D-4F3D-B550-36194416E66F}" dt="2024-10-19T13:10:26.426" v="3632" actId="20577"/>
        <pc:sldMkLst>
          <pc:docMk/>
          <pc:sldMk cId="1448981388" sldId="579"/>
        </pc:sldMkLst>
        <pc:spChg chg="mod">
          <ac:chgData name="Damian Gordon" userId="796278f3-970d-4a3b-8137-dc597a054133" providerId="ADAL" clId="{84F1617C-B36D-4F3D-B550-36194416E66F}" dt="2024-10-17T10:53:05.191" v="868" actId="313"/>
          <ac:spMkLst>
            <pc:docMk/>
            <pc:sldMk cId="1448981388" sldId="579"/>
            <ac:spMk id="2" creationId="{A269F02F-152E-F564-F80F-E3D4052AFA03}"/>
          </ac:spMkLst>
        </pc:spChg>
        <pc:spChg chg="mod">
          <ac:chgData name="Damian Gordon" userId="796278f3-970d-4a3b-8137-dc597a054133" providerId="ADAL" clId="{84F1617C-B36D-4F3D-B550-36194416E66F}" dt="2024-10-19T13:10:26.426" v="3632" actId="20577"/>
          <ac:spMkLst>
            <pc:docMk/>
            <pc:sldMk cId="1448981388" sldId="579"/>
            <ac:spMk id="3" creationId="{E06D6110-6814-C4E3-12BA-D2A74F2130D3}"/>
          </ac:spMkLst>
        </pc:spChg>
      </pc:sldChg>
      <pc:sldChg chg="modSp add mod">
        <pc:chgData name="Damian Gordon" userId="796278f3-970d-4a3b-8137-dc597a054133" providerId="ADAL" clId="{84F1617C-B36D-4F3D-B550-36194416E66F}" dt="2024-10-17T11:04:29.403" v="922"/>
        <pc:sldMkLst>
          <pc:docMk/>
          <pc:sldMk cId="3651613586" sldId="580"/>
        </pc:sldMkLst>
        <pc:spChg chg="mod">
          <ac:chgData name="Damian Gordon" userId="796278f3-970d-4a3b-8137-dc597a054133" providerId="ADAL" clId="{84F1617C-B36D-4F3D-B550-36194416E66F}" dt="2024-10-17T11:04:29.403" v="922"/>
          <ac:spMkLst>
            <pc:docMk/>
            <pc:sldMk cId="3651613586" sldId="580"/>
            <ac:spMk id="2" creationId="{3BC3AA9B-6831-8B71-931F-F47913C82B0B}"/>
          </ac:spMkLst>
        </pc:spChg>
        <pc:spChg chg="mod">
          <ac:chgData name="Damian Gordon" userId="796278f3-970d-4a3b-8137-dc597a054133" providerId="ADAL" clId="{84F1617C-B36D-4F3D-B550-36194416E66F}" dt="2024-10-17T10:48:25.167" v="633" actId="113"/>
          <ac:spMkLst>
            <pc:docMk/>
            <pc:sldMk cId="3651613586" sldId="580"/>
            <ac:spMk id="3" creationId="{7AEF7C26-1836-B043-243C-04B3B1405597}"/>
          </ac:spMkLst>
        </pc:spChg>
      </pc:sldChg>
      <pc:sldChg chg="modSp add mod">
        <pc:chgData name="Damian Gordon" userId="796278f3-970d-4a3b-8137-dc597a054133" providerId="ADAL" clId="{84F1617C-B36D-4F3D-B550-36194416E66F}" dt="2024-10-17T11:04:32.896" v="923"/>
        <pc:sldMkLst>
          <pc:docMk/>
          <pc:sldMk cId="1507638793" sldId="581"/>
        </pc:sldMkLst>
        <pc:spChg chg="mod">
          <ac:chgData name="Damian Gordon" userId="796278f3-970d-4a3b-8137-dc597a054133" providerId="ADAL" clId="{84F1617C-B36D-4F3D-B550-36194416E66F}" dt="2024-10-17T11:04:32.896" v="923"/>
          <ac:spMkLst>
            <pc:docMk/>
            <pc:sldMk cId="1507638793" sldId="581"/>
            <ac:spMk id="2" creationId="{5449AB16-0B2B-A599-63BF-B0D501CB4BE9}"/>
          </ac:spMkLst>
        </pc:spChg>
        <pc:spChg chg="mod">
          <ac:chgData name="Damian Gordon" userId="796278f3-970d-4a3b-8137-dc597a054133" providerId="ADAL" clId="{84F1617C-B36D-4F3D-B550-36194416E66F}" dt="2024-10-17T10:49:02.945" v="641" actId="20577"/>
          <ac:spMkLst>
            <pc:docMk/>
            <pc:sldMk cId="1507638793" sldId="581"/>
            <ac:spMk id="3" creationId="{FAEC07AE-8C80-AD67-3C0B-60621355549D}"/>
          </ac:spMkLst>
        </pc:spChg>
      </pc:sldChg>
      <pc:sldChg chg="modSp add mod">
        <pc:chgData name="Damian Gordon" userId="796278f3-970d-4a3b-8137-dc597a054133" providerId="ADAL" clId="{84F1617C-B36D-4F3D-B550-36194416E66F}" dt="2024-10-17T11:04:36.108" v="924"/>
        <pc:sldMkLst>
          <pc:docMk/>
          <pc:sldMk cId="631498680" sldId="582"/>
        </pc:sldMkLst>
        <pc:spChg chg="mod">
          <ac:chgData name="Damian Gordon" userId="796278f3-970d-4a3b-8137-dc597a054133" providerId="ADAL" clId="{84F1617C-B36D-4F3D-B550-36194416E66F}" dt="2024-10-17T11:04:36.108" v="924"/>
          <ac:spMkLst>
            <pc:docMk/>
            <pc:sldMk cId="631498680" sldId="582"/>
            <ac:spMk id="2" creationId="{2AA2B9CB-134E-E33C-AF90-EB5BAA38364F}"/>
          </ac:spMkLst>
        </pc:spChg>
        <pc:spChg chg="mod">
          <ac:chgData name="Damian Gordon" userId="796278f3-970d-4a3b-8137-dc597a054133" providerId="ADAL" clId="{84F1617C-B36D-4F3D-B550-36194416E66F}" dt="2024-10-17T10:51:35.145" v="831" actId="20577"/>
          <ac:spMkLst>
            <pc:docMk/>
            <pc:sldMk cId="631498680" sldId="582"/>
            <ac:spMk id="3" creationId="{0A3C7EEA-446A-F07D-7EBE-C496DD3172ED}"/>
          </ac:spMkLst>
        </pc:spChg>
      </pc:sldChg>
      <pc:sldChg chg="modSp add mod">
        <pc:chgData name="Damian Gordon" userId="796278f3-970d-4a3b-8137-dc597a054133" providerId="ADAL" clId="{84F1617C-B36D-4F3D-B550-36194416E66F}" dt="2024-10-17T11:04:23.015" v="921"/>
        <pc:sldMkLst>
          <pc:docMk/>
          <pc:sldMk cId="2788630526" sldId="583"/>
        </pc:sldMkLst>
        <pc:spChg chg="mod">
          <ac:chgData name="Damian Gordon" userId="796278f3-970d-4a3b-8137-dc597a054133" providerId="ADAL" clId="{84F1617C-B36D-4F3D-B550-36194416E66F}" dt="2024-10-17T11:04:23.015" v="921"/>
          <ac:spMkLst>
            <pc:docMk/>
            <pc:sldMk cId="2788630526" sldId="583"/>
            <ac:spMk id="2" creationId="{92BBFC40-D459-5E45-5BA8-173B79A04B20}"/>
          </ac:spMkLst>
        </pc:spChg>
      </pc:sldChg>
      <pc:sldChg chg="modSp add mod">
        <pc:chgData name="Damian Gordon" userId="796278f3-970d-4a3b-8137-dc597a054133" providerId="ADAL" clId="{84F1617C-B36D-4F3D-B550-36194416E66F}" dt="2024-10-17T11:04:39.662" v="925"/>
        <pc:sldMkLst>
          <pc:docMk/>
          <pc:sldMk cId="1771176557" sldId="584"/>
        </pc:sldMkLst>
        <pc:spChg chg="mod">
          <ac:chgData name="Damian Gordon" userId="796278f3-970d-4a3b-8137-dc597a054133" providerId="ADAL" clId="{84F1617C-B36D-4F3D-B550-36194416E66F}" dt="2024-10-17T11:04:39.662" v="925"/>
          <ac:spMkLst>
            <pc:docMk/>
            <pc:sldMk cId="1771176557" sldId="584"/>
            <ac:spMk id="2" creationId="{746299A1-3879-CAE8-D3F9-71DDE04D3CE6}"/>
          </ac:spMkLst>
        </pc:spChg>
        <pc:spChg chg="mod">
          <ac:chgData name="Damian Gordon" userId="796278f3-970d-4a3b-8137-dc597a054133" providerId="ADAL" clId="{84F1617C-B36D-4F3D-B550-36194416E66F}" dt="2024-10-17T10:52:06.359" v="840" actId="113"/>
          <ac:spMkLst>
            <pc:docMk/>
            <pc:sldMk cId="1771176557" sldId="584"/>
            <ac:spMk id="3" creationId="{F79A1185-0610-DD82-9415-D445C8233834}"/>
          </ac:spMkLst>
        </pc:spChg>
      </pc:sldChg>
      <pc:sldChg chg="modSp add mod">
        <pc:chgData name="Damian Gordon" userId="796278f3-970d-4a3b-8137-dc597a054133" providerId="ADAL" clId="{84F1617C-B36D-4F3D-B550-36194416E66F}" dt="2024-10-17T11:04:43.514" v="926"/>
        <pc:sldMkLst>
          <pc:docMk/>
          <pc:sldMk cId="3113560448" sldId="585"/>
        </pc:sldMkLst>
        <pc:spChg chg="mod">
          <ac:chgData name="Damian Gordon" userId="796278f3-970d-4a3b-8137-dc597a054133" providerId="ADAL" clId="{84F1617C-B36D-4F3D-B550-36194416E66F}" dt="2024-10-17T11:04:43.514" v="926"/>
          <ac:spMkLst>
            <pc:docMk/>
            <pc:sldMk cId="3113560448" sldId="585"/>
            <ac:spMk id="2" creationId="{B9029B01-4041-FDC3-DFF3-BA558F85E925}"/>
          </ac:spMkLst>
        </pc:spChg>
        <pc:spChg chg="mod">
          <ac:chgData name="Damian Gordon" userId="796278f3-970d-4a3b-8137-dc597a054133" providerId="ADAL" clId="{84F1617C-B36D-4F3D-B550-36194416E66F}" dt="2024-10-17T10:52:37.064" v="851" actId="113"/>
          <ac:spMkLst>
            <pc:docMk/>
            <pc:sldMk cId="3113560448" sldId="585"/>
            <ac:spMk id="3" creationId="{DE262203-6FBC-FC3D-EFE4-A5DFA5357E58}"/>
          </ac:spMkLst>
        </pc:spChg>
      </pc:sldChg>
      <pc:sldChg chg="modSp add mod">
        <pc:chgData name="Damian Gordon" userId="796278f3-970d-4a3b-8137-dc597a054133" providerId="ADAL" clId="{84F1617C-B36D-4F3D-B550-36194416E66F}" dt="2024-10-17T11:04:47.446" v="927"/>
        <pc:sldMkLst>
          <pc:docMk/>
          <pc:sldMk cId="686308981" sldId="586"/>
        </pc:sldMkLst>
        <pc:spChg chg="mod">
          <ac:chgData name="Damian Gordon" userId="796278f3-970d-4a3b-8137-dc597a054133" providerId="ADAL" clId="{84F1617C-B36D-4F3D-B550-36194416E66F}" dt="2024-10-17T11:04:47.446" v="927"/>
          <ac:spMkLst>
            <pc:docMk/>
            <pc:sldMk cId="686308981" sldId="586"/>
            <ac:spMk id="2" creationId="{7C1C4827-E770-9340-4297-CB5B9632CDBD}"/>
          </ac:spMkLst>
        </pc:spChg>
        <pc:spChg chg="mod">
          <ac:chgData name="Damian Gordon" userId="796278f3-970d-4a3b-8137-dc597a054133" providerId="ADAL" clId="{84F1617C-B36D-4F3D-B550-36194416E66F}" dt="2024-10-17T11:00:57.237" v="875" actId="113"/>
          <ac:spMkLst>
            <pc:docMk/>
            <pc:sldMk cId="686308981" sldId="586"/>
            <ac:spMk id="3" creationId="{2878BEE9-64A8-EABD-6C81-485976B721E0}"/>
          </ac:spMkLst>
        </pc:spChg>
      </pc:sldChg>
      <pc:sldChg chg="modSp add mod">
        <pc:chgData name="Damian Gordon" userId="796278f3-970d-4a3b-8137-dc597a054133" providerId="ADAL" clId="{84F1617C-B36D-4F3D-B550-36194416E66F}" dt="2024-10-17T11:04:50.939" v="928"/>
        <pc:sldMkLst>
          <pc:docMk/>
          <pc:sldMk cId="2208023666" sldId="587"/>
        </pc:sldMkLst>
        <pc:spChg chg="mod">
          <ac:chgData name="Damian Gordon" userId="796278f3-970d-4a3b-8137-dc597a054133" providerId="ADAL" clId="{84F1617C-B36D-4F3D-B550-36194416E66F}" dt="2024-10-17T11:04:50.939" v="928"/>
          <ac:spMkLst>
            <pc:docMk/>
            <pc:sldMk cId="2208023666" sldId="587"/>
            <ac:spMk id="2" creationId="{0DBBC9BF-D417-658F-DBE0-336C2CE254DB}"/>
          </ac:spMkLst>
        </pc:spChg>
        <pc:spChg chg="mod">
          <ac:chgData name="Damian Gordon" userId="796278f3-970d-4a3b-8137-dc597a054133" providerId="ADAL" clId="{84F1617C-B36D-4F3D-B550-36194416E66F}" dt="2024-10-17T11:01:33.012" v="883" actId="113"/>
          <ac:spMkLst>
            <pc:docMk/>
            <pc:sldMk cId="2208023666" sldId="587"/>
            <ac:spMk id="3" creationId="{47AEA159-56BC-2B1D-A7DE-3394E6F53A50}"/>
          </ac:spMkLst>
        </pc:spChg>
      </pc:sldChg>
      <pc:sldChg chg="modSp add mod">
        <pc:chgData name="Damian Gordon" userId="796278f3-970d-4a3b-8137-dc597a054133" providerId="ADAL" clId="{84F1617C-B36D-4F3D-B550-36194416E66F}" dt="2024-10-17T11:04:54.573" v="929"/>
        <pc:sldMkLst>
          <pc:docMk/>
          <pc:sldMk cId="838340077" sldId="588"/>
        </pc:sldMkLst>
        <pc:spChg chg="mod">
          <ac:chgData name="Damian Gordon" userId="796278f3-970d-4a3b-8137-dc597a054133" providerId="ADAL" clId="{84F1617C-B36D-4F3D-B550-36194416E66F}" dt="2024-10-17T11:04:54.573" v="929"/>
          <ac:spMkLst>
            <pc:docMk/>
            <pc:sldMk cId="838340077" sldId="588"/>
            <ac:spMk id="2" creationId="{2E03BE9E-741D-EA46-C7DF-B89964476945}"/>
          </ac:spMkLst>
        </pc:spChg>
        <pc:spChg chg="mod">
          <ac:chgData name="Damian Gordon" userId="796278f3-970d-4a3b-8137-dc597a054133" providerId="ADAL" clId="{84F1617C-B36D-4F3D-B550-36194416E66F}" dt="2024-10-17T11:02:22.494" v="892" actId="113"/>
          <ac:spMkLst>
            <pc:docMk/>
            <pc:sldMk cId="838340077" sldId="588"/>
            <ac:spMk id="3" creationId="{94365D40-AC2A-D093-08CF-7C881D51CBE7}"/>
          </ac:spMkLst>
        </pc:spChg>
      </pc:sldChg>
      <pc:sldChg chg="modSp add mod">
        <pc:chgData name="Damian Gordon" userId="796278f3-970d-4a3b-8137-dc597a054133" providerId="ADAL" clId="{84F1617C-B36D-4F3D-B550-36194416E66F}" dt="2024-10-17T11:04:59.023" v="930"/>
        <pc:sldMkLst>
          <pc:docMk/>
          <pc:sldMk cId="2051551516" sldId="589"/>
        </pc:sldMkLst>
        <pc:spChg chg="mod">
          <ac:chgData name="Damian Gordon" userId="796278f3-970d-4a3b-8137-dc597a054133" providerId="ADAL" clId="{84F1617C-B36D-4F3D-B550-36194416E66F}" dt="2024-10-17T11:04:59.023" v="930"/>
          <ac:spMkLst>
            <pc:docMk/>
            <pc:sldMk cId="2051551516" sldId="589"/>
            <ac:spMk id="2" creationId="{9CA72891-FAD3-0F38-3721-050DF487EFDC}"/>
          </ac:spMkLst>
        </pc:spChg>
        <pc:spChg chg="mod">
          <ac:chgData name="Damian Gordon" userId="796278f3-970d-4a3b-8137-dc597a054133" providerId="ADAL" clId="{84F1617C-B36D-4F3D-B550-36194416E66F}" dt="2024-10-17T11:03:07.510" v="909" actId="113"/>
          <ac:spMkLst>
            <pc:docMk/>
            <pc:sldMk cId="2051551516" sldId="589"/>
            <ac:spMk id="3" creationId="{490152E1-9C21-DB23-1A8D-6547C65230AB}"/>
          </ac:spMkLst>
        </pc:spChg>
      </pc:sldChg>
      <pc:sldChg chg="modSp add mod">
        <pc:chgData name="Damian Gordon" userId="796278f3-970d-4a3b-8137-dc597a054133" providerId="ADAL" clId="{84F1617C-B36D-4F3D-B550-36194416E66F}" dt="2024-10-17T11:05:37.995" v="937" actId="27636"/>
        <pc:sldMkLst>
          <pc:docMk/>
          <pc:sldMk cId="3302004955" sldId="590"/>
        </pc:sldMkLst>
        <pc:spChg chg="mod">
          <ac:chgData name="Damian Gordon" userId="796278f3-970d-4a3b-8137-dc597a054133" providerId="ADAL" clId="{84F1617C-B36D-4F3D-B550-36194416E66F}" dt="2024-10-17T11:05:03.168" v="931"/>
          <ac:spMkLst>
            <pc:docMk/>
            <pc:sldMk cId="3302004955" sldId="590"/>
            <ac:spMk id="2" creationId="{D3DC5FA4-8214-8AD6-1F5E-5E2C7E04C743}"/>
          </ac:spMkLst>
        </pc:spChg>
        <pc:spChg chg="mod">
          <ac:chgData name="Damian Gordon" userId="796278f3-970d-4a3b-8137-dc597a054133" providerId="ADAL" clId="{84F1617C-B36D-4F3D-B550-36194416E66F}" dt="2024-10-17T11:05:37.995" v="937" actId="27636"/>
          <ac:spMkLst>
            <pc:docMk/>
            <pc:sldMk cId="3302004955" sldId="590"/>
            <ac:spMk id="3" creationId="{340C78DC-0673-7E06-E14E-B2F56F593D03}"/>
          </ac:spMkLst>
        </pc:spChg>
      </pc:sldChg>
      <pc:sldChg chg="modSp add mod">
        <pc:chgData name="Damian Gordon" userId="796278f3-970d-4a3b-8137-dc597a054133" providerId="ADAL" clId="{84F1617C-B36D-4F3D-B550-36194416E66F}" dt="2024-10-17T11:06:07.930" v="944" actId="113"/>
        <pc:sldMkLst>
          <pc:docMk/>
          <pc:sldMk cId="1014005578" sldId="591"/>
        </pc:sldMkLst>
        <pc:spChg chg="mod">
          <ac:chgData name="Damian Gordon" userId="796278f3-970d-4a3b-8137-dc597a054133" providerId="ADAL" clId="{84F1617C-B36D-4F3D-B550-36194416E66F}" dt="2024-10-17T11:06:07.930" v="944" actId="113"/>
          <ac:spMkLst>
            <pc:docMk/>
            <pc:sldMk cId="1014005578" sldId="591"/>
            <ac:spMk id="3" creationId="{62D3F180-8A9C-2AD3-690E-107B42AEFDB4}"/>
          </ac:spMkLst>
        </pc:spChg>
      </pc:sldChg>
      <pc:sldChg chg="modSp add mod">
        <pc:chgData name="Damian Gordon" userId="796278f3-970d-4a3b-8137-dc597a054133" providerId="ADAL" clId="{84F1617C-B36D-4F3D-B550-36194416E66F}" dt="2024-10-17T11:06:36.238" v="953" actId="113"/>
        <pc:sldMkLst>
          <pc:docMk/>
          <pc:sldMk cId="1086477066" sldId="592"/>
        </pc:sldMkLst>
        <pc:spChg chg="mod">
          <ac:chgData name="Damian Gordon" userId="796278f3-970d-4a3b-8137-dc597a054133" providerId="ADAL" clId="{84F1617C-B36D-4F3D-B550-36194416E66F}" dt="2024-10-17T11:06:36.238" v="953" actId="113"/>
          <ac:spMkLst>
            <pc:docMk/>
            <pc:sldMk cId="1086477066" sldId="592"/>
            <ac:spMk id="3" creationId="{03B8469A-40FD-DA09-6254-DFA7F657BAA2}"/>
          </ac:spMkLst>
        </pc:spChg>
      </pc:sldChg>
      <pc:sldChg chg="modSp add mod">
        <pc:chgData name="Damian Gordon" userId="796278f3-970d-4a3b-8137-dc597a054133" providerId="ADAL" clId="{84F1617C-B36D-4F3D-B550-36194416E66F}" dt="2024-10-17T11:07:04.629" v="960" actId="113"/>
        <pc:sldMkLst>
          <pc:docMk/>
          <pc:sldMk cId="1005801034" sldId="593"/>
        </pc:sldMkLst>
        <pc:spChg chg="mod">
          <ac:chgData name="Damian Gordon" userId="796278f3-970d-4a3b-8137-dc597a054133" providerId="ADAL" clId="{84F1617C-B36D-4F3D-B550-36194416E66F}" dt="2024-10-17T11:07:04.629" v="960" actId="113"/>
          <ac:spMkLst>
            <pc:docMk/>
            <pc:sldMk cId="1005801034" sldId="593"/>
            <ac:spMk id="3" creationId="{A8786367-C328-C9F2-6EA7-683AB3C2C5B6}"/>
          </ac:spMkLst>
        </pc:spChg>
      </pc:sldChg>
      <pc:sldChg chg="modSp add mod">
        <pc:chgData name="Damian Gordon" userId="796278f3-970d-4a3b-8137-dc597a054133" providerId="ADAL" clId="{84F1617C-B36D-4F3D-B550-36194416E66F}" dt="2024-10-17T11:07:29.402" v="971" actId="113"/>
        <pc:sldMkLst>
          <pc:docMk/>
          <pc:sldMk cId="602244202" sldId="594"/>
        </pc:sldMkLst>
        <pc:spChg chg="mod">
          <ac:chgData name="Damian Gordon" userId="796278f3-970d-4a3b-8137-dc597a054133" providerId="ADAL" clId="{84F1617C-B36D-4F3D-B550-36194416E66F}" dt="2024-10-17T11:07:29.402" v="971" actId="113"/>
          <ac:spMkLst>
            <pc:docMk/>
            <pc:sldMk cId="602244202" sldId="594"/>
            <ac:spMk id="3" creationId="{3529B423-C433-DCBD-C983-EF15B16DD221}"/>
          </ac:spMkLst>
        </pc:spChg>
      </pc:sldChg>
      <pc:sldChg chg="modSp add mod">
        <pc:chgData name="Damian Gordon" userId="796278f3-970d-4a3b-8137-dc597a054133" providerId="ADAL" clId="{84F1617C-B36D-4F3D-B550-36194416E66F}" dt="2024-10-17T11:08:47.520" v="985" actId="113"/>
        <pc:sldMkLst>
          <pc:docMk/>
          <pc:sldMk cId="2506778634" sldId="595"/>
        </pc:sldMkLst>
        <pc:spChg chg="mod">
          <ac:chgData name="Damian Gordon" userId="796278f3-970d-4a3b-8137-dc597a054133" providerId="ADAL" clId="{84F1617C-B36D-4F3D-B550-36194416E66F}" dt="2024-10-17T11:08:47.520" v="985" actId="113"/>
          <ac:spMkLst>
            <pc:docMk/>
            <pc:sldMk cId="2506778634" sldId="595"/>
            <ac:spMk id="3" creationId="{E5E09D36-FA9D-5FC5-08CB-744B06D340C7}"/>
          </ac:spMkLst>
        </pc:spChg>
      </pc:sldChg>
      <pc:sldChg chg="addSp delSp modSp add mod">
        <pc:chgData name="Damian Gordon" userId="796278f3-970d-4a3b-8137-dc597a054133" providerId="ADAL" clId="{84F1617C-B36D-4F3D-B550-36194416E66F}" dt="2024-10-18T22:58:59.142" v="1259" actId="21"/>
        <pc:sldMkLst>
          <pc:docMk/>
          <pc:sldMk cId="2558681166" sldId="596"/>
        </pc:sldMkLst>
        <pc:spChg chg="add del">
          <ac:chgData name="Damian Gordon" userId="796278f3-970d-4a3b-8137-dc597a054133" providerId="ADAL" clId="{84F1617C-B36D-4F3D-B550-36194416E66F}" dt="2024-10-18T22:58:59.142" v="1259" actId="21"/>
          <ac:spMkLst>
            <pc:docMk/>
            <pc:sldMk cId="2558681166" sldId="596"/>
            <ac:spMk id="2" creationId="{94626271-FD7E-3CB2-B25D-8EA25495E29B}"/>
          </ac:spMkLst>
        </pc:spChg>
        <pc:spChg chg="mod">
          <ac:chgData name="Damian Gordon" userId="796278f3-970d-4a3b-8137-dc597a054133" providerId="ADAL" clId="{84F1617C-B36D-4F3D-B550-36194416E66F}" dt="2024-10-17T11:09:19.812" v="998" actId="27636"/>
          <ac:spMkLst>
            <pc:docMk/>
            <pc:sldMk cId="2558681166" sldId="596"/>
            <ac:spMk id="3" creationId="{4E3AD348-648A-0AFD-FBDB-839D462E50DE}"/>
          </ac:spMkLst>
        </pc:spChg>
        <pc:spChg chg="add mod">
          <ac:chgData name="Damian Gordon" userId="796278f3-970d-4a3b-8137-dc597a054133" providerId="ADAL" clId="{84F1617C-B36D-4F3D-B550-36194416E66F}" dt="2024-10-18T22:58:58.370" v="1258" actId="21"/>
          <ac:spMkLst>
            <pc:docMk/>
            <pc:sldMk cId="2558681166" sldId="596"/>
            <ac:spMk id="4" creationId="{14ECF82A-C1F5-0A06-58AD-45AF2499F267}"/>
          </ac:spMkLst>
        </pc:spChg>
        <pc:picChg chg="add del">
          <ac:chgData name="Damian Gordon" userId="796278f3-970d-4a3b-8137-dc597a054133" providerId="ADAL" clId="{84F1617C-B36D-4F3D-B550-36194416E66F}" dt="2024-10-18T22:58:59.142" v="1259" actId="21"/>
          <ac:picMkLst>
            <pc:docMk/>
            <pc:sldMk cId="2558681166" sldId="596"/>
            <ac:picMk id="7" creationId="{17FA6A33-3C2A-253F-6CC3-BCAE37C678AE}"/>
          </ac:picMkLst>
        </pc:picChg>
      </pc:sldChg>
      <pc:sldChg chg="addSp modSp add mod ord">
        <pc:chgData name="Damian Gordon" userId="796278f3-970d-4a3b-8137-dc597a054133" providerId="ADAL" clId="{84F1617C-B36D-4F3D-B550-36194416E66F}" dt="2024-10-19T00:05:37.772" v="2071" actId="404"/>
        <pc:sldMkLst>
          <pc:docMk/>
          <pc:sldMk cId="2060835520" sldId="597"/>
        </pc:sldMkLst>
        <pc:spChg chg="mod">
          <ac:chgData name="Damian Gordon" userId="796278f3-970d-4a3b-8137-dc597a054133" providerId="ADAL" clId="{84F1617C-B36D-4F3D-B550-36194416E66F}" dt="2024-10-19T00:05:37.772" v="2071" actId="404"/>
          <ac:spMkLst>
            <pc:docMk/>
            <pc:sldMk cId="2060835520" sldId="597"/>
            <ac:spMk id="3" creationId="{AE2C92FC-DF0E-A264-51B3-0D6EF13D7724}"/>
          </ac:spMkLst>
        </pc:spChg>
        <pc:spChg chg="add mod">
          <ac:chgData name="Damian Gordon" userId="796278f3-970d-4a3b-8137-dc597a054133" providerId="ADAL" clId="{84F1617C-B36D-4F3D-B550-36194416E66F}" dt="2024-10-17T11:36:55.645" v="1176" actId="1038"/>
          <ac:spMkLst>
            <pc:docMk/>
            <pc:sldMk cId="2060835520" sldId="597"/>
            <ac:spMk id="4" creationId="{34B072D1-8949-4CAF-6496-0E9BB8818691}"/>
          </ac:spMkLst>
        </pc:spChg>
        <pc:picChg chg="add mod">
          <ac:chgData name="Damian Gordon" userId="796278f3-970d-4a3b-8137-dc597a054133" providerId="ADAL" clId="{84F1617C-B36D-4F3D-B550-36194416E66F}" dt="2024-10-17T11:37:17.374" v="1177"/>
          <ac:picMkLst>
            <pc:docMk/>
            <pc:sldMk cId="2060835520" sldId="597"/>
            <ac:picMk id="3074" creationId="{82E73819-0AFB-EFEE-F270-C1E0314BF8F1}"/>
          </ac:picMkLst>
        </pc:picChg>
      </pc:sldChg>
      <pc:sldChg chg="addSp delSp modSp new mod setBg">
        <pc:chgData name="Damian Gordon" userId="796278f3-970d-4a3b-8137-dc597a054133" providerId="ADAL" clId="{84F1617C-B36D-4F3D-B550-36194416E66F}" dt="2024-10-19T00:16:11.083" v="2134" actId="113"/>
        <pc:sldMkLst>
          <pc:docMk/>
          <pc:sldMk cId="2032699942" sldId="598"/>
        </pc:sldMkLst>
        <pc:spChg chg="add del">
          <ac:chgData name="Damian Gordon" userId="796278f3-970d-4a3b-8137-dc597a054133" providerId="ADAL" clId="{84F1617C-B36D-4F3D-B550-36194416E66F}" dt="2024-10-18T23:23:08.441" v="1465" actId="22"/>
          <ac:spMkLst>
            <pc:docMk/>
            <pc:sldMk cId="2032699942" sldId="598"/>
            <ac:spMk id="3" creationId="{4AC7A38E-88AF-307C-462E-C98EBE8AF847}"/>
          </ac:spMkLst>
        </pc:spChg>
        <pc:spChg chg="add del">
          <ac:chgData name="Damian Gordon" userId="796278f3-970d-4a3b-8137-dc597a054133" providerId="ADAL" clId="{84F1617C-B36D-4F3D-B550-36194416E66F}" dt="2024-10-18T23:23:52.155" v="1469" actId="478"/>
          <ac:spMkLst>
            <pc:docMk/>
            <pc:sldMk cId="2032699942" sldId="598"/>
            <ac:spMk id="5" creationId="{28CBA007-0DE4-0401-F0E1-433E044D8017}"/>
          </ac:spMkLst>
        </pc:spChg>
        <pc:spChg chg="add del">
          <ac:chgData name="Damian Gordon" userId="796278f3-970d-4a3b-8137-dc597a054133" providerId="ADAL" clId="{84F1617C-B36D-4F3D-B550-36194416E66F}" dt="2024-10-18T23:24:02.609" v="1471" actId="22"/>
          <ac:spMkLst>
            <pc:docMk/>
            <pc:sldMk cId="2032699942" sldId="598"/>
            <ac:spMk id="7" creationId="{29E89950-7936-C2E8-235D-17412330DAB9}"/>
          </ac:spMkLst>
        </pc:spChg>
        <pc:spChg chg="add mod">
          <ac:chgData name="Damian Gordon" userId="796278f3-970d-4a3b-8137-dc597a054133" providerId="ADAL" clId="{84F1617C-B36D-4F3D-B550-36194416E66F}" dt="2024-10-18T23:28:35.099" v="1598" actId="1035"/>
          <ac:spMkLst>
            <pc:docMk/>
            <pc:sldMk cId="2032699942" sldId="598"/>
            <ac:spMk id="8" creationId="{F293E496-AE13-EE40-0FE7-B429CBB1C411}"/>
          </ac:spMkLst>
        </pc:spChg>
        <pc:spChg chg="add mod">
          <ac:chgData name="Damian Gordon" userId="796278f3-970d-4a3b-8137-dc597a054133" providerId="ADAL" clId="{84F1617C-B36D-4F3D-B550-36194416E66F}" dt="2024-10-18T23:28:35.099" v="1598" actId="1035"/>
          <ac:spMkLst>
            <pc:docMk/>
            <pc:sldMk cId="2032699942" sldId="598"/>
            <ac:spMk id="9" creationId="{7141B711-1626-5D6F-B537-B9EAF783716B}"/>
          </ac:spMkLst>
        </pc:spChg>
        <pc:spChg chg="add mod">
          <ac:chgData name="Damian Gordon" userId="796278f3-970d-4a3b-8137-dc597a054133" providerId="ADAL" clId="{84F1617C-B36D-4F3D-B550-36194416E66F}" dt="2024-10-18T23:28:48.145" v="1621" actId="1036"/>
          <ac:spMkLst>
            <pc:docMk/>
            <pc:sldMk cId="2032699942" sldId="598"/>
            <ac:spMk id="10" creationId="{19D09F94-19CC-11DD-89C2-0024B63C91E9}"/>
          </ac:spMkLst>
        </pc:spChg>
        <pc:spChg chg="add mod">
          <ac:chgData name="Damian Gordon" userId="796278f3-970d-4a3b-8137-dc597a054133" providerId="ADAL" clId="{84F1617C-B36D-4F3D-B550-36194416E66F}" dt="2024-10-18T23:29:31.556" v="1634" actId="20577"/>
          <ac:spMkLst>
            <pc:docMk/>
            <pc:sldMk cId="2032699942" sldId="598"/>
            <ac:spMk id="11" creationId="{899FA890-F496-0330-81B2-49477508ACD4}"/>
          </ac:spMkLst>
        </pc:spChg>
        <pc:spChg chg="add mod">
          <ac:chgData name="Damian Gordon" userId="796278f3-970d-4a3b-8137-dc597a054133" providerId="ADAL" clId="{84F1617C-B36D-4F3D-B550-36194416E66F}" dt="2024-10-18T23:31:42.978" v="1767" actId="164"/>
          <ac:spMkLst>
            <pc:docMk/>
            <pc:sldMk cId="2032699942" sldId="598"/>
            <ac:spMk id="12" creationId="{69C1ACD3-FDEA-02FF-717B-7DC97FB29D33}"/>
          </ac:spMkLst>
        </pc:spChg>
        <pc:spChg chg="add mod">
          <ac:chgData name="Damian Gordon" userId="796278f3-970d-4a3b-8137-dc597a054133" providerId="ADAL" clId="{84F1617C-B36D-4F3D-B550-36194416E66F}" dt="2024-10-19T00:16:11.083" v="2134" actId="113"/>
          <ac:spMkLst>
            <pc:docMk/>
            <pc:sldMk cId="2032699942" sldId="598"/>
            <ac:spMk id="14" creationId="{CF7085AA-7EF9-C468-488D-0E2D034D57E3}"/>
          </ac:spMkLst>
        </pc:spChg>
        <pc:spChg chg="add mod">
          <ac:chgData name="Damian Gordon" userId="796278f3-970d-4a3b-8137-dc597a054133" providerId="ADAL" clId="{84F1617C-B36D-4F3D-B550-36194416E66F}" dt="2024-10-18T23:26:32.776" v="1558" actId="1038"/>
          <ac:spMkLst>
            <pc:docMk/>
            <pc:sldMk cId="2032699942" sldId="598"/>
            <ac:spMk id="1031" creationId="{42A4FC2C-047E-45A5-965D-8E1E3BF09BC6}"/>
          </ac:spMkLst>
        </pc:spChg>
        <pc:grpChg chg="add mod">
          <ac:chgData name="Damian Gordon" userId="796278f3-970d-4a3b-8137-dc597a054133" providerId="ADAL" clId="{84F1617C-B36D-4F3D-B550-36194416E66F}" dt="2024-10-18T23:31:42.978" v="1767" actId="164"/>
          <ac:grpSpMkLst>
            <pc:docMk/>
            <pc:sldMk cId="2032699942" sldId="598"/>
            <ac:grpSpMk id="13" creationId="{41E948A8-6A6E-31C1-DE63-DD4794CC4056}"/>
          </ac:grpSpMkLst>
        </pc:grpChg>
        <pc:picChg chg="add mod">
          <ac:chgData name="Damian Gordon" userId="796278f3-970d-4a3b-8137-dc597a054133" providerId="ADAL" clId="{84F1617C-B36D-4F3D-B550-36194416E66F}" dt="2024-10-18T23:28:24.712" v="1581" actId="14100"/>
          <ac:picMkLst>
            <pc:docMk/>
            <pc:sldMk cId="2032699942" sldId="598"/>
            <ac:picMk id="1026" creationId="{6C85F00E-A3F5-2665-0086-5162B1DDFD48}"/>
          </ac:picMkLst>
        </pc:picChg>
        <pc:picChg chg="add del mod">
          <ac:chgData name="Damian Gordon" userId="796278f3-970d-4a3b-8137-dc597a054133" providerId="ADAL" clId="{84F1617C-B36D-4F3D-B550-36194416E66F}" dt="2024-10-17T11:28:05.606" v="1005" actId="478"/>
          <ac:picMkLst>
            <pc:docMk/>
            <pc:sldMk cId="2032699942" sldId="598"/>
            <ac:picMk id="1026" creationId="{88EA2478-DA2B-DDDD-3EEB-D45A2738A4A5}"/>
          </ac:picMkLst>
        </pc:picChg>
        <pc:picChg chg="add mod">
          <ac:chgData name="Damian Gordon" userId="796278f3-970d-4a3b-8137-dc597a054133" providerId="ADAL" clId="{84F1617C-B36D-4F3D-B550-36194416E66F}" dt="2024-10-18T23:28:28.657" v="1586" actId="14100"/>
          <ac:picMkLst>
            <pc:docMk/>
            <pc:sldMk cId="2032699942" sldId="598"/>
            <ac:picMk id="1028" creationId="{FFFBA068-67AD-6572-009F-9FFC4E14B22F}"/>
          </ac:picMkLst>
        </pc:picChg>
        <pc:picChg chg="add mod">
          <ac:chgData name="Damian Gordon" userId="796278f3-970d-4a3b-8137-dc597a054133" providerId="ADAL" clId="{84F1617C-B36D-4F3D-B550-36194416E66F}" dt="2024-10-18T23:28:52.838" v="1622" actId="1076"/>
          <ac:picMkLst>
            <pc:docMk/>
            <pc:sldMk cId="2032699942" sldId="598"/>
            <ac:picMk id="1030" creationId="{03EDB135-92D5-88D9-5271-BF688329EB20}"/>
          </ac:picMkLst>
        </pc:picChg>
        <pc:picChg chg="add mod">
          <ac:chgData name="Damian Gordon" userId="796278f3-970d-4a3b-8137-dc597a054133" providerId="ADAL" clId="{84F1617C-B36D-4F3D-B550-36194416E66F}" dt="2024-10-18T23:31:42.978" v="1767" actId="164"/>
          <ac:picMkLst>
            <pc:docMk/>
            <pc:sldMk cId="2032699942" sldId="598"/>
            <ac:picMk id="1032" creationId="{5D6D9986-F1AA-685F-CA54-2467466868C2}"/>
          </ac:picMkLst>
        </pc:picChg>
      </pc:sldChg>
      <pc:sldChg chg="addSp delSp modSp add mod setBg delDesignElem">
        <pc:chgData name="Damian Gordon" userId="796278f3-970d-4a3b-8137-dc597a054133" providerId="ADAL" clId="{84F1617C-B36D-4F3D-B550-36194416E66F}" dt="2024-10-19T00:15:42.474" v="2133" actId="404"/>
        <pc:sldMkLst>
          <pc:docMk/>
          <pc:sldMk cId="2830020101" sldId="599"/>
        </pc:sldMkLst>
        <pc:spChg chg="mod ord">
          <ac:chgData name="Damian Gordon" userId="796278f3-970d-4a3b-8137-dc597a054133" providerId="ADAL" clId="{84F1617C-B36D-4F3D-B550-36194416E66F}" dt="2024-10-19T00:15:42.474" v="2133" actId="404"/>
          <ac:spMkLst>
            <pc:docMk/>
            <pc:sldMk cId="2830020101" sldId="599"/>
            <ac:spMk id="11" creationId="{B15273F2-587E-D8A7-038C-45A9093958D3}"/>
          </ac:spMkLst>
        </pc:spChg>
        <pc:spChg chg="del">
          <ac:chgData name="Damian Gordon" userId="796278f3-970d-4a3b-8137-dc597a054133" providerId="ADAL" clId="{84F1617C-B36D-4F3D-B550-36194416E66F}" dt="2024-10-17T11:28:08.391" v="1007"/>
          <ac:spMkLst>
            <pc:docMk/>
            <pc:sldMk cId="2830020101" sldId="599"/>
            <ac:spMk id="17" creationId="{18EBE32B-7451-CC8B-A510-EC8724CE1319}"/>
          </ac:spMkLst>
        </pc:spChg>
        <pc:spChg chg="del">
          <ac:chgData name="Damian Gordon" userId="796278f3-970d-4a3b-8137-dc597a054133" providerId="ADAL" clId="{84F1617C-B36D-4F3D-B550-36194416E66F}" dt="2024-10-17T11:28:08.391" v="1007"/>
          <ac:spMkLst>
            <pc:docMk/>
            <pc:sldMk cId="2830020101" sldId="599"/>
            <ac:spMk id="19" creationId="{1B0CD858-3A4E-6AC2-F252-674BC503D277}"/>
          </ac:spMkLst>
        </pc:spChg>
        <pc:spChg chg="add">
          <ac:chgData name="Damian Gordon" userId="796278f3-970d-4a3b-8137-dc597a054133" providerId="ADAL" clId="{84F1617C-B36D-4F3D-B550-36194416E66F}" dt="2024-10-17T11:28:34.821" v="1020" actId="26606"/>
          <ac:spMkLst>
            <pc:docMk/>
            <pc:sldMk cId="2830020101" sldId="599"/>
            <ac:spMk id="2055" creationId="{C1DD1A8A-57D5-4A81-AD04-532B043C5611}"/>
          </ac:spMkLst>
        </pc:spChg>
        <pc:spChg chg="add">
          <ac:chgData name="Damian Gordon" userId="796278f3-970d-4a3b-8137-dc597a054133" providerId="ADAL" clId="{84F1617C-B36D-4F3D-B550-36194416E66F}" dt="2024-10-17T11:28:34.821" v="1020" actId="26606"/>
          <ac:spMkLst>
            <pc:docMk/>
            <pc:sldMk cId="2830020101" sldId="599"/>
            <ac:spMk id="2057" creationId="{007891EC-4501-44ED-A8C8-B11B6DB767AB}"/>
          </ac:spMkLst>
        </pc:spChg>
        <pc:picChg chg="del">
          <ac:chgData name="Damian Gordon" userId="796278f3-970d-4a3b-8137-dc597a054133" providerId="ADAL" clId="{84F1617C-B36D-4F3D-B550-36194416E66F}" dt="2024-10-17T11:28:19.704" v="1017" actId="478"/>
          <ac:picMkLst>
            <pc:docMk/>
            <pc:sldMk cId="2830020101" sldId="599"/>
            <ac:picMk id="13" creationId="{BED82493-9ADD-363D-D12F-499F482E15E0}"/>
          </ac:picMkLst>
        </pc:picChg>
        <pc:picChg chg="add mod">
          <ac:chgData name="Damian Gordon" userId="796278f3-970d-4a3b-8137-dc597a054133" providerId="ADAL" clId="{84F1617C-B36D-4F3D-B550-36194416E66F}" dt="2024-10-17T11:28:34.821" v="1020" actId="26606"/>
          <ac:picMkLst>
            <pc:docMk/>
            <pc:sldMk cId="2830020101" sldId="599"/>
            <ac:picMk id="2050" creationId="{4DC39614-68C9-57E7-E01B-54732B5F4694}"/>
          </ac:picMkLst>
        </pc:picChg>
      </pc:sldChg>
      <pc:sldChg chg="addSp delSp modSp add mod ord">
        <pc:chgData name="Damian Gordon" userId="796278f3-970d-4a3b-8137-dc597a054133" providerId="ADAL" clId="{84F1617C-B36D-4F3D-B550-36194416E66F}" dt="2024-10-19T00:00:17.678" v="1970" actId="27636"/>
        <pc:sldMkLst>
          <pc:docMk/>
          <pc:sldMk cId="3651133721" sldId="600"/>
        </pc:sldMkLst>
        <pc:spChg chg="mod">
          <ac:chgData name="Damian Gordon" userId="796278f3-970d-4a3b-8137-dc597a054133" providerId="ADAL" clId="{84F1617C-B36D-4F3D-B550-36194416E66F}" dt="2024-10-19T00:00:17.678" v="1970" actId="27636"/>
          <ac:spMkLst>
            <pc:docMk/>
            <pc:sldMk cId="3651133721" sldId="600"/>
            <ac:spMk id="3" creationId="{75E8199B-1A77-465E-69D1-9D2CB998742B}"/>
          </ac:spMkLst>
        </pc:spChg>
        <pc:picChg chg="add del mod">
          <ac:chgData name="Damian Gordon" userId="796278f3-970d-4a3b-8137-dc597a054133" providerId="ADAL" clId="{84F1617C-B36D-4F3D-B550-36194416E66F}" dt="2024-10-18T23:58:59.512" v="1960" actId="478"/>
          <ac:picMkLst>
            <pc:docMk/>
            <pc:sldMk cId="3651133721" sldId="600"/>
            <ac:picMk id="5122" creationId="{D692D182-7B2E-C424-1D0A-8E5A8E257A8F}"/>
          </ac:picMkLst>
        </pc:picChg>
        <pc:picChg chg="add mod">
          <ac:chgData name="Damian Gordon" userId="796278f3-970d-4a3b-8137-dc597a054133" providerId="ADAL" clId="{84F1617C-B36D-4F3D-B550-36194416E66F}" dt="2024-10-18T23:59:40.262" v="1965" actId="1076"/>
          <ac:picMkLst>
            <pc:docMk/>
            <pc:sldMk cId="3651133721" sldId="600"/>
            <ac:picMk id="5124" creationId="{1D1F34B6-A1FB-6D13-5FA4-34555E106EEF}"/>
          </ac:picMkLst>
        </pc:picChg>
      </pc:sldChg>
      <pc:sldChg chg="modSp new del mod">
        <pc:chgData name="Damian Gordon" userId="796278f3-970d-4a3b-8137-dc597a054133" providerId="ADAL" clId="{84F1617C-B36D-4F3D-B550-36194416E66F}" dt="2024-10-19T15:07:55.628" v="4737" actId="47"/>
        <pc:sldMkLst>
          <pc:docMk/>
          <pc:sldMk cId="1688804606" sldId="601"/>
        </pc:sldMkLst>
        <pc:spChg chg="mod">
          <ac:chgData name="Damian Gordon" userId="796278f3-970d-4a3b-8137-dc597a054133" providerId="ADAL" clId="{84F1617C-B36D-4F3D-B550-36194416E66F}" dt="2024-10-19T14:17:49.729" v="4101" actId="20577"/>
          <ac:spMkLst>
            <pc:docMk/>
            <pc:sldMk cId="1688804606" sldId="601"/>
            <ac:spMk id="3" creationId="{78DC7434-0022-0870-5F82-E4C14A8FA0EC}"/>
          </ac:spMkLst>
        </pc:spChg>
      </pc:sldChg>
      <pc:sldChg chg="add ord">
        <pc:chgData name="Damian Gordon" userId="796278f3-970d-4a3b-8137-dc597a054133" providerId="ADAL" clId="{84F1617C-B36D-4F3D-B550-36194416E66F}" dt="2024-10-18T23:01:26.758" v="1318"/>
        <pc:sldMkLst>
          <pc:docMk/>
          <pc:sldMk cId="1466856899" sldId="602"/>
        </pc:sldMkLst>
      </pc:sldChg>
      <pc:sldChg chg="addSp delSp modSp new mod modMedia setBg addAnim delAnim">
        <pc:chgData name="Damian Gordon" userId="796278f3-970d-4a3b-8137-dc597a054133" providerId="ADAL" clId="{84F1617C-B36D-4F3D-B550-36194416E66F}" dt="2024-10-18T22:58:10.474" v="1255" actId="1076"/>
        <pc:sldMkLst>
          <pc:docMk/>
          <pc:sldMk cId="964808733" sldId="603"/>
        </pc:sldMkLst>
        <pc:spChg chg="del mod">
          <ac:chgData name="Damian Gordon" userId="796278f3-970d-4a3b-8137-dc597a054133" providerId="ADAL" clId="{84F1617C-B36D-4F3D-B550-36194416E66F}" dt="2024-10-18T22:57:29.446" v="1232" actId="478"/>
          <ac:spMkLst>
            <pc:docMk/>
            <pc:sldMk cId="964808733" sldId="603"/>
            <ac:spMk id="2" creationId="{1FC0B3CD-7343-3960-E8EC-66103C33E687}"/>
          </ac:spMkLst>
        </pc:spChg>
        <pc:spChg chg="del mod">
          <ac:chgData name="Damian Gordon" userId="796278f3-970d-4a3b-8137-dc597a054133" providerId="ADAL" clId="{84F1617C-B36D-4F3D-B550-36194416E66F}" dt="2024-10-18T22:57:13.929" v="1228" actId="478"/>
          <ac:spMkLst>
            <pc:docMk/>
            <pc:sldMk cId="964808733" sldId="603"/>
            <ac:spMk id="3" creationId="{60759267-F6E9-509C-FEF7-E57B7B7B8702}"/>
          </ac:spMkLst>
        </pc:spChg>
        <pc:spChg chg="add mod">
          <ac:chgData name="Damian Gordon" userId="796278f3-970d-4a3b-8137-dc597a054133" providerId="ADAL" clId="{84F1617C-B36D-4F3D-B550-36194416E66F}" dt="2024-10-18T22:58:10.474" v="1255" actId="1076"/>
          <ac:spMkLst>
            <pc:docMk/>
            <pc:sldMk cId="964808733" sldId="603"/>
            <ac:spMk id="6" creationId="{3D10A8B4-49D9-1137-B962-DFA1AC66A2F4}"/>
          </ac:spMkLst>
        </pc:spChg>
        <pc:spChg chg="add del">
          <ac:chgData name="Damian Gordon" userId="796278f3-970d-4a3b-8137-dc597a054133" providerId="ADAL" clId="{84F1617C-B36D-4F3D-B550-36194416E66F}" dt="2024-10-18T22:56:42.004" v="1218" actId="26606"/>
          <ac:spMkLst>
            <pc:docMk/>
            <pc:sldMk cId="964808733" sldId="603"/>
            <ac:spMk id="9" creationId="{C1DD1A8A-57D5-4A81-AD04-532B043C5611}"/>
          </ac:spMkLst>
        </pc:spChg>
        <pc:spChg chg="add del">
          <ac:chgData name="Damian Gordon" userId="796278f3-970d-4a3b-8137-dc597a054133" providerId="ADAL" clId="{84F1617C-B36D-4F3D-B550-36194416E66F}" dt="2024-10-18T22:56:42.004" v="1218" actId="26606"/>
          <ac:spMkLst>
            <pc:docMk/>
            <pc:sldMk cId="964808733" sldId="603"/>
            <ac:spMk id="11" creationId="{007891EC-4501-44ED-A8C8-B11B6DB767AB}"/>
          </ac:spMkLst>
        </pc:spChg>
        <pc:spChg chg="add del">
          <ac:chgData name="Damian Gordon" userId="796278f3-970d-4a3b-8137-dc597a054133" providerId="ADAL" clId="{84F1617C-B36D-4F3D-B550-36194416E66F}" dt="2024-10-18T22:56:57.232" v="1221" actId="26606"/>
          <ac:spMkLst>
            <pc:docMk/>
            <pc:sldMk cId="964808733" sldId="603"/>
            <ac:spMk id="15" creationId="{EB0222B5-B739-82A9-5CCC-C5585AE12A69}"/>
          </ac:spMkLst>
        </pc:spChg>
        <pc:spChg chg="add del">
          <ac:chgData name="Damian Gordon" userId="796278f3-970d-4a3b-8137-dc597a054133" providerId="ADAL" clId="{84F1617C-B36D-4F3D-B550-36194416E66F}" dt="2024-10-18T22:56:57.232" v="1221" actId="26606"/>
          <ac:spMkLst>
            <pc:docMk/>
            <pc:sldMk cId="964808733" sldId="603"/>
            <ac:spMk id="16" creationId="{5BE23E75-E7E9-4D9F-6D25-5512363F8621}"/>
          </ac:spMkLst>
        </pc:spChg>
        <pc:spChg chg="add">
          <ac:chgData name="Damian Gordon" userId="796278f3-970d-4a3b-8137-dc597a054133" providerId="ADAL" clId="{84F1617C-B36D-4F3D-B550-36194416E66F}" dt="2024-10-18T22:56:57.262" v="1222" actId="26606"/>
          <ac:spMkLst>
            <pc:docMk/>
            <pc:sldMk cId="964808733" sldId="603"/>
            <ac:spMk id="18" creationId="{6F828D28-8E09-41CC-8229-3070B5467A96}"/>
          </ac:spMkLst>
        </pc:spChg>
        <pc:spChg chg="add">
          <ac:chgData name="Damian Gordon" userId="796278f3-970d-4a3b-8137-dc597a054133" providerId="ADAL" clId="{84F1617C-B36D-4F3D-B550-36194416E66F}" dt="2024-10-18T22:56:57.262" v="1222" actId="26606"/>
          <ac:spMkLst>
            <pc:docMk/>
            <pc:sldMk cId="964808733" sldId="603"/>
            <ac:spMk id="20" creationId="{D5B012D8-7F27-4758-9AC6-C889B154BD73}"/>
          </ac:spMkLst>
        </pc:spChg>
        <pc:spChg chg="add">
          <ac:chgData name="Damian Gordon" userId="796278f3-970d-4a3b-8137-dc597a054133" providerId="ADAL" clId="{84F1617C-B36D-4F3D-B550-36194416E66F}" dt="2024-10-18T22:56:57.262" v="1222" actId="26606"/>
          <ac:spMkLst>
            <pc:docMk/>
            <pc:sldMk cId="964808733" sldId="603"/>
            <ac:spMk id="21" creationId="{4063B759-00FC-46D1-9898-8E8625268FAF}"/>
          </ac:spMkLst>
        </pc:spChg>
        <pc:picChg chg="add del mod">
          <ac:chgData name="Damian Gordon" userId="796278f3-970d-4a3b-8137-dc597a054133" providerId="ADAL" clId="{84F1617C-B36D-4F3D-B550-36194416E66F}" dt="2024-10-18T22:56:42.004" v="1218" actId="26606"/>
          <ac:picMkLst>
            <pc:docMk/>
            <pc:sldMk cId="964808733" sldId="603"/>
            <ac:picMk id="5" creationId="{FC1146C0-AD3D-AE53-003A-94642A6AF23F}"/>
          </ac:picMkLst>
        </pc:picChg>
        <pc:picChg chg="add del">
          <ac:chgData name="Damian Gordon" userId="796278f3-970d-4a3b-8137-dc597a054133" providerId="ADAL" clId="{84F1617C-B36D-4F3D-B550-36194416E66F}" dt="2024-10-18T22:56:57.232" v="1221" actId="26606"/>
          <ac:picMkLst>
            <pc:docMk/>
            <pc:sldMk cId="964808733" sldId="603"/>
            <ac:picMk id="14" creationId="{20C62E72-A846-04CA-117B-0F9C50601119}"/>
          </ac:picMkLst>
        </pc:picChg>
        <pc:picChg chg="add del mod">
          <ac:chgData name="Damian Gordon" userId="796278f3-970d-4a3b-8137-dc597a054133" providerId="ADAL" clId="{84F1617C-B36D-4F3D-B550-36194416E66F}" dt="2024-10-18T22:58:04.004" v="1254" actId="1076"/>
          <ac:picMkLst>
            <pc:docMk/>
            <pc:sldMk cId="964808733" sldId="603"/>
            <ac:picMk id="19" creationId="{843B657A-419E-F0C1-37F0-572891688EF4}"/>
          </ac:picMkLst>
        </pc:picChg>
        <pc:cxnChg chg="add del">
          <ac:chgData name="Damian Gordon" userId="796278f3-970d-4a3b-8137-dc597a054133" providerId="ADAL" clId="{84F1617C-B36D-4F3D-B550-36194416E66F}" dt="2024-10-18T22:56:57.232" v="1221" actId="26606"/>
          <ac:cxnSpMkLst>
            <pc:docMk/>
            <pc:sldMk cId="964808733" sldId="603"/>
            <ac:cxnSpMk id="13" creationId="{61B115DB-65EB-3FC3-7284-CFDF4ADC60B6}"/>
          </ac:cxnSpMkLst>
        </pc:cxnChg>
      </pc:sldChg>
      <pc:sldChg chg="addSp delSp modSp new add del mod">
        <pc:chgData name="Damian Gordon" userId="796278f3-970d-4a3b-8137-dc597a054133" providerId="ADAL" clId="{84F1617C-B36D-4F3D-B550-36194416E66F}" dt="2024-10-18T23:10:24.031" v="1436" actId="47"/>
        <pc:sldMkLst>
          <pc:docMk/>
          <pc:sldMk cId="3436326460" sldId="604"/>
        </pc:sldMkLst>
        <pc:spChg chg="del">
          <ac:chgData name="Damian Gordon" userId="796278f3-970d-4a3b-8137-dc597a054133" providerId="ADAL" clId="{84F1617C-B36D-4F3D-B550-36194416E66F}" dt="2024-10-18T22:58:51.655" v="1257" actId="478"/>
          <ac:spMkLst>
            <pc:docMk/>
            <pc:sldMk cId="3436326460" sldId="604"/>
            <ac:spMk id="2" creationId="{E06A372F-6446-DFD7-A971-65D36D2527E4}"/>
          </ac:spMkLst>
        </pc:spChg>
        <pc:spChg chg="del mod">
          <ac:chgData name="Damian Gordon" userId="796278f3-970d-4a3b-8137-dc597a054133" providerId="ADAL" clId="{84F1617C-B36D-4F3D-B550-36194416E66F}" dt="2024-10-18T23:00:01.550" v="1288" actId="478"/>
          <ac:spMkLst>
            <pc:docMk/>
            <pc:sldMk cId="3436326460" sldId="604"/>
            <ac:spMk id="3" creationId="{6A2AC970-F249-A8DB-62C5-A9A68FBDB563}"/>
          </ac:spMkLst>
        </pc:spChg>
        <pc:spChg chg="add mod">
          <ac:chgData name="Damian Gordon" userId="796278f3-970d-4a3b-8137-dc597a054133" providerId="ADAL" clId="{84F1617C-B36D-4F3D-B550-36194416E66F}" dt="2024-10-18T22:59:10.739" v="1276" actId="20577"/>
          <ac:spMkLst>
            <pc:docMk/>
            <pc:sldMk cId="3436326460" sldId="604"/>
            <ac:spMk id="5" creationId="{AB478342-D116-6B1A-611A-799B56CD606C}"/>
          </ac:spMkLst>
        </pc:spChg>
        <pc:spChg chg="add del">
          <ac:chgData name="Damian Gordon" userId="796278f3-970d-4a3b-8137-dc597a054133" providerId="ADAL" clId="{84F1617C-B36D-4F3D-B550-36194416E66F}" dt="2024-10-18T22:59:47.547" v="1279" actId="22"/>
          <ac:spMkLst>
            <pc:docMk/>
            <pc:sldMk cId="3436326460" sldId="604"/>
            <ac:spMk id="7" creationId="{FB2D0E79-4A70-BA1F-D28C-42F4940B2771}"/>
          </ac:spMkLst>
        </pc:spChg>
        <pc:spChg chg="add del mod">
          <ac:chgData name="Damian Gordon" userId="796278f3-970d-4a3b-8137-dc597a054133" providerId="ADAL" clId="{84F1617C-B36D-4F3D-B550-36194416E66F}" dt="2024-10-18T23:00:04.755" v="1289" actId="478"/>
          <ac:spMkLst>
            <pc:docMk/>
            <pc:sldMk cId="3436326460" sldId="604"/>
            <ac:spMk id="9" creationId="{19707753-B804-16D5-98D4-073750E46B92}"/>
          </ac:spMkLst>
        </pc:spChg>
        <pc:spChg chg="add mod">
          <ac:chgData name="Damian Gordon" userId="796278f3-970d-4a3b-8137-dc597a054133" providerId="ADAL" clId="{84F1617C-B36D-4F3D-B550-36194416E66F}" dt="2024-10-18T23:01:24.252" v="1316" actId="1076"/>
          <ac:spMkLst>
            <pc:docMk/>
            <pc:sldMk cId="3436326460" sldId="604"/>
            <ac:spMk id="11" creationId="{86F2E023-E1A0-7DC0-5678-333C2B92E5DB}"/>
          </ac:spMkLst>
        </pc:spChg>
        <pc:picChg chg="add mod">
          <ac:chgData name="Damian Gordon" userId="796278f3-970d-4a3b-8137-dc597a054133" providerId="ADAL" clId="{84F1617C-B36D-4F3D-B550-36194416E66F}" dt="2024-10-18T22:59:04.613" v="1260"/>
          <ac:picMkLst>
            <pc:docMk/>
            <pc:sldMk cId="3436326460" sldId="604"/>
            <ac:picMk id="4" creationId="{EC9C7AFC-51BF-5662-4C5F-8A49FA7FD6D6}"/>
          </ac:picMkLst>
        </pc:picChg>
      </pc:sldChg>
      <pc:sldChg chg="modSp add del mod">
        <pc:chgData name="Damian Gordon" userId="796278f3-970d-4a3b-8137-dc597a054133" providerId="ADAL" clId="{84F1617C-B36D-4F3D-B550-36194416E66F}" dt="2024-10-18T23:10:20.938" v="1435" actId="47"/>
        <pc:sldMkLst>
          <pc:docMk/>
          <pc:sldMk cId="1112509719" sldId="605"/>
        </pc:sldMkLst>
        <pc:spChg chg="mod">
          <ac:chgData name="Damian Gordon" userId="796278f3-970d-4a3b-8137-dc597a054133" providerId="ADAL" clId="{84F1617C-B36D-4F3D-B550-36194416E66F}" dt="2024-10-18T23:02:11.956" v="1323" actId="1076"/>
          <ac:spMkLst>
            <pc:docMk/>
            <pc:sldMk cId="1112509719" sldId="605"/>
            <ac:spMk id="11" creationId="{1CDC827D-0769-4B99-1096-F20901647C00}"/>
          </ac:spMkLst>
        </pc:spChg>
      </pc:sldChg>
      <pc:sldChg chg="add del">
        <pc:chgData name="Damian Gordon" userId="796278f3-970d-4a3b-8137-dc597a054133" providerId="ADAL" clId="{84F1617C-B36D-4F3D-B550-36194416E66F}" dt="2024-10-18T23:07:08.086" v="1367" actId="47"/>
        <pc:sldMkLst>
          <pc:docMk/>
          <pc:sldMk cId="3873258196" sldId="606"/>
        </pc:sldMkLst>
      </pc:sldChg>
      <pc:sldChg chg="add del">
        <pc:chgData name="Damian Gordon" userId="796278f3-970d-4a3b-8137-dc597a054133" providerId="ADAL" clId="{84F1617C-B36D-4F3D-B550-36194416E66F}" dt="2024-10-18T23:07:08.086" v="1367" actId="47"/>
        <pc:sldMkLst>
          <pc:docMk/>
          <pc:sldMk cId="2673514761" sldId="607"/>
        </pc:sldMkLst>
      </pc:sldChg>
      <pc:sldChg chg="addSp delSp modSp add mod ord">
        <pc:chgData name="Damian Gordon" userId="796278f3-970d-4a3b-8137-dc597a054133" providerId="ADAL" clId="{84F1617C-B36D-4F3D-B550-36194416E66F}" dt="2024-10-18T23:05:24.466" v="1356"/>
        <pc:sldMkLst>
          <pc:docMk/>
          <pc:sldMk cId="3479636883" sldId="608"/>
        </pc:sldMkLst>
        <pc:spChg chg="add mod">
          <ac:chgData name="Damian Gordon" userId="796278f3-970d-4a3b-8137-dc597a054133" providerId="ADAL" clId="{84F1617C-B36D-4F3D-B550-36194416E66F}" dt="2024-10-18T23:03:27.934" v="1343"/>
          <ac:spMkLst>
            <pc:docMk/>
            <pc:sldMk cId="3479636883" sldId="608"/>
            <ac:spMk id="3" creationId="{12416234-5E21-61E5-69BD-25761AFF7E47}"/>
          </ac:spMkLst>
        </pc:spChg>
        <pc:spChg chg="add mod">
          <ac:chgData name="Damian Gordon" userId="796278f3-970d-4a3b-8137-dc597a054133" providerId="ADAL" clId="{84F1617C-B36D-4F3D-B550-36194416E66F}" dt="2024-10-18T23:03:27.934" v="1343"/>
          <ac:spMkLst>
            <pc:docMk/>
            <pc:sldMk cId="3479636883" sldId="608"/>
            <ac:spMk id="6" creationId="{6304E981-4FE6-2F43-0A23-419EECEA30D0}"/>
          </ac:spMkLst>
        </pc:spChg>
        <pc:spChg chg="add mod">
          <ac:chgData name="Damian Gordon" userId="796278f3-970d-4a3b-8137-dc597a054133" providerId="ADAL" clId="{84F1617C-B36D-4F3D-B550-36194416E66F}" dt="2024-10-18T23:04:04.420" v="1347"/>
          <ac:spMkLst>
            <pc:docMk/>
            <pc:sldMk cId="3479636883" sldId="608"/>
            <ac:spMk id="8" creationId="{7778069B-396E-8B2F-F851-7C559673DF5E}"/>
          </ac:spMkLst>
        </pc:spChg>
        <pc:spChg chg="add mod">
          <ac:chgData name="Damian Gordon" userId="796278f3-970d-4a3b-8137-dc597a054133" providerId="ADAL" clId="{84F1617C-B36D-4F3D-B550-36194416E66F}" dt="2024-10-18T23:04:04.420" v="1347"/>
          <ac:spMkLst>
            <pc:docMk/>
            <pc:sldMk cId="3479636883" sldId="608"/>
            <ac:spMk id="9" creationId="{BDF156D7-FA03-D733-D28E-6838049DC967}"/>
          </ac:spMkLst>
        </pc:spChg>
        <pc:spChg chg="mod">
          <ac:chgData name="Damian Gordon" userId="796278f3-970d-4a3b-8137-dc597a054133" providerId="ADAL" clId="{84F1617C-B36D-4F3D-B550-36194416E66F}" dt="2024-10-18T23:05:24.466" v="1356"/>
          <ac:spMkLst>
            <pc:docMk/>
            <pc:sldMk cId="3479636883" sldId="608"/>
            <ac:spMk id="11" creationId="{29872D7F-904B-7519-A732-B7B0776424A4}"/>
          </ac:spMkLst>
        </pc:spChg>
        <pc:grpChg chg="add del mod">
          <ac:chgData name="Damian Gordon" userId="796278f3-970d-4a3b-8137-dc597a054133" providerId="ADAL" clId="{84F1617C-B36D-4F3D-B550-36194416E66F}" dt="2024-10-18T23:04:13.233" v="1350" actId="478"/>
          <ac:grpSpMkLst>
            <pc:docMk/>
            <pc:sldMk cId="3479636883" sldId="608"/>
            <ac:grpSpMk id="2" creationId="{51B28B2A-5667-734D-0484-925EFDE02FE9}"/>
          </ac:grpSpMkLst>
        </pc:grpChg>
        <pc:grpChg chg="add mod ord">
          <ac:chgData name="Damian Gordon" userId="796278f3-970d-4a3b-8137-dc597a054133" providerId="ADAL" clId="{84F1617C-B36D-4F3D-B550-36194416E66F}" dt="2024-10-18T23:04:11.733" v="1349" actId="167"/>
          <ac:grpSpMkLst>
            <pc:docMk/>
            <pc:sldMk cId="3479636883" sldId="608"/>
            <ac:grpSpMk id="7" creationId="{409C1EB9-5BDF-FB3A-6B27-8F07E05DB1C8}"/>
          </ac:grpSpMkLst>
        </pc:grpChg>
      </pc:sldChg>
      <pc:sldChg chg="add del">
        <pc:chgData name="Damian Gordon" userId="796278f3-970d-4a3b-8137-dc597a054133" providerId="ADAL" clId="{84F1617C-B36D-4F3D-B550-36194416E66F}" dt="2024-10-18T23:07:08.086" v="1367" actId="47"/>
        <pc:sldMkLst>
          <pc:docMk/>
          <pc:sldMk cId="2909466374" sldId="609"/>
        </pc:sldMkLst>
      </pc:sldChg>
      <pc:sldChg chg="add del">
        <pc:chgData name="Damian Gordon" userId="796278f3-970d-4a3b-8137-dc597a054133" providerId="ADAL" clId="{84F1617C-B36D-4F3D-B550-36194416E66F}" dt="2024-10-18T23:07:08.086" v="1367" actId="47"/>
        <pc:sldMkLst>
          <pc:docMk/>
          <pc:sldMk cId="512849501" sldId="610"/>
        </pc:sldMkLst>
      </pc:sldChg>
      <pc:sldChg chg="addSp delSp modSp add mod">
        <pc:chgData name="Damian Gordon" userId="796278f3-970d-4a3b-8137-dc597a054133" providerId="ADAL" clId="{84F1617C-B36D-4F3D-B550-36194416E66F}" dt="2024-10-19T13:07:42.421" v="3576" actId="478"/>
        <pc:sldMkLst>
          <pc:docMk/>
          <pc:sldMk cId="2379643666" sldId="611"/>
        </pc:sldMkLst>
        <pc:spChg chg="add del mod">
          <ac:chgData name="Damian Gordon" userId="796278f3-970d-4a3b-8137-dc597a054133" providerId="ADAL" clId="{84F1617C-B36D-4F3D-B550-36194416E66F}" dt="2024-10-19T13:07:42.421" v="3576" actId="478"/>
          <ac:spMkLst>
            <pc:docMk/>
            <pc:sldMk cId="2379643666" sldId="611"/>
            <ac:spMk id="2" creationId="{8C16AD12-D0A1-0A59-C221-2DA9A453797B}"/>
          </ac:spMkLst>
        </pc:spChg>
      </pc:sldChg>
      <pc:sldChg chg="add ord">
        <pc:chgData name="Damian Gordon" userId="796278f3-970d-4a3b-8137-dc597a054133" providerId="ADAL" clId="{84F1617C-B36D-4F3D-B550-36194416E66F}" dt="2024-10-18T23:04:19.133" v="1352"/>
        <pc:sldMkLst>
          <pc:docMk/>
          <pc:sldMk cId="525618946" sldId="612"/>
        </pc:sldMkLst>
      </pc:sldChg>
      <pc:sldChg chg="addSp delSp modSp add mod">
        <pc:chgData name="Damian Gordon" userId="796278f3-970d-4a3b-8137-dc597a054133" providerId="ADAL" clId="{84F1617C-B36D-4F3D-B550-36194416E66F}" dt="2024-10-18T23:08:18.018" v="1376" actId="20577"/>
        <pc:sldMkLst>
          <pc:docMk/>
          <pc:sldMk cId="3550473597" sldId="613"/>
        </pc:sldMkLst>
        <pc:spChg chg="add mod">
          <ac:chgData name="Damian Gordon" userId="796278f3-970d-4a3b-8137-dc597a054133" providerId="ADAL" clId="{84F1617C-B36D-4F3D-B550-36194416E66F}" dt="2024-10-18T23:05:45.664" v="1358"/>
          <ac:spMkLst>
            <pc:docMk/>
            <pc:sldMk cId="3550473597" sldId="613"/>
            <ac:spMk id="3" creationId="{F40623E6-BF16-A87E-5D63-FCA709DF6339}"/>
          </ac:spMkLst>
        </pc:spChg>
        <pc:spChg chg="add mod">
          <ac:chgData name="Damian Gordon" userId="796278f3-970d-4a3b-8137-dc597a054133" providerId="ADAL" clId="{84F1617C-B36D-4F3D-B550-36194416E66F}" dt="2024-10-18T23:05:45.664" v="1358"/>
          <ac:spMkLst>
            <pc:docMk/>
            <pc:sldMk cId="3550473597" sldId="613"/>
            <ac:spMk id="6" creationId="{C278573A-0E7C-5D2B-5BB9-C4E62BE8E929}"/>
          </ac:spMkLst>
        </pc:spChg>
        <pc:spChg chg="mod">
          <ac:chgData name="Damian Gordon" userId="796278f3-970d-4a3b-8137-dc597a054133" providerId="ADAL" clId="{84F1617C-B36D-4F3D-B550-36194416E66F}" dt="2024-10-18T23:08:18.018" v="1376" actId="20577"/>
          <ac:spMkLst>
            <pc:docMk/>
            <pc:sldMk cId="3550473597" sldId="613"/>
            <ac:spMk id="11" creationId="{DCED076A-C5BC-214D-D644-0AC75FDF5EA6}"/>
          </ac:spMkLst>
        </pc:spChg>
        <pc:grpChg chg="add mod ord">
          <ac:chgData name="Damian Gordon" userId="796278f3-970d-4a3b-8137-dc597a054133" providerId="ADAL" clId="{84F1617C-B36D-4F3D-B550-36194416E66F}" dt="2024-10-18T23:05:51.356" v="1360" actId="167"/>
          <ac:grpSpMkLst>
            <pc:docMk/>
            <pc:sldMk cId="3550473597" sldId="613"/>
            <ac:grpSpMk id="2" creationId="{0F88D9E3-CC86-E44A-654F-2F950A70F884}"/>
          </ac:grpSpMkLst>
        </pc:grpChg>
        <pc:grpChg chg="del">
          <ac:chgData name="Damian Gordon" userId="796278f3-970d-4a3b-8137-dc597a054133" providerId="ADAL" clId="{84F1617C-B36D-4F3D-B550-36194416E66F}" dt="2024-10-18T23:05:52.895" v="1361" actId="478"/>
          <ac:grpSpMkLst>
            <pc:docMk/>
            <pc:sldMk cId="3550473597" sldId="613"/>
            <ac:grpSpMk id="7" creationId="{3F94FAB1-A08F-B4F7-9C1E-B5F364CA49C6}"/>
          </ac:grpSpMkLst>
        </pc:grpChg>
      </pc:sldChg>
      <pc:sldChg chg="addSp delSp modSp add mod">
        <pc:chgData name="Damian Gordon" userId="796278f3-970d-4a3b-8137-dc597a054133" providerId="ADAL" clId="{84F1617C-B36D-4F3D-B550-36194416E66F}" dt="2024-10-18T23:08:14.147" v="1375"/>
        <pc:sldMkLst>
          <pc:docMk/>
          <pc:sldMk cId="296221565" sldId="614"/>
        </pc:sldMkLst>
        <pc:spChg chg="add mod">
          <ac:chgData name="Damian Gordon" userId="796278f3-970d-4a3b-8137-dc597a054133" providerId="ADAL" clId="{84F1617C-B36D-4F3D-B550-36194416E66F}" dt="2024-10-18T23:07:22.914" v="1369"/>
          <ac:spMkLst>
            <pc:docMk/>
            <pc:sldMk cId="296221565" sldId="614"/>
            <ac:spMk id="8" creationId="{8345B6D0-092A-5F8F-26C0-5DDFE05E577D}"/>
          </ac:spMkLst>
        </pc:spChg>
        <pc:spChg chg="add mod">
          <ac:chgData name="Damian Gordon" userId="796278f3-970d-4a3b-8137-dc597a054133" providerId="ADAL" clId="{84F1617C-B36D-4F3D-B550-36194416E66F}" dt="2024-10-18T23:07:22.914" v="1369"/>
          <ac:spMkLst>
            <pc:docMk/>
            <pc:sldMk cId="296221565" sldId="614"/>
            <ac:spMk id="9" creationId="{724B8169-F1FB-3AA5-9728-9C7D7D149369}"/>
          </ac:spMkLst>
        </pc:spChg>
        <pc:spChg chg="mod">
          <ac:chgData name="Damian Gordon" userId="796278f3-970d-4a3b-8137-dc597a054133" providerId="ADAL" clId="{84F1617C-B36D-4F3D-B550-36194416E66F}" dt="2024-10-18T23:08:14.147" v="1375"/>
          <ac:spMkLst>
            <pc:docMk/>
            <pc:sldMk cId="296221565" sldId="614"/>
            <ac:spMk id="11" creationId="{61AAF055-C161-E663-91BC-96BD14A02483}"/>
          </ac:spMkLst>
        </pc:spChg>
        <pc:grpChg chg="del">
          <ac:chgData name="Damian Gordon" userId="796278f3-970d-4a3b-8137-dc597a054133" providerId="ADAL" clId="{84F1617C-B36D-4F3D-B550-36194416E66F}" dt="2024-10-18T23:07:32.960" v="1372" actId="478"/>
          <ac:grpSpMkLst>
            <pc:docMk/>
            <pc:sldMk cId="296221565" sldId="614"/>
            <ac:grpSpMk id="2" creationId="{02A0ED9E-6D4B-F2D4-29DC-236BBB99A5F5}"/>
          </ac:grpSpMkLst>
        </pc:grpChg>
        <pc:grpChg chg="add mod ord">
          <ac:chgData name="Damian Gordon" userId="796278f3-970d-4a3b-8137-dc597a054133" providerId="ADAL" clId="{84F1617C-B36D-4F3D-B550-36194416E66F}" dt="2024-10-18T23:07:31.353" v="1371" actId="167"/>
          <ac:grpSpMkLst>
            <pc:docMk/>
            <pc:sldMk cId="296221565" sldId="614"/>
            <ac:grpSpMk id="7" creationId="{8FEE6508-A652-EA90-B7C0-2EC7394556E0}"/>
          </ac:grpSpMkLst>
        </pc:grpChg>
      </pc:sldChg>
      <pc:sldChg chg="addSp delSp modSp add mod">
        <pc:chgData name="Damian Gordon" userId="796278f3-970d-4a3b-8137-dc597a054133" providerId="ADAL" clId="{84F1617C-B36D-4F3D-B550-36194416E66F}" dt="2024-10-18T23:09:23.904" v="1406"/>
        <pc:sldMkLst>
          <pc:docMk/>
          <pc:sldMk cId="2454462450" sldId="615"/>
        </pc:sldMkLst>
        <pc:spChg chg="add mod ord">
          <ac:chgData name="Damian Gordon" userId="796278f3-970d-4a3b-8137-dc597a054133" providerId="ADAL" clId="{84F1617C-B36D-4F3D-B550-36194416E66F}" dt="2024-10-18T23:08:41.257" v="1401" actId="167"/>
          <ac:spMkLst>
            <pc:docMk/>
            <pc:sldMk cId="2454462450" sldId="615"/>
            <ac:spMk id="3" creationId="{C381AE4F-FB41-1979-15E8-6D56AC41577E}"/>
          </ac:spMkLst>
        </pc:spChg>
        <pc:spChg chg="add mod">
          <ac:chgData name="Damian Gordon" userId="796278f3-970d-4a3b-8137-dc597a054133" providerId="ADAL" clId="{84F1617C-B36D-4F3D-B550-36194416E66F}" dt="2024-10-18T23:08:34.814" v="1378"/>
          <ac:spMkLst>
            <pc:docMk/>
            <pc:sldMk cId="2454462450" sldId="615"/>
            <ac:spMk id="6" creationId="{4F39266D-9ED0-1E0D-CBFD-978BDF6971B4}"/>
          </ac:spMkLst>
        </pc:spChg>
        <pc:spChg chg="mod">
          <ac:chgData name="Damian Gordon" userId="796278f3-970d-4a3b-8137-dc597a054133" providerId="ADAL" clId="{84F1617C-B36D-4F3D-B550-36194416E66F}" dt="2024-10-18T23:09:23.904" v="1406"/>
          <ac:spMkLst>
            <pc:docMk/>
            <pc:sldMk cId="2454462450" sldId="615"/>
            <ac:spMk id="11" creationId="{7EA7E8E5-7FF3-3D47-B291-74B1409F8D8F}"/>
          </ac:spMkLst>
        </pc:spChg>
        <pc:grpChg chg="add mod ord">
          <ac:chgData name="Damian Gordon" userId="796278f3-970d-4a3b-8137-dc597a054133" providerId="ADAL" clId="{84F1617C-B36D-4F3D-B550-36194416E66F}" dt="2024-10-18T23:08:45.432" v="1402" actId="167"/>
          <ac:grpSpMkLst>
            <pc:docMk/>
            <pc:sldMk cId="2454462450" sldId="615"/>
            <ac:grpSpMk id="2" creationId="{C02857F0-711B-0430-4696-EC531A7CE75C}"/>
          </ac:grpSpMkLst>
        </pc:grpChg>
        <pc:grpChg chg="del">
          <ac:chgData name="Damian Gordon" userId="796278f3-970d-4a3b-8137-dc597a054133" providerId="ADAL" clId="{84F1617C-B36D-4F3D-B550-36194416E66F}" dt="2024-10-18T23:08:46.884" v="1403" actId="478"/>
          <ac:grpSpMkLst>
            <pc:docMk/>
            <pc:sldMk cId="2454462450" sldId="615"/>
            <ac:grpSpMk id="7" creationId="{E4AADF44-F6B0-C6F5-A268-8C36D2442A1F}"/>
          </ac:grpSpMkLst>
        </pc:grpChg>
      </pc:sldChg>
      <pc:sldChg chg="addSp delSp modSp add mod">
        <pc:chgData name="Damian Gordon" userId="796278f3-970d-4a3b-8137-dc597a054133" providerId="ADAL" clId="{84F1617C-B36D-4F3D-B550-36194416E66F}" dt="2024-10-18T23:10:16.225" v="1434"/>
        <pc:sldMkLst>
          <pc:docMk/>
          <pc:sldMk cId="10177195" sldId="616"/>
        </pc:sldMkLst>
        <pc:spChg chg="add mod">
          <ac:chgData name="Damian Gordon" userId="796278f3-970d-4a3b-8137-dc597a054133" providerId="ADAL" clId="{84F1617C-B36D-4F3D-B550-36194416E66F}" dt="2024-10-18T23:09:37.115" v="1408"/>
          <ac:spMkLst>
            <pc:docMk/>
            <pc:sldMk cId="10177195" sldId="616"/>
            <ac:spMk id="8" creationId="{600199D3-215D-DF2A-8DC1-83D33B35FBF1}"/>
          </ac:spMkLst>
        </pc:spChg>
        <pc:spChg chg="add mod">
          <ac:chgData name="Damian Gordon" userId="796278f3-970d-4a3b-8137-dc597a054133" providerId="ADAL" clId="{84F1617C-B36D-4F3D-B550-36194416E66F}" dt="2024-10-18T23:09:37.115" v="1408"/>
          <ac:spMkLst>
            <pc:docMk/>
            <pc:sldMk cId="10177195" sldId="616"/>
            <ac:spMk id="9" creationId="{4196D295-FCF8-EB13-1B9C-A39EFCC8C408}"/>
          </ac:spMkLst>
        </pc:spChg>
        <pc:spChg chg="mod">
          <ac:chgData name="Damian Gordon" userId="796278f3-970d-4a3b-8137-dc597a054133" providerId="ADAL" clId="{84F1617C-B36D-4F3D-B550-36194416E66F}" dt="2024-10-18T23:10:16.225" v="1434"/>
          <ac:spMkLst>
            <pc:docMk/>
            <pc:sldMk cId="10177195" sldId="616"/>
            <ac:spMk id="11" creationId="{F61A342A-C6D7-6D3A-2D0F-B1D9162A69BD}"/>
          </ac:spMkLst>
        </pc:spChg>
        <pc:grpChg chg="del">
          <ac:chgData name="Damian Gordon" userId="796278f3-970d-4a3b-8137-dc597a054133" providerId="ADAL" clId="{84F1617C-B36D-4F3D-B550-36194416E66F}" dt="2024-10-18T23:09:45.244" v="1432" actId="478"/>
          <ac:grpSpMkLst>
            <pc:docMk/>
            <pc:sldMk cId="10177195" sldId="616"/>
            <ac:grpSpMk id="2" creationId="{B2A271D1-BAE8-44A8-0FFC-EDEFD3E401E0}"/>
          </ac:grpSpMkLst>
        </pc:grpChg>
        <pc:grpChg chg="add mod ord">
          <ac:chgData name="Damian Gordon" userId="796278f3-970d-4a3b-8137-dc597a054133" providerId="ADAL" clId="{84F1617C-B36D-4F3D-B550-36194416E66F}" dt="2024-10-18T23:09:42.920" v="1431" actId="167"/>
          <ac:grpSpMkLst>
            <pc:docMk/>
            <pc:sldMk cId="10177195" sldId="616"/>
            <ac:grpSpMk id="7" creationId="{2932704A-EB9E-8604-F6F6-186A9E96D03E}"/>
          </ac:grpSpMkLst>
        </pc:grpChg>
      </pc:sldChg>
      <pc:sldChg chg="new del">
        <pc:chgData name="Damian Gordon" userId="796278f3-970d-4a3b-8137-dc597a054133" providerId="ADAL" clId="{84F1617C-B36D-4F3D-B550-36194416E66F}" dt="2024-10-18T23:11:00.394" v="1439" actId="47"/>
        <pc:sldMkLst>
          <pc:docMk/>
          <pc:sldMk cId="3563765216" sldId="617"/>
        </pc:sldMkLst>
      </pc:sldChg>
      <pc:sldChg chg="addSp delSp modSp new mod ord modMedia setBg addAnim delAnim">
        <pc:chgData name="Damian Gordon" userId="796278f3-970d-4a3b-8137-dc597a054133" providerId="ADAL" clId="{84F1617C-B36D-4F3D-B550-36194416E66F}" dt="2024-10-18T23:13:51.154" v="1463"/>
        <pc:sldMkLst>
          <pc:docMk/>
          <pc:sldMk cId="1398808854" sldId="618"/>
        </pc:sldMkLst>
        <pc:spChg chg="mod">
          <ac:chgData name="Damian Gordon" userId="796278f3-970d-4a3b-8137-dc597a054133" providerId="ADAL" clId="{84F1617C-B36D-4F3D-B550-36194416E66F}" dt="2024-10-18T23:11:22.722" v="1441" actId="26606"/>
          <ac:spMkLst>
            <pc:docMk/>
            <pc:sldMk cId="1398808854" sldId="618"/>
            <ac:spMk id="2" creationId="{3F97000D-5970-E6F4-8FD0-970C279A79D5}"/>
          </ac:spMkLst>
        </pc:spChg>
        <pc:spChg chg="del mod">
          <ac:chgData name="Damian Gordon" userId="796278f3-970d-4a3b-8137-dc597a054133" providerId="ADAL" clId="{84F1617C-B36D-4F3D-B550-36194416E66F}" dt="2024-10-18T23:11:26.568" v="1444" actId="478"/>
          <ac:spMkLst>
            <pc:docMk/>
            <pc:sldMk cId="1398808854" sldId="618"/>
            <ac:spMk id="3" creationId="{71736948-8CC2-79C3-854E-7AD289E07D4D}"/>
          </ac:spMkLst>
        </pc:spChg>
        <pc:spChg chg="add del">
          <ac:chgData name="Damian Gordon" userId="796278f3-970d-4a3b-8137-dc597a054133" providerId="ADAL" clId="{84F1617C-B36D-4F3D-B550-36194416E66F}" dt="2024-10-18T23:11:44.962" v="1446" actId="26606"/>
          <ac:spMkLst>
            <pc:docMk/>
            <pc:sldMk cId="1398808854" sldId="618"/>
            <ac:spMk id="9" creationId="{C1DD1A8A-57D5-4A81-AD04-532B043C5611}"/>
          </ac:spMkLst>
        </pc:spChg>
        <pc:spChg chg="add del">
          <ac:chgData name="Damian Gordon" userId="796278f3-970d-4a3b-8137-dc597a054133" providerId="ADAL" clId="{84F1617C-B36D-4F3D-B550-36194416E66F}" dt="2024-10-18T23:11:44.962" v="1446" actId="26606"/>
          <ac:spMkLst>
            <pc:docMk/>
            <pc:sldMk cId="1398808854" sldId="618"/>
            <ac:spMk id="11" creationId="{007891EC-4501-44ED-A8C8-B11B6DB767AB}"/>
          </ac:spMkLst>
        </pc:spChg>
        <pc:spChg chg="add">
          <ac:chgData name="Damian Gordon" userId="796278f3-970d-4a3b-8137-dc597a054133" providerId="ADAL" clId="{84F1617C-B36D-4F3D-B550-36194416E66F}" dt="2024-10-18T23:11:44.962" v="1446" actId="26606"/>
          <ac:spMkLst>
            <pc:docMk/>
            <pc:sldMk cId="1398808854" sldId="618"/>
            <ac:spMk id="17" creationId="{C1DD1A8A-57D5-4A81-AD04-532B043C5611}"/>
          </ac:spMkLst>
        </pc:spChg>
        <pc:spChg chg="add">
          <ac:chgData name="Damian Gordon" userId="796278f3-970d-4a3b-8137-dc597a054133" providerId="ADAL" clId="{84F1617C-B36D-4F3D-B550-36194416E66F}" dt="2024-10-18T23:11:44.962" v="1446" actId="26606"/>
          <ac:spMkLst>
            <pc:docMk/>
            <pc:sldMk cId="1398808854" sldId="618"/>
            <ac:spMk id="19" creationId="{007891EC-4501-44ED-A8C8-B11B6DB767AB}"/>
          </ac:spMkLst>
        </pc:spChg>
        <pc:picChg chg="add del mod">
          <ac:chgData name="Damian Gordon" userId="796278f3-970d-4a3b-8137-dc597a054133" providerId="ADAL" clId="{84F1617C-B36D-4F3D-B550-36194416E66F}" dt="2024-10-18T23:11:42.411" v="1445" actId="478"/>
          <ac:picMkLst>
            <pc:docMk/>
            <pc:sldMk cId="1398808854" sldId="618"/>
            <ac:picMk id="5" creationId="{0DDB5DD8-DE99-77B8-9918-E9167685B598}"/>
          </ac:picMkLst>
        </pc:picChg>
        <pc:picChg chg="add">
          <ac:chgData name="Damian Gordon" userId="796278f3-970d-4a3b-8137-dc597a054133" providerId="ADAL" clId="{84F1617C-B36D-4F3D-B550-36194416E66F}" dt="2024-10-18T23:11:44.962" v="1446" actId="26606"/>
          <ac:picMkLst>
            <pc:docMk/>
            <pc:sldMk cId="1398808854" sldId="618"/>
            <ac:picMk id="13" creationId="{7B836B4D-D6E0-D4D7-1F9E-9133896F4337}"/>
          </ac:picMkLst>
        </pc:picChg>
      </pc:sldChg>
      <pc:sldChg chg="addSp delSp modSp new mod setBg addAnim">
        <pc:chgData name="Damian Gordon" userId="796278f3-970d-4a3b-8137-dc597a054133" providerId="ADAL" clId="{84F1617C-B36D-4F3D-B550-36194416E66F}" dt="2024-10-19T00:14:41.434" v="2128" actId="403"/>
        <pc:sldMkLst>
          <pc:docMk/>
          <pc:sldMk cId="1847146402" sldId="619"/>
        </pc:sldMkLst>
        <pc:spChg chg="mod">
          <ac:chgData name="Damian Gordon" userId="796278f3-970d-4a3b-8137-dc597a054133" providerId="ADAL" clId="{84F1617C-B36D-4F3D-B550-36194416E66F}" dt="2024-10-19T00:14:41.434" v="2128" actId="403"/>
          <ac:spMkLst>
            <pc:docMk/>
            <pc:sldMk cId="1847146402" sldId="619"/>
            <ac:spMk id="2" creationId="{00A5CCB5-7CD3-9724-23B1-C570AF839887}"/>
          </ac:spMkLst>
        </pc:spChg>
        <pc:spChg chg="del mod">
          <ac:chgData name="Damian Gordon" userId="796278f3-970d-4a3b-8137-dc597a054133" providerId="ADAL" clId="{84F1617C-B36D-4F3D-B550-36194416E66F}" dt="2024-10-18T23:13:18.151" v="1461" actId="478"/>
          <ac:spMkLst>
            <pc:docMk/>
            <pc:sldMk cId="1847146402" sldId="619"/>
            <ac:spMk id="3" creationId="{789DB0EE-E1EC-AF3E-865E-039E70A85391}"/>
          </ac:spMkLst>
        </pc:spChg>
        <pc:spChg chg="add">
          <ac:chgData name="Damian Gordon" userId="796278f3-970d-4a3b-8137-dc597a054133" providerId="ADAL" clId="{84F1617C-B36D-4F3D-B550-36194416E66F}" dt="2024-10-18T23:13:12.642" v="1459" actId="26606"/>
          <ac:spMkLst>
            <pc:docMk/>
            <pc:sldMk cId="1847146402" sldId="619"/>
            <ac:spMk id="9" creationId="{C1DD1A8A-57D5-4A81-AD04-532B043C5611}"/>
          </ac:spMkLst>
        </pc:spChg>
        <pc:spChg chg="add">
          <ac:chgData name="Damian Gordon" userId="796278f3-970d-4a3b-8137-dc597a054133" providerId="ADAL" clId="{84F1617C-B36D-4F3D-B550-36194416E66F}" dt="2024-10-18T23:13:12.642" v="1459" actId="26606"/>
          <ac:spMkLst>
            <pc:docMk/>
            <pc:sldMk cId="1847146402" sldId="619"/>
            <ac:spMk id="11" creationId="{007891EC-4501-44ED-A8C8-B11B6DB767AB}"/>
          </ac:spMkLst>
        </pc:spChg>
        <pc:picChg chg="add">
          <ac:chgData name="Damian Gordon" userId="796278f3-970d-4a3b-8137-dc597a054133" providerId="ADAL" clId="{84F1617C-B36D-4F3D-B550-36194416E66F}" dt="2024-10-18T23:13:12.642" v="1459" actId="26606"/>
          <ac:picMkLst>
            <pc:docMk/>
            <pc:sldMk cId="1847146402" sldId="619"/>
            <ac:picMk id="5" creationId="{76F5BFC2-FB78-862A-160F-CD034F9E1797}"/>
          </ac:picMkLst>
        </pc:picChg>
      </pc:sldChg>
      <pc:sldChg chg="addSp delSp modSp add mod ord setBg">
        <pc:chgData name="Damian Gordon" userId="796278f3-970d-4a3b-8137-dc597a054133" providerId="ADAL" clId="{84F1617C-B36D-4F3D-B550-36194416E66F}" dt="2024-10-19T14:55:18.572" v="4590" actId="20577"/>
        <pc:sldMkLst>
          <pc:docMk/>
          <pc:sldMk cId="1555778426" sldId="620"/>
        </pc:sldMkLst>
        <pc:spChg chg="add mod">
          <ac:chgData name="Damian Gordon" userId="796278f3-970d-4a3b-8137-dc597a054133" providerId="ADAL" clId="{84F1617C-B36D-4F3D-B550-36194416E66F}" dt="2024-10-19T14:55:18.572" v="4590" actId="20577"/>
          <ac:spMkLst>
            <pc:docMk/>
            <pc:sldMk cId="1555778426" sldId="620"/>
            <ac:spMk id="2" creationId="{0A8509B9-B697-0011-9C44-FDB2F2FCF08C}"/>
          </ac:spMkLst>
        </pc:spChg>
        <pc:spChg chg="del">
          <ac:chgData name="Damian Gordon" userId="796278f3-970d-4a3b-8137-dc597a054133" providerId="ADAL" clId="{84F1617C-B36D-4F3D-B550-36194416E66F}" dt="2024-10-18T23:41:51.577" v="1857" actId="478"/>
          <ac:spMkLst>
            <pc:docMk/>
            <pc:sldMk cId="1555778426" sldId="620"/>
            <ac:spMk id="2" creationId="{6963877E-3AE9-10DD-E81D-A8386FD305B7}"/>
          </ac:spMkLst>
        </pc:spChg>
        <pc:spChg chg="del">
          <ac:chgData name="Damian Gordon" userId="796278f3-970d-4a3b-8137-dc597a054133" providerId="ADAL" clId="{84F1617C-B36D-4F3D-B550-36194416E66F}" dt="2024-10-18T23:41:51.577" v="1857" actId="478"/>
          <ac:spMkLst>
            <pc:docMk/>
            <pc:sldMk cId="1555778426" sldId="620"/>
            <ac:spMk id="3" creationId="{63BBFAF0-A014-2D6E-B9AB-6D1CEEA8599F}"/>
          </ac:spMkLst>
        </pc:spChg>
        <pc:spChg chg="add del mod">
          <ac:chgData name="Damian Gordon" userId="796278f3-970d-4a3b-8137-dc597a054133" providerId="ADAL" clId="{84F1617C-B36D-4F3D-B550-36194416E66F}" dt="2024-10-18T23:41:52.424" v="1858" actId="478"/>
          <ac:spMkLst>
            <pc:docMk/>
            <pc:sldMk cId="1555778426" sldId="620"/>
            <ac:spMk id="5" creationId="{664B2851-A616-7E4B-F99D-AAECDCE61EC2}"/>
          </ac:spMkLst>
        </pc:spChg>
        <pc:spChg chg="add del">
          <ac:chgData name="Damian Gordon" userId="796278f3-970d-4a3b-8137-dc597a054133" providerId="ADAL" clId="{84F1617C-B36D-4F3D-B550-36194416E66F}" dt="2024-10-18T23:45:04.254" v="1868" actId="26606"/>
          <ac:spMkLst>
            <pc:docMk/>
            <pc:sldMk cId="1555778426" sldId="620"/>
            <ac:spMk id="2057" creationId="{A9F529C3-C941-49FD-8C67-82F134F64BDB}"/>
          </ac:spMkLst>
        </pc:spChg>
        <pc:spChg chg="add del">
          <ac:chgData name="Damian Gordon" userId="796278f3-970d-4a3b-8137-dc597a054133" providerId="ADAL" clId="{84F1617C-B36D-4F3D-B550-36194416E66F}" dt="2024-10-18T23:45:04.254" v="1868" actId="26606"/>
          <ac:spMkLst>
            <pc:docMk/>
            <pc:sldMk cId="1555778426" sldId="620"/>
            <ac:spMk id="2059" creationId="{20586029-32A0-47E5-9AEC-AE3ABA6B94D0}"/>
          </ac:spMkLst>
        </pc:spChg>
        <pc:spChg chg="add del">
          <ac:chgData name="Damian Gordon" userId="796278f3-970d-4a3b-8137-dc597a054133" providerId="ADAL" clId="{84F1617C-B36D-4F3D-B550-36194416E66F}" dt="2024-10-18T23:45:02.511" v="1867" actId="26606"/>
          <ac:spMkLst>
            <pc:docMk/>
            <pc:sldMk cId="1555778426" sldId="620"/>
            <ac:spMk id="2066" creationId="{22F15A2D-2324-487D-A02A-BF46C5C580EB}"/>
          </ac:spMkLst>
        </pc:spChg>
        <pc:spChg chg="add del">
          <ac:chgData name="Damian Gordon" userId="796278f3-970d-4a3b-8137-dc597a054133" providerId="ADAL" clId="{84F1617C-B36D-4F3D-B550-36194416E66F}" dt="2024-10-18T23:45:02.511" v="1867" actId="26606"/>
          <ac:spMkLst>
            <pc:docMk/>
            <pc:sldMk cId="1555778426" sldId="620"/>
            <ac:spMk id="2068" creationId="{2AEAFA59-923A-4F54-8B49-44C970BCC323}"/>
          </ac:spMkLst>
        </pc:spChg>
        <pc:spChg chg="add del">
          <ac:chgData name="Damian Gordon" userId="796278f3-970d-4a3b-8137-dc597a054133" providerId="ADAL" clId="{84F1617C-B36D-4F3D-B550-36194416E66F}" dt="2024-10-18T23:45:02.511" v="1867" actId="26606"/>
          <ac:spMkLst>
            <pc:docMk/>
            <pc:sldMk cId="1555778426" sldId="620"/>
            <ac:spMk id="2070" creationId="{C37E9D4B-7BFA-4D10-B666-547BAC499469}"/>
          </ac:spMkLst>
        </pc:spChg>
        <pc:picChg chg="add mod ord">
          <ac:chgData name="Damian Gordon" userId="796278f3-970d-4a3b-8137-dc597a054133" providerId="ADAL" clId="{84F1617C-B36D-4F3D-B550-36194416E66F}" dt="2024-10-19T14:55:16.597" v="4588" actId="1037"/>
          <ac:picMkLst>
            <pc:docMk/>
            <pc:sldMk cId="1555778426" sldId="620"/>
            <ac:picMk id="2050" creationId="{50502B9D-A2A6-80C2-D9B9-F1678FFC07A5}"/>
          </ac:picMkLst>
        </pc:picChg>
        <pc:picChg chg="add mod ord">
          <ac:chgData name="Damian Gordon" userId="796278f3-970d-4a3b-8137-dc597a054133" providerId="ADAL" clId="{84F1617C-B36D-4F3D-B550-36194416E66F}" dt="2024-10-18T23:46:21.269" v="1881" actId="1076"/>
          <ac:picMkLst>
            <pc:docMk/>
            <pc:sldMk cId="1555778426" sldId="620"/>
            <ac:picMk id="2052" creationId="{2699ED4B-2F0C-2EAE-071C-9A96CD6C5E10}"/>
          </ac:picMkLst>
        </pc:picChg>
        <pc:cxnChg chg="add del">
          <ac:chgData name="Damian Gordon" userId="796278f3-970d-4a3b-8137-dc597a054133" providerId="ADAL" clId="{84F1617C-B36D-4F3D-B550-36194416E66F}" dt="2024-10-18T23:45:04.254" v="1868" actId="26606"/>
          <ac:cxnSpMkLst>
            <pc:docMk/>
            <pc:sldMk cId="1555778426" sldId="620"/>
            <ac:cxnSpMk id="2061" creationId="{8C730EAB-A532-4295-A302-FB4B90DB9F5E}"/>
          </ac:cxnSpMkLst>
        </pc:cxnChg>
      </pc:sldChg>
      <pc:sldChg chg="addSp delSp modSp add mod setBg">
        <pc:chgData name="Damian Gordon" userId="796278f3-970d-4a3b-8137-dc597a054133" providerId="ADAL" clId="{84F1617C-B36D-4F3D-B550-36194416E66F}" dt="2024-10-19T14:55:33.107" v="4625" actId="20577"/>
        <pc:sldMkLst>
          <pc:docMk/>
          <pc:sldMk cId="1798420885" sldId="621"/>
        </pc:sldMkLst>
        <pc:spChg chg="add mod">
          <ac:chgData name="Damian Gordon" userId="796278f3-970d-4a3b-8137-dc597a054133" providerId="ADAL" clId="{84F1617C-B36D-4F3D-B550-36194416E66F}" dt="2024-10-18T23:48:59.147" v="1917" actId="164"/>
          <ac:spMkLst>
            <pc:docMk/>
            <pc:sldMk cId="1798420885" sldId="621"/>
            <ac:spMk id="2" creationId="{8DAF983B-A916-6EBE-C0C3-4C87CE1ED675}"/>
          </ac:spMkLst>
        </pc:spChg>
        <pc:spChg chg="add mod">
          <ac:chgData name="Damian Gordon" userId="796278f3-970d-4a3b-8137-dc597a054133" providerId="ADAL" clId="{84F1617C-B36D-4F3D-B550-36194416E66F}" dt="2024-10-19T14:55:33.107" v="4625" actId="20577"/>
          <ac:spMkLst>
            <pc:docMk/>
            <pc:sldMk cId="1798420885" sldId="621"/>
            <ac:spMk id="4" creationId="{413D3105-2D8B-67D3-306B-6FB34A247EED}"/>
          </ac:spMkLst>
        </pc:spChg>
        <pc:spChg chg="add">
          <ac:chgData name="Damian Gordon" userId="796278f3-970d-4a3b-8137-dc597a054133" providerId="ADAL" clId="{84F1617C-B36D-4F3D-B550-36194416E66F}" dt="2024-10-18T23:46:46.704" v="1885" actId="26606"/>
          <ac:spMkLst>
            <pc:docMk/>
            <pc:sldMk cId="1798420885" sldId="621"/>
            <ac:spMk id="3079" creationId="{42A4FC2C-047E-45A5-965D-8E1E3BF09BC6}"/>
          </ac:spMkLst>
        </pc:spChg>
        <pc:grpChg chg="add mod">
          <ac:chgData name="Damian Gordon" userId="796278f3-970d-4a3b-8137-dc597a054133" providerId="ADAL" clId="{84F1617C-B36D-4F3D-B550-36194416E66F}" dt="2024-10-18T23:48:59.147" v="1917" actId="164"/>
          <ac:grpSpMkLst>
            <pc:docMk/>
            <pc:sldMk cId="1798420885" sldId="621"/>
            <ac:grpSpMk id="3" creationId="{8565887E-398F-2D04-994F-E9DCB333E546}"/>
          </ac:grpSpMkLst>
        </pc:grpChg>
        <pc:picChg chg="del">
          <ac:chgData name="Damian Gordon" userId="796278f3-970d-4a3b-8137-dc597a054133" providerId="ADAL" clId="{84F1617C-B36D-4F3D-B550-36194416E66F}" dt="2024-10-18T23:46:40.203" v="1883" actId="478"/>
          <ac:picMkLst>
            <pc:docMk/>
            <pc:sldMk cId="1798420885" sldId="621"/>
            <ac:picMk id="2050" creationId="{62B575CA-B1D2-1915-BFB2-98E315A013E6}"/>
          </ac:picMkLst>
        </pc:picChg>
        <pc:picChg chg="del">
          <ac:chgData name="Damian Gordon" userId="796278f3-970d-4a3b-8137-dc597a054133" providerId="ADAL" clId="{84F1617C-B36D-4F3D-B550-36194416E66F}" dt="2024-10-18T23:46:40.203" v="1883" actId="478"/>
          <ac:picMkLst>
            <pc:docMk/>
            <pc:sldMk cId="1798420885" sldId="621"/>
            <ac:picMk id="2052" creationId="{7B69C3D1-66AB-53FE-240D-4CF00A054417}"/>
          </ac:picMkLst>
        </pc:picChg>
        <pc:picChg chg="add mod">
          <ac:chgData name="Damian Gordon" userId="796278f3-970d-4a3b-8137-dc597a054133" providerId="ADAL" clId="{84F1617C-B36D-4F3D-B550-36194416E66F}" dt="2024-10-18T23:48:59.147" v="1917" actId="164"/>
          <ac:picMkLst>
            <pc:docMk/>
            <pc:sldMk cId="1798420885" sldId="621"/>
            <ac:picMk id="3074" creationId="{51555E7C-3FCD-889C-81CE-2F5F4C865A8F}"/>
          </ac:picMkLst>
        </pc:picChg>
      </pc:sldChg>
      <pc:sldChg chg="addSp modSp new mod ord setBg">
        <pc:chgData name="Damian Gordon" userId="796278f3-970d-4a3b-8137-dc597a054133" providerId="ADAL" clId="{84F1617C-B36D-4F3D-B550-36194416E66F}" dt="2024-10-18T23:51:48.925" v="1940" actId="20577"/>
        <pc:sldMkLst>
          <pc:docMk/>
          <pc:sldMk cId="2172184244" sldId="622"/>
        </pc:sldMkLst>
        <pc:spChg chg="add mod">
          <ac:chgData name="Damian Gordon" userId="796278f3-970d-4a3b-8137-dc597a054133" providerId="ADAL" clId="{84F1617C-B36D-4F3D-B550-36194416E66F}" dt="2024-10-18T23:51:48.925" v="1940" actId="20577"/>
          <ac:spMkLst>
            <pc:docMk/>
            <pc:sldMk cId="2172184244" sldId="622"/>
            <ac:spMk id="2" creationId="{EA415968-DCA1-1828-043C-F80520AE416A}"/>
          </ac:spMkLst>
        </pc:spChg>
        <pc:spChg chg="add">
          <ac:chgData name="Damian Gordon" userId="796278f3-970d-4a3b-8137-dc597a054133" providerId="ADAL" clId="{84F1617C-B36D-4F3D-B550-36194416E66F}" dt="2024-10-18T23:50:30.416" v="1920" actId="26606"/>
          <ac:spMkLst>
            <pc:docMk/>
            <pc:sldMk cId="2172184244" sldId="622"/>
            <ac:spMk id="4103" creationId="{42A4FC2C-047E-45A5-965D-8E1E3BF09BC6}"/>
          </ac:spMkLst>
        </pc:spChg>
        <pc:picChg chg="add mod">
          <ac:chgData name="Damian Gordon" userId="796278f3-970d-4a3b-8137-dc597a054133" providerId="ADAL" clId="{84F1617C-B36D-4F3D-B550-36194416E66F}" dt="2024-10-18T23:50:30.416" v="1920" actId="26606"/>
          <ac:picMkLst>
            <pc:docMk/>
            <pc:sldMk cId="2172184244" sldId="622"/>
            <ac:picMk id="4098" creationId="{07057CA1-1466-6665-71C4-98E7F3B50058}"/>
          </ac:picMkLst>
        </pc:picChg>
      </pc:sldChg>
      <pc:sldChg chg="add">
        <pc:chgData name="Damian Gordon" userId="796278f3-970d-4a3b-8137-dc597a054133" providerId="ADAL" clId="{84F1617C-B36D-4F3D-B550-36194416E66F}" dt="2024-10-19T12:07:11.523" v="2135"/>
        <pc:sldMkLst>
          <pc:docMk/>
          <pc:sldMk cId="4005533376" sldId="623"/>
        </pc:sldMkLst>
      </pc:sldChg>
      <pc:sldChg chg="addSp delSp modSp add mod ord">
        <pc:chgData name="Damian Gordon" userId="796278f3-970d-4a3b-8137-dc597a054133" providerId="ADAL" clId="{84F1617C-B36D-4F3D-B550-36194416E66F}" dt="2024-10-19T14:52:42.224" v="4311" actId="115"/>
        <pc:sldMkLst>
          <pc:docMk/>
          <pc:sldMk cId="1136363882" sldId="624"/>
        </pc:sldMkLst>
        <pc:spChg chg="del">
          <ac:chgData name="Damian Gordon" userId="796278f3-970d-4a3b-8137-dc597a054133" providerId="ADAL" clId="{84F1617C-B36D-4F3D-B550-36194416E66F}" dt="2024-10-19T12:09:34.585" v="2343" actId="478"/>
          <ac:spMkLst>
            <pc:docMk/>
            <pc:sldMk cId="1136363882" sldId="624"/>
            <ac:spMk id="3" creationId="{90AF8342-9C2D-4C3A-0437-49D9856C940E}"/>
          </ac:spMkLst>
        </pc:spChg>
        <pc:spChg chg="add del mod">
          <ac:chgData name="Damian Gordon" userId="796278f3-970d-4a3b-8137-dc597a054133" providerId="ADAL" clId="{84F1617C-B36D-4F3D-B550-36194416E66F}" dt="2024-10-19T12:09:35.461" v="2344" actId="478"/>
          <ac:spMkLst>
            <pc:docMk/>
            <pc:sldMk cId="1136363882" sldId="624"/>
            <ac:spMk id="5" creationId="{9F7CB002-6A12-867F-4887-A2BAB217C963}"/>
          </ac:spMkLst>
        </pc:spChg>
        <pc:spChg chg="add del mod">
          <ac:chgData name="Damian Gordon" userId="796278f3-970d-4a3b-8137-dc597a054133" providerId="ADAL" clId="{84F1617C-B36D-4F3D-B550-36194416E66F}" dt="2024-10-19T14:02:04.780" v="3994"/>
          <ac:spMkLst>
            <pc:docMk/>
            <pc:sldMk cId="1136363882" sldId="624"/>
            <ac:spMk id="5" creationId="{E6E24E2E-3B35-4D8A-FB39-D216D2BCE6E6}"/>
          </ac:spMkLst>
        </pc:spChg>
        <pc:spChg chg="add mod">
          <ac:chgData name="Damian Gordon" userId="796278f3-970d-4a3b-8137-dc597a054133" providerId="ADAL" clId="{84F1617C-B36D-4F3D-B550-36194416E66F}" dt="2024-10-19T14:52:42.224" v="4311" actId="115"/>
          <ac:spMkLst>
            <pc:docMk/>
            <pc:sldMk cId="1136363882" sldId="624"/>
            <ac:spMk id="6" creationId="{9D546BEF-54A1-B1CC-FFB2-89431FDF2BA8}"/>
          </ac:spMkLst>
        </pc:spChg>
        <pc:spChg chg="add mod">
          <ac:chgData name="Damian Gordon" userId="796278f3-970d-4a3b-8137-dc597a054133" providerId="ADAL" clId="{84F1617C-B36D-4F3D-B550-36194416E66F}" dt="2024-10-19T14:51:32.828" v="4296" actId="1076"/>
          <ac:spMkLst>
            <pc:docMk/>
            <pc:sldMk cId="1136363882" sldId="624"/>
            <ac:spMk id="8" creationId="{02598924-1452-C650-DD2A-E06CD2C99DA9}"/>
          </ac:spMkLst>
        </pc:spChg>
        <pc:picChg chg="add mod">
          <ac:chgData name="Damian Gordon" userId="796278f3-970d-4a3b-8137-dc597a054133" providerId="ADAL" clId="{84F1617C-B36D-4F3D-B550-36194416E66F}" dt="2024-10-19T14:52:20.704" v="4307" actId="1076"/>
          <ac:picMkLst>
            <pc:docMk/>
            <pc:sldMk cId="1136363882" sldId="624"/>
            <ac:picMk id="4" creationId="{49386526-986A-5EC0-DDAC-5F42A1BDEC76}"/>
          </ac:picMkLst>
        </pc:picChg>
        <pc:picChg chg="add del mod">
          <ac:chgData name="Damian Gordon" userId="796278f3-970d-4a3b-8137-dc597a054133" providerId="ADAL" clId="{84F1617C-B36D-4F3D-B550-36194416E66F}" dt="2024-10-19T14:00:24.417" v="3974" actId="478"/>
          <ac:picMkLst>
            <pc:docMk/>
            <pc:sldMk cId="1136363882" sldId="624"/>
            <ac:picMk id="1026" creationId="{0D451C09-0AE7-BD61-B01A-FDEEF77F9B18}"/>
          </ac:picMkLst>
        </pc:picChg>
      </pc:sldChg>
      <pc:sldChg chg="addSp delSp modSp add mod">
        <pc:chgData name="Damian Gordon" userId="796278f3-970d-4a3b-8137-dc597a054133" providerId="ADAL" clId="{84F1617C-B36D-4F3D-B550-36194416E66F}" dt="2024-10-19T13:11:22.041" v="3633" actId="1076"/>
        <pc:sldMkLst>
          <pc:docMk/>
          <pc:sldMk cId="2092574790" sldId="625"/>
        </pc:sldMkLst>
        <pc:graphicFrameChg chg="add mod modGraphic">
          <ac:chgData name="Damian Gordon" userId="796278f3-970d-4a3b-8137-dc597a054133" providerId="ADAL" clId="{84F1617C-B36D-4F3D-B550-36194416E66F}" dt="2024-10-19T13:11:22.041" v="3633" actId="1076"/>
          <ac:graphicFrameMkLst>
            <pc:docMk/>
            <pc:sldMk cId="2092574790" sldId="625"/>
            <ac:graphicFrameMk id="3" creationId="{8E0E057D-6429-2987-C559-B0F136C059A7}"/>
          </ac:graphicFrameMkLst>
        </pc:graphicFrameChg>
        <pc:picChg chg="del">
          <ac:chgData name="Damian Gordon" userId="796278f3-970d-4a3b-8137-dc597a054133" providerId="ADAL" clId="{84F1617C-B36D-4F3D-B550-36194416E66F}" dt="2024-10-19T12:12:03.805" v="2350" actId="478"/>
          <ac:picMkLst>
            <pc:docMk/>
            <pc:sldMk cId="2092574790" sldId="625"/>
            <ac:picMk id="1026" creationId="{F7ABFEB8-301A-E293-4852-28FC9FFF3DDF}"/>
          </ac:picMkLst>
        </pc:picChg>
      </pc:sldChg>
      <pc:sldChg chg="modSp add mod ord">
        <pc:chgData name="Damian Gordon" userId="796278f3-970d-4a3b-8137-dc597a054133" providerId="ADAL" clId="{84F1617C-B36D-4F3D-B550-36194416E66F}" dt="2024-10-19T12:51:23.683" v="2915" actId="20577"/>
        <pc:sldMkLst>
          <pc:docMk/>
          <pc:sldMk cId="3610060152" sldId="626"/>
        </pc:sldMkLst>
        <pc:spChg chg="mod">
          <ac:chgData name="Damian Gordon" userId="796278f3-970d-4a3b-8137-dc597a054133" providerId="ADAL" clId="{84F1617C-B36D-4F3D-B550-36194416E66F}" dt="2024-10-19T12:51:23.683" v="2915" actId="20577"/>
          <ac:spMkLst>
            <pc:docMk/>
            <pc:sldMk cId="3610060152" sldId="626"/>
            <ac:spMk id="3" creationId="{2434BF04-C2AB-9AE5-852C-7A8CCF1AE957}"/>
          </ac:spMkLst>
        </pc:spChg>
      </pc:sldChg>
      <pc:sldChg chg="add">
        <pc:chgData name="Damian Gordon" userId="796278f3-970d-4a3b-8137-dc597a054133" providerId="ADAL" clId="{84F1617C-B36D-4F3D-B550-36194416E66F}" dt="2024-10-19T12:51:46.179" v="2916"/>
        <pc:sldMkLst>
          <pc:docMk/>
          <pc:sldMk cId="2213776326" sldId="627"/>
        </pc:sldMkLst>
      </pc:sldChg>
      <pc:sldChg chg="modSp add mod ord">
        <pc:chgData name="Damian Gordon" userId="796278f3-970d-4a3b-8137-dc597a054133" providerId="ADAL" clId="{84F1617C-B36D-4F3D-B550-36194416E66F}" dt="2024-10-19T13:04:38.874" v="3416" actId="27636"/>
        <pc:sldMkLst>
          <pc:docMk/>
          <pc:sldMk cId="2235542526" sldId="628"/>
        </pc:sldMkLst>
        <pc:spChg chg="mod">
          <ac:chgData name="Damian Gordon" userId="796278f3-970d-4a3b-8137-dc597a054133" providerId="ADAL" clId="{84F1617C-B36D-4F3D-B550-36194416E66F}" dt="2024-10-19T13:04:38.874" v="3416" actId="27636"/>
          <ac:spMkLst>
            <pc:docMk/>
            <pc:sldMk cId="2235542526" sldId="628"/>
            <ac:spMk id="3" creationId="{D59B7475-04BE-A3A9-BD95-28CFB133154A}"/>
          </ac:spMkLst>
        </pc:spChg>
      </pc:sldChg>
      <pc:sldChg chg="modSp add mod ord">
        <pc:chgData name="Damian Gordon" userId="796278f3-970d-4a3b-8137-dc597a054133" providerId="ADAL" clId="{84F1617C-B36D-4F3D-B550-36194416E66F}" dt="2024-10-19T13:05:35.776" v="3422" actId="20577"/>
        <pc:sldMkLst>
          <pc:docMk/>
          <pc:sldMk cId="2447249763" sldId="629"/>
        </pc:sldMkLst>
        <pc:spChg chg="mod">
          <ac:chgData name="Damian Gordon" userId="796278f3-970d-4a3b-8137-dc597a054133" providerId="ADAL" clId="{84F1617C-B36D-4F3D-B550-36194416E66F}" dt="2024-10-19T13:05:35.776" v="3422" actId="20577"/>
          <ac:spMkLst>
            <pc:docMk/>
            <pc:sldMk cId="2447249763" sldId="629"/>
            <ac:spMk id="3" creationId="{92994EF8-CA87-F320-09FF-1FECFBF807A0}"/>
          </ac:spMkLst>
        </pc:spChg>
      </pc:sldChg>
      <pc:sldChg chg="modSp add mod">
        <pc:chgData name="Damian Gordon" userId="796278f3-970d-4a3b-8137-dc597a054133" providerId="ADAL" clId="{84F1617C-B36D-4F3D-B550-36194416E66F}" dt="2024-10-19T13:05:49.818" v="3424"/>
        <pc:sldMkLst>
          <pc:docMk/>
          <pc:sldMk cId="2276236680" sldId="630"/>
        </pc:sldMkLst>
        <pc:spChg chg="mod">
          <ac:chgData name="Damian Gordon" userId="796278f3-970d-4a3b-8137-dc597a054133" providerId="ADAL" clId="{84F1617C-B36D-4F3D-B550-36194416E66F}" dt="2024-10-19T13:05:49.818" v="3424"/>
          <ac:spMkLst>
            <pc:docMk/>
            <pc:sldMk cId="2276236680" sldId="630"/>
            <ac:spMk id="3" creationId="{6F116A19-C54F-1DBB-5034-2F5C1E0B4831}"/>
          </ac:spMkLst>
        </pc:spChg>
      </pc:sldChg>
      <pc:sldChg chg="modSp add mod ord">
        <pc:chgData name="Damian Gordon" userId="796278f3-970d-4a3b-8137-dc597a054133" providerId="ADAL" clId="{84F1617C-B36D-4F3D-B550-36194416E66F}" dt="2024-10-19T13:09:45.004" v="3602" actId="27636"/>
        <pc:sldMkLst>
          <pc:docMk/>
          <pc:sldMk cId="199292488" sldId="631"/>
        </pc:sldMkLst>
        <pc:spChg chg="mod">
          <ac:chgData name="Damian Gordon" userId="796278f3-970d-4a3b-8137-dc597a054133" providerId="ADAL" clId="{84F1617C-B36D-4F3D-B550-36194416E66F}" dt="2024-10-19T13:09:45.004" v="3602" actId="27636"/>
          <ac:spMkLst>
            <pc:docMk/>
            <pc:sldMk cId="199292488" sldId="631"/>
            <ac:spMk id="3" creationId="{93D5D764-DDC6-61D5-4A04-B6891BCC019D}"/>
          </ac:spMkLst>
        </pc:spChg>
      </pc:sldChg>
      <pc:sldChg chg="addSp delSp modSp add mod">
        <pc:chgData name="Damian Gordon" userId="796278f3-970d-4a3b-8137-dc597a054133" providerId="ADAL" clId="{84F1617C-B36D-4F3D-B550-36194416E66F}" dt="2024-10-19T13:23:36.806" v="3764" actId="1035"/>
        <pc:sldMkLst>
          <pc:docMk/>
          <pc:sldMk cId="3223314941" sldId="632"/>
        </pc:sldMkLst>
        <pc:spChg chg="add mod">
          <ac:chgData name="Damian Gordon" userId="796278f3-970d-4a3b-8137-dc597a054133" providerId="ADAL" clId="{84F1617C-B36D-4F3D-B550-36194416E66F}" dt="2024-10-19T13:23:36.806" v="3764" actId="1035"/>
          <ac:spMkLst>
            <pc:docMk/>
            <pc:sldMk cId="3223314941" sldId="632"/>
            <ac:spMk id="2" creationId="{F5A71A78-9459-F107-3E23-DB469C5ADF12}"/>
          </ac:spMkLst>
        </pc:spChg>
        <pc:spChg chg="add mod">
          <ac:chgData name="Damian Gordon" userId="796278f3-970d-4a3b-8137-dc597a054133" providerId="ADAL" clId="{84F1617C-B36D-4F3D-B550-36194416E66F}" dt="2024-10-19T13:23:36.806" v="3764" actId="1035"/>
          <ac:spMkLst>
            <pc:docMk/>
            <pc:sldMk cId="3223314941" sldId="632"/>
            <ac:spMk id="3" creationId="{880CAAC5-394B-4ADB-937A-2CE8F9F27676}"/>
          </ac:spMkLst>
        </pc:spChg>
        <pc:spChg chg="add mod">
          <ac:chgData name="Damian Gordon" userId="796278f3-970d-4a3b-8137-dc597a054133" providerId="ADAL" clId="{84F1617C-B36D-4F3D-B550-36194416E66F}" dt="2024-10-19T13:23:36.806" v="3764" actId="1035"/>
          <ac:spMkLst>
            <pc:docMk/>
            <pc:sldMk cId="3223314941" sldId="632"/>
            <ac:spMk id="4" creationId="{65D7C74F-84C0-CA4E-221D-9451AB654F79}"/>
          </ac:spMkLst>
        </pc:spChg>
        <pc:spChg chg="add mod">
          <ac:chgData name="Damian Gordon" userId="796278f3-970d-4a3b-8137-dc597a054133" providerId="ADAL" clId="{84F1617C-B36D-4F3D-B550-36194416E66F}" dt="2024-10-19T13:23:36.806" v="3764" actId="1035"/>
          <ac:spMkLst>
            <pc:docMk/>
            <pc:sldMk cId="3223314941" sldId="632"/>
            <ac:spMk id="5" creationId="{1E399E8E-E036-B7B4-E6F6-80952D541083}"/>
          </ac:spMkLst>
        </pc:spChg>
        <pc:picChg chg="del">
          <ac:chgData name="Damian Gordon" userId="796278f3-970d-4a3b-8137-dc597a054133" providerId="ADAL" clId="{84F1617C-B36D-4F3D-B550-36194416E66F}" dt="2024-10-19T13:18:31.890" v="3637" actId="478"/>
          <ac:picMkLst>
            <pc:docMk/>
            <pc:sldMk cId="3223314941" sldId="632"/>
            <ac:picMk id="2050" creationId="{EED61813-8AF7-0771-145A-266B276514FF}"/>
          </ac:picMkLst>
        </pc:picChg>
        <pc:picChg chg="del">
          <ac:chgData name="Damian Gordon" userId="796278f3-970d-4a3b-8137-dc597a054133" providerId="ADAL" clId="{84F1617C-B36D-4F3D-B550-36194416E66F}" dt="2024-10-19T13:18:31.890" v="3637" actId="478"/>
          <ac:picMkLst>
            <pc:docMk/>
            <pc:sldMk cId="3223314941" sldId="632"/>
            <ac:picMk id="2052" creationId="{64A1D84E-48BE-C2DA-F005-A5DBC1D35140}"/>
          </ac:picMkLst>
        </pc:picChg>
        <pc:picChg chg="add mod">
          <ac:chgData name="Damian Gordon" userId="796278f3-970d-4a3b-8137-dc597a054133" providerId="ADAL" clId="{84F1617C-B36D-4F3D-B550-36194416E66F}" dt="2024-10-19T13:23:36.806" v="3764" actId="1035"/>
          <ac:picMkLst>
            <pc:docMk/>
            <pc:sldMk cId="3223314941" sldId="632"/>
            <ac:picMk id="4098" creationId="{0A759B23-CF47-7DD5-2594-80729743AC92}"/>
          </ac:picMkLst>
        </pc:picChg>
        <pc:picChg chg="add mod">
          <ac:chgData name="Damian Gordon" userId="796278f3-970d-4a3b-8137-dc597a054133" providerId="ADAL" clId="{84F1617C-B36D-4F3D-B550-36194416E66F}" dt="2024-10-19T13:23:36.806" v="3764" actId="1035"/>
          <ac:picMkLst>
            <pc:docMk/>
            <pc:sldMk cId="3223314941" sldId="632"/>
            <ac:picMk id="4100" creationId="{8ED42CD1-2763-43F2-FC80-6C8F31CA6CD0}"/>
          </ac:picMkLst>
        </pc:picChg>
        <pc:picChg chg="add mod">
          <ac:chgData name="Damian Gordon" userId="796278f3-970d-4a3b-8137-dc597a054133" providerId="ADAL" clId="{84F1617C-B36D-4F3D-B550-36194416E66F}" dt="2024-10-19T13:23:36.806" v="3764" actId="1035"/>
          <ac:picMkLst>
            <pc:docMk/>
            <pc:sldMk cId="3223314941" sldId="632"/>
            <ac:picMk id="4102" creationId="{C78A685E-6BF3-50B4-F84B-B99ABBCE1FC5}"/>
          </ac:picMkLst>
        </pc:picChg>
      </pc:sldChg>
      <pc:sldChg chg="addSp delSp modSp add mod">
        <pc:chgData name="Damian Gordon" userId="796278f3-970d-4a3b-8137-dc597a054133" providerId="ADAL" clId="{84F1617C-B36D-4F3D-B550-36194416E66F}" dt="2024-10-19T13:38:17.293" v="3967" actId="478"/>
        <pc:sldMkLst>
          <pc:docMk/>
          <pc:sldMk cId="230874202" sldId="633"/>
        </pc:sldMkLst>
        <pc:spChg chg="mod">
          <ac:chgData name="Damian Gordon" userId="796278f3-970d-4a3b-8137-dc597a054133" providerId="ADAL" clId="{84F1617C-B36D-4F3D-B550-36194416E66F}" dt="2024-10-19T13:36:58.012" v="3957" actId="27636"/>
          <ac:spMkLst>
            <pc:docMk/>
            <pc:sldMk cId="230874202" sldId="633"/>
            <ac:spMk id="3" creationId="{7299C66C-12C3-C6A6-EF04-B52E02F9AC70}"/>
          </ac:spMkLst>
        </pc:spChg>
        <pc:picChg chg="del">
          <ac:chgData name="Damian Gordon" userId="796278f3-970d-4a3b-8137-dc597a054133" providerId="ADAL" clId="{84F1617C-B36D-4F3D-B550-36194416E66F}" dt="2024-10-19T13:31:14.693" v="3843" actId="478"/>
          <ac:picMkLst>
            <pc:docMk/>
            <pc:sldMk cId="230874202" sldId="633"/>
            <ac:picMk id="5" creationId="{3D3407D0-97FA-2C2F-6BED-52ADB51427A3}"/>
          </ac:picMkLst>
        </pc:picChg>
        <pc:picChg chg="add mod">
          <ac:chgData name="Damian Gordon" userId="796278f3-970d-4a3b-8137-dc597a054133" providerId="ADAL" clId="{84F1617C-B36D-4F3D-B550-36194416E66F}" dt="2024-10-19T13:37:53.418" v="3961" actId="1076"/>
          <ac:picMkLst>
            <pc:docMk/>
            <pc:sldMk cId="230874202" sldId="633"/>
            <ac:picMk id="6" creationId="{2EE33C46-97F1-9956-7022-D38B0478D2E3}"/>
          </ac:picMkLst>
        </pc:picChg>
        <pc:picChg chg="add del mod">
          <ac:chgData name="Damian Gordon" userId="796278f3-970d-4a3b-8137-dc597a054133" providerId="ADAL" clId="{84F1617C-B36D-4F3D-B550-36194416E66F}" dt="2024-10-19T13:37:55.867" v="3962" actId="478"/>
          <ac:picMkLst>
            <pc:docMk/>
            <pc:sldMk cId="230874202" sldId="633"/>
            <ac:picMk id="5122" creationId="{6E2F19A9-2B96-A8CD-6276-0F568CE6024B}"/>
          </ac:picMkLst>
        </pc:picChg>
        <pc:picChg chg="add del mod">
          <ac:chgData name="Damian Gordon" userId="796278f3-970d-4a3b-8137-dc597a054133" providerId="ADAL" clId="{84F1617C-B36D-4F3D-B550-36194416E66F}" dt="2024-10-19T13:38:17.293" v="3967" actId="478"/>
          <ac:picMkLst>
            <pc:docMk/>
            <pc:sldMk cId="230874202" sldId="633"/>
            <ac:picMk id="5124" creationId="{1EC53DF3-7F2D-17D2-A705-CE8B675FC70F}"/>
          </ac:picMkLst>
        </pc:picChg>
        <pc:picChg chg="add mod">
          <ac:chgData name="Damian Gordon" userId="796278f3-970d-4a3b-8137-dc597a054133" providerId="ADAL" clId="{84F1617C-B36D-4F3D-B550-36194416E66F}" dt="2024-10-19T13:38:15.684" v="3966" actId="1037"/>
          <ac:picMkLst>
            <pc:docMk/>
            <pc:sldMk cId="230874202" sldId="633"/>
            <ac:picMk id="5126" creationId="{6EB612BE-459E-716B-D17E-CB0E2C491AD7}"/>
          </ac:picMkLst>
        </pc:picChg>
      </pc:sldChg>
      <pc:sldChg chg="add">
        <pc:chgData name="Damian Gordon" userId="796278f3-970d-4a3b-8137-dc597a054133" providerId="ADAL" clId="{84F1617C-B36D-4F3D-B550-36194416E66F}" dt="2024-10-19T13:35:07.744" v="3863"/>
        <pc:sldMkLst>
          <pc:docMk/>
          <pc:sldMk cId="1545177730" sldId="634"/>
        </pc:sldMkLst>
      </pc:sldChg>
      <pc:sldChg chg="delSp add mod">
        <pc:chgData name="Damian Gordon" userId="796278f3-970d-4a3b-8137-dc597a054133" providerId="ADAL" clId="{84F1617C-B36D-4F3D-B550-36194416E66F}" dt="2024-10-19T14:00:16.852" v="3970" actId="478"/>
        <pc:sldMkLst>
          <pc:docMk/>
          <pc:sldMk cId="446257756" sldId="635"/>
        </pc:sldMkLst>
        <pc:picChg chg="del">
          <ac:chgData name="Damian Gordon" userId="796278f3-970d-4a3b-8137-dc597a054133" providerId="ADAL" clId="{84F1617C-B36D-4F3D-B550-36194416E66F}" dt="2024-10-19T14:00:16.852" v="3970" actId="478"/>
          <ac:picMkLst>
            <pc:docMk/>
            <pc:sldMk cId="446257756" sldId="635"/>
            <ac:picMk id="4" creationId="{B2E57799-0739-57C1-27BD-F080D14AFDF2}"/>
          </ac:picMkLst>
        </pc:picChg>
      </pc:sldChg>
      <pc:sldChg chg="add">
        <pc:chgData name="Damian Gordon" userId="796278f3-970d-4a3b-8137-dc597a054133" providerId="ADAL" clId="{84F1617C-B36D-4F3D-B550-36194416E66F}" dt="2024-10-19T14:29:06.906" v="4102"/>
        <pc:sldMkLst>
          <pc:docMk/>
          <pc:sldMk cId="4189862130" sldId="636"/>
        </pc:sldMkLst>
      </pc:sldChg>
      <pc:sldChg chg="addSp delSp modSp new mod">
        <pc:chgData name="Damian Gordon" userId="796278f3-970d-4a3b-8137-dc597a054133" providerId="ADAL" clId="{84F1617C-B36D-4F3D-B550-36194416E66F}" dt="2024-10-19T15:07:15.223" v="4713" actId="403"/>
        <pc:sldMkLst>
          <pc:docMk/>
          <pc:sldMk cId="3537209873" sldId="637"/>
        </pc:sldMkLst>
        <pc:spChg chg="add del mod">
          <ac:chgData name="Damian Gordon" userId="796278f3-970d-4a3b-8137-dc597a054133" providerId="ADAL" clId="{84F1617C-B36D-4F3D-B550-36194416E66F}" dt="2024-10-19T15:00:35.030" v="4671" actId="478"/>
          <ac:spMkLst>
            <pc:docMk/>
            <pc:sldMk cId="3537209873" sldId="637"/>
            <ac:spMk id="2" creationId="{BC240560-3DDC-6D07-8FC5-6AA056474B61}"/>
          </ac:spMkLst>
        </pc:spChg>
        <pc:spChg chg="add del">
          <ac:chgData name="Damian Gordon" userId="796278f3-970d-4a3b-8137-dc597a054133" providerId="ADAL" clId="{84F1617C-B36D-4F3D-B550-36194416E66F}" dt="2024-10-19T15:05:30.209" v="4683" actId="22"/>
          <ac:spMkLst>
            <pc:docMk/>
            <pc:sldMk cId="3537209873" sldId="637"/>
            <ac:spMk id="8" creationId="{1D22C61F-DCAC-32A4-CCA1-976275599E6B}"/>
          </ac:spMkLst>
        </pc:spChg>
        <pc:spChg chg="add mod">
          <ac:chgData name="Damian Gordon" userId="796278f3-970d-4a3b-8137-dc597a054133" providerId="ADAL" clId="{84F1617C-B36D-4F3D-B550-36194416E66F}" dt="2024-10-19T15:06:30.222" v="4706" actId="1076"/>
          <ac:spMkLst>
            <pc:docMk/>
            <pc:sldMk cId="3537209873" sldId="637"/>
            <ac:spMk id="9" creationId="{3BE27B4F-C620-444B-C186-513D96363C2A}"/>
          </ac:spMkLst>
        </pc:spChg>
        <pc:spChg chg="add mod">
          <ac:chgData name="Damian Gordon" userId="796278f3-970d-4a3b-8137-dc597a054133" providerId="ADAL" clId="{84F1617C-B36D-4F3D-B550-36194416E66F}" dt="2024-10-19T15:06:26.360" v="4705" actId="1076"/>
          <ac:spMkLst>
            <pc:docMk/>
            <pc:sldMk cId="3537209873" sldId="637"/>
            <ac:spMk id="10" creationId="{B9571BE7-3167-95FF-50E1-F729BBA13E1D}"/>
          </ac:spMkLst>
        </pc:spChg>
        <pc:spChg chg="add del">
          <ac:chgData name="Damian Gordon" userId="796278f3-970d-4a3b-8137-dc597a054133" providerId="ADAL" clId="{84F1617C-B36D-4F3D-B550-36194416E66F}" dt="2024-10-19T15:06:16.099" v="4701" actId="478"/>
          <ac:spMkLst>
            <pc:docMk/>
            <pc:sldMk cId="3537209873" sldId="637"/>
            <ac:spMk id="12" creationId="{9B41DCEE-7F5F-871F-2942-DD83F142424E}"/>
          </ac:spMkLst>
        </pc:spChg>
        <pc:spChg chg="add mod">
          <ac:chgData name="Damian Gordon" userId="796278f3-970d-4a3b-8137-dc597a054133" providerId="ADAL" clId="{84F1617C-B36D-4F3D-B550-36194416E66F}" dt="2024-10-19T15:07:15.223" v="4713" actId="403"/>
          <ac:spMkLst>
            <pc:docMk/>
            <pc:sldMk cId="3537209873" sldId="637"/>
            <ac:spMk id="14" creationId="{C7F3494E-729F-FE3D-295D-8DF3FFE575F1}"/>
          </ac:spMkLst>
        </pc:spChg>
        <pc:picChg chg="add del mod">
          <ac:chgData name="Damian Gordon" userId="796278f3-970d-4a3b-8137-dc597a054133" providerId="ADAL" clId="{84F1617C-B36D-4F3D-B550-36194416E66F}" dt="2024-10-19T15:00:36.196" v="4672" actId="478"/>
          <ac:picMkLst>
            <pc:docMk/>
            <pc:sldMk cId="3537209873" sldId="637"/>
            <ac:picMk id="4" creationId="{DF61F287-9BEB-4FCA-38A4-0EBA6128290C}"/>
          </ac:picMkLst>
        </pc:picChg>
        <pc:picChg chg="add del">
          <ac:chgData name="Damian Gordon" userId="796278f3-970d-4a3b-8137-dc597a054133" providerId="ADAL" clId="{84F1617C-B36D-4F3D-B550-36194416E66F}" dt="2024-10-19T15:01:30.963" v="4677" actId="478"/>
          <ac:picMkLst>
            <pc:docMk/>
            <pc:sldMk cId="3537209873" sldId="637"/>
            <ac:picMk id="6" creationId="{78906B5B-71EC-4A3F-8CA2-F7F373B8991B}"/>
          </ac:picMkLst>
        </pc:picChg>
        <pc:picChg chg="add mod">
          <ac:chgData name="Damian Gordon" userId="796278f3-970d-4a3b-8137-dc597a054133" providerId="ADAL" clId="{84F1617C-B36D-4F3D-B550-36194416E66F}" dt="2024-10-19T15:04:52.691" v="4681" actId="1076"/>
          <ac:picMkLst>
            <pc:docMk/>
            <pc:sldMk cId="3537209873" sldId="637"/>
            <ac:picMk id="3074" creationId="{D33B4B9D-FCFF-72BE-03FE-64B6868CFD40}"/>
          </ac:picMkLst>
        </pc:picChg>
      </pc:sldChg>
      <pc:sldChg chg="delSp add del mod">
        <pc:chgData name="Damian Gordon" userId="796278f3-970d-4a3b-8137-dc597a054133" providerId="ADAL" clId="{84F1617C-B36D-4F3D-B550-36194416E66F}" dt="2024-10-19T15:01:25.604" v="4676" actId="47"/>
        <pc:sldMkLst>
          <pc:docMk/>
          <pc:sldMk cId="1185315579" sldId="638"/>
        </pc:sldMkLst>
        <pc:picChg chg="del">
          <ac:chgData name="Damian Gordon" userId="796278f3-970d-4a3b-8137-dc597a054133" providerId="ADAL" clId="{84F1617C-B36D-4F3D-B550-36194416E66F}" dt="2024-10-19T15:00:42.771" v="4675" actId="478"/>
          <ac:picMkLst>
            <pc:docMk/>
            <pc:sldMk cId="1185315579" sldId="638"/>
            <ac:picMk id="6" creationId="{0887DB27-B58B-D982-F493-804DFB88B6A8}"/>
          </ac:picMkLst>
        </pc:picChg>
      </pc:sldChg>
      <pc:sldChg chg="modSp add mod">
        <pc:chgData name="Damian Gordon" userId="796278f3-970d-4a3b-8137-dc597a054133" providerId="ADAL" clId="{84F1617C-B36D-4F3D-B550-36194416E66F}" dt="2024-10-19T15:15:40.756" v="4915" actId="27636"/>
        <pc:sldMkLst>
          <pc:docMk/>
          <pc:sldMk cId="4031339277" sldId="638"/>
        </pc:sldMkLst>
        <pc:spChg chg="mod">
          <ac:chgData name="Damian Gordon" userId="796278f3-970d-4a3b-8137-dc597a054133" providerId="ADAL" clId="{84F1617C-B36D-4F3D-B550-36194416E66F}" dt="2024-10-19T15:15:40.756" v="4915" actId="27636"/>
          <ac:spMkLst>
            <pc:docMk/>
            <pc:sldMk cId="4031339277" sldId="638"/>
            <ac:spMk id="3" creationId="{535EBB3E-966C-2B5D-6C4E-E82B94AE596E}"/>
          </ac:spMkLst>
        </pc:spChg>
      </pc:sldChg>
      <pc:sldChg chg="addSp delSp modSp add mod">
        <pc:chgData name="Damian Gordon" userId="796278f3-970d-4a3b-8137-dc597a054133" providerId="ADAL" clId="{84F1617C-B36D-4F3D-B550-36194416E66F}" dt="2024-10-19T16:18:40.112" v="4977" actId="14100"/>
        <pc:sldMkLst>
          <pc:docMk/>
          <pc:sldMk cId="2242840994" sldId="639"/>
        </pc:sldMkLst>
        <pc:spChg chg="add mod">
          <ac:chgData name="Damian Gordon" userId="796278f3-970d-4a3b-8137-dc597a054133" providerId="ADAL" clId="{84F1617C-B36D-4F3D-B550-36194416E66F}" dt="2024-10-19T16:09:48.202" v="4974" actId="20577"/>
          <ac:spMkLst>
            <pc:docMk/>
            <pc:sldMk cId="2242840994" sldId="639"/>
            <ac:spMk id="3" creationId="{DB1CABB2-C5D6-D717-27A8-A8ED8BB36274}"/>
          </ac:spMkLst>
        </pc:spChg>
        <pc:spChg chg="add mod">
          <ac:chgData name="Damian Gordon" userId="796278f3-970d-4a3b-8137-dc597a054133" providerId="ADAL" clId="{84F1617C-B36D-4F3D-B550-36194416E66F}" dt="2024-10-19T16:18:40.112" v="4977" actId="14100"/>
          <ac:spMkLst>
            <pc:docMk/>
            <pc:sldMk cId="2242840994" sldId="639"/>
            <ac:spMk id="5" creationId="{4FA55456-BB12-4745-E14A-0C03E12C992F}"/>
          </ac:spMkLst>
        </pc:spChg>
        <pc:spChg chg="del mod">
          <ac:chgData name="Damian Gordon" userId="796278f3-970d-4a3b-8137-dc597a054133" providerId="ADAL" clId="{84F1617C-B36D-4F3D-B550-36194416E66F}" dt="2024-10-19T16:01:07.856" v="4919" actId="478"/>
          <ac:spMkLst>
            <pc:docMk/>
            <pc:sldMk cId="2242840994" sldId="639"/>
            <ac:spMk id="14" creationId="{7A946497-DE9D-8646-2416-8401092440EB}"/>
          </ac:spMkLst>
        </pc:spChg>
        <pc:picChg chg="add del mod">
          <ac:chgData name="Damian Gordon" userId="796278f3-970d-4a3b-8137-dc597a054133" providerId="ADAL" clId="{84F1617C-B36D-4F3D-B550-36194416E66F}" dt="2024-10-19T16:08:57.096" v="4929" actId="478"/>
          <ac:picMkLst>
            <pc:docMk/>
            <pc:sldMk cId="2242840994" sldId="639"/>
            <ac:picMk id="1026" creationId="{A6CA9DCB-6AA4-1722-4B8C-93A85C236127}"/>
          </ac:picMkLst>
        </pc:picChg>
        <pc:picChg chg="add mod">
          <ac:chgData name="Damian Gordon" userId="796278f3-970d-4a3b-8137-dc597a054133" providerId="ADAL" clId="{84F1617C-B36D-4F3D-B550-36194416E66F}" dt="2024-10-19T16:09:25.288" v="4970" actId="1076"/>
          <ac:picMkLst>
            <pc:docMk/>
            <pc:sldMk cId="2242840994" sldId="639"/>
            <ac:picMk id="1028" creationId="{D983B3F8-E864-2B54-379F-A15D77130571}"/>
          </ac:picMkLst>
        </pc:picChg>
        <pc:picChg chg="add mod">
          <ac:chgData name="Damian Gordon" userId="796278f3-970d-4a3b-8137-dc597a054133" providerId="ADAL" clId="{84F1617C-B36D-4F3D-B550-36194416E66F}" dt="2024-10-19T16:09:13.496" v="4936" actId="14100"/>
          <ac:picMkLst>
            <pc:docMk/>
            <pc:sldMk cId="2242840994" sldId="639"/>
            <ac:picMk id="1030" creationId="{075CFE36-30C7-D058-66EF-6268462587C5}"/>
          </ac:picMkLst>
        </pc:picChg>
        <pc:picChg chg="del">
          <ac:chgData name="Damian Gordon" userId="796278f3-970d-4a3b-8137-dc597a054133" providerId="ADAL" clId="{84F1617C-B36D-4F3D-B550-36194416E66F}" dt="2024-10-19T16:01:01.661" v="4918" actId="478"/>
          <ac:picMkLst>
            <pc:docMk/>
            <pc:sldMk cId="2242840994" sldId="639"/>
            <ac:picMk id="3074" creationId="{3FBF794D-C7A2-8749-1768-56547E2ACA14}"/>
          </ac:picMkLst>
        </pc:picChg>
      </pc:sldChg>
    </pc:docChg>
  </pc:docChgLst>
  <pc:docChgLst>
    <pc:chgData name="Damian Gordon" userId="796278f3-970d-4a3b-8137-dc597a054133" providerId="ADAL" clId="{4B3DE34D-D605-4EAC-832C-480C006C90C4}"/>
    <pc:docChg chg="undo custSel addSld modSld sldOrd">
      <pc:chgData name="Damian Gordon" userId="796278f3-970d-4a3b-8137-dc597a054133" providerId="ADAL" clId="{4B3DE34D-D605-4EAC-832C-480C006C90C4}" dt="2024-05-27T15:29:00.982" v="1004" actId="1035"/>
      <pc:docMkLst>
        <pc:docMk/>
      </pc:docMkLst>
      <pc:sldChg chg="addSp delSp modSp new mod modMedia setBg delDesignElem">
        <pc:chgData name="Damian Gordon" userId="796278f3-970d-4a3b-8137-dc597a054133" providerId="ADAL" clId="{4B3DE34D-D605-4EAC-832C-480C006C90C4}" dt="2024-05-27T14:47:47.106" v="293"/>
        <pc:sldMkLst>
          <pc:docMk/>
          <pc:sldMk cId="1941464876" sldId="256"/>
        </pc:sldMkLst>
        <pc:spChg chg="add del mod">
          <ac:chgData name="Damian Gordon" userId="796278f3-970d-4a3b-8137-dc597a054133" providerId="ADAL" clId="{4B3DE34D-D605-4EAC-832C-480C006C90C4}" dt="2024-05-27T14:42:08.106" v="212" actId="113"/>
          <ac:spMkLst>
            <pc:docMk/>
            <pc:sldMk cId="1941464876" sldId="256"/>
            <ac:spMk id="2" creationId="{2AFAF802-1FD5-1E70-940A-2DF641692805}"/>
          </ac:spMkLst>
        </pc:spChg>
        <pc:spChg chg="mod">
          <ac:chgData name="Damian Gordon" userId="796278f3-970d-4a3b-8137-dc597a054133" providerId="ADAL" clId="{4B3DE34D-D605-4EAC-832C-480C006C90C4}" dt="2024-05-27T14:42:44.360" v="213" actId="1076"/>
          <ac:spMkLst>
            <pc:docMk/>
            <pc:sldMk cId="1941464876" sldId="256"/>
            <ac:spMk id="3" creationId="{35C6E67C-6691-6E69-516C-2202AB658EDF}"/>
          </ac:spMkLst>
        </pc:spChg>
        <pc:spChg chg="add mod">
          <ac:chgData name="Damian Gordon" userId="796278f3-970d-4a3b-8137-dc597a054133" providerId="ADAL" clId="{4B3DE34D-D605-4EAC-832C-480C006C90C4}" dt="2024-05-27T14:30:57.412" v="2"/>
          <ac:spMkLst>
            <pc:docMk/>
            <pc:sldMk cId="1941464876" sldId="256"/>
            <ac:spMk id="5" creationId="{2578CC59-EF08-E5ED-5710-9DD87B71B26D}"/>
          </ac:spMkLst>
        </pc:spChg>
        <pc:spChg chg="add mod">
          <ac:chgData name="Damian Gordon" userId="796278f3-970d-4a3b-8137-dc597a054133" providerId="ADAL" clId="{4B3DE34D-D605-4EAC-832C-480C006C90C4}" dt="2024-05-27T14:47:47.106" v="293"/>
          <ac:spMkLst>
            <pc:docMk/>
            <pc:sldMk cId="1941464876" sldId="256"/>
            <ac:spMk id="8" creationId="{4BFC682B-C870-8E7B-9F6B-B527C98C46FE}"/>
          </ac:spMkLst>
        </pc:spChg>
        <pc:spChg chg="add del">
          <ac:chgData name="Damian Gordon" userId="796278f3-970d-4a3b-8137-dc597a054133" providerId="ADAL" clId="{4B3DE34D-D605-4EAC-832C-480C006C90C4}" dt="2024-05-27T14:39:14.621" v="134"/>
          <ac:spMkLst>
            <pc:docMk/>
            <pc:sldMk cId="1941464876" sldId="256"/>
            <ac:spMk id="9" creationId="{6F828D28-8E09-41CC-8229-3070B5467A96}"/>
          </ac:spMkLst>
        </pc:spChg>
        <pc:spChg chg="add del">
          <ac:chgData name="Damian Gordon" userId="796278f3-970d-4a3b-8137-dc597a054133" providerId="ADAL" clId="{4B3DE34D-D605-4EAC-832C-480C006C90C4}" dt="2024-05-27T14:39:14.621" v="134"/>
          <ac:spMkLst>
            <pc:docMk/>
            <pc:sldMk cId="1941464876" sldId="256"/>
            <ac:spMk id="11" creationId="{D5B012D8-7F27-4758-9AC6-C889B154BD73}"/>
          </ac:spMkLst>
        </pc:spChg>
        <pc:spChg chg="add del">
          <ac:chgData name="Damian Gordon" userId="796278f3-970d-4a3b-8137-dc597a054133" providerId="ADAL" clId="{4B3DE34D-D605-4EAC-832C-480C006C90C4}" dt="2024-05-27T14:39:14.621" v="134"/>
          <ac:spMkLst>
            <pc:docMk/>
            <pc:sldMk cId="1941464876" sldId="256"/>
            <ac:spMk id="13" creationId="{4063B759-00FC-46D1-9898-8E8625268FAF}"/>
          </ac:spMkLst>
        </pc:spChg>
        <pc:graphicFrameChg chg="add mod">
          <ac:chgData name="Damian Gordon" userId="796278f3-970d-4a3b-8137-dc597a054133" providerId="ADAL" clId="{4B3DE34D-D605-4EAC-832C-480C006C90C4}" dt="2024-05-27T14:30:56.641" v="1"/>
          <ac:graphicFrameMkLst>
            <pc:docMk/>
            <pc:sldMk cId="1941464876" sldId="256"/>
            <ac:graphicFrameMk id="4" creationId="{461CF2D0-77AA-763C-6F1A-0CDD39A9F067}"/>
          </ac:graphicFrameMkLst>
        </pc:graphicFrameChg>
        <pc:graphicFrameChg chg="add mod">
          <ac:chgData name="Damian Gordon" userId="796278f3-970d-4a3b-8137-dc597a054133" providerId="ADAL" clId="{4B3DE34D-D605-4EAC-832C-480C006C90C4}" dt="2024-05-27T14:47:45.924" v="292"/>
          <ac:graphicFrameMkLst>
            <pc:docMk/>
            <pc:sldMk cId="1941464876" sldId="256"/>
            <ac:graphicFrameMk id="7" creationId="{23BCF987-DF44-5000-C47A-83F52575638C}"/>
          </ac:graphicFrameMkLst>
        </pc:graphicFrameChg>
        <pc:picChg chg="add mod">
          <ac:chgData name="Damian Gordon" userId="796278f3-970d-4a3b-8137-dc597a054133" providerId="ADAL" clId="{4B3DE34D-D605-4EAC-832C-480C006C90C4}" dt="2024-05-27T14:38:32.561" v="132"/>
          <ac:picMkLst>
            <pc:docMk/>
            <pc:sldMk cId="1941464876" sldId="256"/>
            <ac:picMk id="6" creationId="{F384544F-EFD7-7E36-D322-E2DFAA20DE50}"/>
          </ac:picMkLst>
        </pc:picChg>
      </pc:sldChg>
      <pc:sldChg chg="addSp delSp modSp new mod">
        <pc:chgData name="Damian Gordon" userId="796278f3-970d-4a3b-8137-dc597a054133" providerId="ADAL" clId="{4B3DE34D-D605-4EAC-832C-480C006C90C4}" dt="2024-05-27T15:25:56.096" v="874" actId="167"/>
        <pc:sldMkLst>
          <pc:docMk/>
          <pc:sldMk cId="745447261" sldId="257"/>
        </pc:sldMkLst>
        <pc:spChg chg="mod">
          <ac:chgData name="Damian Gordon" userId="796278f3-970d-4a3b-8137-dc597a054133" providerId="ADAL" clId="{4B3DE34D-D605-4EAC-832C-480C006C90C4}" dt="2024-05-27T14:48:48.214" v="324" actId="20577"/>
          <ac:spMkLst>
            <pc:docMk/>
            <pc:sldMk cId="745447261" sldId="257"/>
            <ac:spMk id="2" creationId="{556BA748-584B-A1FC-1244-91D1442691AF}"/>
          </ac:spMkLst>
        </pc:spChg>
        <pc:spChg chg="mod">
          <ac:chgData name="Damian Gordon" userId="796278f3-970d-4a3b-8137-dc597a054133" providerId="ADAL" clId="{4B3DE34D-D605-4EAC-832C-480C006C90C4}" dt="2024-05-27T14:48:56.201" v="327" actId="403"/>
          <ac:spMkLst>
            <pc:docMk/>
            <pc:sldMk cId="745447261" sldId="257"/>
            <ac:spMk id="3" creationId="{2D24021D-508E-AD93-D457-3E22E47B8968}"/>
          </ac:spMkLst>
        </pc:spChg>
        <pc:picChg chg="add del mod">
          <ac:chgData name="Damian Gordon" userId="796278f3-970d-4a3b-8137-dc597a054133" providerId="ADAL" clId="{4B3DE34D-D605-4EAC-832C-480C006C90C4}" dt="2024-05-27T15:25:52.322" v="872" actId="478"/>
          <ac:picMkLst>
            <pc:docMk/>
            <pc:sldMk cId="745447261" sldId="257"/>
            <ac:picMk id="4" creationId="{3DE1FFBD-83F0-F6E8-B34C-7FFAC3B4B85F}"/>
          </ac:picMkLst>
        </pc:picChg>
        <pc:picChg chg="add mod">
          <ac:chgData name="Damian Gordon" userId="796278f3-970d-4a3b-8137-dc597a054133" providerId="ADAL" clId="{4B3DE34D-D605-4EAC-832C-480C006C90C4}" dt="2024-05-27T15:25:56.096" v="874" actId="167"/>
          <ac:picMkLst>
            <pc:docMk/>
            <pc:sldMk cId="745447261" sldId="257"/>
            <ac:picMk id="5" creationId="{0489C883-49B2-DC74-9D39-74C27EC4866F}"/>
          </ac:picMkLst>
        </pc:picChg>
      </pc:sldChg>
      <pc:sldChg chg="addSp modSp add mod">
        <pc:chgData name="Damian Gordon" userId="796278f3-970d-4a3b-8137-dc597a054133" providerId="ADAL" clId="{4B3DE34D-D605-4EAC-832C-480C006C90C4}" dt="2024-05-27T15:26:09.954" v="878" actId="167"/>
        <pc:sldMkLst>
          <pc:docMk/>
          <pc:sldMk cId="32582299" sldId="258"/>
        </pc:sldMkLst>
        <pc:spChg chg="mod">
          <ac:chgData name="Damian Gordon" userId="796278f3-970d-4a3b-8137-dc597a054133" providerId="ADAL" clId="{4B3DE34D-D605-4EAC-832C-480C006C90C4}" dt="2024-05-27T14:49:29.761" v="347" actId="20577"/>
          <ac:spMkLst>
            <pc:docMk/>
            <pc:sldMk cId="32582299" sldId="258"/>
            <ac:spMk id="2" creationId="{556BA748-584B-A1FC-1244-91D1442691AF}"/>
          </ac:spMkLst>
        </pc:spChg>
        <pc:spChg chg="mod">
          <ac:chgData name="Damian Gordon" userId="796278f3-970d-4a3b-8137-dc597a054133" providerId="ADAL" clId="{4B3DE34D-D605-4EAC-832C-480C006C90C4}" dt="2024-05-27T14:49:16.767" v="337" actId="403"/>
          <ac:spMkLst>
            <pc:docMk/>
            <pc:sldMk cId="32582299" sldId="258"/>
            <ac:spMk id="3" creationId="{2D24021D-508E-AD93-D457-3E22E47B8968}"/>
          </ac:spMkLst>
        </pc:spChg>
        <pc:picChg chg="add mod">
          <ac:chgData name="Damian Gordon" userId="796278f3-970d-4a3b-8137-dc597a054133" providerId="ADAL" clId="{4B3DE34D-D605-4EAC-832C-480C006C90C4}" dt="2024-05-27T15:26:09.954" v="878" actId="167"/>
          <ac:picMkLst>
            <pc:docMk/>
            <pc:sldMk cId="32582299" sldId="258"/>
            <ac:picMk id="4" creationId="{6372CFFC-CABC-24A7-D7C7-FAB8A6A12D70}"/>
          </ac:picMkLst>
        </pc:picChg>
      </pc:sldChg>
      <pc:sldChg chg="addSp delSp modSp new mod">
        <pc:chgData name="Damian Gordon" userId="796278f3-970d-4a3b-8137-dc597a054133" providerId="ADAL" clId="{4B3DE34D-D605-4EAC-832C-480C006C90C4}" dt="2024-05-27T15:25:45.883" v="871" actId="167"/>
        <pc:sldMkLst>
          <pc:docMk/>
          <pc:sldMk cId="321388942" sldId="259"/>
        </pc:sldMkLst>
        <pc:spChg chg="mod">
          <ac:chgData name="Damian Gordon" userId="796278f3-970d-4a3b-8137-dc597a054133" providerId="ADAL" clId="{4B3DE34D-D605-4EAC-832C-480C006C90C4}" dt="2024-05-27T14:41:20.941" v="167"/>
          <ac:spMkLst>
            <pc:docMk/>
            <pc:sldMk cId="321388942" sldId="259"/>
            <ac:spMk id="2" creationId="{2056AC5A-A420-53B3-5ABB-786AD7D29E8B}"/>
          </ac:spMkLst>
        </pc:spChg>
        <pc:spChg chg="mod">
          <ac:chgData name="Damian Gordon" userId="796278f3-970d-4a3b-8137-dc597a054133" providerId="ADAL" clId="{4B3DE34D-D605-4EAC-832C-480C006C90C4}" dt="2024-05-27T15:16:46.762" v="657"/>
          <ac:spMkLst>
            <pc:docMk/>
            <pc:sldMk cId="321388942" sldId="259"/>
            <ac:spMk id="3" creationId="{65FB7804-9015-5659-EC51-9C9121E7260E}"/>
          </ac:spMkLst>
        </pc:spChg>
        <pc:spChg chg="add del mod">
          <ac:chgData name="Damian Gordon" userId="796278f3-970d-4a3b-8137-dc597a054133" providerId="ADAL" clId="{4B3DE34D-D605-4EAC-832C-480C006C90C4}" dt="2024-05-27T15:23:45.422" v="850" actId="478"/>
          <ac:spMkLst>
            <pc:docMk/>
            <pc:sldMk cId="321388942" sldId="259"/>
            <ac:spMk id="4" creationId="{B8CF49E3-6C3F-D92B-9E92-4A557B8B05D6}"/>
          </ac:spMkLst>
        </pc:spChg>
        <pc:spChg chg="add del">
          <ac:chgData name="Damian Gordon" userId="796278f3-970d-4a3b-8137-dc597a054133" providerId="ADAL" clId="{4B3DE34D-D605-4EAC-832C-480C006C90C4}" dt="2024-05-27T15:24:04.502" v="855" actId="11529"/>
          <ac:spMkLst>
            <pc:docMk/>
            <pc:sldMk cId="321388942" sldId="259"/>
            <ac:spMk id="5" creationId="{C88E0F56-A3FA-E5F4-3BE8-76243C89CC9C}"/>
          </ac:spMkLst>
        </pc:spChg>
        <pc:spChg chg="add del">
          <ac:chgData name="Damian Gordon" userId="796278f3-970d-4a3b-8137-dc597a054133" providerId="ADAL" clId="{4B3DE34D-D605-4EAC-832C-480C006C90C4}" dt="2024-05-27T15:24:42.242" v="860" actId="478"/>
          <ac:spMkLst>
            <pc:docMk/>
            <pc:sldMk cId="321388942" sldId="259"/>
            <ac:spMk id="6" creationId="{9E2FCBC7-D7F3-6CED-CAC1-6E67FA2AFC8B}"/>
          </ac:spMkLst>
        </pc:spChg>
        <pc:picChg chg="add mod">
          <ac:chgData name="Damian Gordon" userId="796278f3-970d-4a3b-8137-dc597a054133" providerId="ADAL" clId="{4B3DE34D-D605-4EAC-832C-480C006C90C4}" dt="2024-05-27T15:25:45.883" v="871" actId="167"/>
          <ac:picMkLst>
            <pc:docMk/>
            <pc:sldMk cId="321388942" sldId="259"/>
            <ac:picMk id="7" creationId="{5C84A97B-38FD-9ACB-6CE3-9153915DB035}"/>
          </ac:picMkLst>
        </pc:picChg>
        <pc:picChg chg="add del mod">
          <ac:chgData name="Damian Gordon" userId="796278f3-970d-4a3b-8137-dc597a054133" providerId="ADAL" clId="{4B3DE34D-D605-4EAC-832C-480C006C90C4}" dt="2024-05-27T15:25:42.732" v="869" actId="478"/>
          <ac:picMkLst>
            <pc:docMk/>
            <pc:sldMk cId="321388942" sldId="259"/>
            <ac:picMk id="16386" creationId="{E53B0FCE-DA69-D3FD-91E4-B70AD215CCE3}"/>
          </ac:picMkLst>
        </pc:picChg>
        <pc:picChg chg="add del mod">
          <ac:chgData name="Damian Gordon" userId="796278f3-970d-4a3b-8137-dc597a054133" providerId="ADAL" clId="{4B3DE34D-D605-4EAC-832C-480C006C90C4}" dt="2024-05-27T15:25:41.480" v="868" actId="21"/>
          <ac:picMkLst>
            <pc:docMk/>
            <pc:sldMk cId="321388942" sldId="259"/>
            <ac:picMk id="16388" creationId="{5C84A97B-38FD-9ACB-6CE3-9153915DB035}"/>
          </ac:picMkLst>
        </pc:picChg>
      </pc:sldChg>
      <pc:sldChg chg="addSp modSp add mod">
        <pc:chgData name="Damian Gordon" userId="796278f3-970d-4a3b-8137-dc597a054133" providerId="ADAL" clId="{4B3DE34D-D605-4EAC-832C-480C006C90C4}" dt="2024-05-27T15:26:20.501" v="880" actId="167"/>
        <pc:sldMkLst>
          <pc:docMk/>
          <pc:sldMk cId="2082083534" sldId="260"/>
        </pc:sldMkLst>
        <pc:spChg chg="mod">
          <ac:chgData name="Damian Gordon" userId="796278f3-970d-4a3b-8137-dc597a054133" providerId="ADAL" clId="{4B3DE34D-D605-4EAC-832C-480C006C90C4}" dt="2024-05-27T14:58:22.031" v="493" actId="20577"/>
          <ac:spMkLst>
            <pc:docMk/>
            <pc:sldMk cId="2082083534" sldId="260"/>
            <ac:spMk id="2" creationId="{556BA748-584B-A1FC-1244-91D1442691AF}"/>
          </ac:spMkLst>
        </pc:spChg>
        <pc:spChg chg="mod">
          <ac:chgData name="Damian Gordon" userId="796278f3-970d-4a3b-8137-dc597a054133" providerId="ADAL" clId="{4B3DE34D-D605-4EAC-832C-480C006C90C4}" dt="2024-05-27T14:58:17.451" v="491" actId="20577"/>
          <ac:spMkLst>
            <pc:docMk/>
            <pc:sldMk cId="2082083534" sldId="260"/>
            <ac:spMk id="3" creationId="{2D24021D-508E-AD93-D457-3E22E47B8968}"/>
          </ac:spMkLst>
        </pc:spChg>
        <pc:picChg chg="add mod">
          <ac:chgData name="Damian Gordon" userId="796278f3-970d-4a3b-8137-dc597a054133" providerId="ADAL" clId="{4B3DE34D-D605-4EAC-832C-480C006C90C4}" dt="2024-05-27T15:26:20.501" v="880" actId="167"/>
          <ac:picMkLst>
            <pc:docMk/>
            <pc:sldMk cId="2082083534" sldId="260"/>
            <ac:picMk id="4" creationId="{882A3E42-A815-A621-BF6B-A7F974C3F7A3}"/>
          </ac:picMkLst>
        </pc:picChg>
      </pc:sldChg>
      <pc:sldChg chg="addSp modSp add mod">
        <pc:chgData name="Damian Gordon" userId="796278f3-970d-4a3b-8137-dc597a054133" providerId="ADAL" clId="{4B3DE34D-D605-4EAC-832C-480C006C90C4}" dt="2024-05-27T15:26:04.442" v="876" actId="167"/>
        <pc:sldMkLst>
          <pc:docMk/>
          <pc:sldMk cId="770477169" sldId="261"/>
        </pc:sldMkLst>
        <pc:spChg chg="mod">
          <ac:chgData name="Damian Gordon" userId="796278f3-970d-4a3b-8137-dc597a054133" providerId="ADAL" clId="{4B3DE34D-D605-4EAC-832C-480C006C90C4}" dt="2024-05-27T14:49:24.461" v="343" actId="20577"/>
          <ac:spMkLst>
            <pc:docMk/>
            <pc:sldMk cId="770477169" sldId="261"/>
            <ac:spMk id="2" creationId="{556BA748-584B-A1FC-1244-91D1442691AF}"/>
          </ac:spMkLst>
        </pc:spChg>
        <pc:spChg chg="mod">
          <ac:chgData name="Damian Gordon" userId="796278f3-970d-4a3b-8137-dc597a054133" providerId="ADAL" clId="{4B3DE34D-D605-4EAC-832C-480C006C90C4}" dt="2024-05-27T14:49:12.217" v="336" actId="403"/>
          <ac:spMkLst>
            <pc:docMk/>
            <pc:sldMk cId="770477169" sldId="261"/>
            <ac:spMk id="3" creationId="{2D24021D-508E-AD93-D457-3E22E47B8968}"/>
          </ac:spMkLst>
        </pc:spChg>
        <pc:picChg chg="add mod">
          <ac:chgData name="Damian Gordon" userId="796278f3-970d-4a3b-8137-dc597a054133" providerId="ADAL" clId="{4B3DE34D-D605-4EAC-832C-480C006C90C4}" dt="2024-05-27T15:26:04.442" v="876" actId="167"/>
          <ac:picMkLst>
            <pc:docMk/>
            <pc:sldMk cId="770477169" sldId="261"/>
            <ac:picMk id="4" creationId="{D3A51752-CDE2-2227-0EA0-CE27FAA19AA3}"/>
          </ac:picMkLst>
        </pc:picChg>
      </pc:sldChg>
      <pc:sldChg chg="addSp delSp modSp add mod">
        <pc:chgData name="Damian Gordon" userId="796278f3-970d-4a3b-8137-dc597a054133" providerId="ADAL" clId="{4B3DE34D-D605-4EAC-832C-480C006C90C4}" dt="2024-05-27T15:26:24.826" v="882" actId="167"/>
        <pc:sldMkLst>
          <pc:docMk/>
          <pc:sldMk cId="2877069948" sldId="262"/>
        </pc:sldMkLst>
        <pc:spChg chg="mod">
          <ac:chgData name="Damian Gordon" userId="796278f3-970d-4a3b-8137-dc597a054133" providerId="ADAL" clId="{4B3DE34D-D605-4EAC-832C-480C006C90C4}" dt="2024-05-27T14:58:30.521" v="497" actId="20577"/>
          <ac:spMkLst>
            <pc:docMk/>
            <pc:sldMk cId="2877069948" sldId="262"/>
            <ac:spMk id="2" creationId="{556BA748-584B-A1FC-1244-91D1442691AF}"/>
          </ac:spMkLst>
        </pc:spChg>
        <pc:spChg chg="mod">
          <ac:chgData name="Damian Gordon" userId="796278f3-970d-4a3b-8137-dc597a054133" providerId="ADAL" clId="{4B3DE34D-D605-4EAC-832C-480C006C90C4}" dt="2024-05-27T15:22:22.832" v="841" actId="20577"/>
          <ac:spMkLst>
            <pc:docMk/>
            <pc:sldMk cId="2877069948" sldId="262"/>
            <ac:spMk id="3" creationId="{2D24021D-508E-AD93-D457-3E22E47B8968}"/>
          </ac:spMkLst>
        </pc:spChg>
        <pc:spChg chg="add del mod">
          <ac:chgData name="Damian Gordon" userId="796278f3-970d-4a3b-8137-dc597a054133" providerId="ADAL" clId="{4B3DE34D-D605-4EAC-832C-480C006C90C4}" dt="2024-05-27T14:50:12.554" v="356" actId="21"/>
          <ac:spMkLst>
            <pc:docMk/>
            <pc:sldMk cId="2877069948" sldId="262"/>
            <ac:spMk id="5" creationId="{3F9B0CA5-C76C-DE27-5474-A8A743C48892}"/>
          </ac:spMkLst>
        </pc:spChg>
        <pc:graphicFrameChg chg="add del mod">
          <ac:chgData name="Damian Gordon" userId="796278f3-970d-4a3b-8137-dc597a054133" providerId="ADAL" clId="{4B3DE34D-D605-4EAC-832C-480C006C90C4}" dt="2024-05-27T14:50:12.554" v="356" actId="21"/>
          <ac:graphicFrameMkLst>
            <pc:docMk/>
            <pc:sldMk cId="2877069948" sldId="262"/>
            <ac:graphicFrameMk id="4" creationId="{8D6ACC41-9303-DA8B-999C-A4C13909A5A8}"/>
          </ac:graphicFrameMkLst>
        </pc:graphicFrameChg>
        <pc:picChg chg="add mod">
          <ac:chgData name="Damian Gordon" userId="796278f3-970d-4a3b-8137-dc597a054133" providerId="ADAL" clId="{4B3DE34D-D605-4EAC-832C-480C006C90C4}" dt="2024-05-27T15:26:24.826" v="882" actId="167"/>
          <ac:picMkLst>
            <pc:docMk/>
            <pc:sldMk cId="2877069948" sldId="262"/>
            <ac:picMk id="6" creationId="{E37493F4-FA0D-A670-C5C0-269E306A7C59}"/>
          </ac:picMkLst>
        </pc:picChg>
      </pc:sldChg>
      <pc:sldChg chg="addSp modSp add mod">
        <pc:chgData name="Damian Gordon" userId="796278f3-970d-4a3b-8137-dc597a054133" providerId="ADAL" clId="{4B3DE34D-D605-4EAC-832C-480C006C90C4}" dt="2024-05-27T15:26:29.373" v="884" actId="167"/>
        <pc:sldMkLst>
          <pc:docMk/>
          <pc:sldMk cId="398487012" sldId="263"/>
        </pc:sldMkLst>
        <pc:spChg chg="mod">
          <ac:chgData name="Damian Gordon" userId="796278f3-970d-4a3b-8137-dc597a054133" providerId="ADAL" clId="{4B3DE34D-D605-4EAC-832C-480C006C90C4}" dt="2024-05-27T14:58:40.727" v="507" actId="20577"/>
          <ac:spMkLst>
            <pc:docMk/>
            <pc:sldMk cId="398487012" sldId="263"/>
            <ac:spMk id="2" creationId="{556BA748-584B-A1FC-1244-91D1442691AF}"/>
          </ac:spMkLst>
        </pc:spChg>
        <pc:spChg chg="mod">
          <ac:chgData name="Damian Gordon" userId="796278f3-970d-4a3b-8137-dc597a054133" providerId="ADAL" clId="{4B3DE34D-D605-4EAC-832C-480C006C90C4}" dt="2024-05-27T14:52:20.111" v="393" actId="404"/>
          <ac:spMkLst>
            <pc:docMk/>
            <pc:sldMk cId="398487012" sldId="263"/>
            <ac:spMk id="3" creationId="{2D24021D-508E-AD93-D457-3E22E47B8968}"/>
          </ac:spMkLst>
        </pc:spChg>
        <pc:picChg chg="add mod">
          <ac:chgData name="Damian Gordon" userId="796278f3-970d-4a3b-8137-dc597a054133" providerId="ADAL" clId="{4B3DE34D-D605-4EAC-832C-480C006C90C4}" dt="2024-05-27T15:26:29.373" v="884" actId="167"/>
          <ac:picMkLst>
            <pc:docMk/>
            <pc:sldMk cId="398487012" sldId="263"/>
            <ac:picMk id="4" creationId="{2A6A3118-138F-50C5-FE69-BD5D7E5E9466}"/>
          </ac:picMkLst>
        </pc:picChg>
      </pc:sldChg>
      <pc:sldChg chg="addSp modSp add mod ord">
        <pc:chgData name="Damian Gordon" userId="796278f3-970d-4a3b-8137-dc597a054133" providerId="ADAL" clId="{4B3DE34D-D605-4EAC-832C-480C006C90C4}" dt="2024-05-27T15:26:38.258" v="888" actId="167"/>
        <pc:sldMkLst>
          <pc:docMk/>
          <pc:sldMk cId="2867830265" sldId="264"/>
        </pc:sldMkLst>
        <pc:spChg chg="mod">
          <ac:chgData name="Damian Gordon" userId="796278f3-970d-4a3b-8137-dc597a054133" providerId="ADAL" clId="{4B3DE34D-D605-4EAC-832C-480C006C90C4}" dt="2024-05-27T14:59:03.173" v="517" actId="20577"/>
          <ac:spMkLst>
            <pc:docMk/>
            <pc:sldMk cId="2867830265" sldId="264"/>
            <ac:spMk id="2" creationId="{556BA748-584B-A1FC-1244-91D1442691AF}"/>
          </ac:spMkLst>
        </pc:spChg>
        <pc:spChg chg="mod">
          <ac:chgData name="Damian Gordon" userId="796278f3-970d-4a3b-8137-dc597a054133" providerId="ADAL" clId="{4B3DE34D-D605-4EAC-832C-480C006C90C4}" dt="2024-05-27T14:58:10.683" v="490" actId="20577"/>
          <ac:spMkLst>
            <pc:docMk/>
            <pc:sldMk cId="2867830265" sldId="264"/>
            <ac:spMk id="3" creationId="{2D24021D-508E-AD93-D457-3E22E47B8968}"/>
          </ac:spMkLst>
        </pc:spChg>
        <pc:picChg chg="add mod">
          <ac:chgData name="Damian Gordon" userId="796278f3-970d-4a3b-8137-dc597a054133" providerId="ADAL" clId="{4B3DE34D-D605-4EAC-832C-480C006C90C4}" dt="2024-05-27T15:26:38.258" v="888" actId="167"/>
          <ac:picMkLst>
            <pc:docMk/>
            <pc:sldMk cId="2867830265" sldId="264"/>
            <ac:picMk id="4" creationId="{C5454B2A-9FF6-C23C-BCC7-44AE33984FDA}"/>
          </ac:picMkLst>
        </pc:picChg>
      </pc:sldChg>
      <pc:sldChg chg="addSp modSp add mod">
        <pc:chgData name="Damian Gordon" userId="796278f3-970d-4a3b-8137-dc597a054133" providerId="ADAL" clId="{4B3DE34D-D605-4EAC-832C-480C006C90C4}" dt="2024-05-27T15:26:34.022" v="886" actId="167"/>
        <pc:sldMkLst>
          <pc:docMk/>
          <pc:sldMk cId="2918594077" sldId="265"/>
        </pc:sldMkLst>
        <pc:spChg chg="mod">
          <ac:chgData name="Damian Gordon" userId="796278f3-970d-4a3b-8137-dc597a054133" providerId="ADAL" clId="{4B3DE34D-D605-4EAC-832C-480C006C90C4}" dt="2024-05-27T14:58:56.973" v="511" actId="20577"/>
          <ac:spMkLst>
            <pc:docMk/>
            <pc:sldMk cId="2918594077" sldId="265"/>
            <ac:spMk id="2" creationId="{556BA748-584B-A1FC-1244-91D1442691AF}"/>
          </ac:spMkLst>
        </pc:spChg>
        <pc:spChg chg="mod">
          <ac:chgData name="Damian Gordon" userId="796278f3-970d-4a3b-8137-dc597a054133" providerId="ADAL" clId="{4B3DE34D-D605-4EAC-832C-480C006C90C4}" dt="2024-05-27T14:54:34.295" v="437" actId="403"/>
          <ac:spMkLst>
            <pc:docMk/>
            <pc:sldMk cId="2918594077" sldId="265"/>
            <ac:spMk id="3" creationId="{2D24021D-508E-AD93-D457-3E22E47B8968}"/>
          </ac:spMkLst>
        </pc:spChg>
        <pc:picChg chg="add mod">
          <ac:chgData name="Damian Gordon" userId="796278f3-970d-4a3b-8137-dc597a054133" providerId="ADAL" clId="{4B3DE34D-D605-4EAC-832C-480C006C90C4}" dt="2024-05-27T15:26:34.022" v="886" actId="167"/>
          <ac:picMkLst>
            <pc:docMk/>
            <pc:sldMk cId="2918594077" sldId="265"/>
            <ac:picMk id="4" creationId="{B06FD777-1E7A-E6F8-A69B-6C3DA444E8A3}"/>
          </ac:picMkLst>
        </pc:picChg>
      </pc:sldChg>
      <pc:sldChg chg="addSp modSp add mod">
        <pc:chgData name="Damian Gordon" userId="796278f3-970d-4a3b-8137-dc597a054133" providerId="ADAL" clId="{4B3DE34D-D605-4EAC-832C-480C006C90C4}" dt="2024-05-27T15:26:43.482" v="890" actId="167"/>
        <pc:sldMkLst>
          <pc:docMk/>
          <pc:sldMk cId="2182701241" sldId="266"/>
        </pc:sldMkLst>
        <pc:spChg chg="mod">
          <ac:chgData name="Damian Gordon" userId="796278f3-970d-4a3b-8137-dc597a054133" providerId="ADAL" clId="{4B3DE34D-D605-4EAC-832C-480C006C90C4}" dt="2024-05-27T14:59:09.873" v="521" actId="20577"/>
          <ac:spMkLst>
            <pc:docMk/>
            <pc:sldMk cId="2182701241" sldId="266"/>
            <ac:spMk id="2" creationId="{556BA748-584B-A1FC-1244-91D1442691AF}"/>
          </ac:spMkLst>
        </pc:spChg>
        <pc:spChg chg="mod">
          <ac:chgData name="Damian Gordon" userId="796278f3-970d-4a3b-8137-dc597a054133" providerId="ADAL" clId="{4B3DE34D-D605-4EAC-832C-480C006C90C4}" dt="2024-05-27T14:55:55.199" v="453" actId="404"/>
          <ac:spMkLst>
            <pc:docMk/>
            <pc:sldMk cId="2182701241" sldId="266"/>
            <ac:spMk id="3" creationId="{2D24021D-508E-AD93-D457-3E22E47B8968}"/>
          </ac:spMkLst>
        </pc:spChg>
        <pc:picChg chg="add mod">
          <ac:chgData name="Damian Gordon" userId="796278f3-970d-4a3b-8137-dc597a054133" providerId="ADAL" clId="{4B3DE34D-D605-4EAC-832C-480C006C90C4}" dt="2024-05-27T15:26:43.482" v="890" actId="167"/>
          <ac:picMkLst>
            <pc:docMk/>
            <pc:sldMk cId="2182701241" sldId="266"/>
            <ac:picMk id="4" creationId="{4D8C7D80-2328-AF60-D70F-4AAEADFB82BA}"/>
          </ac:picMkLst>
        </pc:picChg>
      </pc:sldChg>
      <pc:sldChg chg="addSp modSp add mod">
        <pc:chgData name="Damian Gordon" userId="796278f3-970d-4a3b-8137-dc597a054133" providerId="ADAL" clId="{4B3DE34D-D605-4EAC-832C-480C006C90C4}" dt="2024-05-27T15:26:48.076" v="892" actId="167"/>
        <pc:sldMkLst>
          <pc:docMk/>
          <pc:sldMk cId="4291527698" sldId="267"/>
        </pc:sldMkLst>
        <pc:spChg chg="mod">
          <ac:chgData name="Damian Gordon" userId="796278f3-970d-4a3b-8137-dc597a054133" providerId="ADAL" clId="{4B3DE34D-D605-4EAC-832C-480C006C90C4}" dt="2024-05-27T14:59:16.875" v="524" actId="20577"/>
          <ac:spMkLst>
            <pc:docMk/>
            <pc:sldMk cId="4291527698" sldId="267"/>
            <ac:spMk id="2" creationId="{556BA748-584B-A1FC-1244-91D1442691AF}"/>
          </ac:spMkLst>
        </pc:spChg>
        <pc:spChg chg="mod">
          <ac:chgData name="Damian Gordon" userId="796278f3-970d-4a3b-8137-dc597a054133" providerId="ADAL" clId="{4B3DE34D-D605-4EAC-832C-480C006C90C4}" dt="2024-05-27T14:56:40.803" v="468" actId="20577"/>
          <ac:spMkLst>
            <pc:docMk/>
            <pc:sldMk cId="4291527698" sldId="267"/>
            <ac:spMk id="3" creationId="{2D24021D-508E-AD93-D457-3E22E47B8968}"/>
          </ac:spMkLst>
        </pc:spChg>
        <pc:picChg chg="add mod">
          <ac:chgData name="Damian Gordon" userId="796278f3-970d-4a3b-8137-dc597a054133" providerId="ADAL" clId="{4B3DE34D-D605-4EAC-832C-480C006C90C4}" dt="2024-05-27T15:26:48.076" v="892" actId="167"/>
          <ac:picMkLst>
            <pc:docMk/>
            <pc:sldMk cId="4291527698" sldId="267"/>
            <ac:picMk id="4" creationId="{97B00FAE-E70B-5B36-F396-3B1674A636D5}"/>
          </ac:picMkLst>
        </pc:picChg>
      </pc:sldChg>
      <pc:sldChg chg="addSp modSp add mod">
        <pc:chgData name="Damian Gordon" userId="796278f3-970d-4a3b-8137-dc597a054133" providerId="ADAL" clId="{4B3DE34D-D605-4EAC-832C-480C006C90C4}" dt="2024-05-27T15:26:52.827" v="894" actId="167"/>
        <pc:sldMkLst>
          <pc:docMk/>
          <pc:sldMk cId="2635752808" sldId="268"/>
        </pc:sldMkLst>
        <pc:spChg chg="mod">
          <ac:chgData name="Damian Gordon" userId="796278f3-970d-4a3b-8137-dc597a054133" providerId="ADAL" clId="{4B3DE34D-D605-4EAC-832C-480C006C90C4}" dt="2024-05-27T14:59:25.279" v="528" actId="20577"/>
          <ac:spMkLst>
            <pc:docMk/>
            <pc:sldMk cId="2635752808" sldId="268"/>
            <ac:spMk id="2" creationId="{556BA748-584B-A1FC-1244-91D1442691AF}"/>
          </ac:spMkLst>
        </pc:spChg>
        <pc:spChg chg="mod">
          <ac:chgData name="Damian Gordon" userId="796278f3-970d-4a3b-8137-dc597a054133" providerId="ADAL" clId="{4B3DE34D-D605-4EAC-832C-480C006C90C4}" dt="2024-05-27T14:57:12.281" v="475" actId="115"/>
          <ac:spMkLst>
            <pc:docMk/>
            <pc:sldMk cId="2635752808" sldId="268"/>
            <ac:spMk id="3" creationId="{2D24021D-508E-AD93-D457-3E22E47B8968}"/>
          </ac:spMkLst>
        </pc:spChg>
        <pc:picChg chg="add mod">
          <ac:chgData name="Damian Gordon" userId="796278f3-970d-4a3b-8137-dc597a054133" providerId="ADAL" clId="{4B3DE34D-D605-4EAC-832C-480C006C90C4}" dt="2024-05-27T15:26:52.827" v="894" actId="167"/>
          <ac:picMkLst>
            <pc:docMk/>
            <pc:sldMk cId="2635752808" sldId="268"/>
            <ac:picMk id="4" creationId="{86CF39CD-9323-90ED-AEC4-4FC32FF7530E}"/>
          </ac:picMkLst>
        </pc:picChg>
      </pc:sldChg>
      <pc:sldChg chg="addSp modSp add mod">
        <pc:chgData name="Damian Gordon" userId="796278f3-970d-4a3b-8137-dc597a054133" providerId="ADAL" clId="{4B3DE34D-D605-4EAC-832C-480C006C90C4}" dt="2024-05-27T15:26:57.083" v="896" actId="167"/>
        <pc:sldMkLst>
          <pc:docMk/>
          <pc:sldMk cId="3552182851" sldId="269"/>
        </pc:sldMkLst>
        <pc:spChg chg="mod">
          <ac:chgData name="Damian Gordon" userId="796278f3-970d-4a3b-8137-dc597a054133" providerId="ADAL" clId="{4B3DE34D-D605-4EAC-832C-480C006C90C4}" dt="2024-05-27T14:59:32.605" v="530" actId="20577"/>
          <ac:spMkLst>
            <pc:docMk/>
            <pc:sldMk cId="3552182851" sldId="269"/>
            <ac:spMk id="2" creationId="{556BA748-584B-A1FC-1244-91D1442691AF}"/>
          </ac:spMkLst>
        </pc:spChg>
        <pc:spChg chg="mod">
          <ac:chgData name="Damian Gordon" userId="796278f3-970d-4a3b-8137-dc597a054133" providerId="ADAL" clId="{4B3DE34D-D605-4EAC-832C-480C006C90C4}" dt="2024-05-27T14:57:46.423" v="488" actId="27636"/>
          <ac:spMkLst>
            <pc:docMk/>
            <pc:sldMk cId="3552182851" sldId="269"/>
            <ac:spMk id="3" creationId="{2D24021D-508E-AD93-D457-3E22E47B8968}"/>
          </ac:spMkLst>
        </pc:spChg>
        <pc:picChg chg="add mod">
          <ac:chgData name="Damian Gordon" userId="796278f3-970d-4a3b-8137-dc597a054133" providerId="ADAL" clId="{4B3DE34D-D605-4EAC-832C-480C006C90C4}" dt="2024-05-27T15:26:57.083" v="896" actId="167"/>
          <ac:picMkLst>
            <pc:docMk/>
            <pc:sldMk cId="3552182851" sldId="269"/>
            <ac:picMk id="4" creationId="{122EEF4E-B9BA-1308-C9E3-C9AE3A43F5BE}"/>
          </ac:picMkLst>
        </pc:picChg>
      </pc:sldChg>
      <pc:sldChg chg="addSp modSp add mod">
        <pc:chgData name="Damian Gordon" userId="796278f3-970d-4a3b-8137-dc597a054133" providerId="ADAL" clId="{4B3DE34D-D605-4EAC-832C-480C006C90C4}" dt="2024-05-27T15:27:24.807" v="906" actId="167"/>
        <pc:sldMkLst>
          <pc:docMk/>
          <pc:sldMk cId="3701803327" sldId="270"/>
        </pc:sldMkLst>
        <pc:spChg chg="mod">
          <ac:chgData name="Damian Gordon" userId="796278f3-970d-4a3b-8137-dc597a054133" providerId="ADAL" clId="{4B3DE34D-D605-4EAC-832C-480C006C90C4}" dt="2024-05-27T15:09:30.373" v="545" actId="20577"/>
          <ac:spMkLst>
            <pc:docMk/>
            <pc:sldMk cId="3701803327" sldId="270"/>
            <ac:spMk id="2" creationId="{556BA748-584B-A1FC-1244-91D1442691AF}"/>
          </ac:spMkLst>
        </pc:spChg>
        <pc:spChg chg="mod">
          <ac:chgData name="Damian Gordon" userId="796278f3-970d-4a3b-8137-dc597a054133" providerId="ADAL" clId="{4B3DE34D-D605-4EAC-832C-480C006C90C4}" dt="2024-05-27T15:22:43.352" v="844" actId="20577"/>
          <ac:spMkLst>
            <pc:docMk/>
            <pc:sldMk cId="3701803327" sldId="270"/>
            <ac:spMk id="3" creationId="{2D24021D-508E-AD93-D457-3E22E47B8968}"/>
          </ac:spMkLst>
        </pc:spChg>
        <pc:picChg chg="add mod">
          <ac:chgData name="Damian Gordon" userId="796278f3-970d-4a3b-8137-dc597a054133" providerId="ADAL" clId="{4B3DE34D-D605-4EAC-832C-480C006C90C4}" dt="2024-05-27T15:27:24.807" v="906" actId="167"/>
          <ac:picMkLst>
            <pc:docMk/>
            <pc:sldMk cId="3701803327" sldId="270"/>
            <ac:picMk id="4" creationId="{BD27B784-77DB-6D66-09CC-5B4DCE1FB418}"/>
          </ac:picMkLst>
        </pc:picChg>
      </pc:sldChg>
      <pc:sldChg chg="addSp modSp add mod ord">
        <pc:chgData name="Damian Gordon" userId="796278f3-970d-4a3b-8137-dc597a054133" providerId="ADAL" clId="{4B3DE34D-D605-4EAC-832C-480C006C90C4}" dt="2024-05-27T15:27:01.754" v="898" actId="167"/>
        <pc:sldMkLst>
          <pc:docMk/>
          <pc:sldMk cId="3368712619" sldId="271"/>
        </pc:sldMkLst>
        <pc:spChg chg="mod">
          <ac:chgData name="Damian Gordon" userId="796278f3-970d-4a3b-8137-dc597a054133" providerId="ADAL" clId="{4B3DE34D-D605-4EAC-832C-480C006C90C4}" dt="2024-05-27T15:16:04.187" v="639" actId="20577"/>
          <ac:spMkLst>
            <pc:docMk/>
            <pc:sldMk cId="3368712619" sldId="271"/>
            <ac:spMk id="2" creationId="{556BA748-584B-A1FC-1244-91D1442691AF}"/>
          </ac:spMkLst>
        </pc:spChg>
        <pc:spChg chg="mod">
          <ac:chgData name="Damian Gordon" userId="796278f3-970d-4a3b-8137-dc597a054133" providerId="ADAL" clId="{4B3DE34D-D605-4EAC-832C-480C006C90C4}" dt="2024-05-27T15:14:30.236" v="624" actId="27636"/>
          <ac:spMkLst>
            <pc:docMk/>
            <pc:sldMk cId="3368712619" sldId="271"/>
            <ac:spMk id="3" creationId="{2D24021D-508E-AD93-D457-3E22E47B8968}"/>
          </ac:spMkLst>
        </pc:spChg>
        <pc:picChg chg="add mod">
          <ac:chgData name="Damian Gordon" userId="796278f3-970d-4a3b-8137-dc597a054133" providerId="ADAL" clId="{4B3DE34D-D605-4EAC-832C-480C006C90C4}" dt="2024-05-27T15:27:01.754" v="898" actId="167"/>
          <ac:picMkLst>
            <pc:docMk/>
            <pc:sldMk cId="3368712619" sldId="271"/>
            <ac:picMk id="4" creationId="{6D4E1F61-5AAC-277E-F2F7-AE57FDA15967}"/>
          </ac:picMkLst>
        </pc:picChg>
      </pc:sldChg>
      <pc:sldChg chg="addSp modSp add mod ord">
        <pc:chgData name="Damian Gordon" userId="796278f3-970d-4a3b-8137-dc597a054133" providerId="ADAL" clId="{4B3DE34D-D605-4EAC-832C-480C006C90C4}" dt="2024-05-27T15:27:11.699" v="902" actId="167"/>
        <pc:sldMkLst>
          <pc:docMk/>
          <pc:sldMk cId="2734139410" sldId="272"/>
        </pc:sldMkLst>
        <pc:spChg chg="mod">
          <ac:chgData name="Damian Gordon" userId="796278f3-970d-4a3b-8137-dc597a054133" providerId="ADAL" clId="{4B3DE34D-D605-4EAC-832C-480C006C90C4}" dt="2024-05-27T15:16:16.889" v="647" actId="20577"/>
          <ac:spMkLst>
            <pc:docMk/>
            <pc:sldMk cId="2734139410" sldId="272"/>
            <ac:spMk id="2" creationId="{556BA748-584B-A1FC-1244-91D1442691AF}"/>
          </ac:spMkLst>
        </pc:spChg>
        <pc:spChg chg="mod">
          <ac:chgData name="Damian Gordon" userId="796278f3-970d-4a3b-8137-dc597a054133" providerId="ADAL" clId="{4B3DE34D-D605-4EAC-832C-480C006C90C4}" dt="2024-05-27T15:15:23.482" v="633" actId="11"/>
          <ac:spMkLst>
            <pc:docMk/>
            <pc:sldMk cId="2734139410" sldId="272"/>
            <ac:spMk id="3" creationId="{2D24021D-508E-AD93-D457-3E22E47B8968}"/>
          </ac:spMkLst>
        </pc:spChg>
        <pc:picChg chg="add mod">
          <ac:chgData name="Damian Gordon" userId="796278f3-970d-4a3b-8137-dc597a054133" providerId="ADAL" clId="{4B3DE34D-D605-4EAC-832C-480C006C90C4}" dt="2024-05-27T15:27:11.699" v="902" actId="167"/>
          <ac:picMkLst>
            <pc:docMk/>
            <pc:sldMk cId="2734139410" sldId="272"/>
            <ac:picMk id="4" creationId="{4D96556F-DD0C-3F62-99EF-BB1C826C6173}"/>
          </ac:picMkLst>
        </pc:picChg>
      </pc:sldChg>
      <pc:sldChg chg="addSp modSp add mod ord">
        <pc:chgData name="Damian Gordon" userId="796278f3-970d-4a3b-8137-dc597a054133" providerId="ADAL" clId="{4B3DE34D-D605-4EAC-832C-480C006C90C4}" dt="2024-05-27T15:27:07.436" v="900" actId="167"/>
        <pc:sldMkLst>
          <pc:docMk/>
          <pc:sldMk cId="1220893861" sldId="273"/>
        </pc:sldMkLst>
        <pc:spChg chg="mod">
          <ac:chgData name="Damian Gordon" userId="796278f3-970d-4a3b-8137-dc597a054133" providerId="ADAL" clId="{4B3DE34D-D605-4EAC-832C-480C006C90C4}" dt="2024-05-27T15:16:10.654" v="643" actId="20577"/>
          <ac:spMkLst>
            <pc:docMk/>
            <pc:sldMk cId="1220893861" sldId="273"/>
            <ac:spMk id="2" creationId="{556BA748-584B-A1FC-1244-91D1442691AF}"/>
          </ac:spMkLst>
        </pc:spChg>
        <pc:spChg chg="mod">
          <ac:chgData name="Damian Gordon" userId="796278f3-970d-4a3b-8137-dc597a054133" providerId="ADAL" clId="{4B3DE34D-D605-4EAC-832C-480C006C90C4}" dt="2024-05-27T15:14:21.322" v="622" actId="20577"/>
          <ac:spMkLst>
            <pc:docMk/>
            <pc:sldMk cId="1220893861" sldId="273"/>
            <ac:spMk id="3" creationId="{2D24021D-508E-AD93-D457-3E22E47B8968}"/>
          </ac:spMkLst>
        </pc:spChg>
        <pc:picChg chg="add mod">
          <ac:chgData name="Damian Gordon" userId="796278f3-970d-4a3b-8137-dc597a054133" providerId="ADAL" clId="{4B3DE34D-D605-4EAC-832C-480C006C90C4}" dt="2024-05-27T15:27:07.436" v="900" actId="167"/>
          <ac:picMkLst>
            <pc:docMk/>
            <pc:sldMk cId="1220893861" sldId="273"/>
            <ac:picMk id="4" creationId="{66ED4B99-FC3B-7986-66D0-70E5463DCC8E}"/>
          </ac:picMkLst>
        </pc:picChg>
      </pc:sldChg>
      <pc:sldChg chg="addSp modSp add mod ord">
        <pc:chgData name="Damian Gordon" userId="796278f3-970d-4a3b-8137-dc597a054133" providerId="ADAL" clId="{4B3DE34D-D605-4EAC-832C-480C006C90C4}" dt="2024-05-27T15:27:19.892" v="904" actId="167"/>
        <pc:sldMkLst>
          <pc:docMk/>
          <pc:sldMk cId="192307870" sldId="274"/>
        </pc:sldMkLst>
        <pc:spChg chg="mod">
          <ac:chgData name="Damian Gordon" userId="796278f3-970d-4a3b-8137-dc597a054133" providerId="ADAL" clId="{4B3DE34D-D605-4EAC-832C-480C006C90C4}" dt="2024-05-27T15:16:22.895" v="651" actId="20577"/>
          <ac:spMkLst>
            <pc:docMk/>
            <pc:sldMk cId="192307870" sldId="274"/>
            <ac:spMk id="2" creationId="{556BA748-584B-A1FC-1244-91D1442691AF}"/>
          </ac:spMkLst>
        </pc:spChg>
        <pc:spChg chg="mod">
          <ac:chgData name="Damian Gordon" userId="796278f3-970d-4a3b-8137-dc597a054133" providerId="ADAL" clId="{4B3DE34D-D605-4EAC-832C-480C006C90C4}" dt="2024-05-27T15:15:47.104" v="637" actId="11"/>
          <ac:spMkLst>
            <pc:docMk/>
            <pc:sldMk cId="192307870" sldId="274"/>
            <ac:spMk id="3" creationId="{2D24021D-508E-AD93-D457-3E22E47B8968}"/>
          </ac:spMkLst>
        </pc:spChg>
        <pc:picChg chg="add mod">
          <ac:chgData name="Damian Gordon" userId="796278f3-970d-4a3b-8137-dc597a054133" providerId="ADAL" clId="{4B3DE34D-D605-4EAC-832C-480C006C90C4}" dt="2024-05-27T15:27:19.892" v="904" actId="167"/>
          <ac:picMkLst>
            <pc:docMk/>
            <pc:sldMk cId="192307870" sldId="274"/>
            <ac:picMk id="4" creationId="{506D498E-0688-686C-3057-6C533D3BAAB5}"/>
          </ac:picMkLst>
        </pc:picChg>
      </pc:sldChg>
      <pc:sldChg chg="addSp delSp modSp add mod">
        <pc:chgData name="Damian Gordon" userId="796278f3-970d-4a3b-8137-dc597a054133" providerId="ADAL" clId="{4B3DE34D-D605-4EAC-832C-480C006C90C4}" dt="2024-05-27T15:29:00.982" v="1004" actId="1035"/>
        <pc:sldMkLst>
          <pc:docMk/>
          <pc:sldMk cId="1282645631" sldId="275"/>
        </pc:sldMkLst>
        <pc:spChg chg="mod">
          <ac:chgData name="Damian Gordon" userId="796278f3-970d-4a3b-8137-dc597a054133" providerId="ADAL" clId="{4B3DE34D-D605-4EAC-832C-480C006C90C4}" dt="2024-05-27T15:17:05.892" v="670" actId="20577"/>
          <ac:spMkLst>
            <pc:docMk/>
            <pc:sldMk cId="1282645631" sldId="275"/>
            <ac:spMk id="2" creationId="{556BA748-584B-A1FC-1244-91D1442691AF}"/>
          </ac:spMkLst>
        </pc:spChg>
        <pc:spChg chg="del">
          <ac:chgData name="Damian Gordon" userId="796278f3-970d-4a3b-8137-dc597a054133" providerId="ADAL" clId="{4B3DE34D-D605-4EAC-832C-480C006C90C4}" dt="2024-05-27T15:17:10.303" v="671" actId="478"/>
          <ac:spMkLst>
            <pc:docMk/>
            <pc:sldMk cId="1282645631" sldId="275"/>
            <ac:spMk id="3" creationId="{2D24021D-508E-AD93-D457-3E22E47B8968}"/>
          </ac:spMkLst>
        </pc:spChg>
        <pc:spChg chg="add del mod">
          <ac:chgData name="Damian Gordon" userId="796278f3-970d-4a3b-8137-dc597a054133" providerId="ADAL" clId="{4B3DE34D-D605-4EAC-832C-480C006C90C4}" dt="2024-05-27T15:17:12.262" v="672" actId="478"/>
          <ac:spMkLst>
            <pc:docMk/>
            <pc:sldMk cId="1282645631" sldId="275"/>
            <ac:spMk id="5" creationId="{8FC67F9E-359F-B035-E30A-6F8B5FC43B75}"/>
          </ac:spMkLst>
        </pc:spChg>
        <pc:spChg chg="add mod">
          <ac:chgData name="Damian Gordon" userId="796278f3-970d-4a3b-8137-dc597a054133" providerId="ADAL" clId="{4B3DE34D-D605-4EAC-832C-480C006C90C4}" dt="2024-05-27T15:29:00.982" v="1004" actId="1035"/>
          <ac:spMkLst>
            <pc:docMk/>
            <pc:sldMk cId="1282645631" sldId="275"/>
            <ac:spMk id="6" creationId="{C908F4CE-875B-5F21-09C2-B7B503D19EDB}"/>
          </ac:spMkLst>
        </pc:spChg>
        <pc:spChg chg="add mod">
          <ac:chgData name="Damian Gordon" userId="796278f3-970d-4a3b-8137-dc597a054133" providerId="ADAL" clId="{4B3DE34D-D605-4EAC-832C-480C006C90C4}" dt="2024-05-27T15:29:00.982" v="1004" actId="1035"/>
          <ac:spMkLst>
            <pc:docMk/>
            <pc:sldMk cId="1282645631" sldId="275"/>
            <ac:spMk id="7" creationId="{771DB4F3-67C4-6170-E377-1E8D693FEBB9}"/>
          </ac:spMkLst>
        </pc:spChg>
        <pc:spChg chg="add mod ord">
          <ac:chgData name="Damian Gordon" userId="796278f3-970d-4a3b-8137-dc597a054133" providerId="ADAL" clId="{4B3DE34D-D605-4EAC-832C-480C006C90C4}" dt="2024-05-27T15:28:45.138" v="979" actId="207"/>
          <ac:spMkLst>
            <pc:docMk/>
            <pc:sldMk cId="1282645631" sldId="275"/>
            <ac:spMk id="8" creationId="{08D51DE3-BE9C-13E1-E9AB-384D178A9198}"/>
          </ac:spMkLst>
        </pc:spChg>
        <pc:picChg chg="add mod">
          <ac:chgData name="Damian Gordon" userId="796278f3-970d-4a3b-8137-dc597a054133" providerId="ADAL" clId="{4B3DE34D-D605-4EAC-832C-480C006C90C4}" dt="2024-05-27T15:27:30.595" v="908" actId="167"/>
          <ac:picMkLst>
            <pc:docMk/>
            <pc:sldMk cId="1282645631" sldId="275"/>
            <ac:picMk id="9" creationId="{C87BF36A-DE93-EFEC-969D-98A7A01F4988}"/>
          </ac:picMkLst>
        </pc:picChg>
        <pc:picChg chg="add mod">
          <ac:chgData name="Damian Gordon" userId="796278f3-970d-4a3b-8137-dc597a054133" providerId="ADAL" clId="{4B3DE34D-D605-4EAC-832C-480C006C90C4}" dt="2024-05-27T15:29:00.982" v="1004" actId="1035"/>
          <ac:picMkLst>
            <pc:docMk/>
            <pc:sldMk cId="1282645631" sldId="275"/>
            <ac:picMk id="3074" creationId="{B36111F7-A721-B8B3-9BA0-1D28F4F3E987}"/>
          </ac:picMkLst>
        </pc:picChg>
        <pc:picChg chg="add mod">
          <ac:chgData name="Damian Gordon" userId="796278f3-970d-4a3b-8137-dc597a054133" providerId="ADAL" clId="{4B3DE34D-D605-4EAC-832C-480C006C90C4}" dt="2024-05-27T15:29:00.982" v="1004" actId="1035"/>
          <ac:picMkLst>
            <pc:docMk/>
            <pc:sldMk cId="1282645631" sldId="275"/>
            <ac:picMk id="3076" creationId="{486BDC3F-F51C-10A3-D9DC-408C48F3F909}"/>
          </ac:picMkLst>
        </pc:picChg>
        <pc:picChg chg="add mod">
          <ac:chgData name="Damian Gordon" userId="796278f3-970d-4a3b-8137-dc597a054133" providerId="ADAL" clId="{4B3DE34D-D605-4EAC-832C-480C006C90C4}" dt="2024-05-27T15:28:50.188" v="981" actId="14100"/>
          <ac:picMkLst>
            <pc:docMk/>
            <pc:sldMk cId="1282645631" sldId="275"/>
            <ac:picMk id="3078" creationId="{53D2E5B9-4129-0824-BFC8-1FEFEC700042}"/>
          </ac:picMkLst>
        </pc:picChg>
      </pc:sldChg>
    </pc:docChg>
  </pc:docChgLst>
  <pc:docChgLst>
    <pc:chgData name="Damian Gordon" userId="796278f3-970d-4a3b-8137-dc597a054133" providerId="ADAL" clId="{6C3C4689-DBEB-4494-A627-458BF867F015}"/>
    <pc:docChg chg="modSld">
      <pc:chgData name="Damian Gordon" userId="796278f3-970d-4a3b-8137-dc597a054133" providerId="ADAL" clId="{6C3C4689-DBEB-4494-A627-458BF867F015}" dt="2024-09-13T15:54:30.832" v="1" actId="20577"/>
      <pc:docMkLst>
        <pc:docMk/>
      </pc:docMkLst>
      <pc:sldChg chg="modSp mod">
        <pc:chgData name="Damian Gordon" userId="796278f3-970d-4a3b-8137-dc597a054133" providerId="ADAL" clId="{6C3C4689-DBEB-4494-A627-458BF867F015}" dt="2024-09-13T15:54:30.832" v="1" actId="20577"/>
        <pc:sldMkLst>
          <pc:docMk/>
          <pc:sldMk cId="3805323869" sldId="461"/>
        </pc:sldMkLst>
        <pc:spChg chg="mod">
          <ac:chgData name="Damian Gordon" userId="796278f3-970d-4a3b-8137-dc597a054133" providerId="ADAL" clId="{6C3C4689-DBEB-4494-A627-458BF867F015}" dt="2024-09-13T15:54:30.832" v="1" actId="20577"/>
          <ac:spMkLst>
            <pc:docMk/>
            <pc:sldMk cId="3805323869" sldId="461"/>
            <ac:spMk id="3" creationId="{65FB7804-9015-5659-EC51-9C9121E7260E}"/>
          </ac:spMkLst>
        </pc:spChg>
      </pc:sldChg>
    </pc:docChg>
  </pc:docChgLst>
  <pc:docChgLst>
    <pc:chgData name="Damian Gordon" userId="796278f3-970d-4a3b-8137-dc597a054133" providerId="ADAL" clId="{13490A5C-F9A2-4D78-A1DC-161CFF8B2E53}"/>
    <pc:docChg chg="custSel addSld delSld modSld sldOrd">
      <pc:chgData name="Damian Gordon" userId="796278f3-970d-4a3b-8137-dc597a054133" providerId="ADAL" clId="{13490A5C-F9A2-4D78-A1DC-161CFF8B2E53}" dt="2024-07-05T00:40:31.585" v="56" actId="20577"/>
      <pc:docMkLst>
        <pc:docMk/>
      </pc:docMkLst>
      <pc:sldChg chg="del">
        <pc:chgData name="Damian Gordon" userId="796278f3-970d-4a3b-8137-dc597a054133" providerId="ADAL" clId="{13490A5C-F9A2-4D78-A1DC-161CFF8B2E53}" dt="2024-07-05T00:38:28.067" v="0" actId="47"/>
        <pc:sldMkLst>
          <pc:docMk/>
          <pc:sldMk cId="2126172313" sldId="427"/>
        </pc:sldMkLst>
      </pc:sldChg>
      <pc:sldChg chg="del">
        <pc:chgData name="Damian Gordon" userId="796278f3-970d-4a3b-8137-dc597a054133" providerId="ADAL" clId="{13490A5C-F9A2-4D78-A1DC-161CFF8B2E53}" dt="2024-07-05T00:38:28.067" v="0" actId="47"/>
        <pc:sldMkLst>
          <pc:docMk/>
          <pc:sldMk cId="3444012768" sldId="428"/>
        </pc:sldMkLst>
      </pc:sldChg>
      <pc:sldChg chg="del">
        <pc:chgData name="Damian Gordon" userId="796278f3-970d-4a3b-8137-dc597a054133" providerId="ADAL" clId="{13490A5C-F9A2-4D78-A1DC-161CFF8B2E53}" dt="2024-07-05T00:38:28.067" v="0" actId="47"/>
        <pc:sldMkLst>
          <pc:docMk/>
          <pc:sldMk cId="695405805" sldId="448"/>
        </pc:sldMkLst>
      </pc:sldChg>
      <pc:sldChg chg="del">
        <pc:chgData name="Damian Gordon" userId="796278f3-970d-4a3b-8137-dc597a054133" providerId="ADAL" clId="{13490A5C-F9A2-4D78-A1DC-161CFF8B2E53}" dt="2024-07-05T00:38:28.067" v="0" actId="47"/>
        <pc:sldMkLst>
          <pc:docMk/>
          <pc:sldMk cId="349856633" sldId="480"/>
        </pc:sldMkLst>
      </pc:sldChg>
      <pc:sldChg chg="del">
        <pc:chgData name="Damian Gordon" userId="796278f3-970d-4a3b-8137-dc597a054133" providerId="ADAL" clId="{13490A5C-F9A2-4D78-A1DC-161CFF8B2E53}" dt="2024-07-05T00:38:28.067" v="0" actId="47"/>
        <pc:sldMkLst>
          <pc:docMk/>
          <pc:sldMk cId="848709099" sldId="486"/>
        </pc:sldMkLst>
      </pc:sldChg>
      <pc:sldChg chg="del">
        <pc:chgData name="Damian Gordon" userId="796278f3-970d-4a3b-8137-dc597a054133" providerId="ADAL" clId="{13490A5C-F9A2-4D78-A1DC-161CFF8B2E53}" dt="2024-07-05T00:38:28.067" v="0" actId="47"/>
        <pc:sldMkLst>
          <pc:docMk/>
          <pc:sldMk cId="1679135151" sldId="487"/>
        </pc:sldMkLst>
      </pc:sldChg>
      <pc:sldChg chg="modSp add ord">
        <pc:chgData name="Damian Gordon" userId="796278f3-970d-4a3b-8137-dc597a054133" providerId="ADAL" clId="{13490A5C-F9A2-4D78-A1DC-161CFF8B2E53}" dt="2024-07-05T00:40:31.585" v="56" actId="20577"/>
        <pc:sldMkLst>
          <pc:docMk/>
          <pc:sldMk cId="734396448" sldId="507"/>
        </pc:sldMkLst>
        <pc:spChg chg="mod">
          <ac:chgData name="Damian Gordon" userId="796278f3-970d-4a3b-8137-dc597a054133" providerId="ADAL" clId="{13490A5C-F9A2-4D78-A1DC-161CFF8B2E53}" dt="2024-07-05T00:40:31.585" v="56" actId="20577"/>
          <ac:spMkLst>
            <pc:docMk/>
            <pc:sldMk cId="734396448" sldId="507"/>
            <ac:spMk id="11" creationId="{7C08DDC7-0428-F3D5-02A2-A178A4166046}"/>
          </ac:spMkLst>
        </pc:spChg>
      </pc:sldChg>
      <pc:sldChg chg="addSp delSp modSp new del mod modClrScheme chgLayout">
        <pc:chgData name="Damian Gordon" userId="796278f3-970d-4a3b-8137-dc597a054133" providerId="ADAL" clId="{13490A5C-F9A2-4D78-A1DC-161CFF8B2E53}" dt="2024-07-05T00:40:10.041" v="34" actId="47"/>
        <pc:sldMkLst>
          <pc:docMk/>
          <pc:sldMk cId="3226372601" sldId="507"/>
        </pc:sldMkLst>
        <pc:spChg chg="del mod">
          <ac:chgData name="Damian Gordon" userId="796278f3-970d-4a3b-8137-dc597a054133" providerId="ADAL" clId="{13490A5C-F9A2-4D78-A1DC-161CFF8B2E53}" dt="2024-07-05T00:39:24.416" v="16" actId="478"/>
          <ac:spMkLst>
            <pc:docMk/>
            <pc:sldMk cId="3226372601" sldId="507"/>
            <ac:spMk id="2" creationId="{A1F93A9C-8FF9-ABF9-DC7D-B93B5BAB9C1F}"/>
          </ac:spMkLst>
        </pc:spChg>
        <pc:spChg chg="del">
          <ac:chgData name="Damian Gordon" userId="796278f3-970d-4a3b-8137-dc597a054133" providerId="ADAL" clId="{13490A5C-F9A2-4D78-A1DC-161CFF8B2E53}" dt="2024-07-05T00:38:42.982" v="15" actId="478"/>
          <ac:spMkLst>
            <pc:docMk/>
            <pc:sldMk cId="3226372601" sldId="507"/>
            <ac:spMk id="3" creationId="{C731FFFB-E5E6-E459-E11C-45334F071F2E}"/>
          </ac:spMkLst>
        </pc:spChg>
        <pc:spChg chg="add del mod">
          <ac:chgData name="Damian Gordon" userId="796278f3-970d-4a3b-8137-dc597a054133" providerId="ADAL" clId="{13490A5C-F9A2-4D78-A1DC-161CFF8B2E53}" dt="2024-07-05T00:39:25.549" v="17" actId="478"/>
          <ac:spMkLst>
            <pc:docMk/>
            <pc:sldMk cId="3226372601" sldId="507"/>
            <ac:spMk id="5" creationId="{0CF87B67-A832-A6C1-B0A6-DAD38DB398BD}"/>
          </ac:spMkLst>
        </pc:spChg>
        <pc:spChg chg="add mod">
          <ac:chgData name="Damian Gordon" userId="796278f3-970d-4a3b-8137-dc597a054133" providerId="ADAL" clId="{13490A5C-F9A2-4D78-A1DC-161CFF8B2E53}" dt="2024-07-05T00:39:43.277" v="33" actId="20577"/>
          <ac:spMkLst>
            <pc:docMk/>
            <pc:sldMk cId="3226372601" sldId="507"/>
            <ac:spMk id="6" creationId="{3C4BC830-F134-D36D-7AFC-AFE18F0AECD9}"/>
          </ac:spMkLst>
        </pc:spChg>
      </pc:sldChg>
    </pc:docChg>
  </pc:docChgLst>
  <pc:docChgLst>
    <pc:chgData name="Damian Gordon" userId="796278f3-970d-4a3b-8137-dc597a054133" providerId="ADAL" clId="{F0DFB084-6A17-4B49-9108-90641E04A323}"/>
    <pc:docChg chg="custSel modSld">
      <pc:chgData name="Damian Gordon" userId="796278f3-970d-4a3b-8137-dc597a054133" providerId="ADAL" clId="{F0DFB084-6A17-4B49-9108-90641E04A323}" dt="2024-07-05T00:41:28.555" v="15" actId="20577"/>
      <pc:docMkLst>
        <pc:docMk/>
      </pc:docMkLst>
      <pc:sldChg chg="modSp mod">
        <pc:chgData name="Damian Gordon" userId="796278f3-970d-4a3b-8137-dc597a054133" providerId="ADAL" clId="{F0DFB084-6A17-4B49-9108-90641E04A323}" dt="2024-07-05T00:41:28.555" v="15" actId="20577"/>
        <pc:sldMkLst>
          <pc:docMk/>
          <pc:sldMk cId="1941464876" sldId="256"/>
        </pc:sldMkLst>
        <pc:spChg chg="mod">
          <ac:chgData name="Damian Gordon" userId="796278f3-970d-4a3b-8137-dc597a054133" providerId="ADAL" clId="{F0DFB084-6A17-4B49-9108-90641E04A323}" dt="2024-07-05T00:41:28.555" v="15" actId="20577"/>
          <ac:spMkLst>
            <pc:docMk/>
            <pc:sldMk cId="1941464876" sldId="256"/>
            <ac:spMk id="2" creationId="{2AFAF802-1FD5-1E70-940A-2DF641692805}"/>
          </ac:spMkLst>
        </pc:spChg>
      </pc:sldChg>
    </pc:docChg>
  </pc:docChgLst>
  <pc:docChgLst>
    <pc:chgData name="Damian Gordon" userId="796278f3-970d-4a3b-8137-dc597a054133" providerId="ADAL" clId="{91098114-DB80-49B4-90E0-86E578A1CDF1}"/>
    <pc:docChg chg="undo redo custSel addSld delSld modSld sldOrd">
      <pc:chgData name="Damian Gordon" userId="796278f3-970d-4a3b-8137-dc597a054133" providerId="ADAL" clId="{91098114-DB80-49B4-90E0-86E578A1CDF1}" dt="2024-11-05T09:57:16.236" v="8372" actId="20577"/>
      <pc:docMkLst>
        <pc:docMk/>
      </pc:docMkLst>
      <pc:sldChg chg="modSp mod">
        <pc:chgData name="Damian Gordon" userId="796278f3-970d-4a3b-8137-dc597a054133" providerId="ADAL" clId="{91098114-DB80-49B4-90E0-86E578A1CDF1}" dt="2024-10-28T13:20:16.877" v="649" actId="20577"/>
        <pc:sldMkLst>
          <pc:docMk/>
          <pc:sldMk cId="1941464876" sldId="256"/>
        </pc:sldMkLst>
        <pc:spChg chg="mod">
          <ac:chgData name="Damian Gordon" userId="796278f3-970d-4a3b-8137-dc597a054133" providerId="ADAL" clId="{91098114-DB80-49B4-90E0-86E578A1CDF1}" dt="2024-10-28T13:20:16.877" v="649" actId="20577"/>
          <ac:spMkLst>
            <pc:docMk/>
            <pc:sldMk cId="1941464876" sldId="256"/>
            <ac:spMk id="2" creationId="{2AFAF802-1FD5-1E70-940A-2DF641692805}"/>
          </ac:spMkLst>
        </pc:spChg>
      </pc:sldChg>
      <pc:sldChg chg="modSp mod">
        <pc:chgData name="Damian Gordon" userId="796278f3-970d-4a3b-8137-dc597a054133" providerId="ADAL" clId="{91098114-DB80-49B4-90E0-86E578A1CDF1}" dt="2024-10-31T11:48:51.215" v="7864" actId="27636"/>
        <pc:sldMkLst>
          <pc:docMk/>
          <pc:sldMk cId="321388942" sldId="259"/>
        </pc:sldMkLst>
        <pc:spChg chg="mod">
          <ac:chgData name="Damian Gordon" userId="796278f3-970d-4a3b-8137-dc597a054133" providerId="ADAL" clId="{91098114-DB80-49B4-90E0-86E578A1CDF1}" dt="2024-10-31T11:48:51.215" v="7864" actId="27636"/>
          <ac:spMkLst>
            <pc:docMk/>
            <pc:sldMk cId="321388942" sldId="259"/>
            <ac:spMk id="3" creationId="{65FB7804-9015-5659-EC51-9C9121E7260E}"/>
          </ac:spMkLst>
        </pc:spChg>
      </pc:sldChg>
      <pc:sldChg chg="del">
        <pc:chgData name="Damian Gordon" userId="796278f3-970d-4a3b-8137-dc597a054133" providerId="ADAL" clId="{91098114-DB80-49B4-90E0-86E578A1CDF1}" dt="2024-10-31T01:10:01.847" v="5762" actId="47"/>
        <pc:sldMkLst>
          <pc:docMk/>
          <pc:sldMk cId="0" sldId="271"/>
        </pc:sldMkLst>
      </pc:sldChg>
      <pc:sldChg chg="del">
        <pc:chgData name="Damian Gordon" userId="796278f3-970d-4a3b-8137-dc597a054133" providerId="ADAL" clId="{91098114-DB80-49B4-90E0-86E578A1CDF1}" dt="2024-10-31T01:10:01.847" v="5762" actId="47"/>
        <pc:sldMkLst>
          <pc:docMk/>
          <pc:sldMk cId="2931273747" sldId="320"/>
        </pc:sldMkLst>
      </pc:sldChg>
      <pc:sldChg chg="del">
        <pc:chgData name="Damian Gordon" userId="796278f3-970d-4a3b-8137-dc597a054133" providerId="ADAL" clId="{91098114-DB80-49B4-90E0-86E578A1CDF1}" dt="2024-10-29T11:09:26.986" v="654" actId="47"/>
        <pc:sldMkLst>
          <pc:docMk/>
          <pc:sldMk cId="1898965013" sldId="426"/>
        </pc:sldMkLst>
      </pc:sldChg>
      <pc:sldChg chg="addSp delSp modSp mod">
        <pc:chgData name="Damian Gordon" userId="796278f3-970d-4a3b-8137-dc597a054133" providerId="ADAL" clId="{91098114-DB80-49B4-90E0-86E578A1CDF1}" dt="2024-10-31T01:52:27.300" v="6588" actId="20577"/>
        <pc:sldMkLst>
          <pc:docMk/>
          <pc:sldMk cId="3735875418" sldId="430"/>
        </pc:sldMkLst>
        <pc:spChg chg="mod">
          <ac:chgData name="Damian Gordon" userId="796278f3-970d-4a3b-8137-dc597a054133" providerId="ADAL" clId="{91098114-DB80-49B4-90E0-86E578A1CDF1}" dt="2024-10-31T01:52:27.300" v="6588" actId="20577"/>
          <ac:spMkLst>
            <pc:docMk/>
            <pc:sldMk cId="3735875418" sldId="430"/>
            <ac:spMk id="2" creationId="{2056AC5A-A420-53B3-5ABB-786AD7D29E8B}"/>
          </ac:spMkLst>
        </pc:spChg>
        <pc:spChg chg="mod">
          <ac:chgData name="Damian Gordon" userId="796278f3-970d-4a3b-8137-dc597a054133" providerId="ADAL" clId="{91098114-DB80-49B4-90E0-86E578A1CDF1}" dt="2024-10-31T01:48:29.066" v="6422" actId="20577"/>
          <ac:spMkLst>
            <pc:docMk/>
            <pc:sldMk cId="3735875418" sldId="430"/>
            <ac:spMk id="11" creationId="{4A39A5CF-A551-D041-9247-154101991F6E}"/>
          </ac:spMkLst>
        </pc:spChg>
        <pc:spChg chg="del mod">
          <ac:chgData name="Damian Gordon" userId="796278f3-970d-4a3b-8137-dc597a054133" providerId="ADAL" clId="{91098114-DB80-49B4-90E0-86E578A1CDF1}" dt="2024-10-31T01:49:02.556" v="6435"/>
          <ac:spMkLst>
            <pc:docMk/>
            <pc:sldMk cId="3735875418" sldId="430"/>
            <ac:spMk id="13" creationId="{A9062AB0-6CA5-F091-C564-92C3220CD0B5}"/>
          </ac:spMkLst>
        </pc:spChg>
        <pc:spChg chg="mod">
          <ac:chgData name="Damian Gordon" userId="796278f3-970d-4a3b-8137-dc597a054133" providerId="ADAL" clId="{91098114-DB80-49B4-90E0-86E578A1CDF1}" dt="2024-10-31T01:48:33.286" v="6427" actId="20577"/>
          <ac:spMkLst>
            <pc:docMk/>
            <pc:sldMk cId="3735875418" sldId="430"/>
            <ac:spMk id="16" creationId="{6E15B7BF-1DA4-44FD-CF58-5821E12F0E25}"/>
          </ac:spMkLst>
        </pc:spChg>
        <pc:spChg chg="mod">
          <ac:chgData name="Damian Gordon" userId="796278f3-970d-4a3b-8137-dc597a054133" providerId="ADAL" clId="{91098114-DB80-49B4-90E0-86E578A1CDF1}" dt="2024-10-31T01:49:52.066" v="6463" actId="20577"/>
          <ac:spMkLst>
            <pc:docMk/>
            <pc:sldMk cId="3735875418" sldId="430"/>
            <ac:spMk id="18" creationId="{F48B5508-EDDF-0A60-9C35-12B2171DE5AA}"/>
          </ac:spMkLst>
        </pc:spChg>
        <pc:spChg chg="mod">
          <ac:chgData name="Damian Gordon" userId="796278f3-970d-4a3b-8137-dc597a054133" providerId="ADAL" clId="{91098114-DB80-49B4-90E0-86E578A1CDF1}" dt="2024-10-31T01:49:29.615" v="6439" actId="20577"/>
          <ac:spMkLst>
            <pc:docMk/>
            <pc:sldMk cId="3735875418" sldId="430"/>
            <ac:spMk id="21" creationId="{6C83C9E9-0BF3-8613-9FDB-E1AEF098B274}"/>
          </ac:spMkLst>
        </pc:spChg>
        <pc:spChg chg="del">
          <ac:chgData name="Damian Gordon" userId="796278f3-970d-4a3b-8137-dc597a054133" providerId="ADAL" clId="{91098114-DB80-49B4-90E0-86E578A1CDF1}" dt="2024-10-31T01:49:34.144" v="6440" actId="478"/>
          <ac:spMkLst>
            <pc:docMk/>
            <pc:sldMk cId="3735875418" sldId="430"/>
            <ac:spMk id="23" creationId="{764BCDA7-743A-B525-88BA-04D5CEC6CBD9}"/>
          </ac:spMkLst>
        </pc:spChg>
        <pc:spChg chg="mod">
          <ac:chgData name="Damian Gordon" userId="796278f3-970d-4a3b-8137-dc597a054133" providerId="ADAL" clId="{91098114-DB80-49B4-90E0-86E578A1CDF1}" dt="2024-10-31T01:51:55.242" v="6528" actId="20577"/>
          <ac:spMkLst>
            <pc:docMk/>
            <pc:sldMk cId="3735875418" sldId="430"/>
            <ac:spMk id="26" creationId="{8962E56C-D193-6578-2FDB-6D19D5EB17C3}"/>
          </ac:spMkLst>
        </pc:spChg>
        <pc:spChg chg="del">
          <ac:chgData name="Damian Gordon" userId="796278f3-970d-4a3b-8137-dc597a054133" providerId="ADAL" clId="{91098114-DB80-49B4-90E0-86E578A1CDF1}" dt="2024-10-31T01:51:10.942" v="6483" actId="478"/>
          <ac:spMkLst>
            <pc:docMk/>
            <pc:sldMk cId="3735875418" sldId="430"/>
            <ac:spMk id="28" creationId="{BDE70474-5226-150B-4033-DF55BE0F8435}"/>
          </ac:spMkLst>
        </pc:spChg>
        <pc:spChg chg="mod">
          <ac:chgData name="Damian Gordon" userId="796278f3-970d-4a3b-8137-dc597a054133" providerId="ADAL" clId="{91098114-DB80-49B4-90E0-86E578A1CDF1}" dt="2024-10-31T01:51:58.361" v="6533" actId="20577"/>
          <ac:spMkLst>
            <pc:docMk/>
            <pc:sldMk cId="3735875418" sldId="430"/>
            <ac:spMk id="31" creationId="{F816FB59-4255-B72A-3BFC-F4398190B5B9}"/>
          </ac:spMkLst>
        </pc:spChg>
        <pc:spChg chg="mod">
          <ac:chgData name="Damian Gordon" userId="796278f3-970d-4a3b-8137-dc597a054133" providerId="ADAL" clId="{91098114-DB80-49B4-90E0-86E578A1CDF1}" dt="2024-10-31T01:52:18.944" v="6574" actId="1076"/>
          <ac:spMkLst>
            <pc:docMk/>
            <pc:sldMk cId="3735875418" sldId="430"/>
            <ac:spMk id="33" creationId="{E07A16B4-3FCD-F778-217E-C53A464F818A}"/>
          </ac:spMkLst>
        </pc:spChg>
        <pc:spChg chg="add mod">
          <ac:chgData name="Damian Gordon" userId="796278f3-970d-4a3b-8137-dc597a054133" providerId="ADAL" clId="{91098114-DB80-49B4-90E0-86E578A1CDF1}" dt="2024-10-31T01:49:44.911" v="6453" actId="20577"/>
          <ac:spMkLst>
            <pc:docMk/>
            <pc:sldMk cId="3735875418" sldId="430"/>
            <ac:spMk id="34" creationId="{11522755-BC4A-A734-99C3-717E7E4FA0E3}"/>
          </ac:spMkLst>
        </pc:spChg>
        <pc:spChg chg="add mod">
          <ac:chgData name="Damian Gordon" userId="796278f3-970d-4a3b-8137-dc597a054133" providerId="ADAL" clId="{91098114-DB80-49B4-90E0-86E578A1CDF1}" dt="2024-10-31T01:50:25.231" v="6478" actId="20577"/>
          <ac:spMkLst>
            <pc:docMk/>
            <pc:sldMk cId="3735875418" sldId="430"/>
            <ac:spMk id="35" creationId="{657776DD-77C4-D498-E46A-1452368F676A}"/>
          </ac:spMkLst>
        </pc:spChg>
        <pc:spChg chg="add mod">
          <ac:chgData name="Damian Gordon" userId="796278f3-970d-4a3b-8137-dc597a054133" providerId="ADAL" clId="{91098114-DB80-49B4-90E0-86E578A1CDF1}" dt="2024-10-31T01:51:36.894" v="6525" actId="1076"/>
          <ac:spMkLst>
            <pc:docMk/>
            <pc:sldMk cId="3735875418" sldId="430"/>
            <ac:spMk id="36" creationId="{E094CE78-A474-59B2-A5DC-75F349DCBB02}"/>
          </ac:spMkLst>
        </pc:spChg>
      </pc:sldChg>
      <pc:sldChg chg="del">
        <pc:chgData name="Damian Gordon" userId="796278f3-970d-4a3b-8137-dc597a054133" providerId="ADAL" clId="{91098114-DB80-49B4-90E0-86E578A1CDF1}" dt="2024-10-31T01:09:46.180" v="5760" actId="47"/>
        <pc:sldMkLst>
          <pc:docMk/>
          <pc:sldMk cId="3316991471" sldId="453"/>
        </pc:sldMkLst>
      </pc:sldChg>
      <pc:sldChg chg="del">
        <pc:chgData name="Damian Gordon" userId="796278f3-970d-4a3b-8137-dc597a054133" providerId="ADAL" clId="{91098114-DB80-49B4-90E0-86E578A1CDF1}" dt="2024-10-31T01:09:46.180" v="5760" actId="47"/>
        <pc:sldMkLst>
          <pc:docMk/>
          <pc:sldMk cId="904566246" sldId="462"/>
        </pc:sldMkLst>
      </pc:sldChg>
      <pc:sldChg chg="addSp delSp modSp mod">
        <pc:chgData name="Damian Gordon" userId="796278f3-970d-4a3b-8137-dc597a054133" providerId="ADAL" clId="{91098114-DB80-49B4-90E0-86E578A1CDF1}" dt="2024-11-01T19:52:28.523" v="8341" actId="22"/>
        <pc:sldMkLst>
          <pc:docMk/>
          <pc:sldMk cId="1250634738" sldId="478"/>
        </pc:sldMkLst>
        <pc:spChg chg="mod">
          <ac:chgData name="Damian Gordon" userId="796278f3-970d-4a3b-8137-dc597a054133" providerId="ADAL" clId="{91098114-DB80-49B4-90E0-86E578A1CDF1}" dt="2024-10-31T01:20:53.458" v="6045"/>
          <ac:spMkLst>
            <pc:docMk/>
            <pc:sldMk cId="1250634738" sldId="478"/>
            <ac:spMk id="5" creationId="{2BD2EC67-CE5C-DBEB-82DB-79D2DAC9B228}"/>
          </ac:spMkLst>
        </pc:spChg>
        <pc:spChg chg="mod">
          <ac:chgData name="Damian Gordon" userId="796278f3-970d-4a3b-8137-dc597a054133" providerId="ADAL" clId="{91098114-DB80-49B4-90E0-86E578A1CDF1}" dt="2024-10-31T01:24:50.894" v="6062" actId="1076"/>
          <ac:spMkLst>
            <pc:docMk/>
            <pc:sldMk cId="1250634738" sldId="478"/>
            <ac:spMk id="8" creationId="{42D7E195-75FE-4BD4-3EA1-460F6AD06EEC}"/>
          </ac:spMkLst>
        </pc:spChg>
        <pc:spChg chg="mod">
          <ac:chgData name="Damian Gordon" userId="796278f3-970d-4a3b-8137-dc597a054133" providerId="ADAL" clId="{91098114-DB80-49B4-90E0-86E578A1CDF1}" dt="2024-10-31T01:21:47.743" v="6051" actId="113"/>
          <ac:spMkLst>
            <pc:docMk/>
            <pc:sldMk cId="1250634738" sldId="478"/>
            <ac:spMk id="11" creationId="{D9C6C27C-F6E9-0EEC-1FA6-0E7A8E95B226}"/>
          </ac:spMkLst>
        </pc:spChg>
        <pc:spChg chg="mod">
          <ac:chgData name="Damian Gordon" userId="796278f3-970d-4a3b-8137-dc597a054133" providerId="ADAL" clId="{91098114-DB80-49B4-90E0-86E578A1CDF1}" dt="2024-10-31T01:21:34.653" v="6049" actId="113"/>
          <ac:spMkLst>
            <pc:docMk/>
            <pc:sldMk cId="1250634738" sldId="478"/>
            <ac:spMk id="12" creationId="{2A56721C-B472-DECC-F19A-BDF012289C98}"/>
          </ac:spMkLst>
        </pc:spChg>
        <pc:spChg chg="mod">
          <ac:chgData name="Damian Gordon" userId="796278f3-970d-4a3b-8137-dc597a054133" providerId="ADAL" clId="{91098114-DB80-49B4-90E0-86E578A1CDF1}" dt="2024-10-31T01:23:18.844" v="6053" actId="113"/>
          <ac:spMkLst>
            <pc:docMk/>
            <pc:sldMk cId="1250634738" sldId="478"/>
            <ac:spMk id="15" creationId="{3850B39B-0128-D594-6ADF-4364B613531C}"/>
          </ac:spMkLst>
        </pc:spChg>
        <pc:spChg chg="mod">
          <ac:chgData name="Damian Gordon" userId="796278f3-970d-4a3b-8137-dc597a054133" providerId="ADAL" clId="{91098114-DB80-49B4-90E0-86E578A1CDF1}" dt="2024-10-31T01:23:38.682" v="6054"/>
          <ac:spMkLst>
            <pc:docMk/>
            <pc:sldMk cId="1250634738" sldId="478"/>
            <ac:spMk id="16" creationId="{DDED93D8-B178-2D3F-5458-09DA0E96F35D}"/>
          </ac:spMkLst>
        </pc:spChg>
        <pc:spChg chg="mod">
          <ac:chgData name="Damian Gordon" userId="796278f3-970d-4a3b-8137-dc597a054133" providerId="ADAL" clId="{91098114-DB80-49B4-90E0-86E578A1CDF1}" dt="2024-10-31T01:26:35.523" v="6091" actId="20577"/>
          <ac:spMkLst>
            <pc:docMk/>
            <pc:sldMk cId="1250634738" sldId="478"/>
            <ac:spMk id="17" creationId="{A3098C08-474B-6D96-A15A-77C34449CDB4}"/>
          </ac:spMkLst>
        </pc:spChg>
        <pc:picChg chg="add mod ord">
          <ac:chgData name="Damian Gordon" userId="796278f3-970d-4a3b-8137-dc597a054133" providerId="ADAL" clId="{91098114-DB80-49B4-90E0-86E578A1CDF1}" dt="2024-10-31T01:24:24.492" v="6059" actId="167"/>
          <ac:picMkLst>
            <pc:docMk/>
            <pc:sldMk cId="1250634738" sldId="478"/>
            <ac:picMk id="3" creationId="{7B7434F7-BDD9-0CAD-0274-50676C7FC548}"/>
          </ac:picMkLst>
        </pc:picChg>
        <pc:picChg chg="del">
          <ac:chgData name="Damian Gordon" userId="796278f3-970d-4a3b-8137-dc597a054133" providerId="ADAL" clId="{91098114-DB80-49B4-90E0-86E578A1CDF1}" dt="2024-10-31T01:10:08.216" v="5764" actId="478"/>
          <ac:picMkLst>
            <pc:docMk/>
            <pc:sldMk cId="1250634738" sldId="478"/>
            <ac:picMk id="4" creationId="{4D5E355A-2059-E9BD-C177-BEA69A5DF470}"/>
          </ac:picMkLst>
        </pc:picChg>
        <pc:picChg chg="add del">
          <ac:chgData name="Damian Gordon" userId="796278f3-970d-4a3b-8137-dc597a054133" providerId="ADAL" clId="{91098114-DB80-49B4-90E0-86E578A1CDF1}" dt="2024-11-01T19:52:28.523" v="8341" actId="22"/>
          <ac:picMkLst>
            <pc:docMk/>
            <pc:sldMk cId="1250634738" sldId="478"/>
            <ac:picMk id="4" creationId="{801BCD3E-629D-ABCA-594D-3802960C8B5E}"/>
          </ac:picMkLst>
        </pc:picChg>
        <pc:picChg chg="add mod ord">
          <ac:chgData name="Damian Gordon" userId="796278f3-970d-4a3b-8137-dc597a054133" providerId="ADAL" clId="{91098114-DB80-49B4-90E0-86E578A1CDF1}" dt="2024-10-31T01:26:22.735" v="6076" actId="167"/>
          <ac:picMkLst>
            <pc:docMk/>
            <pc:sldMk cId="1250634738" sldId="478"/>
            <ac:picMk id="7" creationId="{AE1F8F0D-0CD8-8691-A07D-D27351A6D418}"/>
          </ac:picMkLst>
        </pc:picChg>
        <pc:picChg chg="del">
          <ac:chgData name="Damian Gordon" userId="796278f3-970d-4a3b-8137-dc597a054133" providerId="ADAL" clId="{91098114-DB80-49B4-90E0-86E578A1CDF1}" dt="2024-10-31T01:20:49.541" v="6043" actId="478"/>
          <ac:picMkLst>
            <pc:docMk/>
            <pc:sldMk cId="1250634738" sldId="478"/>
            <ac:picMk id="9" creationId="{3CC32CC5-F907-357E-AF3B-4233321692F7}"/>
          </ac:picMkLst>
        </pc:picChg>
        <pc:picChg chg="add mod ord">
          <ac:chgData name="Damian Gordon" userId="796278f3-970d-4a3b-8137-dc597a054133" providerId="ADAL" clId="{91098114-DB80-49B4-90E0-86E578A1CDF1}" dt="2024-10-31T01:28:34.966" v="6102" actId="1076"/>
          <ac:picMkLst>
            <pc:docMk/>
            <pc:sldMk cId="1250634738" sldId="478"/>
            <ac:picMk id="13" creationId="{2AFF4FC5-1AED-D0E6-C3D7-57E53640D29E}"/>
          </ac:picMkLst>
        </pc:picChg>
        <pc:picChg chg="del">
          <ac:chgData name="Damian Gordon" userId="796278f3-970d-4a3b-8137-dc597a054133" providerId="ADAL" clId="{91098114-DB80-49B4-90E0-86E578A1CDF1}" dt="2024-10-31T01:20:45.144" v="6039" actId="478"/>
          <ac:picMkLst>
            <pc:docMk/>
            <pc:sldMk cId="1250634738" sldId="478"/>
            <ac:picMk id="2050" creationId="{741A38D1-4A45-D5DE-58AF-F4F9874DFCDA}"/>
          </ac:picMkLst>
        </pc:picChg>
        <pc:picChg chg="del">
          <ac:chgData name="Damian Gordon" userId="796278f3-970d-4a3b-8137-dc597a054133" providerId="ADAL" clId="{91098114-DB80-49B4-90E0-86E578A1CDF1}" dt="2024-10-31T01:20:46.078" v="6040" actId="478"/>
          <ac:picMkLst>
            <pc:docMk/>
            <pc:sldMk cId="1250634738" sldId="478"/>
            <ac:picMk id="2052" creationId="{F32AE2EE-100B-76EC-5FE9-763ACFD046C3}"/>
          </ac:picMkLst>
        </pc:picChg>
        <pc:picChg chg="del">
          <ac:chgData name="Damian Gordon" userId="796278f3-970d-4a3b-8137-dc597a054133" providerId="ADAL" clId="{91098114-DB80-49B4-90E0-86E578A1CDF1}" dt="2024-10-31T01:20:47.012" v="6041" actId="478"/>
          <ac:picMkLst>
            <pc:docMk/>
            <pc:sldMk cId="1250634738" sldId="478"/>
            <ac:picMk id="2054" creationId="{F1F9C787-FA06-E5AF-CE02-3FCF490685AF}"/>
          </ac:picMkLst>
        </pc:picChg>
        <pc:picChg chg="del">
          <ac:chgData name="Damian Gordon" userId="796278f3-970d-4a3b-8137-dc597a054133" providerId="ADAL" clId="{91098114-DB80-49B4-90E0-86E578A1CDF1}" dt="2024-10-31T01:20:51.110" v="6044" actId="478"/>
          <ac:picMkLst>
            <pc:docMk/>
            <pc:sldMk cId="1250634738" sldId="478"/>
            <ac:picMk id="2056" creationId="{DFFCB3DC-E3E4-3082-4DE1-D5E243FBFA80}"/>
          </ac:picMkLst>
        </pc:picChg>
        <pc:picChg chg="del">
          <ac:chgData name="Damian Gordon" userId="796278f3-970d-4a3b-8137-dc597a054133" providerId="ADAL" clId="{91098114-DB80-49B4-90E0-86E578A1CDF1}" dt="2024-10-31T01:20:48.022" v="6042" actId="478"/>
          <ac:picMkLst>
            <pc:docMk/>
            <pc:sldMk cId="1250634738" sldId="478"/>
            <ac:picMk id="2060" creationId="{5789214B-C3D3-1739-FEDE-008531BB7675}"/>
          </ac:picMkLst>
        </pc:picChg>
        <pc:picChg chg="del">
          <ac:chgData name="Damian Gordon" userId="796278f3-970d-4a3b-8137-dc597a054133" providerId="ADAL" clId="{91098114-DB80-49B4-90E0-86E578A1CDF1}" dt="2024-10-31T01:10:06.537" v="5763" actId="478"/>
          <ac:picMkLst>
            <pc:docMk/>
            <pc:sldMk cId="1250634738" sldId="478"/>
            <ac:picMk id="2062" creationId="{982D6F25-ADE6-9A51-9A50-82E18D25DDB5}"/>
          </ac:picMkLst>
        </pc:picChg>
        <pc:picChg chg="add del">
          <ac:chgData name="Damian Gordon" userId="796278f3-970d-4a3b-8137-dc597a054133" providerId="ADAL" clId="{91098114-DB80-49B4-90E0-86E578A1CDF1}" dt="2024-10-31T01:23:57.729" v="6056" actId="478"/>
          <ac:picMkLst>
            <pc:docMk/>
            <pc:sldMk cId="1250634738" sldId="478"/>
            <ac:picMk id="11266" creationId="{88A54C66-EDD8-54DC-346E-930D35EB3AAE}"/>
          </ac:picMkLst>
        </pc:picChg>
        <pc:picChg chg="add mod">
          <ac:chgData name="Damian Gordon" userId="796278f3-970d-4a3b-8137-dc597a054133" providerId="ADAL" clId="{91098114-DB80-49B4-90E0-86E578A1CDF1}" dt="2024-10-31T01:24:57.391" v="6064" actId="167"/>
          <ac:picMkLst>
            <pc:docMk/>
            <pc:sldMk cId="1250634738" sldId="478"/>
            <ac:picMk id="11268" creationId="{F9088D64-4D03-1695-527E-9F3B82207C50}"/>
          </ac:picMkLst>
        </pc:picChg>
        <pc:picChg chg="add mod">
          <ac:chgData name="Damian Gordon" userId="796278f3-970d-4a3b-8137-dc597a054133" providerId="ADAL" clId="{91098114-DB80-49B4-90E0-86E578A1CDF1}" dt="2024-10-31T01:25:29.610" v="6069" actId="167"/>
          <ac:picMkLst>
            <pc:docMk/>
            <pc:sldMk cId="1250634738" sldId="478"/>
            <ac:picMk id="11270" creationId="{250EF526-8E4F-036F-1E3B-6D2CE0FD5230}"/>
          </ac:picMkLst>
        </pc:picChg>
        <pc:picChg chg="add del">
          <ac:chgData name="Damian Gordon" userId="796278f3-970d-4a3b-8137-dc597a054133" providerId="ADAL" clId="{91098114-DB80-49B4-90E0-86E578A1CDF1}" dt="2024-10-31T01:25:50.351" v="6071" actId="21"/>
          <ac:picMkLst>
            <pc:docMk/>
            <pc:sldMk cId="1250634738" sldId="478"/>
            <ac:picMk id="11272" creationId="{6B5A533C-0B45-E72D-F1D2-B9851C674CA6}"/>
          </ac:picMkLst>
        </pc:picChg>
        <pc:picChg chg="add mod">
          <ac:chgData name="Damian Gordon" userId="796278f3-970d-4a3b-8137-dc597a054133" providerId="ADAL" clId="{91098114-DB80-49B4-90E0-86E578A1CDF1}" dt="2024-10-31T01:27:30.496" v="6095" actId="167"/>
          <ac:picMkLst>
            <pc:docMk/>
            <pc:sldMk cId="1250634738" sldId="478"/>
            <ac:picMk id="11274" creationId="{B9CEE1E5-B43B-36EE-9751-914C7D32EDA3}"/>
          </ac:picMkLst>
        </pc:picChg>
      </pc:sldChg>
      <pc:sldChg chg="addSp delSp modSp mod ord chgLayout">
        <pc:chgData name="Damian Gordon" userId="796278f3-970d-4a3b-8137-dc597a054133" providerId="ADAL" clId="{91098114-DB80-49B4-90E0-86E578A1CDF1}" dt="2024-10-31T03:29:21.731" v="6848" actId="403"/>
        <pc:sldMkLst>
          <pc:docMk/>
          <pc:sldMk cId="2307912514" sldId="485"/>
        </pc:sldMkLst>
        <pc:spChg chg="mod ord">
          <ac:chgData name="Damian Gordon" userId="796278f3-970d-4a3b-8137-dc597a054133" providerId="ADAL" clId="{91098114-DB80-49B4-90E0-86E578A1CDF1}" dt="2024-10-30T23:21:42.193" v="3216" actId="20577"/>
          <ac:spMkLst>
            <pc:docMk/>
            <pc:sldMk cId="2307912514" sldId="485"/>
            <ac:spMk id="2" creationId="{2056AC5A-A420-53B3-5ABB-786AD7D29E8B}"/>
          </ac:spMkLst>
        </pc:spChg>
        <pc:spChg chg="del mod">
          <ac:chgData name="Damian Gordon" userId="796278f3-970d-4a3b-8137-dc597a054133" providerId="ADAL" clId="{91098114-DB80-49B4-90E0-86E578A1CDF1}" dt="2024-10-28T12:38:24.281" v="229" actId="478"/>
          <ac:spMkLst>
            <pc:docMk/>
            <pc:sldMk cId="2307912514" sldId="485"/>
            <ac:spMk id="3" creationId="{65FB7804-9015-5659-EC51-9C9121E7260E}"/>
          </ac:spMkLst>
        </pc:spChg>
        <pc:spChg chg="add">
          <ac:chgData name="Damian Gordon" userId="796278f3-970d-4a3b-8137-dc597a054133" providerId="ADAL" clId="{91098114-DB80-49B4-90E0-86E578A1CDF1}" dt="2024-10-31T03:22:48.215" v="6708"/>
          <ac:spMkLst>
            <pc:docMk/>
            <pc:sldMk cId="2307912514" sldId="485"/>
            <ac:spMk id="3" creationId="{88C1F48C-9D88-C88D-5451-4D5A85624532}"/>
          </ac:spMkLst>
        </pc:spChg>
        <pc:spChg chg="add">
          <ac:chgData name="Damian Gordon" userId="796278f3-970d-4a3b-8137-dc597a054133" providerId="ADAL" clId="{91098114-DB80-49B4-90E0-86E578A1CDF1}" dt="2024-10-31T03:22:51.121" v="6709"/>
          <ac:spMkLst>
            <pc:docMk/>
            <pc:sldMk cId="2307912514" sldId="485"/>
            <ac:spMk id="4" creationId="{896357B5-E476-3C5A-7BF1-0570851C0E44}"/>
          </ac:spMkLst>
        </pc:spChg>
        <pc:spChg chg="add del mod">
          <ac:chgData name="Damian Gordon" userId="796278f3-970d-4a3b-8137-dc597a054133" providerId="ADAL" clId="{91098114-DB80-49B4-90E0-86E578A1CDF1}" dt="2024-10-28T12:38:25.253" v="230" actId="478"/>
          <ac:spMkLst>
            <pc:docMk/>
            <pc:sldMk cId="2307912514" sldId="485"/>
            <ac:spMk id="5" creationId="{3DE3CC8C-B276-1071-4DB8-B9106E49394E}"/>
          </ac:spMkLst>
        </pc:spChg>
        <pc:spChg chg="add mod ord">
          <ac:chgData name="Damian Gordon" userId="796278f3-970d-4a3b-8137-dc597a054133" providerId="ADAL" clId="{91098114-DB80-49B4-90E0-86E578A1CDF1}" dt="2024-10-31T03:29:21.731" v="6848" actId="403"/>
          <ac:spMkLst>
            <pc:docMk/>
            <pc:sldMk cId="2307912514" sldId="485"/>
            <ac:spMk id="6" creationId="{82962F3E-5D67-2871-51AC-EEED55F1A885}"/>
          </ac:spMkLst>
        </pc:spChg>
        <pc:picChg chg="add del mod">
          <ac:chgData name="Damian Gordon" userId="796278f3-970d-4a3b-8137-dc597a054133" providerId="ADAL" clId="{91098114-DB80-49B4-90E0-86E578A1CDF1}" dt="2024-10-30T23:21:08.789" v="3134" actId="478"/>
          <ac:picMkLst>
            <pc:docMk/>
            <pc:sldMk cId="2307912514" sldId="485"/>
            <ac:picMk id="1026" creationId="{C0A74149-21E9-1653-2710-9E2CF15130C0}"/>
          </ac:picMkLst>
        </pc:picChg>
      </pc:sldChg>
      <pc:sldChg chg="modSp add mod modNotesTx">
        <pc:chgData name="Damian Gordon" userId="796278f3-970d-4a3b-8137-dc597a054133" providerId="ADAL" clId="{91098114-DB80-49B4-90E0-86E578A1CDF1}" dt="2024-10-29T16:24:58.753" v="1828" actId="404"/>
        <pc:sldMkLst>
          <pc:docMk/>
          <pc:sldMk cId="2776212791" sldId="489"/>
        </pc:sldMkLst>
        <pc:spChg chg="mod">
          <ac:chgData name="Damian Gordon" userId="796278f3-970d-4a3b-8137-dc597a054133" providerId="ADAL" clId="{91098114-DB80-49B4-90E0-86E578A1CDF1}" dt="2024-10-29T16:21:53.306" v="1783"/>
          <ac:spMkLst>
            <pc:docMk/>
            <pc:sldMk cId="2776212791" sldId="489"/>
            <ac:spMk id="2" creationId="{2056AC5A-A420-53B3-5ABB-786AD7D29E8B}"/>
          </ac:spMkLst>
        </pc:spChg>
        <pc:spChg chg="mod">
          <ac:chgData name="Damian Gordon" userId="796278f3-970d-4a3b-8137-dc597a054133" providerId="ADAL" clId="{91098114-DB80-49B4-90E0-86E578A1CDF1}" dt="2024-10-29T16:24:58.753" v="1828" actId="404"/>
          <ac:spMkLst>
            <pc:docMk/>
            <pc:sldMk cId="2776212791" sldId="489"/>
            <ac:spMk id="3" creationId="{4EF63B6F-2500-95FF-4D92-A2DE8F5B5B33}"/>
          </ac:spMkLst>
        </pc:spChg>
      </pc:sldChg>
      <pc:sldChg chg="modSp add mod">
        <pc:chgData name="Damian Gordon" userId="796278f3-970d-4a3b-8137-dc597a054133" providerId="ADAL" clId="{91098114-DB80-49B4-90E0-86E578A1CDF1}" dt="2024-10-29T12:05:23.681" v="1306"/>
        <pc:sldMkLst>
          <pc:docMk/>
          <pc:sldMk cId="604262449" sldId="492"/>
        </pc:sldMkLst>
        <pc:spChg chg="mod">
          <ac:chgData name="Damian Gordon" userId="796278f3-970d-4a3b-8137-dc597a054133" providerId="ADAL" clId="{91098114-DB80-49B4-90E0-86E578A1CDF1}" dt="2024-10-29T12:05:23.681" v="1306"/>
          <ac:spMkLst>
            <pc:docMk/>
            <pc:sldMk cId="604262449" sldId="492"/>
            <ac:spMk id="2" creationId="{2056AC5A-A420-53B3-5ABB-786AD7D29E8B}"/>
          </ac:spMkLst>
        </pc:spChg>
      </pc:sldChg>
      <pc:sldChg chg="modSp add del mod">
        <pc:chgData name="Damian Gordon" userId="796278f3-970d-4a3b-8137-dc597a054133" providerId="ADAL" clId="{91098114-DB80-49B4-90E0-86E578A1CDF1}" dt="2024-10-30T23:29:12.057" v="3944" actId="47"/>
        <pc:sldMkLst>
          <pc:docMk/>
          <pc:sldMk cId="2042089025" sldId="493"/>
        </pc:sldMkLst>
        <pc:spChg chg="mod">
          <ac:chgData name="Damian Gordon" userId="796278f3-970d-4a3b-8137-dc597a054133" providerId="ADAL" clId="{91098114-DB80-49B4-90E0-86E578A1CDF1}" dt="2024-10-29T12:05:27.057" v="1307"/>
          <ac:spMkLst>
            <pc:docMk/>
            <pc:sldMk cId="2042089025" sldId="493"/>
            <ac:spMk id="2" creationId="{2056AC5A-A420-53B3-5ABB-786AD7D29E8B}"/>
          </ac:spMkLst>
        </pc:spChg>
        <pc:spChg chg="mod">
          <ac:chgData name="Damian Gordon" userId="796278f3-970d-4a3b-8137-dc597a054133" providerId="ADAL" clId="{91098114-DB80-49B4-90E0-86E578A1CDF1}" dt="2024-10-29T12:05:57.800" v="1346" actId="20577"/>
          <ac:spMkLst>
            <pc:docMk/>
            <pc:sldMk cId="2042089025" sldId="493"/>
            <ac:spMk id="3" creationId="{65FB7804-9015-5659-EC51-9C9121E7260E}"/>
          </ac:spMkLst>
        </pc:spChg>
      </pc:sldChg>
      <pc:sldChg chg="modSp add del mod">
        <pc:chgData name="Damian Gordon" userId="796278f3-970d-4a3b-8137-dc597a054133" providerId="ADAL" clId="{91098114-DB80-49B4-90E0-86E578A1CDF1}" dt="2024-10-31T00:44:32.435" v="4606" actId="47"/>
        <pc:sldMkLst>
          <pc:docMk/>
          <pc:sldMk cId="3013569237" sldId="494"/>
        </pc:sldMkLst>
        <pc:spChg chg="mod">
          <ac:chgData name="Damian Gordon" userId="796278f3-970d-4a3b-8137-dc597a054133" providerId="ADAL" clId="{91098114-DB80-49B4-90E0-86E578A1CDF1}" dt="2024-10-29T12:05:20.412" v="1305"/>
          <ac:spMkLst>
            <pc:docMk/>
            <pc:sldMk cId="3013569237" sldId="494"/>
            <ac:spMk id="2" creationId="{2056AC5A-A420-53B3-5ABB-786AD7D29E8B}"/>
          </ac:spMkLst>
        </pc:spChg>
      </pc:sldChg>
      <pc:sldChg chg="del">
        <pc:chgData name="Damian Gordon" userId="796278f3-970d-4a3b-8137-dc597a054133" providerId="ADAL" clId="{91098114-DB80-49B4-90E0-86E578A1CDF1}" dt="2024-10-31T01:09:55.306" v="5761" actId="47"/>
        <pc:sldMkLst>
          <pc:docMk/>
          <pc:sldMk cId="1721466139" sldId="508"/>
        </pc:sldMkLst>
      </pc:sldChg>
      <pc:sldChg chg="delSp modSp add mod">
        <pc:chgData name="Damian Gordon" userId="796278f3-970d-4a3b-8137-dc597a054133" providerId="ADAL" clId="{91098114-DB80-49B4-90E0-86E578A1CDF1}" dt="2024-10-29T16:10:30.143" v="1778" actId="20577"/>
        <pc:sldMkLst>
          <pc:docMk/>
          <pc:sldMk cId="2594675155" sldId="553"/>
        </pc:sldMkLst>
        <pc:spChg chg="mod">
          <ac:chgData name="Damian Gordon" userId="796278f3-970d-4a3b-8137-dc597a054133" providerId="ADAL" clId="{91098114-DB80-49B4-90E0-86E578A1CDF1}" dt="2024-10-29T16:08:06.825" v="1518" actId="20577"/>
          <ac:spMkLst>
            <pc:docMk/>
            <pc:sldMk cId="2594675155" sldId="553"/>
            <ac:spMk id="2" creationId="{2056AC5A-A420-53B3-5ABB-786AD7D29E8B}"/>
          </ac:spMkLst>
        </pc:spChg>
        <pc:spChg chg="mod">
          <ac:chgData name="Damian Gordon" userId="796278f3-970d-4a3b-8137-dc597a054133" providerId="ADAL" clId="{91098114-DB80-49B4-90E0-86E578A1CDF1}" dt="2024-10-29T16:10:30.143" v="1778" actId="20577"/>
          <ac:spMkLst>
            <pc:docMk/>
            <pc:sldMk cId="2594675155" sldId="553"/>
            <ac:spMk id="3" creationId="{4EF63B6F-2500-95FF-4D92-A2DE8F5B5B33}"/>
          </ac:spMkLst>
        </pc:spChg>
        <pc:picChg chg="del">
          <ac:chgData name="Damian Gordon" userId="796278f3-970d-4a3b-8137-dc597a054133" providerId="ADAL" clId="{91098114-DB80-49B4-90E0-86E578A1CDF1}" dt="2024-10-29T16:08:14.844" v="1520" actId="478"/>
          <ac:picMkLst>
            <pc:docMk/>
            <pc:sldMk cId="2594675155" sldId="553"/>
            <ac:picMk id="2050" creationId="{25B85773-5571-B27F-08C7-81E11BB8A384}"/>
          </ac:picMkLst>
        </pc:picChg>
        <pc:picChg chg="del">
          <ac:chgData name="Damian Gordon" userId="796278f3-970d-4a3b-8137-dc597a054133" providerId="ADAL" clId="{91098114-DB80-49B4-90E0-86E578A1CDF1}" dt="2024-10-29T16:08:16.076" v="1521" actId="478"/>
          <ac:picMkLst>
            <pc:docMk/>
            <pc:sldMk cId="2594675155" sldId="553"/>
            <ac:picMk id="2052" creationId="{187BA444-37FF-E72F-3B99-6702331E53C6}"/>
          </ac:picMkLst>
        </pc:picChg>
      </pc:sldChg>
      <pc:sldChg chg="del">
        <pc:chgData name="Damian Gordon" userId="796278f3-970d-4a3b-8137-dc597a054133" providerId="ADAL" clId="{91098114-DB80-49B4-90E0-86E578A1CDF1}" dt="2024-10-31T01:09:46.180" v="5760" actId="47"/>
        <pc:sldMkLst>
          <pc:docMk/>
          <pc:sldMk cId="526580696" sldId="557"/>
        </pc:sldMkLst>
      </pc:sldChg>
      <pc:sldChg chg="del">
        <pc:chgData name="Damian Gordon" userId="796278f3-970d-4a3b-8137-dc597a054133" providerId="ADAL" clId="{91098114-DB80-49B4-90E0-86E578A1CDF1}" dt="2024-10-31T01:09:46.180" v="5760" actId="47"/>
        <pc:sldMkLst>
          <pc:docMk/>
          <pc:sldMk cId="839626607" sldId="572"/>
        </pc:sldMkLst>
      </pc:sldChg>
      <pc:sldChg chg="del">
        <pc:chgData name="Damian Gordon" userId="796278f3-970d-4a3b-8137-dc597a054133" providerId="ADAL" clId="{91098114-DB80-49B4-90E0-86E578A1CDF1}" dt="2024-10-31T01:09:46.180" v="5760" actId="47"/>
        <pc:sldMkLst>
          <pc:docMk/>
          <pc:sldMk cId="1244504087" sldId="573"/>
        </pc:sldMkLst>
      </pc:sldChg>
      <pc:sldChg chg="del">
        <pc:chgData name="Damian Gordon" userId="796278f3-970d-4a3b-8137-dc597a054133" providerId="ADAL" clId="{91098114-DB80-49B4-90E0-86E578A1CDF1}" dt="2024-10-31T01:09:46.180" v="5760" actId="47"/>
        <pc:sldMkLst>
          <pc:docMk/>
          <pc:sldMk cId="773160902" sldId="574"/>
        </pc:sldMkLst>
      </pc:sldChg>
      <pc:sldChg chg="del">
        <pc:chgData name="Damian Gordon" userId="796278f3-970d-4a3b-8137-dc597a054133" providerId="ADAL" clId="{91098114-DB80-49B4-90E0-86E578A1CDF1}" dt="2024-10-31T01:09:46.180" v="5760" actId="47"/>
        <pc:sldMkLst>
          <pc:docMk/>
          <pc:sldMk cId="189954693" sldId="575"/>
        </pc:sldMkLst>
      </pc:sldChg>
      <pc:sldChg chg="del">
        <pc:chgData name="Damian Gordon" userId="796278f3-970d-4a3b-8137-dc597a054133" providerId="ADAL" clId="{91098114-DB80-49B4-90E0-86E578A1CDF1}" dt="2024-10-31T01:09:46.180" v="5760" actId="47"/>
        <pc:sldMkLst>
          <pc:docMk/>
          <pc:sldMk cId="2379781686" sldId="576"/>
        </pc:sldMkLst>
      </pc:sldChg>
      <pc:sldChg chg="del">
        <pc:chgData name="Damian Gordon" userId="796278f3-970d-4a3b-8137-dc597a054133" providerId="ADAL" clId="{91098114-DB80-49B4-90E0-86E578A1CDF1}" dt="2024-10-31T01:10:01.847" v="5762" actId="47"/>
        <pc:sldMkLst>
          <pc:docMk/>
          <pc:sldMk cId="77183214" sldId="577"/>
        </pc:sldMkLst>
      </pc:sldChg>
      <pc:sldChg chg="del">
        <pc:chgData name="Damian Gordon" userId="796278f3-970d-4a3b-8137-dc597a054133" providerId="ADAL" clId="{91098114-DB80-49B4-90E0-86E578A1CDF1}" dt="2024-10-31T01:09:46.180" v="5760" actId="47"/>
        <pc:sldMkLst>
          <pc:docMk/>
          <pc:sldMk cId="207925299" sldId="578"/>
        </pc:sldMkLst>
      </pc:sldChg>
      <pc:sldChg chg="del">
        <pc:chgData name="Damian Gordon" userId="796278f3-970d-4a3b-8137-dc597a054133" providerId="ADAL" clId="{91098114-DB80-49B4-90E0-86E578A1CDF1}" dt="2024-10-31T01:10:01.847" v="5762" actId="47"/>
        <pc:sldMkLst>
          <pc:docMk/>
          <pc:sldMk cId="1448981388" sldId="579"/>
        </pc:sldMkLst>
      </pc:sldChg>
      <pc:sldChg chg="del">
        <pc:chgData name="Damian Gordon" userId="796278f3-970d-4a3b-8137-dc597a054133" providerId="ADAL" clId="{91098114-DB80-49B4-90E0-86E578A1CDF1}" dt="2024-10-31T01:10:01.847" v="5762" actId="47"/>
        <pc:sldMkLst>
          <pc:docMk/>
          <pc:sldMk cId="3651613586" sldId="580"/>
        </pc:sldMkLst>
      </pc:sldChg>
      <pc:sldChg chg="del">
        <pc:chgData name="Damian Gordon" userId="796278f3-970d-4a3b-8137-dc597a054133" providerId="ADAL" clId="{91098114-DB80-49B4-90E0-86E578A1CDF1}" dt="2024-10-31T01:10:01.847" v="5762" actId="47"/>
        <pc:sldMkLst>
          <pc:docMk/>
          <pc:sldMk cId="1507638793" sldId="581"/>
        </pc:sldMkLst>
      </pc:sldChg>
      <pc:sldChg chg="del">
        <pc:chgData name="Damian Gordon" userId="796278f3-970d-4a3b-8137-dc597a054133" providerId="ADAL" clId="{91098114-DB80-49B4-90E0-86E578A1CDF1}" dt="2024-10-31T01:10:01.847" v="5762" actId="47"/>
        <pc:sldMkLst>
          <pc:docMk/>
          <pc:sldMk cId="631498680" sldId="582"/>
        </pc:sldMkLst>
      </pc:sldChg>
      <pc:sldChg chg="del">
        <pc:chgData name="Damian Gordon" userId="796278f3-970d-4a3b-8137-dc597a054133" providerId="ADAL" clId="{91098114-DB80-49B4-90E0-86E578A1CDF1}" dt="2024-10-31T01:10:01.847" v="5762" actId="47"/>
        <pc:sldMkLst>
          <pc:docMk/>
          <pc:sldMk cId="2788630526" sldId="583"/>
        </pc:sldMkLst>
      </pc:sldChg>
      <pc:sldChg chg="del">
        <pc:chgData name="Damian Gordon" userId="796278f3-970d-4a3b-8137-dc597a054133" providerId="ADAL" clId="{91098114-DB80-49B4-90E0-86E578A1CDF1}" dt="2024-10-31T01:10:01.847" v="5762" actId="47"/>
        <pc:sldMkLst>
          <pc:docMk/>
          <pc:sldMk cId="1771176557" sldId="584"/>
        </pc:sldMkLst>
      </pc:sldChg>
      <pc:sldChg chg="del">
        <pc:chgData name="Damian Gordon" userId="796278f3-970d-4a3b-8137-dc597a054133" providerId="ADAL" clId="{91098114-DB80-49B4-90E0-86E578A1CDF1}" dt="2024-10-31T01:10:01.847" v="5762" actId="47"/>
        <pc:sldMkLst>
          <pc:docMk/>
          <pc:sldMk cId="3113560448" sldId="585"/>
        </pc:sldMkLst>
      </pc:sldChg>
      <pc:sldChg chg="del">
        <pc:chgData name="Damian Gordon" userId="796278f3-970d-4a3b-8137-dc597a054133" providerId="ADAL" clId="{91098114-DB80-49B4-90E0-86E578A1CDF1}" dt="2024-10-31T01:10:01.847" v="5762" actId="47"/>
        <pc:sldMkLst>
          <pc:docMk/>
          <pc:sldMk cId="686308981" sldId="586"/>
        </pc:sldMkLst>
      </pc:sldChg>
      <pc:sldChg chg="del">
        <pc:chgData name="Damian Gordon" userId="796278f3-970d-4a3b-8137-dc597a054133" providerId="ADAL" clId="{91098114-DB80-49B4-90E0-86E578A1CDF1}" dt="2024-10-31T01:10:01.847" v="5762" actId="47"/>
        <pc:sldMkLst>
          <pc:docMk/>
          <pc:sldMk cId="2208023666" sldId="587"/>
        </pc:sldMkLst>
      </pc:sldChg>
      <pc:sldChg chg="del">
        <pc:chgData name="Damian Gordon" userId="796278f3-970d-4a3b-8137-dc597a054133" providerId="ADAL" clId="{91098114-DB80-49B4-90E0-86E578A1CDF1}" dt="2024-10-31T01:10:01.847" v="5762" actId="47"/>
        <pc:sldMkLst>
          <pc:docMk/>
          <pc:sldMk cId="838340077" sldId="588"/>
        </pc:sldMkLst>
      </pc:sldChg>
      <pc:sldChg chg="del">
        <pc:chgData name="Damian Gordon" userId="796278f3-970d-4a3b-8137-dc597a054133" providerId="ADAL" clId="{91098114-DB80-49B4-90E0-86E578A1CDF1}" dt="2024-10-31T01:10:01.847" v="5762" actId="47"/>
        <pc:sldMkLst>
          <pc:docMk/>
          <pc:sldMk cId="2051551516" sldId="589"/>
        </pc:sldMkLst>
      </pc:sldChg>
      <pc:sldChg chg="del">
        <pc:chgData name="Damian Gordon" userId="796278f3-970d-4a3b-8137-dc597a054133" providerId="ADAL" clId="{91098114-DB80-49B4-90E0-86E578A1CDF1}" dt="2024-10-31T01:10:01.847" v="5762" actId="47"/>
        <pc:sldMkLst>
          <pc:docMk/>
          <pc:sldMk cId="3302004955" sldId="590"/>
        </pc:sldMkLst>
      </pc:sldChg>
      <pc:sldChg chg="del">
        <pc:chgData name="Damian Gordon" userId="796278f3-970d-4a3b-8137-dc597a054133" providerId="ADAL" clId="{91098114-DB80-49B4-90E0-86E578A1CDF1}" dt="2024-10-31T01:10:01.847" v="5762" actId="47"/>
        <pc:sldMkLst>
          <pc:docMk/>
          <pc:sldMk cId="1014005578" sldId="591"/>
        </pc:sldMkLst>
      </pc:sldChg>
      <pc:sldChg chg="del">
        <pc:chgData name="Damian Gordon" userId="796278f3-970d-4a3b-8137-dc597a054133" providerId="ADAL" clId="{91098114-DB80-49B4-90E0-86E578A1CDF1}" dt="2024-10-31T01:10:01.847" v="5762" actId="47"/>
        <pc:sldMkLst>
          <pc:docMk/>
          <pc:sldMk cId="1086477066" sldId="592"/>
        </pc:sldMkLst>
      </pc:sldChg>
      <pc:sldChg chg="del">
        <pc:chgData name="Damian Gordon" userId="796278f3-970d-4a3b-8137-dc597a054133" providerId="ADAL" clId="{91098114-DB80-49B4-90E0-86E578A1CDF1}" dt="2024-10-31T01:10:01.847" v="5762" actId="47"/>
        <pc:sldMkLst>
          <pc:docMk/>
          <pc:sldMk cId="1005801034" sldId="593"/>
        </pc:sldMkLst>
      </pc:sldChg>
      <pc:sldChg chg="del">
        <pc:chgData name="Damian Gordon" userId="796278f3-970d-4a3b-8137-dc597a054133" providerId="ADAL" clId="{91098114-DB80-49B4-90E0-86E578A1CDF1}" dt="2024-10-31T01:10:01.847" v="5762" actId="47"/>
        <pc:sldMkLst>
          <pc:docMk/>
          <pc:sldMk cId="602244202" sldId="594"/>
        </pc:sldMkLst>
      </pc:sldChg>
      <pc:sldChg chg="del">
        <pc:chgData name="Damian Gordon" userId="796278f3-970d-4a3b-8137-dc597a054133" providerId="ADAL" clId="{91098114-DB80-49B4-90E0-86E578A1CDF1}" dt="2024-10-31T01:10:01.847" v="5762" actId="47"/>
        <pc:sldMkLst>
          <pc:docMk/>
          <pc:sldMk cId="2506778634" sldId="595"/>
        </pc:sldMkLst>
      </pc:sldChg>
      <pc:sldChg chg="del">
        <pc:chgData name="Damian Gordon" userId="796278f3-970d-4a3b-8137-dc597a054133" providerId="ADAL" clId="{91098114-DB80-49B4-90E0-86E578A1CDF1}" dt="2024-10-31T01:10:01.847" v="5762" actId="47"/>
        <pc:sldMkLst>
          <pc:docMk/>
          <pc:sldMk cId="2558681166" sldId="596"/>
        </pc:sldMkLst>
      </pc:sldChg>
      <pc:sldChg chg="del">
        <pc:chgData name="Damian Gordon" userId="796278f3-970d-4a3b-8137-dc597a054133" providerId="ADAL" clId="{91098114-DB80-49B4-90E0-86E578A1CDF1}" dt="2024-10-31T01:09:55.306" v="5761" actId="47"/>
        <pc:sldMkLst>
          <pc:docMk/>
          <pc:sldMk cId="2060835520" sldId="597"/>
        </pc:sldMkLst>
      </pc:sldChg>
      <pc:sldChg chg="del">
        <pc:chgData name="Damian Gordon" userId="796278f3-970d-4a3b-8137-dc597a054133" providerId="ADAL" clId="{91098114-DB80-49B4-90E0-86E578A1CDF1}" dt="2024-10-31T01:09:55.306" v="5761" actId="47"/>
        <pc:sldMkLst>
          <pc:docMk/>
          <pc:sldMk cId="2032699942" sldId="598"/>
        </pc:sldMkLst>
      </pc:sldChg>
      <pc:sldChg chg="del">
        <pc:chgData name="Damian Gordon" userId="796278f3-970d-4a3b-8137-dc597a054133" providerId="ADAL" clId="{91098114-DB80-49B4-90E0-86E578A1CDF1}" dt="2024-10-31T01:09:55.306" v="5761" actId="47"/>
        <pc:sldMkLst>
          <pc:docMk/>
          <pc:sldMk cId="2830020101" sldId="599"/>
        </pc:sldMkLst>
      </pc:sldChg>
      <pc:sldChg chg="del">
        <pc:chgData name="Damian Gordon" userId="796278f3-970d-4a3b-8137-dc597a054133" providerId="ADAL" clId="{91098114-DB80-49B4-90E0-86E578A1CDF1}" dt="2024-10-31T01:09:55.306" v="5761" actId="47"/>
        <pc:sldMkLst>
          <pc:docMk/>
          <pc:sldMk cId="3651133721" sldId="600"/>
        </pc:sldMkLst>
      </pc:sldChg>
      <pc:sldChg chg="del">
        <pc:chgData name="Damian Gordon" userId="796278f3-970d-4a3b-8137-dc597a054133" providerId="ADAL" clId="{91098114-DB80-49B4-90E0-86E578A1CDF1}" dt="2024-10-31T01:10:01.847" v="5762" actId="47"/>
        <pc:sldMkLst>
          <pc:docMk/>
          <pc:sldMk cId="1466856899" sldId="602"/>
        </pc:sldMkLst>
      </pc:sldChg>
      <pc:sldChg chg="del">
        <pc:chgData name="Damian Gordon" userId="796278f3-970d-4a3b-8137-dc597a054133" providerId="ADAL" clId="{91098114-DB80-49B4-90E0-86E578A1CDF1}" dt="2024-10-31T01:10:01.847" v="5762" actId="47"/>
        <pc:sldMkLst>
          <pc:docMk/>
          <pc:sldMk cId="964808733" sldId="603"/>
        </pc:sldMkLst>
      </pc:sldChg>
      <pc:sldChg chg="del">
        <pc:chgData name="Damian Gordon" userId="796278f3-970d-4a3b-8137-dc597a054133" providerId="ADAL" clId="{91098114-DB80-49B4-90E0-86E578A1CDF1}" dt="2024-10-31T01:10:01.847" v="5762" actId="47"/>
        <pc:sldMkLst>
          <pc:docMk/>
          <pc:sldMk cId="3479636883" sldId="608"/>
        </pc:sldMkLst>
      </pc:sldChg>
      <pc:sldChg chg="del">
        <pc:chgData name="Damian Gordon" userId="796278f3-970d-4a3b-8137-dc597a054133" providerId="ADAL" clId="{91098114-DB80-49B4-90E0-86E578A1CDF1}" dt="2024-10-31T01:10:01.847" v="5762" actId="47"/>
        <pc:sldMkLst>
          <pc:docMk/>
          <pc:sldMk cId="2379643666" sldId="611"/>
        </pc:sldMkLst>
      </pc:sldChg>
      <pc:sldChg chg="del">
        <pc:chgData name="Damian Gordon" userId="796278f3-970d-4a3b-8137-dc597a054133" providerId="ADAL" clId="{91098114-DB80-49B4-90E0-86E578A1CDF1}" dt="2024-10-31T01:10:01.847" v="5762" actId="47"/>
        <pc:sldMkLst>
          <pc:docMk/>
          <pc:sldMk cId="525618946" sldId="612"/>
        </pc:sldMkLst>
      </pc:sldChg>
      <pc:sldChg chg="del">
        <pc:chgData name="Damian Gordon" userId="796278f3-970d-4a3b-8137-dc597a054133" providerId="ADAL" clId="{91098114-DB80-49B4-90E0-86E578A1CDF1}" dt="2024-10-31T01:10:01.847" v="5762" actId="47"/>
        <pc:sldMkLst>
          <pc:docMk/>
          <pc:sldMk cId="3550473597" sldId="613"/>
        </pc:sldMkLst>
      </pc:sldChg>
      <pc:sldChg chg="del">
        <pc:chgData name="Damian Gordon" userId="796278f3-970d-4a3b-8137-dc597a054133" providerId="ADAL" clId="{91098114-DB80-49B4-90E0-86E578A1CDF1}" dt="2024-10-31T01:10:01.847" v="5762" actId="47"/>
        <pc:sldMkLst>
          <pc:docMk/>
          <pc:sldMk cId="296221565" sldId="614"/>
        </pc:sldMkLst>
      </pc:sldChg>
      <pc:sldChg chg="del">
        <pc:chgData name="Damian Gordon" userId="796278f3-970d-4a3b-8137-dc597a054133" providerId="ADAL" clId="{91098114-DB80-49B4-90E0-86E578A1CDF1}" dt="2024-10-31T01:10:01.847" v="5762" actId="47"/>
        <pc:sldMkLst>
          <pc:docMk/>
          <pc:sldMk cId="2454462450" sldId="615"/>
        </pc:sldMkLst>
      </pc:sldChg>
      <pc:sldChg chg="del">
        <pc:chgData name="Damian Gordon" userId="796278f3-970d-4a3b-8137-dc597a054133" providerId="ADAL" clId="{91098114-DB80-49B4-90E0-86E578A1CDF1}" dt="2024-10-31T01:10:01.847" v="5762" actId="47"/>
        <pc:sldMkLst>
          <pc:docMk/>
          <pc:sldMk cId="10177195" sldId="616"/>
        </pc:sldMkLst>
      </pc:sldChg>
      <pc:sldChg chg="del">
        <pc:chgData name="Damian Gordon" userId="796278f3-970d-4a3b-8137-dc597a054133" providerId="ADAL" clId="{91098114-DB80-49B4-90E0-86E578A1CDF1}" dt="2024-10-31T01:10:01.847" v="5762" actId="47"/>
        <pc:sldMkLst>
          <pc:docMk/>
          <pc:sldMk cId="1398808854" sldId="618"/>
        </pc:sldMkLst>
      </pc:sldChg>
      <pc:sldChg chg="del">
        <pc:chgData name="Damian Gordon" userId="796278f3-970d-4a3b-8137-dc597a054133" providerId="ADAL" clId="{91098114-DB80-49B4-90E0-86E578A1CDF1}" dt="2024-10-31T01:10:01.847" v="5762" actId="47"/>
        <pc:sldMkLst>
          <pc:docMk/>
          <pc:sldMk cId="1847146402" sldId="619"/>
        </pc:sldMkLst>
      </pc:sldChg>
      <pc:sldChg chg="del">
        <pc:chgData name="Damian Gordon" userId="796278f3-970d-4a3b-8137-dc597a054133" providerId="ADAL" clId="{91098114-DB80-49B4-90E0-86E578A1CDF1}" dt="2024-10-31T01:09:55.306" v="5761" actId="47"/>
        <pc:sldMkLst>
          <pc:docMk/>
          <pc:sldMk cId="1555778426" sldId="620"/>
        </pc:sldMkLst>
      </pc:sldChg>
      <pc:sldChg chg="del">
        <pc:chgData name="Damian Gordon" userId="796278f3-970d-4a3b-8137-dc597a054133" providerId="ADAL" clId="{91098114-DB80-49B4-90E0-86E578A1CDF1}" dt="2024-10-31T01:09:55.306" v="5761" actId="47"/>
        <pc:sldMkLst>
          <pc:docMk/>
          <pc:sldMk cId="1798420885" sldId="621"/>
        </pc:sldMkLst>
      </pc:sldChg>
      <pc:sldChg chg="del">
        <pc:chgData name="Damian Gordon" userId="796278f3-970d-4a3b-8137-dc597a054133" providerId="ADAL" clId="{91098114-DB80-49B4-90E0-86E578A1CDF1}" dt="2024-10-31T01:09:55.306" v="5761" actId="47"/>
        <pc:sldMkLst>
          <pc:docMk/>
          <pc:sldMk cId="2172184244" sldId="622"/>
        </pc:sldMkLst>
      </pc:sldChg>
      <pc:sldChg chg="del">
        <pc:chgData name="Damian Gordon" userId="796278f3-970d-4a3b-8137-dc597a054133" providerId="ADAL" clId="{91098114-DB80-49B4-90E0-86E578A1CDF1}" dt="2024-10-31T01:09:46.180" v="5760" actId="47"/>
        <pc:sldMkLst>
          <pc:docMk/>
          <pc:sldMk cId="4005533376" sldId="623"/>
        </pc:sldMkLst>
      </pc:sldChg>
      <pc:sldChg chg="del">
        <pc:chgData name="Damian Gordon" userId="796278f3-970d-4a3b-8137-dc597a054133" providerId="ADAL" clId="{91098114-DB80-49B4-90E0-86E578A1CDF1}" dt="2024-10-28T13:20:27.779" v="650" actId="47"/>
        <pc:sldMkLst>
          <pc:docMk/>
          <pc:sldMk cId="1136363882" sldId="624"/>
        </pc:sldMkLst>
      </pc:sldChg>
      <pc:sldChg chg="del">
        <pc:chgData name="Damian Gordon" userId="796278f3-970d-4a3b-8137-dc597a054133" providerId="ADAL" clId="{91098114-DB80-49B4-90E0-86E578A1CDF1}" dt="2024-10-28T12:52:29.790" v="418" actId="47"/>
        <pc:sldMkLst>
          <pc:docMk/>
          <pc:sldMk cId="2092574790" sldId="625"/>
        </pc:sldMkLst>
      </pc:sldChg>
      <pc:sldChg chg="del">
        <pc:chgData name="Damian Gordon" userId="796278f3-970d-4a3b-8137-dc597a054133" providerId="ADAL" clId="{91098114-DB80-49B4-90E0-86E578A1CDF1}" dt="2024-10-31T01:09:46.180" v="5760" actId="47"/>
        <pc:sldMkLst>
          <pc:docMk/>
          <pc:sldMk cId="3610060152" sldId="626"/>
        </pc:sldMkLst>
      </pc:sldChg>
      <pc:sldChg chg="del">
        <pc:chgData name="Damian Gordon" userId="796278f3-970d-4a3b-8137-dc597a054133" providerId="ADAL" clId="{91098114-DB80-49B4-90E0-86E578A1CDF1}" dt="2024-10-31T01:10:01.847" v="5762" actId="47"/>
        <pc:sldMkLst>
          <pc:docMk/>
          <pc:sldMk cId="2213776326" sldId="627"/>
        </pc:sldMkLst>
      </pc:sldChg>
      <pc:sldChg chg="del">
        <pc:chgData name="Damian Gordon" userId="796278f3-970d-4a3b-8137-dc597a054133" providerId="ADAL" clId="{91098114-DB80-49B4-90E0-86E578A1CDF1}" dt="2024-10-31T01:10:01.847" v="5762" actId="47"/>
        <pc:sldMkLst>
          <pc:docMk/>
          <pc:sldMk cId="2235542526" sldId="628"/>
        </pc:sldMkLst>
      </pc:sldChg>
      <pc:sldChg chg="del">
        <pc:chgData name="Damian Gordon" userId="796278f3-970d-4a3b-8137-dc597a054133" providerId="ADAL" clId="{91098114-DB80-49B4-90E0-86E578A1CDF1}" dt="2024-10-31T01:10:01.847" v="5762" actId="47"/>
        <pc:sldMkLst>
          <pc:docMk/>
          <pc:sldMk cId="2447249763" sldId="629"/>
        </pc:sldMkLst>
      </pc:sldChg>
      <pc:sldChg chg="del">
        <pc:chgData name="Damian Gordon" userId="796278f3-970d-4a3b-8137-dc597a054133" providerId="ADAL" clId="{91098114-DB80-49B4-90E0-86E578A1CDF1}" dt="2024-10-31T01:10:01.847" v="5762" actId="47"/>
        <pc:sldMkLst>
          <pc:docMk/>
          <pc:sldMk cId="2276236680" sldId="630"/>
        </pc:sldMkLst>
      </pc:sldChg>
      <pc:sldChg chg="del">
        <pc:chgData name="Damian Gordon" userId="796278f3-970d-4a3b-8137-dc597a054133" providerId="ADAL" clId="{91098114-DB80-49B4-90E0-86E578A1CDF1}" dt="2024-10-31T01:10:01.847" v="5762" actId="47"/>
        <pc:sldMkLst>
          <pc:docMk/>
          <pc:sldMk cId="199292488" sldId="631"/>
        </pc:sldMkLst>
      </pc:sldChg>
      <pc:sldChg chg="del">
        <pc:chgData name="Damian Gordon" userId="796278f3-970d-4a3b-8137-dc597a054133" providerId="ADAL" clId="{91098114-DB80-49B4-90E0-86E578A1CDF1}" dt="2024-10-31T01:09:55.306" v="5761" actId="47"/>
        <pc:sldMkLst>
          <pc:docMk/>
          <pc:sldMk cId="3223314941" sldId="632"/>
        </pc:sldMkLst>
      </pc:sldChg>
      <pc:sldChg chg="del">
        <pc:chgData name="Damian Gordon" userId="796278f3-970d-4a3b-8137-dc597a054133" providerId="ADAL" clId="{91098114-DB80-49B4-90E0-86E578A1CDF1}" dt="2024-10-31T01:09:46.180" v="5760" actId="47"/>
        <pc:sldMkLst>
          <pc:docMk/>
          <pc:sldMk cId="230874202" sldId="633"/>
        </pc:sldMkLst>
      </pc:sldChg>
      <pc:sldChg chg="del">
        <pc:chgData name="Damian Gordon" userId="796278f3-970d-4a3b-8137-dc597a054133" providerId="ADAL" clId="{91098114-DB80-49B4-90E0-86E578A1CDF1}" dt="2024-10-31T01:09:46.180" v="5760" actId="47"/>
        <pc:sldMkLst>
          <pc:docMk/>
          <pc:sldMk cId="1545177730" sldId="634"/>
        </pc:sldMkLst>
      </pc:sldChg>
      <pc:sldChg chg="del">
        <pc:chgData name="Damian Gordon" userId="796278f3-970d-4a3b-8137-dc597a054133" providerId="ADAL" clId="{91098114-DB80-49B4-90E0-86E578A1CDF1}" dt="2024-10-28T12:52:28.331" v="417" actId="47"/>
        <pc:sldMkLst>
          <pc:docMk/>
          <pc:sldMk cId="446257756" sldId="635"/>
        </pc:sldMkLst>
      </pc:sldChg>
      <pc:sldChg chg="del">
        <pc:chgData name="Damian Gordon" userId="796278f3-970d-4a3b-8137-dc597a054133" providerId="ADAL" clId="{91098114-DB80-49B4-90E0-86E578A1CDF1}" dt="2024-10-31T01:09:55.306" v="5761" actId="47"/>
        <pc:sldMkLst>
          <pc:docMk/>
          <pc:sldMk cId="4189862130" sldId="636"/>
        </pc:sldMkLst>
      </pc:sldChg>
      <pc:sldChg chg="del">
        <pc:chgData name="Damian Gordon" userId="796278f3-970d-4a3b-8137-dc597a054133" providerId="ADAL" clId="{91098114-DB80-49B4-90E0-86E578A1CDF1}" dt="2024-10-31T01:09:55.306" v="5761" actId="47"/>
        <pc:sldMkLst>
          <pc:docMk/>
          <pc:sldMk cId="3537209873" sldId="637"/>
        </pc:sldMkLst>
      </pc:sldChg>
      <pc:sldChg chg="del">
        <pc:chgData name="Damian Gordon" userId="796278f3-970d-4a3b-8137-dc597a054133" providerId="ADAL" clId="{91098114-DB80-49B4-90E0-86E578A1CDF1}" dt="2024-10-31T01:09:46.180" v="5760" actId="47"/>
        <pc:sldMkLst>
          <pc:docMk/>
          <pc:sldMk cId="4031339277" sldId="638"/>
        </pc:sldMkLst>
      </pc:sldChg>
      <pc:sldChg chg="del">
        <pc:chgData name="Damian Gordon" userId="796278f3-970d-4a3b-8137-dc597a054133" providerId="ADAL" clId="{91098114-DB80-49B4-90E0-86E578A1CDF1}" dt="2024-10-31T01:09:55.306" v="5761" actId="47"/>
        <pc:sldMkLst>
          <pc:docMk/>
          <pc:sldMk cId="2242840994" sldId="639"/>
        </pc:sldMkLst>
      </pc:sldChg>
      <pc:sldChg chg="modSp add mod">
        <pc:chgData name="Damian Gordon" userId="796278f3-970d-4a3b-8137-dc597a054133" providerId="ADAL" clId="{91098114-DB80-49B4-90E0-86E578A1CDF1}" dt="2024-10-28T12:53:04.917" v="422" actId="20577"/>
        <pc:sldMkLst>
          <pc:docMk/>
          <pc:sldMk cId="500370295" sldId="640"/>
        </pc:sldMkLst>
        <pc:spChg chg="mod">
          <ac:chgData name="Damian Gordon" userId="796278f3-970d-4a3b-8137-dc597a054133" providerId="ADAL" clId="{91098114-DB80-49B4-90E0-86E578A1CDF1}" dt="2024-10-28T12:53:04.917" v="422" actId="20577"/>
          <ac:spMkLst>
            <pc:docMk/>
            <pc:sldMk cId="500370295" sldId="640"/>
            <ac:spMk id="3" creationId="{EF8F29DB-AF83-54AF-31D7-1F0839DBF6AD}"/>
          </ac:spMkLst>
        </pc:spChg>
      </pc:sldChg>
      <pc:sldChg chg="modSp add mod">
        <pc:chgData name="Damian Gordon" userId="796278f3-970d-4a3b-8137-dc597a054133" providerId="ADAL" clId="{91098114-DB80-49B4-90E0-86E578A1CDF1}" dt="2024-11-05T09:56:54.196" v="8351" actId="20577"/>
        <pc:sldMkLst>
          <pc:docMk/>
          <pc:sldMk cId="2739927211" sldId="641"/>
        </pc:sldMkLst>
        <pc:spChg chg="mod">
          <ac:chgData name="Damian Gordon" userId="796278f3-970d-4a3b-8137-dc597a054133" providerId="ADAL" clId="{91098114-DB80-49B4-90E0-86E578A1CDF1}" dt="2024-11-05T09:56:54.196" v="8351" actId="20577"/>
          <ac:spMkLst>
            <pc:docMk/>
            <pc:sldMk cId="2739927211" sldId="641"/>
            <ac:spMk id="3" creationId="{A92178D2-D695-A6C2-DCCB-21FCA7A565FC}"/>
          </ac:spMkLst>
        </pc:spChg>
      </pc:sldChg>
      <pc:sldChg chg="modSp add mod">
        <pc:chgData name="Damian Gordon" userId="796278f3-970d-4a3b-8137-dc597a054133" providerId="ADAL" clId="{91098114-DB80-49B4-90E0-86E578A1CDF1}" dt="2024-10-28T12:51:06.651" v="379" actId="20577"/>
        <pc:sldMkLst>
          <pc:docMk/>
          <pc:sldMk cId="2814604538" sldId="642"/>
        </pc:sldMkLst>
        <pc:spChg chg="mod">
          <ac:chgData name="Damian Gordon" userId="796278f3-970d-4a3b-8137-dc597a054133" providerId="ADAL" clId="{91098114-DB80-49B4-90E0-86E578A1CDF1}" dt="2024-10-28T12:51:06.651" v="379" actId="20577"/>
          <ac:spMkLst>
            <pc:docMk/>
            <pc:sldMk cId="2814604538" sldId="642"/>
            <ac:spMk id="3" creationId="{121B0462-9F77-AA70-94E0-CC4F3E142578}"/>
          </ac:spMkLst>
        </pc:spChg>
      </pc:sldChg>
      <pc:sldChg chg="modSp add mod">
        <pc:chgData name="Damian Gordon" userId="796278f3-970d-4a3b-8137-dc597a054133" providerId="ADAL" clId="{91098114-DB80-49B4-90E0-86E578A1CDF1}" dt="2024-10-28T12:13:43.308" v="222" actId="20577"/>
        <pc:sldMkLst>
          <pc:docMk/>
          <pc:sldMk cId="3587822540" sldId="643"/>
        </pc:sldMkLst>
        <pc:spChg chg="mod">
          <ac:chgData name="Damian Gordon" userId="796278f3-970d-4a3b-8137-dc597a054133" providerId="ADAL" clId="{91098114-DB80-49B4-90E0-86E578A1CDF1}" dt="2024-10-28T12:13:43.308" v="222" actId="20577"/>
          <ac:spMkLst>
            <pc:docMk/>
            <pc:sldMk cId="3587822540" sldId="643"/>
            <ac:spMk id="3" creationId="{E980708E-6EE5-D38A-B0A5-F68388A449A6}"/>
          </ac:spMkLst>
        </pc:spChg>
      </pc:sldChg>
      <pc:sldChg chg="modSp add mod">
        <pc:chgData name="Damian Gordon" userId="796278f3-970d-4a3b-8137-dc597a054133" providerId="ADAL" clId="{91098114-DB80-49B4-90E0-86E578A1CDF1}" dt="2024-10-28T12:14:14.208" v="227" actId="20577"/>
        <pc:sldMkLst>
          <pc:docMk/>
          <pc:sldMk cId="3167794066" sldId="644"/>
        </pc:sldMkLst>
        <pc:spChg chg="mod">
          <ac:chgData name="Damian Gordon" userId="796278f3-970d-4a3b-8137-dc597a054133" providerId="ADAL" clId="{91098114-DB80-49B4-90E0-86E578A1CDF1}" dt="2024-10-28T12:14:14.208" v="227" actId="20577"/>
          <ac:spMkLst>
            <pc:docMk/>
            <pc:sldMk cId="3167794066" sldId="644"/>
            <ac:spMk id="3" creationId="{4C8CBAA1-3B6D-C212-7EC6-6509ABDAB560}"/>
          </ac:spMkLst>
        </pc:spChg>
      </pc:sldChg>
      <pc:sldChg chg="add">
        <pc:chgData name="Damian Gordon" userId="796278f3-970d-4a3b-8137-dc597a054133" providerId="ADAL" clId="{91098114-DB80-49B4-90E0-86E578A1CDF1}" dt="2024-10-28T12:38:21.552" v="228"/>
        <pc:sldMkLst>
          <pc:docMk/>
          <pc:sldMk cId="2304768768" sldId="645"/>
        </pc:sldMkLst>
      </pc:sldChg>
      <pc:sldChg chg="modSp add mod">
        <pc:chgData name="Damian Gordon" userId="796278f3-970d-4a3b-8137-dc597a054133" providerId="ADAL" clId="{91098114-DB80-49B4-90E0-86E578A1CDF1}" dt="2024-10-28T12:50:54.370" v="378" actId="20577"/>
        <pc:sldMkLst>
          <pc:docMk/>
          <pc:sldMk cId="2941779782" sldId="646"/>
        </pc:sldMkLst>
        <pc:spChg chg="mod">
          <ac:chgData name="Damian Gordon" userId="796278f3-970d-4a3b-8137-dc597a054133" providerId="ADAL" clId="{91098114-DB80-49B4-90E0-86E578A1CDF1}" dt="2024-10-28T12:50:54.370" v="378" actId="20577"/>
          <ac:spMkLst>
            <pc:docMk/>
            <pc:sldMk cId="2941779782" sldId="646"/>
            <ac:spMk id="3" creationId="{916E6D89-BA76-E025-0310-E5565F088093}"/>
          </ac:spMkLst>
        </pc:spChg>
      </pc:sldChg>
      <pc:sldChg chg="modSp add mod">
        <pc:chgData name="Damian Gordon" userId="796278f3-970d-4a3b-8137-dc597a054133" providerId="ADAL" clId="{91098114-DB80-49B4-90E0-86E578A1CDF1}" dt="2024-10-28T12:52:08.557" v="416" actId="20577"/>
        <pc:sldMkLst>
          <pc:docMk/>
          <pc:sldMk cId="157803537" sldId="647"/>
        </pc:sldMkLst>
        <pc:spChg chg="mod">
          <ac:chgData name="Damian Gordon" userId="796278f3-970d-4a3b-8137-dc597a054133" providerId="ADAL" clId="{91098114-DB80-49B4-90E0-86E578A1CDF1}" dt="2024-10-28T12:52:08.557" v="416" actId="20577"/>
          <ac:spMkLst>
            <pc:docMk/>
            <pc:sldMk cId="157803537" sldId="647"/>
            <ac:spMk id="3" creationId="{FA2A5392-2C12-C636-2872-7BBEDBBBDEB3}"/>
          </ac:spMkLst>
        </pc:spChg>
      </pc:sldChg>
      <pc:sldChg chg="modSp add mod">
        <pc:chgData name="Damian Gordon" userId="796278f3-970d-4a3b-8137-dc597a054133" providerId="ADAL" clId="{91098114-DB80-49B4-90E0-86E578A1CDF1}" dt="2024-10-28T12:54:39.243" v="463" actId="20577"/>
        <pc:sldMkLst>
          <pc:docMk/>
          <pc:sldMk cId="1645815381" sldId="648"/>
        </pc:sldMkLst>
        <pc:spChg chg="mod">
          <ac:chgData name="Damian Gordon" userId="796278f3-970d-4a3b-8137-dc597a054133" providerId="ADAL" clId="{91098114-DB80-49B4-90E0-86E578A1CDF1}" dt="2024-10-28T12:54:39.243" v="463" actId="20577"/>
          <ac:spMkLst>
            <pc:docMk/>
            <pc:sldMk cId="1645815381" sldId="648"/>
            <ac:spMk id="3" creationId="{1A1F77CF-22CA-1ECC-CFAE-94A9E29362F3}"/>
          </ac:spMkLst>
        </pc:spChg>
      </pc:sldChg>
      <pc:sldChg chg="modSp add mod">
        <pc:chgData name="Damian Gordon" userId="796278f3-970d-4a3b-8137-dc597a054133" providerId="ADAL" clId="{91098114-DB80-49B4-90E0-86E578A1CDF1}" dt="2024-10-28T12:56:08.485" v="515" actId="20577"/>
        <pc:sldMkLst>
          <pc:docMk/>
          <pc:sldMk cId="2553764562" sldId="649"/>
        </pc:sldMkLst>
        <pc:spChg chg="mod">
          <ac:chgData name="Damian Gordon" userId="796278f3-970d-4a3b-8137-dc597a054133" providerId="ADAL" clId="{91098114-DB80-49B4-90E0-86E578A1CDF1}" dt="2024-10-28T12:56:08.485" v="515" actId="20577"/>
          <ac:spMkLst>
            <pc:docMk/>
            <pc:sldMk cId="2553764562" sldId="649"/>
            <ac:spMk id="3" creationId="{CB37AB9C-C2CD-EBE1-E874-7BEC23625CE4}"/>
          </ac:spMkLst>
        </pc:spChg>
      </pc:sldChg>
      <pc:sldChg chg="modSp add mod">
        <pc:chgData name="Damian Gordon" userId="796278f3-970d-4a3b-8137-dc597a054133" providerId="ADAL" clId="{91098114-DB80-49B4-90E0-86E578A1CDF1}" dt="2024-10-28T12:57:32.263" v="563" actId="403"/>
        <pc:sldMkLst>
          <pc:docMk/>
          <pc:sldMk cId="81605662" sldId="650"/>
        </pc:sldMkLst>
        <pc:spChg chg="mod">
          <ac:chgData name="Damian Gordon" userId="796278f3-970d-4a3b-8137-dc597a054133" providerId="ADAL" clId="{91098114-DB80-49B4-90E0-86E578A1CDF1}" dt="2024-10-28T12:57:32.263" v="563" actId="403"/>
          <ac:spMkLst>
            <pc:docMk/>
            <pc:sldMk cId="81605662" sldId="650"/>
            <ac:spMk id="3" creationId="{F986767A-B7E4-B19A-213D-6C129C6140D9}"/>
          </ac:spMkLst>
        </pc:spChg>
      </pc:sldChg>
      <pc:sldChg chg="modSp add mod">
        <pc:chgData name="Damian Gordon" userId="796278f3-970d-4a3b-8137-dc597a054133" providerId="ADAL" clId="{91098114-DB80-49B4-90E0-86E578A1CDF1}" dt="2024-11-05T09:57:16.236" v="8372" actId="20577"/>
        <pc:sldMkLst>
          <pc:docMk/>
          <pc:sldMk cId="3479307202" sldId="651"/>
        </pc:sldMkLst>
        <pc:spChg chg="mod">
          <ac:chgData name="Damian Gordon" userId="796278f3-970d-4a3b-8137-dc597a054133" providerId="ADAL" clId="{91098114-DB80-49B4-90E0-86E578A1CDF1}" dt="2024-11-05T09:57:16.236" v="8372" actId="20577"/>
          <ac:spMkLst>
            <pc:docMk/>
            <pc:sldMk cId="3479307202" sldId="651"/>
            <ac:spMk id="3" creationId="{C00935E7-E3A1-74EA-2F68-8FF20D9DCD33}"/>
          </ac:spMkLst>
        </pc:spChg>
      </pc:sldChg>
      <pc:sldChg chg="addSp delSp modSp add mod">
        <pc:chgData name="Damian Gordon" userId="796278f3-970d-4a3b-8137-dc597a054133" providerId="ADAL" clId="{91098114-DB80-49B4-90E0-86E578A1CDF1}" dt="2024-10-29T11:30:42.942" v="1303" actId="14734"/>
        <pc:sldMkLst>
          <pc:docMk/>
          <pc:sldMk cId="548446927" sldId="652"/>
        </pc:sldMkLst>
        <pc:spChg chg="del">
          <ac:chgData name="Damian Gordon" userId="796278f3-970d-4a3b-8137-dc597a054133" providerId="ADAL" clId="{91098114-DB80-49B4-90E0-86E578A1CDF1}" dt="2024-10-29T11:15:17.951" v="858" actId="478"/>
          <ac:spMkLst>
            <pc:docMk/>
            <pc:sldMk cId="548446927" sldId="652"/>
            <ac:spMk id="2" creationId="{56D7C9C1-B794-F953-34EA-DA3C8266C78E}"/>
          </ac:spMkLst>
        </pc:spChg>
        <pc:spChg chg="add del mod">
          <ac:chgData name="Damian Gordon" userId="796278f3-970d-4a3b-8137-dc597a054133" providerId="ADAL" clId="{91098114-DB80-49B4-90E0-86E578A1CDF1}" dt="2024-10-29T11:15:24.372" v="861" actId="478"/>
          <ac:spMkLst>
            <pc:docMk/>
            <pc:sldMk cId="548446927" sldId="652"/>
            <ac:spMk id="4" creationId="{7559D4CD-C23A-C737-935B-7652D98EAF41}"/>
          </ac:spMkLst>
        </pc:spChg>
        <pc:spChg chg="del mod">
          <ac:chgData name="Damian Gordon" userId="796278f3-970d-4a3b-8137-dc597a054133" providerId="ADAL" clId="{91098114-DB80-49B4-90E0-86E578A1CDF1}" dt="2024-10-29T11:15:21.504" v="859" actId="478"/>
          <ac:spMkLst>
            <pc:docMk/>
            <pc:sldMk cId="548446927" sldId="652"/>
            <ac:spMk id="6" creationId="{BB87D1C0-A7E8-E4A1-D1B2-386D5F63E0AC}"/>
          </ac:spMkLst>
        </pc:spChg>
        <pc:spChg chg="add del mod">
          <ac:chgData name="Damian Gordon" userId="796278f3-970d-4a3b-8137-dc597a054133" providerId="ADAL" clId="{91098114-DB80-49B4-90E0-86E578A1CDF1}" dt="2024-10-29T11:15:22.398" v="860" actId="478"/>
          <ac:spMkLst>
            <pc:docMk/>
            <pc:sldMk cId="548446927" sldId="652"/>
            <ac:spMk id="8" creationId="{BC05A06A-E85D-BE78-1061-DED19202A87A}"/>
          </ac:spMkLst>
        </pc:spChg>
        <pc:graphicFrameChg chg="add mod modGraphic">
          <ac:chgData name="Damian Gordon" userId="796278f3-970d-4a3b-8137-dc597a054133" providerId="ADAL" clId="{91098114-DB80-49B4-90E0-86E578A1CDF1}" dt="2024-10-29T11:30:42.942" v="1303" actId="14734"/>
          <ac:graphicFrameMkLst>
            <pc:docMk/>
            <pc:sldMk cId="548446927" sldId="652"/>
            <ac:graphicFrameMk id="3" creationId="{9FF812B6-E575-7EB4-8B8F-D60428A3D44C}"/>
          </ac:graphicFrameMkLst>
        </pc:graphicFrameChg>
        <pc:picChg chg="del">
          <ac:chgData name="Damian Gordon" userId="796278f3-970d-4a3b-8137-dc597a054133" providerId="ADAL" clId="{91098114-DB80-49B4-90E0-86E578A1CDF1}" dt="2024-10-29T11:15:17.951" v="858" actId="478"/>
          <ac:picMkLst>
            <pc:docMk/>
            <pc:sldMk cId="548446927" sldId="652"/>
            <ac:picMk id="7" creationId="{30E66C4D-C121-0F74-4530-34118DB5D9B9}"/>
          </ac:picMkLst>
        </pc:picChg>
        <pc:picChg chg="del">
          <ac:chgData name="Damian Gordon" userId="796278f3-970d-4a3b-8137-dc597a054133" providerId="ADAL" clId="{91098114-DB80-49B4-90E0-86E578A1CDF1}" dt="2024-10-29T11:09:51.012" v="656" actId="478"/>
          <ac:picMkLst>
            <pc:docMk/>
            <pc:sldMk cId="548446927" sldId="652"/>
            <ac:picMk id="1026" creationId="{9C120B42-BDCB-30DF-4C30-AA586610CD22}"/>
          </ac:picMkLst>
        </pc:picChg>
      </pc:sldChg>
      <pc:sldChg chg="modSp add del mod">
        <pc:chgData name="Damian Gordon" userId="796278f3-970d-4a3b-8137-dc597a054133" providerId="ADAL" clId="{91098114-DB80-49B4-90E0-86E578A1CDF1}" dt="2024-10-28T12:59:03.962" v="589" actId="47"/>
        <pc:sldMkLst>
          <pc:docMk/>
          <pc:sldMk cId="4152181963" sldId="652"/>
        </pc:sldMkLst>
        <pc:spChg chg="mod">
          <ac:chgData name="Damian Gordon" userId="796278f3-970d-4a3b-8137-dc597a054133" providerId="ADAL" clId="{91098114-DB80-49B4-90E0-86E578A1CDF1}" dt="2024-10-28T12:59:01.791" v="588" actId="20577"/>
          <ac:spMkLst>
            <pc:docMk/>
            <pc:sldMk cId="4152181963" sldId="652"/>
            <ac:spMk id="3" creationId="{37035A81-7F73-AAFE-763F-48446D90AFED}"/>
          </ac:spMkLst>
        </pc:spChg>
      </pc:sldChg>
      <pc:sldChg chg="delSp modSp add mod">
        <pc:chgData name="Damian Gordon" userId="796278f3-970d-4a3b-8137-dc597a054133" providerId="ADAL" clId="{91098114-DB80-49B4-90E0-86E578A1CDF1}" dt="2024-10-29T11:24:03.561" v="1240" actId="114"/>
        <pc:sldMkLst>
          <pc:docMk/>
          <pc:sldMk cId="3226883154" sldId="653"/>
        </pc:sldMkLst>
        <pc:spChg chg="mod">
          <ac:chgData name="Damian Gordon" userId="796278f3-970d-4a3b-8137-dc597a054133" providerId="ADAL" clId="{91098114-DB80-49B4-90E0-86E578A1CDF1}" dt="2024-10-29T11:24:03.561" v="1240" actId="114"/>
          <ac:spMkLst>
            <pc:docMk/>
            <pc:sldMk cId="3226883154" sldId="653"/>
            <ac:spMk id="6" creationId="{C81A8DEC-218F-AF10-C64E-56D73F87FEA2}"/>
          </ac:spMkLst>
        </pc:spChg>
        <pc:picChg chg="del">
          <ac:chgData name="Damian Gordon" userId="796278f3-970d-4a3b-8137-dc597a054133" providerId="ADAL" clId="{91098114-DB80-49B4-90E0-86E578A1CDF1}" dt="2024-10-29T11:17:57.465" v="892" actId="478"/>
          <ac:picMkLst>
            <pc:docMk/>
            <pc:sldMk cId="3226883154" sldId="653"/>
            <ac:picMk id="1026" creationId="{486E6021-D0D4-2D8E-ECE1-3D32F8878E76}"/>
          </ac:picMkLst>
        </pc:picChg>
      </pc:sldChg>
      <pc:sldChg chg="addSp delSp modSp add mod ord">
        <pc:chgData name="Damian Gordon" userId="796278f3-970d-4a3b-8137-dc597a054133" providerId="ADAL" clId="{91098114-DB80-49B4-90E0-86E578A1CDF1}" dt="2024-10-31T01:44:58.139" v="6373" actId="478"/>
        <pc:sldMkLst>
          <pc:docMk/>
          <pc:sldMk cId="478379076" sldId="654"/>
        </pc:sldMkLst>
        <pc:spChg chg="add del mod">
          <ac:chgData name="Damian Gordon" userId="796278f3-970d-4a3b-8137-dc597a054133" providerId="ADAL" clId="{91098114-DB80-49B4-90E0-86E578A1CDF1}" dt="2024-10-31T01:32:03.516" v="6116" actId="478"/>
          <ac:spMkLst>
            <pc:docMk/>
            <pc:sldMk cId="478379076" sldId="654"/>
            <ac:spMk id="4" creationId="{A1A004CA-A706-E8B0-6C8A-4323250C9972}"/>
          </ac:spMkLst>
        </pc:spChg>
        <pc:spChg chg="add mod">
          <ac:chgData name="Damian Gordon" userId="796278f3-970d-4a3b-8137-dc597a054133" providerId="ADAL" clId="{91098114-DB80-49B4-90E0-86E578A1CDF1}" dt="2024-10-31T01:33:45.687" v="6160" actId="14100"/>
          <ac:spMkLst>
            <pc:docMk/>
            <pc:sldMk cId="478379076" sldId="654"/>
            <ac:spMk id="5" creationId="{BC4974CC-AB5A-F77B-76D2-6FE2FFE4720F}"/>
          </ac:spMkLst>
        </pc:spChg>
        <pc:spChg chg="del mod">
          <ac:chgData name="Damian Gordon" userId="796278f3-970d-4a3b-8137-dc597a054133" providerId="ADAL" clId="{91098114-DB80-49B4-90E0-86E578A1CDF1}" dt="2024-10-31T01:32:01.322" v="6114" actId="478"/>
          <ac:spMkLst>
            <pc:docMk/>
            <pc:sldMk cId="478379076" sldId="654"/>
            <ac:spMk id="6" creationId="{AAA1E808-72CA-B1AB-FFDF-D118D9FB894C}"/>
          </ac:spMkLst>
        </pc:spChg>
        <pc:spChg chg="add mod">
          <ac:chgData name="Damian Gordon" userId="796278f3-970d-4a3b-8137-dc597a054133" providerId="ADAL" clId="{91098114-DB80-49B4-90E0-86E578A1CDF1}" dt="2024-10-31T01:35:48.133" v="6251" actId="20577"/>
          <ac:spMkLst>
            <pc:docMk/>
            <pc:sldMk cId="478379076" sldId="654"/>
            <ac:spMk id="8" creationId="{1A981ED3-0EEE-3F13-BC6A-4A044E12CE7B}"/>
          </ac:spMkLst>
        </pc:spChg>
        <pc:spChg chg="add mod">
          <ac:chgData name="Damian Gordon" userId="796278f3-970d-4a3b-8137-dc597a054133" providerId="ADAL" clId="{91098114-DB80-49B4-90E0-86E578A1CDF1}" dt="2024-10-31T01:36:00.790" v="6253" actId="113"/>
          <ac:spMkLst>
            <pc:docMk/>
            <pc:sldMk cId="478379076" sldId="654"/>
            <ac:spMk id="9" creationId="{E670FBBA-2488-BE59-CD01-BFE546F3241C}"/>
          </ac:spMkLst>
        </pc:spChg>
        <pc:spChg chg="add mod">
          <ac:chgData name="Damian Gordon" userId="796278f3-970d-4a3b-8137-dc597a054133" providerId="ADAL" clId="{91098114-DB80-49B4-90E0-86E578A1CDF1}" dt="2024-10-31T01:36:05.262" v="6256" actId="20577"/>
          <ac:spMkLst>
            <pc:docMk/>
            <pc:sldMk cId="478379076" sldId="654"/>
            <ac:spMk id="10" creationId="{76E70EF3-7F36-381B-1B1C-5BD795F71F14}"/>
          </ac:spMkLst>
        </pc:spChg>
        <pc:spChg chg="add mod">
          <ac:chgData name="Damian Gordon" userId="796278f3-970d-4a3b-8137-dc597a054133" providerId="ADAL" clId="{91098114-DB80-49B4-90E0-86E578A1CDF1}" dt="2024-10-31T01:40:02.992" v="6305" actId="14100"/>
          <ac:spMkLst>
            <pc:docMk/>
            <pc:sldMk cId="478379076" sldId="654"/>
            <ac:spMk id="11" creationId="{D7F39D4C-F94E-4E69-E70A-C904B8EA646A}"/>
          </ac:spMkLst>
        </pc:spChg>
        <pc:spChg chg="add mod">
          <ac:chgData name="Damian Gordon" userId="796278f3-970d-4a3b-8137-dc597a054133" providerId="ADAL" clId="{91098114-DB80-49B4-90E0-86E578A1CDF1}" dt="2024-10-31T01:40:07.256" v="6306" actId="14100"/>
          <ac:spMkLst>
            <pc:docMk/>
            <pc:sldMk cId="478379076" sldId="654"/>
            <ac:spMk id="12" creationId="{550405C1-DAD0-37BF-DF5F-A8139066917E}"/>
          </ac:spMkLst>
        </pc:spChg>
        <pc:spChg chg="add mod">
          <ac:chgData name="Damian Gordon" userId="796278f3-970d-4a3b-8137-dc597a054133" providerId="ADAL" clId="{91098114-DB80-49B4-90E0-86E578A1CDF1}" dt="2024-10-31T01:40:14.837" v="6308" actId="404"/>
          <ac:spMkLst>
            <pc:docMk/>
            <pc:sldMk cId="478379076" sldId="654"/>
            <ac:spMk id="13" creationId="{FB9F714D-E5FF-5526-138C-472702907127}"/>
          </ac:spMkLst>
        </pc:spChg>
        <pc:spChg chg="add mod">
          <ac:chgData name="Damian Gordon" userId="796278f3-970d-4a3b-8137-dc597a054133" providerId="ADAL" clId="{91098114-DB80-49B4-90E0-86E578A1CDF1}" dt="2024-10-31T01:40:49.672" v="6317" actId="14100"/>
          <ac:spMkLst>
            <pc:docMk/>
            <pc:sldMk cId="478379076" sldId="654"/>
            <ac:spMk id="14" creationId="{1A2074BE-E1FE-31F2-EB58-F937FF8840F1}"/>
          </ac:spMkLst>
        </pc:spChg>
        <pc:spChg chg="add del mod">
          <ac:chgData name="Damian Gordon" userId="796278f3-970d-4a3b-8137-dc597a054133" providerId="ADAL" clId="{91098114-DB80-49B4-90E0-86E578A1CDF1}" dt="2024-10-31T01:35:20.662" v="6246" actId="478"/>
          <ac:spMkLst>
            <pc:docMk/>
            <pc:sldMk cId="478379076" sldId="654"/>
            <ac:spMk id="15" creationId="{ACFEDAFD-AD5C-C4D5-1493-8D35C29A9F67}"/>
          </ac:spMkLst>
        </pc:spChg>
        <pc:spChg chg="add del mod">
          <ac:chgData name="Damian Gordon" userId="796278f3-970d-4a3b-8137-dc597a054133" providerId="ADAL" clId="{91098114-DB80-49B4-90E0-86E578A1CDF1}" dt="2024-10-31T01:35:20.662" v="6246" actId="478"/>
          <ac:spMkLst>
            <pc:docMk/>
            <pc:sldMk cId="478379076" sldId="654"/>
            <ac:spMk id="16" creationId="{7419882B-32F4-BEC6-3973-8C74C7E77D7D}"/>
          </ac:spMkLst>
        </pc:spChg>
        <pc:spChg chg="add del mod">
          <ac:chgData name="Damian Gordon" userId="796278f3-970d-4a3b-8137-dc597a054133" providerId="ADAL" clId="{91098114-DB80-49B4-90E0-86E578A1CDF1}" dt="2024-10-31T01:35:20.662" v="6246" actId="478"/>
          <ac:spMkLst>
            <pc:docMk/>
            <pc:sldMk cId="478379076" sldId="654"/>
            <ac:spMk id="17" creationId="{0D578BAF-23A3-7640-C787-4373CE22F792}"/>
          </ac:spMkLst>
        </pc:spChg>
        <pc:spChg chg="add del mod">
          <ac:chgData name="Damian Gordon" userId="796278f3-970d-4a3b-8137-dc597a054133" providerId="ADAL" clId="{91098114-DB80-49B4-90E0-86E578A1CDF1}" dt="2024-10-31T01:35:20.662" v="6246" actId="478"/>
          <ac:spMkLst>
            <pc:docMk/>
            <pc:sldMk cId="478379076" sldId="654"/>
            <ac:spMk id="18" creationId="{C89B4B31-D1FA-08F4-FDAC-B75BB1FA786F}"/>
          </ac:spMkLst>
        </pc:spChg>
        <pc:spChg chg="add mod">
          <ac:chgData name="Damian Gordon" userId="796278f3-970d-4a3b-8137-dc597a054133" providerId="ADAL" clId="{91098114-DB80-49B4-90E0-86E578A1CDF1}" dt="2024-10-31T01:40:45.618" v="6316" actId="14100"/>
          <ac:spMkLst>
            <pc:docMk/>
            <pc:sldMk cId="478379076" sldId="654"/>
            <ac:spMk id="19" creationId="{1680F78A-ED1A-E191-D866-8F618E343430}"/>
          </ac:spMkLst>
        </pc:spChg>
        <pc:spChg chg="add mod">
          <ac:chgData name="Damian Gordon" userId="796278f3-970d-4a3b-8137-dc597a054133" providerId="ADAL" clId="{91098114-DB80-49B4-90E0-86E578A1CDF1}" dt="2024-10-31T01:41:21.785" v="6322" actId="14100"/>
          <ac:spMkLst>
            <pc:docMk/>
            <pc:sldMk cId="478379076" sldId="654"/>
            <ac:spMk id="20" creationId="{26A2184F-992A-9821-D5AE-EB15BB70FAD4}"/>
          </ac:spMkLst>
        </pc:spChg>
        <pc:spChg chg="add mod">
          <ac:chgData name="Damian Gordon" userId="796278f3-970d-4a3b-8137-dc597a054133" providerId="ADAL" clId="{91098114-DB80-49B4-90E0-86E578A1CDF1}" dt="2024-10-31T01:41:29.027" v="6324" actId="14100"/>
          <ac:spMkLst>
            <pc:docMk/>
            <pc:sldMk cId="478379076" sldId="654"/>
            <ac:spMk id="21" creationId="{0DD31A94-2B4C-90A6-AEF0-0D91235C2679}"/>
          </ac:spMkLst>
        </pc:spChg>
        <pc:spChg chg="add mod">
          <ac:chgData name="Damian Gordon" userId="796278f3-970d-4a3b-8137-dc597a054133" providerId="ADAL" clId="{91098114-DB80-49B4-90E0-86E578A1CDF1}" dt="2024-10-31T01:41:55.158" v="6327" actId="14100"/>
          <ac:spMkLst>
            <pc:docMk/>
            <pc:sldMk cId="478379076" sldId="654"/>
            <ac:spMk id="22" creationId="{9B631073-6D8D-544C-665E-F06AC45FED25}"/>
          </ac:spMkLst>
        </pc:spChg>
        <pc:cxnChg chg="add mod">
          <ac:chgData name="Damian Gordon" userId="796278f3-970d-4a3b-8137-dc597a054133" providerId="ADAL" clId="{91098114-DB80-49B4-90E0-86E578A1CDF1}" dt="2024-10-31T01:36:22.850" v="6258" actId="1582"/>
          <ac:cxnSpMkLst>
            <pc:docMk/>
            <pc:sldMk cId="478379076" sldId="654"/>
            <ac:cxnSpMk id="24" creationId="{5105F4DE-3530-A0FF-A95A-3368B25B3E7E}"/>
          </ac:cxnSpMkLst>
        </pc:cxnChg>
        <pc:cxnChg chg="add mod">
          <ac:chgData name="Damian Gordon" userId="796278f3-970d-4a3b-8137-dc597a054133" providerId="ADAL" clId="{91098114-DB80-49B4-90E0-86E578A1CDF1}" dt="2024-10-31T01:36:31.330" v="6261" actId="14100"/>
          <ac:cxnSpMkLst>
            <pc:docMk/>
            <pc:sldMk cId="478379076" sldId="654"/>
            <ac:cxnSpMk id="25" creationId="{5331449D-96DB-1262-4B3D-0D2B49DA1318}"/>
          </ac:cxnSpMkLst>
        </pc:cxnChg>
        <pc:cxnChg chg="add mod">
          <ac:chgData name="Damian Gordon" userId="796278f3-970d-4a3b-8137-dc597a054133" providerId="ADAL" clId="{91098114-DB80-49B4-90E0-86E578A1CDF1}" dt="2024-10-31T01:36:38.869" v="6264" actId="14100"/>
          <ac:cxnSpMkLst>
            <pc:docMk/>
            <pc:sldMk cId="478379076" sldId="654"/>
            <ac:cxnSpMk id="28" creationId="{72BFCD23-B480-A12E-EF9F-6EFDBDE5FBCE}"/>
          </ac:cxnSpMkLst>
        </pc:cxnChg>
        <pc:cxnChg chg="add mod">
          <ac:chgData name="Damian Gordon" userId="796278f3-970d-4a3b-8137-dc597a054133" providerId="ADAL" clId="{91098114-DB80-49B4-90E0-86E578A1CDF1}" dt="2024-10-31T01:37:44.200" v="6268" actId="208"/>
          <ac:cxnSpMkLst>
            <pc:docMk/>
            <pc:sldMk cId="478379076" sldId="654"/>
            <ac:cxnSpMk id="31" creationId="{75C39007-AC78-5DFA-D5A7-BAF6547031C0}"/>
          </ac:cxnSpMkLst>
        </pc:cxnChg>
        <pc:cxnChg chg="add mod">
          <ac:chgData name="Damian Gordon" userId="796278f3-970d-4a3b-8137-dc597a054133" providerId="ADAL" clId="{91098114-DB80-49B4-90E0-86E578A1CDF1}" dt="2024-10-31T01:37:58.210" v="6271" actId="14100"/>
          <ac:cxnSpMkLst>
            <pc:docMk/>
            <pc:sldMk cId="478379076" sldId="654"/>
            <ac:cxnSpMk id="34" creationId="{B333C8FA-B014-3519-6D98-190C948537EC}"/>
          </ac:cxnSpMkLst>
        </pc:cxnChg>
        <pc:cxnChg chg="add mod">
          <ac:chgData name="Damian Gordon" userId="796278f3-970d-4a3b-8137-dc597a054133" providerId="ADAL" clId="{91098114-DB80-49B4-90E0-86E578A1CDF1}" dt="2024-10-31T01:38:06.853" v="6274" actId="14100"/>
          <ac:cxnSpMkLst>
            <pc:docMk/>
            <pc:sldMk cId="478379076" sldId="654"/>
            <ac:cxnSpMk id="37" creationId="{2A67E1C2-3843-D578-05B6-AE30839E8CFF}"/>
          </ac:cxnSpMkLst>
        </pc:cxnChg>
        <pc:cxnChg chg="add mod">
          <ac:chgData name="Damian Gordon" userId="796278f3-970d-4a3b-8137-dc597a054133" providerId="ADAL" clId="{91098114-DB80-49B4-90E0-86E578A1CDF1}" dt="2024-10-31T01:38:16.541" v="6277" actId="14100"/>
          <ac:cxnSpMkLst>
            <pc:docMk/>
            <pc:sldMk cId="478379076" sldId="654"/>
            <ac:cxnSpMk id="40" creationId="{5D1F6FF3-5FA6-324A-0A56-7BB7AC97C715}"/>
          </ac:cxnSpMkLst>
        </pc:cxnChg>
        <pc:cxnChg chg="add del mod">
          <ac:chgData name="Damian Gordon" userId="796278f3-970d-4a3b-8137-dc597a054133" providerId="ADAL" clId="{91098114-DB80-49B4-90E0-86E578A1CDF1}" dt="2024-10-31T01:44:54.463" v="6370" actId="478"/>
          <ac:cxnSpMkLst>
            <pc:docMk/>
            <pc:sldMk cId="478379076" sldId="654"/>
            <ac:cxnSpMk id="43" creationId="{F0D766D7-626B-6C5B-6422-428A2A09B5B3}"/>
          </ac:cxnSpMkLst>
        </pc:cxnChg>
        <pc:cxnChg chg="add del mod">
          <ac:chgData name="Damian Gordon" userId="796278f3-970d-4a3b-8137-dc597a054133" providerId="ADAL" clId="{91098114-DB80-49B4-90E0-86E578A1CDF1}" dt="2024-10-31T01:44:58.139" v="6373" actId="478"/>
          <ac:cxnSpMkLst>
            <pc:docMk/>
            <pc:sldMk cId="478379076" sldId="654"/>
            <ac:cxnSpMk id="46" creationId="{F82F1202-97CF-8A44-AE48-6C76764C0F81}"/>
          </ac:cxnSpMkLst>
        </pc:cxnChg>
        <pc:cxnChg chg="add del mod">
          <ac:chgData name="Damian Gordon" userId="796278f3-970d-4a3b-8137-dc597a054133" providerId="ADAL" clId="{91098114-DB80-49B4-90E0-86E578A1CDF1}" dt="2024-10-31T01:44:55.446" v="6371" actId="478"/>
          <ac:cxnSpMkLst>
            <pc:docMk/>
            <pc:sldMk cId="478379076" sldId="654"/>
            <ac:cxnSpMk id="49" creationId="{1F806A8D-0BAE-713C-D5B2-4C5CE8A47F21}"/>
          </ac:cxnSpMkLst>
        </pc:cxnChg>
        <pc:cxnChg chg="add del mod">
          <ac:chgData name="Damian Gordon" userId="796278f3-970d-4a3b-8137-dc597a054133" providerId="ADAL" clId="{91098114-DB80-49B4-90E0-86E578A1CDF1}" dt="2024-10-31T01:44:56.841" v="6372" actId="478"/>
          <ac:cxnSpMkLst>
            <pc:docMk/>
            <pc:sldMk cId="478379076" sldId="654"/>
            <ac:cxnSpMk id="52" creationId="{D89873F5-87E8-75EA-A58B-B9AFF95C2AB3}"/>
          </ac:cxnSpMkLst>
        </pc:cxnChg>
      </pc:sldChg>
      <pc:sldChg chg="addSp delSp modSp add del mod">
        <pc:chgData name="Damian Gordon" userId="796278f3-970d-4a3b-8137-dc597a054133" providerId="ADAL" clId="{91098114-DB80-49B4-90E0-86E578A1CDF1}" dt="2024-10-29T11:27:39.055" v="1279" actId="47"/>
        <pc:sldMkLst>
          <pc:docMk/>
          <pc:sldMk cId="2226598302" sldId="655"/>
        </pc:sldMkLst>
        <pc:graphicFrameChg chg="add del modGraphic">
          <ac:chgData name="Damian Gordon" userId="796278f3-970d-4a3b-8137-dc597a054133" providerId="ADAL" clId="{91098114-DB80-49B4-90E0-86E578A1CDF1}" dt="2024-10-29T11:27:17.978" v="1276" actId="478"/>
          <ac:graphicFrameMkLst>
            <pc:docMk/>
            <pc:sldMk cId="2226598302" sldId="655"/>
            <ac:graphicFrameMk id="2" creationId="{5F8E9EA4-E6C8-8B91-6C96-254C8F4AFCA2}"/>
          </ac:graphicFrameMkLst>
        </pc:graphicFrameChg>
        <pc:graphicFrameChg chg="del">
          <ac:chgData name="Damian Gordon" userId="796278f3-970d-4a3b-8137-dc597a054133" providerId="ADAL" clId="{91098114-DB80-49B4-90E0-86E578A1CDF1}" dt="2024-10-29T11:26:18.691" v="1267" actId="478"/>
          <ac:graphicFrameMkLst>
            <pc:docMk/>
            <pc:sldMk cId="2226598302" sldId="655"/>
            <ac:graphicFrameMk id="3" creationId="{54063D36-CAB6-4880-AF58-79EFCCED9C12}"/>
          </ac:graphicFrameMkLst>
        </pc:graphicFrameChg>
        <pc:graphicFrameChg chg="add del mod">
          <ac:chgData name="Damian Gordon" userId="796278f3-970d-4a3b-8137-dc597a054133" providerId="ADAL" clId="{91098114-DB80-49B4-90E0-86E578A1CDF1}" dt="2024-10-29T11:27:37.069" v="1278" actId="478"/>
          <ac:graphicFrameMkLst>
            <pc:docMk/>
            <pc:sldMk cId="2226598302" sldId="655"/>
            <ac:graphicFrameMk id="4" creationId="{44186907-F5D6-0B48-A148-8E0363B5F808}"/>
          </ac:graphicFrameMkLst>
        </pc:graphicFrameChg>
      </pc:sldChg>
      <pc:sldChg chg="addSp delSp modSp add mod">
        <pc:chgData name="Damian Gordon" userId="796278f3-970d-4a3b-8137-dc597a054133" providerId="ADAL" clId="{91098114-DB80-49B4-90E0-86E578A1CDF1}" dt="2024-10-30T23:33:10.666" v="4056" actId="1076"/>
        <pc:sldMkLst>
          <pc:docMk/>
          <pc:sldMk cId="3284633779" sldId="655"/>
        </pc:sldMkLst>
        <pc:spChg chg="mod">
          <ac:chgData name="Damian Gordon" userId="796278f3-970d-4a3b-8137-dc597a054133" providerId="ADAL" clId="{91098114-DB80-49B4-90E0-86E578A1CDF1}" dt="2024-10-30T23:32:10.350" v="4051" actId="20577"/>
          <ac:spMkLst>
            <pc:docMk/>
            <pc:sldMk cId="3284633779" sldId="655"/>
            <ac:spMk id="6" creationId="{7E448C02-DF6F-6BB5-80DF-83863BFCED8D}"/>
          </ac:spMkLst>
        </pc:spChg>
        <pc:picChg chg="add mod">
          <ac:chgData name="Damian Gordon" userId="796278f3-970d-4a3b-8137-dc597a054133" providerId="ADAL" clId="{91098114-DB80-49B4-90E0-86E578A1CDF1}" dt="2024-10-30T23:33:10.666" v="4056" actId="1076"/>
          <ac:picMkLst>
            <pc:docMk/>
            <pc:sldMk cId="3284633779" sldId="655"/>
            <ac:picMk id="1026" creationId="{F01F5ACF-6093-FE79-96FF-281F3BD78093}"/>
          </ac:picMkLst>
        </pc:picChg>
        <pc:picChg chg="del">
          <ac:chgData name="Damian Gordon" userId="796278f3-970d-4a3b-8137-dc597a054133" providerId="ADAL" clId="{91098114-DB80-49B4-90E0-86E578A1CDF1}" dt="2024-10-29T12:21:16.504" v="1348" actId="478"/>
          <ac:picMkLst>
            <pc:docMk/>
            <pc:sldMk cId="3284633779" sldId="655"/>
            <ac:picMk id="4098" creationId="{B0804B87-350F-553D-6E49-34DACC6F20D2}"/>
          </ac:picMkLst>
        </pc:picChg>
      </pc:sldChg>
      <pc:sldChg chg="addSp delSp modSp add mod ord">
        <pc:chgData name="Damian Gordon" userId="796278f3-970d-4a3b-8137-dc597a054133" providerId="ADAL" clId="{91098114-DB80-49B4-90E0-86E578A1CDF1}" dt="2024-10-31T01:01:26.772" v="5209"/>
        <pc:sldMkLst>
          <pc:docMk/>
          <pc:sldMk cId="2585751148" sldId="656"/>
        </pc:sldMkLst>
        <pc:spChg chg="add del mod">
          <ac:chgData name="Damian Gordon" userId="796278f3-970d-4a3b-8137-dc597a054133" providerId="ADAL" clId="{91098114-DB80-49B4-90E0-86E578A1CDF1}" dt="2024-10-29T12:22:48.034" v="1351" actId="478"/>
          <ac:spMkLst>
            <pc:docMk/>
            <pc:sldMk cId="2585751148" sldId="656"/>
            <ac:spMk id="4" creationId="{D5AFEE36-445B-EF8C-9894-12B7A8ECD21D}"/>
          </ac:spMkLst>
        </pc:spChg>
        <pc:spChg chg="del">
          <ac:chgData name="Damian Gordon" userId="796278f3-970d-4a3b-8137-dc597a054133" providerId="ADAL" clId="{91098114-DB80-49B4-90E0-86E578A1CDF1}" dt="2024-10-29T12:22:46.032" v="1350" actId="478"/>
          <ac:spMkLst>
            <pc:docMk/>
            <pc:sldMk cId="2585751148" sldId="656"/>
            <ac:spMk id="6" creationId="{44A1FE14-1B8F-52DD-3EEF-E2A6183010C3}"/>
          </ac:spMkLst>
        </pc:spChg>
        <pc:picChg chg="add del">
          <ac:chgData name="Damian Gordon" userId="796278f3-970d-4a3b-8137-dc597a054133" providerId="ADAL" clId="{91098114-DB80-49B4-90E0-86E578A1CDF1}" dt="2024-10-29T12:28:33.519" v="1373" actId="478"/>
          <ac:picMkLst>
            <pc:docMk/>
            <pc:sldMk cId="2585751148" sldId="656"/>
            <ac:picMk id="3" creationId="{E93044EC-B584-F8E1-F3EF-AA79659CC519}"/>
          </ac:picMkLst>
        </pc:picChg>
        <pc:picChg chg="add del">
          <ac:chgData name="Damian Gordon" userId="796278f3-970d-4a3b-8137-dc597a054133" providerId="ADAL" clId="{91098114-DB80-49B4-90E0-86E578A1CDF1}" dt="2024-10-29T12:25:11.430" v="1361" actId="478"/>
          <ac:picMkLst>
            <pc:docMk/>
            <pc:sldMk cId="2585751148" sldId="656"/>
            <ac:picMk id="8" creationId="{A1C2A845-981F-3FD2-E1A7-D75D027B6CC5}"/>
          </ac:picMkLst>
        </pc:picChg>
        <pc:picChg chg="add mod">
          <ac:chgData name="Damian Gordon" userId="796278f3-970d-4a3b-8137-dc597a054133" providerId="ADAL" clId="{91098114-DB80-49B4-90E0-86E578A1CDF1}" dt="2024-10-29T12:23:24.395" v="1355" actId="1076"/>
          <ac:picMkLst>
            <pc:docMk/>
            <pc:sldMk cId="2585751148" sldId="656"/>
            <ac:picMk id="1026" creationId="{648D9734-97C9-4F43-99DB-89BC0953D540}"/>
          </ac:picMkLst>
        </pc:picChg>
        <pc:picChg chg="add del mod">
          <ac:chgData name="Damian Gordon" userId="796278f3-970d-4a3b-8137-dc597a054133" providerId="ADAL" clId="{91098114-DB80-49B4-90E0-86E578A1CDF1}" dt="2024-10-29T12:24:00.500" v="1358" actId="478"/>
          <ac:picMkLst>
            <pc:docMk/>
            <pc:sldMk cId="2585751148" sldId="656"/>
            <ac:picMk id="1028" creationId="{EA081049-E076-60DB-79A8-A34F4DE98464}"/>
          </ac:picMkLst>
        </pc:picChg>
      </pc:sldChg>
      <pc:sldChg chg="addSp delSp modSp add mod ord">
        <pc:chgData name="Damian Gordon" userId="796278f3-970d-4a3b-8137-dc597a054133" providerId="ADAL" clId="{91098114-DB80-49B4-90E0-86E578A1CDF1}" dt="2024-10-29T15:24:10.579" v="1386"/>
        <pc:sldMkLst>
          <pc:docMk/>
          <pc:sldMk cId="2723572040" sldId="657"/>
        </pc:sldMkLst>
        <pc:picChg chg="del mod">
          <ac:chgData name="Damian Gordon" userId="796278f3-970d-4a3b-8137-dc597a054133" providerId="ADAL" clId="{91098114-DB80-49B4-90E0-86E578A1CDF1}" dt="2024-10-29T12:26:07.347" v="1367" actId="478"/>
          <ac:picMkLst>
            <pc:docMk/>
            <pc:sldMk cId="2723572040" sldId="657"/>
            <ac:picMk id="8" creationId="{70C7A15C-3523-020E-B650-BA910A21088D}"/>
          </ac:picMkLst>
        </pc:picChg>
        <pc:picChg chg="del">
          <ac:chgData name="Damian Gordon" userId="796278f3-970d-4a3b-8137-dc597a054133" providerId="ADAL" clId="{91098114-DB80-49B4-90E0-86E578A1CDF1}" dt="2024-10-29T12:25:20.757" v="1362" actId="478"/>
          <ac:picMkLst>
            <pc:docMk/>
            <pc:sldMk cId="2723572040" sldId="657"/>
            <ac:picMk id="1026" creationId="{7E9B2BCB-9779-17DC-FA6F-F8A3DE22876E}"/>
          </ac:picMkLst>
        </pc:picChg>
        <pc:picChg chg="add mod">
          <ac:chgData name="Damian Gordon" userId="796278f3-970d-4a3b-8137-dc597a054133" providerId="ADAL" clId="{91098114-DB80-49B4-90E0-86E578A1CDF1}" dt="2024-10-29T12:26:24.278" v="1370" actId="1076"/>
          <ac:picMkLst>
            <pc:docMk/>
            <pc:sldMk cId="2723572040" sldId="657"/>
            <ac:picMk id="3074" creationId="{AF81617E-CBB3-3239-EC0F-E12D2E22A6BA}"/>
          </ac:picMkLst>
        </pc:picChg>
      </pc:sldChg>
      <pc:sldChg chg="addSp delSp modSp add mod ord">
        <pc:chgData name="Damian Gordon" userId="796278f3-970d-4a3b-8137-dc597a054133" providerId="ADAL" clId="{91098114-DB80-49B4-90E0-86E578A1CDF1}" dt="2024-10-31T01:30:07.683" v="6112" actId="14100"/>
        <pc:sldMkLst>
          <pc:docMk/>
          <pc:sldMk cId="3893562540" sldId="658"/>
        </pc:sldMkLst>
        <pc:spChg chg="del">
          <ac:chgData name="Damian Gordon" userId="796278f3-970d-4a3b-8137-dc597a054133" providerId="ADAL" clId="{91098114-DB80-49B4-90E0-86E578A1CDF1}" dt="2024-10-31T01:29:30.883" v="6103" actId="478"/>
          <ac:spMkLst>
            <pc:docMk/>
            <pc:sldMk cId="3893562540" sldId="658"/>
            <ac:spMk id="2" creationId="{7FAFE255-B746-7950-D024-7D084E929099}"/>
          </ac:spMkLst>
        </pc:spChg>
        <pc:spChg chg="add del mod">
          <ac:chgData name="Damian Gordon" userId="796278f3-970d-4a3b-8137-dc597a054133" providerId="ADAL" clId="{91098114-DB80-49B4-90E0-86E578A1CDF1}" dt="2024-10-31T01:29:33.173" v="6104" actId="478"/>
          <ac:spMkLst>
            <pc:docMk/>
            <pc:sldMk cId="3893562540" sldId="658"/>
            <ac:spMk id="3" creationId="{918AC67C-D56B-86EB-C5D8-9FA6212A9E63}"/>
          </ac:spMkLst>
        </pc:spChg>
        <pc:picChg chg="del">
          <ac:chgData name="Damian Gordon" userId="796278f3-970d-4a3b-8137-dc597a054133" providerId="ADAL" clId="{91098114-DB80-49B4-90E0-86E578A1CDF1}" dt="2024-10-31T01:29:30.883" v="6103" actId="478"/>
          <ac:picMkLst>
            <pc:docMk/>
            <pc:sldMk cId="3893562540" sldId="658"/>
            <ac:picMk id="7" creationId="{DDA6B0DC-EEF4-987F-5251-2BD71C9FEA5B}"/>
          </ac:picMkLst>
        </pc:picChg>
        <pc:picChg chg="mod">
          <ac:chgData name="Damian Gordon" userId="796278f3-970d-4a3b-8137-dc597a054133" providerId="ADAL" clId="{91098114-DB80-49B4-90E0-86E578A1CDF1}" dt="2024-10-31T01:30:07.683" v="6112" actId="14100"/>
          <ac:picMkLst>
            <pc:docMk/>
            <pc:sldMk cId="3893562540" sldId="658"/>
            <ac:picMk id="8" creationId="{3C1A7AF8-0B81-D54E-3304-5C7311009116}"/>
          </ac:picMkLst>
        </pc:picChg>
        <pc:picChg chg="add del">
          <ac:chgData name="Damian Gordon" userId="796278f3-970d-4a3b-8137-dc597a054133" providerId="ADAL" clId="{91098114-DB80-49B4-90E0-86E578A1CDF1}" dt="2024-10-31T00:53:10.893" v="4885" actId="478"/>
          <ac:picMkLst>
            <pc:docMk/>
            <pc:sldMk cId="3893562540" sldId="658"/>
            <ac:picMk id="10242" creationId="{A877ACBF-5DF9-EB10-FC74-4717A7E4DDD0}"/>
          </ac:picMkLst>
        </pc:picChg>
      </pc:sldChg>
      <pc:sldChg chg="delSp add del">
        <pc:chgData name="Damian Gordon" userId="796278f3-970d-4a3b-8137-dc597a054133" providerId="ADAL" clId="{91098114-DB80-49B4-90E0-86E578A1CDF1}" dt="2024-10-29T12:29:27.290" v="1379" actId="47"/>
        <pc:sldMkLst>
          <pc:docMk/>
          <pc:sldMk cId="1371397691" sldId="659"/>
        </pc:sldMkLst>
        <pc:picChg chg="del">
          <ac:chgData name="Damian Gordon" userId="796278f3-970d-4a3b-8137-dc597a054133" providerId="ADAL" clId="{91098114-DB80-49B4-90E0-86E578A1CDF1}" dt="2024-10-29T12:29:10.612" v="1375" actId="21"/>
          <ac:picMkLst>
            <pc:docMk/>
            <pc:sldMk cId="1371397691" sldId="659"/>
            <ac:picMk id="3" creationId="{CFAAD6F3-44EC-4C5F-74DE-F80572E6D1AC}"/>
          </ac:picMkLst>
        </pc:picChg>
      </pc:sldChg>
      <pc:sldChg chg="addSp delSp modSp new mod setBg">
        <pc:chgData name="Damian Gordon" userId="796278f3-970d-4a3b-8137-dc597a054133" providerId="ADAL" clId="{91098114-DB80-49B4-90E0-86E578A1CDF1}" dt="2024-10-29T12:29:18.648" v="1378" actId="26606"/>
        <pc:sldMkLst>
          <pc:docMk/>
          <pc:sldMk cId="4290007679" sldId="660"/>
        </pc:sldMkLst>
        <pc:spChg chg="add del">
          <ac:chgData name="Damian Gordon" userId="796278f3-970d-4a3b-8137-dc597a054133" providerId="ADAL" clId="{91098114-DB80-49B4-90E0-86E578A1CDF1}" dt="2024-10-29T12:29:18.648" v="1378" actId="26606"/>
          <ac:spMkLst>
            <pc:docMk/>
            <pc:sldMk cId="4290007679" sldId="660"/>
            <ac:spMk id="8" creationId="{42A4FC2C-047E-45A5-965D-8E1E3BF09BC6}"/>
          </ac:spMkLst>
        </pc:spChg>
        <pc:picChg chg="add mod">
          <ac:chgData name="Damian Gordon" userId="796278f3-970d-4a3b-8137-dc597a054133" providerId="ADAL" clId="{91098114-DB80-49B4-90E0-86E578A1CDF1}" dt="2024-10-29T12:29:18.648" v="1378" actId="26606"/>
          <ac:picMkLst>
            <pc:docMk/>
            <pc:sldMk cId="4290007679" sldId="660"/>
            <ac:picMk id="3" creationId="{CFAAD6F3-44EC-4C5F-74DE-F80572E6D1AC}"/>
          </ac:picMkLst>
        </pc:picChg>
      </pc:sldChg>
      <pc:sldChg chg="addSp delSp modSp add ord">
        <pc:chgData name="Damian Gordon" userId="796278f3-970d-4a3b-8137-dc597a054133" providerId="ADAL" clId="{91098114-DB80-49B4-90E0-86E578A1CDF1}" dt="2024-10-31T00:50:28.027" v="4855"/>
        <pc:sldMkLst>
          <pc:docMk/>
          <pc:sldMk cId="2015398259" sldId="661"/>
        </pc:sldMkLst>
        <pc:picChg chg="add mod">
          <ac:chgData name="Damian Gordon" userId="796278f3-970d-4a3b-8137-dc597a054133" providerId="ADAL" clId="{91098114-DB80-49B4-90E0-86E578A1CDF1}" dt="2024-10-29T15:24:39.233" v="1392" actId="1076"/>
          <ac:picMkLst>
            <pc:docMk/>
            <pc:sldMk cId="2015398259" sldId="661"/>
            <ac:picMk id="1026" creationId="{A5607D79-3B54-B189-4685-CF6B50F3856B}"/>
          </ac:picMkLst>
        </pc:picChg>
        <pc:picChg chg="add mod">
          <ac:chgData name="Damian Gordon" userId="796278f3-970d-4a3b-8137-dc597a054133" providerId="ADAL" clId="{91098114-DB80-49B4-90E0-86E578A1CDF1}" dt="2024-10-29T15:24:59.122" v="1397" actId="14100"/>
          <ac:picMkLst>
            <pc:docMk/>
            <pc:sldMk cId="2015398259" sldId="661"/>
            <ac:picMk id="1028" creationId="{548C97A3-8D5D-E374-C6AC-EE1CB7219DBA}"/>
          </ac:picMkLst>
        </pc:picChg>
        <pc:picChg chg="del">
          <ac:chgData name="Damian Gordon" userId="796278f3-970d-4a3b-8137-dc597a054133" providerId="ADAL" clId="{91098114-DB80-49B4-90E0-86E578A1CDF1}" dt="2024-10-29T15:24:00.117" v="1381" actId="478"/>
          <ac:picMkLst>
            <pc:docMk/>
            <pc:sldMk cId="2015398259" sldId="661"/>
            <ac:picMk id="3074" creationId="{74356A1B-82A2-148A-69C4-A807524389C0}"/>
          </ac:picMkLst>
        </pc:picChg>
      </pc:sldChg>
      <pc:sldChg chg="addSp delSp modSp new del mod setBg addAnim">
        <pc:chgData name="Damian Gordon" userId="796278f3-970d-4a3b-8137-dc597a054133" providerId="ADAL" clId="{91098114-DB80-49B4-90E0-86E578A1CDF1}" dt="2024-10-31T00:44:21.029" v="4604" actId="47"/>
        <pc:sldMkLst>
          <pc:docMk/>
          <pc:sldMk cId="1468576175" sldId="662"/>
        </pc:sldMkLst>
        <pc:spChg chg="mod">
          <ac:chgData name="Damian Gordon" userId="796278f3-970d-4a3b-8137-dc597a054133" providerId="ADAL" clId="{91098114-DB80-49B4-90E0-86E578A1CDF1}" dt="2024-10-29T15:30:07.647" v="1502" actId="20577"/>
          <ac:spMkLst>
            <pc:docMk/>
            <pc:sldMk cId="1468576175" sldId="662"/>
            <ac:spMk id="2" creationId="{D950CBCF-2A4C-DDFC-5335-03C80DB597DF}"/>
          </ac:spMkLst>
        </pc:spChg>
        <pc:spChg chg="del">
          <ac:chgData name="Damian Gordon" userId="796278f3-970d-4a3b-8137-dc597a054133" providerId="ADAL" clId="{91098114-DB80-49B4-90E0-86E578A1CDF1}" dt="2024-10-29T15:27:02.897" v="1423" actId="478"/>
          <ac:spMkLst>
            <pc:docMk/>
            <pc:sldMk cId="1468576175" sldId="662"/>
            <ac:spMk id="3" creationId="{C6B64695-BD23-D400-BEAB-D5BF3E4CF8F0}"/>
          </ac:spMkLst>
        </pc:spChg>
        <pc:spChg chg="add">
          <ac:chgData name="Damian Gordon" userId="796278f3-970d-4a3b-8137-dc597a054133" providerId="ADAL" clId="{91098114-DB80-49B4-90E0-86E578A1CDF1}" dt="2024-10-29T15:29:35.067" v="1472" actId="26606"/>
          <ac:spMkLst>
            <pc:docMk/>
            <pc:sldMk cId="1468576175" sldId="662"/>
            <ac:spMk id="8" creationId="{C8320351-9FA2-4A26-885B-BB8F3E4902D2}"/>
          </ac:spMkLst>
        </pc:spChg>
        <pc:spChg chg="add">
          <ac:chgData name="Damian Gordon" userId="796278f3-970d-4a3b-8137-dc597a054133" providerId="ADAL" clId="{91098114-DB80-49B4-90E0-86E578A1CDF1}" dt="2024-10-29T15:29:35.067" v="1472" actId="26606"/>
          <ac:spMkLst>
            <pc:docMk/>
            <pc:sldMk cId="1468576175" sldId="662"/>
            <ac:spMk id="10" creationId="{68CD2EFB-78C2-4C6E-A6B9-4ED12FAD5B99}"/>
          </ac:spMkLst>
        </pc:spChg>
        <pc:picChg chg="add">
          <ac:chgData name="Damian Gordon" userId="796278f3-970d-4a3b-8137-dc597a054133" providerId="ADAL" clId="{91098114-DB80-49B4-90E0-86E578A1CDF1}" dt="2024-10-29T15:29:35.067" v="1472" actId="26606"/>
          <ac:picMkLst>
            <pc:docMk/>
            <pc:sldMk cId="1468576175" sldId="662"/>
            <ac:picMk id="4" creationId="{159AA64F-C501-DC69-D237-7DD4571CCAB2}"/>
          </ac:picMkLst>
        </pc:picChg>
      </pc:sldChg>
      <pc:sldChg chg="addSp delSp modSp add mod ord">
        <pc:chgData name="Damian Gordon" userId="796278f3-970d-4a3b-8137-dc597a054133" providerId="ADAL" clId="{91098114-DB80-49B4-90E0-86E578A1CDF1}" dt="2024-11-01T19:52:55.385" v="8343"/>
        <pc:sldMkLst>
          <pc:docMk/>
          <pc:sldMk cId="260823557" sldId="663"/>
        </pc:sldMkLst>
        <pc:spChg chg="mod">
          <ac:chgData name="Damian Gordon" userId="796278f3-970d-4a3b-8137-dc597a054133" providerId="ADAL" clId="{91098114-DB80-49B4-90E0-86E578A1CDF1}" dt="2024-11-01T19:17:03.377" v="7953" actId="113"/>
          <ac:spMkLst>
            <pc:docMk/>
            <pc:sldMk cId="260823557" sldId="663"/>
            <ac:spMk id="3" creationId="{82E4AADC-FD9F-F76A-4132-DFBE1ECBCFC2}"/>
          </ac:spMkLst>
        </pc:spChg>
        <pc:picChg chg="add del mod">
          <ac:chgData name="Damian Gordon" userId="796278f3-970d-4a3b-8137-dc597a054133" providerId="ADAL" clId="{91098114-DB80-49B4-90E0-86E578A1CDF1}" dt="2024-10-31T11:10:10.019" v="7219" actId="478"/>
          <ac:picMkLst>
            <pc:docMk/>
            <pc:sldMk cId="260823557" sldId="663"/>
            <ac:picMk id="5" creationId="{6DE048BF-EDB4-CEFF-BA77-FB568C064694}"/>
          </ac:picMkLst>
        </pc:picChg>
        <pc:picChg chg="add del mod">
          <ac:chgData name="Damian Gordon" userId="796278f3-970d-4a3b-8137-dc597a054133" providerId="ADAL" clId="{91098114-DB80-49B4-90E0-86E578A1CDF1}" dt="2024-10-31T11:10:10.988" v="7220" actId="478"/>
          <ac:picMkLst>
            <pc:docMk/>
            <pc:sldMk cId="260823557" sldId="663"/>
            <ac:picMk id="8" creationId="{BA99D171-7205-E640-66DD-34E06E89B27B}"/>
          </ac:picMkLst>
        </pc:picChg>
        <pc:picChg chg="add mod">
          <ac:chgData name="Damian Gordon" userId="796278f3-970d-4a3b-8137-dc597a054133" providerId="ADAL" clId="{91098114-DB80-49B4-90E0-86E578A1CDF1}" dt="2024-11-01T19:17:11.872" v="7955" actId="1076"/>
          <ac:picMkLst>
            <pc:docMk/>
            <pc:sldMk cId="260823557" sldId="663"/>
            <ac:picMk id="1026" creationId="{9BB299D4-FE59-55FD-D7C1-D5D17199472E}"/>
          </ac:picMkLst>
        </pc:picChg>
        <pc:picChg chg="add del">
          <ac:chgData name="Damian Gordon" userId="796278f3-970d-4a3b-8137-dc597a054133" providerId="ADAL" clId="{91098114-DB80-49B4-90E0-86E578A1CDF1}" dt="2024-10-31T11:06:57.826" v="7164" actId="478"/>
          <ac:picMkLst>
            <pc:docMk/>
            <pc:sldMk cId="260823557" sldId="663"/>
            <ac:picMk id="2050" creationId="{CC424AF4-61C7-69F3-12F8-02289310C89A}"/>
          </ac:picMkLst>
        </pc:picChg>
      </pc:sldChg>
      <pc:sldChg chg="add ord">
        <pc:chgData name="Damian Gordon" userId="796278f3-970d-4a3b-8137-dc597a054133" providerId="ADAL" clId="{91098114-DB80-49B4-90E0-86E578A1CDF1}" dt="2024-10-29T16:10:41.325" v="1781"/>
        <pc:sldMkLst>
          <pc:docMk/>
          <pc:sldMk cId="2221610386" sldId="664"/>
        </pc:sldMkLst>
      </pc:sldChg>
      <pc:sldChg chg="add del">
        <pc:chgData name="Damian Gordon" userId="796278f3-970d-4a3b-8137-dc597a054133" providerId="ADAL" clId="{91098114-DB80-49B4-90E0-86E578A1CDF1}" dt="2024-11-01T18:37:10.118" v="7865" actId="47"/>
        <pc:sldMkLst>
          <pc:docMk/>
          <pc:sldMk cId="3508959107" sldId="665"/>
        </pc:sldMkLst>
      </pc:sldChg>
      <pc:sldChg chg="addSp delSp modSp add mod modNotesTx">
        <pc:chgData name="Damian Gordon" userId="796278f3-970d-4a3b-8137-dc597a054133" providerId="ADAL" clId="{91098114-DB80-49B4-90E0-86E578A1CDF1}" dt="2024-10-29T16:55:11.547" v="2313" actId="1038"/>
        <pc:sldMkLst>
          <pc:docMk/>
          <pc:sldMk cId="1307098878" sldId="666"/>
        </pc:sldMkLst>
        <pc:spChg chg="del">
          <ac:chgData name="Damian Gordon" userId="796278f3-970d-4a3b-8137-dc597a054133" providerId="ADAL" clId="{91098114-DB80-49B4-90E0-86E578A1CDF1}" dt="2024-10-29T16:39:05.904" v="1830" actId="478"/>
          <ac:spMkLst>
            <pc:docMk/>
            <pc:sldMk cId="1307098878" sldId="666"/>
            <ac:spMk id="3" creationId="{DD315A2A-8E35-C86C-DB2A-5993F104449D}"/>
          </ac:spMkLst>
        </pc:spChg>
        <pc:spChg chg="add del mod">
          <ac:chgData name="Damian Gordon" userId="796278f3-970d-4a3b-8137-dc597a054133" providerId="ADAL" clId="{91098114-DB80-49B4-90E0-86E578A1CDF1}" dt="2024-10-29T16:39:18.034" v="1831" actId="478"/>
          <ac:spMkLst>
            <pc:docMk/>
            <pc:sldMk cId="1307098878" sldId="666"/>
            <ac:spMk id="5" creationId="{C81FA64E-9627-FF48-F354-0D2E26CA106C}"/>
          </ac:spMkLst>
        </pc:spChg>
        <pc:spChg chg="add mod">
          <ac:chgData name="Damian Gordon" userId="796278f3-970d-4a3b-8137-dc597a054133" providerId="ADAL" clId="{91098114-DB80-49B4-90E0-86E578A1CDF1}" dt="2024-10-29T16:43:34.189" v="1873" actId="14100"/>
          <ac:spMkLst>
            <pc:docMk/>
            <pc:sldMk cId="1307098878" sldId="666"/>
            <ac:spMk id="6" creationId="{F106AF28-E98F-3729-5CCC-BEE1105BC878}"/>
          </ac:spMkLst>
        </pc:spChg>
        <pc:spChg chg="add del mod">
          <ac:chgData name="Damian Gordon" userId="796278f3-970d-4a3b-8137-dc597a054133" providerId="ADAL" clId="{91098114-DB80-49B4-90E0-86E578A1CDF1}" dt="2024-10-29T16:45:28.816" v="1906" actId="478"/>
          <ac:spMkLst>
            <pc:docMk/>
            <pc:sldMk cId="1307098878" sldId="666"/>
            <ac:spMk id="8" creationId="{63FA6813-668D-6372-4473-C2A6F4E9055B}"/>
          </ac:spMkLst>
        </pc:spChg>
        <pc:spChg chg="add del">
          <ac:chgData name="Damian Gordon" userId="796278f3-970d-4a3b-8137-dc597a054133" providerId="ADAL" clId="{91098114-DB80-49B4-90E0-86E578A1CDF1}" dt="2024-10-29T16:45:46.353" v="1908" actId="478"/>
          <ac:spMkLst>
            <pc:docMk/>
            <pc:sldMk cId="1307098878" sldId="666"/>
            <ac:spMk id="9" creationId="{3309FE03-74EF-3B4F-B078-E6D980625961}"/>
          </ac:spMkLst>
        </pc:spChg>
        <pc:spChg chg="add del mod">
          <ac:chgData name="Damian Gordon" userId="796278f3-970d-4a3b-8137-dc597a054133" providerId="ADAL" clId="{91098114-DB80-49B4-90E0-86E578A1CDF1}" dt="2024-10-29T16:46:06.290" v="1912" actId="478"/>
          <ac:spMkLst>
            <pc:docMk/>
            <pc:sldMk cId="1307098878" sldId="666"/>
            <ac:spMk id="10" creationId="{B437F2F5-483F-C38A-6A72-623544581441}"/>
          </ac:spMkLst>
        </pc:spChg>
        <pc:spChg chg="add mod">
          <ac:chgData name="Damian Gordon" userId="796278f3-970d-4a3b-8137-dc597a054133" providerId="ADAL" clId="{91098114-DB80-49B4-90E0-86E578A1CDF1}" dt="2024-10-29T16:50:21.514" v="2007" actId="1037"/>
          <ac:spMkLst>
            <pc:docMk/>
            <pc:sldMk cId="1307098878" sldId="666"/>
            <ac:spMk id="11" creationId="{03D699F3-568A-A33F-8E73-4EBA90EB06D8}"/>
          </ac:spMkLst>
        </pc:spChg>
        <pc:spChg chg="add del mod">
          <ac:chgData name="Damian Gordon" userId="796278f3-970d-4a3b-8137-dc597a054133" providerId="ADAL" clId="{91098114-DB80-49B4-90E0-86E578A1CDF1}" dt="2024-10-29T16:54:35.694" v="2233" actId="478"/>
          <ac:spMkLst>
            <pc:docMk/>
            <pc:sldMk cId="1307098878" sldId="666"/>
            <ac:spMk id="12" creationId="{28B232A7-3E92-E128-5E88-C7D575360F79}"/>
          </ac:spMkLst>
        </pc:spChg>
        <pc:spChg chg="add del mod">
          <ac:chgData name="Damian Gordon" userId="796278f3-970d-4a3b-8137-dc597a054133" providerId="ADAL" clId="{91098114-DB80-49B4-90E0-86E578A1CDF1}" dt="2024-10-29T16:54:35.694" v="2233" actId="478"/>
          <ac:spMkLst>
            <pc:docMk/>
            <pc:sldMk cId="1307098878" sldId="666"/>
            <ac:spMk id="13" creationId="{EDB429DC-88E1-394D-D8F0-CCC9FA387B86}"/>
          </ac:spMkLst>
        </pc:spChg>
        <pc:spChg chg="add del mod">
          <ac:chgData name="Damian Gordon" userId="796278f3-970d-4a3b-8137-dc597a054133" providerId="ADAL" clId="{91098114-DB80-49B4-90E0-86E578A1CDF1}" dt="2024-10-29T16:50:25.307" v="2008" actId="478"/>
          <ac:spMkLst>
            <pc:docMk/>
            <pc:sldMk cId="1307098878" sldId="666"/>
            <ac:spMk id="14" creationId="{75830BD0-336C-AB4A-F8A4-6F5AA2739994}"/>
          </ac:spMkLst>
        </pc:spChg>
        <pc:spChg chg="add mod">
          <ac:chgData name="Damian Gordon" userId="796278f3-970d-4a3b-8137-dc597a054133" providerId="ADAL" clId="{91098114-DB80-49B4-90E0-86E578A1CDF1}" dt="2024-10-29T16:53:03.809" v="2135" actId="207"/>
          <ac:spMkLst>
            <pc:docMk/>
            <pc:sldMk cId="1307098878" sldId="666"/>
            <ac:spMk id="15" creationId="{CBD4C8E5-1C92-FC4C-4ED8-833F2A496DA4}"/>
          </ac:spMkLst>
        </pc:spChg>
        <pc:spChg chg="add del mod">
          <ac:chgData name="Damian Gordon" userId="796278f3-970d-4a3b-8137-dc597a054133" providerId="ADAL" clId="{91098114-DB80-49B4-90E0-86E578A1CDF1}" dt="2024-10-29T16:54:58.275" v="2236" actId="478"/>
          <ac:spMkLst>
            <pc:docMk/>
            <pc:sldMk cId="1307098878" sldId="666"/>
            <ac:spMk id="16" creationId="{4D0D7027-9827-6114-CC42-0300CAEB5ED0}"/>
          </ac:spMkLst>
        </pc:spChg>
        <pc:spChg chg="add del mod">
          <ac:chgData name="Damian Gordon" userId="796278f3-970d-4a3b-8137-dc597a054133" providerId="ADAL" clId="{91098114-DB80-49B4-90E0-86E578A1CDF1}" dt="2024-10-29T16:54:59.693" v="2237" actId="478"/>
          <ac:spMkLst>
            <pc:docMk/>
            <pc:sldMk cId="1307098878" sldId="666"/>
            <ac:spMk id="17" creationId="{F344F658-4DB3-2B42-817C-BDDFE00C895C}"/>
          </ac:spMkLst>
        </pc:spChg>
        <pc:spChg chg="add mod">
          <ac:chgData name="Damian Gordon" userId="796278f3-970d-4a3b-8137-dc597a054133" providerId="ADAL" clId="{91098114-DB80-49B4-90E0-86E578A1CDF1}" dt="2024-10-29T16:54:36.104" v="2234"/>
          <ac:spMkLst>
            <pc:docMk/>
            <pc:sldMk cId="1307098878" sldId="666"/>
            <ac:spMk id="18" creationId="{D5609680-8317-B40E-109C-A867482A5726}"/>
          </ac:spMkLst>
        </pc:spChg>
        <pc:spChg chg="add mod">
          <ac:chgData name="Damian Gordon" userId="796278f3-970d-4a3b-8137-dc597a054133" providerId="ADAL" clId="{91098114-DB80-49B4-90E0-86E578A1CDF1}" dt="2024-10-29T16:54:36.104" v="2234"/>
          <ac:spMkLst>
            <pc:docMk/>
            <pc:sldMk cId="1307098878" sldId="666"/>
            <ac:spMk id="19" creationId="{C4779087-4439-01FA-2E24-080293DA0DA5}"/>
          </ac:spMkLst>
        </pc:spChg>
        <pc:spChg chg="add mod">
          <ac:chgData name="Damian Gordon" userId="796278f3-970d-4a3b-8137-dc597a054133" providerId="ADAL" clId="{91098114-DB80-49B4-90E0-86E578A1CDF1}" dt="2024-10-29T16:55:11.547" v="2313" actId="1038"/>
          <ac:spMkLst>
            <pc:docMk/>
            <pc:sldMk cId="1307098878" sldId="666"/>
            <ac:spMk id="20" creationId="{A768BFE2-F343-8876-19D1-AEEC44CF6257}"/>
          </ac:spMkLst>
        </pc:spChg>
        <pc:spChg chg="add mod">
          <ac:chgData name="Damian Gordon" userId="796278f3-970d-4a3b-8137-dc597a054133" providerId="ADAL" clId="{91098114-DB80-49B4-90E0-86E578A1CDF1}" dt="2024-10-29T16:55:11.547" v="2313" actId="1038"/>
          <ac:spMkLst>
            <pc:docMk/>
            <pc:sldMk cId="1307098878" sldId="666"/>
            <ac:spMk id="21" creationId="{F2A2D07E-FB8A-BEEA-F2A4-357700703916}"/>
          </ac:spMkLst>
        </pc:spChg>
        <pc:picChg chg="add del mod">
          <ac:chgData name="Damian Gordon" userId="796278f3-970d-4a3b-8137-dc597a054133" providerId="ADAL" clId="{91098114-DB80-49B4-90E0-86E578A1CDF1}" dt="2024-10-29T16:42:21.048" v="1835" actId="478"/>
          <ac:picMkLst>
            <pc:docMk/>
            <pc:sldMk cId="1307098878" sldId="666"/>
            <ac:picMk id="1026" creationId="{C885D3B9-AA59-63B4-DF6E-2D9A5AB1E5CA}"/>
          </ac:picMkLst>
        </pc:picChg>
        <pc:picChg chg="add mod">
          <ac:chgData name="Damian Gordon" userId="796278f3-970d-4a3b-8137-dc597a054133" providerId="ADAL" clId="{91098114-DB80-49B4-90E0-86E578A1CDF1}" dt="2024-10-29T16:42:46.186" v="1838" actId="1076"/>
          <ac:picMkLst>
            <pc:docMk/>
            <pc:sldMk cId="1307098878" sldId="666"/>
            <ac:picMk id="1028" creationId="{F8499FFF-C9B3-C2A3-4311-EBE135713738}"/>
          </ac:picMkLst>
        </pc:picChg>
      </pc:sldChg>
      <pc:sldChg chg="addSp delSp modSp add mod">
        <pc:chgData name="Damian Gordon" userId="796278f3-970d-4a3b-8137-dc597a054133" providerId="ADAL" clId="{91098114-DB80-49B4-90E0-86E578A1CDF1}" dt="2024-10-29T16:58:55.910" v="2579" actId="207"/>
        <pc:sldMkLst>
          <pc:docMk/>
          <pc:sldMk cId="1574798373" sldId="667"/>
        </pc:sldMkLst>
        <pc:spChg chg="add mod">
          <ac:chgData name="Damian Gordon" userId="796278f3-970d-4a3b-8137-dc597a054133" providerId="ADAL" clId="{91098114-DB80-49B4-90E0-86E578A1CDF1}" dt="2024-10-29T16:58:55.910" v="2579" actId="207"/>
          <ac:spMkLst>
            <pc:docMk/>
            <pc:sldMk cId="1574798373" sldId="667"/>
            <ac:spMk id="3" creationId="{59E09329-A27D-15D4-6336-3D169B0F3D19}"/>
          </ac:spMkLst>
        </pc:spChg>
        <pc:spChg chg="add mod">
          <ac:chgData name="Damian Gordon" userId="796278f3-970d-4a3b-8137-dc597a054133" providerId="ADAL" clId="{91098114-DB80-49B4-90E0-86E578A1CDF1}" dt="2024-10-29T16:54:26.278" v="2232" actId="1038"/>
          <ac:spMkLst>
            <pc:docMk/>
            <pc:sldMk cId="1574798373" sldId="667"/>
            <ac:spMk id="4" creationId="{75E4FB8D-105F-D2DC-BECE-D74947BEAC8E}"/>
          </ac:spMkLst>
        </pc:spChg>
        <pc:spChg chg="add mod">
          <ac:chgData name="Damian Gordon" userId="796278f3-970d-4a3b-8137-dc597a054133" providerId="ADAL" clId="{91098114-DB80-49B4-90E0-86E578A1CDF1}" dt="2024-10-29T16:55:36.575" v="2428" actId="1038"/>
          <ac:spMkLst>
            <pc:docMk/>
            <pc:sldMk cId="1574798373" sldId="667"/>
            <ac:spMk id="5" creationId="{CD86103F-4BAC-85D6-FCF2-E2E2DB8E7C27}"/>
          </ac:spMkLst>
        </pc:spChg>
        <pc:spChg chg="add mod">
          <ac:chgData name="Damian Gordon" userId="796278f3-970d-4a3b-8137-dc597a054133" providerId="ADAL" clId="{91098114-DB80-49B4-90E0-86E578A1CDF1}" dt="2024-10-29T16:55:36.575" v="2428" actId="1038"/>
          <ac:spMkLst>
            <pc:docMk/>
            <pc:sldMk cId="1574798373" sldId="667"/>
            <ac:spMk id="8" creationId="{9B717032-BAA9-B7AD-5EAB-E0B055BBAE82}"/>
          </ac:spMkLst>
        </pc:spChg>
        <pc:spChg chg="add mod">
          <ac:chgData name="Damian Gordon" userId="796278f3-970d-4a3b-8137-dc597a054133" providerId="ADAL" clId="{91098114-DB80-49B4-90E0-86E578A1CDF1}" dt="2024-10-29T16:55:50.006" v="2430" actId="1076"/>
          <ac:spMkLst>
            <pc:docMk/>
            <pc:sldMk cId="1574798373" sldId="667"/>
            <ac:spMk id="9" creationId="{CBA9C104-D4DF-91E9-DC8A-74363EC75223}"/>
          </ac:spMkLst>
        </pc:spChg>
        <pc:spChg chg="mod">
          <ac:chgData name="Damian Gordon" userId="796278f3-970d-4a3b-8137-dc597a054133" providerId="ADAL" clId="{91098114-DB80-49B4-90E0-86E578A1CDF1}" dt="2024-10-29T16:54:07.531" v="2185" actId="1076"/>
          <ac:spMkLst>
            <pc:docMk/>
            <pc:sldMk cId="1574798373" sldId="667"/>
            <ac:spMk id="12" creationId="{5E1892A4-95E9-52CB-DC5B-3FE631E8D22C}"/>
          </ac:spMkLst>
        </pc:spChg>
        <pc:spChg chg="del">
          <ac:chgData name="Damian Gordon" userId="796278f3-970d-4a3b-8137-dc597a054133" providerId="ADAL" clId="{91098114-DB80-49B4-90E0-86E578A1CDF1}" dt="2024-10-29T16:54:09.124" v="2186" actId="478"/>
          <ac:spMkLst>
            <pc:docMk/>
            <pc:sldMk cId="1574798373" sldId="667"/>
            <ac:spMk id="13" creationId="{51583513-8876-2D05-5ACB-C7175DB04D22}"/>
          </ac:spMkLst>
        </pc:spChg>
        <pc:spChg chg="mod">
          <ac:chgData name="Damian Gordon" userId="796278f3-970d-4a3b-8137-dc597a054133" providerId="ADAL" clId="{91098114-DB80-49B4-90E0-86E578A1CDF1}" dt="2024-10-29T16:54:52.143" v="2235" actId="1076"/>
          <ac:spMkLst>
            <pc:docMk/>
            <pc:sldMk cId="1574798373" sldId="667"/>
            <ac:spMk id="15" creationId="{8B3ABE69-D0CD-C65C-51D0-2E983C3C1DD3}"/>
          </ac:spMkLst>
        </pc:spChg>
        <pc:spChg chg="del mod">
          <ac:chgData name="Damian Gordon" userId="796278f3-970d-4a3b-8137-dc597a054133" providerId="ADAL" clId="{91098114-DB80-49B4-90E0-86E578A1CDF1}" dt="2024-10-29T16:54:12.094" v="2187" actId="478"/>
          <ac:spMkLst>
            <pc:docMk/>
            <pc:sldMk cId="1574798373" sldId="667"/>
            <ac:spMk id="16" creationId="{B2CFAB3B-8F89-F87A-619F-2FE766C026BC}"/>
          </ac:spMkLst>
        </pc:spChg>
        <pc:spChg chg="del mod">
          <ac:chgData name="Damian Gordon" userId="796278f3-970d-4a3b-8137-dc597a054133" providerId="ADAL" clId="{91098114-DB80-49B4-90E0-86E578A1CDF1}" dt="2024-10-29T16:54:13.665" v="2188" actId="478"/>
          <ac:spMkLst>
            <pc:docMk/>
            <pc:sldMk cId="1574798373" sldId="667"/>
            <ac:spMk id="17" creationId="{14F6985F-1621-E776-D70D-50079F843BA5}"/>
          </ac:spMkLst>
        </pc:spChg>
      </pc:sldChg>
      <pc:sldChg chg="modSp add mod modNotesTx">
        <pc:chgData name="Damian Gordon" userId="796278f3-970d-4a3b-8137-dc597a054133" providerId="ADAL" clId="{91098114-DB80-49B4-90E0-86E578A1CDF1}" dt="2024-10-30T23:16:41.344" v="3045" actId="20577"/>
        <pc:sldMkLst>
          <pc:docMk/>
          <pc:sldMk cId="4241132793" sldId="668"/>
        </pc:sldMkLst>
        <pc:spChg chg="mod">
          <ac:chgData name="Damian Gordon" userId="796278f3-970d-4a3b-8137-dc597a054133" providerId="ADAL" clId="{91098114-DB80-49B4-90E0-86E578A1CDF1}" dt="2024-10-30T23:16:41.344" v="3045" actId="20577"/>
          <ac:spMkLst>
            <pc:docMk/>
            <pc:sldMk cId="4241132793" sldId="668"/>
            <ac:spMk id="3" creationId="{5FA8D75F-9E29-3F1E-BE60-C228E583CABF}"/>
          </ac:spMkLst>
        </pc:spChg>
      </pc:sldChg>
      <pc:sldChg chg="modSp add mod ord">
        <pc:chgData name="Damian Gordon" userId="796278f3-970d-4a3b-8137-dc597a054133" providerId="ADAL" clId="{91098114-DB80-49B4-90E0-86E578A1CDF1}" dt="2024-10-29T16:59:39.351" v="2586" actId="20577"/>
        <pc:sldMkLst>
          <pc:docMk/>
          <pc:sldMk cId="3892139638" sldId="669"/>
        </pc:sldMkLst>
        <pc:spChg chg="mod">
          <ac:chgData name="Damian Gordon" userId="796278f3-970d-4a3b-8137-dc597a054133" providerId="ADAL" clId="{91098114-DB80-49B4-90E0-86E578A1CDF1}" dt="2024-10-29T16:59:39.351" v="2586" actId="20577"/>
          <ac:spMkLst>
            <pc:docMk/>
            <pc:sldMk cId="3892139638" sldId="669"/>
            <ac:spMk id="3" creationId="{9E93BF79-E2D9-035A-7E26-9FE8A046BE78}"/>
          </ac:spMkLst>
        </pc:spChg>
      </pc:sldChg>
      <pc:sldChg chg="addSp delSp modSp add mod">
        <pc:chgData name="Damian Gordon" userId="796278f3-970d-4a3b-8137-dc597a054133" providerId="ADAL" clId="{91098114-DB80-49B4-90E0-86E578A1CDF1}" dt="2024-10-29T17:59:01.982" v="2697" actId="20577"/>
        <pc:sldMkLst>
          <pc:docMk/>
          <pc:sldMk cId="2557096355" sldId="670"/>
        </pc:sldMkLst>
        <pc:spChg chg="mod">
          <ac:chgData name="Damian Gordon" userId="796278f3-970d-4a3b-8137-dc597a054133" providerId="ADAL" clId="{91098114-DB80-49B4-90E0-86E578A1CDF1}" dt="2024-10-29T17:57:06.081" v="2646" actId="1037"/>
          <ac:spMkLst>
            <pc:docMk/>
            <pc:sldMk cId="2557096355" sldId="670"/>
            <ac:spMk id="3" creationId="{E2DEC616-7F03-B304-A516-DB47FBEEC0A1}"/>
          </ac:spMkLst>
        </pc:spChg>
        <pc:spChg chg="add del">
          <ac:chgData name="Damian Gordon" userId="796278f3-970d-4a3b-8137-dc597a054133" providerId="ADAL" clId="{91098114-DB80-49B4-90E0-86E578A1CDF1}" dt="2024-10-29T17:56:56.496" v="2593" actId="478"/>
          <ac:spMkLst>
            <pc:docMk/>
            <pc:sldMk cId="2557096355" sldId="670"/>
            <ac:spMk id="4" creationId="{7CA8ED1A-CE77-E88B-E1BE-005F4D5DA679}"/>
          </ac:spMkLst>
        </pc:spChg>
        <pc:spChg chg="mod">
          <ac:chgData name="Damian Gordon" userId="796278f3-970d-4a3b-8137-dc597a054133" providerId="ADAL" clId="{91098114-DB80-49B4-90E0-86E578A1CDF1}" dt="2024-10-29T17:57:06.081" v="2646" actId="1037"/>
          <ac:spMkLst>
            <pc:docMk/>
            <pc:sldMk cId="2557096355" sldId="670"/>
            <ac:spMk id="5" creationId="{4D9606DF-EF36-5C34-94F5-A0542E255EF1}"/>
          </ac:spMkLst>
        </pc:spChg>
        <pc:spChg chg="mod">
          <ac:chgData name="Damian Gordon" userId="796278f3-970d-4a3b-8137-dc597a054133" providerId="ADAL" clId="{91098114-DB80-49B4-90E0-86E578A1CDF1}" dt="2024-10-29T17:57:06.081" v="2646" actId="1037"/>
          <ac:spMkLst>
            <pc:docMk/>
            <pc:sldMk cId="2557096355" sldId="670"/>
            <ac:spMk id="6" creationId="{E651BADA-A6FD-4B65-5239-0A05C929E7D4}"/>
          </ac:spMkLst>
        </pc:spChg>
        <pc:spChg chg="mod">
          <ac:chgData name="Damian Gordon" userId="796278f3-970d-4a3b-8137-dc597a054133" providerId="ADAL" clId="{91098114-DB80-49B4-90E0-86E578A1CDF1}" dt="2024-10-29T17:57:06.081" v="2646" actId="1037"/>
          <ac:spMkLst>
            <pc:docMk/>
            <pc:sldMk cId="2557096355" sldId="670"/>
            <ac:spMk id="8" creationId="{C47B9A47-6F76-AF9A-B480-90D831963D2F}"/>
          </ac:spMkLst>
        </pc:spChg>
        <pc:spChg chg="mod">
          <ac:chgData name="Damian Gordon" userId="796278f3-970d-4a3b-8137-dc597a054133" providerId="ADAL" clId="{91098114-DB80-49B4-90E0-86E578A1CDF1}" dt="2024-10-29T17:57:06.081" v="2646" actId="1037"/>
          <ac:spMkLst>
            <pc:docMk/>
            <pc:sldMk cId="2557096355" sldId="670"/>
            <ac:spMk id="9" creationId="{217F2CF2-7D7E-CA4C-8ECC-9D7E68543421}"/>
          </ac:spMkLst>
        </pc:spChg>
        <pc:spChg chg="mod">
          <ac:chgData name="Damian Gordon" userId="796278f3-970d-4a3b-8137-dc597a054133" providerId="ADAL" clId="{91098114-DB80-49B4-90E0-86E578A1CDF1}" dt="2024-10-29T17:57:06.081" v="2646" actId="1037"/>
          <ac:spMkLst>
            <pc:docMk/>
            <pc:sldMk cId="2557096355" sldId="670"/>
            <ac:spMk id="11" creationId="{F36A86A6-33C9-F674-CB02-53E9DF96BC71}"/>
          </ac:spMkLst>
        </pc:spChg>
        <pc:spChg chg="add del">
          <ac:chgData name="Damian Gordon" userId="796278f3-970d-4a3b-8137-dc597a054133" providerId="ADAL" clId="{91098114-DB80-49B4-90E0-86E578A1CDF1}" dt="2024-10-29T17:56:56.496" v="2593" actId="478"/>
          <ac:spMkLst>
            <pc:docMk/>
            <pc:sldMk cId="2557096355" sldId="670"/>
            <ac:spMk id="12" creationId="{C58493FF-58CC-FA37-0002-DC32DCDBF28F}"/>
          </ac:spMkLst>
        </pc:spChg>
        <pc:spChg chg="add mod">
          <ac:chgData name="Damian Gordon" userId="796278f3-970d-4a3b-8137-dc597a054133" providerId="ADAL" clId="{91098114-DB80-49B4-90E0-86E578A1CDF1}" dt="2024-10-29T17:58:05.117" v="2658" actId="1076"/>
          <ac:spMkLst>
            <pc:docMk/>
            <pc:sldMk cId="2557096355" sldId="670"/>
            <ac:spMk id="13" creationId="{B86A6480-44FA-079C-5F90-78C6DF2103B6}"/>
          </ac:spMkLst>
        </pc:spChg>
        <pc:spChg chg="add mod">
          <ac:chgData name="Damian Gordon" userId="796278f3-970d-4a3b-8137-dc597a054133" providerId="ADAL" clId="{91098114-DB80-49B4-90E0-86E578A1CDF1}" dt="2024-10-29T17:58:09.381" v="2659" actId="1076"/>
          <ac:spMkLst>
            <pc:docMk/>
            <pc:sldMk cId="2557096355" sldId="670"/>
            <ac:spMk id="14" creationId="{F748485B-2412-971A-7720-8379F1AB645B}"/>
          </ac:spMkLst>
        </pc:spChg>
        <pc:spChg chg="mod">
          <ac:chgData name="Damian Gordon" userId="796278f3-970d-4a3b-8137-dc597a054133" providerId="ADAL" clId="{91098114-DB80-49B4-90E0-86E578A1CDF1}" dt="2024-10-29T17:57:06.081" v="2646" actId="1037"/>
          <ac:spMkLst>
            <pc:docMk/>
            <pc:sldMk cId="2557096355" sldId="670"/>
            <ac:spMk id="15" creationId="{2DB41A8D-97BD-5758-3F9B-B1FFD0AC4FCB}"/>
          </ac:spMkLst>
        </pc:spChg>
        <pc:spChg chg="add mod">
          <ac:chgData name="Damian Gordon" userId="796278f3-970d-4a3b-8137-dc597a054133" providerId="ADAL" clId="{91098114-DB80-49B4-90E0-86E578A1CDF1}" dt="2024-10-29T17:58:51.122" v="2682" actId="1076"/>
          <ac:spMkLst>
            <pc:docMk/>
            <pc:sldMk cId="2557096355" sldId="670"/>
            <ac:spMk id="16" creationId="{B44CF379-1C93-E74C-742E-4566B5D539D4}"/>
          </ac:spMkLst>
        </pc:spChg>
        <pc:spChg chg="add mod">
          <ac:chgData name="Damian Gordon" userId="796278f3-970d-4a3b-8137-dc597a054133" providerId="ADAL" clId="{91098114-DB80-49B4-90E0-86E578A1CDF1}" dt="2024-10-29T17:59:01.982" v="2697" actId="20577"/>
          <ac:spMkLst>
            <pc:docMk/>
            <pc:sldMk cId="2557096355" sldId="670"/>
            <ac:spMk id="17" creationId="{597E3182-CB87-1740-11B5-E10AE1CDCF4C}"/>
          </ac:spMkLst>
        </pc:spChg>
        <pc:picChg chg="add mod">
          <ac:chgData name="Damian Gordon" userId="796278f3-970d-4a3b-8137-dc597a054133" providerId="ADAL" clId="{91098114-DB80-49B4-90E0-86E578A1CDF1}" dt="2024-10-29T17:57:25.607" v="2652" actId="1076"/>
          <ac:picMkLst>
            <pc:docMk/>
            <pc:sldMk cId="2557096355" sldId="670"/>
            <ac:picMk id="10" creationId="{CD934259-E05D-D5CD-6DE3-37E9038957A2}"/>
          </ac:picMkLst>
        </pc:picChg>
        <pc:picChg chg="add del mod">
          <ac:chgData name="Damian Gordon" userId="796278f3-970d-4a3b-8137-dc597a054133" providerId="ADAL" clId="{91098114-DB80-49B4-90E0-86E578A1CDF1}" dt="2024-10-29T17:57:17.638" v="2650" actId="1076"/>
          <ac:picMkLst>
            <pc:docMk/>
            <pc:sldMk cId="2557096355" sldId="670"/>
            <ac:picMk id="1028" creationId="{1B840BDB-D5D2-8280-C911-6C93B363E1EA}"/>
          </ac:picMkLst>
        </pc:picChg>
      </pc:sldChg>
      <pc:sldChg chg="modSp add mod ord">
        <pc:chgData name="Damian Gordon" userId="796278f3-970d-4a3b-8137-dc597a054133" providerId="ADAL" clId="{91098114-DB80-49B4-90E0-86E578A1CDF1}" dt="2024-10-29T18:02:20.657" v="3043" actId="20577"/>
        <pc:sldMkLst>
          <pc:docMk/>
          <pc:sldMk cId="2420368151" sldId="671"/>
        </pc:sldMkLst>
        <pc:spChg chg="mod">
          <ac:chgData name="Damian Gordon" userId="796278f3-970d-4a3b-8137-dc597a054133" providerId="ADAL" clId="{91098114-DB80-49B4-90E0-86E578A1CDF1}" dt="2024-10-29T18:02:20.657" v="3043" actId="20577"/>
          <ac:spMkLst>
            <pc:docMk/>
            <pc:sldMk cId="2420368151" sldId="671"/>
            <ac:spMk id="3" creationId="{EA4D01A0-507A-B518-4415-2DE2F1A4DE62}"/>
          </ac:spMkLst>
        </pc:spChg>
      </pc:sldChg>
      <pc:sldChg chg="addSp delSp modSp new mod setBg">
        <pc:chgData name="Damian Gordon" userId="796278f3-970d-4a3b-8137-dc597a054133" providerId="ADAL" clId="{91098114-DB80-49B4-90E0-86E578A1CDF1}" dt="2024-10-30T23:18:44.610" v="3103" actId="1076"/>
        <pc:sldMkLst>
          <pc:docMk/>
          <pc:sldMk cId="1814876306" sldId="672"/>
        </pc:sldMkLst>
        <pc:spChg chg="mod">
          <ac:chgData name="Damian Gordon" userId="796278f3-970d-4a3b-8137-dc597a054133" providerId="ADAL" clId="{91098114-DB80-49B4-90E0-86E578A1CDF1}" dt="2024-10-30T23:18:44.610" v="3103" actId="1076"/>
          <ac:spMkLst>
            <pc:docMk/>
            <pc:sldMk cId="1814876306" sldId="672"/>
            <ac:spMk id="2" creationId="{8FE056DA-5D2F-7F3D-C27F-DA19F576C0F7}"/>
          </ac:spMkLst>
        </pc:spChg>
        <pc:spChg chg="del">
          <ac:chgData name="Damian Gordon" userId="796278f3-970d-4a3b-8137-dc597a054133" providerId="ADAL" clId="{91098114-DB80-49B4-90E0-86E578A1CDF1}" dt="2024-10-30T23:17:11.090" v="3062" actId="478"/>
          <ac:spMkLst>
            <pc:docMk/>
            <pc:sldMk cId="1814876306" sldId="672"/>
            <ac:spMk id="3" creationId="{1D19A122-A97F-897C-4E8E-3FCE487FB33B}"/>
          </ac:spMkLst>
        </pc:spChg>
        <pc:spChg chg="add">
          <ac:chgData name="Damian Gordon" userId="796278f3-970d-4a3b-8137-dc597a054133" providerId="ADAL" clId="{91098114-DB80-49B4-90E0-86E578A1CDF1}" dt="2024-10-30T23:17:27.137" v="3063" actId="26606"/>
          <ac:spMkLst>
            <pc:docMk/>
            <pc:sldMk cId="1814876306" sldId="672"/>
            <ac:spMk id="7" creationId="{0E30439A-8A5B-46EC-8283-9B6B031D40D0}"/>
          </ac:spMkLst>
        </pc:spChg>
        <pc:spChg chg="add">
          <ac:chgData name="Damian Gordon" userId="796278f3-970d-4a3b-8137-dc597a054133" providerId="ADAL" clId="{91098114-DB80-49B4-90E0-86E578A1CDF1}" dt="2024-10-30T23:17:27.137" v="3063" actId="26606"/>
          <ac:spMkLst>
            <pc:docMk/>
            <pc:sldMk cId="1814876306" sldId="672"/>
            <ac:spMk id="9" creationId="{5CEAD642-85CF-4750-8432-7C80C901F001}"/>
          </ac:spMkLst>
        </pc:spChg>
        <pc:spChg chg="add">
          <ac:chgData name="Damian Gordon" userId="796278f3-970d-4a3b-8137-dc597a054133" providerId="ADAL" clId="{91098114-DB80-49B4-90E0-86E578A1CDF1}" dt="2024-10-30T23:17:27.137" v="3063" actId="26606"/>
          <ac:spMkLst>
            <pc:docMk/>
            <pc:sldMk cId="1814876306" sldId="672"/>
            <ac:spMk id="11" creationId="{FA33EEAE-15D5-4119-8C1E-89D943F911EF}"/>
          </ac:spMkLst>
        </pc:spChg>
        <pc:spChg chg="add">
          <ac:chgData name="Damian Gordon" userId="796278f3-970d-4a3b-8137-dc597a054133" providerId="ADAL" clId="{91098114-DB80-49B4-90E0-86E578A1CDF1}" dt="2024-10-30T23:17:27.137" v="3063" actId="26606"/>
          <ac:spMkLst>
            <pc:docMk/>
            <pc:sldMk cId="1814876306" sldId="672"/>
            <ac:spMk id="13" creationId="{730D8B3B-9B80-4025-B934-26DC7D7CD231}"/>
          </ac:spMkLst>
        </pc:spChg>
        <pc:spChg chg="add">
          <ac:chgData name="Damian Gordon" userId="796278f3-970d-4a3b-8137-dc597a054133" providerId="ADAL" clId="{91098114-DB80-49B4-90E0-86E578A1CDF1}" dt="2024-10-30T23:17:27.137" v="3063" actId="26606"/>
          <ac:spMkLst>
            <pc:docMk/>
            <pc:sldMk cId="1814876306" sldId="672"/>
            <ac:spMk id="15" creationId="{B5A1B09C-1565-46F8-B70F-621C5EB48A09}"/>
          </ac:spMkLst>
        </pc:spChg>
        <pc:spChg chg="add">
          <ac:chgData name="Damian Gordon" userId="796278f3-970d-4a3b-8137-dc597a054133" providerId="ADAL" clId="{91098114-DB80-49B4-90E0-86E578A1CDF1}" dt="2024-10-30T23:17:27.137" v="3063" actId="26606"/>
          <ac:spMkLst>
            <pc:docMk/>
            <pc:sldMk cId="1814876306" sldId="672"/>
            <ac:spMk id="17" creationId="{8C516CC8-80AC-446C-A56E-9F54B7210402}"/>
          </ac:spMkLst>
        </pc:spChg>
        <pc:spChg chg="add">
          <ac:chgData name="Damian Gordon" userId="796278f3-970d-4a3b-8137-dc597a054133" providerId="ADAL" clId="{91098114-DB80-49B4-90E0-86E578A1CDF1}" dt="2024-10-30T23:17:27.137" v="3063" actId="26606"/>
          <ac:spMkLst>
            <pc:docMk/>
            <pc:sldMk cId="1814876306" sldId="672"/>
            <ac:spMk id="19" creationId="{53947E58-F088-49F1-A3D1-DEA690192E84}"/>
          </ac:spMkLst>
        </pc:spChg>
      </pc:sldChg>
      <pc:sldChg chg="addSp delSp modSp new mod setBg addAnim setClrOvrMap">
        <pc:chgData name="Damian Gordon" userId="796278f3-970d-4a3b-8137-dc597a054133" providerId="ADAL" clId="{91098114-DB80-49B4-90E0-86E578A1CDF1}" dt="2024-10-30T23:20:20.968" v="3130" actId="404"/>
        <pc:sldMkLst>
          <pc:docMk/>
          <pc:sldMk cId="1505531879" sldId="673"/>
        </pc:sldMkLst>
        <pc:spChg chg="mod">
          <ac:chgData name="Damian Gordon" userId="796278f3-970d-4a3b-8137-dc597a054133" providerId="ADAL" clId="{91098114-DB80-49B4-90E0-86E578A1CDF1}" dt="2024-10-30T23:20:20.968" v="3130" actId="404"/>
          <ac:spMkLst>
            <pc:docMk/>
            <pc:sldMk cId="1505531879" sldId="673"/>
            <ac:spMk id="2" creationId="{26D7CB9F-9238-B4B6-1310-DFF9FEC37598}"/>
          </ac:spMkLst>
        </pc:spChg>
        <pc:spChg chg="del">
          <ac:chgData name="Damian Gordon" userId="796278f3-970d-4a3b-8137-dc597a054133" providerId="ADAL" clId="{91098114-DB80-49B4-90E0-86E578A1CDF1}" dt="2024-10-30T23:19:12.610" v="3105" actId="478"/>
          <ac:spMkLst>
            <pc:docMk/>
            <pc:sldMk cId="1505531879" sldId="673"/>
            <ac:spMk id="3" creationId="{96A160D3-F1C1-0BA4-4B41-6FFC3B7A2C4D}"/>
          </ac:spMkLst>
        </pc:spChg>
        <pc:spChg chg="add del">
          <ac:chgData name="Damian Gordon" userId="796278f3-970d-4a3b-8137-dc597a054133" providerId="ADAL" clId="{91098114-DB80-49B4-90E0-86E578A1CDF1}" dt="2024-10-30T23:19:52.330" v="3119" actId="26606"/>
          <ac:spMkLst>
            <pc:docMk/>
            <pc:sldMk cId="1505531879" sldId="673"/>
            <ac:spMk id="12" creationId="{053FB2EE-284F-4C87-AB3D-BBF87A9FAB97}"/>
          </ac:spMkLst>
        </pc:spChg>
        <pc:spChg chg="add del">
          <ac:chgData name="Damian Gordon" userId="796278f3-970d-4a3b-8137-dc597a054133" providerId="ADAL" clId="{91098114-DB80-49B4-90E0-86E578A1CDF1}" dt="2024-10-30T23:20:00.481" v="3123" actId="26606"/>
          <ac:spMkLst>
            <pc:docMk/>
            <pc:sldMk cId="1505531879" sldId="673"/>
            <ac:spMk id="18" creationId="{8870DEF6-46A2-D4F8-8BE6-91165D93ECC4}"/>
          </ac:spMkLst>
        </pc:spChg>
        <pc:grpChg chg="add del">
          <ac:chgData name="Damian Gordon" userId="796278f3-970d-4a3b-8137-dc597a054133" providerId="ADAL" clId="{91098114-DB80-49B4-90E0-86E578A1CDF1}" dt="2024-10-30T23:19:52.330" v="3119" actId="26606"/>
          <ac:grpSpMkLst>
            <pc:docMk/>
            <pc:sldMk cId="1505531879" sldId="673"/>
            <ac:grpSpMk id="7" creationId="{D2C4BFA1-2075-4901-9E24-E41D1FDD51FD}"/>
          </ac:grpSpMkLst>
        </pc:grpChg>
        <pc:grpChg chg="add del">
          <ac:chgData name="Damian Gordon" userId="796278f3-970d-4a3b-8137-dc597a054133" providerId="ADAL" clId="{91098114-DB80-49B4-90E0-86E578A1CDF1}" dt="2024-10-30T23:19:41.926" v="3117" actId="26606"/>
          <ac:grpSpMkLst>
            <pc:docMk/>
            <pc:sldMk cId="1505531879" sldId="673"/>
            <ac:grpSpMk id="8" creationId="{F2C2385A-6F3A-07EF-D18E-AA9E680CE4BC}"/>
          </ac:grpSpMkLst>
        </pc:grpChg>
        <pc:picChg chg="add del">
          <ac:chgData name="Damian Gordon" userId="796278f3-970d-4a3b-8137-dc597a054133" providerId="ADAL" clId="{91098114-DB80-49B4-90E0-86E578A1CDF1}" dt="2024-10-30T23:19:41.926" v="3117" actId="26606"/>
          <ac:picMkLst>
            <pc:docMk/>
            <pc:sldMk cId="1505531879" sldId="673"/>
            <ac:picMk id="4" creationId="{5ADA9CB1-E17A-648D-961E-B4BFDDC7B022}"/>
          </ac:picMkLst>
        </pc:picChg>
        <pc:picChg chg="add del mod">
          <ac:chgData name="Damian Gordon" userId="796278f3-970d-4a3b-8137-dc597a054133" providerId="ADAL" clId="{91098114-DB80-49B4-90E0-86E578A1CDF1}" dt="2024-10-30T23:20:08.493" v="3126" actId="27614"/>
          <ac:picMkLst>
            <pc:docMk/>
            <pc:sldMk cId="1505531879" sldId="673"/>
            <ac:picMk id="17" creationId="{B3326045-8F6E-0567-3EE7-7B0564AC0651}"/>
          </ac:picMkLst>
        </pc:picChg>
        <pc:cxnChg chg="add del">
          <ac:chgData name="Damian Gordon" userId="796278f3-970d-4a3b-8137-dc597a054133" providerId="ADAL" clId="{91098114-DB80-49B4-90E0-86E578A1CDF1}" dt="2024-10-30T23:20:00.481" v="3123" actId="26606"/>
          <ac:cxnSpMkLst>
            <pc:docMk/>
            <pc:sldMk cId="1505531879" sldId="673"/>
            <ac:cxnSpMk id="10" creationId="{522632D6-DED9-FDEC-FD9F-09FF0A4544CC}"/>
          </ac:cxnSpMkLst>
        </pc:cxnChg>
      </pc:sldChg>
      <pc:sldChg chg="add">
        <pc:chgData name="Damian Gordon" userId="796278f3-970d-4a3b-8137-dc597a054133" providerId="ADAL" clId="{91098114-DB80-49B4-90E0-86E578A1CDF1}" dt="2024-10-30T23:21:00.889" v="3131"/>
        <pc:sldMkLst>
          <pc:docMk/>
          <pc:sldMk cId="4181301380" sldId="674"/>
        </pc:sldMkLst>
      </pc:sldChg>
      <pc:sldChg chg="addSp delSp modSp add mod">
        <pc:chgData name="Damian Gordon" userId="796278f3-970d-4a3b-8137-dc597a054133" providerId="ADAL" clId="{91098114-DB80-49B4-90E0-86E578A1CDF1}" dt="2024-10-31T01:11:50.431" v="5796" actId="20577"/>
        <pc:sldMkLst>
          <pc:docMk/>
          <pc:sldMk cId="4001440301" sldId="675"/>
        </pc:sldMkLst>
        <pc:spChg chg="add del mod">
          <ac:chgData name="Damian Gordon" userId="796278f3-970d-4a3b-8137-dc597a054133" providerId="ADAL" clId="{91098114-DB80-49B4-90E0-86E578A1CDF1}" dt="2024-10-30T23:21:52.636" v="3219" actId="478"/>
          <ac:spMkLst>
            <pc:docMk/>
            <pc:sldMk cId="4001440301" sldId="675"/>
            <ac:spMk id="4" creationId="{A6CC1E07-E7DF-9F88-A95B-046E6A4163EB}"/>
          </ac:spMkLst>
        </pc:spChg>
        <pc:spChg chg="del">
          <ac:chgData name="Damian Gordon" userId="796278f3-970d-4a3b-8137-dc597a054133" providerId="ADAL" clId="{91098114-DB80-49B4-90E0-86E578A1CDF1}" dt="2024-10-30T23:21:51.181" v="3218" actId="478"/>
          <ac:spMkLst>
            <pc:docMk/>
            <pc:sldMk cId="4001440301" sldId="675"/>
            <ac:spMk id="6" creationId="{E17DA302-D1A9-DFF7-BA8A-2BFC5F4435A5}"/>
          </ac:spMkLst>
        </pc:spChg>
        <pc:spChg chg="add mod">
          <ac:chgData name="Damian Gordon" userId="796278f3-970d-4a3b-8137-dc597a054133" providerId="ADAL" clId="{91098114-DB80-49B4-90E0-86E578A1CDF1}" dt="2024-10-30T23:25:51.090" v="3538" actId="1036"/>
          <ac:spMkLst>
            <pc:docMk/>
            <pc:sldMk cId="4001440301" sldId="675"/>
            <ac:spMk id="8" creationId="{1A85EA7C-0B3E-8456-07C1-727A2532A6C4}"/>
          </ac:spMkLst>
        </pc:spChg>
        <pc:spChg chg="add mod">
          <ac:chgData name="Damian Gordon" userId="796278f3-970d-4a3b-8137-dc597a054133" providerId="ADAL" clId="{91098114-DB80-49B4-90E0-86E578A1CDF1}" dt="2024-10-31T01:11:50.431" v="5796" actId="20577"/>
          <ac:spMkLst>
            <pc:docMk/>
            <pc:sldMk cId="4001440301" sldId="675"/>
            <ac:spMk id="9" creationId="{3BEA8938-A82F-2C6D-26DA-93E54740AFF0}"/>
          </ac:spMkLst>
        </pc:spChg>
        <pc:spChg chg="add mod">
          <ac:chgData name="Damian Gordon" userId="796278f3-970d-4a3b-8137-dc597a054133" providerId="ADAL" clId="{91098114-DB80-49B4-90E0-86E578A1CDF1}" dt="2024-10-30T23:25:51.090" v="3538" actId="1036"/>
          <ac:spMkLst>
            <pc:docMk/>
            <pc:sldMk cId="4001440301" sldId="675"/>
            <ac:spMk id="10" creationId="{1DC42FF2-68AC-4414-98A5-337EA56B9BBD}"/>
          </ac:spMkLst>
        </pc:spChg>
        <pc:spChg chg="add mod">
          <ac:chgData name="Damian Gordon" userId="796278f3-970d-4a3b-8137-dc597a054133" providerId="ADAL" clId="{91098114-DB80-49B4-90E0-86E578A1CDF1}" dt="2024-10-30T23:25:51.090" v="3538" actId="1036"/>
          <ac:spMkLst>
            <pc:docMk/>
            <pc:sldMk cId="4001440301" sldId="675"/>
            <ac:spMk id="11" creationId="{C331BAEC-CCB2-ED06-5C6C-E2A517BCB71B}"/>
          </ac:spMkLst>
        </pc:spChg>
        <pc:graphicFrameChg chg="add del mod modGraphic">
          <ac:chgData name="Damian Gordon" userId="796278f3-970d-4a3b-8137-dc597a054133" providerId="ADAL" clId="{91098114-DB80-49B4-90E0-86E578A1CDF1}" dt="2024-10-30T23:22:51.486" v="3231" actId="478"/>
          <ac:graphicFrameMkLst>
            <pc:docMk/>
            <pc:sldMk cId="4001440301" sldId="675"/>
            <ac:graphicFrameMk id="5" creationId="{892FE791-B528-4C6F-C9E8-BD474D1A6E6C}"/>
          </ac:graphicFrameMkLst>
        </pc:graphicFrameChg>
      </pc:sldChg>
      <pc:sldChg chg="modSp add mod">
        <pc:chgData name="Damian Gordon" userId="796278f3-970d-4a3b-8137-dc597a054133" providerId="ADAL" clId="{91098114-DB80-49B4-90E0-86E578A1CDF1}" dt="2024-10-30T23:29:03.668" v="3943" actId="20577"/>
        <pc:sldMkLst>
          <pc:docMk/>
          <pc:sldMk cId="1212316520" sldId="676"/>
        </pc:sldMkLst>
        <pc:spChg chg="mod">
          <ac:chgData name="Damian Gordon" userId="796278f3-970d-4a3b-8137-dc597a054133" providerId="ADAL" clId="{91098114-DB80-49B4-90E0-86E578A1CDF1}" dt="2024-10-30T23:29:03.668" v="3943" actId="20577"/>
          <ac:spMkLst>
            <pc:docMk/>
            <pc:sldMk cId="1212316520" sldId="676"/>
            <ac:spMk id="9" creationId="{E613BA42-981E-372E-470F-480BF566BCE4}"/>
          </ac:spMkLst>
        </pc:spChg>
      </pc:sldChg>
      <pc:sldChg chg="addSp delSp modSp add mod">
        <pc:chgData name="Damian Gordon" userId="796278f3-970d-4a3b-8137-dc597a054133" providerId="ADAL" clId="{91098114-DB80-49B4-90E0-86E578A1CDF1}" dt="2024-10-31T00:05:06.892" v="4110" actId="14100"/>
        <pc:sldMkLst>
          <pc:docMk/>
          <pc:sldMk cId="2642139919" sldId="677"/>
        </pc:sldMkLst>
        <pc:spChg chg="add mod">
          <ac:chgData name="Damian Gordon" userId="796278f3-970d-4a3b-8137-dc597a054133" providerId="ADAL" clId="{91098114-DB80-49B4-90E0-86E578A1CDF1}" dt="2024-10-30T23:33:33.611" v="4060" actId="1076"/>
          <ac:spMkLst>
            <pc:docMk/>
            <pc:sldMk cId="2642139919" sldId="677"/>
            <ac:spMk id="3" creationId="{71C02F3E-FEFD-B2D2-D2FD-7B1C1B3E2BD6}"/>
          </ac:spMkLst>
        </pc:spChg>
        <pc:spChg chg="add mod">
          <ac:chgData name="Damian Gordon" userId="796278f3-970d-4a3b-8137-dc597a054133" providerId="ADAL" clId="{91098114-DB80-49B4-90E0-86E578A1CDF1}" dt="2024-10-30T23:33:41.191" v="4062" actId="1076"/>
          <ac:spMkLst>
            <pc:docMk/>
            <pc:sldMk cId="2642139919" sldId="677"/>
            <ac:spMk id="4" creationId="{2AEBC431-2901-D72C-C70B-FFC5A1BB0ABA}"/>
          </ac:spMkLst>
        </pc:spChg>
        <pc:spChg chg="add mod">
          <ac:chgData name="Damian Gordon" userId="796278f3-970d-4a3b-8137-dc597a054133" providerId="ADAL" clId="{91098114-DB80-49B4-90E0-86E578A1CDF1}" dt="2024-10-30T23:33:47.377" v="4064" actId="1076"/>
          <ac:spMkLst>
            <pc:docMk/>
            <pc:sldMk cId="2642139919" sldId="677"/>
            <ac:spMk id="5" creationId="{B45182FB-BA98-667A-AAF5-79A3CF9372AE}"/>
          </ac:spMkLst>
        </pc:spChg>
        <pc:spChg chg="add mod">
          <ac:chgData name="Damian Gordon" userId="796278f3-970d-4a3b-8137-dc597a054133" providerId="ADAL" clId="{91098114-DB80-49B4-90E0-86E578A1CDF1}" dt="2024-10-30T23:33:54.735" v="4066" actId="1076"/>
          <ac:spMkLst>
            <pc:docMk/>
            <pc:sldMk cId="2642139919" sldId="677"/>
            <ac:spMk id="8" creationId="{71605A22-3BBA-25AD-1AF4-A3AEBCF3B751}"/>
          </ac:spMkLst>
        </pc:spChg>
        <pc:spChg chg="add mod">
          <ac:chgData name="Damian Gordon" userId="796278f3-970d-4a3b-8137-dc597a054133" providerId="ADAL" clId="{91098114-DB80-49B4-90E0-86E578A1CDF1}" dt="2024-10-30T23:33:59.302" v="4068" actId="1076"/>
          <ac:spMkLst>
            <pc:docMk/>
            <pc:sldMk cId="2642139919" sldId="677"/>
            <ac:spMk id="9" creationId="{44D0A8F5-F891-37FC-533B-7A1B1585336E}"/>
          </ac:spMkLst>
        </pc:spChg>
        <pc:spChg chg="add mod">
          <ac:chgData name="Damian Gordon" userId="796278f3-970d-4a3b-8137-dc597a054133" providerId="ADAL" clId="{91098114-DB80-49B4-90E0-86E578A1CDF1}" dt="2024-10-30T23:34:05.760" v="4070" actId="1076"/>
          <ac:spMkLst>
            <pc:docMk/>
            <pc:sldMk cId="2642139919" sldId="677"/>
            <ac:spMk id="10" creationId="{C81EECA5-C923-4872-6AB8-9DC20749A45C}"/>
          </ac:spMkLst>
        </pc:spChg>
        <pc:spChg chg="add mod">
          <ac:chgData name="Damian Gordon" userId="796278f3-970d-4a3b-8137-dc597a054133" providerId="ADAL" clId="{91098114-DB80-49B4-90E0-86E578A1CDF1}" dt="2024-10-30T23:34:10.642" v="4072" actId="1076"/>
          <ac:spMkLst>
            <pc:docMk/>
            <pc:sldMk cId="2642139919" sldId="677"/>
            <ac:spMk id="11" creationId="{31307205-D8B1-DBC8-6B4D-E4ACC153F8D1}"/>
          </ac:spMkLst>
        </pc:spChg>
        <pc:spChg chg="add mod">
          <ac:chgData name="Damian Gordon" userId="796278f3-970d-4a3b-8137-dc597a054133" providerId="ADAL" clId="{91098114-DB80-49B4-90E0-86E578A1CDF1}" dt="2024-10-30T23:34:16.208" v="4074" actId="1076"/>
          <ac:spMkLst>
            <pc:docMk/>
            <pc:sldMk cId="2642139919" sldId="677"/>
            <ac:spMk id="12" creationId="{B9A42B56-4A8B-7D8F-4E55-4F7BEA0E4351}"/>
          </ac:spMkLst>
        </pc:spChg>
        <pc:spChg chg="add mod">
          <ac:chgData name="Damian Gordon" userId="796278f3-970d-4a3b-8137-dc597a054133" providerId="ADAL" clId="{91098114-DB80-49B4-90E0-86E578A1CDF1}" dt="2024-10-30T23:34:24.857" v="4076" actId="1076"/>
          <ac:spMkLst>
            <pc:docMk/>
            <pc:sldMk cId="2642139919" sldId="677"/>
            <ac:spMk id="13" creationId="{ED7609CF-04AD-0A52-C06A-12F44D2FED7C}"/>
          </ac:spMkLst>
        </pc:spChg>
        <pc:spChg chg="add mod">
          <ac:chgData name="Damian Gordon" userId="796278f3-970d-4a3b-8137-dc597a054133" providerId="ADAL" clId="{91098114-DB80-49B4-90E0-86E578A1CDF1}" dt="2024-10-30T23:34:24.857" v="4076" actId="1076"/>
          <ac:spMkLst>
            <pc:docMk/>
            <pc:sldMk cId="2642139919" sldId="677"/>
            <ac:spMk id="14" creationId="{DB91B920-1B74-82C2-DC70-7242A53012C6}"/>
          </ac:spMkLst>
        </pc:spChg>
        <pc:cxnChg chg="add mod">
          <ac:chgData name="Damian Gordon" userId="796278f3-970d-4a3b-8137-dc597a054133" providerId="ADAL" clId="{91098114-DB80-49B4-90E0-86E578A1CDF1}" dt="2024-10-31T00:03:27.370" v="4080" actId="14100"/>
          <ac:cxnSpMkLst>
            <pc:docMk/>
            <pc:sldMk cId="2642139919" sldId="677"/>
            <ac:cxnSpMk id="16" creationId="{0D7CC9A2-F42F-D40F-D050-86A55FFDE081}"/>
          </ac:cxnSpMkLst>
        </pc:cxnChg>
        <pc:cxnChg chg="add mod">
          <ac:chgData name="Damian Gordon" userId="796278f3-970d-4a3b-8137-dc597a054133" providerId="ADAL" clId="{91098114-DB80-49B4-90E0-86E578A1CDF1}" dt="2024-10-31T00:03:36.335" v="4083" actId="14100"/>
          <ac:cxnSpMkLst>
            <pc:docMk/>
            <pc:sldMk cId="2642139919" sldId="677"/>
            <ac:cxnSpMk id="19" creationId="{2E4C6031-CD5B-6719-5D0E-FDF7B604F622}"/>
          </ac:cxnSpMkLst>
        </pc:cxnChg>
        <pc:cxnChg chg="add mod">
          <ac:chgData name="Damian Gordon" userId="796278f3-970d-4a3b-8137-dc597a054133" providerId="ADAL" clId="{91098114-DB80-49B4-90E0-86E578A1CDF1}" dt="2024-10-31T00:03:56.614" v="4087" actId="14100"/>
          <ac:cxnSpMkLst>
            <pc:docMk/>
            <pc:sldMk cId="2642139919" sldId="677"/>
            <ac:cxnSpMk id="22" creationId="{4FA086C9-EC35-73CA-F81F-1506B897661C}"/>
          </ac:cxnSpMkLst>
        </pc:cxnChg>
        <pc:cxnChg chg="add mod">
          <ac:chgData name="Damian Gordon" userId="796278f3-970d-4a3b-8137-dc597a054133" providerId="ADAL" clId="{91098114-DB80-49B4-90E0-86E578A1CDF1}" dt="2024-10-31T00:04:07.117" v="4090" actId="14100"/>
          <ac:cxnSpMkLst>
            <pc:docMk/>
            <pc:sldMk cId="2642139919" sldId="677"/>
            <ac:cxnSpMk id="25" creationId="{FA89E519-87BC-D547-F553-02BB25438EAB}"/>
          </ac:cxnSpMkLst>
        </pc:cxnChg>
        <pc:cxnChg chg="add mod">
          <ac:chgData name="Damian Gordon" userId="796278f3-970d-4a3b-8137-dc597a054133" providerId="ADAL" clId="{91098114-DB80-49B4-90E0-86E578A1CDF1}" dt="2024-10-31T00:04:17.045" v="4093" actId="14100"/>
          <ac:cxnSpMkLst>
            <pc:docMk/>
            <pc:sldMk cId="2642139919" sldId="677"/>
            <ac:cxnSpMk id="28" creationId="{80590D3C-F689-595B-C39C-01B33F3EC195}"/>
          </ac:cxnSpMkLst>
        </pc:cxnChg>
        <pc:cxnChg chg="add del mod">
          <ac:chgData name="Damian Gordon" userId="796278f3-970d-4a3b-8137-dc597a054133" providerId="ADAL" clId="{91098114-DB80-49B4-90E0-86E578A1CDF1}" dt="2024-10-31T00:04:35.136" v="4100" actId="478"/>
          <ac:cxnSpMkLst>
            <pc:docMk/>
            <pc:sldMk cId="2642139919" sldId="677"/>
            <ac:cxnSpMk id="31" creationId="{C3732747-4B85-5BD4-90F2-5FF495A36718}"/>
          </ac:cxnSpMkLst>
        </pc:cxnChg>
        <pc:cxnChg chg="add mod">
          <ac:chgData name="Damian Gordon" userId="796278f3-970d-4a3b-8137-dc597a054133" providerId="ADAL" clId="{91098114-DB80-49B4-90E0-86E578A1CDF1}" dt="2024-10-31T00:04:32.992" v="4099" actId="14100"/>
          <ac:cxnSpMkLst>
            <pc:docMk/>
            <pc:sldMk cId="2642139919" sldId="677"/>
            <ac:cxnSpMk id="34" creationId="{4FA45EA1-5B58-9D8F-81C1-604C140AF106}"/>
          </ac:cxnSpMkLst>
        </pc:cxnChg>
        <pc:cxnChg chg="add mod">
          <ac:chgData name="Damian Gordon" userId="796278f3-970d-4a3b-8137-dc597a054133" providerId="ADAL" clId="{91098114-DB80-49B4-90E0-86E578A1CDF1}" dt="2024-10-31T00:04:47.526" v="4103" actId="14100"/>
          <ac:cxnSpMkLst>
            <pc:docMk/>
            <pc:sldMk cId="2642139919" sldId="677"/>
            <ac:cxnSpMk id="37" creationId="{8B992F99-2FB8-54A5-C5AB-02EAFD7956CB}"/>
          </ac:cxnSpMkLst>
        </pc:cxnChg>
        <pc:cxnChg chg="add mod">
          <ac:chgData name="Damian Gordon" userId="796278f3-970d-4a3b-8137-dc597a054133" providerId="ADAL" clId="{91098114-DB80-49B4-90E0-86E578A1CDF1}" dt="2024-10-31T00:04:59.593" v="4107" actId="14100"/>
          <ac:cxnSpMkLst>
            <pc:docMk/>
            <pc:sldMk cId="2642139919" sldId="677"/>
            <ac:cxnSpMk id="40" creationId="{91C12BED-6878-DA6A-CE83-733E0A118BFC}"/>
          </ac:cxnSpMkLst>
        </pc:cxnChg>
        <pc:cxnChg chg="add mod">
          <ac:chgData name="Damian Gordon" userId="796278f3-970d-4a3b-8137-dc597a054133" providerId="ADAL" clId="{91098114-DB80-49B4-90E0-86E578A1CDF1}" dt="2024-10-31T00:05:06.892" v="4110" actId="14100"/>
          <ac:cxnSpMkLst>
            <pc:docMk/>
            <pc:sldMk cId="2642139919" sldId="677"/>
            <ac:cxnSpMk id="44" creationId="{ACAABB12-B74A-54F5-D881-286C6F38A4F7}"/>
          </ac:cxnSpMkLst>
        </pc:cxnChg>
      </pc:sldChg>
      <pc:sldChg chg="delSp modSp add mod">
        <pc:chgData name="Damian Gordon" userId="796278f3-970d-4a3b-8137-dc597a054133" providerId="ADAL" clId="{91098114-DB80-49B4-90E0-86E578A1CDF1}" dt="2024-10-31T00:32:25.651" v="4408" actId="14100"/>
        <pc:sldMkLst>
          <pc:docMk/>
          <pc:sldMk cId="2010074743" sldId="678"/>
        </pc:sldMkLst>
        <pc:picChg chg="del">
          <ac:chgData name="Damian Gordon" userId="796278f3-970d-4a3b-8137-dc597a054133" providerId="ADAL" clId="{91098114-DB80-49B4-90E0-86E578A1CDF1}" dt="2024-10-31T00:05:15.697" v="4112" actId="478"/>
          <ac:picMkLst>
            <pc:docMk/>
            <pc:sldMk cId="2010074743" sldId="678"/>
            <ac:picMk id="1026" creationId="{7444F798-291C-DA2F-985E-F457C956D12A}"/>
          </ac:picMkLst>
        </pc:picChg>
        <pc:cxnChg chg="mod">
          <ac:chgData name="Damian Gordon" userId="796278f3-970d-4a3b-8137-dc597a054133" providerId="ADAL" clId="{91098114-DB80-49B4-90E0-86E578A1CDF1}" dt="2024-10-31T00:32:25.651" v="4408" actId="14100"/>
          <ac:cxnSpMkLst>
            <pc:docMk/>
            <pc:sldMk cId="2010074743" sldId="678"/>
            <ac:cxnSpMk id="22" creationId="{1179D0C3-2972-F47C-FEAD-245D4BD79F54}"/>
          </ac:cxnSpMkLst>
        </pc:cxnChg>
      </pc:sldChg>
      <pc:sldChg chg="addSp delSp modSp add mod">
        <pc:chgData name="Damian Gordon" userId="796278f3-970d-4a3b-8137-dc597a054133" providerId="ADAL" clId="{91098114-DB80-49B4-90E0-86E578A1CDF1}" dt="2024-10-31T00:32:20.959" v="4407" actId="14100"/>
        <pc:sldMkLst>
          <pc:docMk/>
          <pc:sldMk cId="1257953897" sldId="679"/>
        </pc:sldMkLst>
        <pc:spChg chg="add mod">
          <ac:chgData name="Damian Gordon" userId="796278f3-970d-4a3b-8137-dc597a054133" providerId="ADAL" clId="{91098114-DB80-49B4-90E0-86E578A1CDF1}" dt="2024-10-31T00:17:56.575" v="4164" actId="1076"/>
          <ac:spMkLst>
            <pc:docMk/>
            <pc:sldMk cId="1257953897" sldId="679"/>
            <ac:spMk id="15" creationId="{F47B5056-DCD9-6AFC-547E-9B4BD75F0D1C}"/>
          </ac:spMkLst>
        </pc:spChg>
        <pc:spChg chg="add del mod">
          <ac:chgData name="Damian Gordon" userId="796278f3-970d-4a3b-8137-dc597a054133" providerId="ADAL" clId="{91098114-DB80-49B4-90E0-86E578A1CDF1}" dt="2024-10-31T00:17:51.205" v="4162" actId="478"/>
          <ac:spMkLst>
            <pc:docMk/>
            <pc:sldMk cId="1257953897" sldId="679"/>
            <ac:spMk id="17" creationId="{4932EC53-0EE2-12C4-3333-6ADC5AB6CA63}"/>
          </ac:spMkLst>
        </pc:spChg>
        <pc:cxnChg chg="mod">
          <ac:chgData name="Damian Gordon" userId="796278f3-970d-4a3b-8137-dc597a054133" providerId="ADAL" clId="{91098114-DB80-49B4-90E0-86E578A1CDF1}" dt="2024-10-31T00:32:20.959" v="4407" actId="14100"/>
          <ac:cxnSpMkLst>
            <pc:docMk/>
            <pc:sldMk cId="1257953897" sldId="679"/>
            <ac:cxnSpMk id="22" creationId="{83E986C4-6293-FDFC-BA72-147E05144237}"/>
          </ac:cxnSpMkLst>
        </pc:cxnChg>
      </pc:sldChg>
      <pc:sldChg chg="addSp delSp modSp add mod">
        <pc:chgData name="Damian Gordon" userId="796278f3-970d-4a3b-8137-dc597a054133" providerId="ADAL" clId="{91098114-DB80-49B4-90E0-86E578A1CDF1}" dt="2024-10-31T00:32:16.702" v="4406" actId="14100"/>
        <pc:sldMkLst>
          <pc:docMk/>
          <pc:sldMk cId="2078360145" sldId="680"/>
        </pc:sldMkLst>
        <pc:spChg chg="mod">
          <ac:chgData name="Damian Gordon" userId="796278f3-970d-4a3b-8137-dc597a054133" providerId="ADAL" clId="{91098114-DB80-49B4-90E0-86E578A1CDF1}" dt="2024-10-31T00:23:49.343" v="4265" actId="207"/>
          <ac:spMkLst>
            <pc:docMk/>
            <pc:sldMk cId="2078360145" sldId="680"/>
            <ac:spMk id="3" creationId="{3BE7BD25-9232-2B85-4D03-6DE4635189B2}"/>
          </ac:spMkLst>
        </pc:spChg>
        <pc:spChg chg="del mod ord">
          <ac:chgData name="Damian Gordon" userId="796278f3-970d-4a3b-8137-dc597a054133" providerId="ADAL" clId="{91098114-DB80-49B4-90E0-86E578A1CDF1}" dt="2024-10-31T00:18:52.601" v="4207" actId="21"/>
          <ac:spMkLst>
            <pc:docMk/>
            <pc:sldMk cId="2078360145" sldId="680"/>
            <ac:spMk id="15" creationId="{12927A2D-61F1-8A19-9661-CA9273EED21A}"/>
          </ac:spMkLst>
        </pc:spChg>
        <pc:spChg chg="add del mod">
          <ac:chgData name="Damian Gordon" userId="796278f3-970d-4a3b-8137-dc597a054133" providerId="ADAL" clId="{91098114-DB80-49B4-90E0-86E578A1CDF1}" dt="2024-10-31T00:18:58.970" v="4208" actId="478"/>
          <ac:spMkLst>
            <pc:docMk/>
            <pc:sldMk cId="2078360145" sldId="680"/>
            <ac:spMk id="17" creationId="{4D484EA4-8325-5C83-AA4A-36CFFA3FD352}"/>
          </ac:spMkLst>
        </pc:spChg>
        <pc:spChg chg="add mod">
          <ac:chgData name="Damian Gordon" userId="796278f3-970d-4a3b-8137-dc597a054133" providerId="ADAL" clId="{91098114-DB80-49B4-90E0-86E578A1CDF1}" dt="2024-10-31T00:18:59.480" v="4209"/>
          <ac:spMkLst>
            <pc:docMk/>
            <pc:sldMk cId="2078360145" sldId="680"/>
            <ac:spMk id="18" creationId="{12927A2D-61F1-8A19-9661-CA9273EED21A}"/>
          </ac:spMkLst>
        </pc:spChg>
        <pc:spChg chg="add mod">
          <ac:chgData name="Damian Gordon" userId="796278f3-970d-4a3b-8137-dc597a054133" providerId="ADAL" clId="{91098114-DB80-49B4-90E0-86E578A1CDF1}" dt="2024-10-31T00:23:58.039" v="4266" actId="14100"/>
          <ac:spMkLst>
            <pc:docMk/>
            <pc:sldMk cId="2078360145" sldId="680"/>
            <ac:spMk id="20" creationId="{15609D6E-E18F-97A5-AC4D-288BF46C041C}"/>
          </ac:spMkLst>
        </pc:spChg>
        <pc:cxnChg chg="mod">
          <ac:chgData name="Damian Gordon" userId="796278f3-970d-4a3b-8137-dc597a054133" providerId="ADAL" clId="{91098114-DB80-49B4-90E0-86E578A1CDF1}" dt="2024-10-31T00:32:16.702" v="4406" actId="14100"/>
          <ac:cxnSpMkLst>
            <pc:docMk/>
            <pc:sldMk cId="2078360145" sldId="680"/>
            <ac:cxnSpMk id="22" creationId="{519C1C95-E480-15C9-5DFB-8D4F0DBBEECC}"/>
          </ac:cxnSpMkLst>
        </pc:cxnChg>
      </pc:sldChg>
      <pc:sldChg chg="addSp delSp modSp add mod">
        <pc:chgData name="Damian Gordon" userId="796278f3-970d-4a3b-8137-dc597a054133" providerId="ADAL" clId="{91098114-DB80-49B4-90E0-86E578A1CDF1}" dt="2024-10-31T00:32:10.938" v="4405" actId="14100"/>
        <pc:sldMkLst>
          <pc:docMk/>
          <pc:sldMk cId="1415322877" sldId="681"/>
        </pc:sldMkLst>
        <pc:spChg chg="mod">
          <ac:chgData name="Damian Gordon" userId="796278f3-970d-4a3b-8137-dc597a054133" providerId="ADAL" clId="{91098114-DB80-49B4-90E0-86E578A1CDF1}" dt="2024-10-31T00:23:40.039" v="4264" actId="207"/>
          <ac:spMkLst>
            <pc:docMk/>
            <pc:sldMk cId="1415322877" sldId="681"/>
            <ac:spMk id="10" creationId="{4AF01263-EB43-ED04-E5DD-02BAD996504B}"/>
          </ac:spMkLst>
        </pc:spChg>
        <pc:spChg chg="mod">
          <ac:chgData name="Damian Gordon" userId="796278f3-970d-4a3b-8137-dc597a054133" providerId="ADAL" clId="{91098114-DB80-49B4-90E0-86E578A1CDF1}" dt="2024-10-31T00:24:16.101" v="4267" actId="207"/>
          <ac:spMkLst>
            <pc:docMk/>
            <pc:sldMk cId="1415322877" sldId="681"/>
            <ac:spMk id="11" creationId="{221443FF-EDEB-9320-4025-DEE2B46EA134}"/>
          </ac:spMkLst>
        </pc:spChg>
        <pc:spChg chg="mod">
          <ac:chgData name="Damian Gordon" userId="796278f3-970d-4a3b-8137-dc597a054133" providerId="ADAL" clId="{91098114-DB80-49B4-90E0-86E578A1CDF1}" dt="2024-10-31T00:24:16.101" v="4267" actId="207"/>
          <ac:spMkLst>
            <pc:docMk/>
            <pc:sldMk cId="1415322877" sldId="681"/>
            <ac:spMk id="12" creationId="{AECAE804-FFBD-98CC-C731-8AFE1BDF87C9}"/>
          </ac:spMkLst>
        </pc:spChg>
        <pc:spChg chg="mod">
          <ac:chgData name="Damian Gordon" userId="796278f3-970d-4a3b-8137-dc597a054133" providerId="ADAL" clId="{91098114-DB80-49B4-90E0-86E578A1CDF1}" dt="2024-10-31T00:24:16.101" v="4267" actId="207"/>
          <ac:spMkLst>
            <pc:docMk/>
            <pc:sldMk cId="1415322877" sldId="681"/>
            <ac:spMk id="13" creationId="{8AD0BEDD-7F03-5FD1-5C4C-ECB8327493D2}"/>
          </ac:spMkLst>
        </pc:spChg>
        <pc:spChg chg="mod">
          <ac:chgData name="Damian Gordon" userId="796278f3-970d-4a3b-8137-dc597a054133" providerId="ADAL" clId="{91098114-DB80-49B4-90E0-86E578A1CDF1}" dt="2024-10-31T00:24:16.101" v="4267" actId="207"/>
          <ac:spMkLst>
            <pc:docMk/>
            <pc:sldMk cId="1415322877" sldId="681"/>
            <ac:spMk id="14" creationId="{BE75575D-BA1A-4765-BC6E-84AF05479CB4}"/>
          </ac:spMkLst>
        </pc:spChg>
        <pc:spChg chg="add del mod">
          <ac:chgData name="Damian Gordon" userId="796278f3-970d-4a3b-8137-dc597a054133" providerId="ADAL" clId="{91098114-DB80-49B4-90E0-86E578A1CDF1}" dt="2024-10-31T00:24:32.674" v="4269" actId="478"/>
          <ac:spMkLst>
            <pc:docMk/>
            <pc:sldMk cId="1415322877" sldId="681"/>
            <ac:spMk id="15" creationId="{50BCA69D-2959-694C-95BE-F10E3311ABAD}"/>
          </ac:spMkLst>
        </pc:spChg>
        <pc:spChg chg="add del mod">
          <ac:chgData name="Damian Gordon" userId="796278f3-970d-4a3b-8137-dc597a054133" providerId="ADAL" clId="{91098114-DB80-49B4-90E0-86E578A1CDF1}" dt="2024-10-31T00:23:16.386" v="4262" actId="478"/>
          <ac:spMkLst>
            <pc:docMk/>
            <pc:sldMk cId="1415322877" sldId="681"/>
            <ac:spMk id="17" creationId="{295F9CE0-D30A-C92E-497D-5CDD12AACE6B}"/>
          </ac:spMkLst>
        </pc:spChg>
        <pc:spChg chg="mod">
          <ac:chgData name="Damian Gordon" userId="796278f3-970d-4a3b-8137-dc597a054133" providerId="ADAL" clId="{91098114-DB80-49B4-90E0-86E578A1CDF1}" dt="2024-10-31T00:24:28.841" v="4268" actId="1076"/>
          <ac:spMkLst>
            <pc:docMk/>
            <pc:sldMk cId="1415322877" sldId="681"/>
            <ac:spMk id="18" creationId="{E68D0415-BE30-E9CA-9187-F73245544608}"/>
          </ac:spMkLst>
        </pc:spChg>
        <pc:spChg chg="del mod">
          <ac:chgData name="Damian Gordon" userId="796278f3-970d-4a3b-8137-dc597a054133" providerId="ADAL" clId="{91098114-DB80-49B4-90E0-86E578A1CDF1}" dt="2024-10-31T00:20:55.668" v="4248" actId="478"/>
          <ac:spMkLst>
            <pc:docMk/>
            <pc:sldMk cId="1415322877" sldId="681"/>
            <ac:spMk id="20" creationId="{76F15876-C3F7-1619-812A-4A9BC40BF007}"/>
          </ac:spMkLst>
        </pc:spChg>
        <pc:cxnChg chg="mod">
          <ac:chgData name="Damian Gordon" userId="796278f3-970d-4a3b-8137-dc597a054133" providerId="ADAL" clId="{91098114-DB80-49B4-90E0-86E578A1CDF1}" dt="2024-10-31T00:32:10.938" v="4405" actId="14100"/>
          <ac:cxnSpMkLst>
            <pc:docMk/>
            <pc:sldMk cId="1415322877" sldId="681"/>
            <ac:cxnSpMk id="22" creationId="{BE8A83B8-558B-2E72-1A06-E6330615D306}"/>
          </ac:cxnSpMkLst>
        </pc:cxnChg>
        <pc:cxnChg chg="add mod">
          <ac:chgData name="Damian Gordon" userId="796278f3-970d-4a3b-8137-dc597a054133" providerId="ADAL" clId="{91098114-DB80-49B4-90E0-86E578A1CDF1}" dt="2024-10-31T00:27:57.955" v="4335" actId="14100"/>
          <ac:cxnSpMkLst>
            <pc:docMk/>
            <pc:sldMk cId="1415322877" sldId="681"/>
            <ac:cxnSpMk id="23" creationId="{5344D2E9-FF65-463B-E5EC-3E6F9EADBCAC}"/>
          </ac:cxnSpMkLst>
        </pc:cxnChg>
        <pc:cxnChg chg="add mod">
          <ac:chgData name="Damian Gordon" userId="796278f3-970d-4a3b-8137-dc597a054133" providerId="ADAL" clId="{91098114-DB80-49B4-90E0-86E578A1CDF1}" dt="2024-10-31T00:28:34.580" v="4341" actId="14100"/>
          <ac:cxnSpMkLst>
            <pc:docMk/>
            <pc:sldMk cId="1415322877" sldId="681"/>
            <ac:cxnSpMk id="24" creationId="{04550ACF-FEE0-63CA-CC84-EA6E60E066DD}"/>
          </ac:cxnSpMkLst>
        </pc:cxnChg>
        <pc:cxnChg chg="add mod">
          <ac:chgData name="Damian Gordon" userId="796278f3-970d-4a3b-8137-dc597a054133" providerId="ADAL" clId="{91098114-DB80-49B4-90E0-86E578A1CDF1}" dt="2024-10-31T00:27:15.488" v="4329" actId="14100"/>
          <ac:cxnSpMkLst>
            <pc:docMk/>
            <pc:sldMk cId="1415322877" sldId="681"/>
            <ac:cxnSpMk id="33" creationId="{6A62761A-C9E9-7344-BCB8-C0B7D0FD5CE7}"/>
          </ac:cxnSpMkLst>
        </pc:cxnChg>
        <pc:cxnChg chg="add mod">
          <ac:chgData name="Damian Gordon" userId="796278f3-970d-4a3b-8137-dc597a054133" providerId="ADAL" clId="{91098114-DB80-49B4-90E0-86E578A1CDF1}" dt="2024-10-31T00:27:39.882" v="4334" actId="14100"/>
          <ac:cxnSpMkLst>
            <pc:docMk/>
            <pc:sldMk cId="1415322877" sldId="681"/>
            <ac:cxnSpMk id="39" creationId="{D3389CD1-7BC8-38C5-7528-77470928E458}"/>
          </ac:cxnSpMkLst>
        </pc:cxnChg>
        <pc:cxnChg chg="add mod">
          <ac:chgData name="Damian Gordon" userId="796278f3-970d-4a3b-8137-dc597a054133" providerId="ADAL" clId="{91098114-DB80-49B4-90E0-86E578A1CDF1}" dt="2024-10-31T00:28:20.495" v="4340" actId="14100"/>
          <ac:cxnSpMkLst>
            <pc:docMk/>
            <pc:sldMk cId="1415322877" sldId="681"/>
            <ac:cxnSpMk id="46" creationId="{CD34465D-1428-6F7B-6A06-5D137AD404D0}"/>
          </ac:cxnSpMkLst>
        </pc:cxnChg>
      </pc:sldChg>
      <pc:sldChg chg="addSp delSp modSp add mod">
        <pc:chgData name="Damian Gordon" userId="796278f3-970d-4a3b-8137-dc597a054133" providerId="ADAL" clId="{91098114-DB80-49B4-90E0-86E578A1CDF1}" dt="2024-10-31T00:33:56.916" v="4427" actId="14100"/>
        <pc:sldMkLst>
          <pc:docMk/>
          <pc:sldMk cId="1873594642" sldId="682"/>
        </pc:sldMkLst>
        <pc:spChg chg="mod">
          <ac:chgData name="Damian Gordon" userId="796278f3-970d-4a3b-8137-dc597a054133" providerId="ADAL" clId="{91098114-DB80-49B4-90E0-86E578A1CDF1}" dt="2024-10-31T00:30:14.611" v="4355" actId="207"/>
          <ac:spMkLst>
            <pc:docMk/>
            <pc:sldMk cId="1873594642" sldId="682"/>
            <ac:spMk id="4" creationId="{02973B86-8589-5688-98A6-FA5AB33C1556}"/>
          </ac:spMkLst>
        </pc:spChg>
        <pc:spChg chg="mod">
          <ac:chgData name="Damian Gordon" userId="796278f3-970d-4a3b-8137-dc597a054133" providerId="ADAL" clId="{91098114-DB80-49B4-90E0-86E578A1CDF1}" dt="2024-10-31T00:30:14.611" v="4355" actId="207"/>
          <ac:spMkLst>
            <pc:docMk/>
            <pc:sldMk cId="1873594642" sldId="682"/>
            <ac:spMk id="5" creationId="{0AF4ED55-3EF7-D80B-33F0-7E50229766EC}"/>
          </ac:spMkLst>
        </pc:spChg>
        <pc:spChg chg="mod">
          <ac:chgData name="Damian Gordon" userId="796278f3-970d-4a3b-8137-dc597a054133" providerId="ADAL" clId="{91098114-DB80-49B4-90E0-86E578A1CDF1}" dt="2024-10-31T00:30:14.611" v="4355" actId="207"/>
          <ac:spMkLst>
            <pc:docMk/>
            <pc:sldMk cId="1873594642" sldId="682"/>
            <ac:spMk id="8" creationId="{C3B47104-A123-EA59-78BD-C48A140F5540}"/>
          </ac:spMkLst>
        </pc:spChg>
        <pc:spChg chg="mod">
          <ac:chgData name="Damian Gordon" userId="796278f3-970d-4a3b-8137-dc597a054133" providerId="ADAL" clId="{91098114-DB80-49B4-90E0-86E578A1CDF1}" dt="2024-10-31T00:30:14.611" v="4355" actId="207"/>
          <ac:spMkLst>
            <pc:docMk/>
            <pc:sldMk cId="1873594642" sldId="682"/>
            <ac:spMk id="9" creationId="{A1B8B1C8-5B48-B775-1DB7-3031106F207C}"/>
          </ac:spMkLst>
        </pc:spChg>
        <pc:spChg chg="mod">
          <ac:chgData name="Damian Gordon" userId="796278f3-970d-4a3b-8137-dc597a054133" providerId="ADAL" clId="{91098114-DB80-49B4-90E0-86E578A1CDF1}" dt="2024-10-31T00:30:02.479" v="4354" actId="207"/>
          <ac:spMkLst>
            <pc:docMk/>
            <pc:sldMk cId="1873594642" sldId="682"/>
            <ac:spMk id="10" creationId="{44A81723-1B9A-431C-034B-C6042629478E}"/>
          </ac:spMkLst>
        </pc:spChg>
        <pc:spChg chg="mod">
          <ac:chgData name="Damian Gordon" userId="796278f3-970d-4a3b-8137-dc597a054133" providerId="ADAL" clId="{91098114-DB80-49B4-90E0-86E578A1CDF1}" dt="2024-10-31T00:29:55.210" v="4353" actId="207"/>
          <ac:spMkLst>
            <pc:docMk/>
            <pc:sldMk cId="1873594642" sldId="682"/>
            <ac:spMk id="11" creationId="{5CD58374-DC9D-88F4-BA96-A081763CBAE1}"/>
          </ac:spMkLst>
        </pc:spChg>
        <pc:spChg chg="mod">
          <ac:chgData name="Damian Gordon" userId="796278f3-970d-4a3b-8137-dc597a054133" providerId="ADAL" clId="{91098114-DB80-49B4-90E0-86E578A1CDF1}" dt="2024-10-31T00:29:47.418" v="4352" actId="207"/>
          <ac:spMkLst>
            <pc:docMk/>
            <pc:sldMk cId="1873594642" sldId="682"/>
            <ac:spMk id="12" creationId="{C3DA27E5-101C-A330-A1C2-8AED1BCE0CF9}"/>
          </ac:spMkLst>
        </pc:spChg>
        <pc:spChg chg="mod">
          <ac:chgData name="Damian Gordon" userId="796278f3-970d-4a3b-8137-dc597a054133" providerId="ADAL" clId="{91098114-DB80-49B4-90E0-86E578A1CDF1}" dt="2024-10-31T00:29:31.518" v="4350" actId="207"/>
          <ac:spMkLst>
            <pc:docMk/>
            <pc:sldMk cId="1873594642" sldId="682"/>
            <ac:spMk id="13" creationId="{7A2CEDFF-B277-E726-DD5A-DE0926B7AB0B}"/>
          </ac:spMkLst>
        </pc:spChg>
        <pc:spChg chg="mod">
          <ac:chgData name="Damian Gordon" userId="796278f3-970d-4a3b-8137-dc597a054133" providerId="ADAL" clId="{91098114-DB80-49B4-90E0-86E578A1CDF1}" dt="2024-10-31T00:29:40.159" v="4351" actId="207"/>
          <ac:spMkLst>
            <pc:docMk/>
            <pc:sldMk cId="1873594642" sldId="682"/>
            <ac:spMk id="14" creationId="{8F86D36E-6CCF-BB42-31BA-82F48189F0CC}"/>
          </ac:spMkLst>
        </pc:spChg>
        <pc:spChg chg="mod">
          <ac:chgData name="Damian Gordon" userId="796278f3-970d-4a3b-8137-dc597a054133" providerId="ADAL" clId="{91098114-DB80-49B4-90E0-86E578A1CDF1}" dt="2024-10-31T00:30:59.880" v="4378" actId="404"/>
          <ac:spMkLst>
            <pc:docMk/>
            <pc:sldMk cId="1873594642" sldId="682"/>
            <ac:spMk id="18" creationId="{6639DE7A-9136-EEAF-6963-F76D92414789}"/>
          </ac:spMkLst>
        </pc:spChg>
        <pc:cxnChg chg="add del mod">
          <ac:chgData name="Damian Gordon" userId="796278f3-970d-4a3b-8137-dc597a054133" providerId="ADAL" clId="{91098114-DB80-49B4-90E0-86E578A1CDF1}" dt="2024-10-31T00:31:34.733" v="4386" actId="478"/>
          <ac:cxnSpMkLst>
            <pc:docMk/>
            <pc:sldMk cId="1873594642" sldId="682"/>
            <ac:cxnSpMk id="20" creationId="{538B9151-7BDB-7941-A048-6579BA71D2A1}"/>
          </ac:cxnSpMkLst>
        </pc:cxnChg>
        <pc:cxnChg chg="mod">
          <ac:chgData name="Damian Gordon" userId="796278f3-970d-4a3b-8137-dc597a054133" providerId="ADAL" clId="{91098114-DB80-49B4-90E0-86E578A1CDF1}" dt="2024-10-31T00:32:06.041" v="4404" actId="14100"/>
          <ac:cxnSpMkLst>
            <pc:docMk/>
            <pc:sldMk cId="1873594642" sldId="682"/>
            <ac:cxnSpMk id="22" creationId="{38302E18-1598-0C89-1A49-601E986DCA4B}"/>
          </ac:cxnSpMkLst>
        </pc:cxnChg>
        <pc:cxnChg chg="del mod">
          <ac:chgData name="Damian Gordon" userId="796278f3-970d-4a3b-8137-dc597a054133" providerId="ADAL" clId="{91098114-DB80-49B4-90E0-86E578A1CDF1}" dt="2024-10-31T00:28:56.319" v="4346" actId="478"/>
          <ac:cxnSpMkLst>
            <pc:docMk/>
            <pc:sldMk cId="1873594642" sldId="682"/>
            <ac:cxnSpMk id="23" creationId="{FEE60A16-9D15-992C-C3A9-A01CE6D90DB4}"/>
          </ac:cxnSpMkLst>
        </pc:cxnChg>
        <pc:cxnChg chg="del mod">
          <ac:chgData name="Damian Gordon" userId="796278f3-970d-4a3b-8137-dc597a054133" providerId="ADAL" clId="{91098114-DB80-49B4-90E0-86E578A1CDF1}" dt="2024-10-31T00:31:36.030" v="4387" actId="478"/>
          <ac:cxnSpMkLst>
            <pc:docMk/>
            <pc:sldMk cId="1873594642" sldId="682"/>
            <ac:cxnSpMk id="24" creationId="{C2456FFE-D76D-E780-925D-8124A815EDC1}"/>
          </ac:cxnSpMkLst>
        </pc:cxnChg>
        <pc:cxnChg chg="mod">
          <ac:chgData name="Damian Gordon" userId="796278f3-970d-4a3b-8137-dc597a054133" providerId="ADAL" clId="{91098114-DB80-49B4-90E0-86E578A1CDF1}" dt="2024-10-31T00:29:13.711" v="4348" actId="692"/>
          <ac:cxnSpMkLst>
            <pc:docMk/>
            <pc:sldMk cId="1873594642" sldId="682"/>
            <ac:cxnSpMk id="25" creationId="{FE364A63-01A3-FEC0-68A7-320984155354}"/>
          </ac:cxnSpMkLst>
        </pc:cxnChg>
        <pc:cxnChg chg="add del mod">
          <ac:chgData name="Damian Gordon" userId="796278f3-970d-4a3b-8137-dc597a054133" providerId="ADAL" clId="{91098114-DB80-49B4-90E0-86E578A1CDF1}" dt="2024-10-31T00:33:30.690" v="4421" actId="14100"/>
          <ac:cxnSpMkLst>
            <pc:docMk/>
            <pc:sldMk cId="1873594642" sldId="682"/>
            <ac:cxnSpMk id="30" creationId="{05A6E13A-594F-6CA1-B5B4-C6E971FAEF28}"/>
          </ac:cxnSpMkLst>
        </pc:cxnChg>
        <pc:cxnChg chg="add del mod">
          <ac:chgData name="Damian Gordon" userId="796278f3-970d-4a3b-8137-dc597a054133" providerId="ADAL" clId="{91098114-DB80-49B4-90E0-86E578A1CDF1}" dt="2024-10-31T00:32:59.473" v="4412" actId="478"/>
          <ac:cxnSpMkLst>
            <pc:docMk/>
            <pc:sldMk cId="1873594642" sldId="682"/>
            <ac:cxnSpMk id="32" creationId="{618FE2BA-954E-7C36-3430-D2537AB3E279}"/>
          </ac:cxnSpMkLst>
        </pc:cxnChg>
        <pc:cxnChg chg="del mod">
          <ac:chgData name="Damian Gordon" userId="796278f3-970d-4a3b-8137-dc597a054133" providerId="ADAL" clId="{91098114-DB80-49B4-90E0-86E578A1CDF1}" dt="2024-10-31T00:28:55.355" v="4345" actId="478"/>
          <ac:cxnSpMkLst>
            <pc:docMk/>
            <pc:sldMk cId="1873594642" sldId="682"/>
            <ac:cxnSpMk id="33" creationId="{FC65A789-02B9-13DF-51C0-795AA67AA562}"/>
          </ac:cxnSpMkLst>
        </pc:cxnChg>
        <pc:cxnChg chg="mod">
          <ac:chgData name="Damian Gordon" userId="796278f3-970d-4a3b-8137-dc597a054133" providerId="ADAL" clId="{91098114-DB80-49B4-90E0-86E578A1CDF1}" dt="2024-10-31T00:29:13.711" v="4348" actId="692"/>
          <ac:cxnSpMkLst>
            <pc:docMk/>
            <pc:sldMk cId="1873594642" sldId="682"/>
            <ac:cxnSpMk id="37" creationId="{77E49317-066D-8965-5FB6-BF0F5A99298A}"/>
          </ac:cxnSpMkLst>
        </pc:cxnChg>
        <pc:cxnChg chg="del mod">
          <ac:chgData name="Damian Gordon" userId="796278f3-970d-4a3b-8137-dc597a054133" providerId="ADAL" clId="{91098114-DB80-49B4-90E0-86E578A1CDF1}" dt="2024-10-31T00:28:54.448" v="4344" actId="478"/>
          <ac:cxnSpMkLst>
            <pc:docMk/>
            <pc:sldMk cId="1873594642" sldId="682"/>
            <ac:cxnSpMk id="39" creationId="{0511EBBB-7F6D-24B4-5B7C-4895F5DD14FF}"/>
          </ac:cxnSpMkLst>
        </pc:cxnChg>
        <pc:cxnChg chg="mod">
          <ac:chgData name="Damian Gordon" userId="796278f3-970d-4a3b-8137-dc597a054133" providerId="ADAL" clId="{91098114-DB80-49B4-90E0-86E578A1CDF1}" dt="2024-10-31T00:29:13.711" v="4348" actId="692"/>
          <ac:cxnSpMkLst>
            <pc:docMk/>
            <pc:sldMk cId="1873594642" sldId="682"/>
            <ac:cxnSpMk id="40" creationId="{49229A6C-C708-075A-5A89-14F88F63318B}"/>
          </ac:cxnSpMkLst>
        </pc:cxnChg>
        <pc:cxnChg chg="add mod">
          <ac:chgData name="Damian Gordon" userId="796278f3-970d-4a3b-8137-dc597a054133" providerId="ADAL" clId="{91098114-DB80-49B4-90E0-86E578A1CDF1}" dt="2024-10-31T00:33:26.875" v="4420" actId="14100"/>
          <ac:cxnSpMkLst>
            <pc:docMk/>
            <pc:sldMk cId="1873594642" sldId="682"/>
            <ac:cxnSpMk id="41" creationId="{9E773CED-DEBA-8993-812A-80744A6A9845}"/>
          </ac:cxnSpMkLst>
        </pc:cxnChg>
        <pc:cxnChg chg="mod">
          <ac:chgData name="Damian Gordon" userId="796278f3-970d-4a3b-8137-dc597a054133" providerId="ADAL" clId="{91098114-DB80-49B4-90E0-86E578A1CDF1}" dt="2024-10-31T00:29:13.711" v="4348" actId="692"/>
          <ac:cxnSpMkLst>
            <pc:docMk/>
            <pc:sldMk cId="1873594642" sldId="682"/>
            <ac:cxnSpMk id="44" creationId="{B48BFED6-6558-3796-F7AA-3B4B442A25B4}"/>
          </ac:cxnSpMkLst>
        </pc:cxnChg>
        <pc:cxnChg chg="del mod">
          <ac:chgData name="Damian Gordon" userId="796278f3-970d-4a3b-8137-dc597a054133" providerId="ADAL" clId="{91098114-DB80-49B4-90E0-86E578A1CDF1}" dt="2024-10-31T00:28:53.578" v="4343" actId="478"/>
          <ac:cxnSpMkLst>
            <pc:docMk/>
            <pc:sldMk cId="1873594642" sldId="682"/>
            <ac:cxnSpMk id="46" creationId="{43BBB990-6160-CC96-D9A1-99CE94EA1CCC}"/>
          </ac:cxnSpMkLst>
        </pc:cxnChg>
        <pc:cxnChg chg="add mod">
          <ac:chgData name="Damian Gordon" userId="796278f3-970d-4a3b-8137-dc597a054133" providerId="ADAL" clId="{91098114-DB80-49B4-90E0-86E578A1CDF1}" dt="2024-10-31T00:33:48.191" v="4424" actId="14100"/>
          <ac:cxnSpMkLst>
            <pc:docMk/>
            <pc:sldMk cId="1873594642" sldId="682"/>
            <ac:cxnSpMk id="48" creationId="{D11D8AFD-55B4-16D1-6FE0-581CCD8F2D47}"/>
          </ac:cxnSpMkLst>
        </pc:cxnChg>
        <pc:cxnChg chg="add mod">
          <ac:chgData name="Damian Gordon" userId="796278f3-970d-4a3b-8137-dc597a054133" providerId="ADAL" clId="{91098114-DB80-49B4-90E0-86E578A1CDF1}" dt="2024-10-31T00:33:56.916" v="4427" actId="14100"/>
          <ac:cxnSpMkLst>
            <pc:docMk/>
            <pc:sldMk cId="1873594642" sldId="682"/>
            <ac:cxnSpMk id="51" creationId="{A69E060C-2342-66EC-C433-BC4590548EF8}"/>
          </ac:cxnSpMkLst>
        </pc:cxnChg>
      </pc:sldChg>
      <pc:sldChg chg="addSp delSp modSp add mod">
        <pc:chgData name="Damian Gordon" userId="796278f3-970d-4a3b-8137-dc597a054133" providerId="ADAL" clId="{91098114-DB80-49B4-90E0-86E578A1CDF1}" dt="2024-10-31T00:44:06.275" v="4603" actId="1076"/>
        <pc:sldMkLst>
          <pc:docMk/>
          <pc:sldMk cId="1275535071" sldId="683"/>
        </pc:sldMkLst>
        <pc:spChg chg="del">
          <ac:chgData name="Damian Gordon" userId="796278f3-970d-4a3b-8137-dc597a054133" providerId="ADAL" clId="{91098114-DB80-49B4-90E0-86E578A1CDF1}" dt="2024-10-31T00:34:22.424" v="4429" actId="478"/>
          <ac:spMkLst>
            <pc:docMk/>
            <pc:sldMk cId="1275535071" sldId="683"/>
            <ac:spMk id="2" creationId="{00E781CA-DE46-CCEB-65F0-505097656266}"/>
          </ac:spMkLst>
        </pc:spChg>
        <pc:spChg chg="del">
          <ac:chgData name="Damian Gordon" userId="796278f3-970d-4a3b-8137-dc597a054133" providerId="ADAL" clId="{91098114-DB80-49B4-90E0-86E578A1CDF1}" dt="2024-10-31T00:34:22.424" v="4429" actId="478"/>
          <ac:spMkLst>
            <pc:docMk/>
            <pc:sldMk cId="1275535071" sldId="683"/>
            <ac:spMk id="3" creationId="{5A2E9F32-24CE-3D92-79C1-ED3410B6D76D}"/>
          </ac:spMkLst>
        </pc:spChg>
        <pc:spChg chg="del">
          <ac:chgData name="Damian Gordon" userId="796278f3-970d-4a3b-8137-dc597a054133" providerId="ADAL" clId="{91098114-DB80-49B4-90E0-86E578A1CDF1}" dt="2024-10-31T00:34:22.424" v="4429" actId="478"/>
          <ac:spMkLst>
            <pc:docMk/>
            <pc:sldMk cId="1275535071" sldId="683"/>
            <ac:spMk id="4" creationId="{8158BFB6-E667-0665-0055-C7B4C8F0D9AF}"/>
          </ac:spMkLst>
        </pc:spChg>
        <pc:spChg chg="del">
          <ac:chgData name="Damian Gordon" userId="796278f3-970d-4a3b-8137-dc597a054133" providerId="ADAL" clId="{91098114-DB80-49B4-90E0-86E578A1CDF1}" dt="2024-10-31T00:34:22.424" v="4429" actId="478"/>
          <ac:spMkLst>
            <pc:docMk/>
            <pc:sldMk cId="1275535071" sldId="683"/>
            <ac:spMk id="5" creationId="{0CE39E44-6704-2FAE-2119-E18C408A8F4A}"/>
          </ac:spMkLst>
        </pc:spChg>
        <pc:spChg chg="del">
          <ac:chgData name="Damian Gordon" userId="796278f3-970d-4a3b-8137-dc597a054133" providerId="ADAL" clId="{91098114-DB80-49B4-90E0-86E578A1CDF1}" dt="2024-10-31T00:34:22.424" v="4429" actId="478"/>
          <ac:spMkLst>
            <pc:docMk/>
            <pc:sldMk cId="1275535071" sldId="683"/>
            <ac:spMk id="6" creationId="{6C0077F4-9D13-1692-9B0B-FAA1EA8319C9}"/>
          </ac:spMkLst>
        </pc:spChg>
        <pc:spChg chg="del">
          <ac:chgData name="Damian Gordon" userId="796278f3-970d-4a3b-8137-dc597a054133" providerId="ADAL" clId="{91098114-DB80-49B4-90E0-86E578A1CDF1}" dt="2024-10-31T00:34:22.424" v="4429" actId="478"/>
          <ac:spMkLst>
            <pc:docMk/>
            <pc:sldMk cId="1275535071" sldId="683"/>
            <ac:spMk id="8" creationId="{5216BA67-F9FF-F03D-E040-77AB64D791AD}"/>
          </ac:spMkLst>
        </pc:spChg>
        <pc:spChg chg="del">
          <ac:chgData name="Damian Gordon" userId="796278f3-970d-4a3b-8137-dc597a054133" providerId="ADAL" clId="{91098114-DB80-49B4-90E0-86E578A1CDF1}" dt="2024-10-31T00:34:22.424" v="4429" actId="478"/>
          <ac:spMkLst>
            <pc:docMk/>
            <pc:sldMk cId="1275535071" sldId="683"/>
            <ac:spMk id="9" creationId="{711CEC43-EBBD-14EF-A292-6A30B8243C66}"/>
          </ac:spMkLst>
        </pc:spChg>
        <pc:spChg chg="del">
          <ac:chgData name="Damian Gordon" userId="796278f3-970d-4a3b-8137-dc597a054133" providerId="ADAL" clId="{91098114-DB80-49B4-90E0-86E578A1CDF1}" dt="2024-10-31T00:34:22.424" v="4429" actId="478"/>
          <ac:spMkLst>
            <pc:docMk/>
            <pc:sldMk cId="1275535071" sldId="683"/>
            <ac:spMk id="10" creationId="{4593B600-B8E0-7C7C-CDF8-135A61E3BDC0}"/>
          </ac:spMkLst>
        </pc:spChg>
        <pc:spChg chg="del">
          <ac:chgData name="Damian Gordon" userId="796278f3-970d-4a3b-8137-dc597a054133" providerId="ADAL" clId="{91098114-DB80-49B4-90E0-86E578A1CDF1}" dt="2024-10-31T00:34:22.424" v="4429" actId="478"/>
          <ac:spMkLst>
            <pc:docMk/>
            <pc:sldMk cId="1275535071" sldId="683"/>
            <ac:spMk id="11" creationId="{4FC6BA55-60BF-97C1-DA28-D751E38AD47D}"/>
          </ac:spMkLst>
        </pc:spChg>
        <pc:spChg chg="del">
          <ac:chgData name="Damian Gordon" userId="796278f3-970d-4a3b-8137-dc597a054133" providerId="ADAL" clId="{91098114-DB80-49B4-90E0-86E578A1CDF1}" dt="2024-10-31T00:34:22.424" v="4429" actId="478"/>
          <ac:spMkLst>
            <pc:docMk/>
            <pc:sldMk cId="1275535071" sldId="683"/>
            <ac:spMk id="12" creationId="{FCADA531-E74F-ABCD-9532-AD5BAC1993EF}"/>
          </ac:spMkLst>
        </pc:spChg>
        <pc:spChg chg="del">
          <ac:chgData name="Damian Gordon" userId="796278f3-970d-4a3b-8137-dc597a054133" providerId="ADAL" clId="{91098114-DB80-49B4-90E0-86E578A1CDF1}" dt="2024-10-31T00:34:22.424" v="4429" actId="478"/>
          <ac:spMkLst>
            <pc:docMk/>
            <pc:sldMk cId="1275535071" sldId="683"/>
            <ac:spMk id="13" creationId="{A07090EB-2181-69C8-9583-172E8DB44D13}"/>
          </ac:spMkLst>
        </pc:spChg>
        <pc:spChg chg="del">
          <ac:chgData name="Damian Gordon" userId="796278f3-970d-4a3b-8137-dc597a054133" providerId="ADAL" clId="{91098114-DB80-49B4-90E0-86E578A1CDF1}" dt="2024-10-31T00:34:22.424" v="4429" actId="478"/>
          <ac:spMkLst>
            <pc:docMk/>
            <pc:sldMk cId="1275535071" sldId="683"/>
            <ac:spMk id="14" creationId="{48AE4A43-34CA-9798-CCB4-652ED5AC96BA}"/>
          </ac:spMkLst>
        </pc:spChg>
        <pc:spChg chg="add del mod">
          <ac:chgData name="Damian Gordon" userId="796278f3-970d-4a3b-8137-dc597a054133" providerId="ADAL" clId="{91098114-DB80-49B4-90E0-86E578A1CDF1}" dt="2024-10-31T00:34:23.794" v="4430" actId="478"/>
          <ac:spMkLst>
            <pc:docMk/>
            <pc:sldMk cId="1275535071" sldId="683"/>
            <ac:spMk id="15" creationId="{4BD7B5E9-A9FE-E4D2-E6D0-A9DC1D03DFD9}"/>
          </ac:spMkLst>
        </pc:spChg>
        <pc:spChg chg="add del mod">
          <ac:chgData name="Damian Gordon" userId="796278f3-970d-4a3b-8137-dc597a054133" providerId="ADAL" clId="{91098114-DB80-49B4-90E0-86E578A1CDF1}" dt="2024-10-31T00:34:23.794" v="4430" actId="478"/>
          <ac:spMkLst>
            <pc:docMk/>
            <pc:sldMk cId="1275535071" sldId="683"/>
            <ac:spMk id="17" creationId="{FA8E5581-87C2-CBB1-EAF9-8D1495193E20}"/>
          </ac:spMkLst>
        </pc:spChg>
        <pc:spChg chg="del">
          <ac:chgData name="Damian Gordon" userId="796278f3-970d-4a3b-8137-dc597a054133" providerId="ADAL" clId="{91098114-DB80-49B4-90E0-86E578A1CDF1}" dt="2024-10-31T00:34:22.424" v="4429" actId="478"/>
          <ac:spMkLst>
            <pc:docMk/>
            <pc:sldMk cId="1275535071" sldId="683"/>
            <ac:spMk id="18" creationId="{2F6431CE-E8FF-2CC8-D0F6-952CB7653743}"/>
          </ac:spMkLst>
        </pc:spChg>
        <pc:spChg chg="add mod">
          <ac:chgData name="Damian Gordon" userId="796278f3-970d-4a3b-8137-dc597a054133" providerId="ADAL" clId="{91098114-DB80-49B4-90E0-86E578A1CDF1}" dt="2024-10-31T00:41:22.332" v="4557" actId="20577"/>
          <ac:spMkLst>
            <pc:docMk/>
            <pc:sldMk cId="1275535071" sldId="683"/>
            <ac:spMk id="20" creationId="{3C3F3952-9B1A-849D-F0A4-10CF3F38206B}"/>
          </ac:spMkLst>
        </pc:spChg>
        <pc:spChg chg="add mod">
          <ac:chgData name="Damian Gordon" userId="796278f3-970d-4a3b-8137-dc597a054133" providerId="ADAL" clId="{91098114-DB80-49B4-90E0-86E578A1CDF1}" dt="2024-10-31T00:44:00.677" v="4602" actId="1076"/>
          <ac:spMkLst>
            <pc:docMk/>
            <pc:sldMk cId="1275535071" sldId="683"/>
            <ac:spMk id="21" creationId="{17E71650-3A03-E9EE-F0D1-F2F468C153CE}"/>
          </ac:spMkLst>
        </pc:spChg>
        <pc:spChg chg="add mod">
          <ac:chgData name="Damian Gordon" userId="796278f3-970d-4a3b-8137-dc597a054133" providerId="ADAL" clId="{91098114-DB80-49B4-90E0-86E578A1CDF1}" dt="2024-10-31T00:44:06.275" v="4603" actId="1076"/>
          <ac:spMkLst>
            <pc:docMk/>
            <pc:sldMk cId="1275535071" sldId="683"/>
            <ac:spMk id="23" creationId="{DDD030C1-7694-460A-F9B3-B5710E56C917}"/>
          </ac:spMkLst>
        </pc:spChg>
        <pc:spChg chg="add del mod">
          <ac:chgData name="Damian Gordon" userId="796278f3-970d-4a3b-8137-dc597a054133" providerId="ADAL" clId="{91098114-DB80-49B4-90E0-86E578A1CDF1}" dt="2024-10-31T00:38:09.728" v="4457" actId="478"/>
          <ac:spMkLst>
            <pc:docMk/>
            <pc:sldMk cId="1275535071" sldId="683"/>
            <ac:spMk id="24" creationId="{1009E001-8CE1-B668-ECEB-AF6BE406D6A4}"/>
          </ac:spMkLst>
        </pc:spChg>
        <pc:spChg chg="add del mod">
          <ac:chgData name="Damian Gordon" userId="796278f3-970d-4a3b-8137-dc597a054133" providerId="ADAL" clId="{91098114-DB80-49B4-90E0-86E578A1CDF1}" dt="2024-10-31T00:39:47.289" v="4513" actId="478"/>
          <ac:spMkLst>
            <pc:docMk/>
            <pc:sldMk cId="1275535071" sldId="683"/>
            <ac:spMk id="26" creationId="{697A6A12-BA46-5DF2-5E4A-3A1AE1587199}"/>
          </ac:spMkLst>
        </pc:spChg>
        <pc:spChg chg="add del mod">
          <ac:chgData name="Damian Gordon" userId="796278f3-970d-4a3b-8137-dc597a054133" providerId="ADAL" clId="{91098114-DB80-49B4-90E0-86E578A1CDF1}" dt="2024-10-31T00:39:47.289" v="4513" actId="478"/>
          <ac:spMkLst>
            <pc:docMk/>
            <pc:sldMk cId="1275535071" sldId="683"/>
            <ac:spMk id="27" creationId="{EDDBD3D4-5514-DD12-CE4E-B03AF0D49D7C}"/>
          </ac:spMkLst>
        </pc:spChg>
        <pc:spChg chg="add del mod">
          <ac:chgData name="Damian Gordon" userId="796278f3-970d-4a3b-8137-dc597a054133" providerId="ADAL" clId="{91098114-DB80-49B4-90E0-86E578A1CDF1}" dt="2024-10-31T00:39:47.289" v="4513" actId="478"/>
          <ac:spMkLst>
            <pc:docMk/>
            <pc:sldMk cId="1275535071" sldId="683"/>
            <ac:spMk id="29" creationId="{B996CB0E-1F83-BD35-AC9A-829249FF58A1}"/>
          </ac:spMkLst>
        </pc:spChg>
        <pc:spChg chg="add del mod">
          <ac:chgData name="Damian Gordon" userId="796278f3-970d-4a3b-8137-dc597a054133" providerId="ADAL" clId="{91098114-DB80-49B4-90E0-86E578A1CDF1}" dt="2024-10-31T00:39:47.289" v="4513" actId="478"/>
          <ac:spMkLst>
            <pc:docMk/>
            <pc:sldMk cId="1275535071" sldId="683"/>
            <ac:spMk id="31" creationId="{FBC3670A-8028-53A7-A4D1-7479C6146639}"/>
          </ac:spMkLst>
        </pc:spChg>
        <pc:spChg chg="add mod">
          <ac:chgData name="Damian Gordon" userId="796278f3-970d-4a3b-8137-dc597a054133" providerId="ADAL" clId="{91098114-DB80-49B4-90E0-86E578A1CDF1}" dt="2024-10-31T00:43:36.211" v="4599" actId="1076"/>
          <ac:spMkLst>
            <pc:docMk/>
            <pc:sldMk cId="1275535071" sldId="683"/>
            <ac:spMk id="32" creationId="{5FA89305-7D08-9E9D-4082-0CC78701C368}"/>
          </ac:spMkLst>
        </pc:spChg>
        <pc:spChg chg="add mod">
          <ac:chgData name="Damian Gordon" userId="796278f3-970d-4a3b-8137-dc597a054133" providerId="ADAL" clId="{91098114-DB80-49B4-90E0-86E578A1CDF1}" dt="2024-10-31T00:43:40.281" v="4600" actId="1076"/>
          <ac:spMkLst>
            <pc:docMk/>
            <pc:sldMk cId="1275535071" sldId="683"/>
            <ac:spMk id="33" creationId="{E2BB14CF-00FA-3B0A-51BD-9854B8C24E87}"/>
          </ac:spMkLst>
        </pc:spChg>
        <pc:spChg chg="add mod">
          <ac:chgData name="Damian Gordon" userId="796278f3-970d-4a3b-8137-dc597a054133" providerId="ADAL" clId="{91098114-DB80-49B4-90E0-86E578A1CDF1}" dt="2024-10-31T00:43:32.433" v="4598" actId="1076"/>
          <ac:spMkLst>
            <pc:docMk/>
            <pc:sldMk cId="1275535071" sldId="683"/>
            <ac:spMk id="35" creationId="{5203FCD7-F49A-84DF-E0DF-3A7D0D09BBBE}"/>
          </ac:spMkLst>
        </pc:spChg>
        <pc:spChg chg="add mod">
          <ac:chgData name="Damian Gordon" userId="796278f3-970d-4a3b-8137-dc597a054133" providerId="ADAL" clId="{91098114-DB80-49B4-90E0-86E578A1CDF1}" dt="2024-10-31T00:43:29.549" v="4597" actId="1076"/>
          <ac:spMkLst>
            <pc:docMk/>
            <pc:sldMk cId="1275535071" sldId="683"/>
            <ac:spMk id="36" creationId="{5926F49F-3A63-55F1-6AB9-737E575B60AE}"/>
          </ac:spMkLst>
        </pc:spChg>
        <pc:spChg chg="add mod">
          <ac:chgData name="Damian Gordon" userId="796278f3-970d-4a3b-8137-dc597a054133" providerId="ADAL" clId="{91098114-DB80-49B4-90E0-86E578A1CDF1}" dt="2024-10-31T00:41:07.194" v="4547" actId="207"/>
          <ac:spMkLst>
            <pc:docMk/>
            <pc:sldMk cId="1275535071" sldId="683"/>
            <ac:spMk id="38" creationId="{4E7E1D70-824B-B21B-C764-3AE59320A3BF}"/>
          </ac:spMkLst>
        </pc:spChg>
        <pc:spChg chg="add mod">
          <ac:chgData name="Damian Gordon" userId="796278f3-970d-4a3b-8137-dc597a054133" providerId="ADAL" clId="{91098114-DB80-49B4-90E0-86E578A1CDF1}" dt="2024-10-31T00:43:45.378" v="4601" actId="1076"/>
          <ac:spMkLst>
            <pc:docMk/>
            <pc:sldMk cId="1275535071" sldId="683"/>
            <ac:spMk id="39" creationId="{4FEE3956-87ED-3371-33E0-C66EFDA91A74}"/>
          </ac:spMkLst>
        </pc:spChg>
        <pc:picChg chg="del">
          <ac:chgData name="Damian Gordon" userId="796278f3-970d-4a3b-8137-dc597a054133" providerId="ADAL" clId="{91098114-DB80-49B4-90E0-86E578A1CDF1}" dt="2024-10-31T00:34:22.424" v="4429" actId="478"/>
          <ac:picMkLst>
            <pc:docMk/>
            <pc:sldMk cId="1275535071" sldId="683"/>
            <ac:picMk id="7" creationId="{901FFD8D-4EA9-7871-DF03-B2CCEEC86D05}"/>
          </ac:picMkLst>
        </pc:picChg>
        <pc:cxnChg chg="del">
          <ac:chgData name="Damian Gordon" userId="796278f3-970d-4a3b-8137-dc597a054133" providerId="ADAL" clId="{91098114-DB80-49B4-90E0-86E578A1CDF1}" dt="2024-10-31T00:34:22.424" v="4429" actId="478"/>
          <ac:cxnSpMkLst>
            <pc:docMk/>
            <pc:sldMk cId="1275535071" sldId="683"/>
            <ac:cxnSpMk id="16" creationId="{3211FEC6-9673-B227-BE08-ED35C918240E}"/>
          </ac:cxnSpMkLst>
        </pc:cxnChg>
        <pc:cxnChg chg="del">
          <ac:chgData name="Damian Gordon" userId="796278f3-970d-4a3b-8137-dc597a054133" providerId="ADAL" clId="{91098114-DB80-49B4-90E0-86E578A1CDF1}" dt="2024-10-31T00:34:22.424" v="4429" actId="478"/>
          <ac:cxnSpMkLst>
            <pc:docMk/>
            <pc:sldMk cId="1275535071" sldId="683"/>
            <ac:cxnSpMk id="19" creationId="{05933F67-0362-2888-3F6F-E1D2B51A54BD}"/>
          </ac:cxnSpMkLst>
        </pc:cxnChg>
        <pc:cxnChg chg="del">
          <ac:chgData name="Damian Gordon" userId="796278f3-970d-4a3b-8137-dc597a054133" providerId="ADAL" clId="{91098114-DB80-49B4-90E0-86E578A1CDF1}" dt="2024-10-31T00:34:22.424" v="4429" actId="478"/>
          <ac:cxnSpMkLst>
            <pc:docMk/>
            <pc:sldMk cId="1275535071" sldId="683"/>
            <ac:cxnSpMk id="22" creationId="{9F3F5D2B-1C72-85F9-2A89-81D5B64DFCBF}"/>
          </ac:cxnSpMkLst>
        </pc:cxnChg>
        <pc:cxnChg chg="del">
          <ac:chgData name="Damian Gordon" userId="796278f3-970d-4a3b-8137-dc597a054133" providerId="ADAL" clId="{91098114-DB80-49B4-90E0-86E578A1CDF1}" dt="2024-10-31T00:34:22.424" v="4429" actId="478"/>
          <ac:cxnSpMkLst>
            <pc:docMk/>
            <pc:sldMk cId="1275535071" sldId="683"/>
            <ac:cxnSpMk id="25" creationId="{FB2711A4-0907-7C61-0EB3-3594506560A5}"/>
          </ac:cxnSpMkLst>
        </pc:cxnChg>
        <pc:cxnChg chg="del">
          <ac:chgData name="Damian Gordon" userId="796278f3-970d-4a3b-8137-dc597a054133" providerId="ADAL" clId="{91098114-DB80-49B4-90E0-86E578A1CDF1}" dt="2024-10-31T00:34:22.424" v="4429" actId="478"/>
          <ac:cxnSpMkLst>
            <pc:docMk/>
            <pc:sldMk cId="1275535071" sldId="683"/>
            <ac:cxnSpMk id="28" creationId="{461729CC-057F-40CE-C689-DD35AA7E0398}"/>
          </ac:cxnSpMkLst>
        </pc:cxnChg>
        <pc:cxnChg chg="del">
          <ac:chgData name="Damian Gordon" userId="796278f3-970d-4a3b-8137-dc597a054133" providerId="ADAL" clId="{91098114-DB80-49B4-90E0-86E578A1CDF1}" dt="2024-10-31T00:34:22.424" v="4429" actId="478"/>
          <ac:cxnSpMkLst>
            <pc:docMk/>
            <pc:sldMk cId="1275535071" sldId="683"/>
            <ac:cxnSpMk id="30" creationId="{E9C8AD47-9850-8FAA-D1DF-9EB53B93D174}"/>
          </ac:cxnSpMkLst>
        </pc:cxnChg>
        <pc:cxnChg chg="del">
          <ac:chgData name="Damian Gordon" userId="796278f3-970d-4a3b-8137-dc597a054133" providerId="ADAL" clId="{91098114-DB80-49B4-90E0-86E578A1CDF1}" dt="2024-10-31T00:34:22.424" v="4429" actId="478"/>
          <ac:cxnSpMkLst>
            <pc:docMk/>
            <pc:sldMk cId="1275535071" sldId="683"/>
            <ac:cxnSpMk id="34" creationId="{3AF0FD8B-3BBB-3E2F-700A-FA1C64A12E3D}"/>
          </ac:cxnSpMkLst>
        </pc:cxnChg>
        <pc:cxnChg chg="del">
          <ac:chgData name="Damian Gordon" userId="796278f3-970d-4a3b-8137-dc597a054133" providerId="ADAL" clId="{91098114-DB80-49B4-90E0-86E578A1CDF1}" dt="2024-10-31T00:34:22.424" v="4429" actId="478"/>
          <ac:cxnSpMkLst>
            <pc:docMk/>
            <pc:sldMk cId="1275535071" sldId="683"/>
            <ac:cxnSpMk id="37" creationId="{135DD338-6FDB-4A50-BEE8-874E6A80EEB4}"/>
          </ac:cxnSpMkLst>
        </pc:cxnChg>
        <pc:cxnChg chg="del">
          <ac:chgData name="Damian Gordon" userId="796278f3-970d-4a3b-8137-dc597a054133" providerId="ADAL" clId="{91098114-DB80-49B4-90E0-86E578A1CDF1}" dt="2024-10-31T00:34:22.424" v="4429" actId="478"/>
          <ac:cxnSpMkLst>
            <pc:docMk/>
            <pc:sldMk cId="1275535071" sldId="683"/>
            <ac:cxnSpMk id="40" creationId="{E7F6DEBE-90D0-BCD0-F569-E113A59319C2}"/>
          </ac:cxnSpMkLst>
        </pc:cxnChg>
        <pc:cxnChg chg="del">
          <ac:chgData name="Damian Gordon" userId="796278f3-970d-4a3b-8137-dc597a054133" providerId="ADAL" clId="{91098114-DB80-49B4-90E0-86E578A1CDF1}" dt="2024-10-31T00:34:22.424" v="4429" actId="478"/>
          <ac:cxnSpMkLst>
            <pc:docMk/>
            <pc:sldMk cId="1275535071" sldId="683"/>
            <ac:cxnSpMk id="41" creationId="{332E76B9-719D-36D8-FFDA-AF07D9FA9A68}"/>
          </ac:cxnSpMkLst>
        </pc:cxnChg>
        <pc:cxnChg chg="add mod">
          <ac:chgData name="Damian Gordon" userId="796278f3-970d-4a3b-8137-dc597a054133" providerId="ADAL" clId="{91098114-DB80-49B4-90E0-86E578A1CDF1}" dt="2024-10-31T00:44:00.677" v="4602" actId="1076"/>
          <ac:cxnSpMkLst>
            <pc:docMk/>
            <pc:sldMk cId="1275535071" sldId="683"/>
            <ac:cxnSpMk id="43" creationId="{9B6D0691-F415-0174-223D-0CD7987A079C}"/>
          </ac:cxnSpMkLst>
        </pc:cxnChg>
        <pc:cxnChg chg="del">
          <ac:chgData name="Damian Gordon" userId="796278f3-970d-4a3b-8137-dc597a054133" providerId="ADAL" clId="{91098114-DB80-49B4-90E0-86E578A1CDF1}" dt="2024-10-31T00:34:22.424" v="4429" actId="478"/>
          <ac:cxnSpMkLst>
            <pc:docMk/>
            <pc:sldMk cId="1275535071" sldId="683"/>
            <ac:cxnSpMk id="44" creationId="{886C43A8-639D-F578-42EE-293F506CF161}"/>
          </ac:cxnSpMkLst>
        </pc:cxnChg>
        <pc:cxnChg chg="add mod">
          <ac:chgData name="Damian Gordon" userId="796278f3-970d-4a3b-8137-dc597a054133" providerId="ADAL" clId="{91098114-DB80-49B4-90E0-86E578A1CDF1}" dt="2024-10-31T00:44:06.275" v="4603" actId="1076"/>
          <ac:cxnSpMkLst>
            <pc:docMk/>
            <pc:sldMk cId="1275535071" sldId="683"/>
            <ac:cxnSpMk id="45" creationId="{7F7780F1-C4CE-0D0D-45C9-36A63D5A89EA}"/>
          </ac:cxnSpMkLst>
        </pc:cxnChg>
        <pc:cxnChg chg="del">
          <ac:chgData name="Damian Gordon" userId="796278f3-970d-4a3b-8137-dc597a054133" providerId="ADAL" clId="{91098114-DB80-49B4-90E0-86E578A1CDF1}" dt="2024-10-31T00:34:22.424" v="4429" actId="478"/>
          <ac:cxnSpMkLst>
            <pc:docMk/>
            <pc:sldMk cId="1275535071" sldId="683"/>
            <ac:cxnSpMk id="48" creationId="{D8B7AFEB-8F68-72E8-BA04-E8A83964DD82}"/>
          </ac:cxnSpMkLst>
        </pc:cxnChg>
        <pc:cxnChg chg="add mod">
          <ac:chgData name="Damian Gordon" userId="796278f3-970d-4a3b-8137-dc597a054133" providerId="ADAL" clId="{91098114-DB80-49B4-90E0-86E578A1CDF1}" dt="2024-10-31T00:44:00.677" v="4602" actId="1076"/>
          <ac:cxnSpMkLst>
            <pc:docMk/>
            <pc:sldMk cId="1275535071" sldId="683"/>
            <ac:cxnSpMk id="49" creationId="{3CCBFB7C-87ED-AAB6-4B81-A134E81449FF}"/>
          </ac:cxnSpMkLst>
        </pc:cxnChg>
        <pc:cxnChg chg="del">
          <ac:chgData name="Damian Gordon" userId="796278f3-970d-4a3b-8137-dc597a054133" providerId="ADAL" clId="{91098114-DB80-49B4-90E0-86E578A1CDF1}" dt="2024-10-31T00:34:22.424" v="4429" actId="478"/>
          <ac:cxnSpMkLst>
            <pc:docMk/>
            <pc:sldMk cId="1275535071" sldId="683"/>
            <ac:cxnSpMk id="51" creationId="{EF305BD4-6161-8DFA-EDD0-F570F740E195}"/>
          </ac:cxnSpMkLst>
        </pc:cxnChg>
        <pc:cxnChg chg="add mod">
          <ac:chgData name="Damian Gordon" userId="796278f3-970d-4a3b-8137-dc597a054133" providerId="ADAL" clId="{91098114-DB80-49B4-90E0-86E578A1CDF1}" dt="2024-10-31T00:44:00.677" v="4602" actId="1076"/>
          <ac:cxnSpMkLst>
            <pc:docMk/>
            <pc:sldMk cId="1275535071" sldId="683"/>
            <ac:cxnSpMk id="54" creationId="{EAC9BBC3-4E0A-EC4C-EBFC-8C6FC179C6D8}"/>
          </ac:cxnSpMkLst>
        </pc:cxnChg>
        <pc:cxnChg chg="add mod">
          <ac:chgData name="Damian Gordon" userId="796278f3-970d-4a3b-8137-dc597a054133" providerId="ADAL" clId="{91098114-DB80-49B4-90E0-86E578A1CDF1}" dt="2024-10-31T00:44:06.275" v="4603" actId="1076"/>
          <ac:cxnSpMkLst>
            <pc:docMk/>
            <pc:sldMk cId="1275535071" sldId="683"/>
            <ac:cxnSpMk id="57" creationId="{E7AEF35C-BF57-C8E2-184F-EA5B7E68E3FE}"/>
          </ac:cxnSpMkLst>
        </pc:cxnChg>
        <pc:cxnChg chg="add mod">
          <ac:chgData name="Damian Gordon" userId="796278f3-970d-4a3b-8137-dc597a054133" providerId="ADAL" clId="{91098114-DB80-49B4-90E0-86E578A1CDF1}" dt="2024-10-31T00:44:06.275" v="4603" actId="1076"/>
          <ac:cxnSpMkLst>
            <pc:docMk/>
            <pc:sldMk cId="1275535071" sldId="683"/>
            <ac:cxnSpMk id="60" creationId="{7A07287B-C3B8-C914-D505-B2E13966921D}"/>
          </ac:cxnSpMkLst>
        </pc:cxnChg>
        <pc:cxnChg chg="add mod">
          <ac:chgData name="Damian Gordon" userId="796278f3-970d-4a3b-8137-dc597a054133" providerId="ADAL" clId="{91098114-DB80-49B4-90E0-86E578A1CDF1}" dt="2024-10-31T00:43:45.378" v="4601" actId="1076"/>
          <ac:cxnSpMkLst>
            <pc:docMk/>
            <pc:sldMk cId="1275535071" sldId="683"/>
            <ac:cxnSpMk id="63" creationId="{19BECF2F-BD94-4FC5-BF04-FC0387229203}"/>
          </ac:cxnSpMkLst>
        </pc:cxnChg>
        <pc:cxnChg chg="add mod">
          <ac:chgData name="Damian Gordon" userId="796278f3-970d-4a3b-8137-dc597a054133" providerId="ADAL" clId="{91098114-DB80-49B4-90E0-86E578A1CDF1}" dt="2024-10-31T00:43:32.433" v="4598" actId="1076"/>
          <ac:cxnSpMkLst>
            <pc:docMk/>
            <pc:sldMk cId="1275535071" sldId="683"/>
            <ac:cxnSpMk id="66" creationId="{59737E49-6177-AB1F-8A18-80B67603B847}"/>
          </ac:cxnSpMkLst>
        </pc:cxnChg>
      </pc:sldChg>
      <pc:sldChg chg="modSp add mod ord">
        <pc:chgData name="Damian Gordon" userId="796278f3-970d-4a3b-8137-dc597a054133" providerId="ADAL" clId="{91098114-DB80-49B4-90E0-86E578A1CDF1}" dt="2024-10-31T00:44:58.026" v="4659" actId="20577"/>
        <pc:sldMkLst>
          <pc:docMk/>
          <pc:sldMk cId="2139756814" sldId="684"/>
        </pc:sldMkLst>
        <pc:spChg chg="mod">
          <ac:chgData name="Damian Gordon" userId="796278f3-970d-4a3b-8137-dc597a054133" providerId="ADAL" clId="{91098114-DB80-49B4-90E0-86E578A1CDF1}" dt="2024-10-31T00:44:58.026" v="4659" actId="20577"/>
          <ac:spMkLst>
            <pc:docMk/>
            <pc:sldMk cId="2139756814" sldId="684"/>
            <ac:spMk id="3" creationId="{6BDC110D-0753-E5EA-E694-3A0822079608}"/>
          </ac:spMkLst>
        </pc:spChg>
      </pc:sldChg>
      <pc:sldChg chg="modSp add mod">
        <pc:chgData name="Damian Gordon" userId="796278f3-970d-4a3b-8137-dc597a054133" providerId="ADAL" clId="{91098114-DB80-49B4-90E0-86E578A1CDF1}" dt="2024-10-31T00:45:16.708" v="4705" actId="20577"/>
        <pc:sldMkLst>
          <pc:docMk/>
          <pc:sldMk cId="378114471" sldId="685"/>
        </pc:sldMkLst>
        <pc:spChg chg="mod">
          <ac:chgData name="Damian Gordon" userId="796278f3-970d-4a3b-8137-dc597a054133" providerId="ADAL" clId="{91098114-DB80-49B4-90E0-86E578A1CDF1}" dt="2024-10-31T00:45:16.708" v="4705" actId="20577"/>
          <ac:spMkLst>
            <pc:docMk/>
            <pc:sldMk cId="378114471" sldId="685"/>
            <ac:spMk id="3" creationId="{42787A3B-E7DF-49C3-F9D0-200759B1D2D9}"/>
          </ac:spMkLst>
        </pc:spChg>
      </pc:sldChg>
      <pc:sldChg chg="addSp delSp modSp add mod ord">
        <pc:chgData name="Damian Gordon" userId="796278f3-970d-4a3b-8137-dc597a054133" providerId="ADAL" clId="{91098114-DB80-49B4-90E0-86E578A1CDF1}" dt="2024-10-31T00:49:34.199" v="4763"/>
        <pc:sldMkLst>
          <pc:docMk/>
          <pc:sldMk cId="245661914" sldId="686"/>
        </pc:sldMkLst>
        <pc:spChg chg="mod">
          <ac:chgData name="Damian Gordon" userId="796278f3-970d-4a3b-8137-dc597a054133" providerId="ADAL" clId="{91098114-DB80-49B4-90E0-86E578A1CDF1}" dt="2024-10-31T00:47:17.411" v="4754" actId="20577"/>
          <ac:spMkLst>
            <pc:docMk/>
            <pc:sldMk cId="245661914" sldId="686"/>
            <ac:spMk id="3" creationId="{2991660D-F8BE-33A6-8476-70B8B9C410E4}"/>
          </ac:spMkLst>
        </pc:spChg>
        <pc:spChg chg="add del">
          <ac:chgData name="Damian Gordon" userId="796278f3-970d-4a3b-8137-dc597a054133" providerId="ADAL" clId="{91098114-DB80-49B4-90E0-86E578A1CDF1}" dt="2024-10-31T00:48:31.716" v="4756" actId="478"/>
          <ac:spMkLst>
            <pc:docMk/>
            <pc:sldMk cId="245661914" sldId="686"/>
            <ac:spMk id="5" creationId="{AAD9F19F-19FB-1FEA-331D-6BD642A8B90C}"/>
          </ac:spMkLst>
        </pc:spChg>
        <pc:spChg chg="add del">
          <ac:chgData name="Damian Gordon" userId="796278f3-970d-4a3b-8137-dc597a054133" providerId="ADAL" clId="{91098114-DB80-49B4-90E0-86E578A1CDF1}" dt="2024-10-31T00:48:50.335" v="4758" actId="478"/>
          <ac:spMkLst>
            <pc:docMk/>
            <pc:sldMk cId="245661914" sldId="686"/>
            <ac:spMk id="6" creationId="{9B0105E9-C441-3BB5-ED96-64A7247C06A3}"/>
          </ac:spMkLst>
        </pc:spChg>
        <pc:picChg chg="add mod">
          <ac:chgData name="Damian Gordon" userId="796278f3-970d-4a3b-8137-dc597a054133" providerId="ADAL" clId="{91098114-DB80-49B4-90E0-86E578A1CDF1}" dt="2024-10-31T00:49:18.747" v="4761" actId="1076"/>
          <ac:picMkLst>
            <pc:docMk/>
            <pc:sldMk cId="245661914" sldId="686"/>
            <ac:picMk id="2052" creationId="{E6B0A1D2-3A61-45C8-B4AB-6B920540D925}"/>
          </ac:picMkLst>
        </pc:picChg>
      </pc:sldChg>
      <pc:sldChg chg="modSp add mod ord">
        <pc:chgData name="Damian Gordon" userId="796278f3-970d-4a3b-8137-dc597a054133" providerId="ADAL" clId="{91098114-DB80-49B4-90E0-86E578A1CDF1}" dt="2024-10-31T01:06:40.203" v="5470" actId="20577"/>
        <pc:sldMkLst>
          <pc:docMk/>
          <pc:sldMk cId="2754685051" sldId="687"/>
        </pc:sldMkLst>
        <pc:spChg chg="mod">
          <ac:chgData name="Damian Gordon" userId="796278f3-970d-4a3b-8137-dc597a054133" providerId="ADAL" clId="{91098114-DB80-49B4-90E0-86E578A1CDF1}" dt="2024-10-31T01:06:40.203" v="5470" actId="20577"/>
          <ac:spMkLst>
            <pc:docMk/>
            <pc:sldMk cId="2754685051" sldId="687"/>
            <ac:spMk id="3" creationId="{3A016C13-58B3-14D2-E469-770FA0C62F29}"/>
          </ac:spMkLst>
        </pc:spChg>
      </pc:sldChg>
      <pc:sldChg chg="addSp delSp modSp add mod ord">
        <pc:chgData name="Damian Gordon" userId="796278f3-970d-4a3b-8137-dc597a054133" providerId="ADAL" clId="{91098114-DB80-49B4-90E0-86E578A1CDF1}" dt="2024-10-31T01:07:15.823" v="5524" actId="14100"/>
        <pc:sldMkLst>
          <pc:docMk/>
          <pc:sldMk cId="3179686466" sldId="688"/>
        </pc:sldMkLst>
        <pc:spChg chg="mod">
          <ac:chgData name="Damian Gordon" userId="796278f3-970d-4a3b-8137-dc597a054133" providerId="ADAL" clId="{91098114-DB80-49B4-90E0-86E578A1CDF1}" dt="2024-10-31T01:07:10.975" v="5523" actId="20577"/>
          <ac:spMkLst>
            <pc:docMk/>
            <pc:sldMk cId="3179686466" sldId="688"/>
            <ac:spMk id="3" creationId="{28F48E76-E12A-7BBB-B59D-180C6AF316E1}"/>
          </ac:spMkLst>
        </pc:spChg>
        <pc:graphicFrameChg chg="add mod modGraphic">
          <ac:chgData name="Damian Gordon" userId="796278f3-970d-4a3b-8137-dc597a054133" providerId="ADAL" clId="{91098114-DB80-49B4-90E0-86E578A1CDF1}" dt="2024-10-31T01:00:02.945" v="5110" actId="1037"/>
          <ac:graphicFrameMkLst>
            <pc:docMk/>
            <pc:sldMk cId="3179686466" sldId="688"/>
            <ac:graphicFrameMk id="4" creationId="{2F59FA1D-2AA0-0166-C8FF-DF69FE457666}"/>
          </ac:graphicFrameMkLst>
        </pc:graphicFrameChg>
        <pc:graphicFrameChg chg="add mod modGraphic">
          <ac:chgData name="Damian Gordon" userId="796278f3-970d-4a3b-8137-dc597a054133" providerId="ADAL" clId="{91098114-DB80-49B4-90E0-86E578A1CDF1}" dt="2024-10-31T00:59:54.779" v="5067" actId="1038"/>
          <ac:graphicFrameMkLst>
            <pc:docMk/>
            <pc:sldMk cId="3179686466" sldId="688"/>
            <ac:graphicFrameMk id="5" creationId="{0E82D858-430F-8708-6908-AB47ADB3DA05}"/>
          </ac:graphicFrameMkLst>
        </pc:graphicFrameChg>
        <pc:graphicFrameChg chg="add mod modGraphic">
          <ac:chgData name="Damian Gordon" userId="796278f3-970d-4a3b-8137-dc597a054133" providerId="ADAL" clId="{91098114-DB80-49B4-90E0-86E578A1CDF1}" dt="2024-10-31T00:59:54.779" v="5067" actId="1038"/>
          <ac:graphicFrameMkLst>
            <pc:docMk/>
            <pc:sldMk cId="3179686466" sldId="688"/>
            <ac:graphicFrameMk id="6" creationId="{B3F8A15B-9FED-583B-3B4A-27C8E1365FAC}"/>
          </ac:graphicFrameMkLst>
        </pc:graphicFrameChg>
        <pc:graphicFrameChg chg="add mod">
          <ac:chgData name="Damian Gordon" userId="796278f3-970d-4a3b-8137-dc597a054133" providerId="ADAL" clId="{91098114-DB80-49B4-90E0-86E578A1CDF1}" dt="2024-10-31T00:59:54.779" v="5067" actId="1038"/>
          <ac:graphicFrameMkLst>
            <pc:docMk/>
            <pc:sldMk cId="3179686466" sldId="688"/>
            <ac:graphicFrameMk id="8" creationId="{084219B4-CCB5-3FB7-39E2-4F1A64ECCD71}"/>
          </ac:graphicFrameMkLst>
        </pc:graphicFrameChg>
        <pc:graphicFrameChg chg="add mod">
          <ac:chgData name="Damian Gordon" userId="796278f3-970d-4a3b-8137-dc597a054133" providerId="ADAL" clId="{91098114-DB80-49B4-90E0-86E578A1CDF1}" dt="2024-10-31T00:59:54.779" v="5067" actId="1038"/>
          <ac:graphicFrameMkLst>
            <pc:docMk/>
            <pc:sldMk cId="3179686466" sldId="688"/>
            <ac:graphicFrameMk id="9" creationId="{18792C82-F2D3-7B3A-E6F0-5070CBA5251D}"/>
          </ac:graphicFrameMkLst>
        </pc:graphicFrameChg>
        <pc:graphicFrameChg chg="add mod modGraphic">
          <ac:chgData name="Damian Gordon" userId="796278f3-970d-4a3b-8137-dc597a054133" providerId="ADAL" clId="{91098114-DB80-49B4-90E0-86E578A1CDF1}" dt="2024-10-31T00:59:54.779" v="5067" actId="1038"/>
          <ac:graphicFrameMkLst>
            <pc:docMk/>
            <pc:sldMk cId="3179686466" sldId="688"/>
            <ac:graphicFrameMk id="10" creationId="{8C43023F-DC0D-E970-6465-28604982B27F}"/>
          </ac:graphicFrameMkLst>
        </pc:graphicFrameChg>
        <pc:graphicFrameChg chg="add mod modGraphic">
          <ac:chgData name="Damian Gordon" userId="796278f3-970d-4a3b-8137-dc597a054133" providerId="ADAL" clId="{91098114-DB80-49B4-90E0-86E578A1CDF1}" dt="2024-10-31T00:59:54.779" v="5067" actId="1038"/>
          <ac:graphicFrameMkLst>
            <pc:docMk/>
            <pc:sldMk cId="3179686466" sldId="688"/>
            <ac:graphicFrameMk id="11" creationId="{A4FE1E09-2404-A74D-329A-09379C1CB9EC}"/>
          </ac:graphicFrameMkLst>
        </pc:graphicFrameChg>
        <pc:graphicFrameChg chg="add mod modGraphic">
          <ac:chgData name="Damian Gordon" userId="796278f3-970d-4a3b-8137-dc597a054133" providerId="ADAL" clId="{91098114-DB80-49B4-90E0-86E578A1CDF1}" dt="2024-10-31T00:59:54.779" v="5067" actId="1038"/>
          <ac:graphicFrameMkLst>
            <pc:docMk/>
            <pc:sldMk cId="3179686466" sldId="688"/>
            <ac:graphicFrameMk id="12" creationId="{FDEAFDE9-193C-9B29-5CA7-0F25895F82B8}"/>
          </ac:graphicFrameMkLst>
        </pc:graphicFrameChg>
        <pc:graphicFrameChg chg="add mod modGraphic">
          <ac:chgData name="Damian Gordon" userId="796278f3-970d-4a3b-8137-dc597a054133" providerId="ADAL" clId="{91098114-DB80-49B4-90E0-86E578A1CDF1}" dt="2024-10-31T00:59:54.779" v="5067" actId="1038"/>
          <ac:graphicFrameMkLst>
            <pc:docMk/>
            <pc:sldMk cId="3179686466" sldId="688"/>
            <ac:graphicFrameMk id="13" creationId="{577D6330-168A-7034-49A9-B7C80A11AD3B}"/>
          </ac:graphicFrameMkLst>
        </pc:graphicFrameChg>
        <pc:graphicFrameChg chg="add mod modGraphic">
          <ac:chgData name="Damian Gordon" userId="796278f3-970d-4a3b-8137-dc597a054133" providerId="ADAL" clId="{91098114-DB80-49B4-90E0-86E578A1CDF1}" dt="2024-10-31T00:59:54.779" v="5067" actId="1038"/>
          <ac:graphicFrameMkLst>
            <pc:docMk/>
            <pc:sldMk cId="3179686466" sldId="688"/>
            <ac:graphicFrameMk id="14" creationId="{FA43FDDF-F71F-DA82-3F38-812F9AFADA5C}"/>
          </ac:graphicFrameMkLst>
        </pc:graphicFrameChg>
        <pc:graphicFrameChg chg="add del mod">
          <ac:chgData name="Damian Gordon" userId="796278f3-970d-4a3b-8137-dc597a054133" providerId="ADAL" clId="{91098114-DB80-49B4-90E0-86E578A1CDF1}" dt="2024-10-31T00:59:21.641" v="5028" actId="478"/>
          <ac:graphicFrameMkLst>
            <pc:docMk/>
            <pc:sldMk cId="3179686466" sldId="688"/>
            <ac:graphicFrameMk id="15" creationId="{C9045D15-FAC7-33CB-10B7-F4B52899A635}"/>
          </ac:graphicFrameMkLst>
        </pc:graphicFrameChg>
        <pc:cxnChg chg="add mod">
          <ac:chgData name="Damian Gordon" userId="796278f3-970d-4a3b-8137-dc597a054133" providerId="ADAL" clId="{91098114-DB80-49B4-90E0-86E578A1CDF1}" dt="2024-10-31T01:07:15.823" v="5524" actId="14100"/>
          <ac:cxnSpMkLst>
            <pc:docMk/>
            <pc:sldMk cId="3179686466" sldId="688"/>
            <ac:cxnSpMk id="17" creationId="{EFBBD3EB-1900-0166-EAB7-B76CD4D9A861}"/>
          </ac:cxnSpMkLst>
        </pc:cxnChg>
      </pc:sldChg>
      <pc:sldChg chg="modSp add mod ord">
        <pc:chgData name="Damian Gordon" userId="796278f3-970d-4a3b-8137-dc597a054133" providerId="ADAL" clId="{91098114-DB80-49B4-90E0-86E578A1CDF1}" dt="2024-10-31T01:01:08.040" v="5207" actId="20577"/>
        <pc:sldMkLst>
          <pc:docMk/>
          <pc:sldMk cId="1945392958" sldId="689"/>
        </pc:sldMkLst>
        <pc:spChg chg="mod">
          <ac:chgData name="Damian Gordon" userId="796278f3-970d-4a3b-8137-dc597a054133" providerId="ADAL" clId="{91098114-DB80-49B4-90E0-86E578A1CDF1}" dt="2024-10-31T01:01:08.040" v="5207" actId="20577"/>
          <ac:spMkLst>
            <pc:docMk/>
            <pc:sldMk cId="1945392958" sldId="689"/>
            <ac:spMk id="3" creationId="{FEC8EA7B-87C0-2C38-BF92-94F9B0059FB4}"/>
          </ac:spMkLst>
        </pc:spChg>
      </pc:sldChg>
      <pc:sldChg chg="modSp add mod ord">
        <pc:chgData name="Damian Gordon" userId="796278f3-970d-4a3b-8137-dc597a054133" providerId="ADAL" clId="{91098114-DB80-49B4-90E0-86E578A1CDF1}" dt="2024-10-31T01:02:05.557" v="5254" actId="20577"/>
        <pc:sldMkLst>
          <pc:docMk/>
          <pc:sldMk cId="2792110109" sldId="690"/>
        </pc:sldMkLst>
        <pc:spChg chg="mod">
          <ac:chgData name="Damian Gordon" userId="796278f3-970d-4a3b-8137-dc597a054133" providerId="ADAL" clId="{91098114-DB80-49B4-90E0-86E578A1CDF1}" dt="2024-10-31T01:02:05.557" v="5254" actId="20577"/>
          <ac:spMkLst>
            <pc:docMk/>
            <pc:sldMk cId="2792110109" sldId="690"/>
            <ac:spMk id="3" creationId="{C27F2283-8151-6A36-02ED-7B6F16C02B3E}"/>
          </ac:spMkLst>
        </pc:spChg>
      </pc:sldChg>
      <pc:sldChg chg="modSp add mod">
        <pc:chgData name="Damian Gordon" userId="796278f3-970d-4a3b-8137-dc597a054133" providerId="ADAL" clId="{91098114-DB80-49B4-90E0-86E578A1CDF1}" dt="2024-10-31T01:05:50.027" v="5466" actId="20577"/>
        <pc:sldMkLst>
          <pc:docMk/>
          <pc:sldMk cId="2142891650" sldId="691"/>
        </pc:sldMkLst>
        <pc:spChg chg="mod">
          <ac:chgData name="Damian Gordon" userId="796278f3-970d-4a3b-8137-dc597a054133" providerId="ADAL" clId="{91098114-DB80-49B4-90E0-86E578A1CDF1}" dt="2024-10-31T01:05:50.027" v="5466" actId="20577"/>
          <ac:spMkLst>
            <pc:docMk/>
            <pc:sldMk cId="2142891650" sldId="691"/>
            <ac:spMk id="3" creationId="{2F250A4D-A889-1824-B62F-E61CDB37AF86}"/>
          </ac:spMkLst>
        </pc:spChg>
      </pc:sldChg>
      <pc:sldChg chg="modSp add mod ord">
        <pc:chgData name="Damian Gordon" userId="796278f3-970d-4a3b-8137-dc597a054133" providerId="ADAL" clId="{91098114-DB80-49B4-90E0-86E578A1CDF1}" dt="2024-10-31T01:13:27.668" v="5848" actId="20577"/>
        <pc:sldMkLst>
          <pc:docMk/>
          <pc:sldMk cId="215251731" sldId="692"/>
        </pc:sldMkLst>
        <pc:spChg chg="mod">
          <ac:chgData name="Damian Gordon" userId="796278f3-970d-4a3b-8137-dc597a054133" providerId="ADAL" clId="{91098114-DB80-49B4-90E0-86E578A1CDF1}" dt="2024-10-31T01:13:27.668" v="5848" actId="20577"/>
          <ac:spMkLst>
            <pc:docMk/>
            <pc:sldMk cId="215251731" sldId="692"/>
            <ac:spMk id="3" creationId="{D1446EE9-A29D-645B-0293-B6DDD35C8E6E}"/>
          </ac:spMkLst>
        </pc:spChg>
      </pc:sldChg>
      <pc:sldChg chg="modSp add mod">
        <pc:chgData name="Damian Gordon" userId="796278f3-970d-4a3b-8137-dc597a054133" providerId="ADAL" clId="{91098114-DB80-49B4-90E0-86E578A1CDF1}" dt="2024-10-31T01:18:58.822" v="6038" actId="20577"/>
        <pc:sldMkLst>
          <pc:docMk/>
          <pc:sldMk cId="1788664305" sldId="693"/>
        </pc:sldMkLst>
        <pc:spChg chg="mod">
          <ac:chgData name="Damian Gordon" userId="796278f3-970d-4a3b-8137-dc597a054133" providerId="ADAL" clId="{91098114-DB80-49B4-90E0-86E578A1CDF1}" dt="2024-10-31T01:18:58.822" v="6038" actId="20577"/>
          <ac:spMkLst>
            <pc:docMk/>
            <pc:sldMk cId="1788664305" sldId="693"/>
            <ac:spMk id="3" creationId="{D852F38B-54C7-15F6-A8EA-0D98CB59B064}"/>
          </ac:spMkLst>
        </pc:spChg>
      </pc:sldChg>
      <pc:sldChg chg="add">
        <pc:chgData name="Damian Gordon" userId="796278f3-970d-4a3b-8137-dc597a054133" providerId="ADAL" clId="{91098114-DB80-49B4-90E0-86E578A1CDF1}" dt="2024-10-31T01:31:54.648" v="6113"/>
        <pc:sldMkLst>
          <pc:docMk/>
          <pc:sldMk cId="1533998974" sldId="694"/>
        </pc:sldMkLst>
      </pc:sldChg>
      <pc:sldChg chg="addSp modSp add mod">
        <pc:chgData name="Damian Gordon" userId="796278f3-970d-4a3b-8137-dc597a054133" providerId="ADAL" clId="{91098114-DB80-49B4-90E0-86E578A1CDF1}" dt="2024-10-31T01:44:43.077" v="6368" actId="14100"/>
        <pc:sldMkLst>
          <pc:docMk/>
          <pc:sldMk cId="3107787632" sldId="695"/>
        </pc:sldMkLst>
        <pc:cxnChg chg="add mod">
          <ac:chgData name="Damian Gordon" userId="796278f3-970d-4a3b-8137-dc597a054133" providerId="ADAL" clId="{91098114-DB80-49B4-90E0-86E578A1CDF1}" dt="2024-10-31T01:42:27.662" v="6333" actId="14100"/>
          <ac:cxnSpMkLst>
            <pc:docMk/>
            <pc:sldMk cId="3107787632" sldId="695"/>
            <ac:cxnSpMk id="4" creationId="{C0728E25-3AF6-9575-4494-32FDB6374D6B}"/>
          </ac:cxnSpMkLst>
        </pc:cxnChg>
        <pc:cxnChg chg="add mod">
          <ac:chgData name="Damian Gordon" userId="796278f3-970d-4a3b-8137-dc597a054133" providerId="ADAL" clId="{91098114-DB80-49B4-90E0-86E578A1CDF1}" dt="2024-10-31T01:42:35.857" v="6336" actId="14100"/>
          <ac:cxnSpMkLst>
            <pc:docMk/>
            <pc:sldMk cId="3107787632" sldId="695"/>
            <ac:cxnSpMk id="16" creationId="{2123F787-8B43-00E2-0071-DC469874AF28}"/>
          </ac:cxnSpMkLst>
        </pc:cxnChg>
        <pc:cxnChg chg="add mod">
          <ac:chgData name="Damian Gordon" userId="796278f3-970d-4a3b-8137-dc597a054133" providerId="ADAL" clId="{91098114-DB80-49B4-90E0-86E578A1CDF1}" dt="2024-10-31T01:42:46.025" v="6339" actId="14100"/>
          <ac:cxnSpMkLst>
            <pc:docMk/>
            <pc:sldMk cId="3107787632" sldId="695"/>
            <ac:cxnSpMk id="23" creationId="{A7E291E0-D2FA-A1D6-91E8-6945DA30E47D}"/>
          </ac:cxnSpMkLst>
        </pc:cxnChg>
        <pc:cxnChg chg="add mod">
          <ac:chgData name="Damian Gordon" userId="796278f3-970d-4a3b-8137-dc597a054133" providerId="ADAL" clId="{91098114-DB80-49B4-90E0-86E578A1CDF1}" dt="2024-10-31T01:42:58.825" v="6343" actId="14100"/>
          <ac:cxnSpMkLst>
            <pc:docMk/>
            <pc:sldMk cId="3107787632" sldId="695"/>
            <ac:cxnSpMk id="30" creationId="{E3C6548C-768D-86EA-A984-B181F3A0DDF9}"/>
          </ac:cxnSpMkLst>
        </pc:cxnChg>
        <pc:cxnChg chg="mod">
          <ac:chgData name="Damian Gordon" userId="796278f3-970d-4a3b-8137-dc597a054133" providerId="ADAL" clId="{91098114-DB80-49B4-90E0-86E578A1CDF1}" dt="2024-10-31T01:42:18.127" v="6330" actId="14100"/>
          <ac:cxnSpMkLst>
            <pc:docMk/>
            <pc:sldMk cId="3107787632" sldId="695"/>
            <ac:cxnSpMk id="31" creationId="{CF2AEB52-5CA6-F5E6-77EC-8FE821E7792F}"/>
          </ac:cxnSpMkLst>
        </pc:cxnChg>
        <pc:cxnChg chg="add mod">
          <ac:chgData name="Damian Gordon" userId="796278f3-970d-4a3b-8137-dc597a054133" providerId="ADAL" clId="{91098114-DB80-49B4-90E0-86E578A1CDF1}" dt="2024-10-31T01:43:19.821" v="6346" actId="14100"/>
          <ac:cxnSpMkLst>
            <pc:docMk/>
            <pc:sldMk cId="3107787632" sldId="695"/>
            <ac:cxnSpMk id="35" creationId="{BAA74D34-3A20-EA4D-1CF1-237D86186848}"/>
          </ac:cxnSpMkLst>
        </pc:cxnChg>
        <pc:cxnChg chg="add mod">
          <ac:chgData name="Damian Gordon" userId="796278f3-970d-4a3b-8137-dc597a054133" providerId="ADAL" clId="{91098114-DB80-49B4-90E0-86E578A1CDF1}" dt="2024-10-31T01:43:27.491" v="6349" actId="14100"/>
          <ac:cxnSpMkLst>
            <pc:docMk/>
            <pc:sldMk cId="3107787632" sldId="695"/>
            <ac:cxnSpMk id="39" creationId="{5792B2F9-B72C-B0EA-8936-DD513961CED6}"/>
          </ac:cxnSpMkLst>
        </pc:cxnChg>
        <pc:cxnChg chg="mod">
          <ac:chgData name="Damian Gordon" userId="796278f3-970d-4a3b-8137-dc597a054133" providerId="ADAL" clId="{91098114-DB80-49B4-90E0-86E578A1CDF1}" dt="2024-10-31T01:42:49.442" v="6340" actId="14100"/>
          <ac:cxnSpMkLst>
            <pc:docMk/>
            <pc:sldMk cId="3107787632" sldId="695"/>
            <ac:cxnSpMk id="43" creationId="{0BB53FC6-6045-3FD6-C284-9071F428A6AE}"/>
          </ac:cxnSpMkLst>
        </pc:cxnChg>
        <pc:cxnChg chg="add mod">
          <ac:chgData name="Damian Gordon" userId="796278f3-970d-4a3b-8137-dc597a054133" providerId="ADAL" clId="{91098114-DB80-49B4-90E0-86E578A1CDF1}" dt="2024-10-31T01:43:37.270" v="6352" actId="14100"/>
          <ac:cxnSpMkLst>
            <pc:docMk/>
            <pc:sldMk cId="3107787632" sldId="695"/>
            <ac:cxnSpMk id="44" creationId="{AEC1848F-5336-DB10-86A2-740757C696A7}"/>
          </ac:cxnSpMkLst>
        </pc:cxnChg>
        <pc:cxnChg chg="add mod">
          <ac:chgData name="Damian Gordon" userId="796278f3-970d-4a3b-8137-dc597a054133" providerId="ADAL" clId="{91098114-DB80-49B4-90E0-86E578A1CDF1}" dt="2024-10-31T01:43:44.698" v="6355" actId="14100"/>
          <ac:cxnSpMkLst>
            <pc:docMk/>
            <pc:sldMk cId="3107787632" sldId="695"/>
            <ac:cxnSpMk id="48" creationId="{230CC75C-D2C9-9508-D874-AD8B0CF92994}"/>
          </ac:cxnSpMkLst>
        </pc:cxnChg>
        <pc:cxnChg chg="add mod">
          <ac:chgData name="Damian Gordon" userId="796278f3-970d-4a3b-8137-dc597a054133" providerId="ADAL" clId="{91098114-DB80-49B4-90E0-86E578A1CDF1}" dt="2024-10-31T01:44:18.352" v="6359" actId="14100"/>
          <ac:cxnSpMkLst>
            <pc:docMk/>
            <pc:sldMk cId="3107787632" sldId="695"/>
            <ac:cxnSpMk id="53" creationId="{5E7A33B5-D3D6-B8BA-93B6-AA242680E5CE}"/>
          </ac:cxnSpMkLst>
        </pc:cxnChg>
        <pc:cxnChg chg="add mod">
          <ac:chgData name="Damian Gordon" userId="796278f3-970d-4a3b-8137-dc597a054133" providerId="ADAL" clId="{91098114-DB80-49B4-90E0-86E578A1CDF1}" dt="2024-10-31T01:44:26.225" v="6362" actId="14100"/>
          <ac:cxnSpMkLst>
            <pc:docMk/>
            <pc:sldMk cId="3107787632" sldId="695"/>
            <ac:cxnSpMk id="56" creationId="{9D84E6AE-AC01-8912-350D-BD0F6301E34D}"/>
          </ac:cxnSpMkLst>
        </pc:cxnChg>
        <pc:cxnChg chg="add mod">
          <ac:chgData name="Damian Gordon" userId="796278f3-970d-4a3b-8137-dc597a054133" providerId="ADAL" clId="{91098114-DB80-49B4-90E0-86E578A1CDF1}" dt="2024-10-31T01:44:35.768" v="6365" actId="14100"/>
          <ac:cxnSpMkLst>
            <pc:docMk/>
            <pc:sldMk cId="3107787632" sldId="695"/>
            <ac:cxnSpMk id="59" creationId="{A4FAB108-2CB9-11B6-92F3-D80F225CBEB4}"/>
          </ac:cxnSpMkLst>
        </pc:cxnChg>
        <pc:cxnChg chg="add mod">
          <ac:chgData name="Damian Gordon" userId="796278f3-970d-4a3b-8137-dc597a054133" providerId="ADAL" clId="{91098114-DB80-49B4-90E0-86E578A1CDF1}" dt="2024-10-31T01:44:43.077" v="6368" actId="14100"/>
          <ac:cxnSpMkLst>
            <pc:docMk/>
            <pc:sldMk cId="3107787632" sldId="695"/>
            <ac:cxnSpMk id="62" creationId="{515B694D-50D6-002E-C9AC-E189956C46F5}"/>
          </ac:cxnSpMkLst>
        </pc:cxnChg>
      </pc:sldChg>
      <pc:sldChg chg="delSp modSp add mod ord">
        <pc:chgData name="Damian Gordon" userId="796278f3-970d-4a3b-8137-dc597a054133" providerId="ADAL" clId="{91098114-DB80-49B4-90E0-86E578A1CDF1}" dt="2024-10-31T01:45:21.281" v="6380" actId="478"/>
        <pc:sldMkLst>
          <pc:docMk/>
          <pc:sldMk cId="1391204513" sldId="696"/>
        </pc:sldMkLst>
        <pc:cxnChg chg="del mod">
          <ac:chgData name="Damian Gordon" userId="796278f3-970d-4a3b-8137-dc597a054133" providerId="ADAL" clId="{91098114-DB80-49B4-90E0-86E578A1CDF1}" dt="2024-10-31T01:45:14.777" v="6377" actId="478"/>
          <ac:cxnSpMkLst>
            <pc:docMk/>
            <pc:sldMk cId="1391204513" sldId="696"/>
            <ac:cxnSpMk id="35" creationId="{EFE13104-A7A5-0815-E359-CC5FF5322F5E}"/>
          </ac:cxnSpMkLst>
        </pc:cxnChg>
        <pc:cxnChg chg="del mod">
          <ac:chgData name="Damian Gordon" userId="796278f3-970d-4a3b-8137-dc597a054133" providerId="ADAL" clId="{91098114-DB80-49B4-90E0-86E578A1CDF1}" dt="2024-10-31T01:45:16.775" v="6378" actId="478"/>
          <ac:cxnSpMkLst>
            <pc:docMk/>
            <pc:sldMk cId="1391204513" sldId="696"/>
            <ac:cxnSpMk id="39" creationId="{135B927F-954C-D249-2BCC-7814EC3D2BE9}"/>
          </ac:cxnSpMkLst>
        </pc:cxnChg>
        <pc:cxnChg chg="del mod">
          <ac:chgData name="Damian Gordon" userId="796278f3-970d-4a3b-8137-dc597a054133" providerId="ADAL" clId="{91098114-DB80-49B4-90E0-86E578A1CDF1}" dt="2024-10-31T01:45:21.281" v="6380" actId="478"/>
          <ac:cxnSpMkLst>
            <pc:docMk/>
            <pc:sldMk cId="1391204513" sldId="696"/>
            <ac:cxnSpMk id="44" creationId="{759AD21F-1A6D-91EE-D36C-B7A20556EF70}"/>
          </ac:cxnSpMkLst>
        </pc:cxnChg>
        <pc:cxnChg chg="del">
          <ac:chgData name="Damian Gordon" userId="796278f3-970d-4a3b-8137-dc597a054133" providerId="ADAL" clId="{91098114-DB80-49B4-90E0-86E578A1CDF1}" dt="2024-10-31T01:45:18.634" v="6379" actId="478"/>
          <ac:cxnSpMkLst>
            <pc:docMk/>
            <pc:sldMk cId="1391204513" sldId="696"/>
            <ac:cxnSpMk id="48" creationId="{24E5243A-3E35-5D09-0250-F5253031EDBC}"/>
          </ac:cxnSpMkLst>
        </pc:cxnChg>
      </pc:sldChg>
      <pc:sldChg chg="add">
        <pc:chgData name="Damian Gordon" userId="796278f3-970d-4a3b-8137-dc597a054133" providerId="ADAL" clId="{91098114-DB80-49B4-90E0-86E578A1CDF1}" dt="2024-10-31T01:44:52.175" v="6369"/>
        <pc:sldMkLst>
          <pc:docMk/>
          <pc:sldMk cId="3286033112" sldId="697"/>
        </pc:sldMkLst>
      </pc:sldChg>
      <pc:sldChg chg="add">
        <pc:chgData name="Damian Gordon" userId="796278f3-970d-4a3b-8137-dc597a054133" providerId="ADAL" clId="{91098114-DB80-49B4-90E0-86E578A1CDF1}" dt="2024-10-31T01:45:11.344" v="6376"/>
        <pc:sldMkLst>
          <pc:docMk/>
          <pc:sldMk cId="1654740708" sldId="698"/>
        </pc:sldMkLst>
      </pc:sldChg>
      <pc:sldChg chg="addSp modSp add mod">
        <pc:chgData name="Damian Gordon" userId="796278f3-970d-4a3b-8137-dc597a054133" providerId="ADAL" clId="{91098114-DB80-49B4-90E0-86E578A1CDF1}" dt="2024-10-31T01:46:22.396" v="6393" actId="14100"/>
        <pc:sldMkLst>
          <pc:docMk/>
          <pc:sldMk cId="4245646987" sldId="699"/>
        </pc:sldMkLst>
        <pc:cxnChg chg="add mod">
          <ac:chgData name="Damian Gordon" userId="796278f3-970d-4a3b-8137-dc597a054133" providerId="ADAL" clId="{91098114-DB80-49B4-90E0-86E578A1CDF1}" dt="2024-10-31T01:45:54.257" v="6384" actId="14100"/>
          <ac:cxnSpMkLst>
            <pc:docMk/>
            <pc:sldMk cId="4245646987" sldId="699"/>
            <ac:cxnSpMk id="3" creationId="{B47436AE-0D62-2380-654E-EA375923D96F}"/>
          </ac:cxnSpMkLst>
        </pc:cxnChg>
        <pc:cxnChg chg="add mod">
          <ac:chgData name="Damian Gordon" userId="796278f3-970d-4a3b-8137-dc597a054133" providerId="ADAL" clId="{91098114-DB80-49B4-90E0-86E578A1CDF1}" dt="2024-10-31T01:46:02.020" v="6387" actId="14100"/>
          <ac:cxnSpMkLst>
            <pc:docMk/>
            <pc:sldMk cId="4245646987" sldId="699"/>
            <ac:cxnSpMk id="17" creationId="{D847E336-1F5A-7513-6FAB-3AEBA783F488}"/>
          </ac:cxnSpMkLst>
        </pc:cxnChg>
        <pc:cxnChg chg="add mod">
          <ac:chgData name="Damian Gordon" userId="796278f3-970d-4a3b-8137-dc597a054133" providerId="ADAL" clId="{91098114-DB80-49B4-90E0-86E578A1CDF1}" dt="2024-10-31T01:46:11.647" v="6390" actId="14100"/>
          <ac:cxnSpMkLst>
            <pc:docMk/>
            <pc:sldMk cId="4245646987" sldId="699"/>
            <ac:cxnSpMk id="27" creationId="{C28167F6-3DA1-96A6-2ACB-FCEF779B656F}"/>
          </ac:cxnSpMkLst>
        </pc:cxnChg>
        <pc:cxnChg chg="add mod">
          <ac:chgData name="Damian Gordon" userId="796278f3-970d-4a3b-8137-dc597a054133" providerId="ADAL" clId="{91098114-DB80-49B4-90E0-86E578A1CDF1}" dt="2024-10-31T01:46:22.396" v="6393" actId="14100"/>
          <ac:cxnSpMkLst>
            <pc:docMk/>
            <pc:sldMk cId="4245646987" sldId="699"/>
            <ac:cxnSpMk id="33" creationId="{59CB293C-962A-D2F3-0A37-0E82876DB910}"/>
          </ac:cxnSpMkLst>
        </pc:cxnChg>
      </pc:sldChg>
      <pc:sldChg chg="add">
        <pc:chgData name="Damian Gordon" userId="796278f3-970d-4a3b-8137-dc597a054133" providerId="ADAL" clId="{91098114-DB80-49B4-90E0-86E578A1CDF1}" dt="2024-10-31T03:22:27.961" v="6680"/>
        <pc:sldMkLst>
          <pc:docMk/>
          <pc:sldMk cId="2139729507" sldId="700"/>
        </pc:sldMkLst>
      </pc:sldChg>
      <pc:sldChg chg="modSp add del mod">
        <pc:chgData name="Damian Gordon" userId="796278f3-970d-4a3b-8137-dc597a054133" providerId="ADAL" clId="{91098114-DB80-49B4-90E0-86E578A1CDF1}" dt="2024-11-01T18:37:50.442" v="7866" actId="47"/>
        <pc:sldMkLst>
          <pc:docMk/>
          <pc:sldMk cId="1890979285" sldId="701"/>
        </pc:sldMkLst>
        <pc:spChg chg="mod">
          <ac:chgData name="Damian Gordon" userId="796278f3-970d-4a3b-8137-dc597a054133" providerId="ADAL" clId="{91098114-DB80-49B4-90E0-86E578A1CDF1}" dt="2024-10-31T03:29:09.452" v="6842" actId="20577"/>
          <ac:spMkLst>
            <pc:docMk/>
            <pc:sldMk cId="1890979285" sldId="701"/>
            <ac:spMk id="6" creationId="{E5A2CFF6-CCCE-F95A-2634-283FEC274D0E}"/>
          </ac:spMkLst>
        </pc:spChg>
      </pc:sldChg>
      <pc:sldChg chg="addSp modSp add mod ord">
        <pc:chgData name="Damian Gordon" userId="796278f3-970d-4a3b-8137-dc597a054133" providerId="ADAL" clId="{91098114-DB80-49B4-90E0-86E578A1CDF1}" dt="2024-10-31T03:29:49.441" v="6854" actId="20577"/>
        <pc:sldMkLst>
          <pc:docMk/>
          <pc:sldMk cId="4157955489" sldId="702"/>
        </pc:sldMkLst>
        <pc:spChg chg="add">
          <ac:chgData name="Damian Gordon" userId="796278f3-970d-4a3b-8137-dc597a054133" providerId="ADAL" clId="{91098114-DB80-49B4-90E0-86E578A1CDF1}" dt="2024-10-31T03:26:31.951" v="6780"/>
          <ac:spMkLst>
            <pc:docMk/>
            <pc:sldMk cId="4157955489" sldId="702"/>
            <ac:spMk id="3" creationId="{95E57D8A-3B1B-D304-F9FF-8960E6E99B7C}"/>
          </ac:spMkLst>
        </pc:spChg>
        <pc:spChg chg="mod">
          <ac:chgData name="Damian Gordon" userId="796278f3-970d-4a3b-8137-dc597a054133" providerId="ADAL" clId="{91098114-DB80-49B4-90E0-86E578A1CDF1}" dt="2024-10-31T03:29:49.441" v="6854" actId="20577"/>
          <ac:spMkLst>
            <pc:docMk/>
            <pc:sldMk cId="4157955489" sldId="702"/>
            <ac:spMk id="6" creationId="{FE4EE89F-F25F-738E-8184-29B0E1999E7E}"/>
          </ac:spMkLst>
        </pc:spChg>
      </pc:sldChg>
      <pc:sldChg chg="addSp delSp modSp new mod setBg">
        <pc:chgData name="Damian Gordon" userId="796278f3-970d-4a3b-8137-dc597a054133" providerId="ADAL" clId="{91098114-DB80-49B4-90E0-86E578A1CDF1}" dt="2024-10-31T10:55:34.875" v="6926" actId="1076"/>
        <pc:sldMkLst>
          <pc:docMk/>
          <pc:sldMk cId="2046565194" sldId="703"/>
        </pc:sldMkLst>
        <pc:spChg chg="mod">
          <ac:chgData name="Damian Gordon" userId="796278f3-970d-4a3b-8137-dc597a054133" providerId="ADAL" clId="{91098114-DB80-49B4-90E0-86E578A1CDF1}" dt="2024-10-31T10:13:36.671" v="6903" actId="404"/>
          <ac:spMkLst>
            <pc:docMk/>
            <pc:sldMk cId="2046565194" sldId="703"/>
            <ac:spMk id="2" creationId="{2D1C50F9-B7C7-B8B9-98A5-7BB149DFE771}"/>
          </ac:spMkLst>
        </pc:spChg>
        <pc:spChg chg="del">
          <ac:chgData name="Damian Gordon" userId="796278f3-970d-4a3b-8137-dc597a054133" providerId="ADAL" clId="{91098114-DB80-49B4-90E0-86E578A1CDF1}" dt="2024-10-31T10:12:25.555" v="6856" actId="478"/>
          <ac:spMkLst>
            <pc:docMk/>
            <pc:sldMk cId="2046565194" sldId="703"/>
            <ac:spMk id="3" creationId="{CA8C0FA3-DD40-4469-BC98-5F37957F8891}"/>
          </ac:spMkLst>
        </pc:spChg>
        <pc:spChg chg="add">
          <ac:chgData name="Damian Gordon" userId="796278f3-970d-4a3b-8137-dc597a054133" providerId="ADAL" clId="{91098114-DB80-49B4-90E0-86E578A1CDF1}" dt="2024-10-31T10:13:22.242" v="6872" actId="26606"/>
          <ac:spMkLst>
            <pc:docMk/>
            <pc:sldMk cId="2046565194" sldId="703"/>
            <ac:spMk id="7" creationId="{FB5B0058-AF13-4859-B429-4EDDE2A26F7F}"/>
          </ac:spMkLst>
        </pc:spChg>
        <pc:spChg chg="add">
          <ac:chgData name="Damian Gordon" userId="796278f3-970d-4a3b-8137-dc597a054133" providerId="ADAL" clId="{91098114-DB80-49B4-90E0-86E578A1CDF1}" dt="2024-10-31T10:13:22.242" v="6872" actId="26606"/>
          <ac:spMkLst>
            <pc:docMk/>
            <pc:sldMk cId="2046565194" sldId="703"/>
            <ac:spMk id="9" creationId="{81BD432D-FAB3-4B5D-BF27-4DA7C75B3238}"/>
          </ac:spMkLst>
        </pc:spChg>
        <pc:picChg chg="add mod">
          <ac:chgData name="Damian Gordon" userId="796278f3-970d-4a3b-8137-dc597a054133" providerId="ADAL" clId="{91098114-DB80-49B4-90E0-86E578A1CDF1}" dt="2024-10-31T10:55:34.875" v="6926" actId="1076"/>
          <ac:picMkLst>
            <pc:docMk/>
            <pc:sldMk cId="2046565194" sldId="703"/>
            <ac:picMk id="1026" creationId="{77C45C00-38EB-BA58-0C1E-0E5274E99324}"/>
          </ac:picMkLst>
        </pc:picChg>
        <pc:cxnChg chg="add">
          <ac:chgData name="Damian Gordon" userId="796278f3-970d-4a3b-8137-dc597a054133" providerId="ADAL" clId="{91098114-DB80-49B4-90E0-86E578A1CDF1}" dt="2024-10-31T10:13:22.242" v="6872" actId="26606"/>
          <ac:cxnSpMkLst>
            <pc:docMk/>
            <pc:sldMk cId="2046565194" sldId="703"/>
            <ac:cxnSpMk id="11" creationId="{E6D6B450-4278-45B8-88C7-C061710E3C7E}"/>
          </ac:cxnSpMkLst>
        </pc:cxnChg>
        <pc:cxnChg chg="add">
          <ac:chgData name="Damian Gordon" userId="796278f3-970d-4a3b-8137-dc597a054133" providerId="ADAL" clId="{91098114-DB80-49B4-90E0-86E578A1CDF1}" dt="2024-10-31T10:13:22.242" v="6872" actId="26606"/>
          <ac:cxnSpMkLst>
            <pc:docMk/>
            <pc:sldMk cId="2046565194" sldId="703"/>
            <ac:cxnSpMk id="13" creationId="{74234A4C-A256-4139-A5F4-27078F0D6796}"/>
          </ac:cxnSpMkLst>
        </pc:cxnChg>
      </pc:sldChg>
      <pc:sldChg chg="add">
        <pc:chgData name="Damian Gordon" userId="796278f3-970d-4a3b-8137-dc597a054133" providerId="ADAL" clId="{91098114-DB80-49B4-90E0-86E578A1CDF1}" dt="2024-10-31T10:54:26.534" v="6904"/>
        <pc:sldMkLst>
          <pc:docMk/>
          <pc:sldMk cId="1370374683" sldId="704"/>
        </pc:sldMkLst>
      </pc:sldChg>
      <pc:sldChg chg="addSp delSp modSp add mod">
        <pc:chgData name="Damian Gordon" userId="796278f3-970d-4a3b-8137-dc597a054133" providerId="ADAL" clId="{91098114-DB80-49B4-90E0-86E578A1CDF1}" dt="2024-10-31T11:30:09.085" v="7542" actId="20577"/>
        <pc:sldMkLst>
          <pc:docMk/>
          <pc:sldMk cId="1465811035" sldId="705"/>
        </pc:sldMkLst>
        <pc:spChg chg="mod">
          <ac:chgData name="Damian Gordon" userId="796278f3-970d-4a3b-8137-dc597a054133" providerId="ADAL" clId="{91098114-DB80-49B4-90E0-86E578A1CDF1}" dt="2024-10-31T11:30:09.085" v="7542" actId="20577"/>
          <ac:spMkLst>
            <pc:docMk/>
            <pc:sldMk cId="1465811035" sldId="705"/>
            <ac:spMk id="2" creationId="{B6DD1FC1-0ADF-47AE-8DF2-6FFBE01D4E33}"/>
          </ac:spMkLst>
        </pc:spChg>
        <pc:spChg chg="mod">
          <ac:chgData name="Damian Gordon" userId="796278f3-970d-4a3b-8137-dc597a054133" providerId="ADAL" clId="{91098114-DB80-49B4-90E0-86E578A1CDF1}" dt="2024-10-31T11:01:11.560" v="7108" actId="20577"/>
          <ac:spMkLst>
            <pc:docMk/>
            <pc:sldMk cId="1465811035" sldId="705"/>
            <ac:spMk id="3" creationId="{DC625BCF-6104-10F5-D8D6-10D52723BD48}"/>
          </ac:spMkLst>
        </pc:spChg>
        <pc:spChg chg="add del mod">
          <ac:chgData name="Damian Gordon" userId="796278f3-970d-4a3b-8137-dc597a054133" providerId="ADAL" clId="{91098114-DB80-49B4-90E0-86E578A1CDF1}" dt="2024-10-31T11:29:46.055" v="7524" actId="478"/>
          <ac:spMkLst>
            <pc:docMk/>
            <pc:sldMk cId="1465811035" sldId="705"/>
            <ac:spMk id="4" creationId="{D2DD4733-F0A1-25D6-B1F5-EAB555737C83}"/>
          </ac:spMkLst>
        </pc:spChg>
      </pc:sldChg>
      <pc:sldChg chg="addSp modSp add mod">
        <pc:chgData name="Damian Gordon" userId="796278f3-970d-4a3b-8137-dc597a054133" providerId="ADAL" clId="{91098114-DB80-49B4-90E0-86E578A1CDF1}" dt="2024-10-31T11:31:40.939" v="7586" actId="20577"/>
        <pc:sldMkLst>
          <pc:docMk/>
          <pc:sldMk cId="1394397798" sldId="706"/>
        </pc:sldMkLst>
        <pc:spChg chg="mod">
          <ac:chgData name="Damian Gordon" userId="796278f3-970d-4a3b-8137-dc597a054133" providerId="ADAL" clId="{91098114-DB80-49B4-90E0-86E578A1CDF1}" dt="2024-10-31T11:31:40.939" v="7586" actId="20577"/>
          <ac:spMkLst>
            <pc:docMk/>
            <pc:sldMk cId="1394397798" sldId="706"/>
            <ac:spMk id="2" creationId="{40429964-C949-C16D-99DF-7AAF5C5A970D}"/>
          </ac:spMkLst>
        </pc:spChg>
        <pc:spChg chg="mod">
          <ac:chgData name="Damian Gordon" userId="796278f3-970d-4a3b-8137-dc597a054133" providerId="ADAL" clId="{91098114-DB80-49B4-90E0-86E578A1CDF1}" dt="2024-10-31T11:25:37.921" v="7469" actId="5793"/>
          <ac:spMkLst>
            <pc:docMk/>
            <pc:sldMk cId="1394397798" sldId="706"/>
            <ac:spMk id="3" creationId="{C3CBA2B2-E866-AB2C-0301-1679516DA8B3}"/>
          </ac:spMkLst>
        </pc:spChg>
        <pc:spChg chg="add mod">
          <ac:chgData name="Damian Gordon" userId="796278f3-970d-4a3b-8137-dc597a054133" providerId="ADAL" clId="{91098114-DB80-49B4-90E0-86E578A1CDF1}" dt="2024-10-31T11:23:17.181" v="7417" actId="1582"/>
          <ac:spMkLst>
            <pc:docMk/>
            <pc:sldMk cId="1394397798" sldId="706"/>
            <ac:spMk id="4" creationId="{B55299C3-7E76-77BA-AFEC-4203D65C1275}"/>
          </ac:spMkLst>
        </pc:spChg>
        <pc:spChg chg="add mod">
          <ac:chgData name="Damian Gordon" userId="796278f3-970d-4a3b-8137-dc597a054133" providerId="ADAL" clId="{91098114-DB80-49B4-90E0-86E578A1CDF1}" dt="2024-10-31T11:29:40.983" v="7523"/>
          <ac:spMkLst>
            <pc:docMk/>
            <pc:sldMk cId="1394397798" sldId="706"/>
            <ac:spMk id="5" creationId="{61832605-A19A-C41F-07F8-F11B62703701}"/>
          </ac:spMkLst>
        </pc:spChg>
      </pc:sldChg>
      <pc:sldChg chg="modSp add mod">
        <pc:chgData name="Damian Gordon" userId="796278f3-970d-4a3b-8137-dc597a054133" providerId="ADAL" clId="{91098114-DB80-49B4-90E0-86E578A1CDF1}" dt="2024-10-31T11:31:36.645" v="7585" actId="20577"/>
        <pc:sldMkLst>
          <pc:docMk/>
          <pc:sldMk cId="3600936286" sldId="707"/>
        </pc:sldMkLst>
        <pc:spChg chg="mod">
          <ac:chgData name="Damian Gordon" userId="796278f3-970d-4a3b-8137-dc597a054133" providerId="ADAL" clId="{91098114-DB80-49B4-90E0-86E578A1CDF1}" dt="2024-10-31T11:31:36.645" v="7585" actId="20577"/>
          <ac:spMkLst>
            <pc:docMk/>
            <pc:sldMk cId="3600936286" sldId="707"/>
            <ac:spMk id="2" creationId="{479BBE5B-9F6D-A2A6-CE14-3AAF0CF2E5C5}"/>
          </ac:spMkLst>
        </pc:spChg>
        <pc:spChg chg="mod">
          <ac:chgData name="Damian Gordon" userId="796278f3-970d-4a3b-8137-dc597a054133" providerId="ADAL" clId="{91098114-DB80-49B4-90E0-86E578A1CDF1}" dt="2024-10-31T11:22:54.186" v="7414" actId="20577"/>
          <ac:spMkLst>
            <pc:docMk/>
            <pc:sldMk cId="3600936286" sldId="707"/>
            <ac:spMk id="3" creationId="{8B13067D-DD59-7AF9-5F35-4F97129519FD}"/>
          </ac:spMkLst>
        </pc:spChg>
      </pc:sldChg>
      <pc:sldChg chg="addSp delSp modSp add mod">
        <pc:chgData name="Damian Gordon" userId="796278f3-970d-4a3b-8137-dc597a054133" providerId="ADAL" clId="{91098114-DB80-49B4-90E0-86E578A1CDF1}" dt="2024-10-31T11:31:17.288" v="7575" actId="20577"/>
        <pc:sldMkLst>
          <pc:docMk/>
          <pc:sldMk cId="391446007" sldId="708"/>
        </pc:sldMkLst>
        <pc:spChg chg="mod">
          <ac:chgData name="Damian Gordon" userId="796278f3-970d-4a3b-8137-dc597a054133" providerId="ADAL" clId="{91098114-DB80-49B4-90E0-86E578A1CDF1}" dt="2024-10-31T11:31:17.288" v="7575" actId="20577"/>
          <ac:spMkLst>
            <pc:docMk/>
            <pc:sldMk cId="391446007" sldId="708"/>
            <ac:spMk id="2" creationId="{330C6F6B-20BD-0742-011F-644F246D74FB}"/>
          </ac:spMkLst>
        </pc:spChg>
        <pc:spChg chg="mod">
          <ac:chgData name="Damian Gordon" userId="796278f3-970d-4a3b-8137-dc597a054133" providerId="ADAL" clId="{91098114-DB80-49B4-90E0-86E578A1CDF1}" dt="2024-10-31T11:25:26.039" v="7467" actId="20577"/>
          <ac:spMkLst>
            <pc:docMk/>
            <pc:sldMk cId="391446007" sldId="708"/>
            <ac:spMk id="3" creationId="{DC013C46-7EB1-1CAD-F05C-8DBCE59286F6}"/>
          </ac:spMkLst>
        </pc:spChg>
        <pc:spChg chg="add del">
          <ac:chgData name="Damian Gordon" userId="796278f3-970d-4a3b-8137-dc597a054133" providerId="ADAL" clId="{91098114-DB80-49B4-90E0-86E578A1CDF1}" dt="2024-10-31T11:03:53.292" v="7134" actId="22"/>
          <ac:spMkLst>
            <pc:docMk/>
            <pc:sldMk cId="391446007" sldId="708"/>
            <ac:spMk id="5" creationId="{C4ECD0B0-E5B8-6E65-C9E5-472A871343AC}"/>
          </ac:spMkLst>
        </pc:spChg>
      </pc:sldChg>
      <pc:sldChg chg="modSp add mod ord">
        <pc:chgData name="Damian Gordon" userId="796278f3-970d-4a3b-8137-dc597a054133" providerId="ADAL" clId="{91098114-DB80-49B4-90E0-86E578A1CDF1}" dt="2024-10-31T11:31:28.038" v="7584" actId="20577"/>
        <pc:sldMkLst>
          <pc:docMk/>
          <pc:sldMk cId="4088267421" sldId="709"/>
        </pc:sldMkLst>
        <pc:spChg chg="mod">
          <ac:chgData name="Damian Gordon" userId="796278f3-970d-4a3b-8137-dc597a054133" providerId="ADAL" clId="{91098114-DB80-49B4-90E0-86E578A1CDF1}" dt="2024-10-31T11:31:28.038" v="7584" actId="20577"/>
          <ac:spMkLst>
            <pc:docMk/>
            <pc:sldMk cId="4088267421" sldId="709"/>
            <ac:spMk id="2" creationId="{E929409E-BD97-1B56-2943-E699DABA2A51}"/>
          </ac:spMkLst>
        </pc:spChg>
        <pc:spChg chg="mod">
          <ac:chgData name="Damian Gordon" userId="796278f3-970d-4a3b-8137-dc597a054133" providerId="ADAL" clId="{91098114-DB80-49B4-90E0-86E578A1CDF1}" dt="2024-10-31T11:04:42.697" v="7148" actId="403"/>
          <ac:spMkLst>
            <pc:docMk/>
            <pc:sldMk cId="4088267421" sldId="709"/>
            <ac:spMk id="3" creationId="{05A55231-DFDE-8906-1333-9F1C29866632}"/>
          </ac:spMkLst>
        </pc:spChg>
      </pc:sldChg>
      <pc:sldChg chg="addSp delSp modSp add mod">
        <pc:chgData name="Damian Gordon" userId="796278f3-970d-4a3b-8137-dc597a054133" providerId="ADAL" clId="{91098114-DB80-49B4-90E0-86E578A1CDF1}" dt="2024-10-31T11:32:21.502" v="7597"/>
        <pc:sldMkLst>
          <pc:docMk/>
          <pc:sldMk cId="2881318087" sldId="710"/>
        </pc:sldMkLst>
        <pc:spChg chg="mod">
          <ac:chgData name="Damian Gordon" userId="796278f3-970d-4a3b-8137-dc597a054133" providerId="ADAL" clId="{91098114-DB80-49B4-90E0-86E578A1CDF1}" dt="2024-10-31T11:32:21.502" v="7597"/>
          <ac:spMkLst>
            <pc:docMk/>
            <pc:sldMk cId="2881318087" sldId="710"/>
            <ac:spMk id="2" creationId="{2E4F747D-2D31-B6B1-3312-F81B108D77B3}"/>
          </ac:spMkLst>
        </pc:spChg>
        <pc:spChg chg="mod">
          <ac:chgData name="Damian Gordon" userId="796278f3-970d-4a3b-8137-dc597a054133" providerId="ADAL" clId="{91098114-DB80-49B4-90E0-86E578A1CDF1}" dt="2024-10-31T11:23:55.450" v="7424" actId="255"/>
          <ac:spMkLst>
            <pc:docMk/>
            <pc:sldMk cId="2881318087" sldId="710"/>
            <ac:spMk id="3" creationId="{E1BEEC85-6DC6-2C2A-0648-841330BBF191}"/>
          </ac:spMkLst>
        </pc:spChg>
        <pc:spChg chg="add mod">
          <ac:chgData name="Damian Gordon" userId="796278f3-970d-4a3b-8137-dc597a054133" providerId="ADAL" clId="{91098114-DB80-49B4-90E0-86E578A1CDF1}" dt="2024-10-31T11:23:29.433" v="7418"/>
          <ac:spMkLst>
            <pc:docMk/>
            <pc:sldMk cId="2881318087" sldId="710"/>
            <ac:spMk id="4" creationId="{B4BB3A74-2A59-C028-A742-9DBB9A95711C}"/>
          </ac:spMkLst>
        </pc:spChg>
        <pc:spChg chg="add del">
          <ac:chgData name="Damian Gordon" userId="796278f3-970d-4a3b-8137-dc597a054133" providerId="ADAL" clId="{91098114-DB80-49B4-90E0-86E578A1CDF1}" dt="2024-10-31T11:23:58.859" v="7425" actId="478"/>
          <ac:spMkLst>
            <pc:docMk/>
            <pc:sldMk cId="2881318087" sldId="710"/>
            <ac:spMk id="6" creationId="{A46EEFC8-7FAD-219B-8D78-79A1B3CC5F77}"/>
          </ac:spMkLst>
        </pc:spChg>
        <pc:spChg chg="add mod">
          <ac:chgData name="Damian Gordon" userId="796278f3-970d-4a3b-8137-dc597a054133" providerId="ADAL" clId="{91098114-DB80-49B4-90E0-86E578A1CDF1}" dt="2024-10-31T11:24:28.399" v="7441" actId="404"/>
          <ac:spMkLst>
            <pc:docMk/>
            <pc:sldMk cId="2881318087" sldId="710"/>
            <ac:spMk id="8" creationId="{10FF9748-C4C7-C883-93CC-95B50A0BE8A1}"/>
          </ac:spMkLst>
        </pc:spChg>
      </pc:sldChg>
      <pc:sldChg chg="addSp delSp modSp add del mod">
        <pc:chgData name="Damian Gordon" userId="796278f3-970d-4a3b-8137-dc597a054133" providerId="ADAL" clId="{91098114-DB80-49B4-90E0-86E578A1CDF1}" dt="2024-10-31T11:13:22.984" v="7231" actId="47"/>
        <pc:sldMkLst>
          <pc:docMk/>
          <pc:sldMk cId="3763432055" sldId="711"/>
        </pc:sldMkLst>
        <pc:spChg chg="del">
          <ac:chgData name="Damian Gordon" userId="796278f3-970d-4a3b-8137-dc597a054133" providerId="ADAL" clId="{91098114-DB80-49B4-90E0-86E578A1CDF1}" dt="2024-10-31T11:07:48.447" v="7170" actId="478"/>
          <ac:spMkLst>
            <pc:docMk/>
            <pc:sldMk cId="3763432055" sldId="711"/>
            <ac:spMk id="3" creationId="{8C633652-2DE5-6918-A16A-2692E57D9B32}"/>
          </ac:spMkLst>
        </pc:spChg>
        <pc:spChg chg="add del mod">
          <ac:chgData name="Damian Gordon" userId="796278f3-970d-4a3b-8137-dc597a054133" providerId="ADAL" clId="{91098114-DB80-49B4-90E0-86E578A1CDF1}" dt="2024-10-31T11:07:49.802" v="7171" actId="478"/>
          <ac:spMkLst>
            <pc:docMk/>
            <pc:sldMk cId="3763432055" sldId="711"/>
            <ac:spMk id="6" creationId="{59EF74AB-C7D4-94FB-B917-2D2A506E411A}"/>
          </ac:spMkLst>
        </pc:spChg>
        <pc:spChg chg="add mod">
          <ac:chgData name="Damian Gordon" userId="796278f3-970d-4a3b-8137-dc597a054133" providerId="ADAL" clId="{91098114-DB80-49B4-90E0-86E578A1CDF1}" dt="2024-10-31T11:08:54.516" v="7198" actId="1076"/>
          <ac:spMkLst>
            <pc:docMk/>
            <pc:sldMk cId="3763432055" sldId="711"/>
            <ac:spMk id="9" creationId="{E7314939-0538-1336-792F-15EA98AF082A}"/>
          </ac:spMkLst>
        </pc:spChg>
        <pc:spChg chg="add mod">
          <ac:chgData name="Damian Gordon" userId="796278f3-970d-4a3b-8137-dc597a054133" providerId="ADAL" clId="{91098114-DB80-49B4-90E0-86E578A1CDF1}" dt="2024-10-31T11:08:59.919" v="7199" actId="1076"/>
          <ac:spMkLst>
            <pc:docMk/>
            <pc:sldMk cId="3763432055" sldId="711"/>
            <ac:spMk id="10" creationId="{EC2743F3-7595-5AA0-60CE-5D245D19EA22}"/>
          </ac:spMkLst>
        </pc:spChg>
        <pc:picChg chg="mod">
          <ac:chgData name="Damian Gordon" userId="796278f3-970d-4a3b-8137-dc597a054133" providerId="ADAL" clId="{91098114-DB80-49B4-90E0-86E578A1CDF1}" dt="2024-10-31T11:08:49.917" v="7197" actId="1035"/>
          <ac:picMkLst>
            <pc:docMk/>
            <pc:sldMk cId="3763432055" sldId="711"/>
            <ac:picMk id="5" creationId="{BA2D44FB-6909-B6CB-C58B-7E67258552C2}"/>
          </ac:picMkLst>
        </pc:picChg>
        <pc:picChg chg="mod">
          <ac:chgData name="Damian Gordon" userId="796278f3-970d-4a3b-8137-dc597a054133" providerId="ADAL" clId="{91098114-DB80-49B4-90E0-86E578A1CDF1}" dt="2024-10-31T11:09:25.885" v="7209" actId="1076"/>
          <ac:picMkLst>
            <pc:docMk/>
            <pc:sldMk cId="3763432055" sldId="711"/>
            <ac:picMk id="8" creationId="{5F4F419F-AB8C-4AFD-1E76-3731A61F27EC}"/>
          </ac:picMkLst>
        </pc:picChg>
      </pc:sldChg>
      <pc:sldChg chg="addSp delSp modSp add mod ord">
        <pc:chgData name="Damian Gordon" userId="796278f3-970d-4a3b-8137-dc597a054133" providerId="ADAL" clId="{91098114-DB80-49B4-90E0-86E578A1CDF1}" dt="2024-10-31T11:45:04.933" v="7788" actId="20577"/>
        <pc:sldMkLst>
          <pc:docMk/>
          <pc:sldMk cId="392086979" sldId="712"/>
        </pc:sldMkLst>
        <pc:spChg chg="mod">
          <ac:chgData name="Damian Gordon" userId="796278f3-970d-4a3b-8137-dc597a054133" providerId="ADAL" clId="{91098114-DB80-49B4-90E0-86E578A1CDF1}" dt="2024-10-31T11:32:51.939" v="7627" actId="20577"/>
          <ac:spMkLst>
            <pc:docMk/>
            <pc:sldMk cId="392086979" sldId="712"/>
            <ac:spMk id="2" creationId="{832D422D-F733-AD34-71DD-31ECF173A764}"/>
          </ac:spMkLst>
        </pc:spChg>
        <pc:spChg chg="add mod">
          <ac:chgData name="Damian Gordon" userId="796278f3-970d-4a3b-8137-dc597a054133" providerId="ADAL" clId="{91098114-DB80-49B4-90E0-86E578A1CDF1}" dt="2024-10-31T11:44:47.704" v="7779" actId="20577"/>
          <ac:spMkLst>
            <pc:docMk/>
            <pc:sldMk cId="392086979" sldId="712"/>
            <ac:spMk id="4" creationId="{B1C45230-4A6A-99B3-DE27-743C0BB93587}"/>
          </ac:spMkLst>
        </pc:spChg>
        <pc:spChg chg="add mod">
          <ac:chgData name="Damian Gordon" userId="796278f3-970d-4a3b-8137-dc597a054133" providerId="ADAL" clId="{91098114-DB80-49B4-90E0-86E578A1CDF1}" dt="2024-10-31T11:44:54.974" v="7780" actId="688"/>
          <ac:spMkLst>
            <pc:docMk/>
            <pc:sldMk cId="392086979" sldId="712"/>
            <ac:spMk id="6" creationId="{5BBDF1BD-05E2-0CE8-9F8F-612A62435526}"/>
          </ac:spMkLst>
        </pc:spChg>
        <pc:spChg chg="mod">
          <ac:chgData name="Damian Gordon" userId="796278f3-970d-4a3b-8137-dc597a054133" providerId="ADAL" clId="{91098114-DB80-49B4-90E0-86E578A1CDF1}" dt="2024-10-31T11:10:41.970" v="7228" actId="688"/>
          <ac:spMkLst>
            <pc:docMk/>
            <pc:sldMk cId="392086979" sldId="712"/>
            <ac:spMk id="9" creationId="{E6262900-A21D-6BAF-2D19-BC524A52320D}"/>
          </ac:spMkLst>
        </pc:spChg>
        <pc:spChg chg="del">
          <ac:chgData name="Damian Gordon" userId="796278f3-970d-4a3b-8137-dc597a054133" providerId="ADAL" clId="{91098114-DB80-49B4-90E0-86E578A1CDF1}" dt="2024-10-31T11:09:06.706" v="7202" actId="478"/>
          <ac:spMkLst>
            <pc:docMk/>
            <pc:sldMk cId="392086979" sldId="712"/>
            <ac:spMk id="10" creationId="{E7F1F601-F66E-3814-1062-AA1903BF8BD0}"/>
          </ac:spMkLst>
        </pc:spChg>
        <pc:spChg chg="add mod">
          <ac:chgData name="Damian Gordon" userId="796278f3-970d-4a3b-8137-dc597a054133" providerId="ADAL" clId="{91098114-DB80-49B4-90E0-86E578A1CDF1}" dt="2024-10-31T11:44:43.445" v="7773"/>
          <ac:spMkLst>
            <pc:docMk/>
            <pc:sldMk cId="392086979" sldId="712"/>
            <ac:spMk id="11" creationId="{044CE281-9B06-77DC-BB5E-F77C2B2DCC25}"/>
          </ac:spMkLst>
        </pc:spChg>
        <pc:spChg chg="add mod">
          <ac:chgData name="Damian Gordon" userId="796278f3-970d-4a3b-8137-dc597a054133" providerId="ADAL" clId="{91098114-DB80-49B4-90E0-86E578A1CDF1}" dt="2024-10-31T11:45:00.308" v="7781" actId="688"/>
          <ac:spMkLst>
            <pc:docMk/>
            <pc:sldMk cId="392086979" sldId="712"/>
            <ac:spMk id="12" creationId="{1BDC9C7D-5E79-240C-F7FD-F25A73653C86}"/>
          </ac:spMkLst>
        </pc:spChg>
        <pc:spChg chg="add mod">
          <ac:chgData name="Damian Gordon" userId="796278f3-970d-4a3b-8137-dc597a054133" providerId="ADAL" clId="{91098114-DB80-49B4-90E0-86E578A1CDF1}" dt="2024-10-31T11:45:04.933" v="7788" actId="20577"/>
          <ac:spMkLst>
            <pc:docMk/>
            <pc:sldMk cId="392086979" sldId="712"/>
            <ac:spMk id="13" creationId="{6E256E69-8C6D-DB71-73EC-6396696A976B}"/>
          </ac:spMkLst>
        </pc:spChg>
        <pc:picChg chg="add mod ord">
          <ac:chgData name="Damian Gordon" userId="796278f3-970d-4a3b-8137-dc597a054133" providerId="ADAL" clId="{91098114-DB80-49B4-90E0-86E578A1CDF1}" dt="2024-10-31T11:10:33.657" v="7226" actId="167"/>
          <ac:picMkLst>
            <pc:docMk/>
            <pc:sldMk cId="392086979" sldId="712"/>
            <ac:picMk id="3" creationId="{E7310291-1E28-8888-3B4A-35ECFBBDDAC9}"/>
          </ac:picMkLst>
        </pc:picChg>
        <pc:picChg chg="add del mod ord">
          <ac:chgData name="Damian Gordon" userId="796278f3-970d-4a3b-8137-dc597a054133" providerId="ADAL" clId="{91098114-DB80-49B4-90E0-86E578A1CDF1}" dt="2024-10-31T11:10:34.363" v="7227" actId="478"/>
          <ac:picMkLst>
            <pc:docMk/>
            <pc:sldMk cId="392086979" sldId="712"/>
            <ac:picMk id="5" creationId="{D21E98D2-0D21-BE95-C80E-E620AB9EA8D3}"/>
          </ac:picMkLst>
        </pc:picChg>
        <pc:picChg chg="del">
          <ac:chgData name="Damian Gordon" userId="796278f3-970d-4a3b-8137-dc597a054133" providerId="ADAL" clId="{91098114-DB80-49B4-90E0-86E578A1CDF1}" dt="2024-10-31T11:09:04.999" v="7201" actId="478"/>
          <ac:picMkLst>
            <pc:docMk/>
            <pc:sldMk cId="392086979" sldId="712"/>
            <ac:picMk id="8" creationId="{276CE702-11B6-86E7-5F26-48AAE0C35E47}"/>
          </ac:picMkLst>
        </pc:picChg>
      </pc:sldChg>
      <pc:sldChg chg="addSp delSp modSp add mod ord">
        <pc:chgData name="Damian Gordon" userId="796278f3-970d-4a3b-8137-dc597a054133" providerId="ADAL" clId="{91098114-DB80-49B4-90E0-86E578A1CDF1}" dt="2024-10-31T11:44:18.785" v="7772" actId="1076"/>
        <pc:sldMkLst>
          <pc:docMk/>
          <pc:sldMk cId="2966234553" sldId="713"/>
        </pc:sldMkLst>
        <pc:spChg chg="add mod">
          <ac:chgData name="Damian Gordon" userId="796278f3-970d-4a3b-8137-dc597a054133" providerId="ADAL" clId="{91098114-DB80-49B4-90E0-86E578A1CDF1}" dt="2024-10-31T11:43:08.071" v="7737" actId="1076"/>
          <ac:spMkLst>
            <pc:docMk/>
            <pc:sldMk cId="2966234553" sldId="713"/>
            <ac:spMk id="4" creationId="{026441B0-7201-B595-8900-D81893343E71}"/>
          </ac:spMkLst>
        </pc:spChg>
        <pc:spChg chg="add mod">
          <ac:chgData name="Damian Gordon" userId="796278f3-970d-4a3b-8137-dc597a054133" providerId="ADAL" clId="{91098114-DB80-49B4-90E0-86E578A1CDF1}" dt="2024-10-31T11:43:24.440" v="7740" actId="207"/>
          <ac:spMkLst>
            <pc:docMk/>
            <pc:sldMk cId="2966234553" sldId="713"/>
            <ac:spMk id="6" creationId="{727BE47E-A445-D887-3B29-3C2342582088}"/>
          </ac:spMkLst>
        </pc:spChg>
        <pc:spChg chg="add mod">
          <ac:chgData name="Damian Gordon" userId="796278f3-970d-4a3b-8137-dc597a054133" providerId="ADAL" clId="{91098114-DB80-49B4-90E0-86E578A1CDF1}" dt="2024-10-31T11:43:47.041" v="7764" actId="1076"/>
          <ac:spMkLst>
            <pc:docMk/>
            <pc:sldMk cId="2966234553" sldId="713"/>
            <ac:spMk id="8" creationId="{4C9FF041-7CCE-944D-7CCA-764644BAA264}"/>
          </ac:spMkLst>
        </pc:spChg>
        <pc:spChg chg="add mod">
          <ac:chgData name="Damian Gordon" userId="796278f3-970d-4a3b-8137-dc597a054133" providerId="ADAL" clId="{91098114-DB80-49B4-90E0-86E578A1CDF1}" dt="2024-10-31T11:43:33.608" v="7742" actId="1076"/>
          <ac:spMkLst>
            <pc:docMk/>
            <pc:sldMk cId="2966234553" sldId="713"/>
            <ac:spMk id="10" creationId="{0D6C941B-B4B2-97A2-FBBD-ECFD31A7E1B6}"/>
          </ac:spMkLst>
        </pc:spChg>
        <pc:spChg chg="add mod">
          <ac:chgData name="Damian Gordon" userId="796278f3-970d-4a3b-8137-dc597a054133" providerId="ADAL" clId="{91098114-DB80-49B4-90E0-86E578A1CDF1}" dt="2024-10-31T11:44:18.785" v="7772" actId="1076"/>
          <ac:spMkLst>
            <pc:docMk/>
            <pc:sldMk cId="2966234553" sldId="713"/>
            <ac:spMk id="11" creationId="{85CC67F8-BD2C-77B4-8444-405AD71772F7}"/>
          </ac:spMkLst>
        </pc:spChg>
        <pc:picChg chg="del">
          <ac:chgData name="Damian Gordon" userId="796278f3-970d-4a3b-8137-dc597a054133" providerId="ADAL" clId="{91098114-DB80-49B4-90E0-86E578A1CDF1}" dt="2024-10-31T11:10:26.560" v="7223" actId="478"/>
          <ac:picMkLst>
            <pc:docMk/>
            <pc:sldMk cId="2966234553" sldId="713"/>
            <ac:picMk id="3" creationId="{1FB4E50B-774A-EE3B-C9F5-C1B015132FF5}"/>
          </ac:picMkLst>
        </pc:picChg>
        <pc:picChg chg="ord">
          <ac:chgData name="Damian Gordon" userId="796278f3-970d-4a3b-8137-dc597a054133" providerId="ADAL" clId="{91098114-DB80-49B4-90E0-86E578A1CDF1}" dt="2024-10-31T11:10:25.385" v="7222" actId="167"/>
          <ac:picMkLst>
            <pc:docMk/>
            <pc:sldMk cId="2966234553" sldId="713"/>
            <ac:picMk id="5" creationId="{EC91A23D-39F8-9307-C51C-24B9AAF5E0F9}"/>
          </ac:picMkLst>
        </pc:picChg>
      </pc:sldChg>
      <pc:sldChg chg="addSp delSp modSp add mod">
        <pc:chgData name="Damian Gordon" userId="796278f3-970d-4a3b-8137-dc597a054133" providerId="ADAL" clId="{91098114-DB80-49B4-90E0-86E578A1CDF1}" dt="2024-10-31T11:46:24.796" v="7809" actId="20577"/>
        <pc:sldMkLst>
          <pc:docMk/>
          <pc:sldMk cId="1145315069" sldId="714"/>
        </pc:sldMkLst>
        <pc:spChg chg="add mod">
          <ac:chgData name="Damian Gordon" userId="796278f3-970d-4a3b-8137-dc597a054133" providerId="ADAL" clId="{91098114-DB80-49B4-90E0-86E578A1CDF1}" dt="2024-10-31T11:14:36.655" v="7259" actId="20577"/>
          <ac:spMkLst>
            <pc:docMk/>
            <pc:sldMk cId="1145315069" sldId="714"/>
            <ac:spMk id="4" creationId="{DCAA9D09-7A3A-CD74-CA8F-D61145955B4E}"/>
          </ac:spMkLst>
        </pc:spChg>
        <pc:spChg chg="add mod">
          <ac:chgData name="Damian Gordon" userId="796278f3-970d-4a3b-8137-dc597a054133" providerId="ADAL" clId="{91098114-DB80-49B4-90E0-86E578A1CDF1}" dt="2024-10-31T11:14:54.157" v="7261" actId="207"/>
          <ac:spMkLst>
            <pc:docMk/>
            <pc:sldMk cId="1145315069" sldId="714"/>
            <ac:spMk id="5" creationId="{BD8754FA-1A8D-9719-FBD5-459C7A8CE604}"/>
          </ac:spMkLst>
        </pc:spChg>
        <pc:spChg chg="add mod">
          <ac:chgData name="Damian Gordon" userId="796278f3-970d-4a3b-8137-dc597a054133" providerId="ADAL" clId="{91098114-DB80-49B4-90E0-86E578A1CDF1}" dt="2024-10-31T11:15:45.071" v="7271" actId="1076"/>
          <ac:spMkLst>
            <pc:docMk/>
            <pc:sldMk cId="1145315069" sldId="714"/>
            <ac:spMk id="6" creationId="{EDCAAA7C-30B5-25C5-AA05-0069590D0CC5}"/>
          </ac:spMkLst>
        </pc:spChg>
        <pc:spChg chg="add mod">
          <ac:chgData name="Damian Gordon" userId="796278f3-970d-4a3b-8137-dc597a054133" providerId="ADAL" clId="{91098114-DB80-49B4-90E0-86E578A1CDF1}" dt="2024-10-31T11:15:55.504" v="7274" actId="1076"/>
          <ac:spMkLst>
            <pc:docMk/>
            <pc:sldMk cId="1145315069" sldId="714"/>
            <ac:spMk id="8" creationId="{BDB23263-C97F-F04B-9B78-E9E27B26F609}"/>
          </ac:spMkLst>
        </pc:spChg>
        <pc:spChg chg="del mod">
          <ac:chgData name="Damian Gordon" userId="796278f3-970d-4a3b-8137-dc597a054133" providerId="ADAL" clId="{91098114-DB80-49B4-90E0-86E578A1CDF1}" dt="2024-10-31T11:21:01.841" v="7390" actId="478"/>
          <ac:spMkLst>
            <pc:docMk/>
            <pc:sldMk cId="1145315069" sldId="714"/>
            <ac:spMk id="9" creationId="{F4DCF97A-61F7-43F3-8583-EA64807E35F2}"/>
          </ac:spMkLst>
        </pc:spChg>
        <pc:spChg chg="add mod">
          <ac:chgData name="Damian Gordon" userId="796278f3-970d-4a3b-8137-dc597a054133" providerId="ADAL" clId="{91098114-DB80-49B4-90E0-86E578A1CDF1}" dt="2024-10-31T11:15:30.196" v="7268" actId="207"/>
          <ac:spMkLst>
            <pc:docMk/>
            <pc:sldMk cId="1145315069" sldId="714"/>
            <ac:spMk id="10" creationId="{2D9F48BD-C0CE-EB08-C466-EDB4637AB7FC}"/>
          </ac:spMkLst>
        </pc:spChg>
        <pc:spChg chg="add mod">
          <ac:chgData name="Damian Gordon" userId="796278f3-970d-4a3b-8137-dc597a054133" providerId="ADAL" clId="{91098114-DB80-49B4-90E0-86E578A1CDF1}" dt="2024-10-31T11:15:35.261" v="7270" actId="1076"/>
          <ac:spMkLst>
            <pc:docMk/>
            <pc:sldMk cId="1145315069" sldId="714"/>
            <ac:spMk id="11" creationId="{C80B5998-007F-B2AF-E54A-22B1192A70CB}"/>
          </ac:spMkLst>
        </pc:spChg>
        <pc:spChg chg="add mod">
          <ac:chgData name="Damian Gordon" userId="796278f3-970d-4a3b-8137-dc597a054133" providerId="ADAL" clId="{91098114-DB80-49B4-90E0-86E578A1CDF1}" dt="2024-10-31T11:15:52.662" v="7273" actId="1076"/>
          <ac:spMkLst>
            <pc:docMk/>
            <pc:sldMk cId="1145315069" sldId="714"/>
            <ac:spMk id="12" creationId="{8E719963-E99F-7AF0-85E8-0E1EF66AC3B8}"/>
          </ac:spMkLst>
        </pc:spChg>
        <pc:spChg chg="add mod">
          <ac:chgData name="Damian Gordon" userId="796278f3-970d-4a3b-8137-dc597a054133" providerId="ADAL" clId="{91098114-DB80-49B4-90E0-86E578A1CDF1}" dt="2024-10-31T11:17:11.541" v="7288" actId="207"/>
          <ac:spMkLst>
            <pc:docMk/>
            <pc:sldMk cId="1145315069" sldId="714"/>
            <ac:spMk id="24" creationId="{2DB2DD0A-5835-AAB9-8F9E-06FF26BA9B35}"/>
          </ac:spMkLst>
        </pc:spChg>
        <pc:spChg chg="add mod">
          <ac:chgData name="Damian Gordon" userId="796278f3-970d-4a3b-8137-dc597a054133" providerId="ADAL" clId="{91098114-DB80-49B4-90E0-86E578A1CDF1}" dt="2024-10-31T11:17:46.708" v="7295" actId="1076"/>
          <ac:spMkLst>
            <pc:docMk/>
            <pc:sldMk cId="1145315069" sldId="714"/>
            <ac:spMk id="30" creationId="{000DAC0A-BD3F-1625-2A69-A62189D04C62}"/>
          </ac:spMkLst>
        </pc:spChg>
        <pc:spChg chg="add mod">
          <ac:chgData name="Damian Gordon" userId="796278f3-970d-4a3b-8137-dc597a054133" providerId="ADAL" clId="{91098114-DB80-49B4-90E0-86E578A1CDF1}" dt="2024-10-31T11:17:46.708" v="7295" actId="1076"/>
          <ac:spMkLst>
            <pc:docMk/>
            <pc:sldMk cId="1145315069" sldId="714"/>
            <ac:spMk id="31" creationId="{BA6E307D-9DDF-6165-8543-C5FE1B1AE807}"/>
          </ac:spMkLst>
        </pc:spChg>
        <pc:spChg chg="add mod">
          <ac:chgData name="Damian Gordon" userId="796278f3-970d-4a3b-8137-dc597a054133" providerId="ADAL" clId="{91098114-DB80-49B4-90E0-86E578A1CDF1}" dt="2024-10-31T11:17:46.708" v="7295" actId="1076"/>
          <ac:spMkLst>
            <pc:docMk/>
            <pc:sldMk cId="1145315069" sldId="714"/>
            <ac:spMk id="32" creationId="{6D28B5F4-461F-23B0-E7BA-0D43743F6AD3}"/>
          </ac:spMkLst>
        </pc:spChg>
        <pc:spChg chg="add mod">
          <ac:chgData name="Damian Gordon" userId="796278f3-970d-4a3b-8137-dc597a054133" providerId="ADAL" clId="{91098114-DB80-49B4-90E0-86E578A1CDF1}" dt="2024-10-31T11:17:57.486" v="7296" actId="1076"/>
          <ac:spMkLst>
            <pc:docMk/>
            <pc:sldMk cId="1145315069" sldId="714"/>
            <ac:spMk id="33" creationId="{F2A768D1-E5AA-4A8E-CE8E-5BB54319230C}"/>
          </ac:spMkLst>
        </pc:spChg>
        <pc:spChg chg="add mod">
          <ac:chgData name="Damian Gordon" userId="796278f3-970d-4a3b-8137-dc597a054133" providerId="ADAL" clId="{91098114-DB80-49B4-90E0-86E578A1CDF1}" dt="2024-10-31T11:17:57.486" v="7296" actId="1076"/>
          <ac:spMkLst>
            <pc:docMk/>
            <pc:sldMk cId="1145315069" sldId="714"/>
            <ac:spMk id="34" creationId="{9CF634F1-1D32-A913-F0E9-A5B787B47B79}"/>
          </ac:spMkLst>
        </pc:spChg>
        <pc:spChg chg="add mod">
          <ac:chgData name="Damian Gordon" userId="796278f3-970d-4a3b-8137-dc597a054133" providerId="ADAL" clId="{91098114-DB80-49B4-90E0-86E578A1CDF1}" dt="2024-10-31T11:17:46.708" v="7295" actId="1076"/>
          <ac:spMkLst>
            <pc:docMk/>
            <pc:sldMk cId="1145315069" sldId="714"/>
            <ac:spMk id="35" creationId="{3011BBCF-C6DF-60D0-3222-1DA422375778}"/>
          </ac:spMkLst>
        </pc:spChg>
        <pc:spChg chg="add mod ord">
          <ac:chgData name="Damian Gordon" userId="796278f3-970d-4a3b-8137-dc597a054133" providerId="ADAL" clId="{91098114-DB80-49B4-90E0-86E578A1CDF1}" dt="2024-10-31T11:45:44.173" v="7801" actId="1076"/>
          <ac:spMkLst>
            <pc:docMk/>
            <pc:sldMk cId="1145315069" sldId="714"/>
            <ac:spMk id="61" creationId="{C3E5A7E4-57C0-EB28-F139-E3E59E057F47}"/>
          </ac:spMkLst>
        </pc:spChg>
        <pc:spChg chg="add mod">
          <ac:chgData name="Damian Gordon" userId="796278f3-970d-4a3b-8137-dc597a054133" providerId="ADAL" clId="{91098114-DB80-49B4-90E0-86E578A1CDF1}" dt="2024-10-31T11:21:53.874" v="7405" actId="1076"/>
          <ac:spMkLst>
            <pc:docMk/>
            <pc:sldMk cId="1145315069" sldId="714"/>
            <ac:spMk id="62" creationId="{353B4707-4136-007E-CA06-F85F189FC332}"/>
          </ac:spMkLst>
        </pc:spChg>
        <pc:spChg chg="add mod">
          <ac:chgData name="Damian Gordon" userId="796278f3-970d-4a3b-8137-dc597a054133" providerId="ADAL" clId="{91098114-DB80-49B4-90E0-86E578A1CDF1}" dt="2024-10-31T11:45:37.286" v="7799" actId="1036"/>
          <ac:spMkLst>
            <pc:docMk/>
            <pc:sldMk cId="1145315069" sldId="714"/>
            <ac:spMk id="63" creationId="{9605FC6D-7349-A2F1-C4E0-D22124BD2B24}"/>
          </ac:spMkLst>
        </pc:spChg>
        <pc:spChg chg="add mod">
          <ac:chgData name="Damian Gordon" userId="796278f3-970d-4a3b-8137-dc597a054133" providerId="ADAL" clId="{91098114-DB80-49B4-90E0-86E578A1CDF1}" dt="2024-10-31T11:45:37.286" v="7799" actId="1036"/>
          <ac:spMkLst>
            <pc:docMk/>
            <pc:sldMk cId="1145315069" sldId="714"/>
            <ac:spMk id="64" creationId="{7417FDF7-282B-BA7F-393C-685B9F3B63A1}"/>
          </ac:spMkLst>
        </pc:spChg>
        <pc:spChg chg="add mod">
          <ac:chgData name="Damian Gordon" userId="796278f3-970d-4a3b-8137-dc597a054133" providerId="ADAL" clId="{91098114-DB80-49B4-90E0-86E578A1CDF1}" dt="2024-10-31T11:45:37.286" v="7799" actId="1036"/>
          <ac:spMkLst>
            <pc:docMk/>
            <pc:sldMk cId="1145315069" sldId="714"/>
            <ac:spMk id="65" creationId="{0381979E-2343-DD47-144A-1364CE3D143D}"/>
          </ac:spMkLst>
        </pc:spChg>
        <pc:spChg chg="add mod">
          <ac:chgData name="Damian Gordon" userId="796278f3-970d-4a3b-8137-dc597a054133" providerId="ADAL" clId="{91098114-DB80-49B4-90E0-86E578A1CDF1}" dt="2024-10-31T11:45:37.286" v="7799" actId="1036"/>
          <ac:spMkLst>
            <pc:docMk/>
            <pc:sldMk cId="1145315069" sldId="714"/>
            <ac:spMk id="66" creationId="{201DC7B5-F0F8-F44D-825A-B0D82E59E25E}"/>
          </ac:spMkLst>
        </pc:spChg>
        <pc:spChg chg="add mod">
          <ac:chgData name="Damian Gordon" userId="796278f3-970d-4a3b-8137-dc597a054133" providerId="ADAL" clId="{91098114-DB80-49B4-90E0-86E578A1CDF1}" dt="2024-10-31T11:45:37.286" v="7799" actId="1036"/>
          <ac:spMkLst>
            <pc:docMk/>
            <pc:sldMk cId="1145315069" sldId="714"/>
            <ac:spMk id="67" creationId="{3D83AB31-5874-9852-5DEC-4EEF724A6495}"/>
          </ac:spMkLst>
        </pc:spChg>
        <pc:spChg chg="add del mod">
          <ac:chgData name="Damian Gordon" userId="796278f3-970d-4a3b-8137-dc597a054133" providerId="ADAL" clId="{91098114-DB80-49B4-90E0-86E578A1CDF1}" dt="2024-10-31T11:46:10.407" v="7802" actId="478"/>
          <ac:spMkLst>
            <pc:docMk/>
            <pc:sldMk cId="1145315069" sldId="714"/>
            <ac:spMk id="68" creationId="{13E96E15-CB18-E257-5C3C-CF035047FAAF}"/>
          </ac:spMkLst>
        </pc:spChg>
        <pc:spChg chg="add del mod">
          <ac:chgData name="Damian Gordon" userId="796278f3-970d-4a3b-8137-dc597a054133" providerId="ADAL" clId="{91098114-DB80-49B4-90E0-86E578A1CDF1}" dt="2024-10-31T11:46:10.407" v="7802" actId="478"/>
          <ac:spMkLst>
            <pc:docMk/>
            <pc:sldMk cId="1145315069" sldId="714"/>
            <ac:spMk id="69" creationId="{CA47076A-6D4B-1827-8388-5E8E39A4EDCB}"/>
          </ac:spMkLst>
        </pc:spChg>
        <pc:spChg chg="add del mod">
          <ac:chgData name="Damian Gordon" userId="796278f3-970d-4a3b-8137-dc597a054133" providerId="ADAL" clId="{91098114-DB80-49B4-90E0-86E578A1CDF1}" dt="2024-10-31T11:46:10.407" v="7802" actId="478"/>
          <ac:spMkLst>
            <pc:docMk/>
            <pc:sldMk cId="1145315069" sldId="714"/>
            <ac:spMk id="70" creationId="{65A74371-5417-0CAD-E171-A6B110868E77}"/>
          </ac:spMkLst>
        </pc:spChg>
        <pc:spChg chg="add del mod">
          <ac:chgData name="Damian Gordon" userId="796278f3-970d-4a3b-8137-dc597a054133" providerId="ADAL" clId="{91098114-DB80-49B4-90E0-86E578A1CDF1}" dt="2024-10-31T11:46:10.407" v="7802" actId="478"/>
          <ac:spMkLst>
            <pc:docMk/>
            <pc:sldMk cId="1145315069" sldId="714"/>
            <ac:spMk id="71" creationId="{5DA628E2-3BEB-F6D7-AC87-A2E0CDFC0E41}"/>
          </ac:spMkLst>
        </pc:spChg>
        <pc:spChg chg="add del mod">
          <ac:chgData name="Damian Gordon" userId="796278f3-970d-4a3b-8137-dc597a054133" providerId="ADAL" clId="{91098114-DB80-49B4-90E0-86E578A1CDF1}" dt="2024-10-31T11:46:10.407" v="7802" actId="478"/>
          <ac:spMkLst>
            <pc:docMk/>
            <pc:sldMk cId="1145315069" sldId="714"/>
            <ac:spMk id="72" creationId="{CA5D9892-807C-DBD6-94ED-26334E783EB9}"/>
          </ac:spMkLst>
        </pc:spChg>
        <pc:spChg chg="add mod">
          <ac:chgData name="Damian Gordon" userId="796278f3-970d-4a3b-8137-dc597a054133" providerId="ADAL" clId="{91098114-DB80-49B4-90E0-86E578A1CDF1}" dt="2024-10-31T11:46:18.701" v="7803"/>
          <ac:spMkLst>
            <pc:docMk/>
            <pc:sldMk cId="1145315069" sldId="714"/>
            <ac:spMk id="73" creationId="{49F7352A-60E2-2568-893B-D9732A5AEC03}"/>
          </ac:spMkLst>
        </pc:spChg>
        <pc:spChg chg="add mod">
          <ac:chgData name="Damian Gordon" userId="796278f3-970d-4a3b-8137-dc597a054133" providerId="ADAL" clId="{91098114-DB80-49B4-90E0-86E578A1CDF1}" dt="2024-10-31T11:46:18.701" v="7803"/>
          <ac:spMkLst>
            <pc:docMk/>
            <pc:sldMk cId="1145315069" sldId="714"/>
            <ac:spMk id="74" creationId="{303320F0-F093-9F5F-B6CD-DD52DA8A8155}"/>
          </ac:spMkLst>
        </pc:spChg>
        <pc:spChg chg="add mod">
          <ac:chgData name="Damian Gordon" userId="796278f3-970d-4a3b-8137-dc597a054133" providerId="ADAL" clId="{91098114-DB80-49B4-90E0-86E578A1CDF1}" dt="2024-10-31T11:46:18.701" v="7803"/>
          <ac:spMkLst>
            <pc:docMk/>
            <pc:sldMk cId="1145315069" sldId="714"/>
            <ac:spMk id="75" creationId="{725022E9-27FB-840A-4030-12AB08DA62BD}"/>
          </ac:spMkLst>
        </pc:spChg>
        <pc:spChg chg="add mod">
          <ac:chgData name="Damian Gordon" userId="796278f3-970d-4a3b-8137-dc597a054133" providerId="ADAL" clId="{91098114-DB80-49B4-90E0-86E578A1CDF1}" dt="2024-10-31T11:46:18.701" v="7803"/>
          <ac:spMkLst>
            <pc:docMk/>
            <pc:sldMk cId="1145315069" sldId="714"/>
            <ac:spMk id="76" creationId="{9E4A0D8B-A3B2-539C-538A-2C4CF0AB6066}"/>
          </ac:spMkLst>
        </pc:spChg>
        <pc:spChg chg="add mod">
          <ac:chgData name="Damian Gordon" userId="796278f3-970d-4a3b-8137-dc597a054133" providerId="ADAL" clId="{91098114-DB80-49B4-90E0-86E578A1CDF1}" dt="2024-10-31T11:46:24.796" v="7809" actId="20577"/>
          <ac:spMkLst>
            <pc:docMk/>
            <pc:sldMk cId="1145315069" sldId="714"/>
            <ac:spMk id="77" creationId="{0C44C8A5-BA2C-FE68-BC91-DB3A3BAA3563}"/>
          </ac:spMkLst>
        </pc:spChg>
        <pc:picChg chg="del">
          <ac:chgData name="Damian Gordon" userId="796278f3-970d-4a3b-8137-dc597a054133" providerId="ADAL" clId="{91098114-DB80-49B4-90E0-86E578A1CDF1}" dt="2024-10-31T11:17:33.316" v="7293" actId="478"/>
          <ac:picMkLst>
            <pc:docMk/>
            <pc:sldMk cId="1145315069" sldId="714"/>
            <ac:picMk id="3" creationId="{529C2CA2-4BA1-8857-0C78-DF93D8ECC460}"/>
          </ac:picMkLst>
        </pc:picChg>
        <pc:cxnChg chg="add mod">
          <ac:chgData name="Damian Gordon" userId="796278f3-970d-4a3b-8137-dc597a054133" providerId="ADAL" clId="{91098114-DB80-49B4-90E0-86E578A1CDF1}" dt="2024-10-31T11:19:17.567" v="7316" actId="14100"/>
          <ac:cxnSpMkLst>
            <pc:docMk/>
            <pc:sldMk cId="1145315069" sldId="714"/>
            <ac:cxnSpMk id="14" creationId="{26AD9165-2442-34A2-A96B-B2B95A97B3FC}"/>
          </ac:cxnSpMkLst>
        </pc:cxnChg>
        <pc:cxnChg chg="add mod">
          <ac:chgData name="Damian Gordon" userId="796278f3-970d-4a3b-8137-dc597a054133" providerId="ADAL" clId="{91098114-DB80-49B4-90E0-86E578A1CDF1}" dt="2024-10-31T11:19:26.766" v="7323" actId="692"/>
          <ac:cxnSpMkLst>
            <pc:docMk/>
            <pc:sldMk cId="1145315069" sldId="714"/>
            <ac:cxnSpMk id="15" creationId="{876BE8DA-3534-D92A-A6CC-E4CD5E293FEA}"/>
          </ac:cxnSpMkLst>
        </pc:cxnChg>
        <pc:cxnChg chg="add mod">
          <ac:chgData name="Damian Gordon" userId="796278f3-970d-4a3b-8137-dc597a054133" providerId="ADAL" clId="{91098114-DB80-49B4-90E0-86E578A1CDF1}" dt="2024-10-31T11:19:44.606" v="7336" actId="692"/>
          <ac:cxnSpMkLst>
            <pc:docMk/>
            <pc:sldMk cId="1145315069" sldId="714"/>
            <ac:cxnSpMk id="18" creationId="{79164E86-C90B-ADAB-6E21-7A21920591E6}"/>
          </ac:cxnSpMkLst>
        </pc:cxnChg>
        <pc:cxnChg chg="add mod">
          <ac:chgData name="Damian Gordon" userId="796278f3-970d-4a3b-8137-dc597a054133" providerId="ADAL" clId="{91098114-DB80-49B4-90E0-86E578A1CDF1}" dt="2024-10-31T11:19:37.294" v="7330" actId="14100"/>
          <ac:cxnSpMkLst>
            <pc:docMk/>
            <pc:sldMk cId="1145315069" sldId="714"/>
            <ac:cxnSpMk id="21" creationId="{136C2CAA-D123-3845-27DA-875A38C71532}"/>
          </ac:cxnSpMkLst>
        </pc:cxnChg>
        <pc:cxnChg chg="add mod">
          <ac:chgData name="Damian Gordon" userId="796278f3-970d-4a3b-8137-dc597a054133" providerId="ADAL" clId="{91098114-DB80-49B4-90E0-86E578A1CDF1}" dt="2024-10-31T11:19:50.553" v="7342" actId="692"/>
          <ac:cxnSpMkLst>
            <pc:docMk/>
            <pc:sldMk cId="1145315069" sldId="714"/>
            <ac:cxnSpMk id="26" creationId="{502E7287-A5C4-3B1E-18AA-2DAD7CE4DC1D}"/>
          </ac:cxnSpMkLst>
        </pc:cxnChg>
        <pc:cxnChg chg="add mod">
          <ac:chgData name="Damian Gordon" userId="796278f3-970d-4a3b-8137-dc597a054133" providerId="ADAL" clId="{91098114-DB80-49B4-90E0-86E578A1CDF1}" dt="2024-10-31T11:19:55.832" v="7348" actId="692"/>
          <ac:cxnSpMkLst>
            <pc:docMk/>
            <pc:sldMk cId="1145315069" sldId="714"/>
            <ac:cxnSpMk id="27" creationId="{10502B4E-CDDA-13AE-F704-DD93A72CC234}"/>
          </ac:cxnSpMkLst>
        </pc:cxnChg>
        <pc:cxnChg chg="add mod">
          <ac:chgData name="Damian Gordon" userId="796278f3-970d-4a3b-8137-dc597a054133" providerId="ADAL" clId="{91098114-DB80-49B4-90E0-86E578A1CDF1}" dt="2024-10-31T11:20:19.239" v="7367" actId="692"/>
          <ac:cxnSpMkLst>
            <pc:docMk/>
            <pc:sldMk cId="1145315069" sldId="714"/>
            <ac:cxnSpMk id="36" creationId="{78561845-CA99-E5CC-5420-5CC22179F46A}"/>
          </ac:cxnSpMkLst>
        </pc:cxnChg>
        <pc:cxnChg chg="add mod">
          <ac:chgData name="Damian Gordon" userId="796278f3-970d-4a3b-8137-dc597a054133" providerId="ADAL" clId="{91098114-DB80-49B4-90E0-86E578A1CDF1}" dt="2024-10-31T11:20:01.535" v="7354" actId="692"/>
          <ac:cxnSpMkLst>
            <pc:docMk/>
            <pc:sldMk cId="1145315069" sldId="714"/>
            <ac:cxnSpMk id="37" creationId="{B846126B-2735-6004-5BA7-FE2C23F3F236}"/>
          </ac:cxnSpMkLst>
        </pc:cxnChg>
        <pc:cxnChg chg="add mod">
          <ac:chgData name="Damian Gordon" userId="796278f3-970d-4a3b-8137-dc597a054133" providerId="ADAL" clId="{91098114-DB80-49B4-90E0-86E578A1CDF1}" dt="2024-10-31T11:20:30.051" v="7379" actId="692"/>
          <ac:cxnSpMkLst>
            <pc:docMk/>
            <pc:sldMk cId="1145315069" sldId="714"/>
            <ac:cxnSpMk id="38" creationId="{57FDC276-061A-68ED-98DD-945FBBA992E2}"/>
          </ac:cxnSpMkLst>
        </pc:cxnChg>
        <pc:cxnChg chg="add mod">
          <ac:chgData name="Damian Gordon" userId="796278f3-970d-4a3b-8137-dc597a054133" providerId="ADAL" clId="{91098114-DB80-49B4-90E0-86E578A1CDF1}" dt="2024-10-31T11:20:35.419" v="7385" actId="692"/>
          <ac:cxnSpMkLst>
            <pc:docMk/>
            <pc:sldMk cId="1145315069" sldId="714"/>
            <ac:cxnSpMk id="39" creationId="{5076CEEF-BA1B-F3A1-026C-E5D596EA19DE}"/>
          </ac:cxnSpMkLst>
        </pc:cxnChg>
        <pc:cxnChg chg="add mod">
          <ac:chgData name="Damian Gordon" userId="796278f3-970d-4a3b-8137-dc597a054133" providerId="ADAL" clId="{91098114-DB80-49B4-90E0-86E578A1CDF1}" dt="2024-10-31T11:20:24.701" v="7373" actId="692"/>
          <ac:cxnSpMkLst>
            <pc:docMk/>
            <pc:sldMk cId="1145315069" sldId="714"/>
            <ac:cxnSpMk id="40" creationId="{1E8A8956-AF79-7D2E-CA75-6225CE9CDEF7}"/>
          </ac:cxnSpMkLst>
        </pc:cxnChg>
        <pc:cxnChg chg="add mod">
          <ac:chgData name="Damian Gordon" userId="796278f3-970d-4a3b-8137-dc597a054133" providerId="ADAL" clId="{91098114-DB80-49B4-90E0-86E578A1CDF1}" dt="2024-10-31T11:20:08.360" v="7360" actId="692"/>
          <ac:cxnSpMkLst>
            <pc:docMk/>
            <pc:sldMk cId="1145315069" sldId="714"/>
            <ac:cxnSpMk id="41" creationId="{DE6F2332-68A0-CD15-F5CA-1991F7384B5F}"/>
          </ac:cxnSpMkLst>
        </pc:cxnChg>
      </pc:sldChg>
      <pc:sldChg chg="add del">
        <pc:chgData name="Damian Gordon" userId="796278f3-970d-4a3b-8137-dc597a054133" providerId="ADAL" clId="{91098114-DB80-49B4-90E0-86E578A1CDF1}" dt="2024-10-31T11:13:21.163" v="7230" actId="47"/>
        <pc:sldMkLst>
          <pc:docMk/>
          <pc:sldMk cId="3686026839" sldId="714"/>
        </pc:sldMkLst>
      </pc:sldChg>
      <pc:sldChg chg="modSp add mod">
        <pc:chgData name="Damian Gordon" userId="796278f3-970d-4a3b-8137-dc597a054133" providerId="ADAL" clId="{91098114-DB80-49B4-90E0-86E578A1CDF1}" dt="2024-10-31T11:32:24.949" v="7599"/>
        <pc:sldMkLst>
          <pc:docMk/>
          <pc:sldMk cId="1971877005" sldId="715"/>
        </pc:sldMkLst>
        <pc:spChg chg="mod">
          <ac:chgData name="Damian Gordon" userId="796278f3-970d-4a3b-8137-dc597a054133" providerId="ADAL" clId="{91098114-DB80-49B4-90E0-86E578A1CDF1}" dt="2024-10-31T11:32:24.949" v="7599"/>
          <ac:spMkLst>
            <pc:docMk/>
            <pc:sldMk cId="1971877005" sldId="715"/>
            <ac:spMk id="2" creationId="{82BB5A73-C3EC-36BD-19CF-FE005EE2C5B3}"/>
          </ac:spMkLst>
        </pc:spChg>
        <pc:spChg chg="mod">
          <ac:chgData name="Damian Gordon" userId="796278f3-970d-4a3b-8137-dc597a054133" providerId="ADAL" clId="{91098114-DB80-49B4-90E0-86E578A1CDF1}" dt="2024-10-31T11:25:55.948" v="7472" actId="20577"/>
          <ac:spMkLst>
            <pc:docMk/>
            <pc:sldMk cId="1971877005" sldId="715"/>
            <ac:spMk id="3" creationId="{2C94C860-88ED-912C-8E93-B90E909CB867}"/>
          </ac:spMkLst>
        </pc:spChg>
      </pc:sldChg>
      <pc:sldChg chg="modSp add mod">
        <pc:chgData name="Damian Gordon" userId="796278f3-970d-4a3b-8137-dc597a054133" providerId="ADAL" clId="{91098114-DB80-49B4-90E0-86E578A1CDF1}" dt="2024-10-31T11:32:28.173" v="7601"/>
        <pc:sldMkLst>
          <pc:docMk/>
          <pc:sldMk cId="1264344965" sldId="716"/>
        </pc:sldMkLst>
        <pc:spChg chg="mod">
          <ac:chgData name="Damian Gordon" userId="796278f3-970d-4a3b-8137-dc597a054133" providerId="ADAL" clId="{91098114-DB80-49B4-90E0-86E578A1CDF1}" dt="2024-10-31T11:32:28.173" v="7601"/>
          <ac:spMkLst>
            <pc:docMk/>
            <pc:sldMk cId="1264344965" sldId="716"/>
            <ac:spMk id="2" creationId="{C434C241-EE09-3FC6-D2AD-95FA8CA15F3E}"/>
          </ac:spMkLst>
        </pc:spChg>
        <pc:spChg chg="mod">
          <ac:chgData name="Damian Gordon" userId="796278f3-970d-4a3b-8137-dc597a054133" providerId="ADAL" clId="{91098114-DB80-49B4-90E0-86E578A1CDF1}" dt="2024-10-31T11:27:12.953" v="7501" actId="12"/>
          <ac:spMkLst>
            <pc:docMk/>
            <pc:sldMk cId="1264344965" sldId="716"/>
            <ac:spMk id="3" creationId="{34E62992-5296-66FE-49F5-F8B21FA2AE31}"/>
          </ac:spMkLst>
        </pc:spChg>
      </pc:sldChg>
      <pc:sldChg chg="modSp add mod">
        <pc:chgData name="Damian Gordon" userId="796278f3-970d-4a3b-8137-dc597a054133" providerId="ADAL" clId="{91098114-DB80-49B4-90E0-86E578A1CDF1}" dt="2024-10-31T11:32:31.746" v="7603"/>
        <pc:sldMkLst>
          <pc:docMk/>
          <pc:sldMk cId="2570414941" sldId="717"/>
        </pc:sldMkLst>
        <pc:spChg chg="mod">
          <ac:chgData name="Damian Gordon" userId="796278f3-970d-4a3b-8137-dc597a054133" providerId="ADAL" clId="{91098114-DB80-49B4-90E0-86E578A1CDF1}" dt="2024-10-31T11:32:31.746" v="7603"/>
          <ac:spMkLst>
            <pc:docMk/>
            <pc:sldMk cId="2570414941" sldId="717"/>
            <ac:spMk id="2" creationId="{A1996E37-45DA-2B97-911D-3FE76A9D60BB}"/>
          </ac:spMkLst>
        </pc:spChg>
        <pc:spChg chg="mod">
          <ac:chgData name="Damian Gordon" userId="796278f3-970d-4a3b-8137-dc597a054133" providerId="ADAL" clId="{91098114-DB80-49B4-90E0-86E578A1CDF1}" dt="2024-10-31T11:28:34.722" v="7511" actId="20577"/>
          <ac:spMkLst>
            <pc:docMk/>
            <pc:sldMk cId="2570414941" sldId="717"/>
            <ac:spMk id="3" creationId="{D472F4E7-07C2-B603-A158-B0064CF01D75}"/>
          </ac:spMkLst>
        </pc:spChg>
      </pc:sldChg>
      <pc:sldChg chg="modSp add mod">
        <pc:chgData name="Damian Gordon" userId="796278f3-970d-4a3b-8137-dc597a054133" providerId="ADAL" clId="{91098114-DB80-49B4-90E0-86E578A1CDF1}" dt="2024-10-31T11:32:35.256" v="7605"/>
        <pc:sldMkLst>
          <pc:docMk/>
          <pc:sldMk cId="743853068" sldId="718"/>
        </pc:sldMkLst>
        <pc:spChg chg="mod">
          <ac:chgData name="Damian Gordon" userId="796278f3-970d-4a3b-8137-dc597a054133" providerId="ADAL" clId="{91098114-DB80-49B4-90E0-86E578A1CDF1}" dt="2024-10-31T11:32:35.256" v="7605"/>
          <ac:spMkLst>
            <pc:docMk/>
            <pc:sldMk cId="743853068" sldId="718"/>
            <ac:spMk id="2" creationId="{89A7603F-2C50-5D5E-B68A-846BB244ADBE}"/>
          </ac:spMkLst>
        </pc:spChg>
        <pc:spChg chg="mod">
          <ac:chgData name="Damian Gordon" userId="796278f3-970d-4a3b-8137-dc597a054133" providerId="ADAL" clId="{91098114-DB80-49B4-90E0-86E578A1CDF1}" dt="2024-10-31T11:29:07.466" v="7519" actId="5793"/>
          <ac:spMkLst>
            <pc:docMk/>
            <pc:sldMk cId="743853068" sldId="718"/>
            <ac:spMk id="3" creationId="{F9E8808A-F1E3-2295-3323-53E7C4322C65}"/>
          </ac:spMkLst>
        </pc:spChg>
      </pc:sldChg>
      <pc:sldChg chg="addSp modSp add mod ord">
        <pc:chgData name="Damian Gordon" userId="796278f3-970d-4a3b-8137-dc597a054133" providerId="ADAL" clId="{91098114-DB80-49B4-90E0-86E578A1CDF1}" dt="2024-10-31T11:46:36.500" v="7810"/>
        <pc:sldMkLst>
          <pc:docMk/>
          <pc:sldMk cId="2380218620" sldId="719"/>
        </pc:sldMkLst>
        <pc:spChg chg="mod">
          <ac:chgData name="Damian Gordon" userId="796278f3-970d-4a3b-8137-dc597a054133" providerId="ADAL" clId="{91098114-DB80-49B4-90E0-86E578A1CDF1}" dt="2024-10-31T11:32:04.271" v="7595" actId="20577"/>
          <ac:spMkLst>
            <pc:docMk/>
            <pc:sldMk cId="2380218620" sldId="719"/>
            <ac:spMk id="2" creationId="{3CD40A55-EFC0-EA4D-502C-88566538C22E}"/>
          </ac:spMkLst>
        </pc:spChg>
        <pc:spChg chg="add mod">
          <ac:chgData name="Damian Gordon" userId="796278f3-970d-4a3b-8137-dc597a054133" providerId="ADAL" clId="{91098114-DB80-49B4-90E0-86E578A1CDF1}" dt="2024-10-31T11:46:36.500" v="7810"/>
          <ac:spMkLst>
            <pc:docMk/>
            <pc:sldMk cId="2380218620" sldId="719"/>
            <ac:spMk id="3" creationId="{46053A21-4BDC-292C-2BC4-D01E367E76C9}"/>
          </ac:spMkLst>
        </pc:spChg>
        <pc:spChg chg="add mod">
          <ac:chgData name="Damian Gordon" userId="796278f3-970d-4a3b-8137-dc597a054133" providerId="ADAL" clId="{91098114-DB80-49B4-90E0-86E578A1CDF1}" dt="2024-10-31T11:46:36.500" v="7810"/>
          <ac:spMkLst>
            <pc:docMk/>
            <pc:sldMk cId="2380218620" sldId="719"/>
            <ac:spMk id="4" creationId="{62EB24E1-8019-B08F-15FC-9A7A3400EECF}"/>
          </ac:spMkLst>
        </pc:spChg>
        <pc:spChg chg="add mod">
          <ac:chgData name="Damian Gordon" userId="796278f3-970d-4a3b-8137-dc597a054133" providerId="ADAL" clId="{91098114-DB80-49B4-90E0-86E578A1CDF1}" dt="2024-10-31T11:46:36.500" v="7810"/>
          <ac:spMkLst>
            <pc:docMk/>
            <pc:sldMk cId="2380218620" sldId="719"/>
            <ac:spMk id="6" creationId="{AB010588-CF4B-DC78-2C25-43FE399BD9B0}"/>
          </ac:spMkLst>
        </pc:spChg>
        <pc:spChg chg="add mod">
          <ac:chgData name="Damian Gordon" userId="796278f3-970d-4a3b-8137-dc597a054133" providerId="ADAL" clId="{91098114-DB80-49B4-90E0-86E578A1CDF1}" dt="2024-10-31T11:46:36.500" v="7810"/>
          <ac:spMkLst>
            <pc:docMk/>
            <pc:sldMk cId="2380218620" sldId="719"/>
            <ac:spMk id="8" creationId="{9FB9ECAF-D05A-173E-9995-7A0B76CA001A}"/>
          </ac:spMkLst>
        </pc:spChg>
        <pc:spChg chg="add mod">
          <ac:chgData name="Damian Gordon" userId="796278f3-970d-4a3b-8137-dc597a054133" providerId="ADAL" clId="{91098114-DB80-49B4-90E0-86E578A1CDF1}" dt="2024-10-31T11:46:36.500" v="7810"/>
          <ac:spMkLst>
            <pc:docMk/>
            <pc:sldMk cId="2380218620" sldId="719"/>
            <ac:spMk id="10" creationId="{44D984E9-D486-5E68-7547-444AC8FCA2EE}"/>
          </ac:spMkLst>
        </pc:spChg>
      </pc:sldChg>
      <pc:sldChg chg="addSp modSp add mod ord">
        <pc:chgData name="Damian Gordon" userId="796278f3-970d-4a3b-8137-dc597a054133" providerId="ADAL" clId="{91098114-DB80-49B4-90E0-86E578A1CDF1}" dt="2024-10-31T11:46:48.329" v="7811"/>
        <pc:sldMkLst>
          <pc:docMk/>
          <pc:sldMk cId="717447132" sldId="720"/>
        </pc:sldMkLst>
        <pc:spChg chg="mod">
          <ac:chgData name="Damian Gordon" userId="796278f3-970d-4a3b-8137-dc597a054133" providerId="ADAL" clId="{91098114-DB80-49B4-90E0-86E578A1CDF1}" dt="2024-10-31T11:32:55.774" v="7628" actId="20577"/>
          <ac:spMkLst>
            <pc:docMk/>
            <pc:sldMk cId="717447132" sldId="720"/>
            <ac:spMk id="2" creationId="{9EA5986C-4BEE-697E-4B39-679AC8FC0733}"/>
          </ac:spMkLst>
        </pc:spChg>
        <pc:spChg chg="add mod">
          <ac:chgData name="Damian Gordon" userId="796278f3-970d-4a3b-8137-dc597a054133" providerId="ADAL" clId="{91098114-DB80-49B4-90E0-86E578A1CDF1}" dt="2024-10-31T11:46:48.329" v="7811"/>
          <ac:spMkLst>
            <pc:docMk/>
            <pc:sldMk cId="717447132" sldId="720"/>
            <ac:spMk id="4" creationId="{61340505-1433-8781-3D8B-03FF6942E604}"/>
          </ac:spMkLst>
        </pc:spChg>
        <pc:spChg chg="add mod">
          <ac:chgData name="Damian Gordon" userId="796278f3-970d-4a3b-8137-dc597a054133" providerId="ADAL" clId="{91098114-DB80-49B4-90E0-86E578A1CDF1}" dt="2024-10-31T11:46:48.329" v="7811"/>
          <ac:spMkLst>
            <pc:docMk/>
            <pc:sldMk cId="717447132" sldId="720"/>
            <ac:spMk id="5" creationId="{E088BB92-0D04-29E5-295E-D7B93C3E6AE8}"/>
          </ac:spMkLst>
        </pc:spChg>
        <pc:spChg chg="add mod">
          <ac:chgData name="Damian Gordon" userId="796278f3-970d-4a3b-8137-dc597a054133" providerId="ADAL" clId="{91098114-DB80-49B4-90E0-86E578A1CDF1}" dt="2024-10-31T11:46:48.329" v="7811"/>
          <ac:spMkLst>
            <pc:docMk/>
            <pc:sldMk cId="717447132" sldId="720"/>
            <ac:spMk id="6" creationId="{3A6810BA-F3B8-6BBD-C0D9-298AC7B718EE}"/>
          </ac:spMkLst>
        </pc:spChg>
        <pc:spChg chg="add mod">
          <ac:chgData name="Damian Gordon" userId="796278f3-970d-4a3b-8137-dc597a054133" providerId="ADAL" clId="{91098114-DB80-49B4-90E0-86E578A1CDF1}" dt="2024-10-31T11:46:48.329" v="7811"/>
          <ac:spMkLst>
            <pc:docMk/>
            <pc:sldMk cId="717447132" sldId="720"/>
            <ac:spMk id="8" creationId="{C4CB93BE-902C-D62C-2A94-4C4A44AEDDC3}"/>
          </ac:spMkLst>
        </pc:spChg>
        <pc:spChg chg="add mod">
          <ac:chgData name="Damian Gordon" userId="796278f3-970d-4a3b-8137-dc597a054133" providerId="ADAL" clId="{91098114-DB80-49B4-90E0-86E578A1CDF1}" dt="2024-10-31T11:46:48.329" v="7811"/>
          <ac:spMkLst>
            <pc:docMk/>
            <pc:sldMk cId="717447132" sldId="720"/>
            <ac:spMk id="10" creationId="{87F9D3C0-8D5F-5ACD-4E9A-313E249C24DB}"/>
          </ac:spMkLst>
        </pc:spChg>
      </pc:sldChg>
      <pc:sldChg chg="modSp add mod ord">
        <pc:chgData name="Damian Gordon" userId="796278f3-970d-4a3b-8137-dc597a054133" providerId="ADAL" clId="{91098114-DB80-49B4-90E0-86E578A1CDF1}" dt="2024-10-31T11:35:20.645" v="7665" actId="20577"/>
        <pc:sldMkLst>
          <pc:docMk/>
          <pc:sldMk cId="2626643392" sldId="721"/>
        </pc:sldMkLst>
        <pc:spChg chg="mod">
          <ac:chgData name="Damian Gordon" userId="796278f3-970d-4a3b-8137-dc597a054133" providerId="ADAL" clId="{91098114-DB80-49B4-90E0-86E578A1CDF1}" dt="2024-10-31T11:34:38.045" v="7656" actId="20577"/>
          <ac:spMkLst>
            <pc:docMk/>
            <pc:sldMk cId="2626643392" sldId="721"/>
            <ac:spMk id="2" creationId="{F6B40013-849C-D195-A61A-9ECEACFDEC0F}"/>
          </ac:spMkLst>
        </pc:spChg>
        <pc:spChg chg="mod">
          <ac:chgData name="Damian Gordon" userId="796278f3-970d-4a3b-8137-dc597a054133" providerId="ADAL" clId="{91098114-DB80-49B4-90E0-86E578A1CDF1}" dt="2024-10-31T11:35:20.645" v="7665" actId="20577"/>
          <ac:spMkLst>
            <pc:docMk/>
            <pc:sldMk cId="2626643392" sldId="721"/>
            <ac:spMk id="3" creationId="{B93FD12C-FDC4-E959-34F2-07EF647EEB4A}"/>
          </ac:spMkLst>
        </pc:spChg>
      </pc:sldChg>
      <pc:sldChg chg="addSp modSp add mod">
        <pc:chgData name="Damian Gordon" userId="796278f3-970d-4a3b-8137-dc597a054133" providerId="ADAL" clId="{91098114-DB80-49B4-90E0-86E578A1CDF1}" dt="2024-10-31T11:39:02.774" v="7713" actId="14100"/>
        <pc:sldMkLst>
          <pc:docMk/>
          <pc:sldMk cId="2049118790" sldId="722"/>
        </pc:sldMkLst>
        <pc:spChg chg="mod">
          <ac:chgData name="Damian Gordon" userId="796278f3-970d-4a3b-8137-dc597a054133" providerId="ADAL" clId="{91098114-DB80-49B4-90E0-86E578A1CDF1}" dt="2024-10-31T11:39:02.774" v="7713" actId="14100"/>
          <ac:spMkLst>
            <pc:docMk/>
            <pc:sldMk cId="2049118790" sldId="722"/>
            <ac:spMk id="3" creationId="{B728AAAA-7323-1C51-A220-0E665B173F37}"/>
          </ac:spMkLst>
        </pc:spChg>
        <pc:spChg chg="add mod">
          <ac:chgData name="Damian Gordon" userId="796278f3-970d-4a3b-8137-dc597a054133" providerId="ADAL" clId="{91098114-DB80-49B4-90E0-86E578A1CDF1}" dt="2024-10-31T11:37:12.492" v="7685" actId="14100"/>
          <ac:spMkLst>
            <pc:docMk/>
            <pc:sldMk cId="2049118790" sldId="722"/>
            <ac:spMk id="4" creationId="{373B2C44-FA0D-044E-745F-3CF1AA7FE487}"/>
          </ac:spMkLst>
        </pc:spChg>
      </pc:sldChg>
      <pc:sldChg chg="addSp delSp modSp add mod">
        <pc:chgData name="Damian Gordon" userId="796278f3-970d-4a3b-8137-dc597a054133" providerId="ADAL" clId="{91098114-DB80-49B4-90E0-86E578A1CDF1}" dt="2024-10-31T11:38:29.477" v="7705" actId="20577"/>
        <pc:sldMkLst>
          <pc:docMk/>
          <pc:sldMk cId="1144337560" sldId="723"/>
        </pc:sldMkLst>
        <pc:spChg chg="add del mod">
          <ac:chgData name="Damian Gordon" userId="796278f3-970d-4a3b-8137-dc597a054133" providerId="ADAL" clId="{91098114-DB80-49B4-90E0-86E578A1CDF1}" dt="2024-10-31T11:38:29.477" v="7705" actId="20577"/>
          <ac:spMkLst>
            <pc:docMk/>
            <pc:sldMk cId="1144337560" sldId="723"/>
            <ac:spMk id="3" creationId="{5EB707BA-4243-603E-2B61-9E3346800DA9}"/>
          </ac:spMkLst>
        </pc:spChg>
        <pc:spChg chg="del">
          <ac:chgData name="Damian Gordon" userId="796278f3-970d-4a3b-8137-dc597a054133" providerId="ADAL" clId="{91098114-DB80-49B4-90E0-86E578A1CDF1}" dt="2024-10-31T11:38:14.519" v="7702" actId="478"/>
          <ac:spMkLst>
            <pc:docMk/>
            <pc:sldMk cId="1144337560" sldId="723"/>
            <ac:spMk id="4" creationId="{59013E34-5BB1-477E-BB4C-D6477A39A073}"/>
          </ac:spMkLst>
        </pc:spChg>
        <pc:spChg chg="add del mod">
          <ac:chgData name="Damian Gordon" userId="796278f3-970d-4a3b-8137-dc597a054133" providerId="ADAL" clId="{91098114-DB80-49B4-90E0-86E578A1CDF1}" dt="2024-10-31T11:38:12.185" v="7701" actId="478"/>
          <ac:spMkLst>
            <pc:docMk/>
            <pc:sldMk cId="1144337560" sldId="723"/>
            <ac:spMk id="6" creationId="{9721AFDD-6AB8-2FC4-0689-647F93C91D10}"/>
          </ac:spMkLst>
        </pc:spChg>
      </pc:sldChg>
      <pc:sldChg chg="modSp add mod">
        <pc:chgData name="Damian Gordon" userId="796278f3-970d-4a3b-8137-dc597a054133" providerId="ADAL" clId="{91098114-DB80-49B4-90E0-86E578A1CDF1}" dt="2024-10-31T11:39:36.912" v="7717" actId="20577"/>
        <pc:sldMkLst>
          <pc:docMk/>
          <pc:sldMk cId="4024808391" sldId="724"/>
        </pc:sldMkLst>
        <pc:spChg chg="mod">
          <ac:chgData name="Damian Gordon" userId="796278f3-970d-4a3b-8137-dc597a054133" providerId="ADAL" clId="{91098114-DB80-49B4-90E0-86E578A1CDF1}" dt="2024-10-31T11:39:36.912" v="7717" actId="20577"/>
          <ac:spMkLst>
            <pc:docMk/>
            <pc:sldMk cId="4024808391" sldId="724"/>
            <ac:spMk id="3" creationId="{A67D0077-5EDA-47CA-5504-482DBAAF4C5F}"/>
          </ac:spMkLst>
        </pc:spChg>
      </pc:sldChg>
      <pc:sldChg chg="modSp add mod">
        <pc:chgData name="Damian Gordon" userId="796278f3-970d-4a3b-8137-dc597a054133" providerId="ADAL" clId="{91098114-DB80-49B4-90E0-86E578A1CDF1}" dt="2024-10-31T11:40:14.473" v="7720" actId="15"/>
        <pc:sldMkLst>
          <pc:docMk/>
          <pc:sldMk cId="1418962274" sldId="725"/>
        </pc:sldMkLst>
        <pc:spChg chg="mod">
          <ac:chgData name="Damian Gordon" userId="796278f3-970d-4a3b-8137-dc597a054133" providerId="ADAL" clId="{91098114-DB80-49B4-90E0-86E578A1CDF1}" dt="2024-10-31T11:40:14.473" v="7720" actId="15"/>
          <ac:spMkLst>
            <pc:docMk/>
            <pc:sldMk cId="1418962274" sldId="725"/>
            <ac:spMk id="3" creationId="{A92ABB3F-0543-4784-7B9F-17DF45C44AE3}"/>
          </ac:spMkLst>
        </pc:spChg>
      </pc:sldChg>
      <pc:sldChg chg="addSp modSp add mod ord">
        <pc:chgData name="Damian Gordon" userId="796278f3-970d-4a3b-8137-dc597a054133" providerId="ADAL" clId="{91098114-DB80-49B4-90E0-86E578A1CDF1}" dt="2024-10-31T11:47:08.066" v="7819" actId="1035"/>
        <pc:sldMkLst>
          <pc:docMk/>
          <pc:sldMk cId="3969788717" sldId="726"/>
        </pc:sldMkLst>
        <pc:spChg chg="mod">
          <ac:chgData name="Damian Gordon" userId="796278f3-970d-4a3b-8137-dc597a054133" providerId="ADAL" clId="{91098114-DB80-49B4-90E0-86E578A1CDF1}" dt="2024-10-31T11:41:24.979" v="7724"/>
          <ac:spMkLst>
            <pc:docMk/>
            <pc:sldMk cId="3969788717" sldId="726"/>
            <ac:spMk id="2" creationId="{8CC60F2B-E9AC-2E67-CDA1-BA10D9706DD1}"/>
          </ac:spMkLst>
        </pc:spChg>
        <pc:spChg chg="add mod">
          <ac:chgData name="Damian Gordon" userId="796278f3-970d-4a3b-8137-dc597a054133" providerId="ADAL" clId="{91098114-DB80-49B4-90E0-86E578A1CDF1}" dt="2024-10-31T11:47:04.443" v="7812"/>
          <ac:spMkLst>
            <pc:docMk/>
            <pc:sldMk cId="3969788717" sldId="726"/>
            <ac:spMk id="3" creationId="{8AAF293D-332B-20E2-6D15-86608E70C0EA}"/>
          </ac:spMkLst>
        </pc:spChg>
        <pc:spChg chg="add mod">
          <ac:chgData name="Damian Gordon" userId="796278f3-970d-4a3b-8137-dc597a054133" providerId="ADAL" clId="{91098114-DB80-49B4-90E0-86E578A1CDF1}" dt="2024-10-31T11:47:04.443" v="7812"/>
          <ac:spMkLst>
            <pc:docMk/>
            <pc:sldMk cId="3969788717" sldId="726"/>
            <ac:spMk id="9" creationId="{B2003BD7-9D75-FC01-D8BF-F395C1D01A45}"/>
          </ac:spMkLst>
        </pc:spChg>
        <pc:spChg chg="add mod">
          <ac:chgData name="Damian Gordon" userId="796278f3-970d-4a3b-8137-dc597a054133" providerId="ADAL" clId="{91098114-DB80-49B4-90E0-86E578A1CDF1}" dt="2024-10-31T11:47:04.443" v="7812"/>
          <ac:spMkLst>
            <pc:docMk/>
            <pc:sldMk cId="3969788717" sldId="726"/>
            <ac:spMk id="13" creationId="{F325595E-3064-0391-D06A-9F01B29082E4}"/>
          </ac:spMkLst>
        </pc:spChg>
        <pc:spChg chg="add mod">
          <ac:chgData name="Damian Gordon" userId="796278f3-970d-4a3b-8137-dc597a054133" providerId="ADAL" clId="{91098114-DB80-49B4-90E0-86E578A1CDF1}" dt="2024-10-31T11:47:04.443" v="7812"/>
          <ac:spMkLst>
            <pc:docMk/>
            <pc:sldMk cId="3969788717" sldId="726"/>
            <ac:spMk id="16" creationId="{274DE8C0-94FA-CDD1-7CD3-C109883EFE89}"/>
          </ac:spMkLst>
        </pc:spChg>
        <pc:spChg chg="add mod">
          <ac:chgData name="Damian Gordon" userId="796278f3-970d-4a3b-8137-dc597a054133" providerId="ADAL" clId="{91098114-DB80-49B4-90E0-86E578A1CDF1}" dt="2024-10-31T11:47:04.443" v="7812"/>
          <ac:spMkLst>
            <pc:docMk/>
            <pc:sldMk cId="3969788717" sldId="726"/>
            <ac:spMk id="17" creationId="{5985201A-983F-8FC5-C267-F65BF5D0D0EF}"/>
          </ac:spMkLst>
        </pc:spChg>
        <pc:spChg chg="mod">
          <ac:chgData name="Damian Gordon" userId="796278f3-970d-4a3b-8137-dc597a054133" providerId="ADAL" clId="{91098114-DB80-49B4-90E0-86E578A1CDF1}" dt="2024-10-31T11:47:08.066" v="7819" actId="1035"/>
          <ac:spMkLst>
            <pc:docMk/>
            <pc:sldMk cId="3969788717" sldId="726"/>
            <ac:spMk id="61" creationId="{CF553631-3F8A-FFF6-9C11-24BE7B9028F6}"/>
          </ac:spMkLst>
        </pc:spChg>
      </pc:sldChg>
      <pc:sldChg chg="addSp delSp modSp new mod ord setBg addAnim setClrOvrMap">
        <pc:chgData name="Damian Gordon" userId="796278f3-970d-4a3b-8137-dc597a054133" providerId="ADAL" clId="{91098114-DB80-49B4-90E0-86E578A1CDF1}" dt="2024-11-01T19:52:55.385" v="8343"/>
        <pc:sldMkLst>
          <pc:docMk/>
          <pc:sldMk cId="337636775" sldId="727"/>
        </pc:sldMkLst>
        <pc:spChg chg="mod">
          <ac:chgData name="Damian Gordon" userId="796278f3-970d-4a3b-8137-dc597a054133" providerId="ADAL" clId="{91098114-DB80-49B4-90E0-86E578A1CDF1}" dt="2024-11-01T19:13:43.521" v="7898" actId="20577"/>
          <ac:spMkLst>
            <pc:docMk/>
            <pc:sldMk cId="337636775" sldId="727"/>
            <ac:spMk id="2" creationId="{81137644-4545-DE99-35F7-1FE2A7BD4BB5}"/>
          </ac:spMkLst>
        </pc:spChg>
        <pc:spChg chg="del">
          <ac:chgData name="Damian Gordon" userId="796278f3-970d-4a3b-8137-dc597a054133" providerId="ADAL" clId="{91098114-DB80-49B4-90E0-86E578A1CDF1}" dt="2024-11-01T19:13:18.450" v="7868" actId="478"/>
          <ac:spMkLst>
            <pc:docMk/>
            <pc:sldMk cId="337636775" sldId="727"/>
            <ac:spMk id="3" creationId="{F1C57C0A-68A3-BA9C-0519-36CC1E3F3C04}"/>
          </ac:spMkLst>
        </pc:spChg>
        <pc:spChg chg="add">
          <ac:chgData name="Damian Gordon" userId="796278f3-970d-4a3b-8137-dc597a054133" providerId="ADAL" clId="{91098114-DB80-49B4-90E0-86E578A1CDF1}" dt="2024-11-01T19:13:33.402" v="7875" actId="26606"/>
          <ac:spMkLst>
            <pc:docMk/>
            <pc:sldMk cId="337636775" sldId="727"/>
            <ac:spMk id="8" creationId="{71B2258F-86CA-4D4D-8270-BC05FCDEBFB3}"/>
          </ac:spMkLst>
        </pc:spChg>
        <pc:picChg chg="add">
          <ac:chgData name="Damian Gordon" userId="796278f3-970d-4a3b-8137-dc597a054133" providerId="ADAL" clId="{91098114-DB80-49B4-90E0-86E578A1CDF1}" dt="2024-11-01T19:13:33.402" v="7875" actId="26606"/>
          <ac:picMkLst>
            <pc:docMk/>
            <pc:sldMk cId="337636775" sldId="727"/>
            <ac:picMk id="4" creationId="{AED8F2B1-F5AB-3D1A-BA19-E78C9D74049F}"/>
          </ac:picMkLst>
        </pc:picChg>
      </pc:sldChg>
      <pc:sldChg chg="add">
        <pc:chgData name="Damian Gordon" userId="796278f3-970d-4a3b-8137-dc597a054133" providerId="ADAL" clId="{91098114-DB80-49B4-90E0-86E578A1CDF1}" dt="2024-11-01T19:13:48.776" v="7899"/>
        <pc:sldMkLst>
          <pc:docMk/>
          <pc:sldMk cId="2932554033" sldId="728"/>
        </pc:sldMkLst>
      </pc:sldChg>
      <pc:sldChg chg="addSp delSp modSp add mod ord">
        <pc:chgData name="Damian Gordon" userId="796278f3-970d-4a3b-8137-dc597a054133" providerId="ADAL" clId="{91098114-DB80-49B4-90E0-86E578A1CDF1}" dt="2024-11-01T19:52:55.385" v="8343"/>
        <pc:sldMkLst>
          <pc:docMk/>
          <pc:sldMk cId="3909325420" sldId="729"/>
        </pc:sldMkLst>
        <pc:spChg chg="mod">
          <ac:chgData name="Damian Gordon" userId="796278f3-970d-4a3b-8137-dc597a054133" providerId="ADAL" clId="{91098114-DB80-49B4-90E0-86E578A1CDF1}" dt="2024-11-01T19:22:01.353" v="8051" actId="20577"/>
          <ac:spMkLst>
            <pc:docMk/>
            <pc:sldMk cId="3909325420" sldId="729"/>
            <ac:spMk id="3" creationId="{9449C3E9-B66F-67C6-D052-5435D7C3485A}"/>
          </ac:spMkLst>
        </pc:spChg>
        <pc:picChg chg="add del mod ord">
          <ac:chgData name="Damian Gordon" userId="796278f3-970d-4a3b-8137-dc597a054133" providerId="ADAL" clId="{91098114-DB80-49B4-90E0-86E578A1CDF1}" dt="2024-11-01T19:23:22.404" v="8056" actId="478"/>
          <ac:picMkLst>
            <pc:docMk/>
            <pc:sldMk cId="3909325420" sldId="729"/>
            <ac:picMk id="5" creationId="{DE0CEAD8-32FF-8057-44E9-85E603300678}"/>
          </ac:picMkLst>
        </pc:picChg>
        <pc:picChg chg="del">
          <ac:chgData name="Damian Gordon" userId="796278f3-970d-4a3b-8137-dc597a054133" providerId="ADAL" clId="{91098114-DB80-49B4-90E0-86E578A1CDF1}" dt="2024-11-01T19:18:52.869" v="8004" actId="478"/>
          <ac:picMkLst>
            <pc:docMk/>
            <pc:sldMk cId="3909325420" sldId="729"/>
            <ac:picMk id="1026" creationId="{B05FC784-DB5C-F1E8-0E63-66A326BCF8B1}"/>
          </ac:picMkLst>
        </pc:picChg>
        <pc:picChg chg="add del mod">
          <ac:chgData name="Damian Gordon" userId="796278f3-970d-4a3b-8137-dc597a054133" providerId="ADAL" clId="{91098114-DB80-49B4-90E0-86E578A1CDF1}" dt="2024-11-01T19:19:16.764" v="8010" actId="21"/>
          <ac:picMkLst>
            <pc:docMk/>
            <pc:sldMk cId="3909325420" sldId="729"/>
            <ac:picMk id="2050" creationId="{6E1B8DC4-CE1A-A4A5-10F6-C22EF2CFA8F2}"/>
          </ac:picMkLst>
        </pc:picChg>
        <pc:picChg chg="add mod">
          <ac:chgData name="Damian Gordon" userId="796278f3-970d-4a3b-8137-dc597a054133" providerId="ADAL" clId="{91098114-DB80-49B4-90E0-86E578A1CDF1}" dt="2024-11-01T19:23:21.539" v="8055" actId="167"/>
          <ac:picMkLst>
            <pc:docMk/>
            <pc:sldMk cId="3909325420" sldId="729"/>
            <ac:picMk id="2052" creationId="{74D9C8EF-3B4E-1434-1941-D27DE73FE9F6}"/>
          </ac:picMkLst>
        </pc:picChg>
      </pc:sldChg>
      <pc:sldChg chg="addSp delSp modSp add mod ord">
        <pc:chgData name="Damian Gordon" userId="796278f3-970d-4a3b-8137-dc597a054133" providerId="ADAL" clId="{91098114-DB80-49B4-90E0-86E578A1CDF1}" dt="2024-11-01T19:52:55.385" v="8343"/>
        <pc:sldMkLst>
          <pc:docMk/>
          <pc:sldMk cId="552204436" sldId="730"/>
        </pc:sldMkLst>
        <pc:spChg chg="mod">
          <ac:chgData name="Damian Gordon" userId="796278f3-970d-4a3b-8137-dc597a054133" providerId="ADAL" clId="{91098114-DB80-49B4-90E0-86E578A1CDF1}" dt="2024-11-01T19:24:16.971" v="8094" actId="20577"/>
          <ac:spMkLst>
            <pc:docMk/>
            <pc:sldMk cId="552204436" sldId="730"/>
            <ac:spMk id="3" creationId="{EB74B863-BACE-B7AE-006F-55DFD2666E31}"/>
          </ac:spMkLst>
        </pc:spChg>
        <pc:picChg chg="add mod ord">
          <ac:chgData name="Damian Gordon" userId="796278f3-970d-4a3b-8137-dc597a054133" providerId="ADAL" clId="{91098114-DB80-49B4-90E0-86E578A1CDF1}" dt="2024-11-01T19:24:47.789" v="8142" actId="1037"/>
          <ac:picMkLst>
            <pc:docMk/>
            <pc:sldMk cId="552204436" sldId="730"/>
            <ac:picMk id="5" creationId="{5428E453-2E89-E723-3C31-E9163AC4776D}"/>
          </ac:picMkLst>
        </pc:picChg>
        <pc:picChg chg="del">
          <ac:chgData name="Damian Gordon" userId="796278f3-970d-4a3b-8137-dc597a054133" providerId="ADAL" clId="{91098114-DB80-49B4-90E0-86E578A1CDF1}" dt="2024-11-01T19:24:45.218" v="8138" actId="478"/>
          <ac:picMkLst>
            <pc:docMk/>
            <pc:sldMk cId="552204436" sldId="730"/>
            <ac:picMk id="1026" creationId="{966051EC-EA8B-20EA-A600-082CF6075F27}"/>
          </ac:picMkLst>
        </pc:picChg>
      </pc:sldChg>
      <pc:sldChg chg="add del">
        <pc:chgData name="Damian Gordon" userId="796278f3-970d-4a3b-8137-dc597a054133" providerId="ADAL" clId="{91098114-DB80-49B4-90E0-86E578A1CDF1}" dt="2024-11-01T19:31:08.305" v="8175" actId="47"/>
        <pc:sldMkLst>
          <pc:docMk/>
          <pc:sldMk cId="1924600577" sldId="731"/>
        </pc:sldMkLst>
      </pc:sldChg>
      <pc:sldChg chg="addSp delSp modSp add mod ord">
        <pc:chgData name="Damian Gordon" userId="796278f3-970d-4a3b-8137-dc597a054133" providerId="ADAL" clId="{91098114-DB80-49B4-90E0-86E578A1CDF1}" dt="2024-11-01T19:52:55.385" v="8343"/>
        <pc:sldMkLst>
          <pc:docMk/>
          <pc:sldMk cId="2206304953" sldId="732"/>
        </pc:sldMkLst>
        <pc:spChg chg="mod">
          <ac:chgData name="Damian Gordon" userId="796278f3-970d-4a3b-8137-dc597a054133" providerId="ADAL" clId="{91098114-DB80-49B4-90E0-86E578A1CDF1}" dt="2024-11-01T19:29:45.897" v="8168"/>
          <ac:spMkLst>
            <pc:docMk/>
            <pc:sldMk cId="2206304953" sldId="732"/>
            <ac:spMk id="3" creationId="{30F4F173-D70D-9AF2-D69B-2938DC392185}"/>
          </ac:spMkLst>
        </pc:spChg>
        <pc:picChg chg="del">
          <ac:chgData name="Damian Gordon" userId="796278f3-970d-4a3b-8137-dc597a054133" providerId="ADAL" clId="{91098114-DB80-49B4-90E0-86E578A1CDF1}" dt="2024-11-01T19:30:34.167" v="8170" actId="478"/>
          <ac:picMkLst>
            <pc:docMk/>
            <pc:sldMk cId="2206304953" sldId="732"/>
            <ac:picMk id="2052" creationId="{16E91E35-3B50-AA0B-EE3A-2B21BC5664DD}"/>
          </ac:picMkLst>
        </pc:picChg>
        <pc:picChg chg="add mod">
          <ac:chgData name="Damian Gordon" userId="796278f3-970d-4a3b-8137-dc597a054133" providerId="ADAL" clId="{91098114-DB80-49B4-90E0-86E578A1CDF1}" dt="2024-11-01T19:30:53.905" v="8174" actId="14100"/>
          <ac:picMkLst>
            <pc:docMk/>
            <pc:sldMk cId="2206304953" sldId="732"/>
            <ac:picMk id="3074" creationId="{FFCA901D-73C7-E513-C167-F682DBC18780}"/>
          </ac:picMkLst>
        </pc:picChg>
        <pc:picChg chg="add del">
          <ac:chgData name="Damian Gordon" userId="796278f3-970d-4a3b-8137-dc597a054133" providerId="ADAL" clId="{91098114-DB80-49B4-90E0-86E578A1CDF1}" dt="2024-11-01T19:38:55.171" v="8223" actId="21"/>
          <ac:picMkLst>
            <pc:docMk/>
            <pc:sldMk cId="2206304953" sldId="732"/>
            <ac:picMk id="3076" creationId="{82568D0E-6486-8B3E-EA6A-EA17AA08F735}"/>
          </ac:picMkLst>
        </pc:picChg>
      </pc:sldChg>
      <pc:sldChg chg="addSp delSp modSp add mod ord">
        <pc:chgData name="Damian Gordon" userId="796278f3-970d-4a3b-8137-dc597a054133" providerId="ADAL" clId="{91098114-DB80-49B4-90E0-86E578A1CDF1}" dt="2024-11-01T19:52:55.385" v="8343"/>
        <pc:sldMkLst>
          <pc:docMk/>
          <pc:sldMk cId="43334539" sldId="733"/>
        </pc:sldMkLst>
        <pc:spChg chg="mod">
          <ac:chgData name="Damian Gordon" userId="796278f3-970d-4a3b-8137-dc597a054133" providerId="ADAL" clId="{91098114-DB80-49B4-90E0-86E578A1CDF1}" dt="2024-11-01T19:35:55.207" v="8191"/>
          <ac:spMkLst>
            <pc:docMk/>
            <pc:sldMk cId="43334539" sldId="733"/>
            <ac:spMk id="3" creationId="{E0C75D9F-D5FE-5486-38CB-0CE0129469AF}"/>
          </ac:spMkLst>
        </pc:spChg>
        <pc:picChg chg="del">
          <ac:chgData name="Damian Gordon" userId="796278f3-970d-4a3b-8137-dc597a054133" providerId="ADAL" clId="{91098114-DB80-49B4-90E0-86E578A1CDF1}" dt="2024-11-01T19:35:57.592" v="8192" actId="478"/>
          <ac:picMkLst>
            <pc:docMk/>
            <pc:sldMk cId="43334539" sldId="733"/>
            <ac:picMk id="2052" creationId="{AA8B7D08-BD4A-5C8E-B688-86E3D072E3B4}"/>
          </ac:picMkLst>
        </pc:picChg>
        <pc:picChg chg="add mod">
          <ac:chgData name="Damian Gordon" userId="796278f3-970d-4a3b-8137-dc597a054133" providerId="ADAL" clId="{91098114-DB80-49B4-90E0-86E578A1CDF1}" dt="2024-11-01T19:37:00.322" v="8212" actId="1076"/>
          <ac:picMkLst>
            <pc:docMk/>
            <pc:sldMk cId="43334539" sldId="733"/>
            <ac:picMk id="6146" creationId="{9E9F68DA-6D27-2F26-79A8-5616DFCFA222}"/>
          </ac:picMkLst>
        </pc:picChg>
      </pc:sldChg>
      <pc:sldChg chg="addSp delSp modSp add mod ord">
        <pc:chgData name="Damian Gordon" userId="796278f3-970d-4a3b-8137-dc597a054133" providerId="ADAL" clId="{91098114-DB80-49B4-90E0-86E578A1CDF1}" dt="2024-11-01T19:52:55.385" v="8343"/>
        <pc:sldMkLst>
          <pc:docMk/>
          <pc:sldMk cId="99049904" sldId="734"/>
        </pc:sldMkLst>
        <pc:spChg chg="mod">
          <ac:chgData name="Damian Gordon" userId="796278f3-970d-4a3b-8137-dc597a054133" providerId="ADAL" clId="{91098114-DB80-49B4-90E0-86E578A1CDF1}" dt="2024-11-01T19:39:44.386" v="8228"/>
          <ac:spMkLst>
            <pc:docMk/>
            <pc:sldMk cId="99049904" sldId="734"/>
            <ac:spMk id="3" creationId="{296B3632-7D20-2A4F-0FB8-4DC898CC2C90}"/>
          </ac:spMkLst>
        </pc:spChg>
        <pc:picChg chg="add mod">
          <ac:chgData name="Damian Gordon" userId="796278f3-970d-4a3b-8137-dc597a054133" providerId="ADAL" clId="{91098114-DB80-49B4-90E0-86E578A1CDF1}" dt="2024-11-01T19:39:07.652" v="8226" actId="1076"/>
          <ac:picMkLst>
            <pc:docMk/>
            <pc:sldMk cId="99049904" sldId="734"/>
            <ac:picMk id="3076" creationId="{82568D0E-6486-8B3E-EA6A-EA17AA08F735}"/>
          </ac:picMkLst>
        </pc:picChg>
        <pc:picChg chg="del">
          <ac:chgData name="Damian Gordon" userId="796278f3-970d-4a3b-8137-dc597a054133" providerId="ADAL" clId="{91098114-DB80-49B4-90E0-86E578A1CDF1}" dt="2024-11-01T19:38:49.594" v="8222" actId="478"/>
          <ac:picMkLst>
            <pc:docMk/>
            <pc:sldMk cId="99049904" sldId="734"/>
            <ac:picMk id="6146" creationId="{CBC96458-4EE8-E9AE-97C9-46B86BF41998}"/>
          </ac:picMkLst>
        </pc:picChg>
      </pc:sldChg>
      <pc:sldChg chg="addSp delSp modSp add mod ord">
        <pc:chgData name="Damian Gordon" userId="796278f3-970d-4a3b-8137-dc597a054133" providerId="ADAL" clId="{91098114-DB80-49B4-90E0-86E578A1CDF1}" dt="2024-11-01T19:52:55.385" v="8343"/>
        <pc:sldMkLst>
          <pc:docMk/>
          <pc:sldMk cId="351965085" sldId="735"/>
        </pc:sldMkLst>
        <pc:spChg chg="mod">
          <ac:chgData name="Damian Gordon" userId="796278f3-970d-4a3b-8137-dc597a054133" providerId="ADAL" clId="{91098114-DB80-49B4-90E0-86E578A1CDF1}" dt="2024-11-01T19:40:37.680" v="8259" actId="27636"/>
          <ac:spMkLst>
            <pc:docMk/>
            <pc:sldMk cId="351965085" sldId="735"/>
            <ac:spMk id="3" creationId="{804E7B00-D0CF-516E-7F61-289F4E67E202}"/>
          </ac:spMkLst>
        </pc:spChg>
        <pc:picChg chg="del">
          <ac:chgData name="Damian Gordon" userId="796278f3-970d-4a3b-8137-dc597a054133" providerId="ADAL" clId="{91098114-DB80-49B4-90E0-86E578A1CDF1}" dt="2024-11-01T19:41:46.543" v="8264" actId="478"/>
          <ac:picMkLst>
            <pc:docMk/>
            <pc:sldMk cId="351965085" sldId="735"/>
            <ac:picMk id="5" creationId="{AEB2C2DF-6DD9-58F6-95F0-11250F844A25}"/>
          </ac:picMkLst>
        </pc:picChg>
        <pc:picChg chg="add mod">
          <ac:chgData name="Damian Gordon" userId="796278f3-970d-4a3b-8137-dc597a054133" providerId="ADAL" clId="{91098114-DB80-49B4-90E0-86E578A1CDF1}" dt="2024-11-01T19:41:56.996" v="8267" actId="1076"/>
          <ac:picMkLst>
            <pc:docMk/>
            <pc:sldMk cId="351965085" sldId="735"/>
            <ac:picMk id="7170" creationId="{E207CAC2-2783-F5CB-C3D0-B52D5C8C8055}"/>
          </ac:picMkLst>
        </pc:picChg>
      </pc:sldChg>
      <pc:sldChg chg="addSp delSp modSp add mod ord">
        <pc:chgData name="Damian Gordon" userId="796278f3-970d-4a3b-8137-dc597a054133" providerId="ADAL" clId="{91098114-DB80-49B4-90E0-86E578A1CDF1}" dt="2024-11-01T19:52:55.385" v="8343"/>
        <pc:sldMkLst>
          <pc:docMk/>
          <pc:sldMk cId="1161093062" sldId="736"/>
        </pc:sldMkLst>
        <pc:spChg chg="mod">
          <ac:chgData name="Damian Gordon" userId="796278f3-970d-4a3b-8137-dc597a054133" providerId="ADAL" clId="{91098114-DB80-49B4-90E0-86E578A1CDF1}" dt="2024-11-01T19:50:38.503" v="8294" actId="27636"/>
          <ac:spMkLst>
            <pc:docMk/>
            <pc:sldMk cId="1161093062" sldId="736"/>
            <ac:spMk id="3" creationId="{C997C537-C091-43DD-9E7D-C3C7A44FED91}"/>
          </ac:spMkLst>
        </pc:spChg>
        <pc:picChg chg="add mod">
          <ac:chgData name="Damian Gordon" userId="796278f3-970d-4a3b-8137-dc597a054133" providerId="ADAL" clId="{91098114-DB80-49B4-90E0-86E578A1CDF1}" dt="2024-11-01T19:51:40.666" v="8339" actId="1037"/>
          <ac:picMkLst>
            <pc:docMk/>
            <pc:sldMk cId="1161093062" sldId="736"/>
            <ac:picMk id="5" creationId="{F94ADF54-53CC-AA08-46AE-098583FDD3A4}"/>
          </ac:picMkLst>
        </pc:picChg>
        <pc:picChg chg="del">
          <ac:chgData name="Damian Gordon" userId="796278f3-970d-4a3b-8137-dc597a054133" providerId="ADAL" clId="{91098114-DB80-49B4-90E0-86E578A1CDF1}" dt="2024-11-01T19:51:31.187" v="8295" actId="478"/>
          <ac:picMkLst>
            <pc:docMk/>
            <pc:sldMk cId="1161093062" sldId="736"/>
            <ac:picMk id="3076" creationId="{3CC616A1-0469-032C-0471-CB233E8C1266}"/>
          </ac:picMkLst>
        </pc:picChg>
      </pc:sldChg>
      <pc:sldMasterChg chg="delSldLayout">
        <pc:chgData name="Damian Gordon" userId="796278f3-970d-4a3b-8137-dc597a054133" providerId="ADAL" clId="{91098114-DB80-49B4-90E0-86E578A1CDF1}" dt="2024-10-31T01:10:01.847" v="5762" actId="47"/>
        <pc:sldMasterMkLst>
          <pc:docMk/>
          <pc:sldMasterMk cId="3735153791" sldId="2147483854"/>
        </pc:sldMasterMkLst>
        <pc:sldLayoutChg chg="del">
          <pc:chgData name="Damian Gordon" userId="796278f3-970d-4a3b-8137-dc597a054133" providerId="ADAL" clId="{91098114-DB80-49B4-90E0-86E578A1CDF1}" dt="2024-10-31T01:10:01.847" v="5762" actId="47"/>
          <pc:sldLayoutMkLst>
            <pc:docMk/>
            <pc:sldMasterMk cId="3735153791" sldId="2147483854"/>
            <pc:sldLayoutMk cId="1638164326" sldId="2147483866"/>
          </pc:sldLayoutMkLst>
        </pc:sldLayoutChg>
        <pc:sldLayoutChg chg="del">
          <pc:chgData name="Damian Gordon" userId="796278f3-970d-4a3b-8137-dc597a054133" providerId="ADAL" clId="{91098114-DB80-49B4-90E0-86E578A1CDF1}" dt="2024-10-31T01:10:01.847" v="5762" actId="47"/>
          <pc:sldLayoutMkLst>
            <pc:docMk/>
            <pc:sldMasterMk cId="3735153791" sldId="2147483854"/>
            <pc:sldLayoutMk cId="4233210161" sldId="2147483867"/>
          </pc:sldLayoutMkLst>
        </pc:sldLayoutChg>
      </pc:sldMasterChg>
    </pc:docChg>
  </pc:docChgLst>
  <pc:docChgLst>
    <pc:chgData name="Damian Gordon" userId="796278f3-970d-4a3b-8137-dc597a054133" providerId="ADAL" clId="{753F0878-E1D3-4609-BBF3-01F704C2291E}"/>
    <pc:docChg chg="custSel modSld">
      <pc:chgData name="Damian Gordon" userId="796278f3-970d-4a3b-8137-dc597a054133" providerId="ADAL" clId="{753F0878-E1D3-4609-BBF3-01F704C2291E}" dt="2024-10-04T22:08:39.108" v="17" actId="478"/>
      <pc:docMkLst>
        <pc:docMk/>
      </pc:docMkLst>
      <pc:sldChg chg="addSp delSp modSp mod">
        <pc:chgData name="Damian Gordon" userId="796278f3-970d-4a3b-8137-dc597a054133" providerId="ADAL" clId="{753F0878-E1D3-4609-BBF3-01F704C2291E}" dt="2024-10-04T22:08:39.108" v="17" actId="478"/>
        <pc:sldMkLst>
          <pc:docMk/>
          <pc:sldMk cId="321388942" sldId="259"/>
        </pc:sldMkLst>
        <pc:spChg chg="mod">
          <ac:chgData name="Damian Gordon" userId="796278f3-970d-4a3b-8137-dc597a054133" providerId="ADAL" clId="{753F0878-E1D3-4609-BBF3-01F704C2291E}" dt="2024-10-04T22:03:59.461" v="15" actId="20577"/>
          <ac:spMkLst>
            <pc:docMk/>
            <pc:sldMk cId="321388942" sldId="259"/>
            <ac:spMk id="3" creationId="{65FB7804-9015-5659-EC51-9C9121E7260E}"/>
          </ac:spMkLst>
        </pc:spChg>
        <pc:spChg chg="add mod">
          <ac:chgData name="Damian Gordon" userId="796278f3-970d-4a3b-8137-dc597a054133" providerId="ADAL" clId="{753F0878-E1D3-4609-BBF3-01F704C2291E}" dt="2024-10-04T22:08:28.980" v="16"/>
          <ac:spMkLst>
            <pc:docMk/>
            <pc:sldMk cId="321388942" sldId="259"/>
            <ac:spMk id="4" creationId="{F467AEA2-3C1A-0C27-FD74-A61517E76FAC}"/>
          </ac:spMkLst>
        </pc:spChg>
        <pc:spChg chg="del">
          <ac:chgData name="Damian Gordon" userId="796278f3-970d-4a3b-8137-dc597a054133" providerId="ADAL" clId="{753F0878-E1D3-4609-BBF3-01F704C2291E}" dt="2024-10-04T22:08:39.108" v="17" actId="478"/>
          <ac:spMkLst>
            <pc:docMk/>
            <pc:sldMk cId="321388942" sldId="259"/>
            <ac:spMk id="5" creationId="{CEF7BEFE-0603-5FF2-773A-B112123B792F}"/>
          </ac:spMkLst>
        </pc:spChg>
      </pc:sldChg>
      <pc:sldChg chg="modSp mod">
        <pc:chgData name="Damian Gordon" userId="796278f3-970d-4a3b-8137-dc597a054133" providerId="ADAL" clId="{753F0878-E1D3-4609-BBF3-01F704C2291E}" dt="2024-10-04T17:52:00.191" v="7" actId="114"/>
        <pc:sldMkLst>
          <pc:docMk/>
          <pc:sldMk cId="1760058381" sldId="465"/>
        </pc:sldMkLst>
        <pc:spChg chg="mod">
          <ac:chgData name="Damian Gordon" userId="796278f3-970d-4a3b-8137-dc597a054133" providerId="ADAL" clId="{753F0878-E1D3-4609-BBF3-01F704C2291E}" dt="2024-10-04T17:52:00.191" v="7" actId="114"/>
          <ac:spMkLst>
            <pc:docMk/>
            <pc:sldMk cId="1760058381" sldId="465"/>
            <ac:spMk id="3" creationId="{65FB7804-9015-5659-EC51-9C9121E7260E}"/>
          </ac:spMkLst>
        </pc:spChg>
      </pc:sldChg>
      <pc:sldChg chg="modSp mod">
        <pc:chgData name="Damian Gordon" userId="796278f3-970d-4a3b-8137-dc597a054133" providerId="ADAL" clId="{753F0878-E1D3-4609-BBF3-01F704C2291E}" dt="2024-10-04T17:53:24.782" v="11" actId="27636"/>
        <pc:sldMkLst>
          <pc:docMk/>
          <pc:sldMk cId="2356892724" sldId="517"/>
        </pc:sldMkLst>
        <pc:spChg chg="mod">
          <ac:chgData name="Damian Gordon" userId="796278f3-970d-4a3b-8137-dc597a054133" providerId="ADAL" clId="{753F0878-E1D3-4609-BBF3-01F704C2291E}" dt="2024-10-04T17:53:24.782" v="11" actId="27636"/>
          <ac:spMkLst>
            <pc:docMk/>
            <pc:sldMk cId="2356892724" sldId="517"/>
            <ac:spMk id="3" creationId="{65FB7804-9015-5659-EC51-9C9121E7260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9EE96E-B7A3-40FC-B40C-1652DBD09953}" type="datetimeFigureOut">
              <a:rPr lang="en-IE" smtClean="0"/>
              <a:t>05/11/2024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C2C7E2-A38D-4063-B2B8-A2A9C0F33D9F}" type="slidenum">
              <a:rPr lang="en-IE" smtClean="0"/>
              <a:t>‹#›</a:t>
            </a:fld>
            <a:endParaRPr lang="en-IE"/>
          </a:p>
        </p:txBody>
      </p:sp>
    </p:spTree>
    <p:extLst>
      <p:ext uri="{BB962C8B-B14F-4D97-AF65-F5344CB8AC3E}">
        <p14:creationId xmlns:p14="http://schemas.microsoft.com/office/powerpoint/2010/main" val="3329542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4</a:t>
            </a:fld>
            <a:endParaRPr lang="en-IE"/>
          </a:p>
        </p:txBody>
      </p:sp>
    </p:spTree>
    <p:extLst>
      <p:ext uri="{BB962C8B-B14F-4D97-AF65-F5344CB8AC3E}">
        <p14:creationId xmlns:p14="http://schemas.microsoft.com/office/powerpoint/2010/main" val="70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40C96-F428-4C7B-E0D0-E2CBC07E7F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A842AC-97AA-D892-9AF5-1DFF90B84C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28C8B3-FE13-105C-4DE2-EF8E0951089C}"/>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0E67079E-1C0C-2C4D-31FF-09139448CA6A}"/>
              </a:ext>
            </a:extLst>
          </p:cNvPr>
          <p:cNvSpPr>
            <a:spLocks noGrp="1"/>
          </p:cNvSpPr>
          <p:nvPr>
            <p:ph type="sldNum" sz="quarter" idx="5"/>
          </p:nvPr>
        </p:nvSpPr>
        <p:spPr/>
        <p:txBody>
          <a:bodyPr/>
          <a:lstStyle/>
          <a:p>
            <a:fld id="{B1C2C7E2-A38D-4063-B2B8-A2A9C0F33D9F}" type="slidenum">
              <a:rPr lang="en-IE" smtClean="0"/>
              <a:t>56</a:t>
            </a:fld>
            <a:endParaRPr lang="en-IE"/>
          </a:p>
        </p:txBody>
      </p:sp>
    </p:spTree>
    <p:extLst>
      <p:ext uri="{BB962C8B-B14F-4D97-AF65-F5344CB8AC3E}">
        <p14:creationId xmlns:p14="http://schemas.microsoft.com/office/powerpoint/2010/main" val="3752272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59</a:t>
            </a:fld>
            <a:endParaRPr lang="en-IE"/>
          </a:p>
        </p:txBody>
      </p:sp>
    </p:spTree>
    <p:extLst>
      <p:ext uri="{BB962C8B-B14F-4D97-AF65-F5344CB8AC3E}">
        <p14:creationId xmlns:p14="http://schemas.microsoft.com/office/powerpoint/2010/main" val="2142673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F615B-57B4-C2BD-FE41-C38ED4B88B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7634F5-2BCC-B52A-22B2-88CF9CC26B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4AF0C4-B93D-3BF2-1D68-F75630E49A60}"/>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60CF2D93-FCF4-6866-9887-952686E40137}"/>
              </a:ext>
            </a:extLst>
          </p:cNvPr>
          <p:cNvSpPr>
            <a:spLocks noGrp="1"/>
          </p:cNvSpPr>
          <p:nvPr>
            <p:ph type="sldNum" sz="quarter" idx="5"/>
          </p:nvPr>
        </p:nvSpPr>
        <p:spPr/>
        <p:txBody>
          <a:bodyPr/>
          <a:lstStyle/>
          <a:p>
            <a:fld id="{B1C2C7E2-A38D-4063-B2B8-A2A9C0F33D9F}" type="slidenum">
              <a:rPr lang="en-IE" smtClean="0"/>
              <a:t>61</a:t>
            </a:fld>
            <a:endParaRPr lang="en-IE"/>
          </a:p>
        </p:txBody>
      </p:sp>
    </p:spTree>
    <p:extLst>
      <p:ext uri="{BB962C8B-B14F-4D97-AF65-F5344CB8AC3E}">
        <p14:creationId xmlns:p14="http://schemas.microsoft.com/office/powerpoint/2010/main" val="3413049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1DB48-9362-3429-881B-18B99A4C17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9411AC-2E1D-3462-6575-43B157A5E9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E02437-2D0C-ACD6-B514-5DB2710EB4B8}"/>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019AAB9C-27B3-8D67-01E8-F2D8C370A0FF}"/>
              </a:ext>
            </a:extLst>
          </p:cNvPr>
          <p:cNvSpPr>
            <a:spLocks noGrp="1"/>
          </p:cNvSpPr>
          <p:nvPr>
            <p:ph type="sldNum" sz="quarter" idx="5"/>
          </p:nvPr>
        </p:nvSpPr>
        <p:spPr/>
        <p:txBody>
          <a:bodyPr/>
          <a:lstStyle/>
          <a:p>
            <a:fld id="{B1C2C7E2-A38D-4063-B2B8-A2A9C0F33D9F}" type="slidenum">
              <a:rPr lang="en-IE" smtClean="0"/>
              <a:t>66</a:t>
            </a:fld>
            <a:endParaRPr lang="en-IE"/>
          </a:p>
        </p:txBody>
      </p:sp>
    </p:spTree>
    <p:extLst>
      <p:ext uri="{BB962C8B-B14F-4D97-AF65-F5344CB8AC3E}">
        <p14:creationId xmlns:p14="http://schemas.microsoft.com/office/powerpoint/2010/main" val="2203585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6A5B97D8-36D9-DFAC-2AA9-B4377D34A0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E80E0D3-1B4E-4901-BD79-B9B82F9B43E3}" type="slidenum">
              <a:rPr lang="en-US" altLang="en-US">
                <a:latin typeface="Times New Roman" panose="02020603050405020304" pitchFamily="18" charset="0"/>
              </a:rPr>
              <a:pPr/>
              <a:t>91</a:t>
            </a:fld>
            <a:endParaRPr lang="en-US" altLang="en-US">
              <a:latin typeface="Times New Roman" panose="02020603050405020304" pitchFamily="18" charset="0"/>
            </a:endParaRPr>
          </a:p>
        </p:txBody>
      </p:sp>
      <p:sp>
        <p:nvSpPr>
          <p:cNvPr id="109571" name="Rectangle 2">
            <a:extLst>
              <a:ext uri="{FF2B5EF4-FFF2-40B4-BE49-F238E27FC236}">
                <a16:creationId xmlns:a16="http://schemas.microsoft.com/office/drawing/2014/main" id="{758DFF52-5331-2E51-6E01-96AC9F7485D7}"/>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B3D40419-8832-1FC5-021F-0B568C6757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010648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923F6-67FD-E366-6738-A49C1E71F0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FAA37-41B2-1FA8-790E-0F47E64DF6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C81670-DDD6-2238-5E5E-2914CEA71485}"/>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633BAF93-67F3-BD5E-E6DE-A7C89AD5179E}"/>
              </a:ext>
            </a:extLst>
          </p:cNvPr>
          <p:cNvSpPr>
            <a:spLocks noGrp="1"/>
          </p:cNvSpPr>
          <p:nvPr>
            <p:ph type="sldNum" sz="quarter" idx="5"/>
          </p:nvPr>
        </p:nvSpPr>
        <p:spPr/>
        <p:txBody>
          <a:bodyPr/>
          <a:lstStyle/>
          <a:p>
            <a:fld id="{B1C2C7E2-A38D-4063-B2B8-A2A9C0F33D9F}" type="slidenum">
              <a:rPr lang="en-IE" smtClean="0"/>
              <a:t>5</a:t>
            </a:fld>
            <a:endParaRPr lang="en-IE"/>
          </a:p>
        </p:txBody>
      </p:sp>
    </p:spTree>
    <p:extLst>
      <p:ext uri="{BB962C8B-B14F-4D97-AF65-F5344CB8AC3E}">
        <p14:creationId xmlns:p14="http://schemas.microsoft.com/office/powerpoint/2010/main" val="3047096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22222"/>
                </a:solidFill>
                <a:effectLst/>
                <a:latin typeface="Arial" panose="020B0604020202020204" pitchFamily="34" charset="0"/>
              </a:rPr>
              <a:t>Janjanam</a:t>
            </a:r>
            <a:r>
              <a:rPr lang="en-US" b="0" i="0" dirty="0">
                <a:solidFill>
                  <a:srgbClr val="222222"/>
                </a:solidFill>
                <a:effectLst/>
                <a:latin typeface="Arial" panose="020B0604020202020204" pitchFamily="34" charset="0"/>
              </a:rPr>
              <a:t>, D., Ganesh, B. and </a:t>
            </a:r>
            <a:r>
              <a:rPr lang="en-US" b="0" i="0" dirty="0" err="1">
                <a:solidFill>
                  <a:srgbClr val="222222"/>
                </a:solidFill>
                <a:effectLst/>
                <a:latin typeface="Arial" panose="020B0604020202020204" pitchFamily="34" charset="0"/>
              </a:rPr>
              <a:t>Manjunatha</a:t>
            </a:r>
            <a:r>
              <a:rPr lang="en-US" b="0" i="0" dirty="0">
                <a:solidFill>
                  <a:srgbClr val="222222"/>
                </a:solidFill>
                <a:effectLst/>
                <a:latin typeface="Arial" panose="020B0604020202020204" pitchFamily="34" charset="0"/>
              </a:rPr>
              <a:t>, L. (2021)  “Design of an Expert System Architecture: An Overview”. In </a:t>
            </a:r>
            <a:r>
              <a:rPr lang="en-US" b="0" i="1" dirty="0">
                <a:solidFill>
                  <a:srgbClr val="222222"/>
                </a:solidFill>
                <a:effectLst/>
                <a:latin typeface="Arial" panose="020B0604020202020204" pitchFamily="34" charset="0"/>
              </a:rPr>
              <a:t>Journal of Physics: Conference Series</a:t>
            </a:r>
            <a:r>
              <a:rPr lang="en-US" b="0" i="0" dirty="0">
                <a:solidFill>
                  <a:srgbClr val="222222"/>
                </a:solidFill>
                <a:effectLst/>
                <a:latin typeface="Arial" panose="020B0604020202020204" pitchFamily="34" charset="0"/>
              </a:rPr>
              <a:t> (Vol. 1767, No. 1, p. 012036). IOP Publishing.</a:t>
            </a:r>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6</a:t>
            </a:fld>
            <a:endParaRPr lang="en-IE"/>
          </a:p>
        </p:txBody>
      </p:sp>
    </p:spTree>
    <p:extLst>
      <p:ext uri="{BB962C8B-B14F-4D97-AF65-F5344CB8AC3E}">
        <p14:creationId xmlns:p14="http://schemas.microsoft.com/office/powerpoint/2010/main" val="427651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9B98F-F7E1-048F-F6E5-E080D84938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75A390-FC5D-113F-F18D-894D4925D5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573A12-F7F5-1973-4CF5-42F65EAB2075}"/>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C4E146DB-B1C5-A6A4-5BD3-D99B527F3170}"/>
              </a:ext>
            </a:extLst>
          </p:cNvPr>
          <p:cNvSpPr>
            <a:spLocks noGrp="1"/>
          </p:cNvSpPr>
          <p:nvPr>
            <p:ph type="sldNum" sz="quarter" idx="5"/>
          </p:nvPr>
        </p:nvSpPr>
        <p:spPr/>
        <p:txBody>
          <a:bodyPr/>
          <a:lstStyle/>
          <a:p>
            <a:fld id="{B1C2C7E2-A38D-4063-B2B8-A2A9C0F33D9F}" type="slidenum">
              <a:rPr lang="en-IE" smtClean="0"/>
              <a:t>7</a:t>
            </a:fld>
            <a:endParaRPr lang="en-IE"/>
          </a:p>
        </p:txBody>
      </p:sp>
    </p:spTree>
    <p:extLst>
      <p:ext uri="{BB962C8B-B14F-4D97-AF65-F5344CB8AC3E}">
        <p14:creationId xmlns:p14="http://schemas.microsoft.com/office/powerpoint/2010/main" val="4042374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3E1B5-C62E-A384-61A1-037040CCCE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84AF80-C1DB-0FFC-BDB1-AD528B41FC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0C5B3B-FED2-2662-45FC-0A26A4549BEB}"/>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A5D0558D-DAA2-613B-37F1-A1D3C0D7FCB0}"/>
              </a:ext>
            </a:extLst>
          </p:cNvPr>
          <p:cNvSpPr>
            <a:spLocks noGrp="1"/>
          </p:cNvSpPr>
          <p:nvPr>
            <p:ph type="sldNum" sz="quarter" idx="5"/>
          </p:nvPr>
        </p:nvSpPr>
        <p:spPr/>
        <p:txBody>
          <a:bodyPr/>
          <a:lstStyle/>
          <a:p>
            <a:fld id="{B1C2C7E2-A38D-4063-B2B8-A2A9C0F33D9F}" type="slidenum">
              <a:rPr lang="en-IE" smtClean="0"/>
              <a:t>8</a:t>
            </a:fld>
            <a:endParaRPr lang="en-IE"/>
          </a:p>
        </p:txBody>
      </p:sp>
    </p:spTree>
    <p:extLst>
      <p:ext uri="{BB962C8B-B14F-4D97-AF65-F5344CB8AC3E}">
        <p14:creationId xmlns:p14="http://schemas.microsoft.com/office/powerpoint/2010/main" val="862392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1F8DE-367E-8FDF-D8EF-872CF6A05C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6603DE-EDBC-E9AA-C0FE-650A1CC7B9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BDB356-BB1E-84AF-3609-9E06D299BF6C}"/>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A49ECB91-B808-4387-057A-15726AF3D611}"/>
              </a:ext>
            </a:extLst>
          </p:cNvPr>
          <p:cNvSpPr>
            <a:spLocks noGrp="1"/>
          </p:cNvSpPr>
          <p:nvPr>
            <p:ph type="sldNum" sz="quarter" idx="5"/>
          </p:nvPr>
        </p:nvSpPr>
        <p:spPr/>
        <p:txBody>
          <a:bodyPr/>
          <a:lstStyle/>
          <a:p>
            <a:fld id="{B1C2C7E2-A38D-4063-B2B8-A2A9C0F33D9F}" type="slidenum">
              <a:rPr lang="en-IE" smtClean="0"/>
              <a:t>9</a:t>
            </a:fld>
            <a:endParaRPr lang="en-IE"/>
          </a:p>
        </p:txBody>
      </p:sp>
    </p:spTree>
    <p:extLst>
      <p:ext uri="{BB962C8B-B14F-4D97-AF65-F5344CB8AC3E}">
        <p14:creationId xmlns:p14="http://schemas.microsoft.com/office/powerpoint/2010/main" val="1291544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17537-139B-65C9-6D94-2C1E6E349D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F53063-8119-277D-1FDC-C8A203614A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CE2441-8692-0567-2876-ED5F1C253840}"/>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1D3A23D0-C911-EF03-0044-F6833608FBB0}"/>
              </a:ext>
            </a:extLst>
          </p:cNvPr>
          <p:cNvSpPr>
            <a:spLocks noGrp="1"/>
          </p:cNvSpPr>
          <p:nvPr>
            <p:ph type="sldNum" sz="quarter" idx="5"/>
          </p:nvPr>
        </p:nvSpPr>
        <p:spPr/>
        <p:txBody>
          <a:bodyPr/>
          <a:lstStyle/>
          <a:p>
            <a:fld id="{B1C2C7E2-A38D-4063-B2B8-A2A9C0F33D9F}" type="slidenum">
              <a:rPr lang="en-IE" smtClean="0"/>
              <a:t>10</a:t>
            </a:fld>
            <a:endParaRPr lang="en-IE"/>
          </a:p>
        </p:txBody>
      </p:sp>
    </p:spTree>
    <p:extLst>
      <p:ext uri="{BB962C8B-B14F-4D97-AF65-F5344CB8AC3E}">
        <p14:creationId xmlns:p14="http://schemas.microsoft.com/office/powerpoint/2010/main" val="910733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E44BE-DB8B-60FB-A95E-4B225FACB1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F568B6-0E57-06FF-3D32-5D30642957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8243F6-D81A-E2C2-FAC5-55FA2E63BDB7}"/>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75888C93-18F4-63D0-9BAB-ED47FAA95A74}"/>
              </a:ext>
            </a:extLst>
          </p:cNvPr>
          <p:cNvSpPr>
            <a:spLocks noGrp="1"/>
          </p:cNvSpPr>
          <p:nvPr>
            <p:ph type="sldNum" sz="quarter" idx="5"/>
          </p:nvPr>
        </p:nvSpPr>
        <p:spPr/>
        <p:txBody>
          <a:bodyPr/>
          <a:lstStyle/>
          <a:p>
            <a:fld id="{B1C2C7E2-A38D-4063-B2B8-A2A9C0F33D9F}" type="slidenum">
              <a:rPr lang="en-IE" smtClean="0"/>
              <a:t>11</a:t>
            </a:fld>
            <a:endParaRPr lang="en-IE"/>
          </a:p>
        </p:txBody>
      </p:sp>
    </p:spTree>
    <p:extLst>
      <p:ext uri="{BB962C8B-B14F-4D97-AF65-F5344CB8AC3E}">
        <p14:creationId xmlns:p14="http://schemas.microsoft.com/office/powerpoint/2010/main" val="4225708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BEEFD-A555-F895-344B-07308C4C84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F8DEB5-F45E-193F-5E3A-07791CCA66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EB5D45-C992-124F-11BA-6EF8C3B5C4CE}"/>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DC63A767-7AE3-ECF5-0AFE-63838A756E2B}"/>
              </a:ext>
            </a:extLst>
          </p:cNvPr>
          <p:cNvSpPr>
            <a:spLocks noGrp="1"/>
          </p:cNvSpPr>
          <p:nvPr>
            <p:ph type="sldNum" sz="quarter" idx="5"/>
          </p:nvPr>
        </p:nvSpPr>
        <p:spPr/>
        <p:txBody>
          <a:bodyPr/>
          <a:lstStyle/>
          <a:p>
            <a:fld id="{B1C2C7E2-A38D-4063-B2B8-A2A9C0F33D9F}" type="slidenum">
              <a:rPr lang="en-IE" smtClean="0"/>
              <a:t>12</a:t>
            </a:fld>
            <a:endParaRPr lang="en-IE"/>
          </a:p>
        </p:txBody>
      </p:sp>
    </p:spTree>
    <p:extLst>
      <p:ext uri="{BB962C8B-B14F-4D97-AF65-F5344CB8AC3E}">
        <p14:creationId xmlns:p14="http://schemas.microsoft.com/office/powerpoint/2010/main" val="315455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EE9AF-CB4E-EE88-5C28-8EB9AAB710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0BB4D08C-F61A-80AE-7741-CA98AFCF9B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C0183A9A-B9B6-6821-F14F-2337B51145A7}"/>
              </a:ext>
            </a:extLst>
          </p:cNvPr>
          <p:cNvSpPr>
            <a:spLocks noGrp="1"/>
          </p:cNvSpPr>
          <p:nvPr>
            <p:ph type="dt" sz="half" idx="10"/>
          </p:nvPr>
        </p:nvSpPr>
        <p:spPr/>
        <p:txBody>
          <a:bodyPr/>
          <a:lstStyle/>
          <a:p>
            <a:fld id="{F24DC863-B66C-4FC5-96B9-3A86DF010AD4}" type="datetimeFigureOut">
              <a:rPr lang="en-IE" smtClean="0"/>
              <a:t>05/11/2024</a:t>
            </a:fld>
            <a:endParaRPr lang="en-IE"/>
          </a:p>
        </p:txBody>
      </p:sp>
      <p:sp>
        <p:nvSpPr>
          <p:cNvPr id="5" name="Footer Placeholder 4">
            <a:extLst>
              <a:ext uri="{FF2B5EF4-FFF2-40B4-BE49-F238E27FC236}">
                <a16:creationId xmlns:a16="http://schemas.microsoft.com/office/drawing/2014/main" id="{32B2CE58-3173-252F-260B-EC2EF33A7F3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96570B4-1859-3CD3-EDA4-518EAE7552BE}"/>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1035558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35B57-75F7-399E-31FD-28CAB1B89147}"/>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14668199-5870-B66C-926B-270A2D8469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42EBC15-D4B2-AAD8-0938-F2C4DADB4B92}"/>
              </a:ext>
            </a:extLst>
          </p:cNvPr>
          <p:cNvSpPr>
            <a:spLocks noGrp="1"/>
          </p:cNvSpPr>
          <p:nvPr>
            <p:ph type="dt" sz="half" idx="10"/>
          </p:nvPr>
        </p:nvSpPr>
        <p:spPr/>
        <p:txBody>
          <a:bodyPr/>
          <a:lstStyle/>
          <a:p>
            <a:fld id="{F24DC863-B66C-4FC5-96B9-3A86DF010AD4}" type="datetimeFigureOut">
              <a:rPr lang="en-IE" smtClean="0"/>
              <a:t>05/11/2024</a:t>
            </a:fld>
            <a:endParaRPr lang="en-IE"/>
          </a:p>
        </p:txBody>
      </p:sp>
      <p:sp>
        <p:nvSpPr>
          <p:cNvPr id="5" name="Footer Placeholder 4">
            <a:extLst>
              <a:ext uri="{FF2B5EF4-FFF2-40B4-BE49-F238E27FC236}">
                <a16:creationId xmlns:a16="http://schemas.microsoft.com/office/drawing/2014/main" id="{FE47BD26-DB71-E532-1542-6B4C4B9AFCC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20D9F2C-B24E-A7E0-3E88-AF76A59E3797}"/>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6061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1D2C0F-6950-3416-5867-405851228DA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65C8154C-47C0-3699-E0FC-70750124A6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ED38D0F-3412-EBE4-A19C-6035AD570377}"/>
              </a:ext>
            </a:extLst>
          </p:cNvPr>
          <p:cNvSpPr>
            <a:spLocks noGrp="1"/>
          </p:cNvSpPr>
          <p:nvPr>
            <p:ph type="dt" sz="half" idx="10"/>
          </p:nvPr>
        </p:nvSpPr>
        <p:spPr/>
        <p:txBody>
          <a:bodyPr/>
          <a:lstStyle/>
          <a:p>
            <a:fld id="{F24DC863-B66C-4FC5-96B9-3A86DF010AD4}" type="datetimeFigureOut">
              <a:rPr lang="en-IE" smtClean="0"/>
              <a:t>05/11/2024</a:t>
            </a:fld>
            <a:endParaRPr lang="en-IE"/>
          </a:p>
        </p:txBody>
      </p:sp>
      <p:sp>
        <p:nvSpPr>
          <p:cNvPr id="5" name="Footer Placeholder 4">
            <a:extLst>
              <a:ext uri="{FF2B5EF4-FFF2-40B4-BE49-F238E27FC236}">
                <a16:creationId xmlns:a16="http://schemas.microsoft.com/office/drawing/2014/main" id="{724D3C96-66D3-A8D0-30D3-8F7062AA873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D674B9E-37F7-ED0E-84FF-6984E429D60C}"/>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1699983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6B02B-26AF-E9E1-1174-B811F5FB0F6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51CFC42-8B6F-4745-547F-C2A5A01EEA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23B5CC2-4BE5-431A-4605-08DF5833B6BD}"/>
              </a:ext>
            </a:extLst>
          </p:cNvPr>
          <p:cNvSpPr>
            <a:spLocks noGrp="1"/>
          </p:cNvSpPr>
          <p:nvPr>
            <p:ph type="dt" sz="half" idx="10"/>
          </p:nvPr>
        </p:nvSpPr>
        <p:spPr/>
        <p:txBody>
          <a:bodyPr/>
          <a:lstStyle/>
          <a:p>
            <a:fld id="{F24DC863-B66C-4FC5-96B9-3A86DF010AD4}" type="datetimeFigureOut">
              <a:rPr lang="en-IE" smtClean="0"/>
              <a:t>05/11/2024</a:t>
            </a:fld>
            <a:endParaRPr lang="en-IE"/>
          </a:p>
        </p:txBody>
      </p:sp>
      <p:sp>
        <p:nvSpPr>
          <p:cNvPr id="5" name="Footer Placeholder 4">
            <a:extLst>
              <a:ext uri="{FF2B5EF4-FFF2-40B4-BE49-F238E27FC236}">
                <a16:creationId xmlns:a16="http://schemas.microsoft.com/office/drawing/2014/main" id="{11D67125-C2D6-8B9E-650B-20440F009B6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D56BF08-11C9-0FB1-BD64-882300DA0EFC}"/>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733159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C74C3-46B9-F784-5865-4B526A7A4F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AD65F51D-80E1-EA89-2F25-7020EC18E1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0C3407-73E5-88DB-8CDF-35D503E68DBB}"/>
              </a:ext>
            </a:extLst>
          </p:cNvPr>
          <p:cNvSpPr>
            <a:spLocks noGrp="1"/>
          </p:cNvSpPr>
          <p:nvPr>
            <p:ph type="dt" sz="half" idx="10"/>
          </p:nvPr>
        </p:nvSpPr>
        <p:spPr/>
        <p:txBody>
          <a:bodyPr/>
          <a:lstStyle/>
          <a:p>
            <a:fld id="{F24DC863-B66C-4FC5-96B9-3A86DF010AD4}" type="datetimeFigureOut">
              <a:rPr lang="en-IE" smtClean="0"/>
              <a:t>05/11/2024</a:t>
            </a:fld>
            <a:endParaRPr lang="en-IE"/>
          </a:p>
        </p:txBody>
      </p:sp>
      <p:sp>
        <p:nvSpPr>
          <p:cNvPr id="5" name="Footer Placeholder 4">
            <a:extLst>
              <a:ext uri="{FF2B5EF4-FFF2-40B4-BE49-F238E27FC236}">
                <a16:creationId xmlns:a16="http://schemas.microsoft.com/office/drawing/2014/main" id="{B83A6CF5-03BE-E2C4-C11E-0BFF2BBFD2F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119FC19-9A45-0B1B-0DB1-9F8B38E0DE83}"/>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2523745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51B4-77E4-F39D-FECB-E7B05645E641}"/>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5A627BCA-3664-E016-E1A3-957780EB66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20F62FD9-C230-46DA-D1B2-549D6C2640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8B748F1C-3DAD-B1CD-C2BE-51807BE1658F}"/>
              </a:ext>
            </a:extLst>
          </p:cNvPr>
          <p:cNvSpPr>
            <a:spLocks noGrp="1"/>
          </p:cNvSpPr>
          <p:nvPr>
            <p:ph type="dt" sz="half" idx="10"/>
          </p:nvPr>
        </p:nvSpPr>
        <p:spPr/>
        <p:txBody>
          <a:bodyPr/>
          <a:lstStyle/>
          <a:p>
            <a:fld id="{F24DC863-B66C-4FC5-96B9-3A86DF010AD4}" type="datetimeFigureOut">
              <a:rPr lang="en-IE" smtClean="0"/>
              <a:t>05/11/2024</a:t>
            </a:fld>
            <a:endParaRPr lang="en-IE"/>
          </a:p>
        </p:txBody>
      </p:sp>
      <p:sp>
        <p:nvSpPr>
          <p:cNvPr id="6" name="Footer Placeholder 5">
            <a:extLst>
              <a:ext uri="{FF2B5EF4-FFF2-40B4-BE49-F238E27FC236}">
                <a16:creationId xmlns:a16="http://schemas.microsoft.com/office/drawing/2014/main" id="{727643EF-492E-494C-1A99-6FC8D3BE10B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8EBEE717-EA5E-0EEF-174A-C8A30EE61EDD}"/>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2219968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A6395-9ADD-B42E-A338-D2790D69A660}"/>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856D0227-C4EC-4537-0A8B-0B7797CD2A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B1F779-1EE1-6B90-B8A2-72DD766FBE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8D693EAC-9EC9-B849-0F91-48A7134EC2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A108FB-7A92-128F-427C-998EFCD3B6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C3C36E0C-B793-7C31-E2D8-21B4F7B93E0C}"/>
              </a:ext>
            </a:extLst>
          </p:cNvPr>
          <p:cNvSpPr>
            <a:spLocks noGrp="1"/>
          </p:cNvSpPr>
          <p:nvPr>
            <p:ph type="dt" sz="half" idx="10"/>
          </p:nvPr>
        </p:nvSpPr>
        <p:spPr/>
        <p:txBody>
          <a:bodyPr/>
          <a:lstStyle/>
          <a:p>
            <a:fld id="{F24DC863-B66C-4FC5-96B9-3A86DF010AD4}" type="datetimeFigureOut">
              <a:rPr lang="en-IE" smtClean="0"/>
              <a:t>05/11/2024</a:t>
            </a:fld>
            <a:endParaRPr lang="en-IE"/>
          </a:p>
        </p:txBody>
      </p:sp>
      <p:sp>
        <p:nvSpPr>
          <p:cNvPr id="8" name="Footer Placeholder 7">
            <a:extLst>
              <a:ext uri="{FF2B5EF4-FFF2-40B4-BE49-F238E27FC236}">
                <a16:creationId xmlns:a16="http://schemas.microsoft.com/office/drawing/2014/main" id="{C65F26B4-AEEE-FF59-05CB-E4743B0EE4EF}"/>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DDC149E3-1A65-CCBC-C207-D020D717EC5E}"/>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1302714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853C1-3CC5-D644-1012-62F9210A3E95}"/>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74C63773-A2DC-6B41-49F0-12AD01E2623C}"/>
              </a:ext>
            </a:extLst>
          </p:cNvPr>
          <p:cNvSpPr>
            <a:spLocks noGrp="1"/>
          </p:cNvSpPr>
          <p:nvPr>
            <p:ph type="dt" sz="half" idx="10"/>
          </p:nvPr>
        </p:nvSpPr>
        <p:spPr/>
        <p:txBody>
          <a:bodyPr/>
          <a:lstStyle/>
          <a:p>
            <a:fld id="{F24DC863-B66C-4FC5-96B9-3A86DF010AD4}" type="datetimeFigureOut">
              <a:rPr lang="en-IE" smtClean="0"/>
              <a:t>05/11/2024</a:t>
            </a:fld>
            <a:endParaRPr lang="en-IE"/>
          </a:p>
        </p:txBody>
      </p:sp>
      <p:sp>
        <p:nvSpPr>
          <p:cNvPr id="4" name="Footer Placeholder 3">
            <a:extLst>
              <a:ext uri="{FF2B5EF4-FFF2-40B4-BE49-F238E27FC236}">
                <a16:creationId xmlns:a16="http://schemas.microsoft.com/office/drawing/2014/main" id="{30115FB4-F025-1861-EEC7-3846A55153A2}"/>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4B9E412A-D779-7962-379C-4F39A892F143}"/>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4242869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C6BDB6-3799-0EF9-CC27-F240BB46D8D1}"/>
              </a:ext>
            </a:extLst>
          </p:cNvPr>
          <p:cNvSpPr>
            <a:spLocks noGrp="1"/>
          </p:cNvSpPr>
          <p:nvPr>
            <p:ph type="dt" sz="half" idx="10"/>
          </p:nvPr>
        </p:nvSpPr>
        <p:spPr/>
        <p:txBody>
          <a:bodyPr/>
          <a:lstStyle/>
          <a:p>
            <a:fld id="{F24DC863-B66C-4FC5-96B9-3A86DF010AD4}" type="datetimeFigureOut">
              <a:rPr lang="en-IE" smtClean="0"/>
              <a:t>05/11/2024</a:t>
            </a:fld>
            <a:endParaRPr lang="en-IE"/>
          </a:p>
        </p:txBody>
      </p:sp>
      <p:sp>
        <p:nvSpPr>
          <p:cNvPr id="3" name="Footer Placeholder 2">
            <a:extLst>
              <a:ext uri="{FF2B5EF4-FFF2-40B4-BE49-F238E27FC236}">
                <a16:creationId xmlns:a16="http://schemas.microsoft.com/office/drawing/2014/main" id="{E74B176B-A92E-903B-E822-5FB20C37CBBF}"/>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309CE636-69D9-09BE-8DE1-DC3E0F2AF0F4}"/>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2330050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83AA0-483C-A4FF-5D38-2B97CD6BA9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44E1571-B5B0-0165-0DFD-D0CAD612B6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4348F883-05C0-35AE-F0EC-F9D4E6749D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05053-6687-8318-11D7-C627B9D47963}"/>
              </a:ext>
            </a:extLst>
          </p:cNvPr>
          <p:cNvSpPr>
            <a:spLocks noGrp="1"/>
          </p:cNvSpPr>
          <p:nvPr>
            <p:ph type="dt" sz="half" idx="10"/>
          </p:nvPr>
        </p:nvSpPr>
        <p:spPr/>
        <p:txBody>
          <a:bodyPr/>
          <a:lstStyle/>
          <a:p>
            <a:fld id="{F24DC863-B66C-4FC5-96B9-3A86DF010AD4}" type="datetimeFigureOut">
              <a:rPr lang="en-IE" smtClean="0"/>
              <a:t>05/11/2024</a:t>
            </a:fld>
            <a:endParaRPr lang="en-IE"/>
          </a:p>
        </p:txBody>
      </p:sp>
      <p:sp>
        <p:nvSpPr>
          <p:cNvPr id="6" name="Footer Placeholder 5">
            <a:extLst>
              <a:ext uri="{FF2B5EF4-FFF2-40B4-BE49-F238E27FC236}">
                <a16:creationId xmlns:a16="http://schemas.microsoft.com/office/drawing/2014/main" id="{26585E4C-2476-CD78-0AD1-D2FCAD013DE9}"/>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AF9B0D3E-3090-4468-7777-204950B31481}"/>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4260772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A904F-85E9-31FC-A396-692D618CB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8033398C-87A3-163F-29AF-4B781DE83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358144A1-B476-26F1-0EEA-A0D3AF1BE1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4786B3-D58F-E65E-5B74-9B4DE547B5CF}"/>
              </a:ext>
            </a:extLst>
          </p:cNvPr>
          <p:cNvSpPr>
            <a:spLocks noGrp="1"/>
          </p:cNvSpPr>
          <p:nvPr>
            <p:ph type="dt" sz="half" idx="10"/>
          </p:nvPr>
        </p:nvSpPr>
        <p:spPr/>
        <p:txBody>
          <a:bodyPr/>
          <a:lstStyle/>
          <a:p>
            <a:fld id="{F24DC863-B66C-4FC5-96B9-3A86DF010AD4}" type="datetimeFigureOut">
              <a:rPr lang="en-IE" smtClean="0"/>
              <a:t>05/11/2024</a:t>
            </a:fld>
            <a:endParaRPr lang="en-IE"/>
          </a:p>
        </p:txBody>
      </p:sp>
      <p:sp>
        <p:nvSpPr>
          <p:cNvPr id="6" name="Footer Placeholder 5">
            <a:extLst>
              <a:ext uri="{FF2B5EF4-FFF2-40B4-BE49-F238E27FC236}">
                <a16:creationId xmlns:a16="http://schemas.microsoft.com/office/drawing/2014/main" id="{3B3CFA7B-DACE-17A9-D39A-985F54F9232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C25BF574-C76A-7999-7ED6-8B9427F5CB82}"/>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412661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D7BCDB-7CBC-DC52-E897-259036FE8F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CA67DEE-52B2-9CC7-172E-DB1FC673CE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0821748-92A0-ADBE-1DC3-E2798FD6F9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4DC863-B66C-4FC5-96B9-3A86DF010AD4}" type="datetimeFigureOut">
              <a:rPr lang="en-IE" smtClean="0"/>
              <a:t>05/11/2024</a:t>
            </a:fld>
            <a:endParaRPr lang="en-IE"/>
          </a:p>
        </p:txBody>
      </p:sp>
      <p:sp>
        <p:nvSpPr>
          <p:cNvPr id="5" name="Footer Placeholder 4">
            <a:extLst>
              <a:ext uri="{FF2B5EF4-FFF2-40B4-BE49-F238E27FC236}">
                <a16:creationId xmlns:a16="http://schemas.microsoft.com/office/drawing/2014/main" id="{02ED10C2-19DB-A478-DEE3-275BDB9B17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FA923352-AA13-538B-36A7-B2D68CDF11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FF706D-7C50-4936-B8D2-9F22EBB71AE0}" type="slidenum">
              <a:rPr lang="en-IE" smtClean="0"/>
              <a:t>‹#›</a:t>
            </a:fld>
            <a:endParaRPr lang="en-IE"/>
          </a:p>
        </p:txBody>
      </p:sp>
    </p:spTree>
    <p:extLst>
      <p:ext uri="{BB962C8B-B14F-4D97-AF65-F5344CB8AC3E}">
        <p14:creationId xmlns:p14="http://schemas.microsoft.com/office/powerpoint/2010/main" val="3735153791"/>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jpeg"/><Relationship Id="rId4" Type="http://schemas.openxmlformats.org/officeDocument/2006/relationships/image" Target="../media/image11.jpeg"/></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gif"/></Relationships>
</file>

<file path=ppt/slides/_rels/slide6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25.jpeg"/></Relationships>
</file>

<file path=ppt/slides/_rels/slide9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Video 5" descr="Open Field With Satellite Dish">
            <a:extLst>
              <a:ext uri="{FF2B5EF4-FFF2-40B4-BE49-F238E27FC236}">
                <a16:creationId xmlns:a16="http://schemas.microsoft.com/office/drawing/2014/main" id="{F384544F-EFD7-7E36-D322-E2DFAA20DE5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22"/>
            <a:ext cx="12191977" cy="6858022"/>
          </a:xfrm>
          <a:prstGeom prst="rect">
            <a:avLst/>
          </a:prstGeom>
        </p:spPr>
      </p:pic>
      <p:sp>
        <p:nvSpPr>
          <p:cNvPr id="2" name="Title 1">
            <a:extLst>
              <a:ext uri="{FF2B5EF4-FFF2-40B4-BE49-F238E27FC236}">
                <a16:creationId xmlns:a16="http://schemas.microsoft.com/office/drawing/2014/main" id="{2AFAF802-1FD5-1E70-940A-2DF641692805}"/>
              </a:ext>
            </a:extLst>
          </p:cNvPr>
          <p:cNvSpPr>
            <a:spLocks noGrp="1"/>
          </p:cNvSpPr>
          <p:nvPr>
            <p:ph type="ctrTitle"/>
          </p:nvPr>
        </p:nvSpPr>
        <p:spPr>
          <a:xfrm>
            <a:off x="643466" y="643467"/>
            <a:ext cx="10579705" cy="3569242"/>
          </a:xfrm>
        </p:spPr>
        <p:txBody>
          <a:bodyPr anchor="t">
            <a:normAutofit/>
          </a:bodyPr>
          <a:lstStyle/>
          <a:p>
            <a:pPr algn="l"/>
            <a:r>
              <a:rPr lang="en-IE" sz="5200" b="1" dirty="0"/>
              <a:t>Expert Systems: In Detail</a:t>
            </a:r>
          </a:p>
        </p:txBody>
      </p:sp>
      <p:sp>
        <p:nvSpPr>
          <p:cNvPr id="3" name="Subtitle 2">
            <a:extLst>
              <a:ext uri="{FF2B5EF4-FFF2-40B4-BE49-F238E27FC236}">
                <a16:creationId xmlns:a16="http://schemas.microsoft.com/office/drawing/2014/main" id="{35C6E67C-6691-6E69-516C-2202AB658EDF}"/>
              </a:ext>
            </a:extLst>
          </p:cNvPr>
          <p:cNvSpPr>
            <a:spLocks noGrp="1"/>
          </p:cNvSpPr>
          <p:nvPr>
            <p:ph type="subTitle" idx="1"/>
          </p:nvPr>
        </p:nvSpPr>
        <p:spPr>
          <a:xfrm>
            <a:off x="741437" y="1639061"/>
            <a:ext cx="5449479" cy="1578054"/>
          </a:xfrm>
        </p:spPr>
        <p:txBody>
          <a:bodyPr anchor="b">
            <a:normAutofit/>
          </a:bodyPr>
          <a:lstStyle/>
          <a:p>
            <a:pPr algn="l"/>
            <a:endParaRPr lang="en-IE" sz="3200" b="1" dirty="0"/>
          </a:p>
          <a:p>
            <a:pPr algn="l"/>
            <a:r>
              <a:rPr lang="en-IE" sz="3200" b="1" i="1" dirty="0"/>
              <a:t>Damian Gordon</a:t>
            </a:r>
          </a:p>
        </p:txBody>
      </p:sp>
    </p:spTree>
    <p:extLst>
      <p:ext uri="{BB962C8B-B14F-4D97-AF65-F5344CB8AC3E}">
        <p14:creationId xmlns:p14="http://schemas.microsoft.com/office/powerpoint/2010/main" val="194146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F7CE3-F7E6-44BA-652C-3E930B41E211}"/>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71AEBBBA-F2C7-9070-1CE9-17BCEE27DF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438E100-4EB6-F97B-9E39-3FEB02DB6F70}"/>
              </a:ext>
            </a:extLst>
          </p:cNvPr>
          <p:cNvSpPr>
            <a:spLocks noGrp="1"/>
          </p:cNvSpPr>
          <p:nvPr>
            <p:ph type="title"/>
          </p:nvPr>
        </p:nvSpPr>
        <p:spPr/>
        <p:txBody>
          <a:bodyPr/>
          <a:lstStyle/>
          <a:p>
            <a:r>
              <a:rPr lang="en-IE" dirty="0"/>
              <a:t>Expert Systems</a:t>
            </a:r>
          </a:p>
        </p:txBody>
      </p:sp>
      <p:pic>
        <p:nvPicPr>
          <p:cNvPr id="1028" name="Picture 4" descr="Computer, device, engineer, female, laptop, user, worker icon - Download on  Iconfinder">
            <a:extLst>
              <a:ext uri="{FF2B5EF4-FFF2-40B4-BE49-F238E27FC236}">
                <a16:creationId xmlns:a16="http://schemas.microsoft.com/office/drawing/2014/main" id="{B4D44DF2-7072-B9A9-BCDA-665382FCDC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029" y="2383972"/>
            <a:ext cx="3222171" cy="3222171"/>
          </a:xfrm>
          <a:prstGeom prst="rect">
            <a:avLst/>
          </a:prstGeom>
          <a:noFill/>
          <a:extLst>
            <a:ext uri="{909E8E84-426E-40DD-AFC4-6F175D3DCCD1}">
              <a14:hiddenFill xmlns:a14="http://schemas.microsoft.com/office/drawing/2010/main">
                <a:solidFill>
                  <a:srgbClr val="FFFFFF"/>
                </a:solidFill>
              </a14:hiddenFill>
            </a:ext>
          </a:extLst>
        </p:spPr>
      </p:pic>
      <p:sp>
        <p:nvSpPr>
          <p:cNvPr id="6" name="Frame 5">
            <a:extLst>
              <a:ext uri="{FF2B5EF4-FFF2-40B4-BE49-F238E27FC236}">
                <a16:creationId xmlns:a16="http://schemas.microsoft.com/office/drawing/2014/main" id="{E48E20BA-0FF0-293B-B788-DF4190E2DED6}"/>
              </a:ext>
            </a:extLst>
          </p:cNvPr>
          <p:cNvSpPr/>
          <p:nvPr/>
        </p:nvSpPr>
        <p:spPr>
          <a:xfrm>
            <a:off x="4027713" y="2307770"/>
            <a:ext cx="6749143" cy="3331029"/>
          </a:xfrm>
          <a:prstGeom prst="frame">
            <a:avLst>
              <a:gd name="adj1" fmla="val 1642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Expert System</a:t>
            </a: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IE" dirty="0">
              <a:solidFill>
                <a:schemeClr val="tx1"/>
              </a:solidFill>
            </a:endParaRPr>
          </a:p>
        </p:txBody>
      </p:sp>
      <p:sp>
        <p:nvSpPr>
          <p:cNvPr id="11" name="Rectangle: Rounded Corners 10">
            <a:extLst>
              <a:ext uri="{FF2B5EF4-FFF2-40B4-BE49-F238E27FC236}">
                <a16:creationId xmlns:a16="http://schemas.microsoft.com/office/drawing/2014/main" id="{2F6F6CF6-621D-B06B-22E7-3271A299DEC6}"/>
              </a:ext>
            </a:extLst>
          </p:cNvPr>
          <p:cNvSpPr/>
          <p:nvPr/>
        </p:nvSpPr>
        <p:spPr>
          <a:xfrm>
            <a:off x="4735284" y="3178629"/>
            <a:ext cx="1676400" cy="1621971"/>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User</a:t>
            </a:r>
          </a:p>
          <a:p>
            <a:pPr algn="ctr"/>
            <a:r>
              <a:rPr lang="en-US" sz="2400" b="1" dirty="0"/>
              <a:t>Interface</a:t>
            </a:r>
            <a:endParaRPr lang="en-IE" sz="2400" b="1" dirty="0"/>
          </a:p>
        </p:txBody>
      </p:sp>
      <p:sp>
        <p:nvSpPr>
          <p:cNvPr id="12" name="Arrow: Right 11">
            <a:extLst>
              <a:ext uri="{FF2B5EF4-FFF2-40B4-BE49-F238E27FC236}">
                <a16:creationId xmlns:a16="http://schemas.microsoft.com/office/drawing/2014/main" id="{5E1892A4-95E9-52CB-DC5B-3FE631E8D22C}"/>
              </a:ext>
            </a:extLst>
          </p:cNvPr>
          <p:cNvSpPr/>
          <p:nvPr/>
        </p:nvSpPr>
        <p:spPr>
          <a:xfrm>
            <a:off x="3502477" y="3546362"/>
            <a:ext cx="1578428" cy="24356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5" name="Oval 14">
            <a:extLst>
              <a:ext uri="{FF2B5EF4-FFF2-40B4-BE49-F238E27FC236}">
                <a16:creationId xmlns:a16="http://schemas.microsoft.com/office/drawing/2014/main" id="{8B3ABE69-D0CD-C65C-51D0-2E983C3C1DD3}"/>
              </a:ext>
            </a:extLst>
          </p:cNvPr>
          <p:cNvSpPr/>
          <p:nvPr/>
        </p:nvSpPr>
        <p:spPr>
          <a:xfrm>
            <a:off x="6553197" y="3178629"/>
            <a:ext cx="1676401" cy="163285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Rules</a:t>
            </a:r>
          </a:p>
          <a:p>
            <a:pPr algn="ctr"/>
            <a:r>
              <a:rPr lang="en-US" sz="2400" b="1" dirty="0"/>
              <a:t>Engine</a:t>
            </a:r>
            <a:endParaRPr lang="en-IE" sz="2400" b="1" dirty="0"/>
          </a:p>
        </p:txBody>
      </p:sp>
      <p:sp>
        <p:nvSpPr>
          <p:cNvPr id="3" name="Rectangle: Rounded Corners 2">
            <a:extLst>
              <a:ext uri="{FF2B5EF4-FFF2-40B4-BE49-F238E27FC236}">
                <a16:creationId xmlns:a16="http://schemas.microsoft.com/office/drawing/2014/main" id="{59E09329-A27D-15D4-6336-3D169B0F3D19}"/>
              </a:ext>
            </a:extLst>
          </p:cNvPr>
          <p:cNvSpPr/>
          <p:nvPr/>
        </p:nvSpPr>
        <p:spPr>
          <a:xfrm>
            <a:off x="8430985" y="3124199"/>
            <a:ext cx="1676400" cy="1621971"/>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Knowledge</a:t>
            </a:r>
          </a:p>
          <a:p>
            <a:pPr algn="ctr"/>
            <a:r>
              <a:rPr lang="en-US" sz="2000" b="1" dirty="0"/>
              <a:t>Base</a:t>
            </a:r>
            <a:endParaRPr lang="en-IE" sz="2000" b="1" dirty="0"/>
          </a:p>
        </p:txBody>
      </p:sp>
      <p:sp>
        <p:nvSpPr>
          <p:cNvPr id="4" name="Arrow: Right 3">
            <a:extLst>
              <a:ext uri="{FF2B5EF4-FFF2-40B4-BE49-F238E27FC236}">
                <a16:creationId xmlns:a16="http://schemas.microsoft.com/office/drawing/2014/main" id="{75E4FB8D-105F-D2DC-BECE-D74947BEAC8E}"/>
              </a:ext>
            </a:extLst>
          </p:cNvPr>
          <p:cNvSpPr/>
          <p:nvPr/>
        </p:nvSpPr>
        <p:spPr>
          <a:xfrm rot="10800000">
            <a:off x="3480708" y="4438991"/>
            <a:ext cx="1578428" cy="24356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Arrow: Right 4">
            <a:extLst>
              <a:ext uri="{FF2B5EF4-FFF2-40B4-BE49-F238E27FC236}">
                <a16:creationId xmlns:a16="http://schemas.microsoft.com/office/drawing/2014/main" id="{CD86103F-4BAC-85D6-FCF2-E2E2DB8E7C27}"/>
              </a:ext>
            </a:extLst>
          </p:cNvPr>
          <p:cNvSpPr/>
          <p:nvPr/>
        </p:nvSpPr>
        <p:spPr>
          <a:xfrm>
            <a:off x="6115049" y="3437505"/>
            <a:ext cx="862692" cy="27452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8" name="Arrow: Right 7">
            <a:extLst>
              <a:ext uri="{FF2B5EF4-FFF2-40B4-BE49-F238E27FC236}">
                <a16:creationId xmlns:a16="http://schemas.microsoft.com/office/drawing/2014/main" id="{9B717032-BAA9-B7AD-5EAB-E0B055BBAE82}"/>
              </a:ext>
            </a:extLst>
          </p:cNvPr>
          <p:cNvSpPr/>
          <p:nvPr/>
        </p:nvSpPr>
        <p:spPr>
          <a:xfrm rot="10800000">
            <a:off x="6093280" y="4330134"/>
            <a:ext cx="862692" cy="27452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9" name="Arrow: Right 8">
            <a:extLst>
              <a:ext uri="{FF2B5EF4-FFF2-40B4-BE49-F238E27FC236}">
                <a16:creationId xmlns:a16="http://schemas.microsoft.com/office/drawing/2014/main" id="{CBA9C104-D4DF-91E9-DC8A-74363EC75223}"/>
              </a:ext>
            </a:extLst>
          </p:cNvPr>
          <p:cNvSpPr/>
          <p:nvPr/>
        </p:nvSpPr>
        <p:spPr>
          <a:xfrm rot="10800000">
            <a:off x="7858126" y="3935184"/>
            <a:ext cx="862692" cy="27452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15747983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29E91-78F2-C8F8-C894-3ADE9E17925D}"/>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1088637A-75E5-71F2-3357-29C30FFB0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B75F12A-B00B-8457-A261-BC77C9D8876F}"/>
              </a:ext>
            </a:extLst>
          </p:cNvPr>
          <p:cNvSpPr>
            <a:spLocks noGrp="1"/>
          </p:cNvSpPr>
          <p:nvPr>
            <p:ph type="title"/>
          </p:nvPr>
        </p:nvSpPr>
        <p:spPr/>
        <p:txBody>
          <a:bodyPr/>
          <a:lstStyle/>
          <a:p>
            <a:r>
              <a:rPr lang="en-IE" dirty="0"/>
              <a:t>Expert Systems</a:t>
            </a:r>
          </a:p>
        </p:txBody>
      </p:sp>
      <p:sp>
        <p:nvSpPr>
          <p:cNvPr id="3" name="Content Placeholder 2">
            <a:extLst>
              <a:ext uri="{FF2B5EF4-FFF2-40B4-BE49-F238E27FC236}">
                <a16:creationId xmlns:a16="http://schemas.microsoft.com/office/drawing/2014/main" id="{30F4F173-D70D-9AF2-D69B-2938DC392185}"/>
              </a:ext>
            </a:extLst>
          </p:cNvPr>
          <p:cNvSpPr>
            <a:spLocks noGrp="1"/>
          </p:cNvSpPr>
          <p:nvPr>
            <p:ph idx="1"/>
          </p:nvPr>
        </p:nvSpPr>
        <p:spPr>
          <a:xfrm>
            <a:off x="838200" y="1825625"/>
            <a:ext cx="6792686" cy="4667250"/>
          </a:xfrm>
        </p:spPr>
        <p:txBody>
          <a:bodyPr>
            <a:normAutofit lnSpcReduction="10000"/>
          </a:bodyPr>
          <a:lstStyle/>
          <a:p>
            <a:r>
              <a:rPr lang="en-US" b="1" dirty="0"/>
              <a:t>Name</a:t>
            </a:r>
            <a:r>
              <a:rPr lang="en-US" dirty="0"/>
              <a:t>: SHYSTER</a:t>
            </a:r>
          </a:p>
          <a:p>
            <a:r>
              <a:rPr lang="en-US" b="1" dirty="0"/>
              <a:t>Era:</a:t>
            </a:r>
            <a:r>
              <a:rPr lang="en-US" dirty="0"/>
              <a:t> 1990s</a:t>
            </a:r>
          </a:p>
          <a:p>
            <a:r>
              <a:rPr lang="en-US" b="1" dirty="0"/>
              <a:t>Field</a:t>
            </a:r>
            <a:r>
              <a:rPr lang="en-US" dirty="0"/>
              <a:t>: Legal</a:t>
            </a:r>
          </a:p>
          <a:p>
            <a:r>
              <a:rPr lang="en-US" b="1" dirty="0"/>
              <a:t>Purpose</a:t>
            </a:r>
            <a:r>
              <a:rPr lang="en-US" dirty="0"/>
              <a:t>: This Australian legal expert system was used to assist lawyers in statutory interpretation and case law analysis, helping them understand complex legal rules and precedents. SHYSTER could analyze legal language and suggest interpretations based on established principles.</a:t>
            </a:r>
          </a:p>
        </p:txBody>
      </p:sp>
      <p:pic>
        <p:nvPicPr>
          <p:cNvPr id="3074" name="Picture 2" descr="Shyster (expert system) All-Inclusive Self-Assessment - More than 660  Success Criteria, Instant Visual Insights, Comprehensive Spreadsheet  Dashboard, Auto-Prioritised for Quick Results : Amazon.co.uk: Software">
            <a:extLst>
              <a:ext uri="{FF2B5EF4-FFF2-40B4-BE49-F238E27FC236}">
                <a16:creationId xmlns:a16="http://schemas.microsoft.com/office/drawing/2014/main" id="{FFCA901D-73C7-E513-C167-F682DBC18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0885" y="1825625"/>
            <a:ext cx="3091543" cy="4635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304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B2671-8CFE-A345-B379-C77B84AE7837}"/>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1DC54233-2E05-391C-53BE-F60EC70CC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4AD880E-85FE-2B06-B1CA-840A2F6D4BF7}"/>
              </a:ext>
            </a:extLst>
          </p:cNvPr>
          <p:cNvSpPr>
            <a:spLocks noGrp="1"/>
          </p:cNvSpPr>
          <p:nvPr>
            <p:ph type="title"/>
          </p:nvPr>
        </p:nvSpPr>
        <p:spPr/>
        <p:txBody>
          <a:bodyPr/>
          <a:lstStyle/>
          <a:p>
            <a:r>
              <a:rPr lang="en-IE" dirty="0"/>
              <a:t>Expert Systems</a:t>
            </a:r>
          </a:p>
        </p:txBody>
      </p:sp>
      <p:sp>
        <p:nvSpPr>
          <p:cNvPr id="3" name="Content Placeholder 2">
            <a:extLst>
              <a:ext uri="{FF2B5EF4-FFF2-40B4-BE49-F238E27FC236}">
                <a16:creationId xmlns:a16="http://schemas.microsoft.com/office/drawing/2014/main" id="{EA4D01A0-507A-B518-4415-2DE2F1A4DE62}"/>
              </a:ext>
            </a:extLst>
          </p:cNvPr>
          <p:cNvSpPr>
            <a:spLocks noGrp="1"/>
          </p:cNvSpPr>
          <p:nvPr>
            <p:ph idx="1"/>
          </p:nvPr>
        </p:nvSpPr>
        <p:spPr>
          <a:xfrm>
            <a:off x="838200" y="1825625"/>
            <a:ext cx="10515600" cy="4667250"/>
          </a:xfrm>
        </p:spPr>
        <p:txBody>
          <a:bodyPr>
            <a:normAutofit lnSpcReduction="10000"/>
          </a:bodyPr>
          <a:lstStyle/>
          <a:p>
            <a:pPr marL="0" indent="0">
              <a:buNone/>
            </a:pPr>
            <a:endParaRPr lang="en-US" sz="4000" dirty="0"/>
          </a:p>
          <a:p>
            <a:r>
              <a:rPr lang="en-US" sz="4000" dirty="0"/>
              <a:t>The Knowledge Base is like a database full of knowledge about a particular domain. </a:t>
            </a:r>
          </a:p>
          <a:p>
            <a:r>
              <a:rPr lang="en-US" sz="4000" dirty="0"/>
              <a:t>To put the knowledge into the Knowledge Base often needs a computer person (called a Knowledge Engineer) to elicit the knowledge from a domain expert, and to code it into the Knowledge Base.</a:t>
            </a:r>
            <a:endParaRPr lang="en-US" sz="3600" b="1" dirty="0">
              <a:solidFill>
                <a:srgbClr val="002060"/>
              </a:solidFill>
            </a:endParaRPr>
          </a:p>
        </p:txBody>
      </p:sp>
    </p:spTree>
    <p:extLst>
      <p:ext uri="{BB962C8B-B14F-4D97-AF65-F5344CB8AC3E}">
        <p14:creationId xmlns:p14="http://schemas.microsoft.com/office/powerpoint/2010/main" val="2420368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08C0A-EA01-9893-AB6C-890973595496}"/>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DB70EFB4-5604-8020-1EFE-FCDB460721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4E12BE4-EF2F-0321-79E7-93A66AE2404E}"/>
              </a:ext>
            </a:extLst>
          </p:cNvPr>
          <p:cNvSpPr>
            <a:spLocks noGrp="1"/>
          </p:cNvSpPr>
          <p:nvPr>
            <p:ph type="title"/>
          </p:nvPr>
        </p:nvSpPr>
        <p:spPr/>
        <p:txBody>
          <a:bodyPr/>
          <a:lstStyle/>
          <a:p>
            <a:r>
              <a:rPr lang="en-IE" dirty="0"/>
              <a:t>Expert Systems</a:t>
            </a:r>
          </a:p>
        </p:txBody>
      </p:sp>
      <p:pic>
        <p:nvPicPr>
          <p:cNvPr id="1028" name="Picture 4" descr="Computer, device, engineer, female, laptop, user, worker icon - Download on  Iconfinder">
            <a:extLst>
              <a:ext uri="{FF2B5EF4-FFF2-40B4-BE49-F238E27FC236}">
                <a16:creationId xmlns:a16="http://schemas.microsoft.com/office/drawing/2014/main" id="{1B840BDB-D5D2-8280-C911-6C93B363E1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5444" y="2820587"/>
            <a:ext cx="2229193" cy="2229193"/>
          </a:xfrm>
          <a:prstGeom prst="rect">
            <a:avLst/>
          </a:prstGeom>
          <a:noFill/>
          <a:extLst>
            <a:ext uri="{909E8E84-426E-40DD-AFC4-6F175D3DCCD1}">
              <a14:hiddenFill xmlns:a14="http://schemas.microsoft.com/office/drawing/2010/main">
                <a:solidFill>
                  <a:srgbClr val="FFFFFF"/>
                </a:solidFill>
              </a14:hiddenFill>
            </a:ext>
          </a:extLst>
        </p:spPr>
      </p:pic>
      <p:sp>
        <p:nvSpPr>
          <p:cNvPr id="6" name="Frame 5">
            <a:extLst>
              <a:ext uri="{FF2B5EF4-FFF2-40B4-BE49-F238E27FC236}">
                <a16:creationId xmlns:a16="http://schemas.microsoft.com/office/drawing/2014/main" id="{E651BADA-A6FD-4B65-5239-0A05C929E7D4}"/>
              </a:ext>
            </a:extLst>
          </p:cNvPr>
          <p:cNvSpPr/>
          <p:nvPr/>
        </p:nvSpPr>
        <p:spPr>
          <a:xfrm>
            <a:off x="838201" y="2307770"/>
            <a:ext cx="6749143" cy="3331029"/>
          </a:xfrm>
          <a:prstGeom prst="frame">
            <a:avLst>
              <a:gd name="adj1" fmla="val 1642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Expert System</a:t>
            </a: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IE" dirty="0">
              <a:solidFill>
                <a:schemeClr val="tx1"/>
              </a:solidFill>
            </a:endParaRPr>
          </a:p>
        </p:txBody>
      </p:sp>
      <p:sp>
        <p:nvSpPr>
          <p:cNvPr id="11" name="Rectangle: Rounded Corners 10">
            <a:extLst>
              <a:ext uri="{FF2B5EF4-FFF2-40B4-BE49-F238E27FC236}">
                <a16:creationId xmlns:a16="http://schemas.microsoft.com/office/drawing/2014/main" id="{F36A86A6-33C9-F674-CB02-53E9DF96BC71}"/>
              </a:ext>
            </a:extLst>
          </p:cNvPr>
          <p:cNvSpPr/>
          <p:nvPr/>
        </p:nvSpPr>
        <p:spPr>
          <a:xfrm>
            <a:off x="1545772" y="3178629"/>
            <a:ext cx="1676400" cy="1621971"/>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User</a:t>
            </a:r>
          </a:p>
          <a:p>
            <a:pPr algn="ctr"/>
            <a:r>
              <a:rPr lang="en-US" sz="2400" b="1" dirty="0"/>
              <a:t>Interface</a:t>
            </a:r>
            <a:endParaRPr lang="en-IE" sz="2400" b="1" dirty="0"/>
          </a:p>
        </p:txBody>
      </p:sp>
      <p:sp>
        <p:nvSpPr>
          <p:cNvPr id="15" name="Oval 14">
            <a:extLst>
              <a:ext uri="{FF2B5EF4-FFF2-40B4-BE49-F238E27FC236}">
                <a16:creationId xmlns:a16="http://schemas.microsoft.com/office/drawing/2014/main" id="{2DB41A8D-97BD-5758-3F9B-B1FFD0AC4FCB}"/>
              </a:ext>
            </a:extLst>
          </p:cNvPr>
          <p:cNvSpPr/>
          <p:nvPr/>
        </p:nvSpPr>
        <p:spPr>
          <a:xfrm>
            <a:off x="3363685" y="3178629"/>
            <a:ext cx="1676401" cy="163285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Rules</a:t>
            </a:r>
          </a:p>
          <a:p>
            <a:pPr algn="ctr"/>
            <a:r>
              <a:rPr lang="en-US" sz="2400" b="1" dirty="0"/>
              <a:t>Engine</a:t>
            </a:r>
            <a:endParaRPr lang="en-IE" sz="2400" b="1" dirty="0"/>
          </a:p>
        </p:txBody>
      </p:sp>
      <p:sp>
        <p:nvSpPr>
          <p:cNvPr id="3" name="Rectangle: Rounded Corners 2">
            <a:extLst>
              <a:ext uri="{FF2B5EF4-FFF2-40B4-BE49-F238E27FC236}">
                <a16:creationId xmlns:a16="http://schemas.microsoft.com/office/drawing/2014/main" id="{E2DEC616-7F03-B304-A516-DB47FBEEC0A1}"/>
              </a:ext>
            </a:extLst>
          </p:cNvPr>
          <p:cNvSpPr/>
          <p:nvPr/>
        </p:nvSpPr>
        <p:spPr>
          <a:xfrm>
            <a:off x="5241473" y="3124199"/>
            <a:ext cx="1676400" cy="1621971"/>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Knowledge</a:t>
            </a:r>
          </a:p>
          <a:p>
            <a:pPr algn="ctr"/>
            <a:r>
              <a:rPr lang="en-US" sz="2000" b="1" dirty="0"/>
              <a:t>Base</a:t>
            </a:r>
            <a:endParaRPr lang="en-IE" sz="2000" b="1" dirty="0"/>
          </a:p>
        </p:txBody>
      </p:sp>
      <p:sp>
        <p:nvSpPr>
          <p:cNvPr id="5" name="Arrow: Right 4">
            <a:extLst>
              <a:ext uri="{FF2B5EF4-FFF2-40B4-BE49-F238E27FC236}">
                <a16:creationId xmlns:a16="http://schemas.microsoft.com/office/drawing/2014/main" id="{4D9606DF-EF36-5C34-94F5-A0542E255EF1}"/>
              </a:ext>
            </a:extLst>
          </p:cNvPr>
          <p:cNvSpPr/>
          <p:nvPr/>
        </p:nvSpPr>
        <p:spPr>
          <a:xfrm>
            <a:off x="2925537" y="3437505"/>
            <a:ext cx="862692" cy="27452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8" name="Arrow: Right 7">
            <a:extLst>
              <a:ext uri="{FF2B5EF4-FFF2-40B4-BE49-F238E27FC236}">
                <a16:creationId xmlns:a16="http://schemas.microsoft.com/office/drawing/2014/main" id="{C47B9A47-6F76-AF9A-B480-90D831963D2F}"/>
              </a:ext>
            </a:extLst>
          </p:cNvPr>
          <p:cNvSpPr/>
          <p:nvPr/>
        </p:nvSpPr>
        <p:spPr>
          <a:xfrm rot="10800000">
            <a:off x="2903768" y="4330134"/>
            <a:ext cx="862692" cy="27452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9" name="Arrow: Right 8">
            <a:extLst>
              <a:ext uri="{FF2B5EF4-FFF2-40B4-BE49-F238E27FC236}">
                <a16:creationId xmlns:a16="http://schemas.microsoft.com/office/drawing/2014/main" id="{217F2CF2-7D7E-CA4C-8ECC-9D7E68543421}"/>
              </a:ext>
            </a:extLst>
          </p:cNvPr>
          <p:cNvSpPr/>
          <p:nvPr/>
        </p:nvSpPr>
        <p:spPr>
          <a:xfrm rot="10800000">
            <a:off x="4668614" y="3935184"/>
            <a:ext cx="862692" cy="27452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0" name="Picture 4" descr="Computer, device, engineer, female, laptop, user, worker icon - Download on  Iconfinder">
            <a:extLst>
              <a:ext uri="{FF2B5EF4-FFF2-40B4-BE49-F238E27FC236}">
                <a16:creationId xmlns:a16="http://schemas.microsoft.com/office/drawing/2014/main" id="{CD934259-E05D-D5CD-6DE3-37E9038957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1423" y="2820586"/>
            <a:ext cx="2229193" cy="2229193"/>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Right 12">
            <a:extLst>
              <a:ext uri="{FF2B5EF4-FFF2-40B4-BE49-F238E27FC236}">
                <a16:creationId xmlns:a16="http://schemas.microsoft.com/office/drawing/2014/main" id="{B86A6480-44FA-079C-5F90-78C6DF2103B6}"/>
              </a:ext>
            </a:extLst>
          </p:cNvPr>
          <p:cNvSpPr/>
          <p:nvPr/>
        </p:nvSpPr>
        <p:spPr>
          <a:xfrm rot="10800000">
            <a:off x="6657976" y="3437505"/>
            <a:ext cx="1189265" cy="27452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4" name="Arrow: Right 13">
            <a:extLst>
              <a:ext uri="{FF2B5EF4-FFF2-40B4-BE49-F238E27FC236}">
                <a16:creationId xmlns:a16="http://schemas.microsoft.com/office/drawing/2014/main" id="{F748485B-2412-971A-7720-8379F1AB645B}"/>
              </a:ext>
            </a:extLst>
          </p:cNvPr>
          <p:cNvSpPr/>
          <p:nvPr/>
        </p:nvSpPr>
        <p:spPr>
          <a:xfrm rot="10800000">
            <a:off x="9330077" y="3429000"/>
            <a:ext cx="862692" cy="27452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6" name="TextBox 15">
            <a:extLst>
              <a:ext uri="{FF2B5EF4-FFF2-40B4-BE49-F238E27FC236}">
                <a16:creationId xmlns:a16="http://schemas.microsoft.com/office/drawing/2014/main" id="{B44CF379-1C93-E74C-742E-4566B5D539D4}"/>
              </a:ext>
            </a:extLst>
          </p:cNvPr>
          <p:cNvSpPr txBox="1"/>
          <p:nvPr/>
        </p:nvSpPr>
        <p:spPr>
          <a:xfrm>
            <a:off x="7937451" y="5073858"/>
            <a:ext cx="1473865" cy="707886"/>
          </a:xfrm>
          <a:prstGeom prst="rect">
            <a:avLst/>
          </a:prstGeom>
          <a:noFill/>
        </p:spPr>
        <p:txBody>
          <a:bodyPr wrap="none" rtlCol="0">
            <a:spAutoFit/>
          </a:bodyPr>
          <a:lstStyle/>
          <a:p>
            <a:pPr algn="ctr"/>
            <a:r>
              <a:rPr lang="en-US" sz="2000" b="1" dirty="0"/>
              <a:t>Knowledge</a:t>
            </a:r>
          </a:p>
          <a:p>
            <a:pPr algn="ctr"/>
            <a:r>
              <a:rPr lang="en-US" sz="2000" b="1" dirty="0"/>
              <a:t>Engineer</a:t>
            </a:r>
            <a:endParaRPr lang="en-IE" sz="2000" b="1" dirty="0"/>
          </a:p>
        </p:txBody>
      </p:sp>
      <p:sp>
        <p:nvSpPr>
          <p:cNvPr id="17" name="TextBox 16">
            <a:extLst>
              <a:ext uri="{FF2B5EF4-FFF2-40B4-BE49-F238E27FC236}">
                <a16:creationId xmlns:a16="http://schemas.microsoft.com/office/drawing/2014/main" id="{597E3182-CB87-1740-11B5-E10AE1CDCF4C}"/>
              </a:ext>
            </a:extLst>
          </p:cNvPr>
          <p:cNvSpPr txBox="1"/>
          <p:nvPr/>
        </p:nvSpPr>
        <p:spPr>
          <a:xfrm>
            <a:off x="10326029" y="5073858"/>
            <a:ext cx="1099980" cy="707886"/>
          </a:xfrm>
          <a:prstGeom prst="rect">
            <a:avLst/>
          </a:prstGeom>
          <a:noFill/>
        </p:spPr>
        <p:txBody>
          <a:bodyPr wrap="none" rtlCol="0">
            <a:spAutoFit/>
          </a:bodyPr>
          <a:lstStyle/>
          <a:p>
            <a:pPr algn="ctr"/>
            <a:r>
              <a:rPr lang="en-US" sz="2000" b="1" dirty="0"/>
              <a:t>Domain</a:t>
            </a:r>
          </a:p>
          <a:p>
            <a:pPr algn="ctr"/>
            <a:r>
              <a:rPr lang="en-US" sz="2000" b="1" dirty="0"/>
              <a:t>Expert</a:t>
            </a:r>
            <a:endParaRPr lang="en-IE" sz="2000" b="1" dirty="0"/>
          </a:p>
        </p:txBody>
      </p:sp>
    </p:spTree>
    <p:extLst>
      <p:ext uri="{BB962C8B-B14F-4D97-AF65-F5344CB8AC3E}">
        <p14:creationId xmlns:p14="http://schemas.microsoft.com/office/powerpoint/2010/main" val="2557096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Expert Systems</a:t>
            </a:r>
          </a:p>
        </p:txBody>
      </p:sp>
      <p:sp>
        <p:nvSpPr>
          <p:cNvPr id="6" name="Content Placeholder 5">
            <a:extLst>
              <a:ext uri="{FF2B5EF4-FFF2-40B4-BE49-F238E27FC236}">
                <a16:creationId xmlns:a16="http://schemas.microsoft.com/office/drawing/2014/main" id="{82962F3E-5D67-2871-51AC-EEED55F1A885}"/>
              </a:ext>
            </a:extLst>
          </p:cNvPr>
          <p:cNvSpPr>
            <a:spLocks noGrp="1"/>
          </p:cNvSpPr>
          <p:nvPr>
            <p:ph idx="1"/>
          </p:nvPr>
        </p:nvSpPr>
        <p:spPr/>
        <p:txBody>
          <a:bodyPr>
            <a:normAutofit/>
          </a:bodyPr>
          <a:lstStyle/>
          <a:p>
            <a:r>
              <a:rPr lang="en-US" sz="3200" dirty="0"/>
              <a:t>Knowledge Representation in Expert Systems</a:t>
            </a:r>
          </a:p>
          <a:p>
            <a:pPr lvl="1"/>
            <a:r>
              <a:rPr lang="en-US" sz="3200" b="1" dirty="0"/>
              <a:t>Rule-Based Systems: </a:t>
            </a:r>
            <a:r>
              <a:rPr lang="en-US" sz="3200" dirty="0"/>
              <a:t>Production rules, for example, IF-THEN-ELSE statements, and their use in encoding expert knowledge. </a:t>
            </a:r>
            <a:endParaRPr lang="en-US" sz="3200" b="1" dirty="0"/>
          </a:p>
          <a:p>
            <a:pPr lvl="1"/>
            <a:r>
              <a:rPr lang="en-US" sz="3200" b="1" dirty="0"/>
              <a:t>Frames and Semantic Networks:</a:t>
            </a:r>
            <a:r>
              <a:rPr lang="en-US" sz="3200" dirty="0"/>
              <a:t> Alternative ways of structuring and representing knowledge.</a:t>
            </a:r>
          </a:p>
          <a:p>
            <a:pPr lvl="1"/>
            <a:r>
              <a:rPr lang="en-US" sz="3200" b="1" dirty="0"/>
              <a:t>Ontologies and Taxonomies: </a:t>
            </a:r>
            <a:r>
              <a:rPr lang="en-US" sz="3200" dirty="0"/>
              <a:t>These are used for knowledge organization in modern systems.</a:t>
            </a:r>
            <a:endParaRPr lang="en-IE" sz="3600" dirty="0"/>
          </a:p>
        </p:txBody>
      </p:sp>
    </p:spTree>
    <p:extLst>
      <p:ext uri="{BB962C8B-B14F-4D97-AF65-F5344CB8AC3E}">
        <p14:creationId xmlns:p14="http://schemas.microsoft.com/office/powerpoint/2010/main" val="2307912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DC89E-F84E-3434-0466-2C1D72826763}"/>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EBA4DE83-85AD-ACC0-0B06-C5F1B103C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E7095B9-7D1D-3BC9-1246-6E09F8297454}"/>
              </a:ext>
            </a:extLst>
          </p:cNvPr>
          <p:cNvSpPr>
            <a:spLocks noGrp="1"/>
          </p:cNvSpPr>
          <p:nvPr>
            <p:ph type="title"/>
          </p:nvPr>
        </p:nvSpPr>
        <p:spPr/>
        <p:txBody>
          <a:bodyPr/>
          <a:lstStyle/>
          <a:p>
            <a:r>
              <a:rPr lang="en-IE" dirty="0"/>
              <a:t>Expert Systems</a:t>
            </a:r>
          </a:p>
        </p:txBody>
      </p:sp>
      <p:sp>
        <p:nvSpPr>
          <p:cNvPr id="6" name="Content Placeholder 5">
            <a:extLst>
              <a:ext uri="{FF2B5EF4-FFF2-40B4-BE49-F238E27FC236}">
                <a16:creationId xmlns:a16="http://schemas.microsoft.com/office/drawing/2014/main" id="{99727B5A-737D-886C-970C-240AEFA4DFCC}"/>
              </a:ext>
            </a:extLst>
          </p:cNvPr>
          <p:cNvSpPr>
            <a:spLocks noGrp="1"/>
          </p:cNvSpPr>
          <p:nvPr>
            <p:ph idx="1"/>
          </p:nvPr>
        </p:nvSpPr>
        <p:spPr/>
        <p:txBody>
          <a:bodyPr>
            <a:normAutofit/>
          </a:bodyPr>
          <a:lstStyle/>
          <a:p>
            <a:r>
              <a:rPr lang="en-US" sz="3600" b="1" dirty="0"/>
              <a:t>ACTIVITY</a:t>
            </a:r>
          </a:p>
          <a:p>
            <a:r>
              <a:rPr lang="en-US" sz="3200" dirty="0"/>
              <a:t>We are going to do a </a:t>
            </a:r>
            <a:r>
              <a:rPr lang="en-US" sz="3200" i="1" dirty="0"/>
              <a:t>knowledge elicitation</a:t>
            </a:r>
            <a:r>
              <a:rPr lang="en-US" sz="3200" dirty="0"/>
              <a:t> activity.</a:t>
            </a:r>
          </a:p>
          <a:p>
            <a:endParaRPr lang="en-US" sz="3200" dirty="0"/>
          </a:p>
          <a:p>
            <a:r>
              <a:rPr lang="en-US" sz="3200" dirty="0"/>
              <a:t>These activities are a way of asking people about a topic without doing it directly.</a:t>
            </a:r>
          </a:p>
          <a:p>
            <a:endParaRPr lang="en-US" sz="3200" dirty="0"/>
          </a:p>
          <a:p>
            <a:r>
              <a:rPr lang="en-US" sz="3200" dirty="0"/>
              <a:t>If we ask people directly about a topic, sometimes people forget to say important stuff (the “do-say” problem).</a:t>
            </a:r>
          </a:p>
          <a:p>
            <a:endParaRPr lang="en-IE" sz="3600" dirty="0"/>
          </a:p>
        </p:txBody>
      </p:sp>
    </p:spTree>
    <p:extLst>
      <p:ext uri="{BB962C8B-B14F-4D97-AF65-F5344CB8AC3E}">
        <p14:creationId xmlns:p14="http://schemas.microsoft.com/office/powerpoint/2010/main" val="2139729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5EF76-5D30-4BFA-6DFE-46982093ACBC}"/>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077A43BE-85A9-61FE-B409-5CC66B491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7495079-6AB8-E05C-4BFB-804317AAC0E1}"/>
              </a:ext>
            </a:extLst>
          </p:cNvPr>
          <p:cNvSpPr>
            <a:spLocks noGrp="1"/>
          </p:cNvSpPr>
          <p:nvPr>
            <p:ph type="title"/>
          </p:nvPr>
        </p:nvSpPr>
        <p:spPr/>
        <p:txBody>
          <a:bodyPr/>
          <a:lstStyle/>
          <a:p>
            <a:r>
              <a:rPr lang="en-IE" dirty="0"/>
              <a:t>Expert Systems</a:t>
            </a:r>
          </a:p>
        </p:txBody>
      </p:sp>
      <p:sp>
        <p:nvSpPr>
          <p:cNvPr id="8" name="Rectangle: Rounded Corners 7">
            <a:extLst>
              <a:ext uri="{FF2B5EF4-FFF2-40B4-BE49-F238E27FC236}">
                <a16:creationId xmlns:a16="http://schemas.microsoft.com/office/drawing/2014/main" id="{1A85EA7C-0B3E-8456-07C1-727A2532A6C4}"/>
              </a:ext>
            </a:extLst>
          </p:cNvPr>
          <p:cNvSpPr/>
          <p:nvPr/>
        </p:nvSpPr>
        <p:spPr>
          <a:xfrm>
            <a:off x="870857" y="4103913"/>
            <a:ext cx="3341914" cy="2122714"/>
          </a:xfrm>
          <a:prstGeom prst="roundRect">
            <a:avLst/>
          </a:prstGeom>
          <a:solidFill>
            <a:srgbClr val="FFC000"/>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TEACHING</a:t>
            </a:r>
            <a:endParaRPr lang="en-IE" sz="3200" b="1" dirty="0">
              <a:solidFill>
                <a:schemeClr val="tx1"/>
              </a:solidFill>
            </a:endParaRPr>
          </a:p>
        </p:txBody>
      </p:sp>
      <p:sp>
        <p:nvSpPr>
          <p:cNvPr id="9" name="Content Placeholder 5">
            <a:extLst>
              <a:ext uri="{FF2B5EF4-FFF2-40B4-BE49-F238E27FC236}">
                <a16:creationId xmlns:a16="http://schemas.microsoft.com/office/drawing/2014/main" id="{3BEA8938-A82F-2C6D-26DA-93E54740AFF0}"/>
              </a:ext>
            </a:extLst>
          </p:cNvPr>
          <p:cNvSpPr>
            <a:spLocks noGrp="1"/>
          </p:cNvSpPr>
          <p:nvPr>
            <p:ph idx="1"/>
          </p:nvPr>
        </p:nvSpPr>
        <p:spPr>
          <a:xfrm>
            <a:off x="838200" y="1825625"/>
            <a:ext cx="10515600" cy="4351338"/>
          </a:xfrm>
        </p:spPr>
        <p:txBody>
          <a:bodyPr>
            <a:normAutofit/>
          </a:bodyPr>
          <a:lstStyle/>
          <a:p>
            <a:r>
              <a:rPr lang="en-US" sz="3600" b="1" dirty="0"/>
              <a:t>ACTIVITY</a:t>
            </a:r>
          </a:p>
          <a:p>
            <a:r>
              <a:rPr lang="en-US" sz="3200" dirty="0"/>
              <a:t>Take two minutes alone to decide which two of the three below cards are most related, and which is the odd one out, and then I’ll ask you to share with your group...</a:t>
            </a:r>
          </a:p>
          <a:p>
            <a:endParaRPr lang="en-IE" sz="3600" dirty="0"/>
          </a:p>
        </p:txBody>
      </p:sp>
      <p:sp>
        <p:nvSpPr>
          <p:cNvPr id="10" name="Rectangle: Rounded Corners 9">
            <a:extLst>
              <a:ext uri="{FF2B5EF4-FFF2-40B4-BE49-F238E27FC236}">
                <a16:creationId xmlns:a16="http://schemas.microsoft.com/office/drawing/2014/main" id="{1DC42FF2-68AC-4414-98A5-337EA56B9BBD}"/>
              </a:ext>
            </a:extLst>
          </p:cNvPr>
          <p:cNvSpPr/>
          <p:nvPr/>
        </p:nvSpPr>
        <p:spPr>
          <a:xfrm>
            <a:off x="4528457" y="4103913"/>
            <a:ext cx="3341914" cy="2122714"/>
          </a:xfrm>
          <a:prstGeom prst="roundRect">
            <a:avLst/>
          </a:prstGeom>
          <a:solidFill>
            <a:srgbClr val="FFC000"/>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LEARNING</a:t>
            </a:r>
            <a:endParaRPr lang="en-IE" sz="3200" b="1" dirty="0">
              <a:solidFill>
                <a:schemeClr val="tx1"/>
              </a:solidFill>
            </a:endParaRPr>
          </a:p>
        </p:txBody>
      </p:sp>
      <p:sp>
        <p:nvSpPr>
          <p:cNvPr id="11" name="Rectangle: Rounded Corners 10">
            <a:extLst>
              <a:ext uri="{FF2B5EF4-FFF2-40B4-BE49-F238E27FC236}">
                <a16:creationId xmlns:a16="http://schemas.microsoft.com/office/drawing/2014/main" id="{C331BAEC-CCB2-ED06-5C6C-E2A517BCB71B}"/>
              </a:ext>
            </a:extLst>
          </p:cNvPr>
          <p:cNvSpPr/>
          <p:nvPr/>
        </p:nvSpPr>
        <p:spPr>
          <a:xfrm>
            <a:off x="8186057" y="4103913"/>
            <a:ext cx="3341914" cy="2122714"/>
          </a:xfrm>
          <a:prstGeom prst="roundRect">
            <a:avLst/>
          </a:prstGeom>
          <a:solidFill>
            <a:srgbClr val="FFC000"/>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ASSESSMENT</a:t>
            </a:r>
            <a:endParaRPr lang="en-IE" sz="3200" b="1" dirty="0">
              <a:solidFill>
                <a:schemeClr val="tx1"/>
              </a:solidFill>
            </a:endParaRPr>
          </a:p>
        </p:txBody>
      </p:sp>
    </p:spTree>
    <p:extLst>
      <p:ext uri="{BB962C8B-B14F-4D97-AF65-F5344CB8AC3E}">
        <p14:creationId xmlns:p14="http://schemas.microsoft.com/office/powerpoint/2010/main" val="4001440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0D966-C1A5-BC6F-5C9C-8F43C8AB04D3}"/>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A48107D3-E866-EC71-53A0-4E9503AC99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B313D2C-F904-D72B-0AA9-DE2433F38E9B}"/>
              </a:ext>
            </a:extLst>
          </p:cNvPr>
          <p:cNvSpPr>
            <a:spLocks noGrp="1"/>
          </p:cNvSpPr>
          <p:nvPr>
            <p:ph type="title"/>
          </p:nvPr>
        </p:nvSpPr>
        <p:spPr/>
        <p:txBody>
          <a:bodyPr/>
          <a:lstStyle/>
          <a:p>
            <a:r>
              <a:rPr lang="en-IE" dirty="0"/>
              <a:t>Expert Systems</a:t>
            </a:r>
          </a:p>
        </p:txBody>
      </p:sp>
      <p:sp>
        <p:nvSpPr>
          <p:cNvPr id="8" name="Rectangle: Rounded Corners 7">
            <a:extLst>
              <a:ext uri="{FF2B5EF4-FFF2-40B4-BE49-F238E27FC236}">
                <a16:creationId xmlns:a16="http://schemas.microsoft.com/office/drawing/2014/main" id="{5AD6AAF3-B0E6-6F6C-4859-784234759C88}"/>
              </a:ext>
            </a:extLst>
          </p:cNvPr>
          <p:cNvSpPr/>
          <p:nvPr/>
        </p:nvSpPr>
        <p:spPr>
          <a:xfrm>
            <a:off x="870857" y="4103913"/>
            <a:ext cx="3341914" cy="2122714"/>
          </a:xfrm>
          <a:prstGeom prst="roundRect">
            <a:avLst/>
          </a:prstGeom>
          <a:solidFill>
            <a:srgbClr val="FFC000"/>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TEACHING</a:t>
            </a:r>
            <a:endParaRPr lang="en-IE" sz="3200" b="1" dirty="0">
              <a:solidFill>
                <a:schemeClr val="tx1"/>
              </a:solidFill>
            </a:endParaRPr>
          </a:p>
        </p:txBody>
      </p:sp>
      <p:sp>
        <p:nvSpPr>
          <p:cNvPr id="9" name="Content Placeholder 5">
            <a:extLst>
              <a:ext uri="{FF2B5EF4-FFF2-40B4-BE49-F238E27FC236}">
                <a16:creationId xmlns:a16="http://schemas.microsoft.com/office/drawing/2014/main" id="{E613BA42-981E-372E-470F-480BF566BCE4}"/>
              </a:ext>
            </a:extLst>
          </p:cNvPr>
          <p:cNvSpPr>
            <a:spLocks noGrp="1"/>
          </p:cNvSpPr>
          <p:nvPr>
            <p:ph idx="1"/>
          </p:nvPr>
        </p:nvSpPr>
        <p:spPr>
          <a:xfrm>
            <a:off x="838200" y="1825625"/>
            <a:ext cx="10515600" cy="4351338"/>
          </a:xfrm>
        </p:spPr>
        <p:txBody>
          <a:bodyPr>
            <a:normAutofit/>
          </a:bodyPr>
          <a:lstStyle/>
          <a:p>
            <a:r>
              <a:rPr lang="en-US" sz="3600" b="1" dirty="0"/>
              <a:t>ACTIVITY</a:t>
            </a:r>
          </a:p>
          <a:p>
            <a:r>
              <a:rPr lang="en-US" sz="3200" dirty="0"/>
              <a:t>What I’m asking you about really is your views on education and the roles people have in it.</a:t>
            </a:r>
          </a:p>
          <a:p>
            <a:endParaRPr lang="en-IE" sz="3600" dirty="0"/>
          </a:p>
        </p:txBody>
      </p:sp>
      <p:sp>
        <p:nvSpPr>
          <p:cNvPr id="10" name="Rectangle: Rounded Corners 9">
            <a:extLst>
              <a:ext uri="{FF2B5EF4-FFF2-40B4-BE49-F238E27FC236}">
                <a16:creationId xmlns:a16="http://schemas.microsoft.com/office/drawing/2014/main" id="{8EB6288E-5D44-77B0-7CEB-5B4ECF21EEA4}"/>
              </a:ext>
            </a:extLst>
          </p:cNvPr>
          <p:cNvSpPr/>
          <p:nvPr/>
        </p:nvSpPr>
        <p:spPr>
          <a:xfrm>
            <a:off x="4528457" y="4103913"/>
            <a:ext cx="3341914" cy="2122714"/>
          </a:xfrm>
          <a:prstGeom prst="roundRect">
            <a:avLst/>
          </a:prstGeom>
          <a:solidFill>
            <a:srgbClr val="FFC000"/>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LEARNING</a:t>
            </a:r>
            <a:endParaRPr lang="en-IE" sz="3200" b="1" dirty="0">
              <a:solidFill>
                <a:schemeClr val="tx1"/>
              </a:solidFill>
            </a:endParaRPr>
          </a:p>
        </p:txBody>
      </p:sp>
      <p:sp>
        <p:nvSpPr>
          <p:cNvPr id="11" name="Rectangle: Rounded Corners 10">
            <a:extLst>
              <a:ext uri="{FF2B5EF4-FFF2-40B4-BE49-F238E27FC236}">
                <a16:creationId xmlns:a16="http://schemas.microsoft.com/office/drawing/2014/main" id="{B48D6FEE-0838-EF01-D524-26002656AA8C}"/>
              </a:ext>
            </a:extLst>
          </p:cNvPr>
          <p:cNvSpPr/>
          <p:nvPr/>
        </p:nvSpPr>
        <p:spPr>
          <a:xfrm>
            <a:off x="8186057" y="4103913"/>
            <a:ext cx="3341914" cy="2122714"/>
          </a:xfrm>
          <a:prstGeom prst="roundRect">
            <a:avLst/>
          </a:prstGeom>
          <a:solidFill>
            <a:srgbClr val="FFC000"/>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ASSESSMENT</a:t>
            </a:r>
            <a:endParaRPr lang="en-IE" sz="3200" b="1" dirty="0">
              <a:solidFill>
                <a:schemeClr val="tx1"/>
              </a:solidFill>
            </a:endParaRPr>
          </a:p>
        </p:txBody>
      </p:sp>
    </p:spTree>
    <p:extLst>
      <p:ext uri="{BB962C8B-B14F-4D97-AF65-F5344CB8AC3E}">
        <p14:creationId xmlns:p14="http://schemas.microsoft.com/office/powerpoint/2010/main" val="1212316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2D1C50F9-B7C7-B8B9-98A5-7BB149DFE771}"/>
              </a:ext>
            </a:extLst>
          </p:cNvPr>
          <p:cNvSpPr>
            <a:spLocks noGrp="1"/>
          </p:cNvSpPr>
          <p:nvPr>
            <p:ph type="ctrTitle"/>
          </p:nvPr>
        </p:nvSpPr>
        <p:spPr>
          <a:xfrm>
            <a:off x="2399234" y="2073715"/>
            <a:ext cx="6935759" cy="2993042"/>
          </a:xfrm>
        </p:spPr>
        <p:txBody>
          <a:bodyPr anchor="ctr">
            <a:noAutofit/>
          </a:bodyPr>
          <a:lstStyle/>
          <a:p>
            <a:r>
              <a:rPr lang="en-US" sz="7200" dirty="0">
                <a:solidFill>
                  <a:schemeClr val="bg1"/>
                </a:solidFill>
              </a:rPr>
              <a:t>How do Expert Systems reason?</a:t>
            </a:r>
            <a:endParaRPr lang="en-IE" sz="7200" dirty="0">
              <a:solidFill>
                <a:schemeClr val="bg1"/>
              </a:solidFill>
            </a:endParaRPr>
          </a:p>
        </p:txBody>
      </p:sp>
      <p:sp>
        <p:nvSpPr>
          <p:cNvPr id="9" name="Rectangle 8">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1883640"/>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5066757"/>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6" name="Picture 2" descr="Original Sherlock Silhouette with Pipe Decal Vinyl Sticker|Cars Trucks Vans  Walls Laptop| White |5.5 x 4.5 in|LLI160">
            <a:extLst>
              <a:ext uri="{FF2B5EF4-FFF2-40B4-BE49-F238E27FC236}">
                <a16:creationId xmlns:a16="http://schemas.microsoft.com/office/drawing/2014/main" id="{77C45C00-38EB-BA58-0C1E-0E5274E993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1199" y="1883640"/>
            <a:ext cx="2111829" cy="2639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565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44D33-AFAE-4C17-CD47-E91BF129A877}"/>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D42F1E18-D2C6-19D4-CFDD-BDB8654D2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477808F-F3C5-D6CD-8292-381CEF0AFD1B}"/>
              </a:ext>
            </a:extLst>
          </p:cNvPr>
          <p:cNvSpPr>
            <a:spLocks noGrp="1"/>
          </p:cNvSpPr>
          <p:nvPr>
            <p:ph type="title"/>
          </p:nvPr>
        </p:nvSpPr>
        <p:spPr/>
        <p:txBody>
          <a:bodyPr/>
          <a:lstStyle/>
          <a:p>
            <a:r>
              <a:rPr lang="en-IE" dirty="0"/>
              <a:t>Expert Systems</a:t>
            </a:r>
          </a:p>
        </p:txBody>
      </p:sp>
      <p:sp>
        <p:nvSpPr>
          <p:cNvPr id="3" name="Content Placeholder 2">
            <a:extLst>
              <a:ext uri="{FF2B5EF4-FFF2-40B4-BE49-F238E27FC236}">
                <a16:creationId xmlns:a16="http://schemas.microsoft.com/office/drawing/2014/main" id="{569BF7F3-782B-8912-1453-600136F2BEE7}"/>
              </a:ext>
            </a:extLst>
          </p:cNvPr>
          <p:cNvSpPr>
            <a:spLocks noGrp="1"/>
          </p:cNvSpPr>
          <p:nvPr>
            <p:ph idx="1"/>
          </p:nvPr>
        </p:nvSpPr>
        <p:spPr>
          <a:xfrm>
            <a:off x="838200" y="1825625"/>
            <a:ext cx="10515600" cy="4667250"/>
          </a:xfrm>
        </p:spPr>
        <p:txBody>
          <a:bodyPr>
            <a:normAutofit/>
          </a:bodyPr>
          <a:lstStyle/>
          <a:p>
            <a:pPr marL="0" indent="0">
              <a:buNone/>
            </a:pPr>
            <a:endParaRPr lang="en-US" sz="4400" dirty="0"/>
          </a:p>
          <a:p>
            <a:r>
              <a:rPr lang="en-US" sz="4400" dirty="0"/>
              <a:t>Expert systems use three ways to reason:</a:t>
            </a:r>
          </a:p>
          <a:p>
            <a:pPr lvl="1"/>
            <a:r>
              <a:rPr lang="en-US" sz="4000" dirty="0"/>
              <a:t>Forward-Chaining</a:t>
            </a:r>
          </a:p>
          <a:p>
            <a:pPr lvl="1"/>
            <a:r>
              <a:rPr lang="en-US" sz="4000" dirty="0"/>
              <a:t>Backward-Chaining</a:t>
            </a:r>
          </a:p>
          <a:p>
            <a:pPr lvl="1"/>
            <a:r>
              <a:rPr lang="en-US" sz="4000" dirty="0"/>
              <a:t>Conflict Resolution</a:t>
            </a:r>
          </a:p>
        </p:txBody>
      </p:sp>
    </p:spTree>
    <p:extLst>
      <p:ext uri="{BB962C8B-B14F-4D97-AF65-F5344CB8AC3E}">
        <p14:creationId xmlns:p14="http://schemas.microsoft.com/office/powerpoint/2010/main" val="2932554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1635E-4F12-BA52-5FCD-DE4E15883D4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C91A23D-39F8-9307-C51C-24B9AAF5E0F9}"/>
              </a:ext>
            </a:extLst>
          </p:cNvPr>
          <p:cNvPicPr>
            <a:picLocks noChangeAspect="1"/>
          </p:cNvPicPr>
          <p:nvPr/>
        </p:nvPicPr>
        <p:blipFill>
          <a:blip r:embed="rId2"/>
          <a:stretch>
            <a:fillRect/>
          </a:stretch>
        </p:blipFill>
        <p:spPr>
          <a:xfrm>
            <a:off x="2160808" y="2011972"/>
            <a:ext cx="7870375" cy="3159745"/>
          </a:xfrm>
          <a:prstGeom prst="rect">
            <a:avLst/>
          </a:prstGeom>
        </p:spPr>
      </p:pic>
      <p:pic>
        <p:nvPicPr>
          <p:cNvPr id="7" name="Picture 4" descr="Brio-HYD-Cloud-Banner » Brio Technologies Private Limited">
            <a:extLst>
              <a:ext uri="{FF2B5EF4-FFF2-40B4-BE49-F238E27FC236}">
                <a16:creationId xmlns:a16="http://schemas.microsoft.com/office/drawing/2014/main" id="{6048AEE9-6960-B120-1253-9BD12EB83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6A35E3E-7D3B-0FC1-4E44-89562D33001B}"/>
              </a:ext>
            </a:extLst>
          </p:cNvPr>
          <p:cNvSpPr>
            <a:spLocks noGrp="1"/>
          </p:cNvSpPr>
          <p:nvPr>
            <p:ph type="title"/>
          </p:nvPr>
        </p:nvSpPr>
        <p:spPr/>
        <p:txBody>
          <a:bodyPr/>
          <a:lstStyle/>
          <a:p>
            <a:r>
              <a:rPr lang="en-IE" dirty="0"/>
              <a:t>Expert Systems</a:t>
            </a:r>
          </a:p>
        </p:txBody>
      </p:sp>
      <p:sp>
        <p:nvSpPr>
          <p:cNvPr id="9" name="Arrow: Right 8">
            <a:extLst>
              <a:ext uri="{FF2B5EF4-FFF2-40B4-BE49-F238E27FC236}">
                <a16:creationId xmlns:a16="http://schemas.microsoft.com/office/drawing/2014/main" id="{BFA5FB43-AF8F-7290-90FA-1A2E92B413D8}"/>
              </a:ext>
            </a:extLst>
          </p:cNvPr>
          <p:cNvSpPr/>
          <p:nvPr/>
        </p:nvSpPr>
        <p:spPr>
          <a:xfrm>
            <a:off x="2569026" y="5171717"/>
            <a:ext cx="7130145" cy="451913"/>
          </a:xfrm>
          <a:prstGeom prst="rightArrow">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026441B0-7201-B595-8900-D81893343E71}"/>
              </a:ext>
            </a:extLst>
          </p:cNvPr>
          <p:cNvSpPr/>
          <p:nvPr/>
        </p:nvSpPr>
        <p:spPr>
          <a:xfrm>
            <a:off x="2492829" y="5623630"/>
            <a:ext cx="1818190" cy="769441"/>
          </a:xfrm>
          <a:prstGeom prst="rect">
            <a:avLst/>
          </a:prstGeom>
          <a:noFill/>
        </p:spPr>
        <p:txBody>
          <a:bodyPr wrap="none" lIns="91440" tIns="45720" rIns="91440" bIns="45720">
            <a:spAutoFit/>
          </a:bodyPr>
          <a:lstStyle/>
          <a:p>
            <a:pPr algn="ctr"/>
            <a:r>
              <a:rPr lang="en-US" sz="4400" b="1" cap="none" spc="0" dirty="0">
                <a:ln w="0"/>
                <a:solidFill>
                  <a:schemeClr val="tx1"/>
                </a:solidFill>
                <a:effectLst>
                  <a:outerShdw blurRad="38100" dist="19050" dir="2700000" algn="tl" rotWithShape="0">
                    <a:schemeClr val="dk1">
                      <a:alpha val="40000"/>
                    </a:schemeClr>
                  </a:outerShdw>
                </a:effectLst>
              </a:rPr>
              <a:t>FACTS</a:t>
            </a:r>
          </a:p>
        </p:txBody>
      </p:sp>
      <p:sp>
        <p:nvSpPr>
          <p:cNvPr id="6" name="Arrow: Right 5">
            <a:extLst>
              <a:ext uri="{FF2B5EF4-FFF2-40B4-BE49-F238E27FC236}">
                <a16:creationId xmlns:a16="http://schemas.microsoft.com/office/drawing/2014/main" id="{727BE47E-A445-D887-3B29-3C2342582088}"/>
              </a:ext>
            </a:extLst>
          </p:cNvPr>
          <p:cNvSpPr/>
          <p:nvPr/>
        </p:nvSpPr>
        <p:spPr>
          <a:xfrm>
            <a:off x="4311019" y="5782393"/>
            <a:ext cx="1121228" cy="451913"/>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4C9FF041-7CCE-944D-7CCA-764644BAA264}"/>
              </a:ext>
            </a:extLst>
          </p:cNvPr>
          <p:cNvSpPr/>
          <p:nvPr/>
        </p:nvSpPr>
        <p:spPr>
          <a:xfrm>
            <a:off x="5494002" y="5623630"/>
            <a:ext cx="1885453" cy="769441"/>
          </a:xfrm>
          <a:prstGeom prst="rect">
            <a:avLst/>
          </a:prstGeom>
          <a:noFill/>
        </p:spPr>
        <p:txBody>
          <a:bodyPr wrap="none" lIns="91440" tIns="45720" rIns="91440" bIns="45720">
            <a:spAutoFit/>
          </a:bodyPr>
          <a:lstStyle/>
          <a:p>
            <a:pPr algn="ctr"/>
            <a:r>
              <a:rPr lang="en-US" sz="4400" b="1" cap="none" spc="0" dirty="0">
                <a:ln w="0"/>
                <a:solidFill>
                  <a:schemeClr val="tx1"/>
                </a:solidFill>
                <a:effectLst>
                  <a:outerShdw blurRad="38100" dist="19050" dir="2700000" algn="tl" rotWithShape="0">
                    <a:schemeClr val="dk1">
                      <a:alpha val="40000"/>
                    </a:schemeClr>
                  </a:outerShdw>
                </a:effectLst>
              </a:rPr>
              <a:t>RULES</a:t>
            </a:r>
          </a:p>
        </p:txBody>
      </p:sp>
      <p:sp>
        <p:nvSpPr>
          <p:cNvPr id="10" name="Arrow: Right 9">
            <a:extLst>
              <a:ext uri="{FF2B5EF4-FFF2-40B4-BE49-F238E27FC236}">
                <a16:creationId xmlns:a16="http://schemas.microsoft.com/office/drawing/2014/main" id="{0D6C941B-B4B2-97A2-FBBD-ECFD31A7E1B6}"/>
              </a:ext>
            </a:extLst>
          </p:cNvPr>
          <p:cNvSpPr/>
          <p:nvPr/>
        </p:nvSpPr>
        <p:spPr>
          <a:xfrm>
            <a:off x="7446104" y="5782393"/>
            <a:ext cx="1121228" cy="451913"/>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a:extLst>
              <a:ext uri="{FF2B5EF4-FFF2-40B4-BE49-F238E27FC236}">
                <a16:creationId xmlns:a16="http://schemas.microsoft.com/office/drawing/2014/main" id="{85CC67F8-BD2C-77B4-8444-405AD71772F7}"/>
              </a:ext>
            </a:extLst>
          </p:cNvPr>
          <p:cNvSpPr/>
          <p:nvPr/>
        </p:nvSpPr>
        <p:spPr>
          <a:xfrm>
            <a:off x="8562438" y="5623630"/>
            <a:ext cx="2142382" cy="769441"/>
          </a:xfrm>
          <a:prstGeom prst="rect">
            <a:avLst/>
          </a:prstGeom>
          <a:noFill/>
        </p:spPr>
        <p:txBody>
          <a:bodyPr wrap="none" lIns="91440" tIns="45720" rIns="91440" bIns="45720">
            <a:spAutoFit/>
          </a:bodyPr>
          <a:lstStyle/>
          <a:p>
            <a:pPr algn="ctr"/>
            <a:r>
              <a:rPr lang="en-US" sz="4400" b="1" cap="none" spc="0" dirty="0">
                <a:ln w="0"/>
                <a:solidFill>
                  <a:schemeClr val="tx1"/>
                </a:solidFill>
                <a:effectLst>
                  <a:outerShdw blurRad="38100" dist="19050" dir="2700000" algn="tl" rotWithShape="0">
                    <a:schemeClr val="dk1">
                      <a:alpha val="40000"/>
                    </a:schemeClr>
                  </a:outerShdw>
                </a:effectLst>
              </a:rPr>
              <a:t>CONCS</a:t>
            </a:r>
          </a:p>
        </p:txBody>
      </p:sp>
    </p:spTree>
    <p:extLst>
      <p:ext uri="{BB962C8B-B14F-4D97-AF65-F5344CB8AC3E}">
        <p14:creationId xmlns:p14="http://schemas.microsoft.com/office/powerpoint/2010/main" val="2966234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Contents</a:t>
            </a:r>
          </a:p>
        </p:txBody>
      </p:sp>
      <p:sp>
        <p:nvSpPr>
          <p:cNvPr id="3" name="Content Placeholder 2">
            <a:extLst>
              <a:ext uri="{FF2B5EF4-FFF2-40B4-BE49-F238E27FC236}">
                <a16:creationId xmlns:a16="http://schemas.microsoft.com/office/drawing/2014/main" id="{65FB7804-9015-5659-EC51-9C9121E7260E}"/>
              </a:ext>
            </a:extLst>
          </p:cNvPr>
          <p:cNvSpPr>
            <a:spLocks noGrp="1"/>
          </p:cNvSpPr>
          <p:nvPr>
            <p:ph idx="1"/>
          </p:nvPr>
        </p:nvSpPr>
        <p:spPr/>
        <p:txBody>
          <a:bodyPr>
            <a:normAutofit/>
          </a:bodyPr>
          <a:lstStyle/>
          <a:p>
            <a:r>
              <a:rPr lang="en-IE" sz="3000" dirty="0"/>
              <a:t>What is an Expert System?</a:t>
            </a:r>
          </a:p>
          <a:p>
            <a:pPr lvl="1"/>
            <a:r>
              <a:rPr lang="en-IE" sz="2600" dirty="0"/>
              <a:t>Definition of an Expert System</a:t>
            </a:r>
          </a:p>
          <a:p>
            <a:pPr lvl="1"/>
            <a:r>
              <a:rPr lang="en-IE" sz="2600" dirty="0"/>
              <a:t>Structure of an Expert System</a:t>
            </a:r>
          </a:p>
          <a:p>
            <a:r>
              <a:rPr lang="en-IE" sz="3000" dirty="0"/>
              <a:t>Reasoning in </a:t>
            </a:r>
            <a:r>
              <a:rPr lang="en-IE" sz="3000"/>
              <a:t>Expert Systems</a:t>
            </a:r>
            <a:endParaRPr lang="en-IE" sz="2600" dirty="0"/>
          </a:p>
          <a:p>
            <a:r>
              <a:rPr lang="en-IE" sz="3000" dirty="0"/>
              <a:t>Algorithms</a:t>
            </a:r>
          </a:p>
          <a:p>
            <a:pPr lvl="1"/>
            <a:r>
              <a:rPr lang="en-IE" sz="2800" dirty="0"/>
              <a:t>Trees and Games</a:t>
            </a:r>
          </a:p>
          <a:p>
            <a:r>
              <a:rPr lang="en-IE" sz="3200" dirty="0"/>
              <a:t>Programming Activity</a:t>
            </a:r>
          </a:p>
          <a:p>
            <a:r>
              <a:rPr lang="en-IE" sz="3200" dirty="0"/>
              <a:t>History of Expert Systems</a:t>
            </a:r>
          </a:p>
        </p:txBody>
      </p:sp>
    </p:spTree>
    <p:extLst>
      <p:ext uri="{BB962C8B-B14F-4D97-AF65-F5344CB8AC3E}">
        <p14:creationId xmlns:p14="http://schemas.microsoft.com/office/powerpoint/2010/main" val="321388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7BC80-6A9D-5330-3D01-791BE5627F8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7310291-1E28-8888-3B4A-35ECFBBDDAC9}"/>
              </a:ext>
            </a:extLst>
          </p:cNvPr>
          <p:cNvPicPr>
            <a:picLocks noChangeAspect="1"/>
          </p:cNvPicPr>
          <p:nvPr/>
        </p:nvPicPr>
        <p:blipFill>
          <a:blip r:embed="rId2"/>
          <a:stretch>
            <a:fillRect/>
          </a:stretch>
        </p:blipFill>
        <p:spPr>
          <a:xfrm>
            <a:off x="2351314" y="2011972"/>
            <a:ext cx="7565571" cy="3264404"/>
          </a:xfrm>
          <a:prstGeom prst="rect">
            <a:avLst/>
          </a:prstGeom>
        </p:spPr>
      </p:pic>
      <p:pic>
        <p:nvPicPr>
          <p:cNvPr id="7" name="Picture 4" descr="Brio-HYD-Cloud-Banner » Brio Technologies Private Limited">
            <a:extLst>
              <a:ext uri="{FF2B5EF4-FFF2-40B4-BE49-F238E27FC236}">
                <a16:creationId xmlns:a16="http://schemas.microsoft.com/office/drawing/2014/main" id="{7DC0F871-AFF6-A0A6-954E-3392A1C101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32D422D-F733-AD34-71DD-31ECF173A764}"/>
              </a:ext>
            </a:extLst>
          </p:cNvPr>
          <p:cNvSpPr>
            <a:spLocks noGrp="1"/>
          </p:cNvSpPr>
          <p:nvPr>
            <p:ph type="title"/>
          </p:nvPr>
        </p:nvSpPr>
        <p:spPr/>
        <p:txBody>
          <a:bodyPr/>
          <a:lstStyle/>
          <a:p>
            <a:r>
              <a:rPr lang="en-IE" dirty="0"/>
              <a:t>Expert Systems</a:t>
            </a:r>
          </a:p>
        </p:txBody>
      </p:sp>
      <p:sp>
        <p:nvSpPr>
          <p:cNvPr id="9" name="Arrow: Right 8">
            <a:extLst>
              <a:ext uri="{FF2B5EF4-FFF2-40B4-BE49-F238E27FC236}">
                <a16:creationId xmlns:a16="http://schemas.microsoft.com/office/drawing/2014/main" id="{E6262900-A21D-6BAF-2D19-BC524A52320D}"/>
              </a:ext>
            </a:extLst>
          </p:cNvPr>
          <p:cNvSpPr/>
          <p:nvPr/>
        </p:nvSpPr>
        <p:spPr>
          <a:xfrm rot="10800000">
            <a:off x="2569026" y="5171717"/>
            <a:ext cx="7130145" cy="451913"/>
          </a:xfrm>
          <a:prstGeom prst="rightArrow">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B1C45230-4A6A-99B3-DE27-743C0BB93587}"/>
              </a:ext>
            </a:extLst>
          </p:cNvPr>
          <p:cNvSpPr/>
          <p:nvPr/>
        </p:nvSpPr>
        <p:spPr>
          <a:xfrm>
            <a:off x="2585067" y="5623630"/>
            <a:ext cx="1633717" cy="769441"/>
          </a:xfrm>
          <a:prstGeom prst="rect">
            <a:avLst/>
          </a:prstGeom>
          <a:noFill/>
        </p:spPr>
        <p:txBody>
          <a:bodyPr wrap="none" lIns="91440" tIns="45720" rIns="91440" bIns="45720">
            <a:spAutoFit/>
          </a:bodyPr>
          <a:lstStyle/>
          <a:p>
            <a:pPr algn="ctr"/>
            <a:r>
              <a:rPr lang="en-US" sz="4400" b="1" dirty="0">
                <a:ln w="0"/>
                <a:effectLst>
                  <a:outerShdw blurRad="38100" dist="19050" dir="2700000" algn="tl" rotWithShape="0">
                    <a:schemeClr val="dk1">
                      <a:alpha val="40000"/>
                    </a:schemeClr>
                  </a:outerShdw>
                </a:effectLst>
              </a:rPr>
              <a:t>GOAL</a:t>
            </a:r>
            <a:endParaRPr lang="en-US" sz="4400" b="1" cap="none" spc="0" dirty="0">
              <a:ln w="0"/>
              <a:solidFill>
                <a:schemeClr val="tx1"/>
              </a:solidFill>
              <a:effectLst>
                <a:outerShdw blurRad="38100" dist="19050" dir="2700000" algn="tl" rotWithShape="0">
                  <a:schemeClr val="dk1">
                    <a:alpha val="40000"/>
                  </a:schemeClr>
                </a:outerShdw>
              </a:effectLst>
            </a:endParaRPr>
          </a:p>
        </p:txBody>
      </p:sp>
      <p:sp>
        <p:nvSpPr>
          <p:cNvPr id="6" name="Arrow: Right 5">
            <a:extLst>
              <a:ext uri="{FF2B5EF4-FFF2-40B4-BE49-F238E27FC236}">
                <a16:creationId xmlns:a16="http://schemas.microsoft.com/office/drawing/2014/main" id="{5BBDF1BD-05E2-0CE8-9F8F-612A62435526}"/>
              </a:ext>
            </a:extLst>
          </p:cNvPr>
          <p:cNvSpPr/>
          <p:nvPr/>
        </p:nvSpPr>
        <p:spPr>
          <a:xfrm rot="10800000">
            <a:off x="4311019" y="5782393"/>
            <a:ext cx="1121228" cy="451913"/>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a:extLst>
              <a:ext uri="{FF2B5EF4-FFF2-40B4-BE49-F238E27FC236}">
                <a16:creationId xmlns:a16="http://schemas.microsoft.com/office/drawing/2014/main" id="{044CE281-9B06-77DC-BB5E-F77C2B2DCC25}"/>
              </a:ext>
            </a:extLst>
          </p:cNvPr>
          <p:cNvSpPr/>
          <p:nvPr/>
        </p:nvSpPr>
        <p:spPr>
          <a:xfrm>
            <a:off x="5494002" y="5623630"/>
            <a:ext cx="1885453" cy="769441"/>
          </a:xfrm>
          <a:prstGeom prst="rect">
            <a:avLst/>
          </a:prstGeom>
          <a:noFill/>
        </p:spPr>
        <p:txBody>
          <a:bodyPr wrap="none" lIns="91440" tIns="45720" rIns="91440" bIns="45720">
            <a:spAutoFit/>
          </a:bodyPr>
          <a:lstStyle/>
          <a:p>
            <a:pPr algn="ctr"/>
            <a:r>
              <a:rPr lang="en-US" sz="4400" b="1" cap="none" spc="0" dirty="0">
                <a:ln w="0"/>
                <a:solidFill>
                  <a:schemeClr val="tx1"/>
                </a:solidFill>
                <a:effectLst>
                  <a:outerShdw blurRad="38100" dist="19050" dir="2700000" algn="tl" rotWithShape="0">
                    <a:schemeClr val="dk1">
                      <a:alpha val="40000"/>
                    </a:schemeClr>
                  </a:outerShdw>
                </a:effectLst>
              </a:rPr>
              <a:t>RULES</a:t>
            </a:r>
          </a:p>
        </p:txBody>
      </p:sp>
      <p:sp>
        <p:nvSpPr>
          <p:cNvPr id="12" name="Arrow: Right 11">
            <a:extLst>
              <a:ext uri="{FF2B5EF4-FFF2-40B4-BE49-F238E27FC236}">
                <a16:creationId xmlns:a16="http://schemas.microsoft.com/office/drawing/2014/main" id="{1BDC9C7D-5E79-240C-F7FD-F25A73653C86}"/>
              </a:ext>
            </a:extLst>
          </p:cNvPr>
          <p:cNvSpPr/>
          <p:nvPr/>
        </p:nvSpPr>
        <p:spPr>
          <a:xfrm rot="10800000">
            <a:off x="7446104" y="5782393"/>
            <a:ext cx="1121228" cy="451913"/>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Rectangle 12">
            <a:extLst>
              <a:ext uri="{FF2B5EF4-FFF2-40B4-BE49-F238E27FC236}">
                <a16:creationId xmlns:a16="http://schemas.microsoft.com/office/drawing/2014/main" id="{6E256E69-8C6D-DB71-73EC-6396696A976B}"/>
              </a:ext>
            </a:extLst>
          </p:cNvPr>
          <p:cNvSpPr/>
          <p:nvPr/>
        </p:nvSpPr>
        <p:spPr>
          <a:xfrm>
            <a:off x="8724535" y="5623630"/>
            <a:ext cx="1818190" cy="769441"/>
          </a:xfrm>
          <a:prstGeom prst="rect">
            <a:avLst/>
          </a:prstGeom>
          <a:noFill/>
        </p:spPr>
        <p:txBody>
          <a:bodyPr wrap="none" lIns="91440" tIns="45720" rIns="91440" bIns="45720">
            <a:spAutoFit/>
          </a:bodyPr>
          <a:lstStyle/>
          <a:p>
            <a:pPr algn="ctr"/>
            <a:r>
              <a:rPr lang="en-US" sz="4400" b="1" cap="none" spc="0" dirty="0">
                <a:ln w="0"/>
                <a:solidFill>
                  <a:schemeClr val="tx1"/>
                </a:solidFill>
                <a:effectLst>
                  <a:outerShdw blurRad="38100" dist="19050" dir="2700000" algn="tl" rotWithShape="0">
                    <a:schemeClr val="dk1">
                      <a:alpha val="40000"/>
                    </a:schemeClr>
                  </a:outerShdw>
                </a:effectLst>
              </a:rPr>
              <a:t>FACTS</a:t>
            </a:r>
          </a:p>
        </p:txBody>
      </p:sp>
    </p:spTree>
    <p:extLst>
      <p:ext uri="{BB962C8B-B14F-4D97-AF65-F5344CB8AC3E}">
        <p14:creationId xmlns:p14="http://schemas.microsoft.com/office/powerpoint/2010/main" val="392086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36474-C093-C96C-1713-AC602527CF5D}"/>
            </a:ext>
          </a:extLst>
        </p:cNvPr>
        <p:cNvGrpSpPr/>
        <p:nvPr/>
      </p:nvGrpSpPr>
      <p:grpSpPr>
        <a:xfrm>
          <a:off x="0" y="0"/>
          <a:ext cx="0" cy="0"/>
          <a:chOff x="0" y="0"/>
          <a:chExt cx="0" cy="0"/>
        </a:xfrm>
      </p:grpSpPr>
      <p:sp>
        <p:nvSpPr>
          <p:cNvPr id="61" name="Arrow: Left-Right 60">
            <a:extLst>
              <a:ext uri="{FF2B5EF4-FFF2-40B4-BE49-F238E27FC236}">
                <a16:creationId xmlns:a16="http://schemas.microsoft.com/office/drawing/2014/main" id="{C3E5A7E4-57C0-EB28-F139-E3E59E057F47}"/>
              </a:ext>
            </a:extLst>
          </p:cNvPr>
          <p:cNvSpPr/>
          <p:nvPr/>
        </p:nvSpPr>
        <p:spPr>
          <a:xfrm>
            <a:off x="2530923" y="5278654"/>
            <a:ext cx="7130145" cy="488102"/>
          </a:xfrm>
          <a:prstGeom prst="leftRightArrow">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7" name="Picture 4" descr="Brio-HYD-Cloud-Banner » Brio Technologies Private Limited">
            <a:extLst>
              <a:ext uri="{FF2B5EF4-FFF2-40B4-BE49-F238E27FC236}">
                <a16:creationId xmlns:a16="http://schemas.microsoft.com/office/drawing/2014/main" id="{71D227C1-231A-329A-1FBF-42D24E079E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F5A95EA-B3A3-7756-0D26-13C0CF9CA613}"/>
              </a:ext>
            </a:extLst>
          </p:cNvPr>
          <p:cNvSpPr>
            <a:spLocks noGrp="1"/>
          </p:cNvSpPr>
          <p:nvPr>
            <p:ph type="title"/>
          </p:nvPr>
        </p:nvSpPr>
        <p:spPr/>
        <p:txBody>
          <a:bodyPr/>
          <a:lstStyle/>
          <a:p>
            <a:r>
              <a:rPr lang="en-IE" dirty="0"/>
              <a:t>Expert Systems</a:t>
            </a:r>
          </a:p>
        </p:txBody>
      </p:sp>
      <p:sp>
        <p:nvSpPr>
          <p:cNvPr id="4" name="Rectangle 3">
            <a:extLst>
              <a:ext uri="{FF2B5EF4-FFF2-40B4-BE49-F238E27FC236}">
                <a16:creationId xmlns:a16="http://schemas.microsoft.com/office/drawing/2014/main" id="{DCAA9D09-7A3A-CD74-CA8F-D61145955B4E}"/>
              </a:ext>
            </a:extLst>
          </p:cNvPr>
          <p:cNvSpPr/>
          <p:nvPr/>
        </p:nvSpPr>
        <p:spPr>
          <a:xfrm>
            <a:off x="2569026" y="2242457"/>
            <a:ext cx="6836231" cy="64225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Conflict Resolution</a:t>
            </a:r>
            <a:endParaRPr lang="en-IE" b="1" dirty="0">
              <a:solidFill>
                <a:schemeClr val="tx1"/>
              </a:solidFill>
            </a:endParaRPr>
          </a:p>
        </p:txBody>
      </p:sp>
      <p:sp>
        <p:nvSpPr>
          <p:cNvPr id="5" name="Rectangle 4">
            <a:extLst>
              <a:ext uri="{FF2B5EF4-FFF2-40B4-BE49-F238E27FC236}">
                <a16:creationId xmlns:a16="http://schemas.microsoft.com/office/drawing/2014/main" id="{BD8754FA-1A8D-9719-FBD5-459C7A8CE604}"/>
              </a:ext>
            </a:extLst>
          </p:cNvPr>
          <p:cNvSpPr/>
          <p:nvPr/>
        </p:nvSpPr>
        <p:spPr>
          <a:xfrm>
            <a:off x="2569026" y="3037114"/>
            <a:ext cx="1186545" cy="45191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a:extLst>
              <a:ext uri="{FF2B5EF4-FFF2-40B4-BE49-F238E27FC236}">
                <a16:creationId xmlns:a16="http://schemas.microsoft.com/office/drawing/2014/main" id="{EDCAAA7C-30B5-25C5-AA05-0069590D0CC5}"/>
              </a:ext>
            </a:extLst>
          </p:cNvPr>
          <p:cNvSpPr/>
          <p:nvPr/>
        </p:nvSpPr>
        <p:spPr>
          <a:xfrm>
            <a:off x="2569026" y="3581212"/>
            <a:ext cx="1186545" cy="45191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BDB23263-C97F-F04B-9B78-E9E27B26F609}"/>
              </a:ext>
            </a:extLst>
          </p:cNvPr>
          <p:cNvSpPr/>
          <p:nvPr/>
        </p:nvSpPr>
        <p:spPr>
          <a:xfrm>
            <a:off x="2569025" y="4770492"/>
            <a:ext cx="1186545" cy="45191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Oval 9">
            <a:extLst>
              <a:ext uri="{FF2B5EF4-FFF2-40B4-BE49-F238E27FC236}">
                <a16:creationId xmlns:a16="http://schemas.microsoft.com/office/drawing/2014/main" id="{2D9F48BD-C0CE-EB08-C466-EDB4637AB7FC}"/>
              </a:ext>
            </a:extLst>
          </p:cNvPr>
          <p:cNvSpPr/>
          <p:nvPr/>
        </p:nvSpPr>
        <p:spPr>
          <a:xfrm>
            <a:off x="4245429" y="3187371"/>
            <a:ext cx="664028" cy="642257"/>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Oval 10">
            <a:extLst>
              <a:ext uri="{FF2B5EF4-FFF2-40B4-BE49-F238E27FC236}">
                <a16:creationId xmlns:a16="http://schemas.microsoft.com/office/drawing/2014/main" id="{C80B5998-007F-B2AF-E54A-22B1192A70CB}"/>
              </a:ext>
            </a:extLst>
          </p:cNvPr>
          <p:cNvSpPr/>
          <p:nvPr/>
        </p:nvSpPr>
        <p:spPr>
          <a:xfrm>
            <a:off x="4245429" y="4211319"/>
            <a:ext cx="664028" cy="642257"/>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a:extLst>
              <a:ext uri="{FF2B5EF4-FFF2-40B4-BE49-F238E27FC236}">
                <a16:creationId xmlns:a16="http://schemas.microsoft.com/office/drawing/2014/main" id="{8E719963-E99F-7AF0-85E8-0E1EF66AC3B8}"/>
              </a:ext>
            </a:extLst>
          </p:cNvPr>
          <p:cNvSpPr/>
          <p:nvPr/>
        </p:nvSpPr>
        <p:spPr>
          <a:xfrm>
            <a:off x="2569025" y="4196100"/>
            <a:ext cx="1186545" cy="45191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4" name="Straight Arrow Connector 13">
            <a:extLst>
              <a:ext uri="{FF2B5EF4-FFF2-40B4-BE49-F238E27FC236}">
                <a16:creationId xmlns:a16="http://schemas.microsoft.com/office/drawing/2014/main" id="{26AD9165-2442-34A2-A96B-B2B95A97B3FC}"/>
              </a:ext>
            </a:extLst>
          </p:cNvPr>
          <p:cNvCxnSpPr>
            <a:cxnSpLocks/>
            <a:stCxn id="5" idx="3"/>
            <a:endCxn id="10" idx="2"/>
          </p:cNvCxnSpPr>
          <p:nvPr/>
        </p:nvCxnSpPr>
        <p:spPr>
          <a:xfrm>
            <a:off x="3755571" y="3263071"/>
            <a:ext cx="489858" cy="24542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876BE8DA-3534-D92A-A6CC-E4CD5E293FEA}"/>
              </a:ext>
            </a:extLst>
          </p:cNvPr>
          <p:cNvCxnSpPr>
            <a:cxnSpLocks/>
            <a:stCxn id="6" idx="3"/>
            <a:endCxn id="10" idx="3"/>
          </p:cNvCxnSpPr>
          <p:nvPr/>
        </p:nvCxnSpPr>
        <p:spPr>
          <a:xfrm flipV="1">
            <a:off x="3755571" y="3735572"/>
            <a:ext cx="587103" cy="7159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79164E86-C90B-ADAB-6E21-7A21920591E6}"/>
              </a:ext>
            </a:extLst>
          </p:cNvPr>
          <p:cNvCxnSpPr>
            <a:cxnSpLocks/>
            <a:stCxn id="12" idx="3"/>
            <a:endCxn id="11" idx="2"/>
          </p:cNvCxnSpPr>
          <p:nvPr/>
        </p:nvCxnSpPr>
        <p:spPr>
          <a:xfrm>
            <a:off x="3755570" y="4422057"/>
            <a:ext cx="489859" cy="11039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136C2CAA-D123-3845-27DA-875A38C71532}"/>
              </a:ext>
            </a:extLst>
          </p:cNvPr>
          <p:cNvCxnSpPr>
            <a:cxnSpLocks/>
            <a:stCxn id="8" idx="3"/>
            <a:endCxn id="11" idx="3"/>
          </p:cNvCxnSpPr>
          <p:nvPr/>
        </p:nvCxnSpPr>
        <p:spPr>
          <a:xfrm flipV="1">
            <a:off x="3755570" y="4759520"/>
            <a:ext cx="587104" cy="23692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2DB2DD0A-5835-AAB9-8F9E-06FF26BA9B35}"/>
              </a:ext>
            </a:extLst>
          </p:cNvPr>
          <p:cNvSpPr/>
          <p:nvPr/>
        </p:nvSpPr>
        <p:spPr>
          <a:xfrm>
            <a:off x="5399314" y="3759405"/>
            <a:ext cx="1186545" cy="451914"/>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6" name="Straight Arrow Connector 25">
            <a:extLst>
              <a:ext uri="{FF2B5EF4-FFF2-40B4-BE49-F238E27FC236}">
                <a16:creationId xmlns:a16="http://schemas.microsoft.com/office/drawing/2014/main" id="{502E7287-A5C4-3B1E-18AA-2DAD7CE4DC1D}"/>
              </a:ext>
            </a:extLst>
          </p:cNvPr>
          <p:cNvCxnSpPr>
            <a:stCxn id="10" idx="6"/>
            <a:endCxn id="24" idx="1"/>
          </p:cNvCxnSpPr>
          <p:nvPr/>
        </p:nvCxnSpPr>
        <p:spPr>
          <a:xfrm>
            <a:off x="4909457" y="3508500"/>
            <a:ext cx="489857" cy="47686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10502B4E-CDDA-13AE-F704-DD93A72CC234}"/>
              </a:ext>
            </a:extLst>
          </p:cNvPr>
          <p:cNvCxnSpPr>
            <a:cxnSpLocks/>
            <a:stCxn id="11" idx="6"/>
          </p:cNvCxnSpPr>
          <p:nvPr/>
        </p:nvCxnSpPr>
        <p:spPr>
          <a:xfrm flipV="1">
            <a:off x="4909457" y="4055585"/>
            <a:ext cx="489856" cy="47686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30" name="Rectangle 29">
            <a:extLst>
              <a:ext uri="{FF2B5EF4-FFF2-40B4-BE49-F238E27FC236}">
                <a16:creationId xmlns:a16="http://schemas.microsoft.com/office/drawing/2014/main" id="{000DAC0A-BD3F-1625-2A69-A62189D04C62}"/>
              </a:ext>
            </a:extLst>
          </p:cNvPr>
          <p:cNvSpPr/>
          <p:nvPr/>
        </p:nvSpPr>
        <p:spPr>
          <a:xfrm>
            <a:off x="8088083" y="3037114"/>
            <a:ext cx="1186545" cy="45191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1" name="Rectangle 30">
            <a:extLst>
              <a:ext uri="{FF2B5EF4-FFF2-40B4-BE49-F238E27FC236}">
                <a16:creationId xmlns:a16="http://schemas.microsoft.com/office/drawing/2014/main" id="{BA6E307D-9DDF-6165-8543-C5FE1B1AE807}"/>
              </a:ext>
            </a:extLst>
          </p:cNvPr>
          <p:cNvSpPr/>
          <p:nvPr/>
        </p:nvSpPr>
        <p:spPr>
          <a:xfrm>
            <a:off x="8088083" y="3581212"/>
            <a:ext cx="1186545" cy="45191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2" name="Rectangle 31">
            <a:extLst>
              <a:ext uri="{FF2B5EF4-FFF2-40B4-BE49-F238E27FC236}">
                <a16:creationId xmlns:a16="http://schemas.microsoft.com/office/drawing/2014/main" id="{6D28B5F4-461F-23B0-E7BA-0D43743F6AD3}"/>
              </a:ext>
            </a:extLst>
          </p:cNvPr>
          <p:cNvSpPr/>
          <p:nvPr/>
        </p:nvSpPr>
        <p:spPr>
          <a:xfrm>
            <a:off x="8088082" y="4770492"/>
            <a:ext cx="1186545" cy="45191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3" name="Oval 32">
            <a:extLst>
              <a:ext uri="{FF2B5EF4-FFF2-40B4-BE49-F238E27FC236}">
                <a16:creationId xmlns:a16="http://schemas.microsoft.com/office/drawing/2014/main" id="{F2A768D1-E5AA-4A8E-CE8E-5BB54319230C}"/>
              </a:ext>
            </a:extLst>
          </p:cNvPr>
          <p:cNvSpPr/>
          <p:nvPr/>
        </p:nvSpPr>
        <p:spPr>
          <a:xfrm>
            <a:off x="6901536" y="3250768"/>
            <a:ext cx="664028" cy="642257"/>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4" name="Oval 33">
            <a:extLst>
              <a:ext uri="{FF2B5EF4-FFF2-40B4-BE49-F238E27FC236}">
                <a16:creationId xmlns:a16="http://schemas.microsoft.com/office/drawing/2014/main" id="{9CF634F1-1D32-A913-F0E9-A5B787B47B79}"/>
              </a:ext>
            </a:extLst>
          </p:cNvPr>
          <p:cNvSpPr/>
          <p:nvPr/>
        </p:nvSpPr>
        <p:spPr>
          <a:xfrm>
            <a:off x="6901536" y="4274716"/>
            <a:ext cx="664028" cy="642257"/>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 name="Rectangle 34">
            <a:extLst>
              <a:ext uri="{FF2B5EF4-FFF2-40B4-BE49-F238E27FC236}">
                <a16:creationId xmlns:a16="http://schemas.microsoft.com/office/drawing/2014/main" id="{3011BBCF-C6DF-60D0-3222-1DA422375778}"/>
              </a:ext>
            </a:extLst>
          </p:cNvPr>
          <p:cNvSpPr/>
          <p:nvPr/>
        </p:nvSpPr>
        <p:spPr>
          <a:xfrm>
            <a:off x="8088082" y="4196100"/>
            <a:ext cx="1186545" cy="45191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36" name="Straight Arrow Connector 35">
            <a:extLst>
              <a:ext uri="{FF2B5EF4-FFF2-40B4-BE49-F238E27FC236}">
                <a16:creationId xmlns:a16="http://schemas.microsoft.com/office/drawing/2014/main" id="{78561845-CA99-E5CC-5420-5CC22179F46A}"/>
              </a:ext>
            </a:extLst>
          </p:cNvPr>
          <p:cNvCxnSpPr>
            <a:cxnSpLocks/>
            <a:stCxn id="30" idx="1"/>
            <a:endCxn id="33" idx="7"/>
          </p:cNvCxnSpPr>
          <p:nvPr/>
        </p:nvCxnSpPr>
        <p:spPr>
          <a:xfrm flipH="1">
            <a:off x="7468319" y="3263071"/>
            <a:ext cx="619764" cy="8175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B846126B-2735-6004-5BA7-FE2C23F3F236}"/>
              </a:ext>
            </a:extLst>
          </p:cNvPr>
          <p:cNvCxnSpPr>
            <a:cxnSpLocks/>
            <a:stCxn id="33" idx="2"/>
            <a:endCxn id="24" idx="3"/>
          </p:cNvCxnSpPr>
          <p:nvPr/>
        </p:nvCxnSpPr>
        <p:spPr>
          <a:xfrm flipH="1">
            <a:off x="6585859" y="3571897"/>
            <a:ext cx="315677" cy="41346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57FDC276-061A-68ED-98DD-945FBBA992E2}"/>
              </a:ext>
            </a:extLst>
          </p:cNvPr>
          <p:cNvCxnSpPr>
            <a:cxnSpLocks/>
            <a:stCxn id="35" idx="1"/>
            <a:endCxn id="34" idx="6"/>
          </p:cNvCxnSpPr>
          <p:nvPr/>
        </p:nvCxnSpPr>
        <p:spPr>
          <a:xfrm flipH="1">
            <a:off x="7565564" y="4422057"/>
            <a:ext cx="522518" cy="17378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5076CEEF-BA1B-F3A1-026C-E5D596EA19DE}"/>
              </a:ext>
            </a:extLst>
          </p:cNvPr>
          <p:cNvCxnSpPr>
            <a:cxnSpLocks/>
            <a:stCxn id="32" idx="1"/>
          </p:cNvCxnSpPr>
          <p:nvPr/>
        </p:nvCxnSpPr>
        <p:spPr>
          <a:xfrm flipH="1" flipV="1">
            <a:off x="7565564" y="4716309"/>
            <a:ext cx="522518" cy="28014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1E8A8956-AF79-7D2E-CA75-6225CE9CDEF7}"/>
              </a:ext>
            </a:extLst>
          </p:cNvPr>
          <p:cNvCxnSpPr>
            <a:cxnSpLocks/>
            <a:stCxn id="31" idx="1"/>
            <a:endCxn id="33" idx="6"/>
          </p:cNvCxnSpPr>
          <p:nvPr/>
        </p:nvCxnSpPr>
        <p:spPr>
          <a:xfrm flipH="1" flipV="1">
            <a:off x="7565564" y="3571897"/>
            <a:ext cx="522519" cy="23527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DE6F2332-68A0-CD15-F5CA-1991F7384B5F}"/>
              </a:ext>
            </a:extLst>
          </p:cNvPr>
          <p:cNvCxnSpPr>
            <a:cxnSpLocks/>
            <a:stCxn id="34" idx="2"/>
            <a:endCxn id="24" idx="3"/>
          </p:cNvCxnSpPr>
          <p:nvPr/>
        </p:nvCxnSpPr>
        <p:spPr>
          <a:xfrm flipH="1" flipV="1">
            <a:off x="6585859" y="3985362"/>
            <a:ext cx="315677" cy="61048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62" name="Rectangle 61">
            <a:extLst>
              <a:ext uri="{FF2B5EF4-FFF2-40B4-BE49-F238E27FC236}">
                <a16:creationId xmlns:a16="http://schemas.microsoft.com/office/drawing/2014/main" id="{353B4707-4136-007E-CA06-F85F189FC332}"/>
              </a:ext>
            </a:extLst>
          </p:cNvPr>
          <p:cNvSpPr/>
          <p:nvPr/>
        </p:nvSpPr>
        <p:spPr>
          <a:xfrm>
            <a:off x="5393602" y="2817580"/>
            <a:ext cx="1099980" cy="2215991"/>
          </a:xfrm>
          <a:prstGeom prst="rect">
            <a:avLst/>
          </a:prstGeom>
          <a:noFill/>
        </p:spPr>
        <p:txBody>
          <a:bodyPr wrap="none" lIns="91440" tIns="45720" rIns="91440" bIns="45720">
            <a:spAutoFit/>
          </a:bodyPr>
          <a:lstStyle/>
          <a:p>
            <a:pPr algn="ctr"/>
            <a:r>
              <a:rPr lang="en-US" sz="13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
            </a:r>
          </a:p>
        </p:txBody>
      </p:sp>
      <p:sp>
        <p:nvSpPr>
          <p:cNvPr id="73" name="Rectangle 72">
            <a:extLst>
              <a:ext uri="{FF2B5EF4-FFF2-40B4-BE49-F238E27FC236}">
                <a16:creationId xmlns:a16="http://schemas.microsoft.com/office/drawing/2014/main" id="{49F7352A-60E2-2568-893B-D9732A5AEC03}"/>
              </a:ext>
            </a:extLst>
          </p:cNvPr>
          <p:cNvSpPr/>
          <p:nvPr/>
        </p:nvSpPr>
        <p:spPr>
          <a:xfrm>
            <a:off x="2492829" y="5623630"/>
            <a:ext cx="1818190" cy="769441"/>
          </a:xfrm>
          <a:prstGeom prst="rect">
            <a:avLst/>
          </a:prstGeom>
          <a:noFill/>
        </p:spPr>
        <p:txBody>
          <a:bodyPr wrap="none" lIns="91440" tIns="45720" rIns="91440" bIns="45720">
            <a:spAutoFit/>
          </a:bodyPr>
          <a:lstStyle/>
          <a:p>
            <a:pPr algn="ctr"/>
            <a:r>
              <a:rPr lang="en-US" sz="4400" b="1" cap="none" spc="0" dirty="0">
                <a:ln w="0"/>
                <a:solidFill>
                  <a:schemeClr val="tx1"/>
                </a:solidFill>
                <a:effectLst>
                  <a:outerShdw blurRad="38100" dist="19050" dir="2700000" algn="tl" rotWithShape="0">
                    <a:schemeClr val="dk1">
                      <a:alpha val="40000"/>
                    </a:schemeClr>
                  </a:outerShdw>
                </a:effectLst>
              </a:rPr>
              <a:t>FACTS</a:t>
            </a:r>
          </a:p>
        </p:txBody>
      </p:sp>
      <p:sp>
        <p:nvSpPr>
          <p:cNvPr id="74" name="Arrow: Right 73">
            <a:extLst>
              <a:ext uri="{FF2B5EF4-FFF2-40B4-BE49-F238E27FC236}">
                <a16:creationId xmlns:a16="http://schemas.microsoft.com/office/drawing/2014/main" id="{303320F0-F093-9F5F-B6CD-DD52DA8A8155}"/>
              </a:ext>
            </a:extLst>
          </p:cNvPr>
          <p:cNvSpPr/>
          <p:nvPr/>
        </p:nvSpPr>
        <p:spPr>
          <a:xfrm>
            <a:off x="4311019" y="5782393"/>
            <a:ext cx="1121228" cy="451913"/>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5" name="Rectangle 74">
            <a:extLst>
              <a:ext uri="{FF2B5EF4-FFF2-40B4-BE49-F238E27FC236}">
                <a16:creationId xmlns:a16="http://schemas.microsoft.com/office/drawing/2014/main" id="{725022E9-27FB-840A-4030-12AB08DA62BD}"/>
              </a:ext>
            </a:extLst>
          </p:cNvPr>
          <p:cNvSpPr/>
          <p:nvPr/>
        </p:nvSpPr>
        <p:spPr>
          <a:xfrm>
            <a:off x="5494002" y="5623630"/>
            <a:ext cx="1885453" cy="769441"/>
          </a:xfrm>
          <a:prstGeom prst="rect">
            <a:avLst/>
          </a:prstGeom>
          <a:noFill/>
        </p:spPr>
        <p:txBody>
          <a:bodyPr wrap="none" lIns="91440" tIns="45720" rIns="91440" bIns="45720">
            <a:spAutoFit/>
          </a:bodyPr>
          <a:lstStyle/>
          <a:p>
            <a:pPr algn="ctr"/>
            <a:r>
              <a:rPr lang="en-US" sz="4400" b="1" cap="none" spc="0" dirty="0">
                <a:ln w="0"/>
                <a:solidFill>
                  <a:schemeClr val="tx1"/>
                </a:solidFill>
                <a:effectLst>
                  <a:outerShdw blurRad="38100" dist="19050" dir="2700000" algn="tl" rotWithShape="0">
                    <a:schemeClr val="dk1">
                      <a:alpha val="40000"/>
                    </a:schemeClr>
                  </a:outerShdw>
                </a:effectLst>
              </a:rPr>
              <a:t>RULES</a:t>
            </a:r>
          </a:p>
        </p:txBody>
      </p:sp>
      <p:sp>
        <p:nvSpPr>
          <p:cNvPr id="76" name="Arrow: Right 75">
            <a:extLst>
              <a:ext uri="{FF2B5EF4-FFF2-40B4-BE49-F238E27FC236}">
                <a16:creationId xmlns:a16="http://schemas.microsoft.com/office/drawing/2014/main" id="{9E4A0D8B-A3B2-539C-538A-2C4CF0AB6066}"/>
              </a:ext>
            </a:extLst>
          </p:cNvPr>
          <p:cNvSpPr/>
          <p:nvPr/>
        </p:nvSpPr>
        <p:spPr>
          <a:xfrm>
            <a:off x="7446104" y="5782393"/>
            <a:ext cx="1121228" cy="451913"/>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7" name="Rectangle 76">
            <a:extLst>
              <a:ext uri="{FF2B5EF4-FFF2-40B4-BE49-F238E27FC236}">
                <a16:creationId xmlns:a16="http://schemas.microsoft.com/office/drawing/2014/main" id="{0C44C8A5-BA2C-FE68-BC91-DB3A3BAA3563}"/>
              </a:ext>
            </a:extLst>
          </p:cNvPr>
          <p:cNvSpPr/>
          <p:nvPr/>
        </p:nvSpPr>
        <p:spPr>
          <a:xfrm>
            <a:off x="8666058" y="5623630"/>
            <a:ext cx="1935145" cy="769441"/>
          </a:xfrm>
          <a:prstGeom prst="rect">
            <a:avLst/>
          </a:prstGeom>
          <a:noFill/>
        </p:spPr>
        <p:txBody>
          <a:bodyPr wrap="none" lIns="91440" tIns="45720" rIns="91440" bIns="45720">
            <a:spAutoFit/>
          </a:bodyPr>
          <a:lstStyle/>
          <a:p>
            <a:pPr algn="ctr"/>
            <a:r>
              <a:rPr lang="en-US" sz="4400" b="1" cap="none" spc="0" dirty="0">
                <a:ln w="0"/>
                <a:solidFill>
                  <a:schemeClr val="tx1"/>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1145315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6BBBA-04CE-A0F6-BFB6-13DF9F213774}"/>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D133FB85-2E7E-E6EE-C31B-8109573AC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6DD1FC1-0ADF-47AE-8DF2-6FFBE01D4E33}"/>
              </a:ext>
            </a:extLst>
          </p:cNvPr>
          <p:cNvSpPr>
            <a:spLocks noGrp="1"/>
          </p:cNvSpPr>
          <p:nvPr>
            <p:ph type="title"/>
          </p:nvPr>
        </p:nvSpPr>
        <p:spPr/>
        <p:txBody>
          <a:bodyPr/>
          <a:lstStyle/>
          <a:p>
            <a:r>
              <a:rPr lang="en-IE" dirty="0"/>
              <a:t>Expert Systems: Forward Chaining</a:t>
            </a:r>
          </a:p>
        </p:txBody>
      </p:sp>
      <p:sp>
        <p:nvSpPr>
          <p:cNvPr id="3" name="Content Placeholder 2">
            <a:extLst>
              <a:ext uri="{FF2B5EF4-FFF2-40B4-BE49-F238E27FC236}">
                <a16:creationId xmlns:a16="http://schemas.microsoft.com/office/drawing/2014/main" id="{DC625BCF-6104-10F5-D8D6-10D52723BD48}"/>
              </a:ext>
            </a:extLst>
          </p:cNvPr>
          <p:cNvSpPr>
            <a:spLocks noGrp="1"/>
          </p:cNvSpPr>
          <p:nvPr>
            <p:ph idx="1"/>
          </p:nvPr>
        </p:nvSpPr>
        <p:spPr>
          <a:xfrm>
            <a:off x="838200" y="1825625"/>
            <a:ext cx="10515600" cy="4667250"/>
          </a:xfrm>
        </p:spPr>
        <p:txBody>
          <a:bodyPr>
            <a:normAutofit/>
          </a:bodyPr>
          <a:lstStyle/>
          <a:p>
            <a:pPr marL="0" indent="0">
              <a:buNone/>
            </a:pPr>
            <a:endParaRPr lang="en-US" sz="4400" dirty="0"/>
          </a:p>
          <a:p>
            <a:r>
              <a:rPr lang="en-US" sz="4400" b="1" dirty="0"/>
              <a:t>Forward Chaining</a:t>
            </a:r>
            <a:r>
              <a:rPr lang="en-US" sz="4400" dirty="0"/>
              <a:t> is where reasoning starts with the facts and move forward by applying rules to derive conclusions.</a:t>
            </a:r>
          </a:p>
          <a:p>
            <a:endParaRPr lang="en-US" sz="4400" dirty="0"/>
          </a:p>
          <a:p>
            <a:r>
              <a:rPr lang="en-US" sz="4400" dirty="0"/>
              <a:t>Here’s an example:</a:t>
            </a:r>
            <a:endParaRPr lang="en-US" sz="4000" dirty="0"/>
          </a:p>
        </p:txBody>
      </p:sp>
    </p:spTree>
    <p:extLst>
      <p:ext uri="{BB962C8B-B14F-4D97-AF65-F5344CB8AC3E}">
        <p14:creationId xmlns:p14="http://schemas.microsoft.com/office/powerpoint/2010/main" val="1465811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786E6-4E0C-AAE6-4908-DA4EAB71A3A4}"/>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46033E44-5185-855C-2547-C2906EF7E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0429964-C949-C16D-99DF-7AAF5C5A970D}"/>
              </a:ext>
            </a:extLst>
          </p:cNvPr>
          <p:cNvSpPr>
            <a:spLocks noGrp="1"/>
          </p:cNvSpPr>
          <p:nvPr>
            <p:ph type="title"/>
          </p:nvPr>
        </p:nvSpPr>
        <p:spPr/>
        <p:txBody>
          <a:bodyPr/>
          <a:lstStyle/>
          <a:p>
            <a:r>
              <a:rPr lang="en-IE" dirty="0"/>
              <a:t>Expert Systems: Forward Chaining</a:t>
            </a:r>
          </a:p>
        </p:txBody>
      </p:sp>
      <p:sp>
        <p:nvSpPr>
          <p:cNvPr id="3" name="Content Placeholder 2">
            <a:extLst>
              <a:ext uri="{FF2B5EF4-FFF2-40B4-BE49-F238E27FC236}">
                <a16:creationId xmlns:a16="http://schemas.microsoft.com/office/drawing/2014/main" id="{C3CBA2B2-E866-AB2C-0301-1679516DA8B3}"/>
              </a:ext>
            </a:extLst>
          </p:cNvPr>
          <p:cNvSpPr>
            <a:spLocks noGrp="1"/>
          </p:cNvSpPr>
          <p:nvPr>
            <p:ph idx="1"/>
          </p:nvPr>
        </p:nvSpPr>
        <p:spPr>
          <a:xfrm>
            <a:off x="838200" y="1825625"/>
            <a:ext cx="10515600" cy="4667250"/>
          </a:xfrm>
        </p:spPr>
        <p:txBody>
          <a:bodyPr>
            <a:normAutofit lnSpcReduction="10000"/>
          </a:bodyPr>
          <a:lstStyle/>
          <a:p>
            <a:r>
              <a:rPr lang="en-US" sz="3200" b="1" dirty="0"/>
              <a:t>Example: Diagnosing a Cold or Flu</a:t>
            </a:r>
          </a:p>
          <a:p>
            <a:endParaRPr lang="en-US" sz="3200" b="1" dirty="0"/>
          </a:p>
          <a:p>
            <a:pPr marL="0" indent="0">
              <a:buNone/>
            </a:pPr>
            <a:r>
              <a:rPr lang="en-US" sz="3200" b="1" dirty="0"/>
              <a:t>Given Rules:</a:t>
            </a:r>
          </a:p>
          <a:p>
            <a:r>
              <a:rPr lang="en-US" sz="3200" b="1" dirty="0"/>
              <a:t> Rule 1</a:t>
            </a:r>
            <a:r>
              <a:rPr lang="en-US" sz="3200" dirty="0"/>
              <a:t>: If the patient has a fever and a headache, they might have the flu.</a:t>
            </a:r>
          </a:p>
          <a:p>
            <a:r>
              <a:rPr lang="en-US" sz="3200" b="1" dirty="0"/>
              <a:t> Rule 2</a:t>
            </a:r>
            <a:r>
              <a:rPr lang="en-US" sz="3200" dirty="0"/>
              <a:t>: If the patient has a sore throat and a runny nose, they might have a cold.</a:t>
            </a:r>
          </a:p>
          <a:p>
            <a:r>
              <a:rPr lang="en-US" sz="3200" b="1" dirty="0"/>
              <a:t> Rule 3</a:t>
            </a:r>
            <a:r>
              <a:rPr lang="en-US" sz="3200" dirty="0"/>
              <a:t>: If the patient has chills and body aches, they might have the flu.</a:t>
            </a:r>
          </a:p>
          <a:p>
            <a:endParaRPr lang="en-US" sz="3200" b="1" dirty="0"/>
          </a:p>
        </p:txBody>
      </p:sp>
      <p:sp>
        <p:nvSpPr>
          <p:cNvPr id="4" name="Rectangle 3">
            <a:extLst>
              <a:ext uri="{FF2B5EF4-FFF2-40B4-BE49-F238E27FC236}">
                <a16:creationId xmlns:a16="http://schemas.microsoft.com/office/drawing/2014/main" id="{B55299C3-7E76-77BA-AFEC-4203D65C1275}"/>
              </a:ext>
            </a:extLst>
          </p:cNvPr>
          <p:cNvSpPr/>
          <p:nvPr/>
        </p:nvSpPr>
        <p:spPr>
          <a:xfrm>
            <a:off x="838197" y="1690688"/>
            <a:ext cx="7620003" cy="856569"/>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394397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F3D1E-FC2E-CE83-0F3D-E1132B428A5B}"/>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E03305A-8A4C-2214-3D73-D6CA9CFB92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79BBE5B-9F6D-A2A6-CE14-3AAF0CF2E5C5}"/>
              </a:ext>
            </a:extLst>
          </p:cNvPr>
          <p:cNvSpPr>
            <a:spLocks noGrp="1"/>
          </p:cNvSpPr>
          <p:nvPr>
            <p:ph type="title"/>
          </p:nvPr>
        </p:nvSpPr>
        <p:spPr/>
        <p:txBody>
          <a:bodyPr/>
          <a:lstStyle/>
          <a:p>
            <a:r>
              <a:rPr lang="en-IE" dirty="0"/>
              <a:t>Expert Systems: Forward Chaining</a:t>
            </a:r>
          </a:p>
        </p:txBody>
      </p:sp>
      <p:sp>
        <p:nvSpPr>
          <p:cNvPr id="3" name="Content Placeholder 2">
            <a:extLst>
              <a:ext uri="{FF2B5EF4-FFF2-40B4-BE49-F238E27FC236}">
                <a16:creationId xmlns:a16="http://schemas.microsoft.com/office/drawing/2014/main" id="{8B13067D-DD59-7AF9-5F35-4F97129519FD}"/>
              </a:ext>
            </a:extLst>
          </p:cNvPr>
          <p:cNvSpPr>
            <a:spLocks noGrp="1"/>
          </p:cNvSpPr>
          <p:nvPr>
            <p:ph idx="1"/>
          </p:nvPr>
        </p:nvSpPr>
        <p:spPr>
          <a:xfrm>
            <a:off x="838200" y="1825625"/>
            <a:ext cx="10515600" cy="4667250"/>
          </a:xfrm>
        </p:spPr>
        <p:txBody>
          <a:bodyPr>
            <a:normAutofit/>
          </a:bodyPr>
          <a:lstStyle/>
          <a:p>
            <a:r>
              <a:rPr lang="en-US" sz="3200" b="1" dirty="0"/>
              <a:t>Facts:</a:t>
            </a:r>
          </a:p>
          <a:p>
            <a:endParaRPr lang="en-US" sz="3200" b="1" dirty="0"/>
          </a:p>
          <a:p>
            <a:pPr>
              <a:buFont typeface="Arial" panose="020B0604020202020204" pitchFamily="34" charset="0"/>
              <a:buChar char="•"/>
            </a:pPr>
            <a:r>
              <a:rPr lang="en-US" sz="3200" dirty="0"/>
              <a:t>The patient has a fever.</a:t>
            </a:r>
          </a:p>
          <a:p>
            <a:pPr>
              <a:buFont typeface="Arial" panose="020B0604020202020204" pitchFamily="34" charset="0"/>
              <a:buChar char="•"/>
            </a:pPr>
            <a:r>
              <a:rPr lang="en-US" sz="3200" dirty="0"/>
              <a:t>The patient has a headache.</a:t>
            </a:r>
          </a:p>
          <a:p>
            <a:pPr>
              <a:buFont typeface="Arial" panose="020B0604020202020204" pitchFamily="34" charset="0"/>
              <a:buChar char="•"/>
            </a:pPr>
            <a:r>
              <a:rPr lang="en-US" sz="3200" dirty="0"/>
              <a:t>The patient has chills.</a:t>
            </a:r>
          </a:p>
          <a:p>
            <a:pPr>
              <a:buFont typeface="Arial" panose="020B0604020202020204" pitchFamily="34" charset="0"/>
              <a:buChar char="•"/>
            </a:pPr>
            <a:r>
              <a:rPr lang="en-US" sz="3200" dirty="0"/>
              <a:t>The patient has body aches.</a:t>
            </a:r>
          </a:p>
        </p:txBody>
      </p:sp>
    </p:spTree>
    <p:extLst>
      <p:ext uri="{BB962C8B-B14F-4D97-AF65-F5344CB8AC3E}">
        <p14:creationId xmlns:p14="http://schemas.microsoft.com/office/powerpoint/2010/main" val="3600936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F29AC-241E-C890-A876-140E79B06A54}"/>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8DEAA634-69CD-CAA8-231F-DB3FFB2BF3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30C6F6B-20BD-0742-011F-644F246D74FB}"/>
              </a:ext>
            </a:extLst>
          </p:cNvPr>
          <p:cNvSpPr>
            <a:spLocks noGrp="1"/>
          </p:cNvSpPr>
          <p:nvPr>
            <p:ph type="title"/>
          </p:nvPr>
        </p:nvSpPr>
        <p:spPr/>
        <p:txBody>
          <a:bodyPr/>
          <a:lstStyle/>
          <a:p>
            <a:r>
              <a:rPr lang="en-IE" dirty="0"/>
              <a:t>Expert Systems: Forward Chaining</a:t>
            </a:r>
          </a:p>
        </p:txBody>
      </p:sp>
      <p:sp>
        <p:nvSpPr>
          <p:cNvPr id="3" name="Content Placeholder 2">
            <a:extLst>
              <a:ext uri="{FF2B5EF4-FFF2-40B4-BE49-F238E27FC236}">
                <a16:creationId xmlns:a16="http://schemas.microsoft.com/office/drawing/2014/main" id="{DC013C46-7EB1-1CAD-F05C-8DBCE59286F6}"/>
              </a:ext>
            </a:extLst>
          </p:cNvPr>
          <p:cNvSpPr>
            <a:spLocks noGrp="1"/>
          </p:cNvSpPr>
          <p:nvPr>
            <p:ph idx="1"/>
          </p:nvPr>
        </p:nvSpPr>
        <p:spPr>
          <a:xfrm>
            <a:off x="838200" y="1825625"/>
            <a:ext cx="10515600" cy="4667250"/>
          </a:xfrm>
        </p:spPr>
        <p:txBody>
          <a:bodyPr>
            <a:normAutofit fontScale="92500"/>
          </a:bodyPr>
          <a:lstStyle/>
          <a:p>
            <a:r>
              <a:rPr lang="en-US" sz="3000" b="1" dirty="0"/>
              <a:t>Forward Chaining Process:</a:t>
            </a:r>
          </a:p>
          <a:p>
            <a:endParaRPr lang="en-US" sz="3000" b="1" dirty="0"/>
          </a:p>
          <a:p>
            <a:pPr>
              <a:buFont typeface="+mj-lt"/>
              <a:buAutoNum type="arabicPeriod"/>
            </a:pPr>
            <a:r>
              <a:rPr lang="en-US" sz="3000" b="1" dirty="0"/>
              <a:t> Start with known facts</a:t>
            </a:r>
            <a:r>
              <a:rPr lang="en-US" sz="3000" dirty="0"/>
              <a:t>: The patient has a fever, headache, chills, and body aches.</a:t>
            </a:r>
          </a:p>
          <a:p>
            <a:pPr>
              <a:buFont typeface="+mj-lt"/>
              <a:buAutoNum type="arabicPeriod"/>
            </a:pPr>
            <a:r>
              <a:rPr lang="en-US" sz="3000" b="1" dirty="0"/>
              <a:t> Apply Rule 1</a:t>
            </a:r>
            <a:r>
              <a:rPr lang="en-US" sz="3000" dirty="0"/>
              <a:t>: The patient has a fever and a headache, so the system concludes the patient might have the flu.</a:t>
            </a:r>
          </a:p>
          <a:p>
            <a:pPr>
              <a:buFont typeface="+mj-lt"/>
              <a:buAutoNum type="arabicPeriod"/>
            </a:pPr>
            <a:r>
              <a:rPr lang="en-US" sz="3000" b="1" dirty="0"/>
              <a:t> Apply Rule 3</a:t>
            </a:r>
            <a:r>
              <a:rPr lang="en-US" sz="3000" dirty="0"/>
              <a:t>: The patient also has chills and body aches, which reinforces the conclusion that the patient might have the flu.</a:t>
            </a:r>
          </a:p>
          <a:p>
            <a:pPr>
              <a:buFont typeface="+mj-lt"/>
              <a:buAutoNum type="arabicPeriod"/>
            </a:pPr>
            <a:r>
              <a:rPr lang="en-US" sz="3000" b="1" dirty="0"/>
              <a:t> Stop</a:t>
            </a:r>
            <a:r>
              <a:rPr lang="en-US" sz="3000" dirty="0"/>
              <a:t>: The system reaches a goal (diagnosis of flu) and stops further chaining.</a:t>
            </a:r>
          </a:p>
        </p:txBody>
      </p:sp>
    </p:spTree>
    <p:extLst>
      <p:ext uri="{BB962C8B-B14F-4D97-AF65-F5344CB8AC3E}">
        <p14:creationId xmlns:p14="http://schemas.microsoft.com/office/powerpoint/2010/main" val="391446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8D6B7-D71C-FD26-37DB-AB5BBA726D8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A6B7981-07DD-028B-781F-47B1F106C52E}"/>
              </a:ext>
            </a:extLst>
          </p:cNvPr>
          <p:cNvPicPr>
            <a:picLocks noChangeAspect="1"/>
          </p:cNvPicPr>
          <p:nvPr/>
        </p:nvPicPr>
        <p:blipFill>
          <a:blip r:embed="rId2"/>
          <a:stretch>
            <a:fillRect/>
          </a:stretch>
        </p:blipFill>
        <p:spPr>
          <a:xfrm>
            <a:off x="2160808" y="2011972"/>
            <a:ext cx="7870375" cy="3159745"/>
          </a:xfrm>
          <a:prstGeom prst="rect">
            <a:avLst/>
          </a:prstGeom>
        </p:spPr>
      </p:pic>
      <p:pic>
        <p:nvPicPr>
          <p:cNvPr id="7" name="Picture 4" descr="Brio-HYD-Cloud-Banner » Brio Technologies Private Limited">
            <a:extLst>
              <a:ext uri="{FF2B5EF4-FFF2-40B4-BE49-F238E27FC236}">
                <a16:creationId xmlns:a16="http://schemas.microsoft.com/office/drawing/2014/main" id="{FD971493-FB54-F21B-B655-3DDDB5C27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CD40A55-EFC0-EA4D-502C-88566538C22E}"/>
              </a:ext>
            </a:extLst>
          </p:cNvPr>
          <p:cNvSpPr>
            <a:spLocks noGrp="1"/>
          </p:cNvSpPr>
          <p:nvPr>
            <p:ph type="title"/>
          </p:nvPr>
        </p:nvSpPr>
        <p:spPr/>
        <p:txBody>
          <a:bodyPr/>
          <a:lstStyle/>
          <a:p>
            <a:r>
              <a:rPr lang="en-IE" dirty="0"/>
              <a:t>Expert Systems: Forward Chaining</a:t>
            </a:r>
          </a:p>
        </p:txBody>
      </p:sp>
      <p:sp>
        <p:nvSpPr>
          <p:cNvPr id="9" name="Arrow: Right 8">
            <a:extLst>
              <a:ext uri="{FF2B5EF4-FFF2-40B4-BE49-F238E27FC236}">
                <a16:creationId xmlns:a16="http://schemas.microsoft.com/office/drawing/2014/main" id="{060FF5C8-4A46-6D8C-30FC-7165351D0B8D}"/>
              </a:ext>
            </a:extLst>
          </p:cNvPr>
          <p:cNvSpPr/>
          <p:nvPr/>
        </p:nvSpPr>
        <p:spPr>
          <a:xfrm>
            <a:off x="2569026" y="5171717"/>
            <a:ext cx="7130145" cy="451913"/>
          </a:xfrm>
          <a:prstGeom prst="rightArrow">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2">
            <a:extLst>
              <a:ext uri="{FF2B5EF4-FFF2-40B4-BE49-F238E27FC236}">
                <a16:creationId xmlns:a16="http://schemas.microsoft.com/office/drawing/2014/main" id="{46053A21-4BDC-292C-2BC4-D01E367E76C9}"/>
              </a:ext>
            </a:extLst>
          </p:cNvPr>
          <p:cNvSpPr/>
          <p:nvPr/>
        </p:nvSpPr>
        <p:spPr>
          <a:xfrm>
            <a:off x="2492829" y="5623630"/>
            <a:ext cx="1818190" cy="769441"/>
          </a:xfrm>
          <a:prstGeom prst="rect">
            <a:avLst/>
          </a:prstGeom>
          <a:noFill/>
        </p:spPr>
        <p:txBody>
          <a:bodyPr wrap="none" lIns="91440" tIns="45720" rIns="91440" bIns="45720">
            <a:spAutoFit/>
          </a:bodyPr>
          <a:lstStyle/>
          <a:p>
            <a:pPr algn="ctr"/>
            <a:r>
              <a:rPr lang="en-US" sz="4400" b="1" cap="none" spc="0" dirty="0">
                <a:ln w="0"/>
                <a:solidFill>
                  <a:schemeClr val="tx1"/>
                </a:solidFill>
                <a:effectLst>
                  <a:outerShdw blurRad="38100" dist="19050" dir="2700000" algn="tl" rotWithShape="0">
                    <a:schemeClr val="dk1">
                      <a:alpha val="40000"/>
                    </a:schemeClr>
                  </a:outerShdw>
                </a:effectLst>
              </a:rPr>
              <a:t>FACTS</a:t>
            </a:r>
          </a:p>
        </p:txBody>
      </p:sp>
      <p:sp>
        <p:nvSpPr>
          <p:cNvPr id="4" name="Arrow: Right 3">
            <a:extLst>
              <a:ext uri="{FF2B5EF4-FFF2-40B4-BE49-F238E27FC236}">
                <a16:creationId xmlns:a16="http://schemas.microsoft.com/office/drawing/2014/main" id="{62EB24E1-8019-B08F-15FC-9A7A3400EECF}"/>
              </a:ext>
            </a:extLst>
          </p:cNvPr>
          <p:cNvSpPr/>
          <p:nvPr/>
        </p:nvSpPr>
        <p:spPr>
          <a:xfrm>
            <a:off x="4311019" y="5782393"/>
            <a:ext cx="1121228" cy="451913"/>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a:extLst>
              <a:ext uri="{FF2B5EF4-FFF2-40B4-BE49-F238E27FC236}">
                <a16:creationId xmlns:a16="http://schemas.microsoft.com/office/drawing/2014/main" id="{AB010588-CF4B-DC78-2C25-43FE399BD9B0}"/>
              </a:ext>
            </a:extLst>
          </p:cNvPr>
          <p:cNvSpPr/>
          <p:nvPr/>
        </p:nvSpPr>
        <p:spPr>
          <a:xfrm>
            <a:off x="5494002" y="5623630"/>
            <a:ext cx="1885453" cy="769441"/>
          </a:xfrm>
          <a:prstGeom prst="rect">
            <a:avLst/>
          </a:prstGeom>
          <a:noFill/>
        </p:spPr>
        <p:txBody>
          <a:bodyPr wrap="none" lIns="91440" tIns="45720" rIns="91440" bIns="45720">
            <a:spAutoFit/>
          </a:bodyPr>
          <a:lstStyle/>
          <a:p>
            <a:pPr algn="ctr"/>
            <a:r>
              <a:rPr lang="en-US" sz="4400" b="1" cap="none" spc="0" dirty="0">
                <a:ln w="0"/>
                <a:solidFill>
                  <a:schemeClr val="tx1"/>
                </a:solidFill>
                <a:effectLst>
                  <a:outerShdw blurRad="38100" dist="19050" dir="2700000" algn="tl" rotWithShape="0">
                    <a:schemeClr val="dk1">
                      <a:alpha val="40000"/>
                    </a:schemeClr>
                  </a:outerShdw>
                </a:effectLst>
              </a:rPr>
              <a:t>RULES</a:t>
            </a:r>
          </a:p>
        </p:txBody>
      </p:sp>
      <p:sp>
        <p:nvSpPr>
          <p:cNvPr id="8" name="Arrow: Right 7">
            <a:extLst>
              <a:ext uri="{FF2B5EF4-FFF2-40B4-BE49-F238E27FC236}">
                <a16:creationId xmlns:a16="http://schemas.microsoft.com/office/drawing/2014/main" id="{9FB9ECAF-D05A-173E-9995-7A0B76CA001A}"/>
              </a:ext>
            </a:extLst>
          </p:cNvPr>
          <p:cNvSpPr/>
          <p:nvPr/>
        </p:nvSpPr>
        <p:spPr>
          <a:xfrm>
            <a:off x="7446104" y="5782393"/>
            <a:ext cx="1121228" cy="451913"/>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a:extLst>
              <a:ext uri="{FF2B5EF4-FFF2-40B4-BE49-F238E27FC236}">
                <a16:creationId xmlns:a16="http://schemas.microsoft.com/office/drawing/2014/main" id="{44D984E9-D486-5E68-7547-444AC8FCA2EE}"/>
              </a:ext>
            </a:extLst>
          </p:cNvPr>
          <p:cNvSpPr/>
          <p:nvPr/>
        </p:nvSpPr>
        <p:spPr>
          <a:xfrm>
            <a:off x="8562438" y="5623630"/>
            <a:ext cx="2142382" cy="769441"/>
          </a:xfrm>
          <a:prstGeom prst="rect">
            <a:avLst/>
          </a:prstGeom>
          <a:noFill/>
        </p:spPr>
        <p:txBody>
          <a:bodyPr wrap="none" lIns="91440" tIns="45720" rIns="91440" bIns="45720">
            <a:spAutoFit/>
          </a:bodyPr>
          <a:lstStyle/>
          <a:p>
            <a:pPr algn="ctr"/>
            <a:r>
              <a:rPr lang="en-US" sz="4400" b="1" cap="none" spc="0" dirty="0">
                <a:ln w="0"/>
                <a:solidFill>
                  <a:schemeClr val="tx1"/>
                </a:solidFill>
                <a:effectLst>
                  <a:outerShdw blurRad="38100" dist="19050" dir="2700000" algn="tl" rotWithShape="0">
                    <a:schemeClr val="dk1">
                      <a:alpha val="40000"/>
                    </a:schemeClr>
                  </a:outerShdw>
                </a:effectLst>
              </a:rPr>
              <a:t>CONCS</a:t>
            </a:r>
          </a:p>
        </p:txBody>
      </p:sp>
    </p:spTree>
    <p:extLst>
      <p:ext uri="{BB962C8B-B14F-4D97-AF65-F5344CB8AC3E}">
        <p14:creationId xmlns:p14="http://schemas.microsoft.com/office/powerpoint/2010/main" val="2380218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649E0-99E0-31A4-D8F0-513DDAD7967E}"/>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E4E7885A-611D-E4A9-D001-A7FDD8A8E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929409E-BD97-1B56-2943-E699DABA2A51}"/>
              </a:ext>
            </a:extLst>
          </p:cNvPr>
          <p:cNvSpPr>
            <a:spLocks noGrp="1"/>
          </p:cNvSpPr>
          <p:nvPr>
            <p:ph type="title"/>
          </p:nvPr>
        </p:nvSpPr>
        <p:spPr/>
        <p:txBody>
          <a:bodyPr/>
          <a:lstStyle/>
          <a:p>
            <a:r>
              <a:rPr lang="en-IE" dirty="0"/>
              <a:t>Expert Systems: Backward Chaining</a:t>
            </a:r>
          </a:p>
        </p:txBody>
      </p:sp>
      <p:sp>
        <p:nvSpPr>
          <p:cNvPr id="3" name="Content Placeholder 2">
            <a:extLst>
              <a:ext uri="{FF2B5EF4-FFF2-40B4-BE49-F238E27FC236}">
                <a16:creationId xmlns:a16="http://schemas.microsoft.com/office/drawing/2014/main" id="{05A55231-DFDE-8906-1333-9F1C29866632}"/>
              </a:ext>
            </a:extLst>
          </p:cNvPr>
          <p:cNvSpPr>
            <a:spLocks noGrp="1"/>
          </p:cNvSpPr>
          <p:nvPr>
            <p:ph idx="1"/>
          </p:nvPr>
        </p:nvSpPr>
        <p:spPr>
          <a:xfrm>
            <a:off x="838200" y="1825625"/>
            <a:ext cx="10515600" cy="4667250"/>
          </a:xfrm>
        </p:spPr>
        <p:txBody>
          <a:bodyPr>
            <a:normAutofit/>
          </a:bodyPr>
          <a:lstStyle/>
          <a:p>
            <a:pPr marL="0" indent="0">
              <a:buNone/>
            </a:pPr>
            <a:endParaRPr lang="en-US" sz="4400" dirty="0"/>
          </a:p>
          <a:p>
            <a:r>
              <a:rPr lang="en-US" sz="3600" b="1" dirty="0"/>
              <a:t>Backward Chaining</a:t>
            </a:r>
            <a:r>
              <a:rPr lang="en-US" sz="3600" dirty="0"/>
              <a:t> is a goal-driven approach, where reasoning starts from a specific goal and works backward to see if there’s enough evidence to support it.</a:t>
            </a:r>
          </a:p>
          <a:p>
            <a:endParaRPr lang="en-US" sz="4400" dirty="0"/>
          </a:p>
          <a:p>
            <a:r>
              <a:rPr lang="en-US" sz="4400" dirty="0"/>
              <a:t>Here’s an example:</a:t>
            </a:r>
            <a:endParaRPr lang="en-US" sz="4000" dirty="0"/>
          </a:p>
        </p:txBody>
      </p:sp>
    </p:spTree>
    <p:extLst>
      <p:ext uri="{BB962C8B-B14F-4D97-AF65-F5344CB8AC3E}">
        <p14:creationId xmlns:p14="http://schemas.microsoft.com/office/powerpoint/2010/main" val="4088267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8E760-FD93-D631-ABA8-320969C4807B}"/>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EAF03889-EEF6-C611-4355-AAE77A1F4A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E4F747D-2D31-B6B1-3312-F81B108D77B3}"/>
              </a:ext>
            </a:extLst>
          </p:cNvPr>
          <p:cNvSpPr>
            <a:spLocks noGrp="1"/>
          </p:cNvSpPr>
          <p:nvPr>
            <p:ph type="title"/>
          </p:nvPr>
        </p:nvSpPr>
        <p:spPr/>
        <p:txBody>
          <a:bodyPr/>
          <a:lstStyle/>
          <a:p>
            <a:r>
              <a:rPr lang="en-IE" dirty="0"/>
              <a:t>Expert Systems: Backward Chaining</a:t>
            </a:r>
          </a:p>
        </p:txBody>
      </p:sp>
      <p:sp>
        <p:nvSpPr>
          <p:cNvPr id="3" name="Content Placeholder 2">
            <a:extLst>
              <a:ext uri="{FF2B5EF4-FFF2-40B4-BE49-F238E27FC236}">
                <a16:creationId xmlns:a16="http://schemas.microsoft.com/office/drawing/2014/main" id="{E1BEEC85-6DC6-2C2A-0648-841330BBF191}"/>
              </a:ext>
            </a:extLst>
          </p:cNvPr>
          <p:cNvSpPr>
            <a:spLocks noGrp="1"/>
          </p:cNvSpPr>
          <p:nvPr>
            <p:ph idx="1"/>
          </p:nvPr>
        </p:nvSpPr>
        <p:spPr>
          <a:xfrm>
            <a:off x="838200" y="1825625"/>
            <a:ext cx="10515600" cy="4667250"/>
          </a:xfrm>
        </p:spPr>
        <p:txBody>
          <a:bodyPr>
            <a:normAutofit lnSpcReduction="10000"/>
          </a:bodyPr>
          <a:lstStyle/>
          <a:p>
            <a:r>
              <a:rPr lang="en-US" sz="3200" b="1" dirty="0"/>
              <a:t>Example: Diagnosing a Cold or Flu</a:t>
            </a:r>
          </a:p>
          <a:p>
            <a:endParaRPr lang="en-US" sz="4400" b="1" dirty="0"/>
          </a:p>
          <a:p>
            <a:r>
              <a:rPr lang="en-US" sz="3200" b="1" dirty="0"/>
              <a:t>Given Rules:</a:t>
            </a:r>
          </a:p>
          <a:p>
            <a:pPr>
              <a:buFont typeface="+mj-lt"/>
              <a:buAutoNum type="arabicPeriod"/>
            </a:pPr>
            <a:r>
              <a:rPr lang="en-US" sz="3200" b="1" dirty="0"/>
              <a:t>Rule 1</a:t>
            </a:r>
            <a:r>
              <a:rPr lang="en-US" sz="3200" dirty="0"/>
              <a:t>: If the patient has a fever and a headache, they might have the flu.</a:t>
            </a:r>
          </a:p>
          <a:p>
            <a:pPr>
              <a:buFont typeface="+mj-lt"/>
              <a:buAutoNum type="arabicPeriod"/>
            </a:pPr>
            <a:r>
              <a:rPr lang="en-US" sz="3200" b="1" dirty="0"/>
              <a:t>Rule 2</a:t>
            </a:r>
            <a:r>
              <a:rPr lang="en-US" sz="3200" dirty="0"/>
              <a:t>: If the patient has a sore throat and a runny nose, they might have a cold.</a:t>
            </a:r>
          </a:p>
          <a:p>
            <a:pPr>
              <a:buFont typeface="+mj-lt"/>
              <a:buAutoNum type="arabicPeriod"/>
            </a:pPr>
            <a:r>
              <a:rPr lang="en-US" sz="3200" b="1" dirty="0"/>
              <a:t>Rule 3</a:t>
            </a:r>
            <a:r>
              <a:rPr lang="en-US" sz="3200" dirty="0"/>
              <a:t>: If the patient has chills and body aches, they might have the flu.</a:t>
            </a:r>
          </a:p>
        </p:txBody>
      </p:sp>
      <p:sp>
        <p:nvSpPr>
          <p:cNvPr id="4" name="Rectangle 3">
            <a:extLst>
              <a:ext uri="{FF2B5EF4-FFF2-40B4-BE49-F238E27FC236}">
                <a16:creationId xmlns:a16="http://schemas.microsoft.com/office/drawing/2014/main" id="{B4BB3A74-2A59-C028-A742-9DBB9A95711C}"/>
              </a:ext>
            </a:extLst>
          </p:cNvPr>
          <p:cNvSpPr/>
          <p:nvPr/>
        </p:nvSpPr>
        <p:spPr>
          <a:xfrm>
            <a:off x="838197" y="1690688"/>
            <a:ext cx="7620003" cy="856569"/>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10FF9748-C4C7-C883-93CC-95B50A0BE8A1}"/>
              </a:ext>
            </a:extLst>
          </p:cNvPr>
          <p:cNvSpPr/>
          <p:nvPr/>
        </p:nvSpPr>
        <p:spPr>
          <a:xfrm rot="1386852">
            <a:off x="8737408" y="2389257"/>
            <a:ext cx="2948371" cy="707886"/>
          </a:xfrm>
          <a:prstGeom prst="rect">
            <a:avLst/>
          </a:prstGeom>
          <a:noFill/>
        </p:spPr>
        <p:txBody>
          <a:bodyPr wrap="none" lIns="91440" tIns="45720" rIns="91440" bIns="45720">
            <a:spAutoFit/>
          </a:bodyPr>
          <a:lstStyle/>
          <a:p>
            <a:pPr algn="ctr"/>
            <a:r>
              <a:rPr lang="en-US" sz="4000" b="1" cap="none" spc="0" dirty="0">
                <a:ln w="22225">
                  <a:solidFill>
                    <a:schemeClr val="accent2"/>
                  </a:solidFill>
                  <a:prstDash val="solid"/>
                </a:ln>
                <a:solidFill>
                  <a:schemeClr val="accent2">
                    <a:lumMod val="40000"/>
                    <a:lumOff val="60000"/>
                  </a:schemeClr>
                </a:solidFill>
                <a:effectLst/>
              </a:rPr>
              <a:t>Same Rules</a:t>
            </a:r>
          </a:p>
        </p:txBody>
      </p:sp>
    </p:spTree>
    <p:extLst>
      <p:ext uri="{BB962C8B-B14F-4D97-AF65-F5344CB8AC3E}">
        <p14:creationId xmlns:p14="http://schemas.microsoft.com/office/powerpoint/2010/main" val="2881318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6FFE0-D487-2C63-1C8D-4248A56360D5}"/>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71FFB68F-1428-4020-0077-6C532D7CF1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2BB5A73-C3EC-36BD-19CF-FE005EE2C5B3}"/>
              </a:ext>
            </a:extLst>
          </p:cNvPr>
          <p:cNvSpPr>
            <a:spLocks noGrp="1"/>
          </p:cNvSpPr>
          <p:nvPr>
            <p:ph type="title"/>
          </p:nvPr>
        </p:nvSpPr>
        <p:spPr/>
        <p:txBody>
          <a:bodyPr/>
          <a:lstStyle/>
          <a:p>
            <a:r>
              <a:rPr lang="en-IE" dirty="0"/>
              <a:t>Expert Systems: Backward Chaining</a:t>
            </a:r>
          </a:p>
        </p:txBody>
      </p:sp>
      <p:sp>
        <p:nvSpPr>
          <p:cNvPr id="3" name="Content Placeholder 2">
            <a:extLst>
              <a:ext uri="{FF2B5EF4-FFF2-40B4-BE49-F238E27FC236}">
                <a16:creationId xmlns:a16="http://schemas.microsoft.com/office/drawing/2014/main" id="{2C94C860-88ED-912C-8E93-B90E909CB867}"/>
              </a:ext>
            </a:extLst>
          </p:cNvPr>
          <p:cNvSpPr>
            <a:spLocks noGrp="1"/>
          </p:cNvSpPr>
          <p:nvPr>
            <p:ph idx="1"/>
          </p:nvPr>
        </p:nvSpPr>
        <p:spPr>
          <a:xfrm>
            <a:off x="838200" y="1825625"/>
            <a:ext cx="10515600" cy="4667250"/>
          </a:xfrm>
        </p:spPr>
        <p:txBody>
          <a:bodyPr>
            <a:normAutofit/>
          </a:bodyPr>
          <a:lstStyle/>
          <a:p>
            <a:endParaRPr lang="en-US" sz="3600" b="1" dirty="0"/>
          </a:p>
          <a:p>
            <a:r>
              <a:rPr lang="en-US" sz="3600" b="1" dirty="0"/>
              <a:t>Goal:</a:t>
            </a:r>
          </a:p>
          <a:p>
            <a:endParaRPr lang="en-US" sz="3600" dirty="0"/>
          </a:p>
          <a:p>
            <a:r>
              <a:rPr lang="en-US" sz="3600" dirty="0"/>
              <a:t>The expert system needs to determine if the patient has the flu</a:t>
            </a:r>
          </a:p>
        </p:txBody>
      </p:sp>
    </p:spTree>
    <p:extLst>
      <p:ext uri="{BB962C8B-B14F-4D97-AF65-F5344CB8AC3E}">
        <p14:creationId xmlns:p14="http://schemas.microsoft.com/office/powerpoint/2010/main" val="1971877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FE056DA-5D2F-7F3D-C27F-DA19F576C0F7}"/>
              </a:ext>
            </a:extLst>
          </p:cNvPr>
          <p:cNvSpPr>
            <a:spLocks noGrp="1"/>
          </p:cNvSpPr>
          <p:nvPr>
            <p:ph type="ctrTitle"/>
          </p:nvPr>
        </p:nvSpPr>
        <p:spPr>
          <a:xfrm>
            <a:off x="3388026" y="2845812"/>
            <a:ext cx="5415945" cy="1126589"/>
          </a:xfrm>
        </p:spPr>
        <p:txBody>
          <a:bodyPr>
            <a:normAutofit fontScale="90000"/>
          </a:bodyPr>
          <a:lstStyle/>
          <a:p>
            <a:r>
              <a:rPr lang="en-US" sz="6600" b="1" dirty="0">
                <a:solidFill>
                  <a:srgbClr val="FFFFFF"/>
                </a:solidFill>
              </a:rPr>
              <a:t>What is an</a:t>
            </a:r>
            <a:br>
              <a:rPr lang="en-US" sz="6600" b="1" dirty="0">
                <a:solidFill>
                  <a:srgbClr val="FFFFFF"/>
                </a:solidFill>
              </a:rPr>
            </a:br>
            <a:r>
              <a:rPr lang="en-US" sz="6600" b="1" dirty="0">
                <a:solidFill>
                  <a:srgbClr val="FFFFFF"/>
                </a:solidFill>
              </a:rPr>
              <a:t>Expert System?</a:t>
            </a:r>
            <a:endParaRPr lang="en-IE" sz="6600" b="1" dirty="0">
              <a:solidFill>
                <a:srgbClr val="FFFFFF"/>
              </a:solidFill>
            </a:endParaRPr>
          </a:p>
        </p:txBody>
      </p:sp>
      <p:sp>
        <p:nvSpPr>
          <p:cNvPr id="17" name="Rectangle 16">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4876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8EACD-B2A0-669B-C8B3-432DE78A7905}"/>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75EA3BB1-C9B1-7777-F14E-7FE8FC6C5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434C241-EE09-3FC6-D2AD-95FA8CA15F3E}"/>
              </a:ext>
            </a:extLst>
          </p:cNvPr>
          <p:cNvSpPr>
            <a:spLocks noGrp="1"/>
          </p:cNvSpPr>
          <p:nvPr>
            <p:ph type="title"/>
          </p:nvPr>
        </p:nvSpPr>
        <p:spPr/>
        <p:txBody>
          <a:bodyPr/>
          <a:lstStyle/>
          <a:p>
            <a:r>
              <a:rPr lang="en-IE" dirty="0"/>
              <a:t>Expert Systems: Backward Chaining</a:t>
            </a:r>
          </a:p>
        </p:txBody>
      </p:sp>
      <p:sp>
        <p:nvSpPr>
          <p:cNvPr id="3" name="Content Placeholder 2">
            <a:extLst>
              <a:ext uri="{FF2B5EF4-FFF2-40B4-BE49-F238E27FC236}">
                <a16:creationId xmlns:a16="http://schemas.microsoft.com/office/drawing/2014/main" id="{34E62992-5296-66FE-49F5-F8B21FA2AE31}"/>
              </a:ext>
            </a:extLst>
          </p:cNvPr>
          <p:cNvSpPr>
            <a:spLocks noGrp="1"/>
          </p:cNvSpPr>
          <p:nvPr>
            <p:ph idx="1"/>
          </p:nvPr>
        </p:nvSpPr>
        <p:spPr>
          <a:xfrm>
            <a:off x="838200" y="1825625"/>
            <a:ext cx="10515600" cy="4667250"/>
          </a:xfrm>
        </p:spPr>
        <p:txBody>
          <a:bodyPr>
            <a:noAutofit/>
          </a:bodyPr>
          <a:lstStyle/>
          <a:p>
            <a:r>
              <a:rPr lang="en-US" sz="3200" b="1" dirty="0"/>
              <a:t>Backward Chaining Process:</a:t>
            </a:r>
          </a:p>
          <a:p>
            <a:endParaRPr lang="en-US" sz="3200" b="1" dirty="0"/>
          </a:p>
          <a:p>
            <a:pPr marL="514350" indent="-514350">
              <a:buAutoNum type="arabicPeriod"/>
            </a:pPr>
            <a:r>
              <a:rPr lang="en-US" b="1" dirty="0"/>
              <a:t>Start with the Goal</a:t>
            </a:r>
            <a:r>
              <a:rPr lang="en-US" dirty="0"/>
              <a:t>: We want to verify if the patient has the flu</a:t>
            </a:r>
          </a:p>
          <a:p>
            <a:pPr marL="0" indent="0">
              <a:buNone/>
            </a:pPr>
            <a:endParaRPr lang="en-US" dirty="0"/>
          </a:p>
          <a:p>
            <a:pPr marL="0" indent="0">
              <a:buNone/>
            </a:pPr>
            <a:r>
              <a:rPr lang="en-US" b="1" dirty="0"/>
              <a:t>2. Check Rules Related to the Goal</a:t>
            </a:r>
            <a:r>
              <a:rPr lang="en-US" dirty="0"/>
              <a:t>: The system looks at rules that can conclude "the patient has the flu.“</a:t>
            </a:r>
          </a:p>
          <a:p>
            <a:pPr marL="0" indent="0">
              <a:buNone/>
            </a:pPr>
            <a:endParaRPr lang="en-US" dirty="0"/>
          </a:p>
          <a:p>
            <a:pPr lvl="1"/>
            <a:r>
              <a:rPr lang="en-US" sz="2800" b="1" dirty="0"/>
              <a:t>Rule 1</a:t>
            </a:r>
            <a:r>
              <a:rPr lang="en-US" sz="2800" dirty="0"/>
              <a:t>: Requires "fever" and "headache" to conclude "flu."</a:t>
            </a:r>
          </a:p>
          <a:p>
            <a:pPr lvl="1"/>
            <a:r>
              <a:rPr lang="en-US" sz="2800" b="1" dirty="0"/>
              <a:t>Rule 3</a:t>
            </a:r>
            <a:r>
              <a:rPr lang="en-US" sz="2800" dirty="0"/>
              <a:t>: Requires "chills" and "body aches" to conclude "flu."</a:t>
            </a:r>
          </a:p>
        </p:txBody>
      </p:sp>
    </p:spTree>
    <p:extLst>
      <p:ext uri="{BB962C8B-B14F-4D97-AF65-F5344CB8AC3E}">
        <p14:creationId xmlns:p14="http://schemas.microsoft.com/office/powerpoint/2010/main" val="1264344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57BE2-7C99-B1F8-48BE-2D113D56B6C7}"/>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D2AB51A0-71C7-04AA-6B7B-81572C364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1996E37-45DA-2B97-911D-3FE76A9D60BB}"/>
              </a:ext>
            </a:extLst>
          </p:cNvPr>
          <p:cNvSpPr>
            <a:spLocks noGrp="1"/>
          </p:cNvSpPr>
          <p:nvPr>
            <p:ph type="title"/>
          </p:nvPr>
        </p:nvSpPr>
        <p:spPr/>
        <p:txBody>
          <a:bodyPr/>
          <a:lstStyle/>
          <a:p>
            <a:r>
              <a:rPr lang="en-IE" dirty="0"/>
              <a:t>Expert Systems: Backward Chaining</a:t>
            </a:r>
          </a:p>
        </p:txBody>
      </p:sp>
      <p:sp>
        <p:nvSpPr>
          <p:cNvPr id="3" name="Content Placeholder 2">
            <a:extLst>
              <a:ext uri="{FF2B5EF4-FFF2-40B4-BE49-F238E27FC236}">
                <a16:creationId xmlns:a16="http://schemas.microsoft.com/office/drawing/2014/main" id="{D472F4E7-07C2-B603-A158-B0064CF01D75}"/>
              </a:ext>
            </a:extLst>
          </p:cNvPr>
          <p:cNvSpPr>
            <a:spLocks noGrp="1"/>
          </p:cNvSpPr>
          <p:nvPr>
            <p:ph idx="1"/>
          </p:nvPr>
        </p:nvSpPr>
        <p:spPr>
          <a:xfrm>
            <a:off x="838200" y="1825625"/>
            <a:ext cx="10515600" cy="4667250"/>
          </a:xfrm>
        </p:spPr>
        <p:txBody>
          <a:bodyPr>
            <a:noAutofit/>
          </a:bodyPr>
          <a:lstStyle/>
          <a:p>
            <a:r>
              <a:rPr lang="en-US" sz="3200" b="1" dirty="0"/>
              <a:t>Backward Chaining Process:</a:t>
            </a:r>
          </a:p>
          <a:p>
            <a:endParaRPr lang="en-US" sz="3200" b="1" dirty="0"/>
          </a:p>
          <a:p>
            <a:pPr>
              <a:buFont typeface="Arial" panose="020B0604020202020204" pitchFamily="34" charset="0"/>
              <a:buChar char="•"/>
            </a:pPr>
            <a:r>
              <a:rPr lang="en-US" b="1" dirty="0"/>
              <a:t>3. Gather Evidence for Each Rule</a:t>
            </a:r>
            <a:r>
              <a:rPr lang="en-US" dirty="0"/>
              <a:t>:</a:t>
            </a:r>
          </a:p>
          <a:p>
            <a:pPr>
              <a:buFont typeface="Arial" panose="020B0604020202020204" pitchFamily="34" charset="0"/>
              <a:buChar char="•"/>
            </a:pPr>
            <a:endParaRPr lang="en-US" dirty="0"/>
          </a:p>
          <a:p>
            <a:pPr lvl="1"/>
            <a:r>
              <a:rPr lang="en-US" sz="2800" b="1" dirty="0"/>
              <a:t>Rule 1</a:t>
            </a:r>
            <a:r>
              <a:rPr lang="en-US" sz="2800" dirty="0"/>
              <a:t>: Ask if the patient has a fever and a headache. If both are true, then this rule supports the flu diagnosis.</a:t>
            </a:r>
          </a:p>
          <a:p>
            <a:pPr lvl="1"/>
            <a:endParaRPr lang="en-US" sz="2800" dirty="0"/>
          </a:p>
          <a:p>
            <a:pPr lvl="1"/>
            <a:r>
              <a:rPr lang="en-US" sz="2800" b="1" dirty="0"/>
              <a:t>Rule 3</a:t>
            </a:r>
            <a:r>
              <a:rPr lang="en-US" sz="2800" dirty="0"/>
              <a:t>: Ask if the patient has chills and body aches. If both are true, this rule also supports the flu diagnosis.</a:t>
            </a:r>
          </a:p>
        </p:txBody>
      </p:sp>
    </p:spTree>
    <p:extLst>
      <p:ext uri="{BB962C8B-B14F-4D97-AF65-F5344CB8AC3E}">
        <p14:creationId xmlns:p14="http://schemas.microsoft.com/office/powerpoint/2010/main" val="25704149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CED12-4553-9A60-4667-67B7E1B72C71}"/>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38E73D1E-FC21-332F-588E-586289114D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9A7603F-2C50-5D5E-B68A-846BB244ADBE}"/>
              </a:ext>
            </a:extLst>
          </p:cNvPr>
          <p:cNvSpPr>
            <a:spLocks noGrp="1"/>
          </p:cNvSpPr>
          <p:nvPr>
            <p:ph type="title"/>
          </p:nvPr>
        </p:nvSpPr>
        <p:spPr/>
        <p:txBody>
          <a:bodyPr/>
          <a:lstStyle/>
          <a:p>
            <a:r>
              <a:rPr lang="en-IE" dirty="0"/>
              <a:t>Expert Systems: Backward Chaining</a:t>
            </a:r>
          </a:p>
        </p:txBody>
      </p:sp>
      <p:sp>
        <p:nvSpPr>
          <p:cNvPr id="3" name="Content Placeholder 2">
            <a:extLst>
              <a:ext uri="{FF2B5EF4-FFF2-40B4-BE49-F238E27FC236}">
                <a16:creationId xmlns:a16="http://schemas.microsoft.com/office/drawing/2014/main" id="{F9E8808A-F1E3-2295-3323-53E7C4322C65}"/>
              </a:ext>
            </a:extLst>
          </p:cNvPr>
          <p:cNvSpPr>
            <a:spLocks noGrp="1"/>
          </p:cNvSpPr>
          <p:nvPr>
            <p:ph idx="1"/>
          </p:nvPr>
        </p:nvSpPr>
        <p:spPr>
          <a:xfrm>
            <a:off x="838200" y="1825625"/>
            <a:ext cx="10515600" cy="4667250"/>
          </a:xfrm>
        </p:spPr>
        <p:txBody>
          <a:bodyPr>
            <a:noAutofit/>
          </a:bodyPr>
          <a:lstStyle/>
          <a:p>
            <a:r>
              <a:rPr lang="en-US" sz="3200" b="1" dirty="0"/>
              <a:t>Backward Chaining Process:</a:t>
            </a:r>
          </a:p>
          <a:p>
            <a:endParaRPr lang="en-US" sz="3200" b="1" dirty="0"/>
          </a:p>
          <a:p>
            <a:pPr>
              <a:buFont typeface="Arial" panose="020B0604020202020204" pitchFamily="34" charset="0"/>
              <a:buChar char="•"/>
            </a:pPr>
            <a:r>
              <a:rPr lang="en-US" b="1" dirty="0"/>
              <a:t>Make a Decision</a:t>
            </a:r>
            <a:r>
              <a:rPr lang="en-US" dirty="0"/>
              <a:t>:</a:t>
            </a:r>
          </a:p>
          <a:p>
            <a:pPr>
              <a:buFont typeface="Arial" panose="020B0604020202020204" pitchFamily="34" charset="0"/>
              <a:buChar char="•"/>
            </a:pPr>
            <a:endParaRPr lang="en-US" dirty="0"/>
          </a:p>
          <a:p>
            <a:pPr lvl="1"/>
            <a:r>
              <a:rPr lang="en-US" sz="2800" dirty="0"/>
              <a:t>If either Rule 1 or Rule 3 conditions are fully satisfied, the system confirms that the patient might have the flu.</a:t>
            </a:r>
          </a:p>
          <a:p>
            <a:pPr marL="457200" lvl="1" indent="0">
              <a:buNone/>
            </a:pPr>
            <a:endParaRPr lang="en-US" sz="2800" dirty="0"/>
          </a:p>
          <a:p>
            <a:pPr lvl="1"/>
            <a:r>
              <a:rPr lang="en-US" sz="2800" dirty="0"/>
              <a:t>If neither rule is satisfied, the system would reject the flu hypothesis.</a:t>
            </a:r>
          </a:p>
        </p:txBody>
      </p:sp>
    </p:spTree>
    <p:extLst>
      <p:ext uri="{BB962C8B-B14F-4D97-AF65-F5344CB8AC3E}">
        <p14:creationId xmlns:p14="http://schemas.microsoft.com/office/powerpoint/2010/main" val="743853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83C43-C6E9-462E-6BF0-A3AF78CE56C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17AB7E1-05A8-4B44-AABB-C9956619E883}"/>
              </a:ext>
            </a:extLst>
          </p:cNvPr>
          <p:cNvPicPr>
            <a:picLocks noChangeAspect="1"/>
          </p:cNvPicPr>
          <p:nvPr/>
        </p:nvPicPr>
        <p:blipFill>
          <a:blip r:embed="rId2"/>
          <a:stretch>
            <a:fillRect/>
          </a:stretch>
        </p:blipFill>
        <p:spPr>
          <a:xfrm>
            <a:off x="2351314" y="2011972"/>
            <a:ext cx="7565571" cy="3264404"/>
          </a:xfrm>
          <a:prstGeom prst="rect">
            <a:avLst/>
          </a:prstGeom>
        </p:spPr>
      </p:pic>
      <p:pic>
        <p:nvPicPr>
          <p:cNvPr id="7" name="Picture 4" descr="Brio-HYD-Cloud-Banner » Brio Technologies Private Limited">
            <a:extLst>
              <a:ext uri="{FF2B5EF4-FFF2-40B4-BE49-F238E27FC236}">
                <a16:creationId xmlns:a16="http://schemas.microsoft.com/office/drawing/2014/main" id="{3CD0CA0C-5A04-3A44-121E-886A9FE58A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A5986C-4BEE-697E-4B39-679AC8FC0733}"/>
              </a:ext>
            </a:extLst>
          </p:cNvPr>
          <p:cNvSpPr>
            <a:spLocks noGrp="1"/>
          </p:cNvSpPr>
          <p:nvPr>
            <p:ph type="title"/>
          </p:nvPr>
        </p:nvSpPr>
        <p:spPr/>
        <p:txBody>
          <a:bodyPr/>
          <a:lstStyle/>
          <a:p>
            <a:r>
              <a:rPr lang="en-IE" dirty="0"/>
              <a:t>Expert Systems: Backward Chaining</a:t>
            </a:r>
          </a:p>
        </p:txBody>
      </p:sp>
      <p:sp>
        <p:nvSpPr>
          <p:cNvPr id="9" name="Arrow: Right 8">
            <a:extLst>
              <a:ext uri="{FF2B5EF4-FFF2-40B4-BE49-F238E27FC236}">
                <a16:creationId xmlns:a16="http://schemas.microsoft.com/office/drawing/2014/main" id="{5D05F47C-0A37-633B-5DC3-998E94AA8986}"/>
              </a:ext>
            </a:extLst>
          </p:cNvPr>
          <p:cNvSpPr/>
          <p:nvPr/>
        </p:nvSpPr>
        <p:spPr>
          <a:xfrm rot="10800000">
            <a:off x="2569026" y="5171717"/>
            <a:ext cx="7130145" cy="451913"/>
          </a:xfrm>
          <a:prstGeom prst="rightArrow">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61340505-1433-8781-3D8B-03FF6942E604}"/>
              </a:ext>
            </a:extLst>
          </p:cNvPr>
          <p:cNvSpPr/>
          <p:nvPr/>
        </p:nvSpPr>
        <p:spPr>
          <a:xfrm>
            <a:off x="2585067" y="5623630"/>
            <a:ext cx="1633717" cy="769441"/>
          </a:xfrm>
          <a:prstGeom prst="rect">
            <a:avLst/>
          </a:prstGeom>
          <a:noFill/>
        </p:spPr>
        <p:txBody>
          <a:bodyPr wrap="none" lIns="91440" tIns="45720" rIns="91440" bIns="45720">
            <a:spAutoFit/>
          </a:bodyPr>
          <a:lstStyle/>
          <a:p>
            <a:pPr algn="ctr"/>
            <a:r>
              <a:rPr lang="en-US" sz="4400" b="1" dirty="0">
                <a:ln w="0"/>
                <a:effectLst>
                  <a:outerShdw blurRad="38100" dist="19050" dir="2700000" algn="tl" rotWithShape="0">
                    <a:schemeClr val="dk1">
                      <a:alpha val="40000"/>
                    </a:schemeClr>
                  </a:outerShdw>
                </a:effectLst>
              </a:rPr>
              <a:t>GOAL</a:t>
            </a:r>
            <a:endParaRPr lang="en-US" sz="4400" b="1" cap="none" spc="0" dirty="0">
              <a:ln w="0"/>
              <a:solidFill>
                <a:schemeClr val="tx1"/>
              </a:solidFill>
              <a:effectLst>
                <a:outerShdw blurRad="38100" dist="19050" dir="2700000" algn="tl" rotWithShape="0">
                  <a:schemeClr val="dk1">
                    <a:alpha val="40000"/>
                  </a:schemeClr>
                </a:outerShdw>
              </a:effectLst>
            </a:endParaRPr>
          </a:p>
        </p:txBody>
      </p:sp>
      <p:sp>
        <p:nvSpPr>
          <p:cNvPr id="5" name="Arrow: Right 4">
            <a:extLst>
              <a:ext uri="{FF2B5EF4-FFF2-40B4-BE49-F238E27FC236}">
                <a16:creationId xmlns:a16="http://schemas.microsoft.com/office/drawing/2014/main" id="{E088BB92-0D04-29E5-295E-D7B93C3E6AE8}"/>
              </a:ext>
            </a:extLst>
          </p:cNvPr>
          <p:cNvSpPr/>
          <p:nvPr/>
        </p:nvSpPr>
        <p:spPr>
          <a:xfrm rot="10800000">
            <a:off x="4311019" y="5782393"/>
            <a:ext cx="1121228" cy="451913"/>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a:extLst>
              <a:ext uri="{FF2B5EF4-FFF2-40B4-BE49-F238E27FC236}">
                <a16:creationId xmlns:a16="http://schemas.microsoft.com/office/drawing/2014/main" id="{3A6810BA-F3B8-6BBD-C0D9-298AC7B718EE}"/>
              </a:ext>
            </a:extLst>
          </p:cNvPr>
          <p:cNvSpPr/>
          <p:nvPr/>
        </p:nvSpPr>
        <p:spPr>
          <a:xfrm>
            <a:off x="5494002" y="5623630"/>
            <a:ext cx="1885453" cy="769441"/>
          </a:xfrm>
          <a:prstGeom prst="rect">
            <a:avLst/>
          </a:prstGeom>
          <a:noFill/>
        </p:spPr>
        <p:txBody>
          <a:bodyPr wrap="none" lIns="91440" tIns="45720" rIns="91440" bIns="45720">
            <a:spAutoFit/>
          </a:bodyPr>
          <a:lstStyle/>
          <a:p>
            <a:pPr algn="ctr"/>
            <a:r>
              <a:rPr lang="en-US" sz="4400" b="1" cap="none" spc="0" dirty="0">
                <a:ln w="0"/>
                <a:solidFill>
                  <a:schemeClr val="tx1"/>
                </a:solidFill>
                <a:effectLst>
                  <a:outerShdw blurRad="38100" dist="19050" dir="2700000" algn="tl" rotWithShape="0">
                    <a:schemeClr val="dk1">
                      <a:alpha val="40000"/>
                    </a:schemeClr>
                  </a:outerShdw>
                </a:effectLst>
              </a:rPr>
              <a:t>RULES</a:t>
            </a:r>
          </a:p>
        </p:txBody>
      </p:sp>
      <p:sp>
        <p:nvSpPr>
          <p:cNvPr id="8" name="Arrow: Right 7">
            <a:extLst>
              <a:ext uri="{FF2B5EF4-FFF2-40B4-BE49-F238E27FC236}">
                <a16:creationId xmlns:a16="http://schemas.microsoft.com/office/drawing/2014/main" id="{C4CB93BE-902C-D62C-2A94-4C4A44AEDDC3}"/>
              </a:ext>
            </a:extLst>
          </p:cNvPr>
          <p:cNvSpPr/>
          <p:nvPr/>
        </p:nvSpPr>
        <p:spPr>
          <a:xfrm rot="10800000">
            <a:off x="7446104" y="5782393"/>
            <a:ext cx="1121228" cy="451913"/>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a:extLst>
              <a:ext uri="{FF2B5EF4-FFF2-40B4-BE49-F238E27FC236}">
                <a16:creationId xmlns:a16="http://schemas.microsoft.com/office/drawing/2014/main" id="{87F9D3C0-8D5F-5ACD-4E9A-313E249C24DB}"/>
              </a:ext>
            </a:extLst>
          </p:cNvPr>
          <p:cNvSpPr/>
          <p:nvPr/>
        </p:nvSpPr>
        <p:spPr>
          <a:xfrm>
            <a:off x="8724535" y="5623630"/>
            <a:ext cx="1818190" cy="769441"/>
          </a:xfrm>
          <a:prstGeom prst="rect">
            <a:avLst/>
          </a:prstGeom>
          <a:noFill/>
        </p:spPr>
        <p:txBody>
          <a:bodyPr wrap="none" lIns="91440" tIns="45720" rIns="91440" bIns="45720">
            <a:spAutoFit/>
          </a:bodyPr>
          <a:lstStyle/>
          <a:p>
            <a:pPr algn="ctr"/>
            <a:r>
              <a:rPr lang="en-US" sz="4400" b="1" cap="none" spc="0" dirty="0">
                <a:ln w="0"/>
                <a:solidFill>
                  <a:schemeClr val="tx1"/>
                </a:solidFill>
                <a:effectLst>
                  <a:outerShdw blurRad="38100" dist="19050" dir="2700000" algn="tl" rotWithShape="0">
                    <a:schemeClr val="dk1">
                      <a:alpha val="40000"/>
                    </a:schemeClr>
                  </a:outerShdw>
                </a:effectLst>
              </a:rPr>
              <a:t>FACTS</a:t>
            </a:r>
          </a:p>
        </p:txBody>
      </p:sp>
    </p:spTree>
    <p:extLst>
      <p:ext uri="{BB962C8B-B14F-4D97-AF65-F5344CB8AC3E}">
        <p14:creationId xmlns:p14="http://schemas.microsoft.com/office/powerpoint/2010/main" val="7174471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C78C4-CA16-F1B9-18C8-8BCFC693E27D}"/>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01BB1278-D7C0-C310-CF0A-28BDE7A40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6B40013-849C-D195-A61A-9ECEACFDEC0F}"/>
              </a:ext>
            </a:extLst>
          </p:cNvPr>
          <p:cNvSpPr>
            <a:spLocks noGrp="1"/>
          </p:cNvSpPr>
          <p:nvPr>
            <p:ph type="title"/>
          </p:nvPr>
        </p:nvSpPr>
        <p:spPr/>
        <p:txBody>
          <a:bodyPr/>
          <a:lstStyle/>
          <a:p>
            <a:r>
              <a:rPr lang="en-IE" dirty="0"/>
              <a:t>Expert Systems: Conflict Resolution</a:t>
            </a:r>
          </a:p>
        </p:txBody>
      </p:sp>
      <p:sp>
        <p:nvSpPr>
          <p:cNvPr id="3" name="Content Placeholder 2">
            <a:extLst>
              <a:ext uri="{FF2B5EF4-FFF2-40B4-BE49-F238E27FC236}">
                <a16:creationId xmlns:a16="http://schemas.microsoft.com/office/drawing/2014/main" id="{B93FD12C-FDC4-E959-34F2-07EF647EEB4A}"/>
              </a:ext>
            </a:extLst>
          </p:cNvPr>
          <p:cNvSpPr>
            <a:spLocks noGrp="1"/>
          </p:cNvSpPr>
          <p:nvPr>
            <p:ph idx="1"/>
          </p:nvPr>
        </p:nvSpPr>
        <p:spPr>
          <a:xfrm>
            <a:off x="838200" y="1825625"/>
            <a:ext cx="10515600" cy="4667250"/>
          </a:xfrm>
        </p:spPr>
        <p:txBody>
          <a:bodyPr>
            <a:noAutofit/>
          </a:bodyPr>
          <a:lstStyle/>
          <a:p>
            <a:r>
              <a:rPr lang="en-US" sz="3600" dirty="0"/>
              <a:t>Conflict Resolution is a process used to determine which rule to apply next when multiple rules are applicable at the same time. </a:t>
            </a:r>
          </a:p>
          <a:p>
            <a:r>
              <a:rPr lang="en-US" sz="3600" dirty="0"/>
              <a:t>This happens often in forward chaining, where several rules may match the current set of facts. </a:t>
            </a:r>
          </a:p>
          <a:p>
            <a:r>
              <a:rPr lang="en-US" sz="3600" dirty="0"/>
              <a:t>Conflict resolution strategies help the system prioritize and choose between competing rules.</a:t>
            </a:r>
            <a:endParaRPr lang="en-US" sz="3200" dirty="0"/>
          </a:p>
        </p:txBody>
      </p:sp>
    </p:spTree>
    <p:extLst>
      <p:ext uri="{BB962C8B-B14F-4D97-AF65-F5344CB8AC3E}">
        <p14:creationId xmlns:p14="http://schemas.microsoft.com/office/powerpoint/2010/main" val="26266433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4898B-65ED-7254-A42C-92BB4F94E92B}"/>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CC8823F8-67B5-3868-0DBF-3F07830ED8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E7D335D-196A-608C-6343-5823EF408BE8}"/>
              </a:ext>
            </a:extLst>
          </p:cNvPr>
          <p:cNvSpPr>
            <a:spLocks noGrp="1"/>
          </p:cNvSpPr>
          <p:nvPr>
            <p:ph type="title"/>
          </p:nvPr>
        </p:nvSpPr>
        <p:spPr/>
        <p:txBody>
          <a:bodyPr/>
          <a:lstStyle/>
          <a:p>
            <a:r>
              <a:rPr lang="en-IE" dirty="0"/>
              <a:t>Expert Systems: Conflict Resolution</a:t>
            </a:r>
          </a:p>
        </p:txBody>
      </p:sp>
      <p:sp>
        <p:nvSpPr>
          <p:cNvPr id="3" name="Content Placeholder 2">
            <a:extLst>
              <a:ext uri="{FF2B5EF4-FFF2-40B4-BE49-F238E27FC236}">
                <a16:creationId xmlns:a16="http://schemas.microsoft.com/office/drawing/2014/main" id="{B728AAAA-7323-1C51-A220-0E665B173F37}"/>
              </a:ext>
            </a:extLst>
          </p:cNvPr>
          <p:cNvSpPr>
            <a:spLocks noGrp="1"/>
          </p:cNvSpPr>
          <p:nvPr>
            <p:ph idx="1"/>
          </p:nvPr>
        </p:nvSpPr>
        <p:spPr>
          <a:xfrm>
            <a:off x="664029" y="1825625"/>
            <a:ext cx="10961914" cy="4667250"/>
          </a:xfrm>
        </p:spPr>
        <p:txBody>
          <a:bodyPr>
            <a:noAutofit/>
          </a:bodyPr>
          <a:lstStyle/>
          <a:p>
            <a:r>
              <a:rPr lang="en-US" b="1" dirty="0"/>
              <a:t>Example: Diagnosing Illness with Conflicting Rules</a:t>
            </a:r>
          </a:p>
          <a:p>
            <a:endParaRPr lang="en-US" b="1" dirty="0"/>
          </a:p>
          <a:p>
            <a:r>
              <a:rPr lang="en-US" b="1" dirty="0"/>
              <a:t>Given Rules:</a:t>
            </a:r>
          </a:p>
          <a:p>
            <a:endParaRPr lang="en-US" b="1" dirty="0"/>
          </a:p>
          <a:p>
            <a:pPr marL="0" indent="0">
              <a:buNone/>
            </a:pPr>
            <a:r>
              <a:rPr lang="en-US" sz="2600" b="1" dirty="0"/>
              <a:t>Rule 1</a:t>
            </a:r>
            <a:r>
              <a:rPr lang="en-US" sz="2600" dirty="0"/>
              <a:t>: If the patient has a fever and a cough, they might have the flu.</a:t>
            </a:r>
          </a:p>
          <a:p>
            <a:pPr marL="0" indent="0">
              <a:buNone/>
            </a:pPr>
            <a:r>
              <a:rPr lang="en-US" sz="2600" b="1" dirty="0"/>
              <a:t>Rule 2</a:t>
            </a:r>
            <a:r>
              <a:rPr lang="en-US" sz="2600" dirty="0"/>
              <a:t>: If they has a sore throat and a runny nose, they might have a cold.</a:t>
            </a:r>
          </a:p>
          <a:p>
            <a:pPr marL="0" indent="0">
              <a:buNone/>
            </a:pPr>
            <a:r>
              <a:rPr lang="en-US" sz="2600" b="1" dirty="0"/>
              <a:t>Rule 3</a:t>
            </a:r>
            <a:r>
              <a:rPr lang="en-US" sz="2600" dirty="0"/>
              <a:t>: If they has a fever and a sore throat, they might have strep throat.</a:t>
            </a:r>
          </a:p>
          <a:p>
            <a:pPr marL="0" indent="0">
              <a:buNone/>
            </a:pPr>
            <a:r>
              <a:rPr lang="en-US" sz="2600" b="1" dirty="0"/>
              <a:t>Rule 4</a:t>
            </a:r>
            <a:r>
              <a:rPr lang="en-US" sz="2600" dirty="0"/>
              <a:t>: If they has a cough and a runny nose, they might have allergies.</a:t>
            </a:r>
          </a:p>
        </p:txBody>
      </p:sp>
      <p:sp>
        <p:nvSpPr>
          <p:cNvPr id="4" name="Rectangle 3">
            <a:extLst>
              <a:ext uri="{FF2B5EF4-FFF2-40B4-BE49-F238E27FC236}">
                <a16:creationId xmlns:a16="http://schemas.microsoft.com/office/drawing/2014/main" id="{373B2C44-FA0D-044E-745F-3CF1AA7FE487}"/>
              </a:ext>
            </a:extLst>
          </p:cNvPr>
          <p:cNvSpPr/>
          <p:nvPr/>
        </p:nvSpPr>
        <p:spPr>
          <a:xfrm>
            <a:off x="838197" y="1690688"/>
            <a:ext cx="8752117" cy="856569"/>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049118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6C417-98F0-EE4C-CE21-C6647B02C096}"/>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D6FCE459-96C4-ACEC-4C1A-40DB629D4E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2D84F4A-40F1-EAB8-FEBD-581FCC0FD1CC}"/>
              </a:ext>
            </a:extLst>
          </p:cNvPr>
          <p:cNvSpPr>
            <a:spLocks noGrp="1"/>
          </p:cNvSpPr>
          <p:nvPr>
            <p:ph type="title"/>
          </p:nvPr>
        </p:nvSpPr>
        <p:spPr/>
        <p:txBody>
          <a:bodyPr/>
          <a:lstStyle/>
          <a:p>
            <a:r>
              <a:rPr lang="en-IE" dirty="0"/>
              <a:t>Expert Systems: Conflict Resolution</a:t>
            </a:r>
          </a:p>
        </p:txBody>
      </p:sp>
      <p:sp>
        <p:nvSpPr>
          <p:cNvPr id="3" name="Content Placeholder 2">
            <a:extLst>
              <a:ext uri="{FF2B5EF4-FFF2-40B4-BE49-F238E27FC236}">
                <a16:creationId xmlns:a16="http://schemas.microsoft.com/office/drawing/2014/main" id="{5EB707BA-4243-603E-2B61-9E3346800DA9}"/>
              </a:ext>
            </a:extLst>
          </p:cNvPr>
          <p:cNvSpPr>
            <a:spLocks noGrp="1"/>
          </p:cNvSpPr>
          <p:nvPr>
            <p:ph idx="1"/>
          </p:nvPr>
        </p:nvSpPr>
        <p:spPr>
          <a:xfrm>
            <a:off x="838200" y="1825625"/>
            <a:ext cx="10515600" cy="4667250"/>
          </a:xfrm>
        </p:spPr>
        <p:txBody>
          <a:bodyPr>
            <a:noAutofit/>
          </a:bodyPr>
          <a:lstStyle/>
          <a:p>
            <a:endParaRPr lang="en-US" b="1" dirty="0"/>
          </a:p>
          <a:p>
            <a:r>
              <a:rPr lang="en-US" b="1" dirty="0"/>
              <a:t>Facts:</a:t>
            </a:r>
          </a:p>
          <a:p>
            <a:endParaRPr lang="en-US" b="1" dirty="0"/>
          </a:p>
          <a:p>
            <a:pPr>
              <a:buFont typeface="Arial" panose="020B0604020202020204" pitchFamily="34" charset="0"/>
              <a:buChar char="•"/>
            </a:pPr>
            <a:r>
              <a:rPr lang="en-US" dirty="0"/>
              <a:t>The patient has a fever.</a:t>
            </a:r>
          </a:p>
          <a:p>
            <a:pPr>
              <a:buFont typeface="Arial" panose="020B0604020202020204" pitchFamily="34" charset="0"/>
              <a:buChar char="•"/>
            </a:pPr>
            <a:r>
              <a:rPr lang="en-US" dirty="0"/>
              <a:t>The patient has a sore throat.</a:t>
            </a:r>
          </a:p>
          <a:p>
            <a:pPr>
              <a:buFont typeface="Arial" panose="020B0604020202020204" pitchFamily="34" charset="0"/>
              <a:buChar char="•"/>
            </a:pPr>
            <a:r>
              <a:rPr lang="en-US" dirty="0"/>
              <a:t>The patient has a cough.</a:t>
            </a:r>
          </a:p>
          <a:p>
            <a:pPr>
              <a:buFont typeface="Arial" panose="020B0604020202020204" pitchFamily="34" charset="0"/>
              <a:buChar char="•"/>
            </a:pPr>
            <a:r>
              <a:rPr lang="en-US" dirty="0"/>
              <a:t>The patient has a runny nose.</a:t>
            </a:r>
          </a:p>
        </p:txBody>
      </p:sp>
    </p:spTree>
    <p:extLst>
      <p:ext uri="{BB962C8B-B14F-4D97-AF65-F5344CB8AC3E}">
        <p14:creationId xmlns:p14="http://schemas.microsoft.com/office/powerpoint/2010/main" val="1144337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A6DC7-FFA4-8C35-762B-004368859641}"/>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CB27D21B-2B3B-59C4-F7D7-4E138C4754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6F60595-A6AE-49F8-9B47-0BDF8981224B}"/>
              </a:ext>
            </a:extLst>
          </p:cNvPr>
          <p:cNvSpPr>
            <a:spLocks noGrp="1"/>
          </p:cNvSpPr>
          <p:nvPr>
            <p:ph type="title"/>
          </p:nvPr>
        </p:nvSpPr>
        <p:spPr/>
        <p:txBody>
          <a:bodyPr/>
          <a:lstStyle/>
          <a:p>
            <a:r>
              <a:rPr lang="en-IE" dirty="0"/>
              <a:t>Expert Systems: Conflict Resolution</a:t>
            </a:r>
          </a:p>
        </p:txBody>
      </p:sp>
      <p:sp>
        <p:nvSpPr>
          <p:cNvPr id="3" name="Content Placeholder 2">
            <a:extLst>
              <a:ext uri="{FF2B5EF4-FFF2-40B4-BE49-F238E27FC236}">
                <a16:creationId xmlns:a16="http://schemas.microsoft.com/office/drawing/2014/main" id="{A67D0077-5EDA-47CA-5504-482DBAAF4C5F}"/>
              </a:ext>
            </a:extLst>
          </p:cNvPr>
          <p:cNvSpPr>
            <a:spLocks noGrp="1"/>
          </p:cNvSpPr>
          <p:nvPr>
            <p:ph idx="1"/>
          </p:nvPr>
        </p:nvSpPr>
        <p:spPr>
          <a:xfrm>
            <a:off x="838200" y="1825625"/>
            <a:ext cx="10515600" cy="4667250"/>
          </a:xfrm>
        </p:spPr>
        <p:txBody>
          <a:bodyPr>
            <a:noAutofit/>
          </a:bodyPr>
          <a:lstStyle/>
          <a:p>
            <a:r>
              <a:rPr lang="en-US" b="1" dirty="0"/>
              <a:t>Conflict Situation:</a:t>
            </a:r>
          </a:p>
          <a:p>
            <a:endParaRPr lang="en-US" b="1" dirty="0"/>
          </a:p>
          <a:p>
            <a:r>
              <a:rPr lang="en-US" dirty="0"/>
              <a:t>Several rules match the current set of facts:</a:t>
            </a:r>
          </a:p>
          <a:p>
            <a:endParaRPr lang="en-US" dirty="0"/>
          </a:p>
          <a:p>
            <a:pPr>
              <a:buFont typeface="Arial" panose="020B0604020202020204" pitchFamily="34" charset="0"/>
              <a:buChar char="•"/>
            </a:pPr>
            <a:r>
              <a:rPr lang="en-US" b="1" dirty="0"/>
              <a:t>Rule 1</a:t>
            </a:r>
            <a:r>
              <a:rPr lang="en-US" dirty="0"/>
              <a:t>: Matches fever and cough (suggesting flu).</a:t>
            </a:r>
          </a:p>
          <a:p>
            <a:pPr>
              <a:buFont typeface="Arial" panose="020B0604020202020204" pitchFamily="34" charset="0"/>
              <a:buChar char="•"/>
            </a:pPr>
            <a:r>
              <a:rPr lang="en-US" b="1" dirty="0"/>
              <a:t>Rule 2</a:t>
            </a:r>
            <a:r>
              <a:rPr lang="en-US" dirty="0"/>
              <a:t>: Matches sore throat and runny nose (suggesting a cold).</a:t>
            </a:r>
          </a:p>
          <a:p>
            <a:pPr>
              <a:buFont typeface="Arial" panose="020B0604020202020204" pitchFamily="34" charset="0"/>
              <a:buChar char="•"/>
            </a:pPr>
            <a:r>
              <a:rPr lang="en-US" b="1" dirty="0"/>
              <a:t>Rule 3</a:t>
            </a:r>
            <a:r>
              <a:rPr lang="en-US" dirty="0"/>
              <a:t>: Matches fever and sore throat (suggesting strep throat).</a:t>
            </a:r>
          </a:p>
          <a:p>
            <a:pPr>
              <a:buFont typeface="Arial" panose="020B0604020202020204" pitchFamily="34" charset="0"/>
              <a:buChar char="•"/>
            </a:pPr>
            <a:r>
              <a:rPr lang="en-US" b="1" dirty="0"/>
              <a:t>Rule 4</a:t>
            </a:r>
            <a:r>
              <a:rPr lang="en-US" dirty="0"/>
              <a:t>: Matches cough and runny nose (suggesting allergies).</a:t>
            </a:r>
          </a:p>
        </p:txBody>
      </p:sp>
    </p:spTree>
    <p:extLst>
      <p:ext uri="{BB962C8B-B14F-4D97-AF65-F5344CB8AC3E}">
        <p14:creationId xmlns:p14="http://schemas.microsoft.com/office/powerpoint/2010/main" val="4024808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E745A-CD59-6AEE-4ADA-C6FDAE60B1B5}"/>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E08C22C8-3702-44A4-962F-20CABF2FB3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13513A-28FD-055A-F9A5-3FBC4B5C1482}"/>
              </a:ext>
            </a:extLst>
          </p:cNvPr>
          <p:cNvSpPr>
            <a:spLocks noGrp="1"/>
          </p:cNvSpPr>
          <p:nvPr>
            <p:ph type="title"/>
          </p:nvPr>
        </p:nvSpPr>
        <p:spPr/>
        <p:txBody>
          <a:bodyPr/>
          <a:lstStyle/>
          <a:p>
            <a:r>
              <a:rPr lang="en-IE" dirty="0"/>
              <a:t>Expert Systems: Conflict Resolution</a:t>
            </a:r>
          </a:p>
        </p:txBody>
      </p:sp>
      <p:sp>
        <p:nvSpPr>
          <p:cNvPr id="3" name="Content Placeholder 2">
            <a:extLst>
              <a:ext uri="{FF2B5EF4-FFF2-40B4-BE49-F238E27FC236}">
                <a16:creationId xmlns:a16="http://schemas.microsoft.com/office/drawing/2014/main" id="{A92ABB3F-0543-4784-7B9F-17DF45C44AE3}"/>
              </a:ext>
            </a:extLst>
          </p:cNvPr>
          <p:cNvSpPr>
            <a:spLocks noGrp="1"/>
          </p:cNvSpPr>
          <p:nvPr>
            <p:ph idx="1"/>
          </p:nvPr>
        </p:nvSpPr>
        <p:spPr>
          <a:xfrm>
            <a:off x="838200" y="1825625"/>
            <a:ext cx="10515600" cy="4667250"/>
          </a:xfrm>
        </p:spPr>
        <p:txBody>
          <a:bodyPr>
            <a:noAutofit/>
          </a:bodyPr>
          <a:lstStyle/>
          <a:p>
            <a:r>
              <a:rPr lang="en-US" b="1" dirty="0"/>
              <a:t>Conflict Resolution Strategies:</a:t>
            </a:r>
          </a:p>
          <a:p>
            <a:r>
              <a:rPr lang="en-US" dirty="0"/>
              <a:t>To decide which rule to apply, the expert system could use one of several conflict resolution strategies:</a:t>
            </a:r>
          </a:p>
          <a:p>
            <a:pPr lvl="1">
              <a:buFont typeface="+mj-lt"/>
              <a:buAutoNum type="arabicPeriod"/>
            </a:pPr>
            <a:r>
              <a:rPr lang="en-US" b="1" dirty="0"/>
              <a:t>Specificity</a:t>
            </a:r>
            <a:r>
              <a:rPr lang="en-US" dirty="0"/>
              <a:t>: Prioritize rules that are more specific (i.e., rules with more conditions). Here, Rules 1, 2, and 3 each have two conditions, but Rule 3 might be chosen because strep throat is often associated with both fever and sore throat.</a:t>
            </a:r>
          </a:p>
          <a:p>
            <a:pPr lvl="1">
              <a:buFont typeface="+mj-lt"/>
              <a:buAutoNum type="arabicPeriod"/>
            </a:pPr>
            <a:r>
              <a:rPr lang="en-US" b="1" dirty="0"/>
              <a:t>Recency</a:t>
            </a:r>
            <a:r>
              <a:rPr lang="en-US" dirty="0"/>
              <a:t>: Apply the rule that involves the most recent data. If the system received "fever" and "sore throat" last, Rule 3 would be chosen.</a:t>
            </a:r>
          </a:p>
          <a:p>
            <a:pPr lvl="1">
              <a:buFont typeface="+mj-lt"/>
              <a:buAutoNum type="arabicPeriod"/>
            </a:pPr>
            <a:r>
              <a:rPr lang="en-US" b="1" dirty="0"/>
              <a:t>Priority/Rule Ordering</a:t>
            </a:r>
            <a:r>
              <a:rPr lang="en-US" dirty="0"/>
              <a:t>: Give certain rules a higher priority based on expert-provided rankings. If Rule 1 is ranked highest by a medical expert, the system would apply it and diagnose the flu.</a:t>
            </a:r>
          </a:p>
        </p:txBody>
      </p:sp>
    </p:spTree>
    <p:extLst>
      <p:ext uri="{BB962C8B-B14F-4D97-AF65-F5344CB8AC3E}">
        <p14:creationId xmlns:p14="http://schemas.microsoft.com/office/powerpoint/2010/main" val="14189622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8FA9F-E4A6-2E24-221A-8A1884021BCB}"/>
            </a:ext>
          </a:extLst>
        </p:cNvPr>
        <p:cNvGrpSpPr/>
        <p:nvPr/>
      </p:nvGrpSpPr>
      <p:grpSpPr>
        <a:xfrm>
          <a:off x="0" y="0"/>
          <a:ext cx="0" cy="0"/>
          <a:chOff x="0" y="0"/>
          <a:chExt cx="0" cy="0"/>
        </a:xfrm>
      </p:grpSpPr>
      <p:sp>
        <p:nvSpPr>
          <p:cNvPr id="61" name="Arrow: Left-Right 60">
            <a:extLst>
              <a:ext uri="{FF2B5EF4-FFF2-40B4-BE49-F238E27FC236}">
                <a16:creationId xmlns:a16="http://schemas.microsoft.com/office/drawing/2014/main" id="{CF553631-3F8A-FFF6-9C11-24BE7B9028F6}"/>
              </a:ext>
            </a:extLst>
          </p:cNvPr>
          <p:cNvSpPr/>
          <p:nvPr/>
        </p:nvSpPr>
        <p:spPr>
          <a:xfrm>
            <a:off x="2498267" y="5310272"/>
            <a:ext cx="7130145" cy="488102"/>
          </a:xfrm>
          <a:prstGeom prst="leftRightArrow">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7" name="Picture 4" descr="Brio-HYD-Cloud-Banner » Brio Technologies Private Limited">
            <a:extLst>
              <a:ext uri="{FF2B5EF4-FFF2-40B4-BE49-F238E27FC236}">
                <a16:creationId xmlns:a16="http://schemas.microsoft.com/office/drawing/2014/main" id="{44B9AF39-1D9C-3435-6012-CF4FA79562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C60F2B-E9AC-2E67-CDA1-BA10D9706DD1}"/>
              </a:ext>
            </a:extLst>
          </p:cNvPr>
          <p:cNvSpPr>
            <a:spLocks noGrp="1"/>
          </p:cNvSpPr>
          <p:nvPr>
            <p:ph type="title"/>
          </p:nvPr>
        </p:nvSpPr>
        <p:spPr/>
        <p:txBody>
          <a:bodyPr/>
          <a:lstStyle/>
          <a:p>
            <a:r>
              <a:rPr lang="en-IE" dirty="0"/>
              <a:t>Expert Systems: Conflict Resolution</a:t>
            </a:r>
          </a:p>
        </p:txBody>
      </p:sp>
      <p:sp>
        <p:nvSpPr>
          <p:cNvPr id="4" name="Rectangle 3">
            <a:extLst>
              <a:ext uri="{FF2B5EF4-FFF2-40B4-BE49-F238E27FC236}">
                <a16:creationId xmlns:a16="http://schemas.microsoft.com/office/drawing/2014/main" id="{96EEF2D9-BF1C-D681-AB98-AD1A445F1639}"/>
              </a:ext>
            </a:extLst>
          </p:cNvPr>
          <p:cNvSpPr/>
          <p:nvPr/>
        </p:nvSpPr>
        <p:spPr>
          <a:xfrm>
            <a:off x="2569026" y="2242457"/>
            <a:ext cx="6836231" cy="64225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Conflict Resolution</a:t>
            </a:r>
            <a:endParaRPr lang="en-IE" b="1" dirty="0">
              <a:solidFill>
                <a:schemeClr val="tx1"/>
              </a:solidFill>
            </a:endParaRPr>
          </a:p>
        </p:txBody>
      </p:sp>
      <p:sp>
        <p:nvSpPr>
          <p:cNvPr id="5" name="Rectangle 4">
            <a:extLst>
              <a:ext uri="{FF2B5EF4-FFF2-40B4-BE49-F238E27FC236}">
                <a16:creationId xmlns:a16="http://schemas.microsoft.com/office/drawing/2014/main" id="{D3C352F7-3F9F-DE1C-58CD-0ACE14FCF840}"/>
              </a:ext>
            </a:extLst>
          </p:cNvPr>
          <p:cNvSpPr/>
          <p:nvPr/>
        </p:nvSpPr>
        <p:spPr>
          <a:xfrm>
            <a:off x="2569026" y="3037114"/>
            <a:ext cx="1186545" cy="45191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a:extLst>
              <a:ext uri="{FF2B5EF4-FFF2-40B4-BE49-F238E27FC236}">
                <a16:creationId xmlns:a16="http://schemas.microsoft.com/office/drawing/2014/main" id="{5ACD465D-D692-63BE-4CA7-1EF8E91AA4AB}"/>
              </a:ext>
            </a:extLst>
          </p:cNvPr>
          <p:cNvSpPr/>
          <p:nvPr/>
        </p:nvSpPr>
        <p:spPr>
          <a:xfrm>
            <a:off x="2569026" y="3581212"/>
            <a:ext cx="1186545" cy="45191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149878AA-7D56-84A7-90CE-B53321CDEC78}"/>
              </a:ext>
            </a:extLst>
          </p:cNvPr>
          <p:cNvSpPr/>
          <p:nvPr/>
        </p:nvSpPr>
        <p:spPr>
          <a:xfrm>
            <a:off x="2569025" y="4770492"/>
            <a:ext cx="1186545" cy="45191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Oval 9">
            <a:extLst>
              <a:ext uri="{FF2B5EF4-FFF2-40B4-BE49-F238E27FC236}">
                <a16:creationId xmlns:a16="http://schemas.microsoft.com/office/drawing/2014/main" id="{233121F3-8E32-8A10-2CFB-2905484308C9}"/>
              </a:ext>
            </a:extLst>
          </p:cNvPr>
          <p:cNvSpPr/>
          <p:nvPr/>
        </p:nvSpPr>
        <p:spPr>
          <a:xfrm>
            <a:off x="4245429" y="3187371"/>
            <a:ext cx="664028" cy="642257"/>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Oval 10">
            <a:extLst>
              <a:ext uri="{FF2B5EF4-FFF2-40B4-BE49-F238E27FC236}">
                <a16:creationId xmlns:a16="http://schemas.microsoft.com/office/drawing/2014/main" id="{B6F1A44B-BD96-47BB-5927-7E8C1396CFBB}"/>
              </a:ext>
            </a:extLst>
          </p:cNvPr>
          <p:cNvSpPr/>
          <p:nvPr/>
        </p:nvSpPr>
        <p:spPr>
          <a:xfrm>
            <a:off x="4245429" y="4211319"/>
            <a:ext cx="664028" cy="642257"/>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a:extLst>
              <a:ext uri="{FF2B5EF4-FFF2-40B4-BE49-F238E27FC236}">
                <a16:creationId xmlns:a16="http://schemas.microsoft.com/office/drawing/2014/main" id="{0966486D-44AD-2DA4-ABDE-AD86C77A6A00}"/>
              </a:ext>
            </a:extLst>
          </p:cNvPr>
          <p:cNvSpPr/>
          <p:nvPr/>
        </p:nvSpPr>
        <p:spPr>
          <a:xfrm>
            <a:off x="2569025" y="4196100"/>
            <a:ext cx="1186545" cy="45191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4" name="Straight Arrow Connector 13">
            <a:extLst>
              <a:ext uri="{FF2B5EF4-FFF2-40B4-BE49-F238E27FC236}">
                <a16:creationId xmlns:a16="http://schemas.microsoft.com/office/drawing/2014/main" id="{7FBAE6FE-6800-2219-EB79-2EAFAF80D60A}"/>
              </a:ext>
            </a:extLst>
          </p:cNvPr>
          <p:cNvCxnSpPr>
            <a:cxnSpLocks/>
            <a:stCxn id="5" idx="3"/>
            <a:endCxn id="10" idx="2"/>
          </p:cNvCxnSpPr>
          <p:nvPr/>
        </p:nvCxnSpPr>
        <p:spPr>
          <a:xfrm>
            <a:off x="3755571" y="3263071"/>
            <a:ext cx="489858" cy="24542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D4B7E591-FDEB-F68D-717A-4315723B0CE6}"/>
              </a:ext>
            </a:extLst>
          </p:cNvPr>
          <p:cNvCxnSpPr>
            <a:cxnSpLocks/>
            <a:stCxn id="6" idx="3"/>
            <a:endCxn id="10" idx="3"/>
          </p:cNvCxnSpPr>
          <p:nvPr/>
        </p:nvCxnSpPr>
        <p:spPr>
          <a:xfrm flipV="1">
            <a:off x="3755571" y="3735572"/>
            <a:ext cx="587103" cy="7159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A70391F3-E62A-CB0F-86BD-441E5B1BCD18}"/>
              </a:ext>
            </a:extLst>
          </p:cNvPr>
          <p:cNvCxnSpPr>
            <a:cxnSpLocks/>
            <a:stCxn id="12" idx="3"/>
            <a:endCxn id="11" idx="2"/>
          </p:cNvCxnSpPr>
          <p:nvPr/>
        </p:nvCxnSpPr>
        <p:spPr>
          <a:xfrm>
            <a:off x="3755570" y="4422057"/>
            <a:ext cx="489859" cy="11039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9ED4F074-25C2-1CF1-0045-505A201F39F5}"/>
              </a:ext>
            </a:extLst>
          </p:cNvPr>
          <p:cNvCxnSpPr>
            <a:cxnSpLocks/>
            <a:stCxn id="8" idx="3"/>
            <a:endCxn id="11" idx="3"/>
          </p:cNvCxnSpPr>
          <p:nvPr/>
        </p:nvCxnSpPr>
        <p:spPr>
          <a:xfrm flipV="1">
            <a:off x="3755570" y="4759520"/>
            <a:ext cx="587104" cy="23692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296271C4-7710-C2B6-AC54-4A5C3DC6C0EA}"/>
              </a:ext>
            </a:extLst>
          </p:cNvPr>
          <p:cNvSpPr/>
          <p:nvPr/>
        </p:nvSpPr>
        <p:spPr>
          <a:xfrm>
            <a:off x="5399314" y="3759405"/>
            <a:ext cx="1186545" cy="451914"/>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6" name="Straight Arrow Connector 25">
            <a:extLst>
              <a:ext uri="{FF2B5EF4-FFF2-40B4-BE49-F238E27FC236}">
                <a16:creationId xmlns:a16="http://schemas.microsoft.com/office/drawing/2014/main" id="{253A88AC-1852-3FE7-B329-09C9D3F9C1B4}"/>
              </a:ext>
            </a:extLst>
          </p:cNvPr>
          <p:cNvCxnSpPr>
            <a:stCxn id="10" idx="6"/>
            <a:endCxn id="24" idx="1"/>
          </p:cNvCxnSpPr>
          <p:nvPr/>
        </p:nvCxnSpPr>
        <p:spPr>
          <a:xfrm>
            <a:off x="4909457" y="3508500"/>
            <a:ext cx="489857" cy="47686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BE6C136B-E2EA-6C4A-56A6-DC5D09261557}"/>
              </a:ext>
            </a:extLst>
          </p:cNvPr>
          <p:cNvCxnSpPr>
            <a:cxnSpLocks/>
            <a:stCxn id="11" idx="6"/>
          </p:cNvCxnSpPr>
          <p:nvPr/>
        </p:nvCxnSpPr>
        <p:spPr>
          <a:xfrm flipV="1">
            <a:off x="4909457" y="4055585"/>
            <a:ext cx="489856" cy="47686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30" name="Rectangle 29">
            <a:extLst>
              <a:ext uri="{FF2B5EF4-FFF2-40B4-BE49-F238E27FC236}">
                <a16:creationId xmlns:a16="http://schemas.microsoft.com/office/drawing/2014/main" id="{5784FD69-95B2-ECCB-09F5-3D1C8C29F096}"/>
              </a:ext>
            </a:extLst>
          </p:cNvPr>
          <p:cNvSpPr/>
          <p:nvPr/>
        </p:nvSpPr>
        <p:spPr>
          <a:xfrm>
            <a:off x="8088083" y="3037114"/>
            <a:ext cx="1186545" cy="45191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1" name="Rectangle 30">
            <a:extLst>
              <a:ext uri="{FF2B5EF4-FFF2-40B4-BE49-F238E27FC236}">
                <a16:creationId xmlns:a16="http://schemas.microsoft.com/office/drawing/2014/main" id="{C829F59A-946A-A1C2-2FE3-F5A90DBAB36B}"/>
              </a:ext>
            </a:extLst>
          </p:cNvPr>
          <p:cNvSpPr/>
          <p:nvPr/>
        </p:nvSpPr>
        <p:spPr>
          <a:xfrm>
            <a:off x="8088083" y="3581212"/>
            <a:ext cx="1186545" cy="45191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2" name="Rectangle 31">
            <a:extLst>
              <a:ext uri="{FF2B5EF4-FFF2-40B4-BE49-F238E27FC236}">
                <a16:creationId xmlns:a16="http://schemas.microsoft.com/office/drawing/2014/main" id="{9F1D64EA-E4FF-484C-8BF7-73FFD4B6A388}"/>
              </a:ext>
            </a:extLst>
          </p:cNvPr>
          <p:cNvSpPr/>
          <p:nvPr/>
        </p:nvSpPr>
        <p:spPr>
          <a:xfrm>
            <a:off x="8088082" y="4770492"/>
            <a:ext cx="1186545" cy="45191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3" name="Oval 32">
            <a:extLst>
              <a:ext uri="{FF2B5EF4-FFF2-40B4-BE49-F238E27FC236}">
                <a16:creationId xmlns:a16="http://schemas.microsoft.com/office/drawing/2014/main" id="{76CDB8C2-49C6-F438-F8E1-AE3BCD19D9EB}"/>
              </a:ext>
            </a:extLst>
          </p:cNvPr>
          <p:cNvSpPr/>
          <p:nvPr/>
        </p:nvSpPr>
        <p:spPr>
          <a:xfrm>
            <a:off x="6901536" y="3250768"/>
            <a:ext cx="664028" cy="642257"/>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4" name="Oval 33">
            <a:extLst>
              <a:ext uri="{FF2B5EF4-FFF2-40B4-BE49-F238E27FC236}">
                <a16:creationId xmlns:a16="http://schemas.microsoft.com/office/drawing/2014/main" id="{B584BF4E-495A-549F-9739-2B9FB0E36A8A}"/>
              </a:ext>
            </a:extLst>
          </p:cNvPr>
          <p:cNvSpPr/>
          <p:nvPr/>
        </p:nvSpPr>
        <p:spPr>
          <a:xfrm>
            <a:off x="6901536" y="4274716"/>
            <a:ext cx="664028" cy="642257"/>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 name="Rectangle 34">
            <a:extLst>
              <a:ext uri="{FF2B5EF4-FFF2-40B4-BE49-F238E27FC236}">
                <a16:creationId xmlns:a16="http://schemas.microsoft.com/office/drawing/2014/main" id="{001261A4-CA17-00EA-0E72-9403D2356AC3}"/>
              </a:ext>
            </a:extLst>
          </p:cNvPr>
          <p:cNvSpPr/>
          <p:nvPr/>
        </p:nvSpPr>
        <p:spPr>
          <a:xfrm>
            <a:off x="8088082" y="4196100"/>
            <a:ext cx="1186545" cy="45191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36" name="Straight Arrow Connector 35">
            <a:extLst>
              <a:ext uri="{FF2B5EF4-FFF2-40B4-BE49-F238E27FC236}">
                <a16:creationId xmlns:a16="http://schemas.microsoft.com/office/drawing/2014/main" id="{4D3569A5-945E-0A00-121C-43E568D1533E}"/>
              </a:ext>
            </a:extLst>
          </p:cNvPr>
          <p:cNvCxnSpPr>
            <a:cxnSpLocks/>
            <a:stCxn id="30" idx="1"/>
            <a:endCxn id="33" idx="7"/>
          </p:cNvCxnSpPr>
          <p:nvPr/>
        </p:nvCxnSpPr>
        <p:spPr>
          <a:xfrm flipH="1">
            <a:off x="7468319" y="3263071"/>
            <a:ext cx="619764" cy="8175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FFF50735-557D-749C-3021-B81AF8670D0C}"/>
              </a:ext>
            </a:extLst>
          </p:cNvPr>
          <p:cNvCxnSpPr>
            <a:cxnSpLocks/>
            <a:stCxn id="33" idx="2"/>
            <a:endCxn id="24" idx="3"/>
          </p:cNvCxnSpPr>
          <p:nvPr/>
        </p:nvCxnSpPr>
        <p:spPr>
          <a:xfrm flipH="1">
            <a:off x="6585859" y="3571897"/>
            <a:ext cx="315677" cy="41346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C9F722D7-F265-8537-901A-6C870177B2E1}"/>
              </a:ext>
            </a:extLst>
          </p:cNvPr>
          <p:cNvCxnSpPr>
            <a:cxnSpLocks/>
            <a:stCxn id="35" idx="1"/>
            <a:endCxn id="34" idx="6"/>
          </p:cNvCxnSpPr>
          <p:nvPr/>
        </p:nvCxnSpPr>
        <p:spPr>
          <a:xfrm flipH="1">
            <a:off x="7565564" y="4422057"/>
            <a:ext cx="522518" cy="17378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5A5E92BE-AA8D-0D94-B999-7FE784F6BD4F}"/>
              </a:ext>
            </a:extLst>
          </p:cNvPr>
          <p:cNvCxnSpPr>
            <a:cxnSpLocks/>
            <a:stCxn id="32" idx="1"/>
          </p:cNvCxnSpPr>
          <p:nvPr/>
        </p:nvCxnSpPr>
        <p:spPr>
          <a:xfrm flipH="1" flipV="1">
            <a:off x="7565564" y="4716309"/>
            <a:ext cx="522518" cy="28014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6A1DDBE3-8D88-CE76-5AB5-F918B27CBFFD}"/>
              </a:ext>
            </a:extLst>
          </p:cNvPr>
          <p:cNvCxnSpPr>
            <a:cxnSpLocks/>
            <a:stCxn id="31" idx="1"/>
            <a:endCxn id="33" idx="6"/>
          </p:cNvCxnSpPr>
          <p:nvPr/>
        </p:nvCxnSpPr>
        <p:spPr>
          <a:xfrm flipH="1" flipV="1">
            <a:off x="7565564" y="3571897"/>
            <a:ext cx="522519" cy="23527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83539639-F4D4-42FB-350A-838AD06F5307}"/>
              </a:ext>
            </a:extLst>
          </p:cNvPr>
          <p:cNvCxnSpPr>
            <a:cxnSpLocks/>
            <a:stCxn id="34" idx="2"/>
            <a:endCxn id="24" idx="3"/>
          </p:cNvCxnSpPr>
          <p:nvPr/>
        </p:nvCxnSpPr>
        <p:spPr>
          <a:xfrm flipH="1" flipV="1">
            <a:off x="6585859" y="3985362"/>
            <a:ext cx="315677" cy="61048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62" name="Rectangle 61">
            <a:extLst>
              <a:ext uri="{FF2B5EF4-FFF2-40B4-BE49-F238E27FC236}">
                <a16:creationId xmlns:a16="http://schemas.microsoft.com/office/drawing/2014/main" id="{F34F8F97-FFCA-768B-B2B7-A2D2D53507F7}"/>
              </a:ext>
            </a:extLst>
          </p:cNvPr>
          <p:cNvSpPr/>
          <p:nvPr/>
        </p:nvSpPr>
        <p:spPr>
          <a:xfrm>
            <a:off x="5393602" y="2817580"/>
            <a:ext cx="1099980" cy="2215991"/>
          </a:xfrm>
          <a:prstGeom prst="rect">
            <a:avLst/>
          </a:prstGeom>
          <a:noFill/>
        </p:spPr>
        <p:txBody>
          <a:bodyPr wrap="none" lIns="91440" tIns="45720" rIns="91440" bIns="45720">
            <a:spAutoFit/>
          </a:bodyPr>
          <a:lstStyle/>
          <a:p>
            <a:pPr algn="ctr"/>
            <a:r>
              <a:rPr lang="en-US" sz="13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
            </a:r>
          </a:p>
        </p:txBody>
      </p:sp>
      <p:sp>
        <p:nvSpPr>
          <p:cNvPr id="3" name="Rectangle 2">
            <a:extLst>
              <a:ext uri="{FF2B5EF4-FFF2-40B4-BE49-F238E27FC236}">
                <a16:creationId xmlns:a16="http://schemas.microsoft.com/office/drawing/2014/main" id="{8AAF293D-332B-20E2-6D15-86608E70C0EA}"/>
              </a:ext>
            </a:extLst>
          </p:cNvPr>
          <p:cNvSpPr/>
          <p:nvPr/>
        </p:nvSpPr>
        <p:spPr>
          <a:xfrm>
            <a:off x="2492829" y="5623630"/>
            <a:ext cx="1818190" cy="769441"/>
          </a:xfrm>
          <a:prstGeom prst="rect">
            <a:avLst/>
          </a:prstGeom>
          <a:noFill/>
        </p:spPr>
        <p:txBody>
          <a:bodyPr wrap="none" lIns="91440" tIns="45720" rIns="91440" bIns="45720">
            <a:spAutoFit/>
          </a:bodyPr>
          <a:lstStyle/>
          <a:p>
            <a:pPr algn="ctr"/>
            <a:r>
              <a:rPr lang="en-US" sz="4400" b="1" cap="none" spc="0" dirty="0">
                <a:ln w="0"/>
                <a:solidFill>
                  <a:schemeClr val="tx1"/>
                </a:solidFill>
                <a:effectLst>
                  <a:outerShdw blurRad="38100" dist="19050" dir="2700000" algn="tl" rotWithShape="0">
                    <a:schemeClr val="dk1">
                      <a:alpha val="40000"/>
                    </a:schemeClr>
                  </a:outerShdw>
                </a:effectLst>
              </a:rPr>
              <a:t>FACTS</a:t>
            </a:r>
          </a:p>
        </p:txBody>
      </p:sp>
      <p:sp>
        <p:nvSpPr>
          <p:cNvPr id="9" name="Arrow: Right 8">
            <a:extLst>
              <a:ext uri="{FF2B5EF4-FFF2-40B4-BE49-F238E27FC236}">
                <a16:creationId xmlns:a16="http://schemas.microsoft.com/office/drawing/2014/main" id="{B2003BD7-9D75-FC01-D8BF-F395C1D01A45}"/>
              </a:ext>
            </a:extLst>
          </p:cNvPr>
          <p:cNvSpPr/>
          <p:nvPr/>
        </p:nvSpPr>
        <p:spPr>
          <a:xfrm>
            <a:off x="4311019" y="5782393"/>
            <a:ext cx="1121228" cy="451913"/>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Rectangle 12">
            <a:extLst>
              <a:ext uri="{FF2B5EF4-FFF2-40B4-BE49-F238E27FC236}">
                <a16:creationId xmlns:a16="http://schemas.microsoft.com/office/drawing/2014/main" id="{F325595E-3064-0391-D06A-9F01B29082E4}"/>
              </a:ext>
            </a:extLst>
          </p:cNvPr>
          <p:cNvSpPr/>
          <p:nvPr/>
        </p:nvSpPr>
        <p:spPr>
          <a:xfrm>
            <a:off x="5494002" y="5623630"/>
            <a:ext cx="1885453" cy="769441"/>
          </a:xfrm>
          <a:prstGeom prst="rect">
            <a:avLst/>
          </a:prstGeom>
          <a:noFill/>
        </p:spPr>
        <p:txBody>
          <a:bodyPr wrap="none" lIns="91440" tIns="45720" rIns="91440" bIns="45720">
            <a:spAutoFit/>
          </a:bodyPr>
          <a:lstStyle/>
          <a:p>
            <a:pPr algn="ctr"/>
            <a:r>
              <a:rPr lang="en-US" sz="4400" b="1" cap="none" spc="0" dirty="0">
                <a:ln w="0"/>
                <a:solidFill>
                  <a:schemeClr val="tx1"/>
                </a:solidFill>
                <a:effectLst>
                  <a:outerShdw blurRad="38100" dist="19050" dir="2700000" algn="tl" rotWithShape="0">
                    <a:schemeClr val="dk1">
                      <a:alpha val="40000"/>
                    </a:schemeClr>
                  </a:outerShdw>
                </a:effectLst>
              </a:rPr>
              <a:t>RULES</a:t>
            </a:r>
          </a:p>
        </p:txBody>
      </p:sp>
      <p:sp>
        <p:nvSpPr>
          <p:cNvPr id="16" name="Arrow: Right 15">
            <a:extLst>
              <a:ext uri="{FF2B5EF4-FFF2-40B4-BE49-F238E27FC236}">
                <a16:creationId xmlns:a16="http://schemas.microsoft.com/office/drawing/2014/main" id="{274DE8C0-94FA-CDD1-7CD3-C109883EFE89}"/>
              </a:ext>
            </a:extLst>
          </p:cNvPr>
          <p:cNvSpPr/>
          <p:nvPr/>
        </p:nvSpPr>
        <p:spPr>
          <a:xfrm>
            <a:off x="7446104" y="5782393"/>
            <a:ext cx="1121228" cy="451913"/>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Rectangle 16">
            <a:extLst>
              <a:ext uri="{FF2B5EF4-FFF2-40B4-BE49-F238E27FC236}">
                <a16:creationId xmlns:a16="http://schemas.microsoft.com/office/drawing/2014/main" id="{5985201A-983F-8FC5-C267-F65BF5D0D0EF}"/>
              </a:ext>
            </a:extLst>
          </p:cNvPr>
          <p:cNvSpPr/>
          <p:nvPr/>
        </p:nvSpPr>
        <p:spPr>
          <a:xfrm>
            <a:off x="8666058" y="5623630"/>
            <a:ext cx="1935145" cy="769441"/>
          </a:xfrm>
          <a:prstGeom prst="rect">
            <a:avLst/>
          </a:prstGeom>
          <a:noFill/>
        </p:spPr>
        <p:txBody>
          <a:bodyPr wrap="none" lIns="91440" tIns="45720" rIns="91440" bIns="45720">
            <a:spAutoFit/>
          </a:bodyPr>
          <a:lstStyle/>
          <a:p>
            <a:pPr algn="ctr"/>
            <a:r>
              <a:rPr lang="en-US" sz="4400" b="1" cap="none" spc="0" dirty="0">
                <a:ln w="0"/>
                <a:solidFill>
                  <a:schemeClr val="tx1"/>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3969788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Expert Systems</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10515600" cy="4667250"/>
          </a:xfrm>
        </p:spPr>
        <p:txBody>
          <a:bodyPr>
            <a:normAutofit/>
          </a:bodyPr>
          <a:lstStyle/>
          <a:p>
            <a:r>
              <a:rPr lang="en-US" sz="4400" dirty="0"/>
              <a:t>As we have mentioned previously, we can think about AI systems as being either </a:t>
            </a:r>
          </a:p>
          <a:p>
            <a:pPr lvl="1"/>
            <a:r>
              <a:rPr lang="en-US" sz="4000" dirty="0"/>
              <a:t>Rule-based Systems</a:t>
            </a:r>
          </a:p>
          <a:p>
            <a:pPr lvl="1"/>
            <a:r>
              <a:rPr lang="en-US" sz="4000" dirty="0"/>
              <a:t>Biologically-inspired Systems</a:t>
            </a:r>
          </a:p>
          <a:p>
            <a:r>
              <a:rPr lang="en-US" sz="4400" dirty="0"/>
              <a:t>And one of the most common types of Rule-based system is an Expert System.</a:t>
            </a:r>
            <a:endParaRPr lang="en-US" sz="4000" dirty="0"/>
          </a:p>
        </p:txBody>
      </p:sp>
    </p:spTree>
    <p:extLst>
      <p:ext uri="{BB962C8B-B14F-4D97-AF65-F5344CB8AC3E}">
        <p14:creationId xmlns:p14="http://schemas.microsoft.com/office/powerpoint/2010/main" val="2594675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A wireframe of lines and dots&#10;&#10;Description automatically generated">
            <a:extLst>
              <a:ext uri="{FF2B5EF4-FFF2-40B4-BE49-F238E27FC236}">
                <a16:creationId xmlns:a16="http://schemas.microsoft.com/office/drawing/2014/main" id="{B3326045-8F6E-0567-3EE7-7B0564AC0651}"/>
              </a:ext>
            </a:extLst>
          </p:cNvPr>
          <p:cNvPicPr>
            <a:picLocks noChangeAspect="1"/>
          </p:cNvPicPr>
          <p:nvPr/>
        </p:nvPicPr>
        <p:blipFill>
          <a:blip r:embed="rId2">
            <a:alphaModFix amt="40000"/>
          </a:blip>
          <a:srcRect t="28812" b="13496"/>
          <a:stretch/>
        </p:blipFill>
        <p:spPr>
          <a:xfrm>
            <a:off x="20" y="10"/>
            <a:ext cx="12191980" cy="6857990"/>
          </a:xfrm>
          <a:prstGeom prst="rect">
            <a:avLst/>
          </a:prstGeom>
        </p:spPr>
      </p:pic>
      <p:sp>
        <p:nvSpPr>
          <p:cNvPr id="2" name="Title 1">
            <a:extLst>
              <a:ext uri="{FF2B5EF4-FFF2-40B4-BE49-F238E27FC236}">
                <a16:creationId xmlns:a16="http://schemas.microsoft.com/office/drawing/2014/main" id="{26D7CB9F-9238-B4B6-1310-DFF9FEC37598}"/>
              </a:ext>
            </a:extLst>
          </p:cNvPr>
          <p:cNvSpPr>
            <a:spLocks noGrp="1"/>
          </p:cNvSpPr>
          <p:nvPr>
            <p:ph type="ctrTitle"/>
          </p:nvPr>
        </p:nvSpPr>
        <p:spPr>
          <a:xfrm>
            <a:off x="965200" y="965200"/>
            <a:ext cx="10261600" cy="2812143"/>
          </a:xfrm>
        </p:spPr>
        <p:txBody>
          <a:bodyPr>
            <a:normAutofit/>
          </a:bodyPr>
          <a:lstStyle/>
          <a:p>
            <a:r>
              <a:rPr lang="en-US" sz="9600" dirty="0">
                <a:ln w="22225">
                  <a:solidFill>
                    <a:schemeClr val="tx1"/>
                  </a:solidFill>
                  <a:miter lim="800000"/>
                </a:ln>
              </a:rPr>
              <a:t>Algorithms</a:t>
            </a:r>
            <a:endParaRPr lang="en-IE" sz="9600" dirty="0">
              <a:ln w="22225">
                <a:solidFill>
                  <a:schemeClr val="tx1"/>
                </a:solidFill>
                <a:miter lim="800000"/>
              </a:ln>
            </a:endParaRPr>
          </a:p>
        </p:txBody>
      </p:sp>
    </p:spTree>
    <p:extLst>
      <p:ext uri="{BB962C8B-B14F-4D97-AF65-F5344CB8AC3E}">
        <p14:creationId xmlns:p14="http://schemas.microsoft.com/office/powerpoint/2010/main" val="15055318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79536-8AEE-57A6-1742-C4A2629047B0}"/>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33683179-2F76-DAAF-65C7-7AC1FEF1E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1B1FAB7-2B6D-E1BB-357C-5F19B426549C}"/>
              </a:ext>
            </a:extLst>
          </p:cNvPr>
          <p:cNvSpPr>
            <a:spLocks noGrp="1"/>
          </p:cNvSpPr>
          <p:nvPr>
            <p:ph type="title"/>
          </p:nvPr>
        </p:nvSpPr>
        <p:spPr/>
        <p:txBody>
          <a:bodyPr/>
          <a:lstStyle/>
          <a:p>
            <a:r>
              <a:rPr lang="en-IE" dirty="0"/>
              <a:t>Expert Systems</a:t>
            </a:r>
          </a:p>
        </p:txBody>
      </p:sp>
      <p:sp>
        <p:nvSpPr>
          <p:cNvPr id="3" name="Content Placeholder 2">
            <a:extLst>
              <a:ext uri="{FF2B5EF4-FFF2-40B4-BE49-F238E27FC236}">
                <a16:creationId xmlns:a16="http://schemas.microsoft.com/office/drawing/2014/main" id="{949F9FDF-60F1-F96B-2050-C94359B9513D}"/>
              </a:ext>
            </a:extLst>
          </p:cNvPr>
          <p:cNvSpPr>
            <a:spLocks noGrp="1"/>
          </p:cNvSpPr>
          <p:nvPr>
            <p:ph idx="1"/>
          </p:nvPr>
        </p:nvSpPr>
        <p:spPr>
          <a:xfrm>
            <a:off x="838200" y="1825625"/>
            <a:ext cx="10515600" cy="4667250"/>
          </a:xfrm>
        </p:spPr>
        <p:txBody>
          <a:bodyPr>
            <a:normAutofit fontScale="92500" lnSpcReduction="10000"/>
          </a:bodyPr>
          <a:lstStyle/>
          <a:p>
            <a:pPr marL="0" indent="0">
              <a:buNone/>
            </a:pPr>
            <a:endParaRPr lang="en-US" sz="4400" dirty="0"/>
          </a:p>
          <a:p>
            <a:r>
              <a:rPr lang="en-US" sz="4400" dirty="0"/>
              <a:t>As we’ve </a:t>
            </a:r>
            <a:r>
              <a:rPr lang="en-US" sz="4400"/>
              <a:t>mentioned before, for </a:t>
            </a:r>
            <a:r>
              <a:rPr lang="en-US" sz="4400" dirty="0"/>
              <a:t>Computer </a:t>
            </a:r>
            <a:r>
              <a:rPr lang="en-US" sz="4400"/>
              <a:t>Scientists who </a:t>
            </a:r>
            <a:r>
              <a:rPr lang="en-US" sz="4400" dirty="0"/>
              <a:t>look at the efficiency of </a:t>
            </a:r>
            <a:r>
              <a:rPr lang="en-US" sz="4400"/>
              <a:t>different approaches, we </a:t>
            </a:r>
            <a:r>
              <a:rPr lang="en-US" sz="4400" i="1" dirty="0"/>
              <a:t>model</a:t>
            </a:r>
            <a:r>
              <a:rPr lang="en-US" sz="4400" dirty="0"/>
              <a:t> these computer programs as </a:t>
            </a:r>
            <a:r>
              <a:rPr lang="en-US" sz="4400" dirty="0">
                <a:latin typeface="Algerian" panose="04020705040A02060702" pitchFamily="82" charset="0"/>
              </a:rPr>
              <a:t>ALGORITHMS</a:t>
            </a:r>
            <a:r>
              <a:rPr lang="en-US" sz="4400" dirty="0"/>
              <a:t>, which are not just computer programs, but any general set of step-by-step instructions (that terminates) to perform any type of task.</a:t>
            </a:r>
          </a:p>
        </p:txBody>
      </p:sp>
    </p:spTree>
    <p:extLst>
      <p:ext uri="{BB962C8B-B14F-4D97-AF65-F5344CB8AC3E}">
        <p14:creationId xmlns:p14="http://schemas.microsoft.com/office/powerpoint/2010/main" val="13703746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Expert Systems</a:t>
            </a:r>
          </a:p>
        </p:txBody>
      </p:sp>
      <p:sp>
        <p:nvSpPr>
          <p:cNvPr id="3" name="Content Placeholder 2">
            <a:extLst>
              <a:ext uri="{FF2B5EF4-FFF2-40B4-BE49-F238E27FC236}">
                <a16:creationId xmlns:a16="http://schemas.microsoft.com/office/drawing/2014/main" id="{65FB7804-9015-5659-EC51-9C9121E7260E}"/>
              </a:ext>
            </a:extLst>
          </p:cNvPr>
          <p:cNvSpPr>
            <a:spLocks noGrp="1"/>
          </p:cNvSpPr>
          <p:nvPr>
            <p:ph idx="1"/>
          </p:nvPr>
        </p:nvSpPr>
        <p:spPr>
          <a:xfrm>
            <a:off x="838200" y="1825625"/>
            <a:ext cx="10515600" cy="4667250"/>
          </a:xfrm>
        </p:spPr>
        <p:txBody>
          <a:bodyPr>
            <a:normAutofit/>
          </a:bodyPr>
          <a:lstStyle/>
          <a:p>
            <a:r>
              <a:rPr lang="en-US" sz="4400" dirty="0"/>
              <a:t>Examples of Algorithms:</a:t>
            </a:r>
          </a:p>
          <a:p>
            <a:pPr marL="0" indent="0">
              <a:buNone/>
            </a:pPr>
            <a:r>
              <a:rPr lang="en-US" dirty="0"/>
              <a:t>Musical Scores, Knitting Patterns, Recipes, Computer programs</a:t>
            </a:r>
            <a:endParaRPr lang="en-US" sz="4400" dirty="0"/>
          </a:p>
        </p:txBody>
      </p:sp>
      <p:grpSp>
        <p:nvGrpSpPr>
          <p:cNvPr id="9" name="Group 8">
            <a:extLst>
              <a:ext uri="{FF2B5EF4-FFF2-40B4-BE49-F238E27FC236}">
                <a16:creationId xmlns:a16="http://schemas.microsoft.com/office/drawing/2014/main" id="{E5B25047-DFE5-FE7E-F82E-BF2F2B2F5B58}"/>
              </a:ext>
            </a:extLst>
          </p:cNvPr>
          <p:cNvGrpSpPr/>
          <p:nvPr/>
        </p:nvGrpSpPr>
        <p:grpSpPr>
          <a:xfrm>
            <a:off x="578757" y="3055409"/>
            <a:ext cx="2558140" cy="3516225"/>
            <a:chOff x="1003300" y="3120725"/>
            <a:chExt cx="2558140" cy="3516225"/>
          </a:xfrm>
        </p:grpSpPr>
        <p:pic>
          <p:nvPicPr>
            <p:cNvPr id="1030" name="Picture 6" descr="Joplin - The Entertainer (Easy Piano) sheet music ,Classical music, Music  score, digital music score, pop piano songs">
              <a:extLst>
                <a:ext uri="{FF2B5EF4-FFF2-40B4-BE49-F238E27FC236}">
                  <a16:creationId xmlns:a16="http://schemas.microsoft.com/office/drawing/2014/main" id="{E1E0A39F-448A-AAF5-C6BA-06A0916261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300" y="3120725"/>
              <a:ext cx="2480128" cy="35070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FB0BA86-C96C-4342-22B8-015DB6304948}"/>
                </a:ext>
              </a:extLst>
            </p:cNvPr>
            <p:cNvSpPr/>
            <p:nvPr/>
          </p:nvSpPr>
          <p:spPr>
            <a:xfrm>
              <a:off x="1023255" y="3211286"/>
              <a:ext cx="2538185" cy="3425664"/>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11" name="Group 10">
            <a:extLst>
              <a:ext uri="{FF2B5EF4-FFF2-40B4-BE49-F238E27FC236}">
                <a16:creationId xmlns:a16="http://schemas.microsoft.com/office/drawing/2014/main" id="{DD8FD813-76AE-7E81-E5F1-07EB74E164A2}"/>
              </a:ext>
            </a:extLst>
          </p:cNvPr>
          <p:cNvGrpSpPr/>
          <p:nvPr/>
        </p:nvGrpSpPr>
        <p:grpSpPr>
          <a:xfrm>
            <a:off x="6099630" y="3173183"/>
            <a:ext cx="2538185" cy="3425664"/>
            <a:chOff x="7893957" y="3211286"/>
            <a:chExt cx="2538185" cy="3425664"/>
          </a:xfrm>
        </p:grpSpPr>
        <p:pic>
          <p:nvPicPr>
            <p:cNvPr id="1032" name="Picture 8" descr="A recipe">
              <a:extLst>
                <a:ext uri="{FF2B5EF4-FFF2-40B4-BE49-F238E27FC236}">
                  <a16:creationId xmlns:a16="http://schemas.microsoft.com/office/drawing/2014/main" id="{68706EFD-DADD-A8DC-B4E3-944004E448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2014" y="3211287"/>
              <a:ext cx="2480128" cy="341652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CEB6671-2888-0271-68EA-BD75AA44476B}"/>
                </a:ext>
              </a:extLst>
            </p:cNvPr>
            <p:cNvSpPr/>
            <p:nvPr/>
          </p:nvSpPr>
          <p:spPr>
            <a:xfrm>
              <a:off x="7893957" y="3211286"/>
              <a:ext cx="2538185" cy="3425664"/>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16" name="Group 15">
            <a:extLst>
              <a:ext uri="{FF2B5EF4-FFF2-40B4-BE49-F238E27FC236}">
                <a16:creationId xmlns:a16="http://schemas.microsoft.com/office/drawing/2014/main" id="{37D360CD-3445-B36E-31BA-D0A8BD772023}"/>
              </a:ext>
            </a:extLst>
          </p:cNvPr>
          <p:cNvGrpSpPr/>
          <p:nvPr/>
        </p:nvGrpSpPr>
        <p:grpSpPr>
          <a:xfrm>
            <a:off x="3349171" y="3145970"/>
            <a:ext cx="2538185" cy="3425664"/>
            <a:chOff x="4492171" y="3211286"/>
            <a:chExt cx="2538185" cy="3425664"/>
          </a:xfrm>
        </p:grpSpPr>
        <p:pic>
          <p:nvPicPr>
            <p:cNvPr id="1034" name="Picture 10" descr="Pattern Play: And Again...On Repeats | Interweave">
              <a:extLst>
                <a:ext uri="{FF2B5EF4-FFF2-40B4-BE49-F238E27FC236}">
                  <a16:creationId xmlns:a16="http://schemas.microsoft.com/office/drawing/2014/main" id="{43271DDA-090B-4ECA-BE3D-F2850D4274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2171" y="3265712"/>
              <a:ext cx="2538185" cy="337123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E495EF3-E97E-4A2A-8DDC-90FC67A45F99}"/>
                </a:ext>
              </a:extLst>
            </p:cNvPr>
            <p:cNvSpPr/>
            <p:nvPr/>
          </p:nvSpPr>
          <p:spPr>
            <a:xfrm>
              <a:off x="4492171" y="3211286"/>
              <a:ext cx="2538185" cy="3425664"/>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5" name="Group 4">
            <a:extLst>
              <a:ext uri="{FF2B5EF4-FFF2-40B4-BE49-F238E27FC236}">
                <a16:creationId xmlns:a16="http://schemas.microsoft.com/office/drawing/2014/main" id="{D128F57D-84AC-AF27-10B0-65D10BC9C903}"/>
              </a:ext>
            </a:extLst>
          </p:cNvPr>
          <p:cNvGrpSpPr/>
          <p:nvPr/>
        </p:nvGrpSpPr>
        <p:grpSpPr>
          <a:xfrm>
            <a:off x="8850089" y="3143134"/>
            <a:ext cx="2538185" cy="3476625"/>
            <a:chOff x="8850089" y="3143134"/>
            <a:chExt cx="2538185" cy="3476625"/>
          </a:xfrm>
        </p:grpSpPr>
        <p:pic>
          <p:nvPicPr>
            <p:cNvPr id="2050" name="Picture 2" descr="Example Of Visual Basic Programming In Microsoft Power Point Download  Scientific Diagram | peacecommission.kdsg.gov.ng">
              <a:extLst>
                <a:ext uri="{FF2B5EF4-FFF2-40B4-BE49-F238E27FC236}">
                  <a16:creationId xmlns:a16="http://schemas.microsoft.com/office/drawing/2014/main" id="{2234326F-D4D6-A5D5-675E-50A90ACC63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3673" y="3143134"/>
              <a:ext cx="2480123" cy="34766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0D6C6EA-C87D-FEB0-78A5-5DEFBDF52E88}"/>
                </a:ext>
              </a:extLst>
            </p:cNvPr>
            <p:cNvSpPr/>
            <p:nvPr/>
          </p:nvSpPr>
          <p:spPr>
            <a:xfrm>
              <a:off x="8850089" y="3168615"/>
              <a:ext cx="2538185" cy="3425664"/>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Tree>
    <p:extLst>
      <p:ext uri="{BB962C8B-B14F-4D97-AF65-F5344CB8AC3E}">
        <p14:creationId xmlns:p14="http://schemas.microsoft.com/office/powerpoint/2010/main" val="6042624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Expert Systems</a:t>
            </a:r>
          </a:p>
        </p:txBody>
      </p:sp>
      <p:sp>
        <p:nvSpPr>
          <p:cNvPr id="6" name="Content Placeholder 2">
            <a:extLst>
              <a:ext uri="{FF2B5EF4-FFF2-40B4-BE49-F238E27FC236}">
                <a16:creationId xmlns:a16="http://schemas.microsoft.com/office/drawing/2014/main" id="{EBA23C85-798B-E3B5-0111-08344241F6A3}"/>
              </a:ext>
            </a:extLst>
          </p:cNvPr>
          <p:cNvSpPr>
            <a:spLocks noGrp="1"/>
          </p:cNvSpPr>
          <p:nvPr>
            <p:ph idx="1"/>
          </p:nvPr>
        </p:nvSpPr>
        <p:spPr>
          <a:xfrm>
            <a:off x="838200" y="1825625"/>
            <a:ext cx="10515600" cy="4667250"/>
          </a:xfrm>
        </p:spPr>
        <p:txBody>
          <a:bodyPr>
            <a:normAutofit/>
          </a:bodyPr>
          <a:lstStyle/>
          <a:p>
            <a:r>
              <a:rPr lang="en-US" sz="4400" dirty="0"/>
              <a:t>And then it’s easy to compare algorithms:</a:t>
            </a:r>
          </a:p>
        </p:txBody>
      </p:sp>
      <p:pic>
        <p:nvPicPr>
          <p:cNvPr id="4098" name="Picture 2">
            <a:extLst>
              <a:ext uri="{FF2B5EF4-FFF2-40B4-BE49-F238E27FC236}">
                <a16:creationId xmlns:a16="http://schemas.microsoft.com/office/drawing/2014/main" id="{0C0EC32F-461A-D86D-271F-A68B6417B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726" y="2555979"/>
            <a:ext cx="7580539" cy="4071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5692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78FF6-6677-6C3A-A416-1BDAF0D2E645}"/>
            </a:ext>
          </a:extLst>
        </p:cNvPr>
        <p:cNvGrpSpPr/>
        <p:nvPr/>
      </p:nvGrpSpPr>
      <p:grpSpPr>
        <a:xfrm>
          <a:off x="0" y="0"/>
          <a:ext cx="0" cy="0"/>
          <a:chOff x="0" y="0"/>
          <a:chExt cx="0" cy="0"/>
        </a:xfrm>
      </p:grpSpPr>
      <p:pic>
        <p:nvPicPr>
          <p:cNvPr id="1026" name="Picture 2" descr="Christmas Tree Cutting Image, Pine Tree Svg Cut File, Holiday Tree Svg Dxf Png Pdf Webp Commercial use image 1">
            <a:extLst>
              <a:ext uri="{FF2B5EF4-FFF2-40B4-BE49-F238E27FC236}">
                <a16:creationId xmlns:a16="http://schemas.microsoft.com/office/drawing/2014/main" id="{F01F5ACF-6093-FE79-96FF-281F3BD780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9226" y="2626179"/>
            <a:ext cx="4913539" cy="36882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rio-HYD-Cloud-Banner » Brio Technologies Private Limited">
            <a:extLst>
              <a:ext uri="{FF2B5EF4-FFF2-40B4-BE49-F238E27FC236}">
                <a16:creationId xmlns:a16="http://schemas.microsoft.com/office/drawing/2014/main" id="{5C62E6F9-3BAF-A34B-1916-264BAFFB03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5233E47-C15A-6220-067B-2415DCFEFAD9}"/>
              </a:ext>
            </a:extLst>
          </p:cNvPr>
          <p:cNvSpPr>
            <a:spLocks noGrp="1"/>
          </p:cNvSpPr>
          <p:nvPr>
            <p:ph type="title"/>
          </p:nvPr>
        </p:nvSpPr>
        <p:spPr/>
        <p:txBody>
          <a:bodyPr/>
          <a:lstStyle/>
          <a:p>
            <a:r>
              <a:rPr lang="en-IE" dirty="0"/>
              <a:t>Expert Systems</a:t>
            </a:r>
          </a:p>
        </p:txBody>
      </p:sp>
      <p:sp>
        <p:nvSpPr>
          <p:cNvPr id="6" name="Content Placeholder 2">
            <a:extLst>
              <a:ext uri="{FF2B5EF4-FFF2-40B4-BE49-F238E27FC236}">
                <a16:creationId xmlns:a16="http://schemas.microsoft.com/office/drawing/2014/main" id="{7E448C02-DF6F-6BB5-80DF-83863BFCED8D}"/>
              </a:ext>
            </a:extLst>
          </p:cNvPr>
          <p:cNvSpPr>
            <a:spLocks noGrp="1"/>
          </p:cNvSpPr>
          <p:nvPr>
            <p:ph idx="1"/>
          </p:nvPr>
        </p:nvSpPr>
        <p:spPr>
          <a:xfrm>
            <a:off x="838200" y="1825625"/>
            <a:ext cx="10515600" cy="4667250"/>
          </a:xfrm>
        </p:spPr>
        <p:txBody>
          <a:bodyPr>
            <a:normAutofit/>
          </a:bodyPr>
          <a:lstStyle/>
          <a:p>
            <a:r>
              <a:rPr lang="en-US" sz="4000" dirty="0"/>
              <a:t>We have a special kind of data structure that looks like this:</a:t>
            </a:r>
          </a:p>
        </p:txBody>
      </p:sp>
    </p:spTree>
    <p:extLst>
      <p:ext uri="{BB962C8B-B14F-4D97-AF65-F5344CB8AC3E}">
        <p14:creationId xmlns:p14="http://schemas.microsoft.com/office/powerpoint/2010/main" val="32846337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14A6A-895B-F1AF-791F-4234DE496E31}"/>
            </a:ext>
          </a:extLst>
        </p:cNvPr>
        <p:cNvGrpSpPr/>
        <p:nvPr/>
      </p:nvGrpSpPr>
      <p:grpSpPr>
        <a:xfrm>
          <a:off x="0" y="0"/>
          <a:ext cx="0" cy="0"/>
          <a:chOff x="0" y="0"/>
          <a:chExt cx="0" cy="0"/>
        </a:xfrm>
      </p:grpSpPr>
      <p:pic>
        <p:nvPicPr>
          <p:cNvPr id="1026" name="Picture 2" descr="Christmas Tree Cutting Image, Pine Tree Svg Cut File, Holiday Tree Svg Dxf Png Pdf Webp Commercial use image 1">
            <a:extLst>
              <a:ext uri="{FF2B5EF4-FFF2-40B4-BE49-F238E27FC236}">
                <a16:creationId xmlns:a16="http://schemas.microsoft.com/office/drawing/2014/main" id="{D21C5299-B099-43BA-E689-17B36F342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9226" y="2626179"/>
            <a:ext cx="4913539" cy="36882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rio-HYD-Cloud-Banner » Brio Technologies Private Limited">
            <a:extLst>
              <a:ext uri="{FF2B5EF4-FFF2-40B4-BE49-F238E27FC236}">
                <a16:creationId xmlns:a16="http://schemas.microsoft.com/office/drawing/2014/main" id="{DEE97E80-5695-97F3-2ADD-369803DA66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7E9D528-ABB7-D2A5-B785-C1795F225082}"/>
              </a:ext>
            </a:extLst>
          </p:cNvPr>
          <p:cNvSpPr>
            <a:spLocks noGrp="1"/>
          </p:cNvSpPr>
          <p:nvPr>
            <p:ph type="title"/>
          </p:nvPr>
        </p:nvSpPr>
        <p:spPr/>
        <p:txBody>
          <a:bodyPr/>
          <a:lstStyle/>
          <a:p>
            <a:r>
              <a:rPr lang="en-IE" dirty="0"/>
              <a:t>Expert Systems</a:t>
            </a:r>
          </a:p>
        </p:txBody>
      </p:sp>
      <p:sp>
        <p:nvSpPr>
          <p:cNvPr id="6" name="Content Placeholder 2">
            <a:extLst>
              <a:ext uri="{FF2B5EF4-FFF2-40B4-BE49-F238E27FC236}">
                <a16:creationId xmlns:a16="http://schemas.microsoft.com/office/drawing/2014/main" id="{1B14E9D3-6D6E-9AAD-113C-A63B532DE58F}"/>
              </a:ext>
            </a:extLst>
          </p:cNvPr>
          <p:cNvSpPr>
            <a:spLocks noGrp="1"/>
          </p:cNvSpPr>
          <p:nvPr>
            <p:ph idx="1"/>
          </p:nvPr>
        </p:nvSpPr>
        <p:spPr>
          <a:xfrm>
            <a:off x="838200" y="1825625"/>
            <a:ext cx="10515600" cy="4667250"/>
          </a:xfrm>
        </p:spPr>
        <p:txBody>
          <a:bodyPr>
            <a:normAutofit/>
          </a:bodyPr>
          <a:lstStyle/>
          <a:p>
            <a:r>
              <a:rPr lang="en-US" sz="4000" dirty="0"/>
              <a:t>We have a special kind of data structure that looks like this:</a:t>
            </a:r>
          </a:p>
        </p:txBody>
      </p:sp>
      <p:sp>
        <p:nvSpPr>
          <p:cNvPr id="3" name="Rectangle 2">
            <a:extLst>
              <a:ext uri="{FF2B5EF4-FFF2-40B4-BE49-F238E27FC236}">
                <a16:creationId xmlns:a16="http://schemas.microsoft.com/office/drawing/2014/main" id="{71C02F3E-FEFD-B2D2-D2FD-7B1C1B3E2BD6}"/>
              </a:ext>
            </a:extLst>
          </p:cNvPr>
          <p:cNvSpPr/>
          <p:nvPr/>
        </p:nvSpPr>
        <p:spPr>
          <a:xfrm>
            <a:off x="5704109" y="2626179"/>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2AEBC431-2901-D72C-C70B-FFC5A1BB0ABA}"/>
              </a:ext>
            </a:extLst>
          </p:cNvPr>
          <p:cNvSpPr/>
          <p:nvPr/>
        </p:nvSpPr>
        <p:spPr>
          <a:xfrm>
            <a:off x="5061852" y="3426733"/>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a:extLst>
              <a:ext uri="{FF2B5EF4-FFF2-40B4-BE49-F238E27FC236}">
                <a16:creationId xmlns:a16="http://schemas.microsoft.com/office/drawing/2014/main" id="{B45182FB-BA98-667A-AAF5-79A3CF9372AE}"/>
              </a:ext>
            </a:extLst>
          </p:cNvPr>
          <p:cNvSpPr/>
          <p:nvPr/>
        </p:nvSpPr>
        <p:spPr>
          <a:xfrm>
            <a:off x="6346378" y="3426733"/>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71605A22-3BBA-25AD-1AF4-A3AEBCF3B751}"/>
              </a:ext>
            </a:extLst>
          </p:cNvPr>
          <p:cNvSpPr/>
          <p:nvPr/>
        </p:nvSpPr>
        <p:spPr>
          <a:xfrm>
            <a:off x="4669966" y="4240909"/>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a:extLst>
              <a:ext uri="{FF2B5EF4-FFF2-40B4-BE49-F238E27FC236}">
                <a16:creationId xmlns:a16="http://schemas.microsoft.com/office/drawing/2014/main" id="{44D0A8F5-F891-37FC-533B-7A1B1585336E}"/>
              </a:ext>
            </a:extLst>
          </p:cNvPr>
          <p:cNvSpPr/>
          <p:nvPr/>
        </p:nvSpPr>
        <p:spPr>
          <a:xfrm>
            <a:off x="6738264" y="4240909"/>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a:extLst>
              <a:ext uri="{FF2B5EF4-FFF2-40B4-BE49-F238E27FC236}">
                <a16:creationId xmlns:a16="http://schemas.microsoft.com/office/drawing/2014/main" id="{C81EECA5-C923-4872-6AB8-9DC20749A45C}"/>
              </a:ext>
            </a:extLst>
          </p:cNvPr>
          <p:cNvSpPr/>
          <p:nvPr/>
        </p:nvSpPr>
        <p:spPr>
          <a:xfrm>
            <a:off x="5704109" y="4250207"/>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a:extLst>
              <a:ext uri="{FF2B5EF4-FFF2-40B4-BE49-F238E27FC236}">
                <a16:creationId xmlns:a16="http://schemas.microsoft.com/office/drawing/2014/main" id="{31307205-D8B1-DBC8-6B4D-E4ACC153F8D1}"/>
              </a:ext>
            </a:extLst>
          </p:cNvPr>
          <p:cNvSpPr/>
          <p:nvPr/>
        </p:nvSpPr>
        <p:spPr>
          <a:xfrm>
            <a:off x="4125681" y="5270856"/>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a:extLst>
              <a:ext uri="{FF2B5EF4-FFF2-40B4-BE49-F238E27FC236}">
                <a16:creationId xmlns:a16="http://schemas.microsoft.com/office/drawing/2014/main" id="{B9A42B56-4A8B-7D8F-4E55-4F7BEA0E4351}"/>
              </a:ext>
            </a:extLst>
          </p:cNvPr>
          <p:cNvSpPr/>
          <p:nvPr/>
        </p:nvSpPr>
        <p:spPr>
          <a:xfrm>
            <a:off x="5134312" y="5293656"/>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Rectangle 12">
            <a:extLst>
              <a:ext uri="{FF2B5EF4-FFF2-40B4-BE49-F238E27FC236}">
                <a16:creationId xmlns:a16="http://schemas.microsoft.com/office/drawing/2014/main" id="{ED7609CF-04AD-0A52-C06A-12F44D2FED7C}"/>
              </a:ext>
            </a:extLst>
          </p:cNvPr>
          <p:cNvSpPr/>
          <p:nvPr/>
        </p:nvSpPr>
        <p:spPr>
          <a:xfrm>
            <a:off x="6095656" y="5270856"/>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Rectangle 13">
            <a:extLst>
              <a:ext uri="{FF2B5EF4-FFF2-40B4-BE49-F238E27FC236}">
                <a16:creationId xmlns:a16="http://schemas.microsoft.com/office/drawing/2014/main" id="{DB91B920-1B74-82C2-DC70-7242A53012C6}"/>
              </a:ext>
            </a:extLst>
          </p:cNvPr>
          <p:cNvSpPr/>
          <p:nvPr/>
        </p:nvSpPr>
        <p:spPr>
          <a:xfrm>
            <a:off x="7104287" y="5293656"/>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6" name="Straight Connector 15">
            <a:extLst>
              <a:ext uri="{FF2B5EF4-FFF2-40B4-BE49-F238E27FC236}">
                <a16:creationId xmlns:a16="http://schemas.microsoft.com/office/drawing/2014/main" id="{0D7CC9A2-F42F-D40F-D050-86A55FFDE081}"/>
              </a:ext>
            </a:extLst>
          </p:cNvPr>
          <p:cNvCxnSpPr>
            <a:cxnSpLocks/>
            <a:stCxn id="3" idx="2"/>
          </p:cNvCxnSpPr>
          <p:nvPr/>
        </p:nvCxnSpPr>
        <p:spPr>
          <a:xfrm flipH="1">
            <a:off x="5704109" y="3084966"/>
            <a:ext cx="391886" cy="341767"/>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E4C6031-CD5B-6719-5D0E-FDF7B604F622}"/>
              </a:ext>
            </a:extLst>
          </p:cNvPr>
          <p:cNvCxnSpPr>
            <a:cxnSpLocks/>
            <a:stCxn id="3" idx="2"/>
          </p:cNvCxnSpPr>
          <p:nvPr/>
        </p:nvCxnSpPr>
        <p:spPr>
          <a:xfrm>
            <a:off x="6095995" y="3084966"/>
            <a:ext cx="468091" cy="341767"/>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FA086C9-EC35-73CA-F81F-1506B897661C}"/>
              </a:ext>
            </a:extLst>
          </p:cNvPr>
          <p:cNvCxnSpPr>
            <a:cxnSpLocks/>
            <a:stCxn id="4" idx="2"/>
          </p:cNvCxnSpPr>
          <p:nvPr/>
        </p:nvCxnSpPr>
        <p:spPr>
          <a:xfrm flipH="1">
            <a:off x="5134312" y="3885520"/>
            <a:ext cx="319426" cy="449845"/>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A89E519-87BC-D547-F553-02BB25438EAB}"/>
              </a:ext>
            </a:extLst>
          </p:cNvPr>
          <p:cNvCxnSpPr>
            <a:cxnSpLocks/>
            <a:stCxn id="8" idx="2"/>
            <a:endCxn id="11" idx="0"/>
          </p:cNvCxnSpPr>
          <p:nvPr/>
        </p:nvCxnSpPr>
        <p:spPr>
          <a:xfrm flipH="1">
            <a:off x="4517567" y="4699696"/>
            <a:ext cx="544285" cy="57116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80590D3C-F689-595B-C39C-01B33F3EC195}"/>
              </a:ext>
            </a:extLst>
          </p:cNvPr>
          <p:cNvCxnSpPr>
            <a:cxnSpLocks/>
            <a:stCxn id="5" idx="2"/>
            <a:endCxn id="10" idx="0"/>
          </p:cNvCxnSpPr>
          <p:nvPr/>
        </p:nvCxnSpPr>
        <p:spPr>
          <a:xfrm flipH="1">
            <a:off x="6095995" y="3885520"/>
            <a:ext cx="642269" cy="364687"/>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4FA45EA1-5B58-9D8F-81C1-604C140AF106}"/>
              </a:ext>
            </a:extLst>
          </p:cNvPr>
          <p:cNvCxnSpPr>
            <a:cxnSpLocks/>
            <a:stCxn id="5" idx="2"/>
            <a:endCxn id="9" idx="0"/>
          </p:cNvCxnSpPr>
          <p:nvPr/>
        </p:nvCxnSpPr>
        <p:spPr>
          <a:xfrm>
            <a:off x="6738264" y="3885520"/>
            <a:ext cx="391886" cy="355389"/>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8B992F99-2FB8-54A5-C5AB-02EAFD7956CB}"/>
              </a:ext>
            </a:extLst>
          </p:cNvPr>
          <p:cNvCxnSpPr>
            <a:cxnSpLocks/>
            <a:stCxn id="8" idx="2"/>
            <a:endCxn id="12" idx="0"/>
          </p:cNvCxnSpPr>
          <p:nvPr/>
        </p:nvCxnSpPr>
        <p:spPr>
          <a:xfrm>
            <a:off x="5061852" y="4699696"/>
            <a:ext cx="464346" cy="59396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91C12BED-6878-DA6A-CE83-733E0A118BFC}"/>
              </a:ext>
            </a:extLst>
          </p:cNvPr>
          <p:cNvCxnSpPr>
            <a:cxnSpLocks/>
            <a:stCxn id="9" idx="2"/>
            <a:endCxn id="14" idx="0"/>
          </p:cNvCxnSpPr>
          <p:nvPr/>
        </p:nvCxnSpPr>
        <p:spPr>
          <a:xfrm>
            <a:off x="7130150" y="4699696"/>
            <a:ext cx="366023" cy="59396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ACAABB12-B74A-54F5-D881-286C6F38A4F7}"/>
              </a:ext>
            </a:extLst>
          </p:cNvPr>
          <p:cNvCxnSpPr>
            <a:cxnSpLocks/>
            <a:stCxn id="9" idx="2"/>
            <a:endCxn id="13" idx="0"/>
          </p:cNvCxnSpPr>
          <p:nvPr/>
        </p:nvCxnSpPr>
        <p:spPr>
          <a:xfrm flipH="1">
            <a:off x="6487542" y="4699696"/>
            <a:ext cx="642608" cy="571160"/>
          </a:xfrm>
          <a:prstGeom prst="line">
            <a:avLst/>
          </a:prstGeom>
          <a:ln w="762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21399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33807-2E8B-E396-5079-DCE513AD4276}"/>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CEAE8ADB-BECA-DCEB-BDBA-B831AE2DA8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88FEAD1-EF4C-0CDE-FFEE-3D4B21C3915A}"/>
              </a:ext>
            </a:extLst>
          </p:cNvPr>
          <p:cNvSpPr>
            <a:spLocks noGrp="1"/>
          </p:cNvSpPr>
          <p:nvPr>
            <p:ph type="title"/>
          </p:nvPr>
        </p:nvSpPr>
        <p:spPr/>
        <p:txBody>
          <a:bodyPr/>
          <a:lstStyle/>
          <a:p>
            <a:r>
              <a:rPr lang="en-IE" dirty="0"/>
              <a:t>Expert Systems</a:t>
            </a:r>
          </a:p>
        </p:txBody>
      </p:sp>
      <p:sp>
        <p:nvSpPr>
          <p:cNvPr id="6" name="Content Placeholder 2">
            <a:extLst>
              <a:ext uri="{FF2B5EF4-FFF2-40B4-BE49-F238E27FC236}">
                <a16:creationId xmlns:a16="http://schemas.microsoft.com/office/drawing/2014/main" id="{B0AABDA5-8B5F-90FE-6E2C-3257494A5F81}"/>
              </a:ext>
            </a:extLst>
          </p:cNvPr>
          <p:cNvSpPr>
            <a:spLocks noGrp="1"/>
          </p:cNvSpPr>
          <p:nvPr>
            <p:ph idx="1"/>
          </p:nvPr>
        </p:nvSpPr>
        <p:spPr>
          <a:xfrm>
            <a:off x="838200" y="1825625"/>
            <a:ext cx="10515600" cy="4667250"/>
          </a:xfrm>
        </p:spPr>
        <p:txBody>
          <a:bodyPr>
            <a:normAutofit/>
          </a:bodyPr>
          <a:lstStyle/>
          <a:p>
            <a:r>
              <a:rPr lang="en-US" sz="4000" dirty="0"/>
              <a:t>We have a special kind of data structure that looks like this:</a:t>
            </a:r>
          </a:p>
        </p:txBody>
      </p:sp>
      <p:sp>
        <p:nvSpPr>
          <p:cNvPr id="3" name="Rectangle 2">
            <a:extLst>
              <a:ext uri="{FF2B5EF4-FFF2-40B4-BE49-F238E27FC236}">
                <a16:creationId xmlns:a16="http://schemas.microsoft.com/office/drawing/2014/main" id="{BEF00AAC-E147-EA45-58B5-CCBA50FD8060}"/>
              </a:ext>
            </a:extLst>
          </p:cNvPr>
          <p:cNvSpPr/>
          <p:nvPr/>
        </p:nvSpPr>
        <p:spPr>
          <a:xfrm>
            <a:off x="5704109" y="2626179"/>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7204C9FD-72C8-4A5F-59EB-5443061A7E18}"/>
              </a:ext>
            </a:extLst>
          </p:cNvPr>
          <p:cNvSpPr/>
          <p:nvPr/>
        </p:nvSpPr>
        <p:spPr>
          <a:xfrm>
            <a:off x="5061852" y="3426733"/>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a:extLst>
              <a:ext uri="{FF2B5EF4-FFF2-40B4-BE49-F238E27FC236}">
                <a16:creationId xmlns:a16="http://schemas.microsoft.com/office/drawing/2014/main" id="{A7E19B45-5B7D-0D7B-3632-6AE749646E46}"/>
              </a:ext>
            </a:extLst>
          </p:cNvPr>
          <p:cNvSpPr/>
          <p:nvPr/>
        </p:nvSpPr>
        <p:spPr>
          <a:xfrm>
            <a:off x="6346378" y="3426733"/>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1BD53CC9-F176-924B-739F-7401F6867C1F}"/>
              </a:ext>
            </a:extLst>
          </p:cNvPr>
          <p:cNvSpPr/>
          <p:nvPr/>
        </p:nvSpPr>
        <p:spPr>
          <a:xfrm>
            <a:off x="4669966" y="4240909"/>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a:extLst>
              <a:ext uri="{FF2B5EF4-FFF2-40B4-BE49-F238E27FC236}">
                <a16:creationId xmlns:a16="http://schemas.microsoft.com/office/drawing/2014/main" id="{F7A52680-711D-9B9C-CFAC-851E09497474}"/>
              </a:ext>
            </a:extLst>
          </p:cNvPr>
          <p:cNvSpPr/>
          <p:nvPr/>
        </p:nvSpPr>
        <p:spPr>
          <a:xfrm>
            <a:off x="6738264" y="4240909"/>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a:extLst>
              <a:ext uri="{FF2B5EF4-FFF2-40B4-BE49-F238E27FC236}">
                <a16:creationId xmlns:a16="http://schemas.microsoft.com/office/drawing/2014/main" id="{369E3DC2-3BF4-CEC6-48CD-671791364107}"/>
              </a:ext>
            </a:extLst>
          </p:cNvPr>
          <p:cNvSpPr/>
          <p:nvPr/>
        </p:nvSpPr>
        <p:spPr>
          <a:xfrm>
            <a:off x="5704109" y="4250207"/>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a:extLst>
              <a:ext uri="{FF2B5EF4-FFF2-40B4-BE49-F238E27FC236}">
                <a16:creationId xmlns:a16="http://schemas.microsoft.com/office/drawing/2014/main" id="{B0A07E4A-C652-C54F-AF96-BB8CF4712745}"/>
              </a:ext>
            </a:extLst>
          </p:cNvPr>
          <p:cNvSpPr/>
          <p:nvPr/>
        </p:nvSpPr>
        <p:spPr>
          <a:xfrm>
            <a:off x="4125681" y="5270856"/>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a:extLst>
              <a:ext uri="{FF2B5EF4-FFF2-40B4-BE49-F238E27FC236}">
                <a16:creationId xmlns:a16="http://schemas.microsoft.com/office/drawing/2014/main" id="{CB7A0461-4B14-5A03-7975-437A5E351966}"/>
              </a:ext>
            </a:extLst>
          </p:cNvPr>
          <p:cNvSpPr/>
          <p:nvPr/>
        </p:nvSpPr>
        <p:spPr>
          <a:xfrm>
            <a:off x="5134312" y="5293656"/>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Rectangle 12">
            <a:extLst>
              <a:ext uri="{FF2B5EF4-FFF2-40B4-BE49-F238E27FC236}">
                <a16:creationId xmlns:a16="http://schemas.microsoft.com/office/drawing/2014/main" id="{E710B77D-3CDF-B8E3-3E6F-A30FD013DD1C}"/>
              </a:ext>
            </a:extLst>
          </p:cNvPr>
          <p:cNvSpPr/>
          <p:nvPr/>
        </p:nvSpPr>
        <p:spPr>
          <a:xfrm>
            <a:off x="6095656" y="5270856"/>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Rectangle 13">
            <a:extLst>
              <a:ext uri="{FF2B5EF4-FFF2-40B4-BE49-F238E27FC236}">
                <a16:creationId xmlns:a16="http://schemas.microsoft.com/office/drawing/2014/main" id="{FE73A2DB-1649-5ED6-195F-61EEEC10A318}"/>
              </a:ext>
            </a:extLst>
          </p:cNvPr>
          <p:cNvSpPr/>
          <p:nvPr/>
        </p:nvSpPr>
        <p:spPr>
          <a:xfrm>
            <a:off x="7104287" y="5293656"/>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6" name="Straight Connector 15">
            <a:extLst>
              <a:ext uri="{FF2B5EF4-FFF2-40B4-BE49-F238E27FC236}">
                <a16:creationId xmlns:a16="http://schemas.microsoft.com/office/drawing/2014/main" id="{867D07D0-96E8-AD08-4992-DD9D7FF5B694}"/>
              </a:ext>
            </a:extLst>
          </p:cNvPr>
          <p:cNvCxnSpPr>
            <a:cxnSpLocks/>
            <a:stCxn id="3" idx="2"/>
          </p:cNvCxnSpPr>
          <p:nvPr/>
        </p:nvCxnSpPr>
        <p:spPr>
          <a:xfrm flipH="1">
            <a:off x="5704109" y="3084966"/>
            <a:ext cx="391886" cy="341767"/>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A7624A2B-A2C7-4946-651A-7CBD1E017D9D}"/>
              </a:ext>
            </a:extLst>
          </p:cNvPr>
          <p:cNvCxnSpPr>
            <a:cxnSpLocks/>
            <a:stCxn id="3" idx="2"/>
          </p:cNvCxnSpPr>
          <p:nvPr/>
        </p:nvCxnSpPr>
        <p:spPr>
          <a:xfrm>
            <a:off x="6095995" y="3084966"/>
            <a:ext cx="468091" cy="341767"/>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1179D0C3-2972-F47C-FEAD-245D4BD79F54}"/>
              </a:ext>
            </a:extLst>
          </p:cNvPr>
          <p:cNvCxnSpPr>
            <a:cxnSpLocks/>
            <a:stCxn id="4" idx="2"/>
            <a:endCxn id="8" idx="0"/>
          </p:cNvCxnSpPr>
          <p:nvPr/>
        </p:nvCxnSpPr>
        <p:spPr>
          <a:xfrm flipH="1">
            <a:off x="5061852" y="3885520"/>
            <a:ext cx="391886" cy="355389"/>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6C4A5E3F-F368-AB81-4EF4-A83857B50013}"/>
              </a:ext>
            </a:extLst>
          </p:cNvPr>
          <p:cNvCxnSpPr>
            <a:cxnSpLocks/>
            <a:stCxn id="8" idx="2"/>
            <a:endCxn id="11" idx="0"/>
          </p:cNvCxnSpPr>
          <p:nvPr/>
        </p:nvCxnSpPr>
        <p:spPr>
          <a:xfrm flipH="1">
            <a:off x="4517567" y="4699696"/>
            <a:ext cx="544285" cy="57116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2528E15D-9918-0AAD-D8D3-5BF457A9BF42}"/>
              </a:ext>
            </a:extLst>
          </p:cNvPr>
          <p:cNvCxnSpPr>
            <a:cxnSpLocks/>
            <a:stCxn id="5" idx="2"/>
            <a:endCxn id="10" idx="0"/>
          </p:cNvCxnSpPr>
          <p:nvPr/>
        </p:nvCxnSpPr>
        <p:spPr>
          <a:xfrm flipH="1">
            <a:off x="6095995" y="3885520"/>
            <a:ext cx="642269" cy="364687"/>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BC230377-0C9E-5DE6-15D3-30B241581140}"/>
              </a:ext>
            </a:extLst>
          </p:cNvPr>
          <p:cNvCxnSpPr>
            <a:cxnSpLocks/>
            <a:stCxn id="5" idx="2"/>
            <a:endCxn id="9" idx="0"/>
          </p:cNvCxnSpPr>
          <p:nvPr/>
        </p:nvCxnSpPr>
        <p:spPr>
          <a:xfrm>
            <a:off x="6738264" y="3885520"/>
            <a:ext cx="391886" cy="355389"/>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A157A94D-ECBB-22F2-CD67-239A0E309C8A}"/>
              </a:ext>
            </a:extLst>
          </p:cNvPr>
          <p:cNvCxnSpPr>
            <a:cxnSpLocks/>
            <a:stCxn id="8" idx="2"/>
            <a:endCxn id="12" idx="0"/>
          </p:cNvCxnSpPr>
          <p:nvPr/>
        </p:nvCxnSpPr>
        <p:spPr>
          <a:xfrm>
            <a:off x="5061852" y="4699696"/>
            <a:ext cx="464346" cy="59396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47BD2B5C-52D2-B2E7-F233-01C4C13722D2}"/>
              </a:ext>
            </a:extLst>
          </p:cNvPr>
          <p:cNvCxnSpPr>
            <a:cxnSpLocks/>
            <a:stCxn id="9" idx="2"/>
            <a:endCxn id="14" idx="0"/>
          </p:cNvCxnSpPr>
          <p:nvPr/>
        </p:nvCxnSpPr>
        <p:spPr>
          <a:xfrm>
            <a:off x="7130150" y="4699696"/>
            <a:ext cx="366023" cy="59396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9B6F8119-79A7-4FAA-58D4-15D3478EE2DB}"/>
              </a:ext>
            </a:extLst>
          </p:cNvPr>
          <p:cNvCxnSpPr>
            <a:cxnSpLocks/>
            <a:stCxn id="9" idx="2"/>
            <a:endCxn id="13" idx="0"/>
          </p:cNvCxnSpPr>
          <p:nvPr/>
        </p:nvCxnSpPr>
        <p:spPr>
          <a:xfrm flipH="1">
            <a:off x="6487542" y="4699696"/>
            <a:ext cx="642608" cy="571160"/>
          </a:xfrm>
          <a:prstGeom prst="line">
            <a:avLst/>
          </a:prstGeom>
          <a:ln w="762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00747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3FE38-BB6D-5B13-B01A-10DFD3920729}"/>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D64295BD-4F12-DDB4-8121-255B61BE9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FFA3756-54D6-94AA-320E-C7571811B050}"/>
              </a:ext>
            </a:extLst>
          </p:cNvPr>
          <p:cNvSpPr>
            <a:spLocks noGrp="1"/>
          </p:cNvSpPr>
          <p:nvPr>
            <p:ph type="title"/>
          </p:nvPr>
        </p:nvSpPr>
        <p:spPr/>
        <p:txBody>
          <a:bodyPr/>
          <a:lstStyle/>
          <a:p>
            <a:r>
              <a:rPr lang="en-IE" dirty="0"/>
              <a:t>Expert Systems</a:t>
            </a:r>
          </a:p>
        </p:txBody>
      </p:sp>
      <p:sp>
        <p:nvSpPr>
          <p:cNvPr id="6" name="Content Placeholder 2">
            <a:extLst>
              <a:ext uri="{FF2B5EF4-FFF2-40B4-BE49-F238E27FC236}">
                <a16:creationId xmlns:a16="http://schemas.microsoft.com/office/drawing/2014/main" id="{20B96EBC-16C8-22A6-3B8B-06A024F6B157}"/>
              </a:ext>
            </a:extLst>
          </p:cNvPr>
          <p:cNvSpPr>
            <a:spLocks noGrp="1"/>
          </p:cNvSpPr>
          <p:nvPr>
            <p:ph idx="1"/>
          </p:nvPr>
        </p:nvSpPr>
        <p:spPr>
          <a:xfrm>
            <a:off x="838200" y="1825625"/>
            <a:ext cx="10515600" cy="4667250"/>
          </a:xfrm>
        </p:spPr>
        <p:txBody>
          <a:bodyPr>
            <a:normAutofit/>
          </a:bodyPr>
          <a:lstStyle/>
          <a:p>
            <a:r>
              <a:rPr lang="en-US" sz="4000" dirty="0"/>
              <a:t>We have a special kind of data structure that looks like this:</a:t>
            </a:r>
          </a:p>
        </p:txBody>
      </p:sp>
      <p:sp>
        <p:nvSpPr>
          <p:cNvPr id="3" name="Rectangle 2">
            <a:extLst>
              <a:ext uri="{FF2B5EF4-FFF2-40B4-BE49-F238E27FC236}">
                <a16:creationId xmlns:a16="http://schemas.microsoft.com/office/drawing/2014/main" id="{7D202AF4-3BD5-F7E4-8BF4-20AA93461A84}"/>
              </a:ext>
            </a:extLst>
          </p:cNvPr>
          <p:cNvSpPr/>
          <p:nvPr/>
        </p:nvSpPr>
        <p:spPr>
          <a:xfrm>
            <a:off x="5704109" y="2626179"/>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B4F0B330-72E0-3C94-60EC-9553C8E3ED9F}"/>
              </a:ext>
            </a:extLst>
          </p:cNvPr>
          <p:cNvSpPr/>
          <p:nvPr/>
        </p:nvSpPr>
        <p:spPr>
          <a:xfrm>
            <a:off x="5061852" y="3426733"/>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a:extLst>
              <a:ext uri="{FF2B5EF4-FFF2-40B4-BE49-F238E27FC236}">
                <a16:creationId xmlns:a16="http://schemas.microsoft.com/office/drawing/2014/main" id="{CE602B51-D627-0814-8946-AD458E301E63}"/>
              </a:ext>
            </a:extLst>
          </p:cNvPr>
          <p:cNvSpPr/>
          <p:nvPr/>
        </p:nvSpPr>
        <p:spPr>
          <a:xfrm>
            <a:off x="6346378" y="3426733"/>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324F8BE1-4F0A-EA29-3FFD-9DA0C0F08B92}"/>
              </a:ext>
            </a:extLst>
          </p:cNvPr>
          <p:cNvSpPr/>
          <p:nvPr/>
        </p:nvSpPr>
        <p:spPr>
          <a:xfrm>
            <a:off x="4669966" y="4240909"/>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a:extLst>
              <a:ext uri="{FF2B5EF4-FFF2-40B4-BE49-F238E27FC236}">
                <a16:creationId xmlns:a16="http://schemas.microsoft.com/office/drawing/2014/main" id="{1E1990A1-A016-AD72-5228-0183B53F5E73}"/>
              </a:ext>
            </a:extLst>
          </p:cNvPr>
          <p:cNvSpPr/>
          <p:nvPr/>
        </p:nvSpPr>
        <p:spPr>
          <a:xfrm>
            <a:off x="6738264" y="4240909"/>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a:extLst>
              <a:ext uri="{FF2B5EF4-FFF2-40B4-BE49-F238E27FC236}">
                <a16:creationId xmlns:a16="http://schemas.microsoft.com/office/drawing/2014/main" id="{C7C0596B-CC11-FFAF-6383-F67F6F76C8C4}"/>
              </a:ext>
            </a:extLst>
          </p:cNvPr>
          <p:cNvSpPr/>
          <p:nvPr/>
        </p:nvSpPr>
        <p:spPr>
          <a:xfrm>
            <a:off x="5704109" y="4250207"/>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a:extLst>
              <a:ext uri="{FF2B5EF4-FFF2-40B4-BE49-F238E27FC236}">
                <a16:creationId xmlns:a16="http://schemas.microsoft.com/office/drawing/2014/main" id="{79876990-414A-CE6F-344B-4C7230050C7B}"/>
              </a:ext>
            </a:extLst>
          </p:cNvPr>
          <p:cNvSpPr/>
          <p:nvPr/>
        </p:nvSpPr>
        <p:spPr>
          <a:xfrm>
            <a:off x="4125681" y="5270856"/>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a:extLst>
              <a:ext uri="{FF2B5EF4-FFF2-40B4-BE49-F238E27FC236}">
                <a16:creationId xmlns:a16="http://schemas.microsoft.com/office/drawing/2014/main" id="{213F18F8-3DB3-8F87-52C1-D81465CEA7B1}"/>
              </a:ext>
            </a:extLst>
          </p:cNvPr>
          <p:cNvSpPr/>
          <p:nvPr/>
        </p:nvSpPr>
        <p:spPr>
          <a:xfrm>
            <a:off x="5134312" y="5293656"/>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Rectangle 12">
            <a:extLst>
              <a:ext uri="{FF2B5EF4-FFF2-40B4-BE49-F238E27FC236}">
                <a16:creationId xmlns:a16="http://schemas.microsoft.com/office/drawing/2014/main" id="{F3F28914-BCBF-C45B-6617-2CA9577C7609}"/>
              </a:ext>
            </a:extLst>
          </p:cNvPr>
          <p:cNvSpPr/>
          <p:nvPr/>
        </p:nvSpPr>
        <p:spPr>
          <a:xfrm>
            <a:off x="6095656" y="5270856"/>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Rectangle 13">
            <a:extLst>
              <a:ext uri="{FF2B5EF4-FFF2-40B4-BE49-F238E27FC236}">
                <a16:creationId xmlns:a16="http://schemas.microsoft.com/office/drawing/2014/main" id="{F665A697-4773-6501-6328-DEE961059A35}"/>
              </a:ext>
            </a:extLst>
          </p:cNvPr>
          <p:cNvSpPr/>
          <p:nvPr/>
        </p:nvSpPr>
        <p:spPr>
          <a:xfrm>
            <a:off x="7104287" y="5293656"/>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6" name="Straight Connector 15">
            <a:extLst>
              <a:ext uri="{FF2B5EF4-FFF2-40B4-BE49-F238E27FC236}">
                <a16:creationId xmlns:a16="http://schemas.microsoft.com/office/drawing/2014/main" id="{BDCEAB62-3040-AEEE-E6EB-91CE475F3B93}"/>
              </a:ext>
            </a:extLst>
          </p:cNvPr>
          <p:cNvCxnSpPr>
            <a:cxnSpLocks/>
            <a:stCxn id="3" idx="2"/>
          </p:cNvCxnSpPr>
          <p:nvPr/>
        </p:nvCxnSpPr>
        <p:spPr>
          <a:xfrm flipH="1">
            <a:off x="5704109" y="3084966"/>
            <a:ext cx="391886" cy="341767"/>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1F19D21-D025-32EF-3BD8-6EBCB179F824}"/>
              </a:ext>
            </a:extLst>
          </p:cNvPr>
          <p:cNvCxnSpPr>
            <a:cxnSpLocks/>
            <a:stCxn id="3" idx="2"/>
          </p:cNvCxnSpPr>
          <p:nvPr/>
        </p:nvCxnSpPr>
        <p:spPr>
          <a:xfrm>
            <a:off x="6095995" y="3084966"/>
            <a:ext cx="468091" cy="341767"/>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83E986C4-6293-FDFC-BA72-147E05144237}"/>
              </a:ext>
            </a:extLst>
          </p:cNvPr>
          <p:cNvCxnSpPr>
            <a:cxnSpLocks/>
            <a:stCxn id="4" idx="2"/>
            <a:endCxn id="8" idx="0"/>
          </p:cNvCxnSpPr>
          <p:nvPr/>
        </p:nvCxnSpPr>
        <p:spPr>
          <a:xfrm flipH="1">
            <a:off x="5061852" y="3885520"/>
            <a:ext cx="391886" cy="355389"/>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7AC59015-322A-AEF4-AC20-BE63C3F2110A}"/>
              </a:ext>
            </a:extLst>
          </p:cNvPr>
          <p:cNvCxnSpPr>
            <a:cxnSpLocks/>
            <a:stCxn id="8" idx="2"/>
            <a:endCxn id="11" idx="0"/>
          </p:cNvCxnSpPr>
          <p:nvPr/>
        </p:nvCxnSpPr>
        <p:spPr>
          <a:xfrm flipH="1">
            <a:off x="4517567" y="4699696"/>
            <a:ext cx="544285" cy="57116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23AD7DB2-E4EE-017C-F74B-7F97384EEC46}"/>
              </a:ext>
            </a:extLst>
          </p:cNvPr>
          <p:cNvCxnSpPr>
            <a:cxnSpLocks/>
            <a:stCxn id="5" idx="2"/>
            <a:endCxn id="10" idx="0"/>
          </p:cNvCxnSpPr>
          <p:nvPr/>
        </p:nvCxnSpPr>
        <p:spPr>
          <a:xfrm flipH="1">
            <a:off x="6095995" y="3885520"/>
            <a:ext cx="642269" cy="364687"/>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5E58A425-032F-2EF2-04A4-216F277AAC00}"/>
              </a:ext>
            </a:extLst>
          </p:cNvPr>
          <p:cNvCxnSpPr>
            <a:cxnSpLocks/>
            <a:stCxn id="5" idx="2"/>
            <a:endCxn id="9" idx="0"/>
          </p:cNvCxnSpPr>
          <p:nvPr/>
        </p:nvCxnSpPr>
        <p:spPr>
          <a:xfrm>
            <a:off x="6738264" y="3885520"/>
            <a:ext cx="391886" cy="355389"/>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1F2B20FD-74BB-DD4E-DDA0-5D475FEEA918}"/>
              </a:ext>
            </a:extLst>
          </p:cNvPr>
          <p:cNvCxnSpPr>
            <a:cxnSpLocks/>
            <a:stCxn id="8" idx="2"/>
            <a:endCxn id="12" idx="0"/>
          </p:cNvCxnSpPr>
          <p:nvPr/>
        </p:nvCxnSpPr>
        <p:spPr>
          <a:xfrm>
            <a:off x="5061852" y="4699696"/>
            <a:ext cx="464346" cy="59396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F4F4945A-BB91-F0CF-569C-021003560781}"/>
              </a:ext>
            </a:extLst>
          </p:cNvPr>
          <p:cNvCxnSpPr>
            <a:cxnSpLocks/>
            <a:stCxn id="9" idx="2"/>
            <a:endCxn id="14" idx="0"/>
          </p:cNvCxnSpPr>
          <p:nvPr/>
        </p:nvCxnSpPr>
        <p:spPr>
          <a:xfrm>
            <a:off x="7130150" y="4699696"/>
            <a:ext cx="366023" cy="59396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64A849B2-655A-601F-3338-000C856A713F}"/>
              </a:ext>
            </a:extLst>
          </p:cNvPr>
          <p:cNvCxnSpPr>
            <a:cxnSpLocks/>
            <a:stCxn id="9" idx="2"/>
            <a:endCxn id="13" idx="0"/>
          </p:cNvCxnSpPr>
          <p:nvPr/>
        </p:nvCxnSpPr>
        <p:spPr>
          <a:xfrm flipH="1">
            <a:off x="6487542" y="4699696"/>
            <a:ext cx="642608" cy="57116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F47B5056-DCD9-6AFC-547E-9B4BD75F0D1C}"/>
              </a:ext>
            </a:extLst>
          </p:cNvPr>
          <p:cNvSpPr/>
          <p:nvPr/>
        </p:nvSpPr>
        <p:spPr>
          <a:xfrm>
            <a:off x="7877176" y="3270559"/>
            <a:ext cx="3275063" cy="1446550"/>
          </a:xfrm>
          <a:prstGeom prst="rect">
            <a:avLst/>
          </a:prstGeom>
          <a:noFill/>
        </p:spPr>
        <p:txBody>
          <a:bodyPr wrap="none" lIns="91440" tIns="45720" rIns="91440" bIns="45720">
            <a:spAutoFit/>
          </a:bodyPr>
          <a:lstStyle/>
          <a:p>
            <a:pPr algn="ct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We call this </a:t>
            </a:r>
          </a:p>
          <a:p>
            <a:pPr algn="ct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 “tree”</a:t>
            </a:r>
          </a:p>
        </p:txBody>
      </p:sp>
    </p:spTree>
    <p:extLst>
      <p:ext uri="{BB962C8B-B14F-4D97-AF65-F5344CB8AC3E}">
        <p14:creationId xmlns:p14="http://schemas.microsoft.com/office/powerpoint/2010/main" val="12579538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6A9BD-41B7-3310-8309-05FDD2817313}"/>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667AA4FE-423D-144C-A103-94D061217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2235CF2-CD8E-69EF-321A-09866D6A6804}"/>
              </a:ext>
            </a:extLst>
          </p:cNvPr>
          <p:cNvSpPr>
            <a:spLocks noGrp="1"/>
          </p:cNvSpPr>
          <p:nvPr>
            <p:ph type="title"/>
          </p:nvPr>
        </p:nvSpPr>
        <p:spPr/>
        <p:txBody>
          <a:bodyPr/>
          <a:lstStyle/>
          <a:p>
            <a:r>
              <a:rPr lang="en-IE" dirty="0"/>
              <a:t>Expert Systems</a:t>
            </a:r>
          </a:p>
        </p:txBody>
      </p:sp>
      <p:sp>
        <p:nvSpPr>
          <p:cNvPr id="6" name="Content Placeholder 2">
            <a:extLst>
              <a:ext uri="{FF2B5EF4-FFF2-40B4-BE49-F238E27FC236}">
                <a16:creationId xmlns:a16="http://schemas.microsoft.com/office/drawing/2014/main" id="{DF1374CA-EA09-3CCB-ED0F-A5497D06A4CE}"/>
              </a:ext>
            </a:extLst>
          </p:cNvPr>
          <p:cNvSpPr>
            <a:spLocks noGrp="1"/>
          </p:cNvSpPr>
          <p:nvPr>
            <p:ph idx="1"/>
          </p:nvPr>
        </p:nvSpPr>
        <p:spPr>
          <a:xfrm>
            <a:off x="838200" y="1825625"/>
            <a:ext cx="10515600" cy="4667250"/>
          </a:xfrm>
        </p:spPr>
        <p:txBody>
          <a:bodyPr>
            <a:normAutofit/>
          </a:bodyPr>
          <a:lstStyle/>
          <a:p>
            <a:r>
              <a:rPr lang="en-US" sz="4000" dirty="0"/>
              <a:t>We have a special kind of data structure that looks like this:</a:t>
            </a:r>
          </a:p>
        </p:txBody>
      </p:sp>
      <p:sp>
        <p:nvSpPr>
          <p:cNvPr id="3" name="Rectangle 2">
            <a:extLst>
              <a:ext uri="{FF2B5EF4-FFF2-40B4-BE49-F238E27FC236}">
                <a16:creationId xmlns:a16="http://schemas.microsoft.com/office/drawing/2014/main" id="{3BE7BD25-9232-2B85-4D03-6DE4635189B2}"/>
              </a:ext>
            </a:extLst>
          </p:cNvPr>
          <p:cNvSpPr/>
          <p:nvPr/>
        </p:nvSpPr>
        <p:spPr>
          <a:xfrm>
            <a:off x="5704109" y="2626179"/>
            <a:ext cx="783772" cy="458787"/>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4797900B-BDBC-3A7C-CC6D-4B35768A7825}"/>
              </a:ext>
            </a:extLst>
          </p:cNvPr>
          <p:cNvSpPr/>
          <p:nvPr/>
        </p:nvSpPr>
        <p:spPr>
          <a:xfrm>
            <a:off x="5061852" y="3426733"/>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a:extLst>
              <a:ext uri="{FF2B5EF4-FFF2-40B4-BE49-F238E27FC236}">
                <a16:creationId xmlns:a16="http://schemas.microsoft.com/office/drawing/2014/main" id="{9678A19B-DE4F-777F-0269-619A99D2BD2A}"/>
              </a:ext>
            </a:extLst>
          </p:cNvPr>
          <p:cNvSpPr/>
          <p:nvPr/>
        </p:nvSpPr>
        <p:spPr>
          <a:xfrm>
            <a:off x="6346378" y="3426733"/>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8D143680-B56D-9ACD-81BF-FD03D2D505DC}"/>
              </a:ext>
            </a:extLst>
          </p:cNvPr>
          <p:cNvSpPr/>
          <p:nvPr/>
        </p:nvSpPr>
        <p:spPr>
          <a:xfrm>
            <a:off x="4669966" y="4240909"/>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a:extLst>
              <a:ext uri="{FF2B5EF4-FFF2-40B4-BE49-F238E27FC236}">
                <a16:creationId xmlns:a16="http://schemas.microsoft.com/office/drawing/2014/main" id="{F027B945-1B84-3D75-BD49-BBB273C8D0F3}"/>
              </a:ext>
            </a:extLst>
          </p:cNvPr>
          <p:cNvSpPr/>
          <p:nvPr/>
        </p:nvSpPr>
        <p:spPr>
          <a:xfrm>
            <a:off x="6738264" y="4240909"/>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a:extLst>
              <a:ext uri="{FF2B5EF4-FFF2-40B4-BE49-F238E27FC236}">
                <a16:creationId xmlns:a16="http://schemas.microsoft.com/office/drawing/2014/main" id="{9BA06AF2-1F28-C0EE-B5B3-184937E8CA31}"/>
              </a:ext>
            </a:extLst>
          </p:cNvPr>
          <p:cNvSpPr/>
          <p:nvPr/>
        </p:nvSpPr>
        <p:spPr>
          <a:xfrm>
            <a:off x="5704109" y="4250207"/>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a:extLst>
              <a:ext uri="{FF2B5EF4-FFF2-40B4-BE49-F238E27FC236}">
                <a16:creationId xmlns:a16="http://schemas.microsoft.com/office/drawing/2014/main" id="{293D2C9F-C438-0398-A2F5-076704EDC86B}"/>
              </a:ext>
            </a:extLst>
          </p:cNvPr>
          <p:cNvSpPr/>
          <p:nvPr/>
        </p:nvSpPr>
        <p:spPr>
          <a:xfrm>
            <a:off x="4125681" y="5270856"/>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a:extLst>
              <a:ext uri="{FF2B5EF4-FFF2-40B4-BE49-F238E27FC236}">
                <a16:creationId xmlns:a16="http://schemas.microsoft.com/office/drawing/2014/main" id="{A849BBB2-D2D2-4FCB-6A2C-FE9A9838CEF4}"/>
              </a:ext>
            </a:extLst>
          </p:cNvPr>
          <p:cNvSpPr/>
          <p:nvPr/>
        </p:nvSpPr>
        <p:spPr>
          <a:xfrm>
            <a:off x="5134312" y="5293656"/>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Rectangle 12">
            <a:extLst>
              <a:ext uri="{FF2B5EF4-FFF2-40B4-BE49-F238E27FC236}">
                <a16:creationId xmlns:a16="http://schemas.microsoft.com/office/drawing/2014/main" id="{EE61D559-51C9-8333-534E-233364A2A928}"/>
              </a:ext>
            </a:extLst>
          </p:cNvPr>
          <p:cNvSpPr/>
          <p:nvPr/>
        </p:nvSpPr>
        <p:spPr>
          <a:xfrm>
            <a:off x="6095656" y="5270856"/>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Rectangle 13">
            <a:extLst>
              <a:ext uri="{FF2B5EF4-FFF2-40B4-BE49-F238E27FC236}">
                <a16:creationId xmlns:a16="http://schemas.microsoft.com/office/drawing/2014/main" id="{6F8D5408-8A3E-0977-FDC8-9E49F2C4C95C}"/>
              </a:ext>
            </a:extLst>
          </p:cNvPr>
          <p:cNvSpPr/>
          <p:nvPr/>
        </p:nvSpPr>
        <p:spPr>
          <a:xfrm>
            <a:off x="7104287" y="5293656"/>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6" name="Straight Connector 15">
            <a:extLst>
              <a:ext uri="{FF2B5EF4-FFF2-40B4-BE49-F238E27FC236}">
                <a16:creationId xmlns:a16="http://schemas.microsoft.com/office/drawing/2014/main" id="{D6073518-35C0-B2AD-F5FD-79636912CA63}"/>
              </a:ext>
            </a:extLst>
          </p:cNvPr>
          <p:cNvCxnSpPr>
            <a:cxnSpLocks/>
            <a:stCxn id="3" idx="2"/>
          </p:cNvCxnSpPr>
          <p:nvPr/>
        </p:nvCxnSpPr>
        <p:spPr>
          <a:xfrm flipH="1">
            <a:off x="5704109" y="3084966"/>
            <a:ext cx="391886" cy="341767"/>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8975B75-41E1-0E41-3695-B095DB75B6BA}"/>
              </a:ext>
            </a:extLst>
          </p:cNvPr>
          <p:cNvCxnSpPr>
            <a:cxnSpLocks/>
            <a:stCxn id="3" idx="2"/>
          </p:cNvCxnSpPr>
          <p:nvPr/>
        </p:nvCxnSpPr>
        <p:spPr>
          <a:xfrm>
            <a:off x="6095995" y="3084966"/>
            <a:ext cx="468091" cy="341767"/>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519C1C95-E480-15C9-5DFB-8D4F0DBBEECC}"/>
              </a:ext>
            </a:extLst>
          </p:cNvPr>
          <p:cNvCxnSpPr>
            <a:cxnSpLocks/>
            <a:stCxn id="4" idx="2"/>
            <a:endCxn id="8" idx="0"/>
          </p:cNvCxnSpPr>
          <p:nvPr/>
        </p:nvCxnSpPr>
        <p:spPr>
          <a:xfrm flipH="1">
            <a:off x="5061852" y="3885520"/>
            <a:ext cx="391886" cy="355389"/>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1F64CE47-709A-EA8D-C19D-E5E61381DAF5}"/>
              </a:ext>
            </a:extLst>
          </p:cNvPr>
          <p:cNvCxnSpPr>
            <a:cxnSpLocks/>
            <a:stCxn id="8" idx="2"/>
            <a:endCxn id="11" idx="0"/>
          </p:cNvCxnSpPr>
          <p:nvPr/>
        </p:nvCxnSpPr>
        <p:spPr>
          <a:xfrm flipH="1">
            <a:off x="4517567" y="4699696"/>
            <a:ext cx="544285" cy="57116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69177869-4E09-C777-03D8-D444D630D98F}"/>
              </a:ext>
            </a:extLst>
          </p:cNvPr>
          <p:cNvCxnSpPr>
            <a:cxnSpLocks/>
            <a:stCxn id="5" idx="2"/>
            <a:endCxn id="10" idx="0"/>
          </p:cNvCxnSpPr>
          <p:nvPr/>
        </p:nvCxnSpPr>
        <p:spPr>
          <a:xfrm flipH="1">
            <a:off x="6095995" y="3885520"/>
            <a:ext cx="642269" cy="364687"/>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872203F7-9CB0-2FFE-28E6-255E126FF97E}"/>
              </a:ext>
            </a:extLst>
          </p:cNvPr>
          <p:cNvCxnSpPr>
            <a:cxnSpLocks/>
            <a:stCxn id="5" idx="2"/>
            <a:endCxn id="9" idx="0"/>
          </p:cNvCxnSpPr>
          <p:nvPr/>
        </p:nvCxnSpPr>
        <p:spPr>
          <a:xfrm>
            <a:off x="6738264" y="3885520"/>
            <a:ext cx="391886" cy="355389"/>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B0B9B0D8-4895-19CC-635A-BF7FDF9461EF}"/>
              </a:ext>
            </a:extLst>
          </p:cNvPr>
          <p:cNvCxnSpPr>
            <a:cxnSpLocks/>
            <a:stCxn id="8" idx="2"/>
            <a:endCxn id="12" idx="0"/>
          </p:cNvCxnSpPr>
          <p:nvPr/>
        </p:nvCxnSpPr>
        <p:spPr>
          <a:xfrm>
            <a:off x="5061852" y="4699696"/>
            <a:ext cx="464346" cy="59396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06DD6D27-19C1-22C1-290E-3E0A429AA1DF}"/>
              </a:ext>
            </a:extLst>
          </p:cNvPr>
          <p:cNvCxnSpPr>
            <a:cxnSpLocks/>
            <a:stCxn id="9" idx="2"/>
            <a:endCxn id="14" idx="0"/>
          </p:cNvCxnSpPr>
          <p:nvPr/>
        </p:nvCxnSpPr>
        <p:spPr>
          <a:xfrm>
            <a:off x="7130150" y="4699696"/>
            <a:ext cx="366023" cy="59396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8D4C9BA7-6954-6E09-D0E7-CABC0D2D4D76}"/>
              </a:ext>
            </a:extLst>
          </p:cNvPr>
          <p:cNvCxnSpPr>
            <a:cxnSpLocks/>
            <a:stCxn id="9" idx="2"/>
            <a:endCxn id="13" idx="0"/>
          </p:cNvCxnSpPr>
          <p:nvPr/>
        </p:nvCxnSpPr>
        <p:spPr>
          <a:xfrm flipH="1">
            <a:off x="6487542" y="4699696"/>
            <a:ext cx="642608" cy="57116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12927A2D-61F1-8A19-9661-CA9273EED21A}"/>
              </a:ext>
            </a:extLst>
          </p:cNvPr>
          <p:cNvSpPr/>
          <p:nvPr/>
        </p:nvSpPr>
        <p:spPr>
          <a:xfrm>
            <a:off x="7806591" y="3293359"/>
            <a:ext cx="3488904" cy="1446550"/>
          </a:xfrm>
          <a:prstGeom prst="rect">
            <a:avLst/>
          </a:prstGeom>
          <a:noFill/>
        </p:spPr>
        <p:txBody>
          <a:bodyPr wrap="none" lIns="91440" tIns="45720" rIns="91440" bIns="45720">
            <a:spAutoFit/>
          </a:bodyPr>
          <a:lstStyle/>
          <a:p>
            <a:pPr algn="ct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top node</a:t>
            </a:r>
          </a:p>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is the “root”</a:t>
            </a:r>
            <a:endPar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20" name="Arc 19">
            <a:extLst>
              <a:ext uri="{FF2B5EF4-FFF2-40B4-BE49-F238E27FC236}">
                <a16:creationId xmlns:a16="http://schemas.microsoft.com/office/drawing/2014/main" id="{15609D6E-E18F-97A5-AC4D-288BF46C041C}"/>
              </a:ext>
            </a:extLst>
          </p:cNvPr>
          <p:cNvSpPr/>
          <p:nvPr/>
        </p:nvSpPr>
        <p:spPr>
          <a:xfrm>
            <a:off x="3897087" y="2872331"/>
            <a:ext cx="5312228" cy="914400"/>
          </a:xfrm>
          <a:prstGeom prst="arc">
            <a:avLst/>
          </a:prstGeom>
          <a:ln w="76200">
            <a:solidFill>
              <a:srgbClr val="00B0F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E" dirty="0"/>
          </a:p>
        </p:txBody>
      </p:sp>
    </p:spTree>
    <p:extLst>
      <p:ext uri="{BB962C8B-B14F-4D97-AF65-F5344CB8AC3E}">
        <p14:creationId xmlns:p14="http://schemas.microsoft.com/office/powerpoint/2010/main" val="20783601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D6027-A32D-F9A7-DF05-7552AC2126D6}"/>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9BA4D746-8196-74B4-8DB0-F544BCB97D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D242DD-76E4-E8CD-EBE1-0B7DCF2A84FF}"/>
              </a:ext>
            </a:extLst>
          </p:cNvPr>
          <p:cNvSpPr>
            <a:spLocks noGrp="1"/>
          </p:cNvSpPr>
          <p:nvPr>
            <p:ph type="title"/>
          </p:nvPr>
        </p:nvSpPr>
        <p:spPr/>
        <p:txBody>
          <a:bodyPr/>
          <a:lstStyle/>
          <a:p>
            <a:r>
              <a:rPr lang="en-IE" dirty="0"/>
              <a:t>Expert Systems</a:t>
            </a:r>
          </a:p>
        </p:txBody>
      </p:sp>
      <p:sp>
        <p:nvSpPr>
          <p:cNvPr id="6" name="Content Placeholder 2">
            <a:extLst>
              <a:ext uri="{FF2B5EF4-FFF2-40B4-BE49-F238E27FC236}">
                <a16:creationId xmlns:a16="http://schemas.microsoft.com/office/drawing/2014/main" id="{C2684574-CB93-436F-1B23-82BD2D7E5123}"/>
              </a:ext>
            </a:extLst>
          </p:cNvPr>
          <p:cNvSpPr>
            <a:spLocks noGrp="1"/>
          </p:cNvSpPr>
          <p:nvPr>
            <p:ph idx="1"/>
          </p:nvPr>
        </p:nvSpPr>
        <p:spPr>
          <a:xfrm>
            <a:off x="838200" y="1825625"/>
            <a:ext cx="10515600" cy="4667250"/>
          </a:xfrm>
        </p:spPr>
        <p:txBody>
          <a:bodyPr>
            <a:normAutofit/>
          </a:bodyPr>
          <a:lstStyle/>
          <a:p>
            <a:r>
              <a:rPr lang="en-US" sz="4000" dirty="0"/>
              <a:t>We have a special kind of data structure that looks like this:</a:t>
            </a:r>
          </a:p>
        </p:txBody>
      </p:sp>
      <p:sp>
        <p:nvSpPr>
          <p:cNvPr id="3" name="Rectangle 2">
            <a:extLst>
              <a:ext uri="{FF2B5EF4-FFF2-40B4-BE49-F238E27FC236}">
                <a16:creationId xmlns:a16="http://schemas.microsoft.com/office/drawing/2014/main" id="{421AD1FD-A10A-487E-3200-B176EC1CC7D6}"/>
              </a:ext>
            </a:extLst>
          </p:cNvPr>
          <p:cNvSpPr/>
          <p:nvPr/>
        </p:nvSpPr>
        <p:spPr>
          <a:xfrm>
            <a:off x="5704109" y="2626179"/>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E08AF242-1308-A11C-A6E3-96AC0F5A8460}"/>
              </a:ext>
            </a:extLst>
          </p:cNvPr>
          <p:cNvSpPr/>
          <p:nvPr/>
        </p:nvSpPr>
        <p:spPr>
          <a:xfrm>
            <a:off x="5061852" y="3426733"/>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a:extLst>
              <a:ext uri="{FF2B5EF4-FFF2-40B4-BE49-F238E27FC236}">
                <a16:creationId xmlns:a16="http://schemas.microsoft.com/office/drawing/2014/main" id="{A3928E38-49C3-65B0-0418-3EF6E51001EB}"/>
              </a:ext>
            </a:extLst>
          </p:cNvPr>
          <p:cNvSpPr/>
          <p:nvPr/>
        </p:nvSpPr>
        <p:spPr>
          <a:xfrm>
            <a:off x="6346378" y="3426733"/>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63F70775-651D-E1D1-4231-3EE5B8BFA91E}"/>
              </a:ext>
            </a:extLst>
          </p:cNvPr>
          <p:cNvSpPr/>
          <p:nvPr/>
        </p:nvSpPr>
        <p:spPr>
          <a:xfrm>
            <a:off x="4669966" y="4240909"/>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a:extLst>
              <a:ext uri="{FF2B5EF4-FFF2-40B4-BE49-F238E27FC236}">
                <a16:creationId xmlns:a16="http://schemas.microsoft.com/office/drawing/2014/main" id="{796D514F-F9C8-50F7-FBC0-1959F22A1F5D}"/>
              </a:ext>
            </a:extLst>
          </p:cNvPr>
          <p:cNvSpPr/>
          <p:nvPr/>
        </p:nvSpPr>
        <p:spPr>
          <a:xfrm>
            <a:off x="6738264" y="4240909"/>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a:extLst>
              <a:ext uri="{FF2B5EF4-FFF2-40B4-BE49-F238E27FC236}">
                <a16:creationId xmlns:a16="http://schemas.microsoft.com/office/drawing/2014/main" id="{4AF01263-EB43-ED04-E5DD-02BAD996504B}"/>
              </a:ext>
            </a:extLst>
          </p:cNvPr>
          <p:cNvSpPr/>
          <p:nvPr/>
        </p:nvSpPr>
        <p:spPr>
          <a:xfrm>
            <a:off x="5704109" y="4250207"/>
            <a:ext cx="783772" cy="458787"/>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a:extLst>
              <a:ext uri="{FF2B5EF4-FFF2-40B4-BE49-F238E27FC236}">
                <a16:creationId xmlns:a16="http://schemas.microsoft.com/office/drawing/2014/main" id="{221443FF-EDEB-9320-4025-DEE2B46EA134}"/>
              </a:ext>
            </a:extLst>
          </p:cNvPr>
          <p:cNvSpPr/>
          <p:nvPr/>
        </p:nvSpPr>
        <p:spPr>
          <a:xfrm>
            <a:off x="4125681" y="5270856"/>
            <a:ext cx="783772" cy="458787"/>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a:extLst>
              <a:ext uri="{FF2B5EF4-FFF2-40B4-BE49-F238E27FC236}">
                <a16:creationId xmlns:a16="http://schemas.microsoft.com/office/drawing/2014/main" id="{AECAE804-FFBD-98CC-C731-8AFE1BDF87C9}"/>
              </a:ext>
            </a:extLst>
          </p:cNvPr>
          <p:cNvSpPr/>
          <p:nvPr/>
        </p:nvSpPr>
        <p:spPr>
          <a:xfrm>
            <a:off x="5134312" y="5293656"/>
            <a:ext cx="783772" cy="458787"/>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Rectangle 12">
            <a:extLst>
              <a:ext uri="{FF2B5EF4-FFF2-40B4-BE49-F238E27FC236}">
                <a16:creationId xmlns:a16="http://schemas.microsoft.com/office/drawing/2014/main" id="{8AD0BEDD-7F03-5FD1-5C4C-ECB8327493D2}"/>
              </a:ext>
            </a:extLst>
          </p:cNvPr>
          <p:cNvSpPr/>
          <p:nvPr/>
        </p:nvSpPr>
        <p:spPr>
          <a:xfrm>
            <a:off x="6095656" y="5270856"/>
            <a:ext cx="783772" cy="458787"/>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Rectangle 13">
            <a:extLst>
              <a:ext uri="{FF2B5EF4-FFF2-40B4-BE49-F238E27FC236}">
                <a16:creationId xmlns:a16="http://schemas.microsoft.com/office/drawing/2014/main" id="{BE75575D-BA1A-4765-BC6E-84AF05479CB4}"/>
              </a:ext>
            </a:extLst>
          </p:cNvPr>
          <p:cNvSpPr/>
          <p:nvPr/>
        </p:nvSpPr>
        <p:spPr>
          <a:xfrm>
            <a:off x="7104287" y="5293656"/>
            <a:ext cx="783772" cy="458787"/>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6" name="Straight Connector 15">
            <a:extLst>
              <a:ext uri="{FF2B5EF4-FFF2-40B4-BE49-F238E27FC236}">
                <a16:creationId xmlns:a16="http://schemas.microsoft.com/office/drawing/2014/main" id="{E471F1E2-7FA7-9643-38A6-34FE2CECBEFF}"/>
              </a:ext>
            </a:extLst>
          </p:cNvPr>
          <p:cNvCxnSpPr>
            <a:cxnSpLocks/>
            <a:stCxn id="3" idx="2"/>
          </p:cNvCxnSpPr>
          <p:nvPr/>
        </p:nvCxnSpPr>
        <p:spPr>
          <a:xfrm flipH="1">
            <a:off x="5704109" y="3084966"/>
            <a:ext cx="391886" cy="341767"/>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DD6BF14-BBE2-361E-3169-C7AE610367DD}"/>
              </a:ext>
            </a:extLst>
          </p:cNvPr>
          <p:cNvCxnSpPr>
            <a:cxnSpLocks/>
            <a:stCxn id="3" idx="2"/>
          </p:cNvCxnSpPr>
          <p:nvPr/>
        </p:nvCxnSpPr>
        <p:spPr>
          <a:xfrm>
            <a:off x="6095995" y="3084966"/>
            <a:ext cx="468091" cy="341767"/>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BE8A83B8-558B-2E72-1A06-E6330615D306}"/>
              </a:ext>
            </a:extLst>
          </p:cNvPr>
          <p:cNvCxnSpPr>
            <a:cxnSpLocks/>
            <a:stCxn id="4" idx="2"/>
            <a:endCxn id="8" idx="0"/>
          </p:cNvCxnSpPr>
          <p:nvPr/>
        </p:nvCxnSpPr>
        <p:spPr>
          <a:xfrm flipH="1">
            <a:off x="5061852" y="3885520"/>
            <a:ext cx="391886" cy="355389"/>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07255011-E5AD-786B-A174-E840C95AE6D8}"/>
              </a:ext>
            </a:extLst>
          </p:cNvPr>
          <p:cNvCxnSpPr>
            <a:cxnSpLocks/>
            <a:stCxn id="8" idx="2"/>
            <a:endCxn id="11" idx="0"/>
          </p:cNvCxnSpPr>
          <p:nvPr/>
        </p:nvCxnSpPr>
        <p:spPr>
          <a:xfrm flipH="1">
            <a:off x="4517567" y="4699696"/>
            <a:ext cx="544285" cy="57116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0ECB0F44-B42E-D925-9A4C-CBF037EAA061}"/>
              </a:ext>
            </a:extLst>
          </p:cNvPr>
          <p:cNvCxnSpPr>
            <a:cxnSpLocks/>
            <a:stCxn id="5" idx="2"/>
            <a:endCxn id="10" idx="0"/>
          </p:cNvCxnSpPr>
          <p:nvPr/>
        </p:nvCxnSpPr>
        <p:spPr>
          <a:xfrm flipH="1">
            <a:off x="6095995" y="3885520"/>
            <a:ext cx="642269" cy="364687"/>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A8F9065F-EB84-D378-E09A-BF92A73D07A7}"/>
              </a:ext>
            </a:extLst>
          </p:cNvPr>
          <p:cNvCxnSpPr>
            <a:cxnSpLocks/>
            <a:stCxn id="5" idx="2"/>
            <a:endCxn id="9" idx="0"/>
          </p:cNvCxnSpPr>
          <p:nvPr/>
        </p:nvCxnSpPr>
        <p:spPr>
          <a:xfrm>
            <a:off x="6738264" y="3885520"/>
            <a:ext cx="391886" cy="355389"/>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DAC975AB-2FA5-7A77-B89D-A9A6B10EE1CB}"/>
              </a:ext>
            </a:extLst>
          </p:cNvPr>
          <p:cNvCxnSpPr>
            <a:cxnSpLocks/>
            <a:stCxn id="8" idx="2"/>
            <a:endCxn id="12" idx="0"/>
          </p:cNvCxnSpPr>
          <p:nvPr/>
        </p:nvCxnSpPr>
        <p:spPr>
          <a:xfrm>
            <a:off x="5061852" y="4699696"/>
            <a:ext cx="464346" cy="59396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B1B0A18D-D371-C5AB-F5EB-5600BDB468A4}"/>
              </a:ext>
            </a:extLst>
          </p:cNvPr>
          <p:cNvCxnSpPr>
            <a:cxnSpLocks/>
            <a:stCxn id="9" idx="2"/>
            <a:endCxn id="14" idx="0"/>
          </p:cNvCxnSpPr>
          <p:nvPr/>
        </p:nvCxnSpPr>
        <p:spPr>
          <a:xfrm>
            <a:off x="7130150" y="4699696"/>
            <a:ext cx="366023" cy="59396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84457E10-D749-7B05-F8F8-3113A39695E8}"/>
              </a:ext>
            </a:extLst>
          </p:cNvPr>
          <p:cNvCxnSpPr>
            <a:cxnSpLocks/>
            <a:stCxn id="9" idx="2"/>
            <a:endCxn id="13" idx="0"/>
          </p:cNvCxnSpPr>
          <p:nvPr/>
        </p:nvCxnSpPr>
        <p:spPr>
          <a:xfrm flipH="1">
            <a:off x="6487542" y="4699696"/>
            <a:ext cx="642608" cy="57116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E68D0415-BE30-E9CA-9187-F73245544608}"/>
              </a:ext>
            </a:extLst>
          </p:cNvPr>
          <p:cNvSpPr/>
          <p:nvPr/>
        </p:nvSpPr>
        <p:spPr>
          <a:xfrm>
            <a:off x="7037584" y="2617091"/>
            <a:ext cx="4958473" cy="1446550"/>
          </a:xfrm>
          <a:prstGeom prst="rect">
            <a:avLst/>
          </a:prstGeom>
          <a:noFill/>
        </p:spPr>
        <p:txBody>
          <a:bodyPr wrap="none" lIns="91440" tIns="45720" rIns="91440" bIns="45720">
            <a:spAutoFit/>
          </a:bodyPr>
          <a:lstStyle/>
          <a:p>
            <a:pPr algn="ct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end nodes </a:t>
            </a: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are </a:t>
            </a:r>
          </a:p>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each a “leaf”</a:t>
            </a:r>
            <a:endPar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cxnSp>
        <p:nvCxnSpPr>
          <p:cNvPr id="23" name="Connector: Elbow 22">
            <a:extLst>
              <a:ext uri="{FF2B5EF4-FFF2-40B4-BE49-F238E27FC236}">
                <a16:creationId xmlns:a16="http://schemas.microsoft.com/office/drawing/2014/main" id="{5344D2E9-FF65-463B-E5EC-3E6F9EADBCAC}"/>
              </a:ext>
            </a:extLst>
          </p:cNvPr>
          <p:cNvCxnSpPr>
            <a:cxnSpLocks/>
            <a:endCxn id="14" idx="2"/>
          </p:cNvCxnSpPr>
          <p:nvPr/>
        </p:nvCxnSpPr>
        <p:spPr>
          <a:xfrm rot="10800000" flipV="1">
            <a:off x="7496174" y="4063211"/>
            <a:ext cx="3521373" cy="1689231"/>
          </a:xfrm>
          <a:prstGeom prst="bentConnector4">
            <a:avLst>
              <a:gd name="adj1" fmla="val 44436"/>
              <a:gd name="adj2" fmla="val 127710"/>
            </a:avLst>
          </a:prstGeom>
          <a:ln w="635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Connector: Elbow 23">
            <a:extLst>
              <a:ext uri="{FF2B5EF4-FFF2-40B4-BE49-F238E27FC236}">
                <a16:creationId xmlns:a16="http://schemas.microsoft.com/office/drawing/2014/main" id="{04550ACF-FEE0-63CA-CC84-EA6E60E066DD}"/>
              </a:ext>
            </a:extLst>
          </p:cNvPr>
          <p:cNvCxnSpPr>
            <a:cxnSpLocks/>
          </p:cNvCxnSpPr>
          <p:nvPr/>
        </p:nvCxnSpPr>
        <p:spPr>
          <a:xfrm rot="5400000">
            <a:off x="7442171" y="2686410"/>
            <a:ext cx="645353" cy="3420826"/>
          </a:xfrm>
          <a:prstGeom prst="bentConnector3">
            <a:avLst>
              <a:gd name="adj1" fmla="val 157350"/>
            </a:avLst>
          </a:prstGeom>
          <a:ln w="635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33" name="Connector: Elbow 32">
            <a:extLst>
              <a:ext uri="{FF2B5EF4-FFF2-40B4-BE49-F238E27FC236}">
                <a16:creationId xmlns:a16="http://schemas.microsoft.com/office/drawing/2014/main" id="{6A62761A-C9E9-7344-BCB8-C0B7D0FD5CE7}"/>
              </a:ext>
            </a:extLst>
          </p:cNvPr>
          <p:cNvCxnSpPr>
            <a:cxnSpLocks/>
            <a:endCxn id="13" idx="2"/>
          </p:cNvCxnSpPr>
          <p:nvPr/>
        </p:nvCxnSpPr>
        <p:spPr>
          <a:xfrm rot="10800000" flipV="1">
            <a:off x="6487542" y="4077105"/>
            <a:ext cx="4530006" cy="1652537"/>
          </a:xfrm>
          <a:prstGeom prst="bentConnector4">
            <a:avLst>
              <a:gd name="adj1" fmla="val 34621"/>
              <a:gd name="adj2" fmla="val 126349"/>
            </a:avLst>
          </a:prstGeom>
          <a:ln w="635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Connector: Elbow 38">
            <a:extLst>
              <a:ext uri="{FF2B5EF4-FFF2-40B4-BE49-F238E27FC236}">
                <a16:creationId xmlns:a16="http://schemas.microsoft.com/office/drawing/2014/main" id="{D3389CD1-7BC8-38C5-7528-77470928E458}"/>
              </a:ext>
            </a:extLst>
          </p:cNvPr>
          <p:cNvCxnSpPr>
            <a:cxnSpLocks/>
            <a:endCxn id="12" idx="2"/>
          </p:cNvCxnSpPr>
          <p:nvPr/>
        </p:nvCxnSpPr>
        <p:spPr>
          <a:xfrm rot="10800000" flipV="1">
            <a:off x="5526198" y="4068273"/>
            <a:ext cx="5459618" cy="1684169"/>
          </a:xfrm>
          <a:prstGeom prst="bentConnector4">
            <a:avLst>
              <a:gd name="adj1" fmla="val 27868"/>
              <a:gd name="adj2" fmla="val 125854"/>
            </a:avLst>
          </a:prstGeom>
          <a:ln w="635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46" name="Connector: Elbow 45">
            <a:extLst>
              <a:ext uri="{FF2B5EF4-FFF2-40B4-BE49-F238E27FC236}">
                <a16:creationId xmlns:a16="http://schemas.microsoft.com/office/drawing/2014/main" id="{CD34465D-1428-6F7B-6A06-5D137AD404D0}"/>
              </a:ext>
            </a:extLst>
          </p:cNvPr>
          <p:cNvCxnSpPr>
            <a:cxnSpLocks/>
            <a:endCxn id="11" idx="2"/>
          </p:cNvCxnSpPr>
          <p:nvPr/>
        </p:nvCxnSpPr>
        <p:spPr>
          <a:xfrm rot="10800000" flipV="1">
            <a:off x="4517568" y="4079673"/>
            <a:ext cx="6468251" cy="1649970"/>
          </a:xfrm>
          <a:prstGeom prst="bentConnector4">
            <a:avLst>
              <a:gd name="adj1" fmla="val 23915"/>
              <a:gd name="adj2" fmla="val 131009"/>
            </a:avLst>
          </a:prstGeom>
          <a:ln w="63500">
            <a:solidFill>
              <a:srgbClr val="00B0F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5322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F8DB7-4596-6ED5-469A-493E9110C351}"/>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400A2A27-29E9-491F-AEFF-EC40998B09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C1F2AE9-2E40-9697-C423-B5F43077ECC7}"/>
              </a:ext>
            </a:extLst>
          </p:cNvPr>
          <p:cNvSpPr>
            <a:spLocks noGrp="1"/>
          </p:cNvSpPr>
          <p:nvPr>
            <p:ph type="title"/>
          </p:nvPr>
        </p:nvSpPr>
        <p:spPr/>
        <p:txBody>
          <a:bodyPr/>
          <a:lstStyle/>
          <a:p>
            <a:r>
              <a:rPr lang="en-IE" dirty="0"/>
              <a:t>Expert Systems</a:t>
            </a:r>
          </a:p>
        </p:txBody>
      </p:sp>
      <p:sp>
        <p:nvSpPr>
          <p:cNvPr id="3" name="Content Placeholder 2">
            <a:extLst>
              <a:ext uri="{FF2B5EF4-FFF2-40B4-BE49-F238E27FC236}">
                <a16:creationId xmlns:a16="http://schemas.microsoft.com/office/drawing/2014/main" id="{7F4F10F0-0698-0420-2990-EC42A0D5DF68}"/>
              </a:ext>
            </a:extLst>
          </p:cNvPr>
          <p:cNvSpPr>
            <a:spLocks noGrp="1"/>
          </p:cNvSpPr>
          <p:nvPr>
            <p:ph idx="1"/>
          </p:nvPr>
        </p:nvSpPr>
        <p:spPr>
          <a:xfrm>
            <a:off x="838200" y="1825625"/>
            <a:ext cx="10515600" cy="4667250"/>
          </a:xfrm>
        </p:spPr>
        <p:txBody>
          <a:bodyPr>
            <a:normAutofit/>
          </a:bodyPr>
          <a:lstStyle/>
          <a:p>
            <a:r>
              <a:rPr lang="en-US" sz="4400" dirty="0"/>
              <a:t>Rule-based Systems</a:t>
            </a:r>
          </a:p>
          <a:p>
            <a:pPr lvl="1"/>
            <a:r>
              <a:rPr lang="en-US" sz="4000" dirty="0"/>
              <a:t>e.g. Expert Systems</a:t>
            </a:r>
          </a:p>
          <a:p>
            <a:pPr marL="0" indent="0">
              <a:buNone/>
            </a:pPr>
            <a:endParaRPr lang="en-US" sz="4000" dirty="0"/>
          </a:p>
        </p:txBody>
      </p:sp>
      <p:pic>
        <p:nvPicPr>
          <p:cNvPr id="2050" name="Picture 2" descr="Diagram of ...">
            <a:extLst>
              <a:ext uri="{FF2B5EF4-FFF2-40B4-BE49-F238E27FC236}">
                <a16:creationId xmlns:a16="http://schemas.microsoft.com/office/drawing/2014/main" id="{6BA89D1B-A7B0-4550-469A-B87DBA679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97" y="3589564"/>
            <a:ext cx="4934368" cy="23758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usiness Rules and the Many Meanings of ...">
            <a:extLst>
              <a:ext uri="{FF2B5EF4-FFF2-40B4-BE49-F238E27FC236}">
                <a16:creationId xmlns:a16="http://schemas.microsoft.com/office/drawing/2014/main" id="{6B5E076B-2D23-DFC9-0382-A8FAF69519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1709" y="2570956"/>
            <a:ext cx="3896405" cy="3176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6103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16516-FCCD-C646-9331-753A7DEB8CFD}"/>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462B9F3-4036-879A-A15D-ED5500B135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3DDB882-8630-FBFB-66C3-03CCF992E48A}"/>
              </a:ext>
            </a:extLst>
          </p:cNvPr>
          <p:cNvSpPr>
            <a:spLocks noGrp="1"/>
          </p:cNvSpPr>
          <p:nvPr>
            <p:ph type="title"/>
          </p:nvPr>
        </p:nvSpPr>
        <p:spPr/>
        <p:txBody>
          <a:bodyPr/>
          <a:lstStyle/>
          <a:p>
            <a:r>
              <a:rPr lang="en-IE" dirty="0"/>
              <a:t>Expert Systems</a:t>
            </a:r>
          </a:p>
        </p:txBody>
      </p:sp>
      <p:sp>
        <p:nvSpPr>
          <p:cNvPr id="6" name="Content Placeholder 2">
            <a:extLst>
              <a:ext uri="{FF2B5EF4-FFF2-40B4-BE49-F238E27FC236}">
                <a16:creationId xmlns:a16="http://schemas.microsoft.com/office/drawing/2014/main" id="{3E45615F-C6CA-39AE-6CBE-FB6AE83C6E61}"/>
              </a:ext>
            </a:extLst>
          </p:cNvPr>
          <p:cNvSpPr>
            <a:spLocks noGrp="1"/>
          </p:cNvSpPr>
          <p:nvPr>
            <p:ph idx="1"/>
          </p:nvPr>
        </p:nvSpPr>
        <p:spPr>
          <a:xfrm>
            <a:off x="838200" y="1825625"/>
            <a:ext cx="10515600" cy="4667250"/>
          </a:xfrm>
        </p:spPr>
        <p:txBody>
          <a:bodyPr>
            <a:normAutofit/>
          </a:bodyPr>
          <a:lstStyle/>
          <a:p>
            <a:r>
              <a:rPr lang="en-US" sz="4000" dirty="0"/>
              <a:t>We have a special kind of data structure that looks like this:</a:t>
            </a:r>
          </a:p>
        </p:txBody>
      </p:sp>
      <p:sp>
        <p:nvSpPr>
          <p:cNvPr id="3" name="Rectangle 2">
            <a:extLst>
              <a:ext uri="{FF2B5EF4-FFF2-40B4-BE49-F238E27FC236}">
                <a16:creationId xmlns:a16="http://schemas.microsoft.com/office/drawing/2014/main" id="{4FD1780A-9094-7061-2B18-8082822F818A}"/>
              </a:ext>
            </a:extLst>
          </p:cNvPr>
          <p:cNvSpPr/>
          <p:nvPr/>
        </p:nvSpPr>
        <p:spPr>
          <a:xfrm>
            <a:off x="5704109" y="2626179"/>
            <a:ext cx="783772" cy="4587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02973B86-8589-5688-98A6-FA5AB33C1556}"/>
              </a:ext>
            </a:extLst>
          </p:cNvPr>
          <p:cNvSpPr/>
          <p:nvPr/>
        </p:nvSpPr>
        <p:spPr>
          <a:xfrm>
            <a:off x="5061852" y="3426733"/>
            <a:ext cx="783772" cy="458787"/>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a:extLst>
              <a:ext uri="{FF2B5EF4-FFF2-40B4-BE49-F238E27FC236}">
                <a16:creationId xmlns:a16="http://schemas.microsoft.com/office/drawing/2014/main" id="{0AF4ED55-3EF7-D80B-33F0-7E50229766EC}"/>
              </a:ext>
            </a:extLst>
          </p:cNvPr>
          <p:cNvSpPr/>
          <p:nvPr/>
        </p:nvSpPr>
        <p:spPr>
          <a:xfrm>
            <a:off x="6346378" y="3426733"/>
            <a:ext cx="783772" cy="458787"/>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C3B47104-A123-EA59-78BD-C48A140F5540}"/>
              </a:ext>
            </a:extLst>
          </p:cNvPr>
          <p:cNvSpPr/>
          <p:nvPr/>
        </p:nvSpPr>
        <p:spPr>
          <a:xfrm>
            <a:off x="4669966" y="4240909"/>
            <a:ext cx="783772" cy="458787"/>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a:extLst>
              <a:ext uri="{FF2B5EF4-FFF2-40B4-BE49-F238E27FC236}">
                <a16:creationId xmlns:a16="http://schemas.microsoft.com/office/drawing/2014/main" id="{A1B8B1C8-5B48-B775-1DB7-3031106F207C}"/>
              </a:ext>
            </a:extLst>
          </p:cNvPr>
          <p:cNvSpPr/>
          <p:nvPr/>
        </p:nvSpPr>
        <p:spPr>
          <a:xfrm>
            <a:off x="6738264" y="4240909"/>
            <a:ext cx="783772" cy="458787"/>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a:extLst>
              <a:ext uri="{FF2B5EF4-FFF2-40B4-BE49-F238E27FC236}">
                <a16:creationId xmlns:a16="http://schemas.microsoft.com/office/drawing/2014/main" id="{44A81723-1B9A-431C-034B-C6042629478E}"/>
              </a:ext>
            </a:extLst>
          </p:cNvPr>
          <p:cNvSpPr/>
          <p:nvPr/>
        </p:nvSpPr>
        <p:spPr>
          <a:xfrm>
            <a:off x="5704109" y="4250207"/>
            <a:ext cx="783772" cy="458787"/>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a:extLst>
              <a:ext uri="{FF2B5EF4-FFF2-40B4-BE49-F238E27FC236}">
                <a16:creationId xmlns:a16="http://schemas.microsoft.com/office/drawing/2014/main" id="{5CD58374-DC9D-88F4-BA96-A081763CBAE1}"/>
              </a:ext>
            </a:extLst>
          </p:cNvPr>
          <p:cNvSpPr/>
          <p:nvPr/>
        </p:nvSpPr>
        <p:spPr>
          <a:xfrm>
            <a:off x="4125681" y="5270856"/>
            <a:ext cx="783772" cy="458787"/>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a:extLst>
              <a:ext uri="{FF2B5EF4-FFF2-40B4-BE49-F238E27FC236}">
                <a16:creationId xmlns:a16="http://schemas.microsoft.com/office/drawing/2014/main" id="{C3DA27E5-101C-A330-A1C2-8AED1BCE0CF9}"/>
              </a:ext>
            </a:extLst>
          </p:cNvPr>
          <p:cNvSpPr/>
          <p:nvPr/>
        </p:nvSpPr>
        <p:spPr>
          <a:xfrm>
            <a:off x="5134312" y="5293656"/>
            <a:ext cx="783772" cy="458787"/>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Rectangle 12">
            <a:extLst>
              <a:ext uri="{FF2B5EF4-FFF2-40B4-BE49-F238E27FC236}">
                <a16:creationId xmlns:a16="http://schemas.microsoft.com/office/drawing/2014/main" id="{7A2CEDFF-B277-E726-DD5A-DE0926B7AB0B}"/>
              </a:ext>
            </a:extLst>
          </p:cNvPr>
          <p:cNvSpPr/>
          <p:nvPr/>
        </p:nvSpPr>
        <p:spPr>
          <a:xfrm>
            <a:off x="6095656" y="5270856"/>
            <a:ext cx="783772" cy="458787"/>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Rectangle 13">
            <a:extLst>
              <a:ext uri="{FF2B5EF4-FFF2-40B4-BE49-F238E27FC236}">
                <a16:creationId xmlns:a16="http://schemas.microsoft.com/office/drawing/2014/main" id="{8F86D36E-6CCF-BB42-31BA-82F48189F0CC}"/>
              </a:ext>
            </a:extLst>
          </p:cNvPr>
          <p:cNvSpPr/>
          <p:nvPr/>
        </p:nvSpPr>
        <p:spPr>
          <a:xfrm>
            <a:off x="7104287" y="5293656"/>
            <a:ext cx="783772" cy="458787"/>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6" name="Straight Connector 15">
            <a:extLst>
              <a:ext uri="{FF2B5EF4-FFF2-40B4-BE49-F238E27FC236}">
                <a16:creationId xmlns:a16="http://schemas.microsoft.com/office/drawing/2014/main" id="{6FE36509-62C7-1337-CBCA-E715E31B7464}"/>
              </a:ext>
            </a:extLst>
          </p:cNvPr>
          <p:cNvCxnSpPr>
            <a:cxnSpLocks/>
            <a:stCxn id="3" idx="2"/>
          </p:cNvCxnSpPr>
          <p:nvPr/>
        </p:nvCxnSpPr>
        <p:spPr>
          <a:xfrm flipH="1">
            <a:off x="5704109" y="3084966"/>
            <a:ext cx="391886" cy="341767"/>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EBA8A35-C414-E7F5-170E-1F51432F186E}"/>
              </a:ext>
            </a:extLst>
          </p:cNvPr>
          <p:cNvCxnSpPr>
            <a:cxnSpLocks/>
            <a:stCxn id="3" idx="2"/>
          </p:cNvCxnSpPr>
          <p:nvPr/>
        </p:nvCxnSpPr>
        <p:spPr>
          <a:xfrm>
            <a:off x="6095995" y="3084966"/>
            <a:ext cx="468091" cy="341767"/>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38302E18-1598-0C89-1A49-601E986DCA4B}"/>
              </a:ext>
            </a:extLst>
          </p:cNvPr>
          <p:cNvCxnSpPr>
            <a:cxnSpLocks/>
            <a:stCxn id="4" idx="2"/>
            <a:endCxn id="8" idx="0"/>
          </p:cNvCxnSpPr>
          <p:nvPr/>
        </p:nvCxnSpPr>
        <p:spPr>
          <a:xfrm flipH="1">
            <a:off x="5061852" y="3885520"/>
            <a:ext cx="391886" cy="355389"/>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E364A63-01A3-FEC0-68A7-320984155354}"/>
              </a:ext>
            </a:extLst>
          </p:cNvPr>
          <p:cNvCxnSpPr>
            <a:cxnSpLocks/>
            <a:stCxn id="8" idx="2"/>
            <a:endCxn id="11" idx="0"/>
          </p:cNvCxnSpPr>
          <p:nvPr/>
        </p:nvCxnSpPr>
        <p:spPr>
          <a:xfrm flipH="1">
            <a:off x="4517567" y="4699696"/>
            <a:ext cx="544285" cy="57116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8960AC1E-B3D8-E525-F654-587BCBD7EC9B}"/>
              </a:ext>
            </a:extLst>
          </p:cNvPr>
          <p:cNvCxnSpPr>
            <a:cxnSpLocks/>
            <a:stCxn id="5" idx="2"/>
            <a:endCxn id="10" idx="0"/>
          </p:cNvCxnSpPr>
          <p:nvPr/>
        </p:nvCxnSpPr>
        <p:spPr>
          <a:xfrm flipH="1">
            <a:off x="6095995" y="3885520"/>
            <a:ext cx="642269" cy="364687"/>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CA0B3161-5F11-3C5C-9285-3E870C387D35}"/>
              </a:ext>
            </a:extLst>
          </p:cNvPr>
          <p:cNvCxnSpPr>
            <a:cxnSpLocks/>
            <a:stCxn id="5" idx="2"/>
            <a:endCxn id="9" idx="0"/>
          </p:cNvCxnSpPr>
          <p:nvPr/>
        </p:nvCxnSpPr>
        <p:spPr>
          <a:xfrm>
            <a:off x="6738264" y="3885520"/>
            <a:ext cx="391886" cy="355389"/>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77E49317-066D-8965-5FB6-BF0F5A99298A}"/>
              </a:ext>
            </a:extLst>
          </p:cNvPr>
          <p:cNvCxnSpPr>
            <a:cxnSpLocks/>
            <a:stCxn id="8" idx="2"/>
            <a:endCxn id="12" idx="0"/>
          </p:cNvCxnSpPr>
          <p:nvPr/>
        </p:nvCxnSpPr>
        <p:spPr>
          <a:xfrm>
            <a:off x="5061852" y="4699696"/>
            <a:ext cx="464346" cy="59396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49229A6C-C708-075A-5A89-14F88F63318B}"/>
              </a:ext>
            </a:extLst>
          </p:cNvPr>
          <p:cNvCxnSpPr>
            <a:cxnSpLocks/>
            <a:stCxn id="9" idx="2"/>
            <a:endCxn id="14" idx="0"/>
          </p:cNvCxnSpPr>
          <p:nvPr/>
        </p:nvCxnSpPr>
        <p:spPr>
          <a:xfrm>
            <a:off x="7130150" y="4699696"/>
            <a:ext cx="366023" cy="59396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B48BFED6-6558-3796-F7AA-3B4B442A25B4}"/>
              </a:ext>
            </a:extLst>
          </p:cNvPr>
          <p:cNvCxnSpPr>
            <a:cxnSpLocks/>
            <a:stCxn id="9" idx="2"/>
            <a:endCxn id="13" idx="0"/>
          </p:cNvCxnSpPr>
          <p:nvPr/>
        </p:nvCxnSpPr>
        <p:spPr>
          <a:xfrm flipH="1">
            <a:off x="6487542" y="4699696"/>
            <a:ext cx="642608" cy="57116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6639DE7A-9136-EEAF-6963-F76D92414789}"/>
              </a:ext>
            </a:extLst>
          </p:cNvPr>
          <p:cNvSpPr/>
          <p:nvPr/>
        </p:nvSpPr>
        <p:spPr>
          <a:xfrm>
            <a:off x="6862988" y="2617091"/>
            <a:ext cx="5307671" cy="1323439"/>
          </a:xfrm>
          <a:prstGeom prst="rect">
            <a:avLst/>
          </a:prstGeom>
          <a:noFill/>
        </p:spPr>
        <p:txBody>
          <a:bodyPr wrap="none" lIns="91440" tIns="45720" rIns="91440" bIns="45720">
            <a:spAutoFit/>
          </a:bodyPr>
          <a:lstStyle/>
          <a:p>
            <a:pPr algn="ct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nodes in-between</a:t>
            </a:r>
          </a:p>
          <a:p>
            <a:pPr algn="ct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are each a “branch”</a:t>
            </a:r>
            <a:endPar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cxnSp>
        <p:nvCxnSpPr>
          <p:cNvPr id="30" name="Straight Arrow Connector 29">
            <a:extLst>
              <a:ext uri="{FF2B5EF4-FFF2-40B4-BE49-F238E27FC236}">
                <a16:creationId xmlns:a16="http://schemas.microsoft.com/office/drawing/2014/main" id="{05A6E13A-594F-6CA1-B5B4-C6E971FAEF28}"/>
              </a:ext>
            </a:extLst>
          </p:cNvPr>
          <p:cNvCxnSpPr>
            <a:cxnSpLocks/>
          </p:cNvCxnSpPr>
          <p:nvPr/>
        </p:nvCxnSpPr>
        <p:spPr>
          <a:xfrm flipH="1">
            <a:off x="5935343" y="2967946"/>
            <a:ext cx="1069148" cy="514870"/>
          </a:xfrm>
          <a:prstGeom prst="straightConnector1">
            <a:avLst/>
          </a:prstGeom>
          <a:ln w="635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9E773CED-DEBA-8993-812A-80744A6A9845}"/>
              </a:ext>
            </a:extLst>
          </p:cNvPr>
          <p:cNvCxnSpPr>
            <a:cxnSpLocks/>
            <a:endCxn id="5" idx="0"/>
          </p:cNvCxnSpPr>
          <p:nvPr/>
        </p:nvCxnSpPr>
        <p:spPr>
          <a:xfrm flipH="1">
            <a:off x="6738264" y="2960914"/>
            <a:ext cx="266227" cy="465819"/>
          </a:xfrm>
          <a:prstGeom prst="straightConnector1">
            <a:avLst/>
          </a:prstGeom>
          <a:ln w="635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D11D8AFD-55B4-16D1-6FE0-581CCD8F2D47}"/>
              </a:ext>
            </a:extLst>
          </p:cNvPr>
          <p:cNvCxnSpPr>
            <a:cxnSpLocks/>
          </p:cNvCxnSpPr>
          <p:nvPr/>
        </p:nvCxnSpPr>
        <p:spPr>
          <a:xfrm flipH="1">
            <a:off x="5526198" y="3860790"/>
            <a:ext cx="3258573" cy="325109"/>
          </a:xfrm>
          <a:prstGeom prst="straightConnector1">
            <a:avLst/>
          </a:prstGeom>
          <a:ln w="635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A69E060C-2342-66EC-C433-BC4590548EF8}"/>
              </a:ext>
            </a:extLst>
          </p:cNvPr>
          <p:cNvCxnSpPr>
            <a:cxnSpLocks/>
            <a:endCxn id="9" idx="3"/>
          </p:cNvCxnSpPr>
          <p:nvPr/>
        </p:nvCxnSpPr>
        <p:spPr>
          <a:xfrm flipH="1">
            <a:off x="7522036" y="3860790"/>
            <a:ext cx="1153878" cy="609513"/>
          </a:xfrm>
          <a:prstGeom prst="straightConnector1">
            <a:avLst/>
          </a:prstGeom>
          <a:ln w="63500">
            <a:solidFill>
              <a:srgbClr val="00B0F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35946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7E6AD-7329-FE82-B925-094EF878A19D}"/>
            </a:ext>
          </a:extLst>
        </p:cNvPr>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3C3F3952-9B1A-849D-F0A4-10CF3F38206B}"/>
              </a:ext>
            </a:extLst>
          </p:cNvPr>
          <p:cNvSpPr/>
          <p:nvPr/>
        </p:nvSpPr>
        <p:spPr>
          <a:xfrm>
            <a:off x="5236029" y="163286"/>
            <a:ext cx="2133600" cy="1001486"/>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Root Node</a:t>
            </a:r>
            <a:endParaRPr lang="en-IE" sz="2400" b="1" dirty="0"/>
          </a:p>
        </p:txBody>
      </p:sp>
      <p:sp>
        <p:nvSpPr>
          <p:cNvPr id="21" name="Rectangle: Rounded Corners 20">
            <a:extLst>
              <a:ext uri="{FF2B5EF4-FFF2-40B4-BE49-F238E27FC236}">
                <a16:creationId xmlns:a16="http://schemas.microsoft.com/office/drawing/2014/main" id="{17E71650-3A03-E9EE-F0D1-F2F468C153CE}"/>
              </a:ext>
            </a:extLst>
          </p:cNvPr>
          <p:cNvSpPr/>
          <p:nvPr/>
        </p:nvSpPr>
        <p:spPr>
          <a:xfrm>
            <a:off x="3102429" y="1730832"/>
            <a:ext cx="2133600" cy="1001486"/>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Branch Node</a:t>
            </a:r>
            <a:endParaRPr lang="en-IE" sz="2400" b="1" dirty="0"/>
          </a:p>
        </p:txBody>
      </p:sp>
      <p:sp>
        <p:nvSpPr>
          <p:cNvPr id="23" name="Rectangle: Rounded Corners 22">
            <a:extLst>
              <a:ext uri="{FF2B5EF4-FFF2-40B4-BE49-F238E27FC236}">
                <a16:creationId xmlns:a16="http://schemas.microsoft.com/office/drawing/2014/main" id="{DDD030C1-7694-460A-F9B3-B5710E56C917}"/>
              </a:ext>
            </a:extLst>
          </p:cNvPr>
          <p:cNvSpPr/>
          <p:nvPr/>
        </p:nvSpPr>
        <p:spPr>
          <a:xfrm>
            <a:off x="7478484" y="1774372"/>
            <a:ext cx="2133600" cy="1001486"/>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Branch Node</a:t>
            </a:r>
            <a:endParaRPr lang="en-IE" sz="2400" b="1" dirty="0"/>
          </a:p>
        </p:txBody>
      </p:sp>
      <p:sp>
        <p:nvSpPr>
          <p:cNvPr id="32" name="Rectangle: Rounded Corners 31">
            <a:extLst>
              <a:ext uri="{FF2B5EF4-FFF2-40B4-BE49-F238E27FC236}">
                <a16:creationId xmlns:a16="http://schemas.microsoft.com/office/drawing/2014/main" id="{5FA89305-7D08-9E9D-4082-0CC78701C368}"/>
              </a:ext>
            </a:extLst>
          </p:cNvPr>
          <p:cNvSpPr/>
          <p:nvPr/>
        </p:nvSpPr>
        <p:spPr>
          <a:xfrm>
            <a:off x="6444342" y="3733802"/>
            <a:ext cx="2133600" cy="100148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Leaf Node</a:t>
            </a:r>
            <a:endParaRPr lang="en-IE" sz="2400" b="1" dirty="0"/>
          </a:p>
        </p:txBody>
      </p:sp>
      <p:sp>
        <p:nvSpPr>
          <p:cNvPr id="33" name="Rectangle: Rounded Corners 32">
            <a:extLst>
              <a:ext uri="{FF2B5EF4-FFF2-40B4-BE49-F238E27FC236}">
                <a16:creationId xmlns:a16="http://schemas.microsoft.com/office/drawing/2014/main" id="{E2BB14CF-00FA-3B0A-51BD-9854B8C24E87}"/>
              </a:ext>
            </a:extLst>
          </p:cNvPr>
          <p:cNvSpPr/>
          <p:nvPr/>
        </p:nvSpPr>
        <p:spPr>
          <a:xfrm>
            <a:off x="8763001" y="3733799"/>
            <a:ext cx="2133600" cy="100148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Leaf Node</a:t>
            </a:r>
            <a:endParaRPr lang="en-IE" sz="2400" b="1" dirty="0"/>
          </a:p>
        </p:txBody>
      </p:sp>
      <p:sp>
        <p:nvSpPr>
          <p:cNvPr id="35" name="Rectangle: Rounded Corners 34">
            <a:extLst>
              <a:ext uri="{FF2B5EF4-FFF2-40B4-BE49-F238E27FC236}">
                <a16:creationId xmlns:a16="http://schemas.microsoft.com/office/drawing/2014/main" id="{5203FCD7-F49A-84DF-E0DF-3A7D0D09BBBE}"/>
              </a:ext>
            </a:extLst>
          </p:cNvPr>
          <p:cNvSpPr/>
          <p:nvPr/>
        </p:nvSpPr>
        <p:spPr>
          <a:xfrm>
            <a:off x="1611090" y="3733799"/>
            <a:ext cx="2133600" cy="1001486"/>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Branch Node</a:t>
            </a:r>
            <a:endParaRPr lang="en-IE" sz="2400" b="1" dirty="0"/>
          </a:p>
        </p:txBody>
      </p:sp>
      <p:sp>
        <p:nvSpPr>
          <p:cNvPr id="36" name="Rectangle: Rounded Corners 35">
            <a:extLst>
              <a:ext uri="{FF2B5EF4-FFF2-40B4-BE49-F238E27FC236}">
                <a16:creationId xmlns:a16="http://schemas.microsoft.com/office/drawing/2014/main" id="{5926F49F-3A63-55F1-6AB9-737E575B60AE}"/>
              </a:ext>
            </a:extLst>
          </p:cNvPr>
          <p:cNvSpPr/>
          <p:nvPr/>
        </p:nvSpPr>
        <p:spPr>
          <a:xfrm>
            <a:off x="4027716" y="3733799"/>
            <a:ext cx="2133600" cy="100148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Leaf Node</a:t>
            </a:r>
            <a:endParaRPr lang="en-IE" sz="2400" b="1" dirty="0"/>
          </a:p>
        </p:txBody>
      </p:sp>
      <p:sp>
        <p:nvSpPr>
          <p:cNvPr id="38" name="Rectangle: Rounded Corners 37">
            <a:extLst>
              <a:ext uri="{FF2B5EF4-FFF2-40B4-BE49-F238E27FC236}">
                <a16:creationId xmlns:a16="http://schemas.microsoft.com/office/drawing/2014/main" id="{4E7E1D70-824B-B21B-C764-3AE59320A3BF}"/>
              </a:ext>
            </a:extLst>
          </p:cNvPr>
          <p:cNvSpPr/>
          <p:nvPr/>
        </p:nvSpPr>
        <p:spPr>
          <a:xfrm>
            <a:off x="326575" y="5475513"/>
            <a:ext cx="2133600" cy="100148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Leaf Node</a:t>
            </a:r>
            <a:endParaRPr lang="en-IE" sz="2400" b="1" dirty="0"/>
          </a:p>
        </p:txBody>
      </p:sp>
      <p:sp>
        <p:nvSpPr>
          <p:cNvPr id="39" name="Rectangle: Rounded Corners 38">
            <a:extLst>
              <a:ext uri="{FF2B5EF4-FFF2-40B4-BE49-F238E27FC236}">
                <a16:creationId xmlns:a16="http://schemas.microsoft.com/office/drawing/2014/main" id="{4FEE3956-87ED-3371-33E0-C66EFDA91A74}"/>
              </a:ext>
            </a:extLst>
          </p:cNvPr>
          <p:cNvSpPr/>
          <p:nvPr/>
        </p:nvSpPr>
        <p:spPr>
          <a:xfrm>
            <a:off x="2857505" y="5475510"/>
            <a:ext cx="2133600" cy="100148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Leaf Node</a:t>
            </a:r>
            <a:endParaRPr lang="en-IE" sz="2400" b="1" dirty="0"/>
          </a:p>
        </p:txBody>
      </p:sp>
      <p:cxnSp>
        <p:nvCxnSpPr>
          <p:cNvPr id="43" name="Straight Arrow Connector 42">
            <a:extLst>
              <a:ext uri="{FF2B5EF4-FFF2-40B4-BE49-F238E27FC236}">
                <a16:creationId xmlns:a16="http://schemas.microsoft.com/office/drawing/2014/main" id="{9B6D0691-F415-0174-223D-0CD7987A079C}"/>
              </a:ext>
            </a:extLst>
          </p:cNvPr>
          <p:cNvCxnSpPr>
            <a:stCxn id="20" idx="2"/>
            <a:endCxn id="21" idx="0"/>
          </p:cNvCxnSpPr>
          <p:nvPr/>
        </p:nvCxnSpPr>
        <p:spPr>
          <a:xfrm flipH="1">
            <a:off x="4169229" y="1164772"/>
            <a:ext cx="2133600" cy="56606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7F7780F1-C4CE-0D0D-45C9-36A63D5A89EA}"/>
              </a:ext>
            </a:extLst>
          </p:cNvPr>
          <p:cNvCxnSpPr>
            <a:cxnSpLocks/>
            <a:stCxn id="20" idx="2"/>
            <a:endCxn id="23" idx="0"/>
          </p:cNvCxnSpPr>
          <p:nvPr/>
        </p:nvCxnSpPr>
        <p:spPr>
          <a:xfrm>
            <a:off x="6302829" y="1164772"/>
            <a:ext cx="2242455" cy="60960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3CCBFB7C-87ED-AAB6-4B81-A134E81449FF}"/>
              </a:ext>
            </a:extLst>
          </p:cNvPr>
          <p:cNvCxnSpPr>
            <a:cxnSpLocks/>
            <a:stCxn id="21" idx="2"/>
            <a:endCxn id="35" idx="0"/>
          </p:cNvCxnSpPr>
          <p:nvPr/>
        </p:nvCxnSpPr>
        <p:spPr>
          <a:xfrm flipH="1">
            <a:off x="2677890" y="2732318"/>
            <a:ext cx="1491339" cy="100148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EAC9BBC3-4E0A-EC4C-EBFC-8C6FC179C6D8}"/>
              </a:ext>
            </a:extLst>
          </p:cNvPr>
          <p:cNvCxnSpPr>
            <a:cxnSpLocks/>
            <a:stCxn id="21" idx="2"/>
            <a:endCxn id="36" idx="0"/>
          </p:cNvCxnSpPr>
          <p:nvPr/>
        </p:nvCxnSpPr>
        <p:spPr>
          <a:xfrm>
            <a:off x="4169229" y="2732318"/>
            <a:ext cx="925287" cy="100148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E7AEF35C-BF57-C8E2-184F-EA5B7E68E3FE}"/>
              </a:ext>
            </a:extLst>
          </p:cNvPr>
          <p:cNvCxnSpPr>
            <a:cxnSpLocks/>
            <a:stCxn id="23" idx="2"/>
            <a:endCxn id="32" idx="0"/>
          </p:cNvCxnSpPr>
          <p:nvPr/>
        </p:nvCxnSpPr>
        <p:spPr>
          <a:xfrm flipH="1">
            <a:off x="7511142" y="2775858"/>
            <a:ext cx="1034142" cy="95794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7A07287B-C3B8-C914-D505-B2E13966921D}"/>
              </a:ext>
            </a:extLst>
          </p:cNvPr>
          <p:cNvCxnSpPr>
            <a:cxnSpLocks/>
            <a:stCxn id="23" idx="2"/>
            <a:endCxn id="33" idx="0"/>
          </p:cNvCxnSpPr>
          <p:nvPr/>
        </p:nvCxnSpPr>
        <p:spPr>
          <a:xfrm>
            <a:off x="8545284" y="2775858"/>
            <a:ext cx="1284517" cy="95794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19BECF2F-BD94-4FC5-BF04-FC0387229203}"/>
              </a:ext>
            </a:extLst>
          </p:cNvPr>
          <p:cNvCxnSpPr>
            <a:cxnSpLocks/>
            <a:stCxn id="35" idx="2"/>
            <a:endCxn id="39" idx="0"/>
          </p:cNvCxnSpPr>
          <p:nvPr/>
        </p:nvCxnSpPr>
        <p:spPr>
          <a:xfrm>
            <a:off x="2677890" y="4735285"/>
            <a:ext cx="1246415" cy="74022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59737E49-6177-AB1F-8A18-80B67603B847}"/>
              </a:ext>
            </a:extLst>
          </p:cNvPr>
          <p:cNvCxnSpPr>
            <a:cxnSpLocks/>
            <a:stCxn id="35" idx="2"/>
            <a:endCxn id="38" idx="0"/>
          </p:cNvCxnSpPr>
          <p:nvPr/>
        </p:nvCxnSpPr>
        <p:spPr>
          <a:xfrm flipH="1">
            <a:off x="1393375" y="4735285"/>
            <a:ext cx="1284515" cy="74022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55350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90B5C-9AD9-48B2-06A9-2B572108B2B0}"/>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07868F90-E514-4440-49F4-57DBF0553C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51AF77F-A93A-EBAA-6EDB-BE8779959DF8}"/>
              </a:ext>
            </a:extLst>
          </p:cNvPr>
          <p:cNvSpPr>
            <a:spLocks noGrp="1"/>
          </p:cNvSpPr>
          <p:nvPr>
            <p:ph type="title"/>
          </p:nvPr>
        </p:nvSpPr>
        <p:spPr/>
        <p:txBody>
          <a:bodyPr/>
          <a:lstStyle/>
          <a:p>
            <a:r>
              <a:rPr lang="en-IE" dirty="0"/>
              <a:t>Expert Systems</a:t>
            </a:r>
          </a:p>
        </p:txBody>
      </p:sp>
      <p:sp>
        <p:nvSpPr>
          <p:cNvPr id="3" name="Content Placeholder 2">
            <a:extLst>
              <a:ext uri="{FF2B5EF4-FFF2-40B4-BE49-F238E27FC236}">
                <a16:creationId xmlns:a16="http://schemas.microsoft.com/office/drawing/2014/main" id="{6BDC110D-0753-E5EA-E694-3A0822079608}"/>
              </a:ext>
            </a:extLst>
          </p:cNvPr>
          <p:cNvSpPr>
            <a:spLocks noGrp="1"/>
          </p:cNvSpPr>
          <p:nvPr>
            <p:ph idx="1"/>
          </p:nvPr>
        </p:nvSpPr>
        <p:spPr>
          <a:xfrm>
            <a:off x="838200" y="1825625"/>
            <a:ext cx="10515600" cy="4667250"/>
          </a:xfrm>
        </p:spPr>
        <p:txBody>
          <a:bodyPr>
            <a:normAutofit/>
          </a:bodyPr>
          <a:lstStyle/>
          <a:p>
            <a:pPr marL="0" indent="0">
              <a:buNone/>
            </a:pPr>
            <a:endParaRPr lang="en-US" sz="4400" dirty="0"/>
          </a:p>
          <a:p>
            <a:r>
              <a:rPr lang="en-US" sz="4400" dirty="0"/>
              <a:t>So what has this got to do with anything?</a:t>
            </a:r>
          </a:p>
        </p:txBody>
      </p:sp>
    </p:spTree>
    <p:extLst>
      <p:ext uri="{BB962C8B-B14F-4D97-AF65-F5344CB8AC3E}">
        <p14:creationId xmlns:p14="http://schemas.microsoft.com/office/powerpoint/2010/main" val="21397568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4C12A-0351-B9AE-17D9-C62239A09A0B}"/>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CF4E11EC-89B5-8C9A-8C98-6255A97360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D7A981A-E4DD-A5A1-9E43-3A823D27A3E3}"/>
              </a:ext>
            </a:extLst>
          </p:cNvPr>
          <p:cNvSpPr>
            <a:spLocks noGrp="1"/>
          </p:cNvSpPr>
          <p:nvPr>
            <p:ph type="title"/>
          </p:nvPr>
        </p:nvSpPr>
        <p:spPr/>
        <p:txBody>
          <a:bodyPr/>
          <a:lstStyle/>
          <a:p>
            <a:r>
              <a:rPr lang="en-IE" dirty="0"/>
              <a:t>Expert Systems</a:t>
            </a:r>
          </a:p>
        </p:txBody>
      </p:sp>
      <p:sp>
        <p:nvSpPr>
          <p:cNvPr id="3" name="Content Placeholder 2">
            <a:extLst>
              <a:ext uri="{FF2B5EF4-FFF2-40B4-BE49-F238E27FC236}">
                <a16:creationId xmlns:a16="http://schemas.microsoft.com/office/drawing/2014/main" id="{42787A3B-E7DF-49C3-F9D0-200759B1D2D9}"/>
              </a:ext>
            </a:extLst>
          </p:cNvPr>
          <p:cNvSpPr>
            <a:spLocks noGrp="1"/>
          </p:cNvSpPr>
          <p:nvPr>
            <p:ph idx="1"/>
          </p:nvPr>
        </p:nvSpPr>
        <p:spPr>
          <a:xfrm>
            <a:off x="838200" y="1825625"/>
            <a:ext cx="10515600" cy="4667250"/>
          </a:xfrm>
        </p:spPr>
        <p:txBody>
          <a:bodyPr>
            <a:normAutofit/>
          </a:bodyPr>
          <a:lstStyle/>
          <a:p>
            <a:pPr marL="0" indent="0">
              <a:buNone/>
            </a:pPr>
            <a:endParaRPr lang="en-US" sz="4400" dirty="0"/>
          </a:p>
          <a:p>
            <a:r>
              <a:rPr lang="en-US" sz="4400" dirty="0"/>
              <a:t>So what has this got to do with anything?</a:t>
            </a:r>
          </a:p>
          <a:p>
            <a:endParaRPr lang="en-US" sz="4400" dirty="0"/>
          </a:p>
          <a:p>
            <a:r>
              <a:rPr lang="en-US" sz="4400" dirty="0"/>
              <a:t>Let’s look at an example of a game:</a:t>
            </a:r>
          </a:p>
        </p:txBody>
      </p:sp>
    </p:spTree>
    <p:extLst>
      <p:ext uri="{BB962C8B-B14F-4D97-AF65-F5344CB8AC3E}">
        <p14:creationId xmlns:p14="http://schemas.microsoft.com/office/powerpoint/2010/main" val="3781144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F7EAD-9D1E-A0ED-F16E-A20ED84F6093}"/>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DD2060F0-B631-4130-5E05-E409EC30B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ECDBD55-DF15-50FE-4426-F2FC6BC23CB9}"/>
              </a:ext>
            </a:extLst>
          </p:cNvPr>
          <p:cNvSpPr>
            <a:spLocks noGrp="1"/>
          </p:cNvSpPr>
          <p:nvPr>
            <p:ph type="title"/>
          </p:nvPr>
        </p:nvSpPr>
        <p:spPr/>
        <p:txBody>
          <a:bodyPr/>
          <a:lstStyle/>
          <a:p>
            <a:r>
              <a:rPr lang="en-IE" dirty="0"/>
              <a:t>Expert Systems</a:t>
            </a:r>
          </a:p>
        </p:txBody>
      </p:sp>
      <p:sp>
        <p:nvSpPr>
          <p:cNvPr id="3" name="Content Placeholder 2">
            <a:extLst>
              <a:ext uri="{FF2B5EF4-FFF2-40B4-BE49-F238E27FC236}">
                <a16:creationId xmlns:a16="http://schemas.microsoft.com/office/drawing/2014/main" id="{2991660D-F8BE-33A6-8476-70B8B9C410E4}"/>
              </a:ext>
            </a:extLst>
          </p:cNvPr>
          <p:cNvSpPr>
            <a:spLocks noGrp="1"/>
          </p:cNvSpPr>
          <p:nvPr>
            <p:ph idx="1"/>
          </p:nvPr>
        </p:nvSpPr>
        <p:spPr>
          <a:xfrm>
            <a:off x="838200" y="1825625"/>
            <a:ext cx="10515600" cy="4667250"/>
          </a:xfrm>
        </p:spPr>
        <p:txBody>
          <a:bodyPr>
            <a:normAutofit/>
          </a:bodyPr>
          <a:lstStyle/>
          <a:p>
            <a:pPr marL="0" indent="0">
              <a:buNone/>
            </a:pPr>
            <a:endParaRPr lang="en-US" sz="4400" dirty="0"/>
          </a:p>
          <a:p>
            <a:r>
              <a:rPr lang="en-US" sz="4400" dirty="0" err="1"/>
              <a:t>Xs</a:t>
            </a:r>
            <a:r>
              <a:rPr lang="en-US" sz="4400" dirty="0"/>
              <a:t> and </a:t>
            </a:r>
            <a:r>
              <a:rPr lang="en-US" sz="4400" dirty="0" err="1"/>
              <a:t>Os</a:t>
            </a:r>
            <a:r>
              <a:rPr lang="en-US" sz="4400" dirty="0"/>
              <a:t> </a:t>
            </a:r>
          </a:p>
          <a:p>
            <a:r>
              <a:rPr lang="en-US" sz="4400" dirty="0"/>
              <a:t>Tic-Tac-Toe </a:t>
            </a:r>
          </a:p>
          <a:p>
            <a:r>
              <a:rPr lang="en-US" sz="4400" dirty="0"/>
              <a:t>Noughts and Crosses</a:t>
            </a:r>
          </a:p>
        </p:txBody>
      </p:sp>
      <p:pic>
        <p:nvPicPr>
          <p:cNvPr id="2052" name="Picture 4" descr="Tic Tac Toe Vector Art, Icons, and Graphics for Free Download">
            <a:extLst>
              <a:ext uri="{FF2B5EF4-FFF2-40B4-BE49-F238E27FC236}">
                <a16:creationId xmlns:a16="http://schemas.microsoft.com/office/drawing/2014/main" id="{E6B0A1D2-3A61-45C8-B4AB-6B920540D9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6120" y="2057400"/>
            <a:ext cx="3630930" cy="3630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619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15A94-56BB-C3BE-3724-D074EE8C9FE4}"/>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685A1EC5-C121-CE67-5190-A4F450C9F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3BFB83B-FCC9-8AE1-C7C0-341F64A3A4F0}"/>
              </a:ext>
            </a:extLst>
          </p:cNvPr>
          <p:cNvSpPr>
            <a:spLocks noGrp="1"/>
          </p:cNvSpPr>
          <p:nvPr>
            <p:ph type="title"/>
          </p:nvPr>
        </p:nvSpPr>
        <p:spPr/>
        <p:txBody>
          <a:bodyPr/>
          <a:lstStyle/>
          <a:p>
            <a:r>
              <a:rPr lang="en-IE" dirty="0"/>
              <a:t>Expert Systems</a:t>
            </a:r>
          </a:p>
        </p:txBody>
      </p:sp>
      <p:sp>
        <p:nvSpPr>
          <p:cNvPr id="3" name="Content Placeholder 2">
            <a:extLst>
              <a:ext uri="{FF2B5EF4-FFF2-40B4-BE49-F238E27FC236}">
                <a16:creationId xmlns:a16="http://schemas.microsoft.com/office/drawing/2014/main" id="{3A016C13-58B3-14D2-E469-770FA0C62F29}"/>
              </a:ext>
            </a:extLst>
          </p:cNvPr>
          <p:cNvSpPr>
            <a:spLocks noGrp="1"/>
          </p:cNvSpPr>
          <p:nvPr>
            <p:ph idx="1"/>
          </p:nvPr>
        </p:nvSpPr>
        <p:spPr>
          <a:xfrm>
            <a:off x="838200" y="1825625"/>
            <a:ext cx="10515600" cy="4667250"/>
          </a:xfrm>
        </p:spPr>
        <p:txBody>
          <a:bodyPr>
            <a:normAutofit/>
          </a:bodyPr>
          <a:lstStyle/>
          <a:p>
            <a:pPr marL="0" indent="0">
              <a:buNone/>
            </a:pPr>
            <a:endParaRPr lang="en-US" sz="4400" dirty="0"/>
          </a:p>
          <a:p>
            <a:r>
              <a:rPr lang="en-US" sz="4400" dirty="0"/>
              <a:t>We know we can program a computer to play this game, but how does it work?</a:t>
            </a:r>
          </a:p>
        </p:txBody>
      </p:sp>
    </p:spTree>
    <p:extLst>
      <p:ext uri="{BB962C8B-B14F-4D97-AF65-F5344CB8AC3E}">
        <p14:creationId xmlns:p14="http://schemas.microsoft.com/office/powerpoint/2010/main" val="27546850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36D08-4F93-7EF2-813E-56E3C9D51DDF}"/>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7CB5DADC-A59B-69B0-4F05-9DB21CBD5B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AE0727E-5C34-E715-7062-A11B2DCBBB10}"/>
              </a:ext>
            </a:extLst>
          </p:cNvPr>
          <p:cNvSpPr>
            <a:spLocks noGrp="1"/>
          </p:cNvSpPr>
          <p:nvPr>
            <p:ph type="title"/>
          </p:nvPr>
        </p:nvSpPr>
        <p:spPr/>
        <p:txBody>
          <a:bodyPr/>
          <a:lstStyle/>
          <a:p>
            <a:r>
              <a:rPr lang="en-IE" dirty="0"/>
              <a:t>Expert Systems</a:t>
            </a:r>
          </a:p>
        </p:txBody>
      </p:sp>
      <p:pic>
        <p:nvPicPr>
          <p:cNvPr id="3074" name="Picture 2">
            <a:extLst>
              <a:ext uri="{FF2B5EF4-FFF2-40B4-BE49-F238E27FC236}">
                <a16:creationId xmlns:a16="http://schemas.microsoft.com/office/drawing/2014/main" id="{AF81617E-CBB3-3239-EC0F-E12D2E22A6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7812" y="2008413"/>
            <a:ext cx="4016375" cy="401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5720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F742B-F2EA-72ED-A159-AA3159C27E7A}"/>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D84AABAF-959C-4212-63CA-910A90ABA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432A74E-2A26-8094-CF6B-5262BFE79C6D}"/>
              </a:ext>
            </a:extLst>
          </p:cNvPr>
          <p:cNvSpPr>
            <a:spLocks noGrp="1"/>
          </p:cNvSpPr>
          <p:nvPr>
            <p:ph type="title"/>
          </p:nvPr>
        </p:nvSpPr>
        <p:spPr/>
        <p:txBody>
          <a:bodyPr/>
          <a:lstStyle/>
          <a:p>
            <a:r>
              <a:rPr lang="en-IE" dirty="0"/>
              <a:t>Expert Systems</a:t>
            </a:r>
          </a:p>
        </p:txBody>
      </p:sp>
      <p:sp>
        <p:nvSpPr>
          <p:cNvPr id="3" name="Content Placeholder 2">
            <a:extLst>
              <a:ext uri="{FF2B5EF4-FFF2-40B4-BE49-F238E27FC236}">
                <a16:creationId xmlns:a16="http://schemas.microsoft.com/office/drawing/2014/main" id="{28F48E76-E12A-7BBB-B59D-180C6AF316E1}"/>
              </a:ext>
            </a:extLst>
          </p:cNvPr>
          <p:cNvSpPr>
            <a:spLocks noGrp="1"/>
          </p:cNvSpPr>
          <p:nvPr>
            <p:ph idx="1"/>
          </p:nvPr>
        </p:nvSpPr>
        <p:spPr>
          <a:xfrm>
            <a:off x="838200" y="1825625"/>
            <a:ext cx="10515600" cy="4667250"/>
          </a:xfrm>
        </p:spPr>
        <p:txBody>
          <a:bodyPr>
            <a:normAutofit/>
          </a:bodyPr>
          <a:lstStyle/>
          <a:p>
            <a:r>
              <a:rPr lang="en-US" sz="4400" dirty="0"/>
              <a:t>We know the starting state of the game, and then all of the possible first moves:</a:t>
            </a:r>
          </a:p>
        </p:txBody>
      </p:sp>
      <p:graphicFrame>
        <p:nvGraphicFramePr>
          <p:cNvPr id="4" name="Table 3">
            <a:extLst>
              <a:ext uri="{FF2B5EF4-FFF2-40B4-BE49-F238E27FC236}">
                <a16:creationId xmlns:a16="http://schemas.microsoft.com/office/drawing/2014/main" id="{2F59FA1D-2AA0-0166-C8FF-DF69FE457666}"/>
              </a:ext>
            </a:extLst>
          </p:cNvPr>
          <p:cNvGraphicFramePr>
            <a:graphicFrameLocks noGrp="1"/>
          </p:cNvGraphicFramePr>
          <p:nvPr>
            <p:extLst>
              <p:ext uri="{D42A27DB-BD31-4B8C-83A1-F6EECF244321}">
                <p14:modId xmlns:p14="http://schemas.microsoft.com/office/powerpoint/2010/main" val="3483799854"/>
              </p:ext>
            </p:extLst>
          </p:nvPr>
        </p:nvGraphicFramePr>
        <p:xfrm>
          <a:off x="1574798" y="4081058"/>
          <a:ext cx="1048659" cy="1112520"/>
        </p:xfrm>
        <a:graphic>
          <a:graphicData uri="http://schemas.openxmlformats.org/drawingml/2006/table">
            <a:tbl>
              <a:tblPr firstRow="1" bandRow="1">
                <a:tableStyleId>{5940675A-B579-460E-94D1-54222C63F5DA}</a:tableStyleId>
              </a:tblPr>
              <a:tblGrid>
                <a:gridCol w="349553">
                  <a:extLst>
                    <a:ext uri="{9D8B030D-6E8A-4147-A177-3AD203B41FA5}">
                      <a16:colId xmlns:a16="http://schemas.microsoft.com/office/drawing/2014/main" val="1616143729"/>
                    </a:ext>
                  </a:extLst>
                </a:gridCol>
                <a:gridCol w="349553">
                  <a:extLst>
                    <a:ext uri="{9D8B030D-6E8A-4147-A177-3AD203B41FA5}">
                      <a16:colId xmlns:a16="http://schemas.microsoft.com/office/drawing/2014/main" val="3597074875"/>
                    </a:ext>
                  </a:extLst>
                </a:gridCol>
                <a:gridCol w="349553">
                  <a:extLst>
                    <a:ext uri="{9D8B030D-6E8A-4147-A177-3AD203B41FA5}">
                      <a16:colId xmlns:a16="http://schemas.microsoft.com/office/drawing/2014/main" val="3700401930"/>
                    </a:ext>
                  </a:extLst>
                </a:gridCol>
              </a:tblGrid>
              <a:tr h="370840">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1022500474"/>
                  </a:ext>
                </a:extLst>
              </a:tr>
              <a:tr h="370840">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3895073279"/>
                  </a:ext>
                </a:extLst>
              </a:tr>
              <a:tr h="370840">
                <a:tc>
                  <a:txBody>
                    <a:bodyPr/>
                    <a:lstStyle/>
                    <a:p>
                      <a:endParaRPr lang="en-IE"/>
                    </a:p>
                  </a:txBody>
                  <a:tcPr/>
                </a:tc>
                <a:tc>
                  <a:txBody>
                    <a:bodyPr/>
                    <a:lstStyle/>
                    <a:p>
                      <a:endParaRPr lang="en-IE"/>
                    </a:p>
                  </a:txBody>
                  <a:tcPr/>
                </a:tc>
                <a:tc>
                  <a:txBody>
                    <a:bodyPr/>
                    <a:lstStyle/>
                    <a:p>
                      <a:endParaRPr lang="en-IE" dirty="0"/>
                    </a:p>
                  </a:txBody>
                  <a:tcPr/>
                </a:tc>
                <a:extLst>
                  <a:ext uri="{0D108BD9-81ED-4DB2-BD59-A6C34878D82A}">
                    <a16:rowId xmlns:a16="http://schemas.microsoft.com/office/drawing/2014/main" val="3718750030"/>
                  </a:ext>
                </a:extLst>
              </a:tr>
            </a:tbl>
          </a:graphicData>
        </a:graphic>
      </p:graphicFrame>
      <p:graphicFrame>
        <p:nvGraphicFramePr>
          <p:cNvPr id="5" name="Table 4">
            <a:extLst>
              <a:ext uri="{FF2B5EF4-FFF2-40B4-BE49-F238E27FC236}">
                <a16:creationId xmlns:a16="http://schemas.microsoft.com/office/drawing/2014/main" id="{0E82D858-430F-8708-6908-AB47ADB3DA05}"/>
              </a:ext>
            </a:extLst>
          </p:cNvPr>
          <p:cNvGraphicFramePr>
            <a:graphicFrameLocks noGrp="1"/>
          </p:cNvGraphicFramePr>
          <p:nvPr>
            <p:extLst>
              <p:ext uri="{D42A27DB-BD31-4B8C-83A1-F6EECF244321}">
                <p14:modId xmlns:p14="http://schemas.microsoft.com/office/powerpoint/2010/main" val="1541539210"/>
              </p:ext>
            </p:extLst>
          </p:nvPr>
        </p:nvGraphicFramePr>
        <p:xfrm>
          <a:off x="3915227" y="3569426"/>
          <a:ext cx="1048659" cy="1112520"/>
        </p:xfrm>
        <a:graphic>
          <a:graphicData uri="http://schemas.openxmlformats.org/drawingml/2006/table">
            <a:tbl>
              <a:tblPr firstRow="1" bandRow="1">
                <a:tableStyleId>{5940675A-B579-460E-94D1-54222C63F5DA}</a:tableStyleId>
              </a:tblPr>
              <a:tblGrid>
                <a:gridCol w="349553">
                  <a:extLst>
                    <a:ext uri="{9D8B030D-6E8A-4147-A177-3AD203B41FA5}">
                      <a16:colId xmlns:a16="http://schemas.microsoft.com/office/drawing/2014/main" val="1616143729"/>
                    </a:ext>
                  </a:extLst>
                </a:gridCol>
                <a:gridCol w="349553">
                  <a:extLst>
                    <a:ext uri="{9D8B030D-6E8A-4147-A177-3AD203B41FA5}">
                      <a16:colId xmlns:a16="http://schemas.microsoft.com/office/drawing/2014/main" val="3597074875"/>
                    </a:ext>
                  </a:extLst>
                </a:gridCol>
                <a:gridCol w="349553">
                  <a:extLst>
                    <a:ext uri="{9D8B030D-6E8A-4147-A177-3AD203B41FA5}">
                      <a16:colId xmlns:a16="http://schemas.microsoft.com/office/drawing/2014/main" val="3700401930"/>
                    </a:ext>
                  </a:extLst>
                </a:gridCol>
              </a:tblGrid>
              <a:tr h="370840">
                <a:tc>
                  <a:txBody>
                    <a:bodyPr/>
                    <a:lstStyle/>
                    <a:p>
                      <a:r>
                        <a:rPr lang="en-US" sz="1800" b="1" dirty="0"/>
                        <a:t>X</a:t>
                      </a:r>
                      <a:endParaRPr lang="en-IE" b="1" dirty="0"/>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1022500474"/>
                  </a:ext>
                </a:extLst>
              </a:tr>
              <a:tr h="370840">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3895073279"/>
                  </a:ext>
                </a:extLst>
              </a:tr>
              <a:tr h="370840">
                <a:tc>
                  <a:txBody>
                    <a:bodyPr/>
                    <a:lstStyle/>
                    <a:p>
                      <a:endParaRPr lang="en-IE"/>
                    </a:p>
                  </a:txBody>
                  <a:tcPr/>
                </a:tc>
                <a:tc>
                  <a:txBody>
                    <a:bodyPr/>
                    <a:lstStyle/>
                    <a:p>
                      <a:endParaRPr lang="en-IE"/>
                    </a:p>
                  </a:txBody>
                  <a:tcPr/>
                </a:tc>
                <a:tc>
                  <a:txBody>
                    <a:bodyPr/>
                    <a:lstStyle/>
                    <a:p>
                      <a:endParaRPr lang="en-IE" dirty="0"/>
                    </a:p>
                  </a:txBody>
                  <a:tcPr/>
                </a:tc>
                <a:extLst>
                  <a:ext uri="{0D108BD9-81ED-4DB2-BD59-A6C34878D82A}">
                    <a16:rowId xmlns:a16="http://schemas.microsoft.com/office/drawing/2014/main" val="3718750030"/>
                  </a:ext>
                </a:extLst>
              </a:tr>
            </a:tbl>
          </a:graphicData>
        </a:graphic>
      </p:graphicFrame>
      <p:graphicFrame>
        <p:nvGraphicFramePr>
          <p:cNvPr id="6" name="Table 5">
            <a:extLst>
              <a:ext uri="{FF2B5EF4-FFF2-40B4-BE49-F238E27FC236}">
                <a16:creationId xmlns:a16="http://schemas.microsoft.com/office/drawing/2014/main" id="{B3F8A15B-9FED-583B-3B4A-27C8E1365FAC}"/>
              </a:ext>
            </a:extLst>
          </p:cNvPr>
          <p:cNvGraphicFramePr>
            <a:graphicFrameLocks noGrp="1"/>
          </p:cNvGraphicFramePr>
          <p:nvPr>
            <p:extLst>
              <p:ext uri="{D42A27DB-BD31-4B8C-83A1-F6EECF244321}">
                <p14:modId xmlns:p14="http://schemas.microsoft.com/office/powerpoint/2010/main" val="2440173250"/>
              </p:ext>
            </p:extLst>
          </p:nvPr>
        </p:nvGraphicFramePr>
        <p:xfrm>
          <a:off x="5493655" y="3569426"/>
          <a:ext cx="1064549" cy="1112520"/>
        </p:xfrm>
        <a:graphic>
          <a:graphicData uri="http://schemas.openxmlformats.org/drawingml/2006/table">
            <a:tbl>
              <a:tblPr firstRow="1" bandRow="1">
                <a:tableStyleId>{5940675A-B579-460E-94D1-54222C63F5DA}</a:tableStyleId>
              </a:tblPr>
              <a:tblGrid>
                <a:gridCol w="365443">
                  <a:extLst>
                    <a:ext uri="{9D8B030D-6E8A-4147-A177-3AD203B41FA5}">
                      <a16:colId xmlns:a16="http://schemas.microsoft.com/office/drawing/2014/main" val="1616143729"/>
                    </a:ext>
                  </a:extLst>
                </a:gridCol>
                <a:gridCol w="349553">
                  <a:extLst>
                    <a:ext uri="{9D8B030D-6E8A-4147-A177-3AD203B41FA5}">
                      <a16:colId xmlns:a16="http://schemas.microsoft.com/office/drawing/2014/main" val="3597074875"/>
                    </a:ext>
                  </a:extLst>
                </a:gridCol>
                <a:gridCol w="349553">
                  <a:extLst>
                    <a:ext uri="{9D8B030D-6E8A-4147-A177-3AD203B41FA5}">
                      <a16:colId xmlns:a16="http://schemas.microsoft.com/office/drawing/2014/main" val="3700401930"/>
                    </a:ext>
                  </a:extLst>
                </a:gridCol>
              </a:tblGrid>
              <a:tr h="370840">
                <a:tc>
                  <a:txBody>
                    <a:bodyPr/>
                    <a:lstStyle/>
                    <a:p>
                      <a:endParaRPr lang="en-IE" b="1" dirty="0"/>
                    </a:p>
                  </a:txBody>
                  <a:tcPr/>
                </a:tc>
                <a:tc>
                  <a:txBody>
                    <a:bodyPr/>
                    <a:lstStyle/>
                    <a:p>
                      <a:r>
                        <a:rPr lang="en-US" sz="1800" b="1" dirty="0"/>
                        <a:t>X</a:t>
                      </a:r>
                      <a:endParaRPr lang="en-IE" dirty="0"/>
                    </a:p>
                  </a:txBody>
                  <a:tcPr/>
                </a:tc>
                <a:tc>
                  <a:txBody>
                    <a:bodyPr/>
                    <a:lstStyle/>
                    <a:p>
                      <a:endParaRPr lang="en-IE"/>
                    </a:p>
                  </a:txBody>
                  <a:tcPr/>
                </a:tc>
                <a:extLst>
                  <a:ext uri="{0D108BD9-81ED-4DB2-BD59-A6C34878D82A}">
                    <a16:rowId xmlns:a16="http://schemas.microsoft.com/office/drawing/2014/main" val="1022500474"/>
                  </a:ext>
                </a:extLst>
              </a:tr>
              <a:tr h="370840">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3895073279"/>
                  </a:ext>
                </a:extLst>
              </a:tr>
              <a:tr h="370840">
                <a:tc>
                  <a:txBody>
                    <a:bodyPr/>
                    <a:lstStyle/>
                    <a:p>
                      <a:endParaRPr lang="en-IE"/>
                    </a:p>
                  </a:txBody>
                  <a:tcPr/>
                </a:tc>
                <a:tc>
                  <a:txBody>
                    <a:bodyPr/>
                    <a:lstStyle/>
                    <a:p>
                      <a:endParaRPr lang="en-IE"/>
                    </a:p>
                  </a:txBody>
                  <a:tcPr/>
                </a:tc>
                <a:tc>
                  <a:txBody>
                    <a:bodyPr/>
                    <a:lstStyle/>
                    <a:p>
                      <a:endParaRPr lang="en-IE" dirty="0"/>
                    </a:p>
                  </a:txBody>
                  <a:tcPr/>
                </a:tc>
                <a:extLst>
                  <a:ext uri="{0D108BD9-81ED-4DB2-BD59-A6C34878D82A}">
                    <a16:rowId xmlns:a16="http://schemas.microsoft.com/office/drawing/2014/main" val="3718750030"/>
                  </a:ext>
                </a:extLst>
              </a:tr>
            </a:tbl>
          </a:graphicData>
        </a:graphic>
      </p:graphicFrame>
      <p:graphicFrame>
        <p:nvGraphicFramePr>
          <p:cNvPr id="8" name="Table 7">
            <a:extLst>
              <a:ext uri="{FF2B5EF4-FFF2-40B4-BE49-F238E27FC236}">
                <a16:creationId xmlns:a16="http://schemas.microsoft.com/office/drawing/2014/main" id="{084219B4-CCB5-3FB7-39E2-4F1A64ECCD71}"/>
              </a:ext>
            </a:extLst>
          </p:cNvPr>
          <p:cNvGraphicFramePr>
            <a:graphicFrameLocks noGrp="1"/>
          </p:cNvGraphicFramePr>
          <p:nvPr>
            <p:extLst>
              <p:ext uri="{D42A27DB-BD31-4B8C-83A1-F6EECF244321}">
                <p14:modId xmlns:p14="http://schemas.microsoft.com/office/powerpoint/2010/main" val="1544686191"/>
              </p:ext>
            </p:extLst>
          </p:nvPr>
        </p:nvGraphicFramePr>
        <p:xfrm>
          <a:off x="7087973" y="3569426"/>
          <a:ext cx="1064549" cy="1112520"/>
        </p:xfrm>
        <a:graphic>
          <a:graphicData uri="http://schemas.openxmlformats.org/drawingml/2006/table">
            <a:tbl>
              <a:tblPr firstRow="1" bandRow="1">
                <a:tableStyleId>{5940675A-B579-460E-94D1-54222C63F5DA}</a:tableStyleId>
              </a:tblPr>
              <a:tblGrid>
                <a:gridCol w="365443">
                  <a:extLst>
                    <a:ext uri="{9D8B030D-6E8A-4147-A177-3AD203B41FA5}">
                      <a16:colId xmlns:a16="http://schemas.microsoft.com/office/drawing/2014/main" val="1616143729"/>
                    </a:ext>
                  </a:extLst>
                </a:gridCol>
                <a:gridCol w="349553">
                  <a:extLst>
                    <a:ext uri="{9D8B030D-6E8A-4147-A177-3AD203B41FA5}">
                      <a16:colId xmlns:a16="http://schemas.microsoft.com/office/drawing/2014/main" val="3597074875"/>
                    </a:ext>
                  </a:extLst>
                </a:gridCol>
                <a:gridCol w="349553">
                  <a:extLst>
                    <a:ext uri="{9D8B030D-6E8A-4147-A177-3AD203B41FA5}">
                      <a16:colId xmlns:a16="http://schemas.microsoft.com/office/drawing/2014/main" val="3700401930"/>
                    </a:ext>
                  </a:extLst>
                </a:gridCol>
              </a:tblGrid>
              <a:tr h="370840">
                <a:tc>
                  <a:txBody>
                    <a:bodyPr/>
                    <a:lstStyle/>
                    <a:p>
                      <a:endParaRPr lang="en-IE" b="1" dirty="0"/>
                    </a:p>
                  </a:txBody>
                  <a:tcPr/>
                </a:tc>
                <a:tc>
                  <a:txBody>
                    <a:bodyPr/>
                    <a:lstStyle/>
                    <a:p>
                      <a:endParaRPr lang="en-IE" dirty="0"/>
                    </a:p>
                  </a:txBody>
                  <a:tcPr/>
                </a:tc>
                <a:tc>
                  <a:txBody>
                    <a:bodyPr/>
                    <a:lstStyle/>
                    <a:p>
                      <a:r>
                        <a:rPr lang="en-US" sz="1800" b="1" dirty="0"/>
                        <a:t>X</a:t>
                      </a:r>
                      <a:endParaRPr lang="en-IE" dirty="0"/>
                    </a:p>
                  </a:txBody>
                  <a:tcPr/>
                </a:tc>
                <a:extLst>
                  <a:ext uri="{0D108BD9-81ED-4DB2-BD59-A6C34878D82A}">
                    <a16:rowId xmlns:a16="http://schemas.microsoft.com/office/drawing/2014/main" val="1022500474"/>
                  </a:ext>
                </a:extLst>
              </a:tr>
              <a:tr h="370840">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3895073279"/>
                  </a:ext>
                </a:extLst>
              </a:tr>
              <a:tr h="370840">
                <a:tc>
                  <a:txBody>
                    <a:bodyPr/>
                    <a:lstStyle/>
                    <a:p>
                      <a:endParaRPr lang="en-IE"/>
                    </a:p>
                  </a:txBody>
                  <a:tcPr/>
                </a:tc>
                <a:tc>
                  <a:txBody>
                    <a:bodyPr/>
                    <a:lstStyle/>
                    <a:p>
                      <a:endParaRPr lang="en-IE"/>
                    </a:p>
                  </a:txBody>
                  <a:tcPr/>
                </a:tc>
                <a:tc>
                  <a:txBody>
                    <a:bodyPr/>
                    <a:lstStyle/>
                    <a:p>
                      <a:endParaRPr lang="en-IE" dirty="0"/>
                    </a:p>
                  </a:txBody>
                  <a:tcPr/>
                </a:tc>
                <a:extLst>
                  <a:ext uri="{0D108BD9-81ED-4DB2-BD59-A6C34878D82A}">
                    <a16:rowId xmlns:a16="http://schemas.microsoft.com/office/drawing/2014/main" val="3718750030"/>
                  </a:ext>
                </a:extLst>
              </a:tr>
            </a:tbl>
          </a:graphicData>
        </a:graphic>
      </p:graphicFrame>
      <p:graphicFrame>
        <p:nvGraphicFramePr>
          <p:cNvPr id="9" name="Table 8">
            <a:extLst>
              <a:ext uri="{FF2B5EF4-FFF2-40B4-BE49-F238E27FC236}">
                <a16:creationId xmlns:a16="http://schemas.microsoft.com/office/drawing/2014/main" id="{18792C82-F2D3-7B3A-E6F0-5070CBA5251D}"/>
              </a:ext>
            </a:extLst>
          </p:cNvPr>
          <p:cNvGraphicFramePr>
            <a:graphicFrameLocks noGrp="1"/>
          </p:cNvGraphicFramePr>
          <p:nvPr>
            <p:extLst>
              <p:ext uri="{D42A27DB-BD31-4B8C-83A1-F6EECF244321}">
                <p14:modId xmlns:p14="http://schemas.microsoft.com/office/powerpoint/2010/main" val="1729545434"/>
              </p:ext>
            </p:extLst>
          </p:nvPr>
        </p:nvGraphicFramePr>
        <p:xfrm>
          <a:off x="8682291" y="3569426"/>
          <a:ext cx="1064549" cy="1112520"/>
        </p:xfrm>
        <a:graphic>
          <a:graphicData uri="http://schemas.openxmlformats.org/drawingml/2006/table">
            <a:tbl>
              <a:tblPr firstRow="1" bandRow="1">
                <a:tableStyleId>{5940675A-B579-460E-94D1-54222C63F5DA}</a:tableStyleId>
              </a:tblPr>
              <a:tblGrid>
                <a:gridCol w="365443">
                  <a:extLst>
                    <a:ext uri="{9D8B030D-6E8A-4147-A177-3AD203B41FA5}">
                      <a16:colId xmlns:a16="http://schemas.microsoft.com/office/drawing/2014/main" val="1616143729"/>
                    </a:ext>
                  </a:extLst>
                </a:gridCol>
                <a:gridCol w="349553">
                  <a:extLst>
                    <a:ext uri="{9D8B030D-6E8A-4147-A177-3AD203B41FA5}">
                      <a16:colId xmlns:a16="http://schemas.microsoft.com/office/drawing/2014/main" val="3597074875"/>
                    </a:ext>
                  </a:extLst>
                </a:gridCol>
                <a:gridCol w="349553">
                  <a:extLst>
                    <a:ext uri="{9D8B030D-6E8A-4147-A177-3AD203B41FA5}">
                      <a16:colId xmlns:a16="http://schemas.microsoft.com/office/drawing/2014/main" val="3700401930"/>
                    </a:ext>
                  </a:extLst>
                </a:gridCol>
              </a:tblGrid>
              <a:tr h="370840">
                <a:tc>
                  <a:txBody>
                    <a:bodyPr/>
                    <a:lstStyle/>
                    <a:p>
                      <a:endParaRPr lang="en-IE" b="1" dirty="0"/>
                    </a:p>
                  </a:txBody>
                  <a:tcPr/>
                </a:tc>
                <a:tc>
                  <a:txBody>
                    <a:bodyPr/>
                    <a:lstStyle/>
                    <a:p>
                      <a:endParaRPr lang="en-IE" dirty="0"/>
                    </a:p>
                  </a:txBody>
                  <a:tcPr/>
                </a:tc>
                <a:tc>
                  <a:txBody>
                    <a:bodyPr/>
                    <a:lstStyle/>
                    <a:p>
                      <a:endParaRPr lang="en-IE" dirty="0"/>
                    </a:p>
                  </a:txBody>
                  <a:tcPr/>
                </a:tc>
                <a:extLst>
                  <a:ext uri="{0D108BD9-81ED-4DB2-BD59-A6C34878D82A}">
                    <a16:rowId xmlns:a16="http://schemas.microsoft.com/office/drawing/2014/main" val="1022500474"/>
                  </a:ext>
                </a:extLst>
              </a:tr>
              <a:tr h="370840">
                <a:tc>
                  <a:txBody>
                    <a:bodyPr/>
                    <a:lstStyle/>
                    <a:p>
                      <a:r>
                        <a:rPr lang="en-US" sz="1800" b="1" dirty="0"/>
                        <a:t>X</a:t>
                      </a:r>
                      <a:endParaRPr lang="en-IE" dirty="0"/>
                    </a:p>
                  </a:txBody>
                  <a:tcPr/>
                </a:tc>
                <a:tc>
                  <a:txBody>
                    <a:bodyPr/>
                    <a:lstStyle/>
                    <a:p>
                      <a:endParaRPr lang="en-IE" dirty="0"/>
                    </a:p>
                  </a:txBody>
                  <a:tcPr/>
                </a:tc>
                <a:tc>
                  <a:txBody>
                    <a:bodyPr/>
                    <a:lstStyle/>
                    <a:p>
                      <a:endParaRPr lang="en-IE" dirty="0"/>
                    </a:p>
                  </a:txBody>
                  <a:tcPr/>
                </a:tc>
                <a:extLst>
                  <a:ext uri="{0D108BD9-81ED-4DB2-BD59-A6C34878D82A}">
                    <a16:rowId xmlns:a16="http://schemas.microsoft.com/office/drawing/2014/main" val="3895073279"/>
                  </a:ext>
                </a:extLst>
              </a:tr>
              <a:tr h="370840">
                <a:tc>
                  <a:txBody>
                    <a:bodyPr/>
                    <a:lstStyle/>
                    <a:p>
                      <a:endParaRPr lang="en-IE"/>
                    </a:p>
                  </a:txBody>
                  <a:tcPr/>
                </a:tc>
                <a:tc>
                  <a:txBody>
                    <a:bodyPr/>
                    <a:lstStyle/>
                    <a:p>
                      <a:endParaRPr lang="en-IE"/>
                    </a:p>
                  </a:txBody>
                  <a:tcPr/>
                </a:tc>
                <a:tc>
                  <a:txBody>
                    <a:bodyPr/>
                    <a:lstStyle/>
                    <a:p>
                      <a:endParaRPr lang="en-IE" dirty="0"/>
                    </a:p>
                  </a:txBody>
                  <a:tcPr/>
                </a:tc>
                <a:extLst>
                  <a:ext uri="{0D108BD9-81ED-4DB2-BD59-A6C34878D82A}">
                    <a16:rowId xmlns:a16="http://schemas.microsoft.com/office/drawing/2014/main" val="3718750030"/>
                  </a:ext>
                </a:extLst>
              </a:tr>
            </a:tbl>
          </a:graphicData>
        </a:graphic>
      </p:graphicFrame>
      <p:graphicFrame>
        <p:nvGraphicFramePr>
          <p:cNvPr id="10" name="Table 9">
            <a:extLst>
              <a:ext uri="{FF2B5EF4-FFF2-40B4-BE49-F238E27FC236}">
                <a16:creationId xmlns:a16="http://schemas.microsoft.com/office/drawing/2014/main" id="{8C43023F-DC0D-E970-6465-28604982B27F}"/>
              </a:ext>
            </a:extLst>
          </p:cNvPr>
          <p:cNvGraphicFramePr>
            <a:graphicFrameLocks noGrp="1"/>
          </p:cNvGraphicFramePr>
          <p:nvPr>
            <p:extLst>
              <p:ext uri="{D42A27DB-BD31-4B8C-83A1-F6EECF244321}">
                <p14:modId xmlns:p14="http://schemas.microsoft.com/office/powerpoint/2010/main" val="2066272304"/>
              </p:ext>
            </p:extLst>
          </p:nvPr>
        </p:nvGraphicFramePr>
        <p:xfrm>
          <a:off x="10173634" y="3569426"/>
          <a:ext cx="1064549" cy="1112520"/>
        </p:xfrm>
        <a:graphic>
          <a:graphicData uri="http://schemas.openxmlformats.org/drawingml/2006/table">
            <a:tbl>
              <a:tblPr firstRow="1" bandRow="1">
                <a:tableStyleId>{5940675A-B579-460E-94D1-54222C63F5DA}</a:tableStyleId>
              </a:tblPr>
              <a:tblGrid>
                <a:gridCol w="365443">
                  <a:extLst>
                    <a:ext uri="{9D8B030D-6E8A-4147-A177-3AD203B41FA5}">
                      <a16:colId xmlns:a16="http://schemas.microsoft.com/office/drawing/2014/main" val="1616143729"/>
                    </a:ext>
                  </a:extLst>
                </a:gridCol>
                <a:gridCol w="349553">
                  <a:extLst>
                    <a:ext uri="{9D8B030D-6E8A-4147-A177-3AD203B41FA5}">
                      <a16:colId xmlns:a16="http://schemas.microsoft.com/office/drawing/2014/main" val="3597074875"/>
                    </a:ext>
                  </a:extLst>
                </a:gridCol>
                <a:gridCol w="349553">
                  <a:extLst>
                    <a:ext uri="{9D8B030D-6E8A-4147-A177-3AD203B41FA5}">
                      <a16:colId xmlns:a16="http://schemas.microsoft.com/office/drawing/2014/main" val="3700401930"/>
                    </a:ext>
                  </a:extLst>
                </a:gridCol>
              </a:tblGrid>
              <a:tr h="370840">
                <a:tc>
                  <a:txBody>
                    <a:bodyPr/>
                    <a:lstStyle/>
                    <a:p>
                      <a:endParaRPr lang="en-IE" b="1" dirty="0"/>
                    </a:p>
                  </a:txBody>
                  <a:tcPr/>
                </a:tc>
                <a:tc>
                  <a:txBody>
                    <a:bodyPr/>
                    <a:lstStyle/>
                    <a:p>
                      <a:endParaRPr lang="en-IE" dirty="0"/>
                    </a:p>
                  </a:txBody>
                  <a:tcPr/>
                </a:tc>
                <a:tc>
                  <a:txBody>
                    <a:bodyPr/>
                    <a:lstStyle/>
                    <a:p>
                      <a:endParaRPr lang="en-IE" dirty="0"/>
                    </a:p>
                  </a:txBody>
                  <a:tcPr/>
                </a:tc>
                <a:extLst>
                  <a:ext uri="{0D108BD9-81ED-4DB2-BD59-A6C34878D82A}">
                    <a16:rowId xmlns:a16="http://schemas.microsoft.com/office/drawing/2014/main" val="1022500474"/>
                  </a:ext>
                </a:extLst>
              </a:tr>
              <a:tr h="370840">
                <a:tc>
                  <a:txBody>
                    <a:bodyPr/>
                    <a:lstStyle/>
                    <a:p>
                      <a:endParaRPr lang="en-IE" dirty="0"/>
                    </a:p>
                  </a:txBody>
                  <a:tcPr/>
                </a:tc>
                <a:tc>
                  <a:txBody>
                    <a:bodyPr/>
                    <a:lstStyle/>
                    <a:p>
                      <a:r>
                        <a:rPr lang="en-US" b="1" dirty="0"/>
                        <a:t>X</a:t>
                      </a:r>
                      <a:endParaRPr lang="en-IE" b="1" dirty="0"/>
                    </a:p>
                  </a:txBody>
                  <a:tcPr/>
                </a:tc>
                <a:tc>
                  <a:txBody>
                    <a:bodyPr/>
                    <a:lstStyle/>
                    <a:p>
                      <a:endParaRPr lang="en-IE" dirty="0"/>
                    </a:p>
                  </a:txBody>
                  <a:tcPr/>
                </a:tc>
                <a:extLst>
                  <a:ext uri="{0D108BD9-81ED-4DB2-BD59-A6C34878D82A}">
                    <a16:rowId xmlns:a16="http://schemas.microsoft.com/office/drawing/2014/main" val="3895073279"/>
                  </a:ext>
                </a:extLst>
              </a:tr>
              <a:tr h="370840">
                <a:tc>
                  <a:txBody>
                    <a:bodyPr/>
                    <a:lstStyle/>
                    <a:p>
                      <a:endParaRPr lang="en-IE"/>
                    </a:p>
                  </a:txBody>
                  <a:tcPr/>
                </a:tc>
                <a:tc>
                  <a:txBody>
                    <a:bodyPr/>
                    <a:lstStyle/>
                    <a:p>
                      <a:endParaRPr lang="en-IE"/>
                    </a:p>
                  </a:txBody>
                  <a:tcPr/>
                </a:tc>
                <a:tc>
                  <a:txBody>
                    <a:bodyPr/>
                    <a:lstStyle/>
                    <a:p>
                      <a:endParaRPr lang="en-IE" dirty="0"/>
                    </a:p>
                  </a:txBody>
                  <a:tcPr/>
                </a:tc>
                <a:extLst>
                  <a:ext uri="{0D108BD9-81ED-4DB2-BD59-A6C34878D82A}">
                    <a16:rowId xmlns:a16="http://schemas.microsoft.com/office/drawing/2014/main" val="3718750030"/>
                  </a:ext>
                </a:extLst>
              </a:tr>
            </a:tbl>
          </a:graphicData>
        </a:graphic>
      </p:graphicFrame>
      <p:graphicFrame>
        <p:nvGraphicFramePr>
          <p:cNvPr id="11" name="Table 10">
            <a:extLst>
              <a:ext uri="{FF2B5EF4-FFF2-40B4-BE49-F238E27FC236}">
                <a16:creationId xmlns:a16="http://schemas.microsoft.com/office/drawing/2014/main" id="{A4FE1E09-2404-A74D-329A-09379C1CB9EC}"/>
              </a:ext>
            </a:extLst>
          </p:cNvPr>
          <p:cNvGraphicFramePr>
            <a:graphicFrameLocks noGrp="1"/>
          </p:cNvGraphicFramePr>
          <p:nvPr>
            <p:extLst>
              <p:ext uri="{D42A27DB-BD31-4B8C-83A1-F6EECF244321}">
                <p14:modId xmlns:p14="http://schemas.microsoft.com/office/powerpoint/2010/main" val="1442375512"/>
              </p:ext>
            </p:extLst>
          </p:nvPr>
        </p:nvGraphicFramePr>
        <p:xfrm>
          <a:off x="4688113" y="5172801"/>
          <a:ext cx="1048659" cy="1112520"/>
        </p:xfrm>
        <a:graphic>
          <a:graphicData uri="http://schemas.openxmlformats.org/drawingml/2006/table">
            <a:tbl>
              <a:tblPr firstRow="1" bandRow="1">
                <a:tableStyleId>{5940675A-B579-460E-94D1-54222C63F5DA}</a:tableStyleId>
              </a:tblPr>
              <a:tblGrid>
                <a:gridCol w="349553">
                  <a:extLst>
                    <a:ext uri="{9D8B030D-6E8A-4147-A177-3AD203B41FA5}">
                      <a16:colId xmlns:a16="http://schemas.microsoft.com/office/drawing/2014/main" val="1616143729"/>
                    </a:ext>
                  </a:extLst>
                </a:gridCol>
                <a:gridCol w="349553">
                  <a:extLst>
                    <a:ext uri="{9D8B030D-6E8A-4147-A177-3AD203B41FA5}">
                      <a16:colId xmlns:a16="http://schemas.microsoft.com/office/drawing/2014/main" val="3597074875"/>
                    </a:ext>
                  </a:extLst>
                </a:gridCol>
                <a:gridCol w="349553">
                  <a:extLst>
                    <a:ext uri="{9D8B030D-6E8A-4147-A177-3AD203B41FA5}">
                      <a16:colId xmlns:a16="http://schemas.microsoft.com/office/drawing/2014/main" val="3700401930"/>
                    </a:ext>
                  </a:extLst>
                </a:gridCol>
              </a:tblGrid>
              <a:tr h="370840">
                <a:tc>
                  <a:txBody>
                    <a:bodyPr/>
                    <a:lstStyle/>
                    <a:p>
                      <a:endParaRPr lang="en-IE" b="1" dirty="0"/>
                    </a:p>
                  </a:txBody>
                  <a:tcPr/>
                </a:tc>
                <a:tc>
                  <a:txBody>
                    <a:bodyPr/>
                    <a:lstStyle/>
                    <a:p>
                      <a:endParaRPr lang="en-IE" dirty="0"/>
                    </a:p>
                  </a:txBody>
                  <a:tcPr/>
                </a:tc>
                <a:tc>
                  <a:txBody>
                    <a:bodyPr/>
                    <a:lstStyle/>
                    <a:p>
                      <a:endParaRPr lang="en-IE" dirty="0"/>
                    </a:p>
                  </a:txBody>
                  <a:tcPr/>
                </a:tc>
                <a:extLst>
                  <a:ext uri="{0D108BD9-81ED-4DB2-BD59-A6C34878D82A}">
                    <a16:rowId xmlns:a16="http://schemas.microsoft.com/office/drawing/2014/main" val="1022500474"/>
                  </a:ext>
                </a:extLst>
              </a:tr>
              <a:tr h="370840">
                <a:tc>
                  <a:txBody>
                    <a:bodyPr/>
                    <a:lstStyle/>
                    <a:p>
                      <a:endParaRPr lang="en-IE"/>
                    </a:p>
                  </a:txBody>
                  <a:tcPr/>
                </a:tc>
                <a:tc>
                  <a:txBody>
                    <a:bodyPr/>
                    <a:lstStyle/>
                    <a:p>
                      <a:endParaRPr lang="en-IE"/>
                    </a:p>
                  </a:txBody>
                  <a:tcPr/>
                </a:tc>
                <a:tc>
                  <a:txBody>
                    <a:bodyPr/>
                    <a:lstStyle/>
                    <a:p>
                      <a:r>
                        <a:rPr lang="en-US" b="1" dirty="0"/>
                        <a:t>X</a:t>
                      </a:r>
                      <a:endParaRPr lang="en-IE" b="1" dirty="0"/>
                    </a:p>
                  </a:txBody>
                  <a:tcPr/>
                </a:tc>
                <a:extLst>
                  <a:ext uri="{0D108BD9-81ED-4DB2-BD59-A6C34878D82A}">
                    <a16:rowId xmlns:a16="http://schemas.microsoft.com/office/drawing/2014/main" val="3895073279"/>
                  </a:ext>
                </a:extLst>
              </a:tr>
              <a:tr h="370840">
                <a:tc>
                  <a:txBody>
                    <a:bodyPr/>
                    <a:lstStyle/>
                    <a:p>
                      <a:endParaRPr lang="en-IE"/>
                    </a:p>
                  </a:txBody>
                  <a:tcPr/>
                </a:tc>
                <a:tc>
                  <a:txBody>
                    <a:bodyPr/>
                    <a:lstStyle/>
                    <a:p>
                      <a:endParaRPr lang="en-IE"/>
                    </a:p>
                  </a:txBody>
                  <a:tcPr/>
                </a:tc>
                <a:tc>
                  <a:txBody>
                    <a:bodyPr/>
                    <a:lstStyle/>
                    <a:p>
                      <a:endParaRPr lang="en-IE" dirty="0"/>
                    </a:p>
                  </a:txBody>
                  <a:tcPr/>
                </a:tc>
                <a:extLst>
                  <a:ext uri="{0D108BD9-81ED-4DB2-BD59-A6C34878D82A}">
                    <a16:rowId xmlns:a16="http://schemas.microsoft.com/office/drawing/2014/main" val="3718750030"/>
                  </a:ext>
                </a:extLst>
              </a:tr>
            </a:tbl>
          </a:graphicData>
        </a:graphic>
      </p:graphicFrame>
      <p:graphicFrame>
        <p:nvGraphicFramePr>
          <p:cNvPr id="12" name="Table 11">
            <a:extLst>
              <a:ext uri="{FF2B5EF4-FFF2-40B4-BE49-F238E27FC236}">
                <a16:creationId xmlns:a16="http://schemas.microsoft.com/office/drawing/2014/main" id="{FDEAFDE9-193C-9B29-5CA7-0F25895F82B8}"/>
              </a:ext>
            </a:extLst>
          </p:cNvPr>
          <p:cNvGraphicFramePr>
            <a:graphicFrameLocks noGrp="1"/>
          </p:cNvGraphicFramePr>
          <p:nvPr>
            <p:extLst>
              <p:ext uri="{D42A27DB-BD31-4B8C-83A1-F6EECF244321}">
                <p14:modId xmlns:p14="http://schemas.microsoft.com/office/powerpoint/2010/main" val="2379222706"/>
              </p:ext>
            </p:extLst>
          </p:nvPr>
        </p:nvGraphicFramePr>
        <p:xfrm>
          <a:off x="6266541" y="5172801"/>
          <a:ext cx="1064549" cy="1112520"/>
        </p:xfrm>
        <a:graphic>
          <a:graphicData uri="http://schemas.openxmlformats.org/drawingml/2006/table">
            <a:tbl>
              <a:tblPr firstRow="1" bandRow="1">
                <a:tableStyleId>{5940675A-B579-460E-94D1-54222C63F5DA}</a:tableStyleId>
              </a:tblPr>
              <a:tblGrid>
                <a:gridCol w="365443">
                  <a:extLst>
                    <a:ext uri="{9D8B030D-6E8A-4147-A177-3AD203B41FA5}">
                      <a16:colId xmlns:a16="http://schemas.microsoft.com/office/drawing/2014/main" val="1616143729"/>
                    </a:ext>
                  </a:extLst>
                </a:gridCol>
                <a:gridCol w="349553">
                  <a:extLst>
                    <a:ext uri="{9D8B030D-6E8A-4147-A177-3AD203B41FA5}">
                      <a16:colId xmlns:a16="http://schemas.microsoft.com/office/drawing/2014/main" val="3597074875"/>
                    </a:ext>
                  </a:extLst>
                </a:gridCol>
                <a:gridCol w="349553">
                  <a:extLst>
                    <a:ext uri="{9D8B030D-6E8A-4147-A177-3AD203B41FA5}">
                      <a16:colId xmlns:a16="http://schemas.microsoft.com/office/drawing/2014/main" val="3700401930"/>
                    </a:ext>
                  </a:extLst>
                </a:gridCol>
              </a:tblGrid>
              <a:tr h="370840">
                <a:tc>
                  <a:txBody>
                    <a:bodyPr/>
                    <a:lstStyle/>
                    <a:p>
                      <a:endParaRPr lang="en-IE" b="1" dirty="0"/>
                    </a:p>
                  </a:txBody>
                  <a:tcPr/>
                </a:tc>
                <a:tc>
                  <a:txBody>
                    <a:bodyPr/>
                    <a:lstStyle/>
                    <a:p>
                      <a:endParaRPr lang="en-IE" dirty="0"/>
                    </a:p>
                  </a:txBody>
                  <a:tcPr/>
                </a:tc>
                <a:tc>
                  <a:txBody>
                    <a:bodyPr/>
                    <a:lstStyle/>
                    <a:p>
                      <a:endParaRPr lang="en-IE"/>
                    </a:p>
                  </a:txBody>
                  <a:tcPr/>
                </a:tc>
                <a:extLst>
                  <a:ext uri="{0D108BD9-81ED-4DB2-BD59-A6C34878D82A}">
                    <a16:rowId xmlns:a16="http://schemas.microsoft.com/office/drawing/2014/main" val="1022500474"/>
                  </a:ext>
                </a:extLst>
              </a:tr>
              <a:tr h="370840">
                <a:tc>
                  <a:txBody>
                    <a:bodyPr/>
                    <a:lstStyle/>
                    <a:p>
                      <a:endParaRPr lang="en-IE"/>
                    </a:p>
                  </a:txBody>
                  <a:tcPr/>
                </a:tc>
                <a:tc>
                  <a:txBody>
                    <a:bodyPr/>
                    <a:lstStyle/>
                    <a:p>
                      <a:endParaRPr lang="en-IE" dirty="0"/>
                    </a:p>
                  </a:txBody>
                  <a:tcPr/>
                </a:tc>
                <a:tc>
                  <a:txBody>
                    <a:bodyPr/>
                    <a:lstStyle/>
                    <a:p>
                      <a:endParaRPr lang="en-IE"/>
                    </a:p>
                  </a:txBody>
                  <a:tcPr/>
                </a:tc>
                <a:extLst>
                  <a:ext uri="{0D108BD9-81ED-4DB2-BD59-A6C34878D82A}">
                    <a16:rowId xmlns:a16="http://schemas.microsoft.com/office/drawing/2014/main" val="38950732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X</a:t>
                      </a:r>
                      <a:endParaRPr lang="en-IE" dirty="0"/>
                    </a:p>
                  </a:txBody>
                  <a:tcPr/>
                </a:tc>
                <a:tc>
                  <a:txBody>
                    <a:bodyPr/>
                    <a:lstStyle/>
                    <a:p>
                      <a:endParaRPr lang="en-IE" dirty="0"/>
                    </a:p>
                  </a:txBody>
                  <a:tcPr/>
                </a:tc>
                <a:tc>
                  <a:txBody>
                    <a:bodyPr/>
                    <a:lstStyle/>
                    <a:p>
                      <a:endParaRPr lang="en-IE" dirty="0"/>
                    </a:p>
                  </a:txBody>
                  <a:tcPr/>
                </a:tc>
                <a:extLst>
                  <a:ext uri="{0D108BD9-81ED-4DB2-BD59-A6C34878D82A}">
                    <a16:rowId xmlns:a16="http://schemas.microsoft.com/office/drawing/2014/main" val="3718750030"/>
                  </a:ext>
                </a:extLst>
              </a:tr>
            </a:tbl>
          </a:graphicData>
        </a:graphic>
      </p:graphicFrame>
      <p:graphicFrame>
        <p:nvGraphicFramePr>
          <p:cNvPr id="13" name="Table 12">
            <a:extLst>
              <a:ext uri="{FF2B5EF4-FFF2-40B4-BE49-F238E27FC236}">
                <a16:creationId xmlns:a16="http://schemas.microsoft.com/office/drawing/2014/main" id="{577D6330-168A-7034-49A9-B7C80A11AD3B}"/>
              </a:ext>
            </a:extLst>
          </p:cNvPr>
          <p:cNvGraphicFramePr>
            <a:graphicFrameLocks noGrp="1"/>
          </p:cNvGraphicFramePr>
          <p:nvPr>
            <p:extLst>
              <p:ext uri="{D42A27DB-BD31-4B8C-83A1-F6EECF244321}">
                <p14:modId xmlns:p14="http://schemas.microsoft.com/office/powerpoint/2010/main" val="3512229825"/>
              </p:ext>
            </p:extLst>
          </p:nvPr>
        </p:nvGraphicFramePr>
        <p:xfrm>
          <a:off x="7860859" y="5172801"/>
          <a:ext cx="1064549" cy="1112520"/>
        </p:xfrm>
        <a:graphic>
          <a:graphicData uri="http://schemas.openxmlformats.org/drawingml/2006/table">
            <a:tbl>
              <a:tblPr firstRow="1" bandRow="1">
                <a:tableStyleId>{5940675A-B579-460E-94D1-54222C63F5DA}</a:tableStyleId>
              </a:tblPr>
              <a:tblGrid>
                <a:gridCol w="365443">
                  <a:extLst>
                    <a:ext uri="{9D8B030D-6E8A-4147-A177-3AD203B41FA5}">
                      <a16:colId xmlns:a16="http://schemas.microsoft.com/office/drawing/2014/main" val="1616143729"/>
                    </a:ext>
                  </a:extLst>
                </a:gridCol>
                <a:gridCol w="349553">
                  <a:extLst>
                    <a:ext uri="{9D8B030D-6E8A-4147-A177-3AD203B41FA5}">
                      <a16:colId xmlns:a16="http://schemas.microsoft.com/office/drawing/2014/main" val="3597074875"/>
                    </a:ext>
                  </a:extLst>
                </a:gridCol>
                <a:gridCol w="349553">
                  <a:extLst>
                    <a:ext uri="{9D8B030D-6E8A-4147-A177-3AD203B41FA5}">
                      <a16:colId xmlns:a16="http://schemas.microsoft.com/office/drawing/2014/main" val="3700401930"/>
                    </a:ext>
                  </a:extLst>
                </a:gridCol>
              </a:tblGrid>
              <a:tr h="370840">
                <a:tc>
                  <a:txBody>
                    <a:bodyPr/>
                    <a:lstStyle/>
                    <a:p>
                      <a:endParaRPr lang="en-IE" b="1" dirty="0"/>
                    </a:p>
                  </a:txBody>
                  <a:tcPr/>
                </a:tc>
                <a:tc>
                  <a:txBody>
                    <a:bodyPr/>
                    <a:lstStyle/>
                    <a:p>
                      <a:endParaRPr lang="en-IE" dirty="0"/>
                    </a:p>
                  </a:txBody>
                  <a:tcPr/>
                </a:tc>
                <a:tc>
                  <a:txBody>
                    <a:bodyPr/>
                    <a:lstStyle/>
                    <a:p>
                      <a:endParaRPr lang="en-IE" dirty="0"/>
                    </a:p>
                  </a:txBody>
                  <a:tcPr/>
                </a:tc>
                <a:extLst>
                  <a:ext uri="{0D108BD9-81ED-4DB2-BD59-A6C34878D82A}">
                    <a16:rowId xmlns:a16="http://schemas.microsoft.com/office/drawing/2014/main" val="1022500474"/>
                  </a:ext>
                </a:extLst>
              </a:tr>
              <a:tr h="370840">
                <a:tc>
                  <a:txBody>
                    <a:bodyPr/>
                    <a:lstStyle/>
                    <a:p>
                      <a:endParaRPr lang="en-IE"/>
                    </a:p>
                  </a:txBody>
                  <a:tcPr/>
                </a:tc>
                <a:tc>
                  <a:txBody>
                    <a:bodyPr/>
                    <a:lstStyle/>
                    <a:p>
                      <a:endParaRPr lang="en-IE"/>
                    </a:p>
                  </a:txBody>
                  <a:tcPr/>
                </a:tc>
                <a:tc>
                  <a:txBody>
                    <a:bodyPr/>
                    <a:lstStyle/>
                    <a:p>
                      <a:endParaRPr lang="en-IE"/>
                    </a:p>
                  </a:txBody>
                  <a:tcPr/>
                </a:tc>
                <a:extLst>
                  <a:ext uri="{0D108BD9-81ED-4DB2-BD59-A6C34878D82A}">
                    <a16:rowId xmlns:a16="http://schemas.microsoft.com/office/drawing/2014/main" val="3895073279"/>
                  </a:ext>
                </a:extLst>
              </a:tr>
              <a:tr h="370840">
                <a:tc>
                  <a:txBody>
                    <a:bodyPr/>
                    <a:lstStyle/>
                    <a:p>
                      <a:endParaRPr lang="en-IE"/>
                    </a:p>
                  </a:txBody>
                  <a:tcPr/>
                </a:tc>
                <a:tc>
                  <a:txBody>
                    <a:bodyPr/>
                    <a:lstStyle/>
                    <a:p>
                      <a:r>
                        <a:rPr lang="en-US" sz="1800" b="1" dirty="0"/>
                        <a:t>X</a:t>
                      </a:r>
                      <a:endParaRPr lang="en-IE" dirty="0"/>
                    </a:p>
                  </a:txBody>
                  <a:tcPr/>
                </a:tc>
                <a:tc>
                  <a:txBody>
                    <a:bodyPr/>
                    <a:lstStyle/>
                    <a:p>
                      <a:endParaRPr lang="en-IE" dirty="0"/>
                    </a:p>
                  </a:txBody>
                  <a:tcPr/>
                </a:tc>
                <a:extLst>
                  <a:ext uri="{0D108BD9-81ED-4DB2-BD59-A6C34878D82A}">
                    <a16:rowId xmlns:a16="http://schemas.microsoft.com/office/drawing/2014/main" val="3718750030"/>
                  </a:ext>
                </a:extLst>
              </a:tr>
            </a:tbl>
          </a:graphicData>
        </a:graphic>
      </p:graphicFrame>
      <p:graphicFrame>
        <p:nvGraphicFramePr>
          <p:cNvPr id="14" name="Table 13">
            <a:extLst>
              <a:ext uri="{FF2B5EF4-FFF2-40B4-BE49-F238E27FC236}">
                <a16:creationId xmlns:a16="http://schemas.microsoft.com/office/drawing/2014/main" id="{FA43FDDF-F71F-DA82-3F38-812F9AFADA5C}"/>
              </a:ext>
            </a:extLst>
          </p:cNvPr>
          <p:cNvGraphicFramePr>
            <a:graphicFrameLocks noGrp="1"/>
          </p:cNvGraphicFramePr>
          <p:nvPr>
            <p:extLst>
              <p:ext uri="{D42A27DB-BD31-4B8C-83A1-F6EECF244321}">
                <p14:modId xmlns:p14="http://schemas.microsoft.com/office/powerpoint/2010/main" val="1653834280"/>
              </p:ext>
            </p:extLst>
          </p:nvPr>
        </p:nvGraphicFramePr>
        <p:xfrm>
          <a:off x="9455177" y="5172801"/>
          <a:ext cx="1064549" cy="1112520"/>
        </p:xfrm>
        <a:graphic>
          <a:graphicData uri="http://schemas.openxmlformats.org/drawingml/2006/table">
            <a:tbl>
              <a:tblPr firstRow="1" bandRow="1">
                <a:tableStyleId>{5940675A-B579-460E-94D1-54222C63F5DA}</a:tableStyleId>
              </a:tblPr>
              <a:tblGrid>
                <a:gridCol w="365443">
                  <a:extLst>
                    <a:ext uri="{9D8B030D-6E8A-4147-A177-3AD203B41FA5}">
                      <a16:colId xmlns:a16="http://schemas.microsoft.com/office/drawing/2014/main" val="1616143729"/>
                    </a:ext>
                  </a:extLst>
                </a:gridCol>
                <a:gridCol w="349553">
                  <a:extLst>
                    <a:ext uri="{9D8B030D-6E8A-4147-A177-3AD203B41FA5}">
                      <a16:colId xmlns:a16="http://schemas.microsoft.com/office/drawing/2014/main" val="3597074875"/>
                    </a:ext>
                  </a:extLst>
                </a:gridCol>
                <a:gridCol w="349553">
                  <a:extLst>
                    <a:ext uri="{9D8B030D-6E8A-4147-A177-3AD203B41FA5}">
                      <a16:colId xmlns:a16="http://schemas.microsoft.com/office/drawing/2014/main" val="3700401930"/>
                    </a:ext>
                  </a:extLst>
                </a:gridCol>
              </a:tblGrid>
              <a:tr h="370840">
                <a:tc>
                  <a:txBody>
                    <a:bodyPr/>
                    <a:lstStyle/>
                    <a:p>
                      <a:endParaRPr lang="en-IE" b="1" dirty="0"/>
                    </a:p>
                  </a:txBody>
                  <a:tcPr/>
                </a:tc>
                <a:tc>
                  <a:txBody>
                    <a:bodyPr/>
                    <a:lstStyle/>
                    <a:p>
                      <a:endParaRPr lang="en-IE" dirty="0"/>
                    </a:p>
                  </a:txBody>
                  <a:tcPr/>
                </a:tc>
                <a:tc>
                  <a:txBody>
                    <a:bodyPr/>
                    <a:lstStyle/>
                    <a:p>
                      <a:endParaRPr lang="en-IE" dirty="0"/>
                    </a:p>
                  </a:txBody>
                  <a:tcPr/>
                </a:tc>
                <a:extLst>
                  <a:ext uri="{0D108BD9-81ED-4DB2-BD59-A6C34878D82A}">
                    <a16:rowId xmlns:a16="http://schemas.microsoft.com/office/drawing/2014/main" val="1022500474"/>
                  </a:ext>
                </a:extLst>
              </a:tr>
              <a:tr h="370840">
                <a:tc>
                  <a:txBody>
                    <a:bodyPr/>
                    <a:lstStyle/>
                    <a:p>
                      <a:endParaRPr lang="en-IE" dirty="0"/>
                    </a:p>
                  </a:txBody>
                  <a:tcPr/>
                </a:tc>
                <a:tc>
                  <a:txBody>
                    <a:bodyPr/>
                    <a:lstStyle/>
                    <a:p>
                      <a:endParaRPr lang="en-IE" dirty="0"/>
                    </a:p>
                  </a:txBody>
                  <a:tcPr/>
                </a:tc>
                <a:tc>
                  <a:txBody>
                    <a:bodyPr/>
                    <a:lstStyle/>
                    <a:p>
                      <a:endParaRPr lang="en-IE" dirty="0"/>
                    </a:p>
                  </a:txBody>
                  <a:tcPr/>
                </a:tc>
                <a:extLst>
                  <a:ext uri="{0D108BD9-81ED-4DB2-BD59-A6C34878D82A}">
                    <a16:rowId xmlns:a16="http://schemas.microsoft.com/office/drawing/2014/main" val="3895073279"/>
                  </a:ext>
                </a:extLst>
              </a:tr>
              <a:tr h="370840">
                <a:tc>
                  <a:txBody>
                    <a:bodyPr/>
                    <a:lstStyle/>
                    <a:p>
                      <a:endParaRPr lang="en-IE"/>
                    </a:p>
                  </a:txBody>
                  <a:tcPr/>
                </a:tc>
                <a:tc>
                  <a:txBody>
                    <a:bodyPr/>
                    <a:lstStyle/>
                    <a:p>
                      <a:endParaRPr lang="en-IE" dirty="0"/>
                    </a:p>
                  </a:txBody>
                  <a:tcPr/>
                </a:tc>
                <a:tc>
                  <a:txBody>
                    <a:bodyPr/>
                    <a:lstStyle/>
                    <a:p>
                      <a:r>
                        <a:rPr lang="en-US" sz="1800" b="1" dirty="0"/>
                        <a:t>X</a:t>
                      </a:r>
                      <a:endParaRPr lang="en-IE" dirty="0"/>
                    </a:p>
                  </a:txBody>
                  <a:tcPr/>
                </a:tc>
                <a:extLst>
                  <a:ext uri="{0D108BD9-81ED-4DB2-BD59-A6C34878D82A}">
                    <a16:rowId xmlns:a16="http://schemas.microsoft.com/office/drawing/2014/main" val="3718750030"/>
                  </a:ext>
                </a:extLst>
              </a:tr>
            </a:tbl>
          </a:graphicData>
        </a:graphic>
      </p:graphicFrame>
      <p:cxnSp>
        <p:nvCxnSpPr>
          <p:cNvPr id="17" name="Straight Connector 16">
            <a:extLst>
              <a:ext uri="{FF2B5EF4-FFF2-40B4-BE49-F238E27FC236}">
                <a16:creationId xmlns:a16="http://schemas.microsoft.com/office/drawing/2014/main" id="{EFBBD3EB-1900-0166-EAB7-B76CD4D9A861}"/>
              </a:ext>
            </a:extLst>
          </p:cNvPr>
          <p:cNvCxnSpPr>
            <a:cxnSpLocks/>
          </p:cNvCxnSpPr>
          <p:nvPr/>
        </p:nvCxnSpPr>
        <p:spPr>
          <a:xfrm>
            <a:off x="3254829" y="3309257"/>
            <a:ext cx="0" cy="3233058"/>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96864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0FC88-F4E2-FE23-9702-0ADD4C28A7E5}"/>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0DA1C862-9C3A-807F-238F-39BA9BBE9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60ECACB-5743-DD6E-1BD8-E3EA34998B31}"/>
              </a:ext>
            </a:extLst>
          </p:cNvPr>
          <p:cNvSpPr>
            <a:spLocks noGrp="1"/>
          </p:cNvSpPr>
          <p:nvPr>
            <p:ph type="title"/>
          </p:nvPr>
        </p:nvSpPr>
        <p:spPr/>
        <p:txBody>
          <a:bodyPr/>
          <a:lstStyle/>
          <a:p>
            <a:r>
              <a:rPr lang="en-IE" dirty="0"/>
              <a:t>Expert Systems</a:t>
            </a:r>
          </a:p>
        </p:txBody>
      </p:sp>
      <p:sp>
        <p:nvSpPr>
          <p:cNvPr id="3" name="Content Placeholder 2">
            <a:extLst>
              <a:ext uri="{FF2B5EF4-FFF2-40B4-BE49-F238E27FC236}">
                <a16:creationId xmlns:a16="http://schemas.microsoft.com/office/drawing/2014/main" id="{FEC8EA7B-87C0-2C38-BF92-94F9B0059FB4}"/>
              </a:ext>
            </a:extLst>
          </p:cNvPr>
          <p:cNvSpPr>
            <a:spLocks noGrp="1"/>
          </p:cNvSpPr>
          <p:nvPr>
            <p:ph idx="1"/>
          </p:nvPr>
        </p:nvSpPr>
        <p:spPr>
          <a:xfrm>
            <a:off x="838200" y="1825625"/>
            <a:ext cx="10515600" cy="4667250"/>
          </a:xfrm>
        </p:spPr>
        <p:txBody>
          <a:bodyPr>
            <a:normAutofit/>
          </a:bodyPr>
          <a:lstStyle/>
          <a:p>
            <a:pPr marL="0" indent="0">
              <a:buNone/>
            </a:pPr>
            <a:endParaRPr lang="en-US" sz="4400" dirty="0"/>
          </a:p>
          <a:p>
            <a:r>
              <a:rPr lang="en-US" sz="4400" dirty="0"/>
              <a:t>From here we can create a tree of all the possible moves on the board:</a:t>
            </a:r>
          </a:p>
        </p:txBody>
      </p:sp>
    </p:spTree>
    <p:extLst>
      <p:ext uri="{BB962C8B-B14F-4D97-AF65-F5344CB8AC3E}">
        <p14:creationId xmlns:p14="http://schemas.microsoft.com/office/powerpoint/2010/main" val="19453929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7B93C-4F2F-16FE-5319-D9240E513ACA}"/>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FEDC5677-7BF3-BFBC-5AE8-D9B2E25CA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7B9B3CF-95C7-EF50-07B9-6F1B8663439B}"/>
              </a:ext>
            </a:extLst>
          </p:cNvPr>
          <p:cNvSpPr>
            <a:spLocks noGrp="1"/>
          </p:cNvSpPr>
          <p:nvPr>
            <p:ph type="title"/>
          </p:nvPr>
        </p:nvSpPr>
        <p:spPr/>
        <p:txBody>
          <a:bodyPr/>
          <a:lstStyle/>
          <a:p>
            <a:r>
              <a:rPr lang="en-IE" dirty="0"/>
              <a:t>Expert Systems</a:t>
            </a:r>
          </a:p>
        </p:txBody>
      </p:sp>
      <p:pic>
        <p:nvPicPr>
          <p:cNvPr id="1026" name="Picture 2" descr="PrintTest">
            <a:extLst>
              <a:ext uri="{FF2B5EF4-FFF2-40B4-BE49-F238E27FC236}">
                <a16:creationId xmlns:a16="http://schemas.microsoft.com/office/drawing/2014/main" id="{648D9734-97C9-4F43-99DB-89BC0953D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7247" y="1860097"/>
            <a:ext cx="8277506" cy="4312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751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Expert Systems</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10515600" cy="4667250"/>
          </a:xfrm>
        </p:spPr>
        <p:txBody>
          <a:bodyPr>
            <a:normAutofit/>
          </a:bodyPr>
          <a:lstStyle/>
          <a:p>
            <a:r>
              <a:rPr lang="en-US" sz="4000" dirty="0"/>
              <a:t>An Expert System is “</a:t>
            </a:r>
            <a:r>
              <a:rPr lang="en-US" sz="4000" i="1" dirty="0"/>
              <a:t>a computer program designed to act as an expert in a particular area or domain of expertise.</a:t>
            </a:r>
            <a:r>
              <a:rPr lang="en-US" sz="4000" dirty="0"/>
              <a:t> [It] </a:t>
            </a:r>
            <a:r>
              <a:rPr lang="en-US" sz="4000" i="1" dirty="0"/>
              <a:t>typically includes a robust knowledge base composed of domain facts and heuristics, or guidelines for applying these facts</a:t>
            </a:r>
            <a:r>
              <a:rPr lang="en-US" sz="4000" dirty="0"/>
              <a:t>.”</a:t>
            </a:r>
          </a:p>
          <a:p>
            <a:r>
              <a:rPr lang="en-US" sz="3600" dirty="0" err="1"/>
              <a:t>Janjanam</a:t>
            </a:r>
            <a:r>
              <a:rPr lang="en-US" sz="3600" dirty="0"/>
              <a:t>, Ganesh, and </a:t>
            </a:r>
            <a:r>
              <a:rPr lang="en-US" sz="3600" dirty="0" err="1"/>
              <a:t>Manjunatha</a:t>
            </a:r>
            <a:r>
              <a:rPr lang="en-US" sz="3600" dirty="0"/>
              <a:t> (2021)</a:t>
            </a:r>
            <a:endParaRPr lang="en-US" sz="4000" dirty="0"/>
          </a:p>
          <a:p>
            <a:endParaRPr lang="en-US" sz="4800" dirty="0"/>
          </a:p>
        </p:txBody>
      </p:sp>
    </p:spTree>
    <p:extLst>
      <p:ext uri="{BB962C8B-B14F-4D97-AF65-F5344CB8AC3E}">
        <p14:creationId xmlns:p14="http://schemas.microsoft.com/office/powerpoint/2010/main" val="27762127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33422-D6D2-6AEB-DAFE-C8B28A7068B9}"/>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2B034E54-4DB8-87FA-0AC7-6ED8DBBE2B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21D8A15-276A-921E-FBF0-8BD28D997C24}"/>
              </a:ext>
            </a:extLst>
          </p:cNvPr>
          <p:cNvSpPr>
            <a:spLocks noGrp="1"/>
          </p:cNvSpPr>
          <p:nvPr>
            <p:ph type="title"/>
          </p:nvPr>
        </p:nvSpPr>
        <p:spPr/>
        <p:txBody>
          <a:bodyPr/>
          <a:lstStyle/>
          <a:p>
            <a:r>
              <a:rPr lang="en-IE" dirty="0"/>
              <a:t>Expert Systems</a:t>
            </a:r>
          </a:p>
        </p:txBody>
      </p:sp>
      <p:sp>
        <p:nvSpPr>
          <p:cNvPr id="3" name="Content Placeholder 2">
            <a:extLst>
              <a:ext uri="{FF2B5EF4-FFF2-40B4-BE49-F238E27FC236}">
                <a16:creationId xmlns:a16="http://schemas.microsoft.com/office/drawing/2014/main" id="{C27F2283-8151-6A36-02ED-7B6F16C02B3E}"/>
              </a:ext>
            </a:extLst>
          </p:cNvPr>
          <p:cNvSpPr>
            <a:spLocks noGrp="1"/>
          </p:cNvSpPr>
          <p:nvPr>
            <p:ph idx="1"/>
          </p:nvPr>
        </p:nvSpPr>
        <p:spPr>
          <a:xfrm>
            <a:off x="838200" y="1825625"/>
            <a:ext cx="10515600" cy="4667250"/>
          </a:xfrm>
        </p:spPr>
        <p:txBody>
          <a:bodyPr>
            <a:normAutofit/>
          </a:bodyPr>
          <a:lstStyle/>
          <a:p>
            <a:pPr marL="0" indent="0">
              <a:buNone/>
            </a:pPr>
            <a:endParaRPr lang="en-US" sz="4400" dirty="0"/>
          </a:p>
          <a:p>
            <a:endParaRPr lang="en-US" sz="4400" dirty="0"/>
          </a:p>
          <a:p>
            <a:r>
              <a:rPr lang="en-US" sz="4400" dirty="0"/>
              <a:t>It grows into a really big tree:</a:t>
            </a:r>
          </a:p>
        </p:txBody>
      </p:sp>
    </p:spTree>
    <p:extLst>
      <p:ext uri="{BB962C8B-B14F-4D97-AF65-F5344CB8AC3E}">
        <p14:creationId xmlns:p14="http://schemas.microsoft.com/office/powerpoint/2010/main" val="27921101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18324-5094-CD07-3A70-19990112C6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C1A7AF8-0B81-D54E-3304-5C7311009116}"/>
              </a:ext>
            </a:extLst>
          </p:cNvPr>
          <p:cNvPicPr>
            <a:picLocks noChangeAspect="1"/>
          </p:cNvPicPr>
          <p:nvPr/>
        </p:nvPicPr>
        <p:blipFill>
          <a:blip r:embed="rId3"/>
          <a:stretch>
            <a:fillRect/>
          </a:stretch>
        </p:blipFill>
        <p:spPr>
          <a:xfrm>
            <a:off x="-424544" y="112259"/>
            <a:ext cx="13215257" cy="7028770"/>
          </a:xfrm>
          <a:prstGeom prst="rect">
            <a:avLst/>
          </a:prstGeom>
        </p:spPr>
      </p:pic>
    </p:spTree>
    <p:extLst>
      <p:ext uri="{BB962C8B-B14F-4D97-AF65-F5344CB8AC3E}">
        <p14:creationId xmlns:p14="http://schemas.microsoft.com/office/powerpoint/2010/main" val="38935625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BC9DE-8739-1C94-C558-8180CEAADBA2}"/>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E673E2B1-94FA-DC1B-EABF-E8F03FDAD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81C2E0A-4F7C-4422-7392-74A6DC945C34}"/>
              </a:ext>
            </a:extLst>
          </p:cNvPr>
          <p:cNvSpPr>
            <a:spLocks noGrp="1"/>
          </p:cNvSpPr>
          <p:nvPr>
            <p:ph type="title"/>
          </p:nvPr>
        </p:nvSpPr>
        <p:spPr/>
        <p:txBody>
          <a:bodyPr/>
          <a:lstStyle/>
          <a:p>
            <a:r>
              <a:rPr lang="en-IE" dirty="0"/>
              <a:t>Expert Systems</a:t>
            </a:r>
          </a:p>
        </p:txBody>
      </p:sp>
      <p:sp>
        <p:nvSpPr>
          <p:cNvPr id="3" name="Content Placeholder 2">
            <a:extLst>
              <a:ext uri="{FF2B5EF4-FFF2-40B4-BE49-F238E27FC236}">
                <a16:creationId xmlns:a16="http://schemas.microsoft.com/office/drawing/2014/main" id="{2F250A4D-A889-1824-B62F-E61CDB37AF86}"/>
              </a:ext>
            </a:extLst>
          </p:cNvPr>
          <p:cNvSpPr>
            <a:spLocks noGrp="1"/>
          </p:cNvSpPr>
          <p:nvPr>
            <p:ph idx="1"/>
          </p:nvPr>
        </p:nvSpPr>
        <p:spPr>
          <a:xfrm>
            <a:off x="838200" y="1825625"/>
            <a:ext cx="10515600" cy="4667250"/>
          </a:xfrm>
        </p:spPr>
        <p:txBody>
          <a:bodyPr>
            <a:normAutofit/>
          </a:bodyPr>
          <a:lstStyle/>
          <a:p>
            <a:pPr marL="0" indent="0">
              <a:buNone/>
            </a:pPr>
            <a:endParaRPr lang="en-US" sz="4400" dirty="0"/>
          </a:p>
          <a:p>
            <a:r>
              <a:rPr lang="en-US" sz="4400" dirty="0"/>
              <a:t>In fact, there are 19,683 (3</a:t>
            </a:r>
            <a:r>
              <a:rPr lang="en-US" sz="4400" baseline="30000" dirty="0"/>
              <a:t>9</a:t>
            </a:r>
            <a:r>
              <a:rPr lang="en-US" sz="4400" dirty="0"/>
              <a:t>) possible states of the game</a:t>
            </a:r>
          </a:p>
          <a:p>
            <a:r>
              <a:rPr lang="en-US" sz="4400" dirty="0"/>
              <a:t>For each state we can figure out which move will be better and which worse.</a:t>
            </a:r>
          </a:p>
        </p:txBody>
      </p:sp>
    </p:spTree>
    <p:extLst>
      <p:ext uri="{BB962C8B-B14F-4D97-AF65-F5344CB8AC3E}">
        <p14:creationId xmlns:p14="http://schemas.microsoft.com/office/powerpoint/2010/main" val="21428916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AAD6F3-44EC-4C5F-74DE-F80572E6D1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0076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B52BB-D10B-EDCC-25AE-283DAF845237}"/>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8A7C99E0-C9B7-6AA9-DCAC-7F22925364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EBA5B79-BA66-A4EA-06C1-A658327C63B2}"/>
              </a:ext>
            </a:extLst>
          </p:cNvPr>
          <p:cNvSpPr>
            <a:spLocks noGrp="1"/>
          </p:cNvSpPr>
          <p:nvPr>
            <p:ph type="title"/>
          </p:nvPr>
        </p:nvSpPr>
        <p:spPr/>
        <p:txBody>
          <a:bodyPr/>
          <a:lstStyle/>
          <a:p>
            <a:r>
              <a:rPr lang="en-IE" dirty="0"/>
              <a:t>Expert Systems</a:t>
            </a:r>
          </a:p>
        </p:txBody>
      </p:sp>
      <p:sp>
        <p:nvSpPr>
          <p:cNvPr id="3" name="Content Placeholder 2">
            <a:extLst>
              <a:ext uri="{FF2B5EF4-FFF2-40B4-BE49-F238E27FC236}">
                <a16:creationId xmlns:a16="http://schemas.microsoft.com/office/drawing/2014/main" id="{D1446EE9-A29D-645B-0293-B6DDD35C8E6E}"/>
              </a:ext>
            </a:extLst>
          </p:cNvPr>
          <p:cNvSpPr>
            <a:spLocks noGrp="1"/>
          </p:cNvSpPr>
          <p:nvPr>
            <p:ph idx="1"/>
          </p:nvPr>
        </p:nvSpPr>
        <p:spPr>
          <a:xfrm>
            <a:off x="838200" y="1825625"/>
            <a:ext cx="10515600" cy="4667250"/>
          </a:xfrm>
        </p:spPr>
        <p:txBody>
          <a:bodyPr>
            <a:normAutofit/>
          </a:bodyPr>
          <a:lstStyle/>
          <a:p>
            <a:pPr marL="0" indent="0">
              <a:buNone/>
            </a:pPr>
            <a:endParaRPr lang="en-US" sz="4400" dirty="0"/>
          </a:p>
          <a:p>
            <a:r>
              <a:rPr lang="en-US" sz="4400" dirty="0"/>
              <a:t>So if we know all of the possible states of the game, and whether the next move is better or worst to win the game, we easily can create an Expert System that will have a set of IF-THEN-ELSE rules so that a human can play a computer.</a:t>
            </a:r>
          </a:p>
        </p:txBody>
      </p:sp>
    </p:spTree>
    <p:extLst>
      <p:ext uri="{BB962C8B-B14F-4D97-AF65-F5344CB8AC3E}">
        <p14:creationId xmlns:p14="http://schemas.microsoft.com/office/powerpoint/2010/main" val="2152517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08D38-E299-611D-C29D-4B6EA5DEC25E}"/>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94EAF3AE-C96F-4273-D6C5-65B46E0B52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CFA0686-A423-EBFF-E8AE-3BB7AAD47421}"/>
              </a:ext>
            </a:extLst>
          </p:cNvPr>
          <p:cNvSpPr>
            <a:spLocks noGrp="1"/>
          </p:cNvSpPr>
          <p:nvPr>
            <p:ph type="title"/>
          </p:nvPr>
        </p:nvSpPr>
        <p:spPr/>
        <p:txBody>
          <a:bodyPr/>
          <a:lstStyle/>
          <a:p>
            <a:r>
              <a:rPr lang="en-IE" dirty="0"/>
              <a:t>Expert Systems</a:t>
            </a:r>
          </a:p>
        </p:txBody>
      </p:sp>
      <p:sp>
        <p:nvSpPr>
          <p:cNvPr id="3" name="Content Placeholder 2">
            <a:extLst>
              <a:ext uri="{FF2B5EF4-FFF2-40B4-BE49-F238E27FC236}">
                <a16:creationId xmlns:a16="http://schemas.microsoft.com/office/drawing/2014/main" id="{D852F38B-54C7-15F6-A8EA-0D98CB59B064}"/>
              </a:ext>
            </a:extLst>
          </p:cNvPr>
          <p:cNvSpPr>
            <a:spLocks noGrp="1"/>
          </p:cNvSpPr>
          <p:nvPr>
            <p:ph idx="1"/>
          </p:nvPr>
        </p:nvSpPr>
        <p:spPr>
          <a:xfrm>
            <a:off x="838200" y="1825625"/>
            <a:ext cx="10515600" cy="4667250"/>
          </a:xfrm>
        </p:spPr>
        <p:txBody>
          <a:bodyPr>
            <a:normAutofit/>
          </a:bodyPr>
          <a:lstStyle/>
          <a:p>
            <a:r>
              <a:rPr lang="en-US" sz="4400" dirty="0"/>
              <a:t>In fact, this was a really important plot point in one of the first movies about computers and AI, in 1983 called “</a:t>
            </a:r>
            <a:r>
              <a:rPr lang="en-US" sz="4400" dirty="0" err="1"/>
              <a:t>WarGames</a:t>
            </a:r>
            <a:r>
              <a:rPr lang="en-US" sz="4400" dirty="0"/>
              <a:t>” starring Matthew Broderick, Ally Sheedy, John Wood and Dabney Coleman.</a:t>
            </a:r>
          </a:p>
        </p:txBody>
      </p:sp>
    </p:spTree>
    <p:extLst>
      <p:ext uri="{BB962C8B-B14F-4D97-AF65-F5344CB8AC3E}">
        <p14:creationId xmlns:p14="http://schemas.microsoft.com/office/powerpoint/2010/main" val="17886643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7B254-8126-C70A-F430-3FC17C42A199}"/>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77FCAAC0-6623-35B2-D158-CF725FCC8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0CF4832-B008-C131-9030-9C1BF820B0D2}"/>
              </a:ext>
            </a:extLst>
          </p:cNvPr>
          <p:cNvSpPr>
            <a:spLocks noGrp="1"/>
          </p:cNvSpPr>
          <p:nvPr>
            <p:ph type="title"/>
          </p:nvPr>
        </p:nvSpPr>
        <p:spPr/>
        <p:txBody>
          <a:bodyPr/>
          <a:lstStyle/>
          <a:p>
            <a:r>
              <a:rPr lang="en-IE" dirty="0"/>
              <a:t>Expert Systems</a:t>
            </a:r>
          </a:p>
        </p:txBody>
      </p:sp>
      <p:pic>
        <p:nvPicPr>
          <p:cNvPr id="1026" name="Picture 2" descr="WarGames Tic Tac Toe on Make a GIF">
            <a:extLst>
              <a:ext uri="{FF2B5EF4-FFF2-40B4-BE49-F238E27FC236}">
                <a16:creationId xmlns:a16="http://schemas.microsoft.com/office/drawing/2014/main" id="{A5607D79-3B54-B189-4685-CF6B50F385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97" y="1983922"/>
            <a:ext cx="76200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arGames (1983)">
            <a:extLst>
              <a:ext uri="{FF2B5EF4-FFF2-40B4-BE49-F238E27FC236}">
                <a16:creationId xmlns:a16="http://schemas.microsoft.com/office/drawing/2014/main" id="{548C97A3-8D5D-E374-C6AC-EE1CB7219D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2114" y="1983921"/>
            <a:ext cx="2761682" cy="4276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3982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5ADE0-EDFD-154C-4C1E-78BB6EEF8424}"/>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C0732D35-DBB1-EA19-BB36-6A3F998569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FD9FC2C-3E9A-040E-F5B2-EA9E1967607E}"/>
              </a:ext>
            </a:extLst>
          </p:cNvPr>
          <p:cNvSpPr>
            <a:spLocks noGrp="1"/>
          </p:cNvSpPr>
          <p:nvPr>
            <p:ph type="title"/>
          </p:nvPr>
        </p:nvSpPr>
        <p:spPr/>
        <p:txBody>
          <a:bodyPr/>
          <a:lstStyle/>
          <a:p>
            <a:r>
              <a:rPr lang="en-IE" dirty="0"/>
              <a:t>Expert Systems: House, S01E01</a:t>
            </a:r>
          </a:p>
        </p:txBody>
      </p:sp>
      <p:sp>
        <p:nvSpPr>
          <p:cNvPr id="6" name="Content Placeholder 5">
            <a:extLst>
              <a:ext uri="{FF2B5EF4-FFF2-40B4-BE49-F238E27FC236}">
                <a16:creationId xmlns:a16="http://schemas.microsoft.com/office/drawing/2014/main" id="{DDC8A15C-1E85-0A2B-E9BE-CD7BC4104AB2}"/>
              </a:ext>
            </a:extLst>
          </p:cNvPr>
          <p:cNvSpPr>
            <a:spLocks noGrp="1"/>
          </p:cNvSpPr>
          <p:nvPr>
            <p:ph idx="1"/>
          </p:nvPr>
        </p:nvSpPr>
        <p:spPr/>
        <p:txBody>
          <a:bodyPr>
            <a:normAutofit/>
          </a:bodyPr>
          <a:lstStyle/>
          <a:p>
            <a:r>
              <a:rPr lang="en-US" sz="3600" b="1" dirty="0"/>
              <a:t>ACTIVITY</a:t>
            </a:r>
          </a:p>
          <a:p>
            <a:r>
              <a:rPr lang="en-US" sz="3200" dirty="0"/>
              <a:t>Look at “House </a:t>
            </a:r>
            <a:r>
              <a:rPr lang="en-US" sz="1800" dirty="0"/>
              <a:t>MD</a:t>
            </a:r>
            <a:r>
              <a:rPr lang="en-US" sz="3200" dirty="0"/>
              <a:t>”, Season 1, Episode 1 (on Brightspace)</a:t>
            </a:r>
          </a:p>
          <a:p>
            <a:endParaRPr lang="en-IE" sz="3600" dirty="0"/>
          </a:p>
        </p:txBody>
      </p:sp>
      <p:pic>
        <p:nvPicPr>
          <p:cNvPr id="1026" name="Picture 2" descr="House: The 10 Best Episodes In Season 1 (According To IMDb)">
            <a:extLst>
              <a:ext uri="{FF2B5EF4-FFF2-40B4-BE49-F238E27FC236}">
                <a16:creationId xmlns:a16="http://schemas.microsoft.com/office/drawing/2014/main" id="{78F80080-1F67-4ADF-9137-FCACFBE90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7543" y="3189196"/>
            <a:ext cx="5676905" cy="2987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3013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46A46-A1C7-9A81-3476-DB02A5D0B001}"/>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7524A68F-3F54-AA18-FF0F-8B52702C3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611FEAB-FFE1-1E0D-A114-F705B601E239}"/>
              </a:ext>
            </a:extLst>
          </p:cNvPr>
          <p:cNvSpPr>
            <a:spLocks noGrp="1"/>
          </p:cNvSpPr>
          <p:nvPr>
            <p:ph type="title"/>
          </p:nvPr>
        </p:nvSpPr>
        <p:spPr/>
        <p:txBody>
          <a:bodyPr/>
          <a:lstStyle/>
          <a:p>
            <a:r>
              <a:rPr lang="en-IE" dirty="0"/>
              <a:t>Expert Systems: House, S01E01</a:t>
            </a:r>
          </a:p>
        </p:txBody>
      </p:sp>
      <p:sp>
        <p:nvSpPr>
          <p:cNvPr id="6" name="Content Placeholder 5">
            <a:extLst>
              <a:ext uri="{FF2B5EF4-FFF2-40B4-BE49-F238E27FC236}">
                <a16:creationId xmlns:a16="http://schemas.microsoft.com/office/drawing/2014/main" id="{C81A8DEC-218F-AF10-C64E-56D73F87FEA2}"/>
              </a:ext>
            </a:extLst>
          </p:cNvPr>
          <p:cNvSpPr>
            <a:spLocks noGrp="1"/>
          </p:cNvSpPr>
          <p:nvPr>
            <p:ph idx="1"/>
          </p:nvPr>
        </p:nvSpPr>
        <p:spPr/>
        <p:txBody>
          <a:bodyPr>
            <a:normAutofit/>
          </a:bodyPr>
          <a:lstStyle/>
          <a:p>
            <a:r>
              <a:rPr lang="en-US" sz="3600" b="1" dirty="0"/>
              <a:t>ACTIVITY</a:t>
            </a:r>
          </a:p>
          <a:p>
            <a:r>
              <a:rPr lang="en-US" sz="3200" dirty="0"/>
              <a:t>As we can see, there were 3 main tests done:</a:t>
            </a:r>
          </a:p>
          <a:p>
            <a:pPr lvl="1"/>
            <a:r>
              <a:rPr lang="en-US" sz="2800" i="1" dirty="0"/>
              <a:t>An MRI</a:t>
            </a:r>
          </a:p>
          <a:p>
            <a:pPr lvl="1"/>
            <a:r>
              <a:rPr lang="en-US" sz="2800" i="1" dirty="0"/>
              <a:t>A Thiamine level measure</a:t>
            </a:r>
          </a:p>
          <a:p>
            <a:pPr lvl="1"/>
            <a:r>
              <a:rPr lang="en-US" sz="2800" i="1" dirty="0"/>
              <a:t>A CAT Scan</a:t>
            </a:r>
          </a:p>
          <a:p>
            <a:r>
              <a:rPr lang="en-US" sz="3200" dirty="0"/>
              <a:t>And there were 8 possible diagnosis.</a:t>
            </a:r>
          </a:p>
          <a:p>
            <a:r>
              <a:rPr lang="en-US" sz="3200" dirty="0"/>
              <a:t>Let’s imagine we can create a table based on the tests and the diagnosis process as follows:</a:t>
            </a:r>
          </a:p>
          <a:p>
            <a:endParaRPr lang="en-IE" sz="3600" dirty="0"/>
          </a:p>
        </p:txBody>
      </p:sp>
    </p:spTree>
    <p:extLst>
      <p:ext uri="{BB962C8B-B14F-4D97-AF65-F5344CB8AC3E}">
        <p14:creationId xmlns:p14="http://schemas.microsoft.com/office/powerpoint/2010/main" val="32268831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CD772-9B2E-197B-037C-7AE6EA66922F}"/>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FF812B6-E575-7EB4-8B8F-D60428A3D44C}"/>
              </a:ext>
            </a:extLst>
          </p:cNvPr>
          <p:cNvGraphicFramePr>
            <a:graphicFrameLocks noGrp="1"/>
          </p:cNvGraphicFramePr>
          <p:nvPr>
            <p:extLst>
              <p:ext uri="{D42A27DB-BD31-4B8C-83A1-F6EECF244321}">
                <p14:modId xmlns:p14="http://schemas.microsoft.com/office/powerpoint/2010/main" val="1379412876"/>
              </p:ext>
            </p:extLst>
          </p:nvPr>
        </p:nvGraphicFramePr>
        <p:xfrm>
          <a:off x="286653" y="243840"/>
          <a:ext cx="11426375" cy="6065520"/>
        </p:xfrm>
        <a:graphic>
          <a:graphicData uri="http://schemas.openxmlformats.org/drawingml/2006/table">
            <a:tbl>
              <a:tblPr firstRow="1" bandRow="1">
                <a:tableStyleId>{5C22544A-7EE6-4342-B048-85BDC9FD1C3A}</a:tableStyleId>
              </a:tblPr>
              <a:tblGrid>
                <a:gridCol w="1400633">
                  <a:extLst>
                    <a:ext uri="{9D8B030D-6E8A-4147-A177-3AD203B41FA5}">
                      <a16:colId xmlns:a16="http://schemas.microsoft.com/office/drawing/2014/main" val="700411997"/>
                    </a:ext>
                  </a:extLst>
                </a:gridCol>
                <a:gridCol w="1970314">
                  <a:extLst>
                    <a:ext uri="{9D8B030D-6E8A-4147-A177-3AD203B41FA5}">
                      <a16:colId xmlns:a16="http://schemas.microsoft.com/office/drawing/2014/main" val="3212362481"/>
                    </a:ext>
                  </a:extLst>
                </a:gridCol>
                <a:gridCol w="1915886">
                  <a:extLst>
                    <a:ext uri="{9D8B030D-6E8A-4147-A177-3AD203B41FA5}">
                      <a16:colId xmlns:a16="http://schemas.microsoft.com/office/drawing/2014/main" val="2867440103"/>
                    </a:ext>
                  </a:extLst>
                </a:gridCol>
                <a:gridCol w="6139542">
                  <a:extLst>
                    <a:ext uri="{9D8B030D-6E8A-4147-A177-3AD203B41FA5}">
                      <a16:colId xmlns:a16="http://schemas.microsoft.com/office/drawing/2014/main" val="3291261545"/>
                    </a:ext>
                  </a:extLst>
                </a:gridCol>
              </a:tblGrid>
              <a:tr h="457022">
                <a:tc>
                  <a:txBody>
                    <a:bodyPr/>
                    <a:lstStyle/>
                    <a:p>
                      <a:pPr algn="ctr"/>
                      <a:r>
                        <a:rPr lang="en-US" sz="2400" dirty="0"/>
                        <a:t>MRI</a:t>
                      </a:r>
                      <a:endParaRPr lang="en-IE" sz="2400" dirty="0"/>
                    </a:p>
                  </a:txBody>
                  <a:tcPr/>
                </a:tc>
                <a:tc>
                  <a:txBody>
                    <a:bodyPr/>
                    <a:lstStyle/>
                    <a:p>
                      <a:pPr algn="ctr"/>
                      <a:r>
                        <a:rPr lang="en-IE" sz="2400" dirty="0"/>
                        <a:t>Thiamine</a:t>
                      </a:r>
                    </a:p>
                  </a:txBody>
                  <a:tcPr/>
                </a:tc>
                <a:tc>
                  <a:txBody>
                    <a:bodyPr/>
                    <a:lstStyle/>
                    <a:p>
                      <a:pPr algn="ctr"/>
                      <a:r>
                        <a:rPr lang="en-US" sz="2400" dirty="0"/>
                        <a:t>CAT Scan</a:t>
                      </a:r>
                      <a:endParaRPr lang="en-IE" sz="2400" dirty="0"/>
                    </a:p>
                  </a:txBody>
                  <a:tcPr/>
                </a:tc>
                <a:tc>
                  <a:txBody>
                    <a:bodyPr/>
                    <a:lstStyle/>
                    <a:p>
                      <a:endParaRPr lang="en-IE" dirty="0"/>
                    </a:p>
                  </a:txBody>
                  <a:tcPr/>
                </a:tc>
                <a:extLst>
                  <a:ext uri="{0D108BD9-81ED-4DB2-BD59-A6C34878D82A}">
                    <a16:rowId xmlns:a16="http://schemas.microsoft.com/office/drawing/2014/main" val="2826666994"/>
                  </a:ext>
                </a:extLst>
              </a:tr>
              <a:tr h="639830">
                <a:tc>
                  <a:txBody>
                    <a:bodyPr/>
                    <a:lstStyle/>
                    <a:p>
                      <a:pPr algn="ctr"/>
                      <a:r>
                        <a:rPr lang="en-US" sz="3600" dirty="0">
                          <a:solidFill>
                            <a:srgbClr val="FF0000"/>
                          </a:solidFill>
                        </a:rPr>
                        <a:t>N</a:t>
                      </a:r>
                      <a:endParaRPr lang="en-IE" sz="3600" dirty="0">
                        <a:solidFill>
                          <a:srgbClr val="FF0000"/>
                        </a:solidFill>
                      </a:endParaRPr>
                    </a:p>
                  </a:txBody>
                  <a:tcPr/>
                </a:tc>
                <a:tc>
                  <a:txBody>
                    <a:bodyPr/>
                    <a:lstStyle/>
                    <a:p>
                      <a:pPr algn="ctr"/>
                      <a:r>
                        <a:rPr lang="en-US" sz="3600" dirty="0">
                          <a:solidFill>
                            <a:srgbClr val="FF0000"/>
                          </a:solidFill>
                        </a:rPr>
                        <a:t>N</a:t>
                      </a:r>
                      <a:endParaRPr lang="en-IE" sz="3600" dirty="0">
                        <a:solidFill>
                          <a:srgbClr val="FF0000"/>
                        </a:solidFill>
                      </a:endParaRPr>
                    </a:p>
                  </a:txBody>
                  <a:tcPr/>
                </a:tc>
                <a:tc>
                  <a:txBody>
                    <a:bodyPr/>
                    <a:lstStyle/>
                    <a:p>
                      <a:pPr algn="ctr"/>
                      <a:r>
                        <a:rPr lang="en-US" sz="3600" dirty="0">
                          <a:solidFill>
                            <a:srgbClr val="FF0000"/>
                          </a:solidFill>
                        </a:rPr>
                        <a:t>N</a:t>
                      </a:r>
                      <a:endParaRPr lang="en-IE" sz="3600" dirty="0">
                        <a:solidFill>
                          <a:srgbClr val="FF0000"/>
                        </a:solidFill>
                      </a:endParaRPr>
                    </a:p>
                  </a:txBody>
                  <a:tcPr/>
                </a:tc>
                <a:tc>
                  <a:txBody>
                    <a:bodyPr/>
                    <a:lstStyle/>
                    <a:p>
                      <a:r>
                        <a:rPr lang="en-US" sz="2000" dirty="0"/>
                        <a:t>POSSIBLE DIAGNOSIS: Brain </a:t>
                      </a:r>
                      <a:r>
                        <a:rPr lang="en-US" sz="2000" dirty="0" err="1"/>
                        <a:t>tumour</a:t>
                      </a:r>
                      <a:endParaRPr lang="en-US" sz="2000" dirty="0"/>
                    </a:p>
                    <a:p>
                      <a:r>
                        <a:rPr lang="en-US" sz="2000" dirty="0"/>
                        <a:t>FOLLOW-UP TEST: Do a Contrast MRI</a:t>
                      </a:r>
                      <a:endParaRPr lang="en-IE" sz="2000" dirty="0"/>
                    </a:p>
                  </a:txBody>
                  <a:tcPr/>
                </a:tc>
                <a:extLst>
                  <a:ext uri="{0D108BD9-81ED-4DB2-BD59-A6C34878D82A}">
                    <a16:rowId xmlns:a16="http://schemas.microsoft.com/office/drawing/2014/main" val="2080372926"/>
                  </a:ext>
                </a:extLst>
              </a:tr>
              <a:tr h="639830">
                <a:tc>
                  <a:txBody>
                    <a:bodyPr/>
                    <a:lstStyle/>
                    <a:p>
                      <a:pPr algn="ctr"/>
                      <a:r>
                        <a:rPr lang="en-US" sz="3600" dirty="0">
                          <a:solidFill>
                            <a:srgbClr val="FF0000"/>
                          </a:solidFill>
                        </a:rPr>
                        <a:t>N</a:t>
                      </a:r>
                      <a:endParaRPr lang="en-IE" sz="3600" dirty="0">
                        <a:solidFill>
                          <a:srgbClr val="FF0000"/>
                        </a:solidFill>
                      </a:endParaRPr>
                    </a:p>
                  </a:txBody>
                  <a:tcPr/>
                </a:tc>
                <a:tc>
                  <a:txBody>
                    <a:bodyPr/>
                    <a:lstStyle/>
                    <a:p>
                      <a:pPr algn="ctr"/>
                      <a:r>
                        <a:rPr lang="en-US" sz="3600" dirty="0">
                          <a:solidFill>
                            <a:srgbClr val="FF0000"/>
                          </a:solidFill>
                        </a:rPr>
                        <a:t>N</a:t>
                      </a:r>
                      <a:endParaRPr lang="en-IE" sz="3600" dirty="0">
                        <a:solidFill>
                          <a:srgbClr val="FF0000"/>
                        </a:solidFill>
                      </a:endParaRPr>
                    </a:p>
                  </a:txBody>
                  <a:tcPr/>
                </a:tc>
                <a:tc>
                  <a:txBody>
                    <a:bodyPr/>
                    <a:lstStyle/>
                    <a:p>
                      <a:pPr algn="ctr"/>
                      <a:r>
                        <a:rPr lang="en-US" sz="3600" b="1" dirty="0">
                          <a:solidFill>
                            <a:srgbClr val="00B050"/>
                          </a:solidFill>
                        </a:rPr>
                        <a:t>Y</a:t>
                      </a:r>
                      <a:endParaRPr lang="en-IE" sz="3600" b="1" dirty="0">
                        <a:solidFill>
                          <a:srgbClr val="00B050"/>
                        </a:solidFill>
                      </a:endParaRPr>
                    </a:p>
                  </a:txBody>
                  <a:tcPr/>
                </a:tc>
                <a:tc>
                  <a:txBody>
                    <a:bodyPr/>
                    <a:lstStyle/>
                    <a:p>
                      <a:r>
                        <a:rPr lang="en-US" sz="2000" dirty="0"/>
                        <a:t>POSSIBLE DIAGNOSIS: Brain lesion</a:t>
                      </a:r>
                    </a:p>
                    <a:p>
                      <a:r>
                        <a:rPr lang="en-US" sz="2000" dirty="0"/>
                        <a:t>FOLLOW-UP TEST: Inject gadolinium</a:t>
                      </a:r>
                      <a:endParaRPr lang="en-IE" sz="2000" dirty="0"/>
                    </a:p>
                  </a:txBody>
                  <a:tcPr/>
                </a:tc>
                <a:extLst>
                  <a:ext uri="{0D108BD9-81ED-4DB2-BD59-A6C34878D82A}">
                    <a16:rowId xmlns:a16="http://schemas.microsoft.com/office/drawing/2014/main" val="2537529778"/>
                  </a:ext>
                </a:extLst>
              </a:tr>
              <a:tr h="639830">
                <a:tc>
                  <a:txBody>
                    <a:bodyPr/>
                    <a:lstStyle/>
                    <a:p>
                      <a:pPr algn="ctr"/>
                      <a:r>
                        <a:rPr lang="en-US" sz="3600" dirty="0">
                          <a:solidFill>
                            <a:srgbClr val="FF0000"/>
                          </a:solidFill>
                        </a:rPr>
                        <a:t>N</a:t>
                      </a:r>
                      <a:endParaRPr lang="en-IE" sz="3600" dirty="0">
                        <a:solidFill>
                          <a:srgbClr val="FF0000"/>
                        </a:solidFill>
                      </a:endParaRPr>
                    </a:p>
                  </a:txBody>
                  <a:tcPr/>
                </a:tc>
                <a:tc>
                  <a:txBody>
                    <a:bodyPr/>
                    <a:lstStyle/>
                    <a:p>
                      <a:pPr algn="ctr"/>
                      <a:r>
                        <a:rPr lang="en-US" sz="3600" b="1" dirty="0">
                          <a:solidFill>
                            <a:srgbClr val="00B050"/>
                          </a:solidFill>
                        </a:rPr>
                        <a:t>Y</a:t>
                      </a:r>
                      <a:endParaRPr lang="en-IE" sz="3600" b="1" dirty="0">
                        <a:solidFill>
                          <a:srgbClr val="00B050"/>
                        </a:solidFill>
                      </a:endParaRPr>
                    </a:p>
                  </a:txBody>
                  <a:tcPr/>
                </a:tc>
                <a:tc>
                  <a:txBody>
                    <a:bodyPr/>
                    <a:lstStyle/>
                    <a:p>
                      <a:pPr algn="ctr"/>
                      <a:r>
                        <a:rPr lang="en-US" sz="3600" dirty="0">
                          <a:solidFill>
                            <a:srgbClr val="FF0000"/>
                          </a:solidFill>
                        </a:rPr>
                        <a:t>N</a:t>
                      </a:r>
                      <a:endParaRPr lang="en-IE" sz="3600" dirty="0">
                        <a:solidFill>
                          <a:srgbClr val="FF0000"/>
                        </a:solidFill>
                      </a:endParaRPr>
                    </a:p>
                  </a:txBody>
                  <a:tcPr/>
                </a:tc>
                <a:tc>
                  <a:txBody>
                    <a:bodyPr/>
                    <a:lstStyle/>
                    <a:p>
                      <a:r>
                        <a:rPr lang="en-US" sz="2000" dirty="0"/>
                        <a:t>POSSIBLE DIAGNOSIS: Brain aneurysm</a:t>
                      </a:r>
                    </a:p>
                    <a:p>
                      <a:r>
                        <a:rPr lang="en-US" sz="2000" dirty="0"/>
                        <a:t>FOLLOW-UP TEST: Check protein markers</a:t>
                      </a:r>
                      <a:endParaRPr lang="en-IE" sz="2000" dirty="0"/>
                    </a:p>
                  </a:txBody>
                  <a:tcPr/>
                </a:tc>
                <a:extLst>
                  <a:ext uri="{0D108BD9-81ED-4DB2-BD59-A6C34878D82A}">
                    <a16:rowId xmlns:a16="http://schemas.microsoft.com/office/drawing/2014/main" val="2006570694"/>
                  </a:ext>
                </a:extLst>
              </a:tr>
              <a:tr h="639830">
                <a:tc>
                  <a:txBody>
                    <a:bodyPr/>
                    <a:lstStyle/>
                    <a:p>
                      <a:pPr algn="ctr"/>
                      <a:r>
                        <a:rPr lang="en-US" sz="3600" dirty="0">
                          <a:solidFill>
                            <a:srgbClr val="FF0000"/>
                          </a:solidFill>
                        </a:rPr>
                        <a:t>N</a:t>
                      </a:r>
                      <a:endParaRPr lang="en-IE" sz="3600" dirty="0">
                        <a:solidFill>
                          <a:srgbClr val="FF0000"/>
                        </a:solidFill>
                      </a:endParaRPr>
                    </a:p>
                  </a:txBody>
                  <a:tcPr/>
                </a:tc>
                <a:tc>
                  <a:txBody>
                    <a:bodyPr/>
                    <a:lstStyle/>
                    <a:p>
                      <a:pPr algn="ctr"/>
                      <a:r>
                        <a:rPr lang="en-US" sz="3600" b="1" dirty="0">
                          <a:solidFill>
                            <a:srgbClr val="00B050"/>
                          </a:solidFill>
                        </a:rPr>
                        <a:t>Y</a:t>
                      </a:r>
                      <a:endParaRPr lang="en-IE" sz="3600" b="1" dirty="0">
                        <a:solidFill>
                          <a:srgbClr val="00B050"/>
                        </a:solidFill>
                      </a:endParaRPr>
                    </a:p>
                  </a:txBody>
                  <a:tcPr/>
                </a:tc>
                <a:tc>
                  <a:txBody>
                    <a:bodyPr/>
                    <a:lstStyle/>
                    <a:p>
                      <a:pPr algn="ctr"/>
                      <a:r>
                        <a:rPr lang="en-US" sz="3600" b="1" dirty="0">
                          <a:solidFill>
                            <a:srgbClr val="00B050"/>
                          </a:solidFill>
                        </a:rPr>
                        <a:t>Y</a:t>
                      </a:r>
                      <a:endParaRPr lang="en-IE" sz="3600" b="1" dirty="0">
                        <a:solidFill>
                          <a:srgbClr val="00B050"/>
                        </a:solidFill>
                      </a:endParaRPr>
                    </a:p>
                  </a:txBody>
                  <a:tcPr/>
                </a:tc>
                <a:tc>
                  <a:txBody>
                    <a:bodyPr/>
                    <a:lstStyle/>
                    <a:p>
                      <a:r>
                        <a:rPr lang="en-US" sz="2000" dirty="0"/>
                        <a:t>POSSIBLE DIAGNOSIS: Stroke</a:t>
                      </a:r>
                    </a:p>
                    <a:p>
                      <a:r>
                        <a:rPr lang="en-US" sz="2000" dirty="0"/>
                        <a:t> FOLLOW-UP TEST: Check SED rate</a:t>
                      </a:r>
                      <a:endParaRPr lang="en-IE" sz="2000" dirty="0"/>
                    </a:p>
                  </a:txBody>
                  <a:tcPr/>
                </a:tc>
                <a:extLst>
                  <a:ext uri="{0D108BD9-81ED-4DB2-BD59-A6C34878D82A}">
                    <a16:rowId xmlns:a16="http://schemas.microsoft.com/office/drawing/2014/main" val="3931607347"/>
                  </a:ext>
                </a:extLst>
              </a:tr>
              <a:tr h="639830">
                <a:tc>
                  <a:txBody>
                    <a:bodyPr/>
                    <a:lstStyle/>
                    <a:p>
                      <a:pPr algn="ctr"/>
                      <a:r>
                        <a:rPr lang="en-US" sz="3600" b="1" dirty="0">
                          <a:solidFill>
                            <a:srgbClr val="00B050"/>
                          </a:solidFill>
                        </a:rPr>
                        <a:t>Y</a:t>
                      </a:r>
                      <a:endParaRPr lang="en-IE" sz="3600" b="1" dirty="0">
                        <a:solidFill>
                          <a:srgbClr val="00B050"/>
                        </a:solidFill>
                      </a:endParaRPr>
                    </a:p>
                  </a:txBody>
                  <a:tcPr/>
                </a:tc>
                <a:tc>
                  <a:txBody>
                    <a:bodyPr/>
                    <a:lstStyle/>
                    <a:p>
                      <a:pPr algn="ctr"/>
                      <a:r>
                        <a:rPr lang="en-US" sz="3600" dirty="0">
                          <a:solidFill>
                            <a:srgbClr val="FF0000"/>
                          </a:solidFill>
                        </a:rPr>
                        <a:t>N</a:t>
                      </a:r>
                      <a:endParaRPr lang="en-IE" sz="3600" dirty="0">
                        <a:solidFill>
                          <a:srgbClr val="FF0000"/>
                        </a:solidFill>
                      </a:endParaRPr>
                    </a:p>
                  </a:txBody>
                  <a:tcPr/>
                </a:tc>
                <a:tc>
                  <a:txBody>
                    <a:bodyPr/>
                    <a:lstStyle/>
                    <a:p>
                      <a:pPr algn="ctr"/>
                      <a:r>
                        <a:rPr lang="en-US" sz="3600" dirty="0">
                          <a:solidFill>
                            <a:srgbClr val="FF0000"/>
                          </a:solidFill>
                        </a:rPr>
                        <a:t>N</a:t>
                      </a:r>
                      <a:endParaRPr lang="en-IE" sz="3600" dirty="0">
                        <a:solidFill>
                          <a:srgbClr val="FF0000"/>
                        </a:solidFill>
                      </a:endParaRPr>
                    </a:p>
                  </a:txBody>
                  <a:tcPr/>
                </a:tc>
                <a:tc>
                  <a:txBody>
                    <a:bodyPr/>
                    <a:lstStyle/>
                    <a:p>
                      <a:r>
                        <a:rPr lang="en-US" sz="2000" dirty="0"/>
                        <a:t>POSSIBLE DIAGNOSIS: Ischemic syndrome</a:t>
                      </a:r>
                    </a:p>
                    <a:p>
                      <a:r>
                        <a:rPr lang="en-US" sz="2000" dirty="0"/>
                        <a:t>FOLLOW-UP TEST: Give blood thinners</a:t>
                      </a:r>
                      <a:endParaRPr lang="en-IE" sz="2000" dirty="0"/>
                    </a:p>
                  </a:txBody>
                  <a:tcPr/>
                </a:tc>
                <a:extLst>
                  <a:ext uri="{0D108BD9-81ED-4DB2-BD59-A6C34878D82A}">
                    <a16:rowId xmlns:a16="http://schemas.microsoft.com/office/drawing/2014/main" val="2466409144"/>
                  </a:ext>
                </a:extLst>
              </a:tr>
              <a:tr h="639830">
                <a:tc>
                  <a:txBody>
                    <a:bodyPr/>
                    <a:lstStyle/>
                    <a:p>
                      <a:pPr algn="ctr"/>
                      <a:r>
                        <a:rPr lang="en-US" sz="3600" b="1" dirty="0">
                          <a:solidFill>
                            <a:srgbClr val="00B050"/>
                          </a:solidFill>
                        </a:rPr>
                        <a:t>Y</a:t>
                      </a:r>
                      <a:endParaRPr lang="en-IE" sz="3600" b="1" dirty="0">
                        <a:solidFill>
                          <a:srgbClr val="00B050"/>
                        </a:solidFill>
                      </a:endParaRPr>
                    </a:p>
                  </a:txBody>
                  <a:tcPr/>
                </a:tc>
                <a:tc>
                  <a:txBody>
                    <a:bodyPr/>
                    <a:lstStyle/>
                    <a:p>
                      <a:pPr algn="ctr"/>
                      <a:r>
                        <a:rPr lang="en-US" sz="3600" dirty="0">
                          <a:solidFill>
                            <a:srgbClr val="FF0000"/>
                          </a:solidFill>
                        </a:rPr>
                        <a:t>N</a:t>
                      </a:r>
                      <a:endParaRPr lang="en-IE" sz="3600" dirty="0">
                        <a:solidFill>
                          <a:srgbClr val="FF0000"/>
                        </a:solidFill>
                      </a:endParaRPr>
                    </a:p>
                  </a:txBody>
                  <a:tcPr/>
                </a:tc>
                <a:tc>
                  <a:txBody>
                    <a:bodyPr/>
                    <a:lstStyle/>
                    <a:p>
                      <a:pPr algn="ctr"/>
                      <a:r>
                        <a:rPr lang="en-US" sz="3600" b="1" dirty="0">
                          <a:solidFill>
                            <a:srgbClr val="00B050"/>
                          </a:solidFill>
                        </a:rPr>
                        <a:t>Y</a:t>
                      </a:r>
                      <a:endParaRPr lang="en-IE" sz="3600" b="1" dirty="0">
                        <a:solidFill>
                          <a:srgbClr val="00B050"/>
                        </a:solidFill>
                      </a:endParaRPr>
                    </a:p>
                  </a:txBody>
                  <a:tcPr/>
                </a:tc>
                <a:tc>
                  <a:txBody>
                    <a:bodyPr/>
                    <a:lstStyle/>
                    <a:p>
                      <a:r>
                        <a:rPr lang="en-US" sz="2000" dirty="0"/>
                        <a:t>POSSIBLE DIAGNOSIS: Creutzfeldt–Jakob</a:t>
                      </a:r>
                    </a:p>
                    <a:p>
                      <a:r>
                        <a:rPr lang="en-US" sz="2000" dirty="0"/>
                        <a:t> FOLLOW-UP TEST: Test with interferon</a:t>
                      </a:r>
                      <a:endParaRPr lang="en-IE" sz="2000" dirty="0"/>
                    </a:p>
                  </a:txBody>
                  <a:tcPr/>
                </a:tc>
                <a:extLst>
                  <a:ext uri="{0D108BD9-81ED-4DB2-BD59-A6C34878D82A}">
                    <a16:rowId xmlns:a16="http://schemas.microsoft.com/office/drawing/2014/main" val="3716011501"/>
                  </a:ext>
                </a:extLst>
              </a:tr>
              <a:tr h="639830">
                <a:tc>
                  <a:txBody>
                    <a:bodyPr/>
                    <a:lstStyle/>
                    <a:p>
                      <a:pPr algn="ctr"/>
                      <a:r>
                        <a:rPr lang="en-US" sz="3600" b="1" dirty="0">
                          <a:solidFill>
                            <a:srgbClr val="00B050"/>
                          </a:solidFill>
                        </a:rPr>
                        <a:t>Y</a:t>
                      </a:r>
                      <a:endParaRPr lang="en-IE" sz="3600" b="1" dirty="0">
                        <a:solidFill>
                          <a:srgbClr val="00B050"/>
                        </a:solidFill>
                      </a:endParaRPr>
                    </a:p>
                  </a:txBody>
                  <a:tcPr/>
                </a:tc>
                <a:tc>
                  <a:txBody>
                    <a:bodyPr/>
                    <a:lstStyle/>
                    <a:p>
                      <a:pPr algn="ctr"/>
                      <a:r>
                        <a:rPr lang="en-US" sz="3600" b="1" dirty="0">
                          <a:solidFill>
                            <a:srgbClr val="00B050"/>
                          </a:solidFill>
                        </a:rPr>
                        <a:t>Y</a:t>
                      </a:r>
                      <a:endParaRPr lang="en-IE" sz="3600" b="1" dirty="0">
                        <a:solidFill>
                          <a:srgbClr val="00B050"/>
                        </a:solidFill>
                      </a:endParaRPr>
                    </a:p>
                  </a:txBody>
                  <a:tcPr/>
                </a:tc>
                <a:tc>
                  <a:txBody>
                    <a:bodyPr/>
                    <a:lstStyle/>
                    <a:p>
                      <a:pPr algn="ctr"/>
                      <a:r>
                        <a:rPr lang="en-US" sz="3600" dirty="0">
                          <a:solidFill>
                            <a:srgbClr val="FF0000"/>
                          </a:solidFill>
                        </a:rPr>
                        <a:t>N</a:t>
                      </a:r>
                      <a:endParaRPr lang="en-IE" sz="3600" dirty="0">
                        <a:solidFill>
                          <a:srgbClr val="FF0000"/>
                        </a:solidFill>
                      </a:endParaRPr>
                    </a:p>
                  </a:txBody>
                  <a:tcPr/>
                </a:tc>
                <a:tc>
                  <a:txBody>
                    <a:bodyPr/>
                    <a:lstStyle/>
                    <a:p>
                      <a:r>
                        <a:rPr lang="en-US" sz="2000" dirty="0"/>
                        <a:t>POSSIBLE DIAGNOSIS: Wernicke encephalopathy</a:t>
                      </a:r>
                    </a:p>
                    <a:p>
                      <a:r>
                        <a:rPr lang="en-US" sz="2000" dirty="0"/>
                        <a:t>FOLLOW-UP TEST: Change diet</a:t>
                      </a:r>
                      <a:endParaRPr lang="en-IE" sz="2000" dirty="0"/>
                    </a:p>
                  </a:txBody>
                  <a:tcPr/>
                </a:tc>
                <a:extLst>
                  <a:ext uri="{0D108BD9-81ED-4DB2-BD59-A6C34878D82A}">
                    <a16:rowId xmlns:a16="http://schemas.microsoft.com/office/drawing/2014/main" val="3563056215"/>
                  </a:ext>
                </a:extLst>
              </a:tr>
              <a:tr h="639830">
                <a:tc>
                  <a:txBody>
                    <a:bodyPr/>
                    <a:lstStyle/>
                    <a:p>
                      <a:pPr algn="ctr"/>
                      <a:r>
                        <a:rPr lang="en-US" sz="3600" b="1" dirty="0">
                          <a:solidFill>
                            <a:srgbClr val="00B050"/>
                          </a:solidFill>
                        </a:rPr>
                        <a:t>Y</a:t>
                      </a:r>
                      <a:endParaRPr lang="en-IE" sz="3600" b="1" dirty="0">
                        <a:solidFill>
                          <a:srgbClr val="00B050"/>
                        </a:solidFill>
                      </a:endParaRPr>
                    </a:p>
                  </a:txBody>
                  <a:tcPr/>
                </a:tc>
                <a:tc>
                  <a:txBody>
                    <a:bodyPr/>
                    <a:lstStyle/>
                    <a:p>
                      <a:pPr algn="ctr"/>
                      <a:r>
                        <a:rPr lang="en-US" sz="3600" b="1" dirty="0">
                          <a:solidFill>
                            <a:srgbClr val="00B050"/>
                          </a:solidFill>
                        </a:rPr>
                        <a:t>Y</a:t>
                      </a:r>
                      <a:endParaRPr lang="en-IE" sz="3600" b="1" dirty="0">
                        <a:solidFill>
                          <a:srgbClr val="00B050"/>
                        </a:solidFill>
                      </a:endParaRPr>
                    </a:p>
                  </a:txBody>
                  <a:tcPr/>
                </a:tc>
                <a:tc>
                  <a:txBody>
                    <a:bodyPr/>
                    <a:lstStyle/>
                    <a:p>
                      <a:pPr algn="ctr"/>
                      <a:r>
                        <a:rPr lang="en-US" sz="3600" b="1" dirty="0">
                          <a:solidFill>
                            <a:srgbClr val="00B050"/>
                          </a:solidFill>
                        </a:rPr>
                        <a:t>Y</a:t>
                      </a:r>
                      <a:endParaRPr lang="en-IE" sz="3600" b="1" dirty="0">
                        <a:solidFill>
                          <a:srgbClr val="00B050"/>
                        </a:solidFill>
                      </a:endParaRPr>
                    </a:p>
                  </a:txBody>
                  <a:tcPr/>
                </a:tc>
                <a:tc>
                  <a:txBody>
                    <a:bodyPr/>
                    <a:lstStyle/>
                    <a:p>
                      <a:r>
                        <a:rPr lang="en-US" sz="2000" dirty="0"/>
                        <a:t>POSSIBLE DIAGNOSIS: Cerebral </a:t>
                      </a:r>
                      <a:r>
                        <a:rPr lang="en-US" sz="2000" dirty="0" err="1"/>
                        <a:t>vasculitus</a:t>
                      </a:r>
                      <a:endParaRPr lang="en-US" sz="2000" dirty="0"/>
                    </a:p>
                    <a:p>
                      <a:r>
                        <a:rPr lang="en-US" sz="2000" dirty="0"/>
                        <a:t>FOLLOW-UP TEST: Immunosuppressant drugs</a:t>
                      </a:r>
                      <a:endParaRPr lang="en-IE" sz="2000" dirty="0"/>
                    </a:p>
                  </a:txBody>
                  <a:tcPr/>
                </a:tc>
                <a:extLst>
                  <a:ext uri="{0D108BD9-81ED-4DB2-BD59-A6C34878D82A}">
                    <a16:rowId xmlns:a16="http://schemas.microsoft.com/office/drawing/2014/main" val="4150685285"/>
                  </a:ext>
                </a:extLst>
              </a:tr>
            </a:tbl>
          </a:graphicData>
        </a:graphic>
      </p:graphicFrame>
    </p:spTree>
    <p:extLst>
      <p:ext uri="{BB962C8B-B14F-4D97-AF65-F5344CB8AC3E}">
        <p14:creationId xmlns:p14="http://schemas.microsoft.com/office/powerpoint/2010/main" val="548446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DBB72-B48E-055D-B14B-BF24004F0965}"/>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04A1B4B2-8263-3080-0D0A-4CF61568A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82AEA98-1003-FF72-FB16-4DB897F9FEF8}"/>
              </a:ext>
            </a:extLst>
          </p:cNvPr>
          <p:cNvSpPr>
            <a:spLocks noGrp="1"/>
          </p:cNvSpPr>
          <p:nvPr>
            <p:ph type="title"/>
          </p:nvPr>
        </p:nvSpPr>
        <p:spPr/>
        <p:txBody>
          <a:bodyPr/>
          <a:lstStyle/>
          <a:p>
            <a:r>
              <a:rPr lang="en-IE" dirty="0"/>
              <a:t>Expert Systems</a:t>
            </a:r>
          </a:p>
        </p:txBody>
      </p:sp>
      <p:sp>
        <p:nvSpPr>
          <p:cNvPr id="3" name="Content Placeholder 2">
            <a:extLst>
              <a:ext uri="{FF2B5EF4-FFF2-40B4-BE49-F238E27FC236}">
                <a16:creationId xmlns:a16="http://schemas.microsoft.com/office/drawing/2014/main" id="{5FA8D75F-9E29-3F1E-BE60-C228E583CABF}"/>
              </a:ext>
            </a:extLst>
          </p:cNvPr>
          <p:cNvSpPr>
            <a:spLocks noGrp="1"/>
          </p:cNvSpPr>
          <p:nvPr>
            <p:ph idx="1"/>
          </p:nvPr>
        </p:nvSpPr>
        <p:spPr>
          <a:xfrm>
            <a:off x="838200" y="1825625"/>
            <a:ext cx="10515600" cy="4667250"/>
          </a:xfrm>
        </p:spPr>
        <p:txBody>
          <a:bodyPr>
            <a:normAutofit/>
          </a:bodyPr>
          <a:lstStyle/>
          <a:p>
            <a:pPr marL="0" indent="0">
              <a:buNone/>
            </a:pPr>
            <a:endParaRPr lang="en-US" sz="4000" dirty="0"/>
          </a:p>
          <a:p>
            <a:r>
              <a:rPr lang="en-US" sz="4000" dirty="0"/>
              <a:t>Some Expert Systems have two components:</a:t>
            </a:r>
          </a:p>
          <a:p>
            <a:pPr lvl="1"/>
            <a:r>
              <a:rPr lang="en-US" sz="3600" b="1" dirty="0">
                <a:solidFill>
                  <a:srgbClr val="00B050"/>
                </a:solidFill>
              </a:rPr>
              <a:t>User Interface</a:t>
            </a:r>
          </a:p>
          <a:p>
            <a:pPr lvl="1"/>
            <a:r>
              <a:rPr lang="en-US" sz="3600" b="1" dirty="0">
                <a:solidFill>
                  <a:srgbClr val="FF0000"/>
                </a:solidFill>
              </a:rPr>
              <a:t>Rules Engine</a:t>
            </a:r>
          </a:p>
        </p:txBody>
      </p:sp>
    </p:spTree>
    <p:extLst>
      <p:ext uri="{BB962C8B-B14F-4D97-AF65-F5344CB8AC3E}">
        <p14:creationId xmlns:p14="http://schemas.microsoft.com/office/powerpoint/2010/main" val="42411327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9CE03-E5F5-DA69-0968-AD1049DFE460}"/>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80DBB932-0ABF-6A51-53DD-02551A31B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55C3386-E794-A101-0F23-7F545F8BEF4B}"/>
              </a:ext>
            </a:extLst>
          </p:cNvPr>
          <p:cNvSpPr>
            <a:spLocks noGrp="1"/>
          </p:cNvSpPr>
          <p:nvPr>
            <p:ph type="title"/>
          </p:nvPr>
        </p:nvSpPr>
        <p:spPr/>
        <p:txBody>
          <a:bodyPr/>
          <a:lstStyle/>
          <a:p>
            <a:r>
              <a:rPr lang="en-IE" dirty="0"/>
              <a:t>Expert Systems: House, S01E01</a:t>
            </a:r>
          </a:p>
        </p:txBody>
      </p:sp>
      <p:sp>
        <p:nvSpPr>
          <p:cNvPr id="5" name="Rectangle: Rounded Corners 4">
            <a:extLst>
              <a:ext uri="{FF2B5EF4-FFF2-40B4-BE49-F238E27FC236}">
                <a16:creationId xmlns:a16="http://schemas.microsoft.com/office/drawing/2014/main" id="{BC4974CC-AB5A-F77B-76D2-6FE2FFE4720F}"/>
              </a:ext>
            </a:extLst>
          </p:cNvPr>
          <p:cNvSpPr/>
          <p:nvPr/>
        </p:nvSpPr>
        <p:spPr>
          <a:xfrm>
            <a:off x="5089067" y="1905000"/>
            <a:ext cx="1594761"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TESTS</a:t>
            </a:r>
            <a:endParaRPr lang="en-IE" sz="2400" b="1" dirty="0"/>
          </a:p>
        </p:txBody>
      </p:sp>
      <p:sp>
        <p:nvSpPr>
          <p:cNvPr id="8" name="Rectangle: Rounded Corners 7">
            <a:extLst>
              <a:ext uri="{FF2B5EF4-FFF2-40B4-BE49-F238E27FC236}">
                <a16:creationId xmlns:a16="http://schemas.microsoft.com/office/drawing/2014/main" id="{1A981ED3-0EEE-3F13-BC6A-4A044E12CE7B}"/>
              </a:ext>
            </a:extLst>
          </p:cNvPr>
          <p:cNvSpPr/>
          <p:nvPr/>
        </p:nvSpPr>
        <p:spPr>
          <a:xfrm>
            <a:off x="2585353" y="3438526"/>
            <a:ext cx="1594761"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MRI</a:t>
            </a:r>
            <a:endParaRPr lang="en-IE" sz="2400" b="1" dirty="0"/>
          </a:p>
        </p:txBody>
      </p:sp>
      <p:sp>
        <p:nvSpPr>
          <p:cNvPr id="9" name="Rectangle: Rounded Corners 8">
            <a:extLst>
              <a:ext uri="{FF2B5EF4-FFF2-40B4-BE49-F238E27FC236}">
                <a16:creationId xmlns:a16="http://schemas.microsoft.com/office/drawing/2014/main" id="{E670FBBA-2488-BE59-CD01-BFE546F3241C}"/>
              </a:ext>
            </a:extLst>
          </p:cNvPr>
          <p:cNvSpPr/>
          <p:nvPr/>
        </p:nvSpPr>
        <p:spPr>
          <a:xfrm>
            <a:off x="5089067" y="3438526"/>
            <a:ext cx="1594761"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Thiamine</a:t>
            </a:r>
          </a:p>
        </p:txBody>
      </p:sp>
      <p:sp>
        <p:nvSpPr>
          <p:cNvPr id="10" name="Rectangle: Rounded Corners 9">
            <a:extLst>
              <a:ext uri="{FF2B5EF4-FFF2-40B4-BE49-F238E27FC236}">
                <a16:creationId xmlns:a16="http://schemas.microsoft.com/office/drawing/2014/main" id="{76E70EF3-7F36-381B-1B1C-5BD795F71F14}"/>
              </a:ext>
            </a:extLst>
          </p:cNvPr>
          <p:cNvSpPr/>
          <p:nvPr/>
        </p:nvSpPr>
        <p:spPr>
          <a:xfrm>
            <a:off x="7592781" y="3396343"/>
            <a:ext cx="1594761"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CAT</a:t>
            </a:r>
            <a:endParaRPr lang="en-IE" sz="2400" b="1" dirty="0"/>
          </a:p>
        </p:txBody>
      </p:sp>
      <p:sp>
        <p:nvSpPr>
          <p:cNvPr id="11" name="Rectangle: Rounded Corners 10">
            <a:extLst>
              <a:ext uri="{FF2B5EF4-FFF2-40B4-BE49-F238E27FC236}">
                <a16:creationId xmlns:a16="http://schemas.microsoft.com/office/drawing/2014/main" id="{D7F39D4C-F94E-4E69-E70A-C904B8EA646A}"/>
              </a:ext>
            </a:extLst>
          </p:cNvPr>
          <p:cNvSpPr/>
          <p:nvPr/>
        </p:nvSpPr>
        <p:spPr>
          <a:xfrm>
            <a:off x="114279" y="5408835"/>
            <a:ext cx="1317180"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t>Tumour</a:t>
            </a:r>
            <a:endParaRPr lang="en-IE" sz="2400" b="1" dirty="0"/>
          </a:p>
        </p:txBody>
      </p:sp>
      <p:sp>
        <p:nvSpPr>
          <p:cNvPr id="12" name="Rectangle: Rounded Corners 11">
            <a:extLst>
              <a:ext uri="{FF2B5EF4-FFF2-40B4-BE49-F238E27FC236}">
                <a16:creationId xmlns:a16="http://schemas.microsoft.com/office/drawing/2014/main" id="{550405C1-DAD0-37BF-DF5F-A8139066917E}"/>
              </a:ext>
            </a:extLst>
          </p:cNvPr>
          <p:cNvSpPr/>
          <p:nvPr/>
        </p:nvSpPr>
        <p:spPr>
          <a:xfrm>
            <a:off x="1600183" y="5408835"/>
            <a:ext cx="1213762"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Lesion</a:t>
            </a:r>
            <a:endParaRPr lang="en-IE" sz="2400" b="1" dirty="0"/>
          </a:p>
        </p:txBody>
      </p:sp>
      <p:sp>
        <p:nvSpPr>
          <p:cNvPr id="13" name="Rectangle: Rounded Corners 12">
            <a:extLst>
              <a:ext uri="{FF2B5EF4-FFF2-40B4-BE49-F238E27FC236}">
                <a16:creationId xmlns:a16="http://schemas.microsoft.com/office/drawing/2014/main" id="{FB9F714D-E5FF-5526-138C-472702907127}"/>
              </a:ext>
            </a:extLst>
          </p:cNvPr>
          <p:cNvSpPr/>
          <p:nvPr/>
        </p:nvSpPr>
        <p:spPr>
          <a:xfrm>
            <a:off x="2909193" y="5408836"/>
            <a:ext cx="1543068"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Aneurysm</a:t>
            </a:r>
            <a:endParaRPr lang="en-IE" sz="2000" b="1" dirty="0"/>
          </a:p>
        </p:txBody>
      </p:sp>
      <p:sp>
        <p:nvSpPr>
          <p:cNvPr id="14" name="Rectangle: Rounded Corners 13">
            <a:extLst>
              <a:ext uri="{FF2B5EF4-FFF2-40B4-BE49-F238E27FC236}">
                <a16:creationId xmlns:a16="http://schemas.microsoft.com/office/drawing/2014/main" id="{1A2074BE-E1FE-31F2-EB58-F937FF8840F1}"/>
              </a:ext>
            </a:extLst>
          </p:cNvPr>
          <p:cNvSpPr/>
          <p:nvPr/>
        </p:nvSpPr>
        <p:spPr>
          <a:xfrm>
            <a:off x="4571991" y="5408835"/>
            <a:ext cx="1151169"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Stroke</a:t>
            </a:r>
            <a:endParaRPr lang="en-IE" sz="2400" b="1" dirty="0"/>
          </a:p>
        </p:txBody>
      </p:sp>
      <p:sp>
        <p:nvSpPr>
          <p:cNvPr id="19" name="Rectangle: Rounded Corners 18">
            <a:extLst>
              <a:ext uri="{FF2B5EF4-FFF2-40B4-BE49-F238E27FC236}">
                <a16:creationId xmlns:a16="http://schemas.microsoft.com/office/drawing/2014/main" id="{1680F78A-ED1A-E191-D866-8F618E343430}"/>
              </a:ext>
            </a:extLst>
          </p:cNvPr>
          <p:cNvSpPr/>
          <p:nvPr/>
        </p:nvSpPr>
        <p:spPr>
          <a:xfrm>
            <a:off x="5834747" y="5408834"/>
            <a:ext cx="1589322"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Ischemic</a:t>
            </a:r>
            <a:endParaRPr lang="en-IE" sz="2400" b="1" dirty="0"/>
          </a:p>
        </p:txBody>
      </p:sp>
      <p:sp>
        <p:nvSpPr>
          <p:cNvPr id="20" name="Rectangle: Rounded Corners 19">
            <a:extLst>
              <a:ext uri="{FF2B5EF4-FFF2-40B4-BE49-F238E27FC236}">
                <a16:creationId xmlns:a16="http://schemas.microsoft.com/office/drawing/2014/main" id="{26A2184F-992A-9821-D5AE-EB15BB70FAD4}"/>
              </a:ext>
            </a:extLst>
          </p:cNvPr>
          <p:cNvSpPr/>
          <p:nvPr/>
        </p:nvSpPr>
        <p:spPr>
          <a:xfrm>
            <a:off x="7543799" y="5408834"/>
            <a:ext cx="979715"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CJD</a:t>
            </a:r>
            <a:endParaRPr lang="en-IE" sz="2400" b="1" dirty="0"/>
          </a:p>
        </p:txBody>
      </p:sp>
      <p:sp>
        <p:nvSpPr>
          <p:cNvPr id="21" name="Rectangle: Rounded Corners 20">
            <a:extLst>
              <a:ext uri="{FF2B5EF4-FFF2-40B4-BE49-F238E27FC236}">
                <a16:creationId xmlns:a16="http://schemas.microsoft.com/office/drawing/2014/main" id="{0DD31A94-2B4C-90A6-AEF0-0D91235C2679}"/>
              </a:ext>
            </a:extLst>
          </p:cNvPr>
          <p:cNvSpPr/>
          <p:nvPr/>
        </p:nvSpPr>
        <p:spPr>
          <a:xfrm>
            <a:off x="8621501" y="5408835"/>
            <a:ext cx="1589322"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Wernicke</a:t>
            </a:r>
            <a:endParaRPr lang="en-IE" sz="2400" b="1" dirty="0"/>
          </a:p>
        </p:txBody>
      </p:sp>
      <p:sp>
        <p:nvSpPr>
          <p:cNvPr id="22" name="Rectangle: Rounded Corners 21">
            <a:extLst>
              <a:ext uri="{FF2B5EF4-FFF2-40B4-BE49-F238E27FC236}">
                <a16:creationId xmlns:a16="http://schemas.microsoft.com/office/drawing/2014/main" id="{9B631073-6D8D-544C-665E-F06AC45FED25}"/>
              </a:ext>
            </a:extLst>
          </p:cNvPr>
          <p:cNvSpPr/>
          <p:nvPr/>
        </p:nvSpPr>
        <p:spPr>
          <a:xfrm>
            <a:off x="10322410" y="5408834"/>
            <a:ext cx="1755311"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t>Vasculitus</a:t>
            </a:r>
            <a:endParaRPr lang="en-IE" sz="2400" b="1" dirty="0"/>
          </a:p>
        </p:txBody>
      </p:sp>
      <p:cxnSp>
        <p:nvCxnSpPr>
          <p:cNvPr id="24" name="Straight Arrow Connector 23">
            <a:extLst>
              <a:ext uri="{FF2B5EF4-FFF2-40B4-BE49-F238E27FC236}">
                <a16:creationId xmlns:a16="http://schemas.microsoft.com/office/drawing/2014/main" id="{5105F4DE-3530-A0FF-A95A-3368B25B3E7E}"/>
              </a:ext>
            </a:extLst>
          </p:cNvPr>
          <p:cNvCxnSpPr>
            <a:stCxn id="5" idx="2"/>
            <a:endCxn id="8" idx="0"/>
          </p:cNvCxnSpPr>
          <p:nvPr/>
        </p:nvCxnSpPr>
        <p:spPr>
          <a:xfrm flipH="1">
            <a:off x="3382734" y="2569029"/>
            <a:ext cx="2503714" cy="869497"/>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5331449D-96DB-1262-4B3D-0D2B49DA1318}"/>
              </a:ext>
            </a:extLst>
          </p:cNvPr>
          <p:cNvCxnSpPr>
            <a:cxnSpLocks/>
            <a:stCxn id="5" idx="2"/>
            <a:endCxn id="10" idx="0"/>
          </p:cNvCxnSpPr>
          <p:nvPr/>
        </p:nvCxnSpPr>
        <p:spPr>
          <a:xfrm>
            <a:off x="5886448" y="2569029"/>
            <a:ext cx="2503714" cy="827314"/>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72BFCD23-B480-A12E-EF9F-6EFDBDE5FBCE}"/>
              </a:ext>
            </a:extLst>
          </p:cNvPr>
          <p:cNvCxnSpPr>
            <a:cxnSpLocks/>
            <a:stCxn id="5" idx="2"/>
            <a:endCxn id="9" idx="0"/>
          </p:cNvCxnSpPr>
          <p:nvPr/>
        </p:nvCxnSpPr>
        <p:spPr>
          <a:xfrm>
            <a:off x="5886448" y="2569029"/>
            <a:ext cx="0" cy="869497"/>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75C39007-AC78-5DFA-D5A7-BAF6547031C0}"/>
              </a:ext>
            </a:extLst>
          </p:cNvPr>
          <p:cNvCxnSpPr>
            <a:cxnSpLocks/>
            <a:stCxn id="8" idx="2"/>
          </p:cNvCxnSpPr>
          <p:nvPr/>
        </p:nvCxnSpPr>
        <p:spPr>
          <a:xfrm flipH="1">
            <a:off x="304800" y="4102555"/>
            <a:ext cx="3077934"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B333C8FA-B014-3519-6D98-190C948537EC}"/>
              </a:ext>
            </a:extLst>
          </p:cNvPr>
          <p:cNvCxnSpPr>
            <a:cxnSpLocks/>
            <a:stCxn id="8" idx="2"/>
          </p:cNvCxnSpPr>
          <p:nvPr/>
        </p:nvCxnSpPr>
        <p:spPr>
          <a:xfrm flipH="1">
            <a:off x="1905000" y="4102555"/>
            <a:ext cx="1477734"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2A67E1C2-3843-D578-05B6-AE30839E8CFF}"/>
              </a:ext>
            </a:extLst>
          </p:cNvPr>
          <p:cNvCxnSpPr>
            <a:cxnSpLocks/>
          </p:cNvCxnSpPr>
          <p:nvPr/>
        </p:nvCxnSpPr>
        <p:spPr>
          <a:xfrm>
            <a:off x="3287486" y="4102555"/>
            <a:ext cx="95248"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5D1F6FF3-5FA6-324A-0A56-7BB7AC97C715}"/>
              </a:ext>
            </a:extLst>
          </p:cNvPr>
          <p:cNvCxnSpPr>
            <a:cxnSpLocks/>
            <a:stCxn id="8" idx="2"/>
          </p:cNvCxnSpPr>
          <p:nvPr/>
        </p:nvCxnSpPr>
        <p:spPr>
          <a:xfrm>
            <a:off x="3382734" y="4102555"/>
            <a:ext cx="1537609"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83790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CFFA9-857A-0FD5-40D5-B7E39446D33A}"/>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853660A7-1E7F-37B2-9A44-F2DEBF56BD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F0F6069-D51F-53B9-A448-3FB42FD8A069}"/>
              </a:ext>
            </a:extLst>
          </p:cNvPr>
          <p:cNvSpPr>
            <a:spLocks noGrp="1"/>
          </p:cNvSpPr>
          <p:nvPr>
            <p:ph type="title"/>
          </p:nvPr>
        </p:nvSpPr>
        <p:spPr/>
        <p:txBody>
          <a:bodyPr/>
          <a:lstStyle/>
          <a:p>
            <a:r>
              <a:rPr lang="en-IE" dirty="0"/>
              <a:t>Expert Systems: House, S01E01</a:t>
            </a:r>
          </a:p>
        </p:txBody>
      </p:sp>
      <p:sp>
        <p:nvSpPr>
          <p:cNvPr id="5" name="Rectangle: Rounded Corners 4">
            <a:extLst>
              <a:ext uri="{FF2B5EF4-FFF2-40B4-BE49-F238E27FC236}">
                <a16:creationId xmlns:a16="http://schemas.microsoft.com/office/drawing/2014/main" id="{579032AA-BFBA-DEAF-39CD-4A1CB77C8D24}"/>
              </a:ext>
            </a:extLst>
          </p:cNvPr>
          <p:cNvSpPr/>
          <p:nvPr/>
        </p:nvSpPr>
        <p:spPr>
          <a:xfrm>
            <a:off x="5089067" y="1905000"/>
            <a:ext cx="1594761"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TESTS</a:t>
            </a:r>
            <a:endParaRPr lang="en-IE" sz="2400" b="1" dirty="0"/>
          </a:p>
        </p:txBody>
      </p:sp>
      <p:sp>
        <p:nvSpPr>
          <p:cNvPr id="8" name="Rectangle: Rounded Corners 7">
            <a:extLst>
              <a:ext uri="{FF2B5EF4-FFF2-40B4-BE49-F238E27FC236}">
                <a16:creationId xmlns:a16="http://schemas.microsoft.com/office/drawing/2014/main" id="{485548B6-528D-D308-475E-D879048FF180}"/>
              </a:ext>
            </a:extLst>
          </p:cNvPr>
          <p:cNvSpPr/>
          <p:nvPr/>
        </p:nvSpPr>
        <p:spPr>
          <a:xfrm>
            <a:off x="2585353" y="3438526"/>
            <a:ext cx="1594761"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MRI</a:t>
            </a:r>
            <a:endParaRPr lang="en-IE" sz="2400" b="1" dirty="0"/>
          </a:p>
        </p:txBody>
      </p:sp>
      <p:sp>
        <p:nvSpPr>
          <p:cNvPr id="9" name="Rectangle: Rounded Corners 8">
            <a:extLst>
              <a:ext uri="{FF2B5EF4-FFF2-40B4-BE49-F238E27FC236}">
                <a16:creationId xmlns:a16="http://schemas.microsoft.com/office/drawing/2014/main" id="{798F308E-AB7A-41FA-71AB-EAF1400EFA3E}"/>
              </a:ext>
            </a:extLst>
          </p:cNvPr>
          <p:cNvSpPr/>
          <p:nvPr/>
        </p:nvSpPr>
        <p:spPr>
          <a:xfrm>
            <a:off x="5089067" y="3438526"/>
            <a:ext cx="1594761"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Thiamine</a:t>
            </a:r>
          </a:p>
        </p:txBody>
      </p:sp>
      <p:sp>
        <p:nvSpPr>
          <p:cNvPr id="10" name="Rectangle: Rounded Corners 9">
            <a:extLst>
              <a:ext uri="{FF2B5EF4-FFF2-40B4-BE49-F238E27FC236}">
                <a16:creationId xmlns:a16="http://schemas.microsoft.com/office/drawing/2014/main" id="{E900DB2E-2257-093E-4675-CFC0D148B9F5}"/>
              </a:ext>
            </a:extLst>
          </p:cNvPr>
          <p:cNvSpPr/>
          <p:nvPr/>
        </p:nvSpPr>
        <p:spPr>
          <a:xfrm>
            <a:off x="7592781" y="3396343"/>
            <a:ext cx="1594761"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CAT</a:t>
            </a:r>
            <a:endParaRPr lang="en-IE" sz="2400" b="1" dirty="0"/>
          </a:p>
        </p:txBody>
      </p:sp>
      <p:sp>
        <p:nvSpPr>
          <p:cNvPr id="11" name="Rectangle: Rounded Corners 10">
            <a:extLst>
              <a:ext uri="{FF2B5EF4-FFF2-40B4-BE49-F238E27FC236}">
                <a16:creationId xmlns:a16="http://schemas.microsoft.com/office/drawing/2014/main" id="{713065D4-FDF4-375D-35F6-CB6343300908}"/>
              </a:ext>
            </a:extLst>
          </p:cNvPr>
          <p:cNvSpPr/>
          <p:nvPr/>
        </p:nvSpPr>
        <p:spPr>
          <a:xfrm>
            <a:off x="114279" y="5408835"/>
            <a:ext cx="1317180"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t>Tumour</a:t>
            </a:r>
            <a:endParaRPr lang="en-IE" sz="2400" b="1" dirty="0"/>
          </a:p>
        </p:txBody>
      </p:sp>
      <p:sp>
        <p:nvSpPr>
          <p:cNvPr id="12" name="Rectangle: Rounded Corners 11">
            <a:extLst>
              <a:ext uri="{FF2B5EF4-FFF2-40B4-BE49-F238E27FC236}">
                <a16:creationId xmlns:a16="http://schemas.microsoft.com/office/drawing/2014/main" id="{D2EA221C-EA22-9D47-3D71-6144B78855BF}"/>
              </a:ext>
            </a:extLst>
          </p:cNvPr>
          <p:cNvSpPr/>
          <p:nvPr/>
        </p:nvSpPr>
        <p:spPr>
          <a:xfrm>
            <a:off x="1600183" y="5408835"/>
            <a:ext cx="1213762"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Lesion</a:t>
            </a:r>
            <a:endParaRPr lang="en-IE" sz="2400" b="1" dirty="0"/>
          </a:p>
        </p:txBody>
      </p:sp>
      <p:sp>
        <p:nvSpPr>
          <p:cNvPr id="13" name="Rectangle: Rounded Corners 12">
            <a:extLst>
              <a:ext uri="{FF2B5EF4-FFF2-40B4-BE49-F238E27FC236}">
                <a16:creationId xmlns:a16="http://schemas.microsoft.com/office/drawing/2014/main" id="{E5B314AA-92FA-A551-F38D-E333CFCC3496}"/>
              </a:ext>
            </a:extLst>
          </p:cNvPr>
          <p:cNvSpPr/>
          <p:nvPr/>
        </p:nvSpPr>
        <p:spPr>
          <a:xfrm>
            <a:off x="2909193" y="5408836"/>
            <a:ext cx="1543068"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Aneurysm</a:t>
            </a:r>
            <a:endParaRPr lang="en-IE" sz="2000" b="1" dirty="0"/>
          </a:p>
        </p:txBody>
      </p:sp>
      <p:sp>
        <p:nvSpPr>
          <p:cNvPr id="14" name="Rectangle: Rounded Corners 13">
            <a:extLst>
              <a:ext uri="{FF2B5EF4-FFF2-40B4-BE49-F238E27FC236}">
                <a16:creationId xmlns:a16="http://schemas.microsoft.com/office/drawing/2014/main" id="{E93959D7-B947-AE0E-8319-B6663C043407}"/>
              </a:ext>
            </a:extLst>
          </p:cNvPr>
          <p:cNvSpPr/>
          <p:nvPr/>
        </p:nvSpPr>
        <p:spPr>
          <a:xfrm>
            <a:off x="4571991" y="5408835"/>
            <a:ext cx="1151169"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Stroke</a:t>
            </a:r>
            <a:endParaRPr lang="en-IE" sz="2400" b="1" dirty="0"/>
          </a:p>
        </p:txBody>
      </p:sp>
      <p:sp>
        <p:nvSpPr>
          <p:cNvPr id="19" name="Rectangle: Rounded Corners 18">
            <a:extLst>
              <a:ext uri="{FF2B5EF4-FFF2-40B4-BE49-F238E27FC236}">
                <a16:creationId xmlns:a16="http://schemas.microsoft.com/office/drawing/2014/main" id="{B4486099-A27D-9166-0DAB-056B21CC0139}"/>
              </a:ext>
            </a:extLst>
          </p:cNvPr>
          <p:cNvSpPr/>
          <p:nvPr/>
        </p:nvSpPr>
        <p:spPr>
          <a:xfrm>
            <a:off x="5834747" y="5408834"/>
            <a:ext cx="1589322"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Ischemic</a:t>
            </a:r>
            <a:endParaRPr lang="en-IE" sz="2400" b="1" dirty="0"/>
          </a:p>
        </p:txBody>
      </p:sp>
      <p:sp>
        <p:nvSpPr>
          <p:cNvPr id="20" name="Rectangle: Rounded Corners 19">
            <a:extLst>
              <a:ext uri="{FF2B5EF4-FFF2-40B4-BE49-F238E27FC236}">
                <a16:creationId xmlns:a16="http://schemas.microsoft.com/office/drawing/2014/main" id="{9AA56791-A5F2-DF0A-80ED-5897FA55C40D}"/>
              </a:ext>
            </a:extLst>
          </p:cNvPr>
          <p:cNvSpPr/>
          <p:nvPr/>
        </p:nvSpPr>
        <p:spPr>
          <a:xfrm>
            <a:off x="7543799" y="5408834"/>
            <a:ext cx="979715"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CJD</a:t>
            </a:r>
            <a:endParaRPr lang="en-IE" sz="2400" b="1" dirty="0"/>
          </a:p>
        </p:txBody>
      </p:sp>
      <p:sp>
        <p:nvSpPr>
          <p:cNvPr id="21" name="Rectangle: Rounded Corners 20">
            <a:extLst>
              <a:ext uri="{FF2B5EF4-FFF2-40B4-BE49-F238E27FC236}">
                <a16:creationId xmlns:a16="http://schemas.microsoft.com/office/drawing/2014/main" id="{E5CC5FD0-0D46-7F9A-8FE8-C07F2E0652F4}"/>
              </a:ext>
            </a:extLst>
          </p:cNvPr>
          <p:cNvSpPr/>
          <p:nvPr/>
        </p:nvSpPr>
        <p:spPr>
          <a:xfrm>
            <a:off x="8621501" y="5408835"/>
            <a:ext cx="1589322"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Wernicke</a:t>
            </a:r>
            <a:endParaRPr lang="en-IE" sz="2400" b="1" dirty="0"/>
          </a:p>
        </p:txBody>
      </p:sp>
      <p:sp>
        <p:nvSpPr>
          <p:cNvPr id="22" name="Rectangle: Rounded Corners 21">
            <a:extLst>
              <a:ext uri="{FF2B5EF4-FFF2-40B4-BE49-F238E27FC236}">
                <a16:creationId xmlns:a16="http://schemas.microsoft.com/office/drawing/2014/main" id="{F9580A30-80EF-06F5-CDF2-6690C47FF597}"/>
              </a:ext>
            </a:extLst>
          </p:cNvPr>
          <p:cNvSpPr/>
          <p:nvPr/>
        </p:nvSpPr>
        <p:spPr>
          <a:xfrm>
            <a:off x="10322410" y="5408834"/>
            <a:ext cx="1755311"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t>Vasculitus</a:t>
            </a:r>
            <a:endParaRPr lang="en-IE" sz="2400" b="1" dirty="0"/>
          </a:p>
        </p:txBody>
      </p:sp>
      <p:cxnSp>
        <p:nvCxnSpPr>
          <p:cNvPr id="24" name="Straight Arrow Connector 23">
            <a:extLst>
              <a:ext uri="{FF2B5EF4-FFF2-40B4-BE49-F238E27FC236}">
                <a16:creationId xmlns:a16="http://schemas.microsoft.com/office/drawing/2014/main" id="{8BF2CD37-042C-9938-2431-7F0BF5421FB6}"/>
              </a:ext>
            </a:extLst>
          </p:cNvPr>
          <p:cNvCxnSpPr>
            <a:stCxn id="5" idx="2"/>
            <a:endCxn id="8" idx="0"/>
          </p:cNvCxnSpPr>
          <p:nvPr/>
        </p:nvCxnSpPr>
        <p:spPr>
          <a:xfrm flipH="1">
            <a:off x="3382734" y="2569029"/>
            <a:ext cx="2503714" cy="869497"/>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34DBCA1D-1992-FAE0-3A84-8A56549E63B8}"/>
              </a:ext>
            </a:extLst>
          </p:cNvPr>
          <p:cNvCxnSpPr>
            <a:cxnSpLocks/>
            <a:stCxn id="5" idx="2"/>
            <a:endCxn id="10" idx="0"/>
          </p:cNvCxnSpPr>
          <p:nvPr/>
        </p:nvCxnSpPr>
        <p:spPr>
          <a:xfrm>
            <a:off x="5886448" y="2569029"/>
            <a:ext cx="2503714" cy="827314"/>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2D10511F-ACF0-BD96-9593-EED85003B497}"/>
              </a:ext>
            </a:extLst>
          </p:cNvPr>
          <p:cNvCxnSpPr>
            <a:cxnSpLocks/>
            <a:stCxn id="5" idx="2"/>
            <a:endCxn id="9" idx="0"/>
          </p:cNvCxnSpPr>
          <p:nvPr/>
        </p:nvCxnSpPr>
        <p:spPr>
          <a:xfrm>
            <a:off x="5886448" y="2569029"/>
            <a:ext cx="0" cy="869497"/>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F648C493-5DE5-51C4-2ED9-8BE1889A2E01}"/>
              </a:ext>
            </a:extLst>
          </p:cNvPr>
          <p:cNvCxnSpPr>
            <a:cxnSpLocks/>
            <a:stCxn id="8" idx="2"/>
          </p:cNvCxnSpPr>
          <p:nvPr/>
        </p:nvCxnSpPr>
        <p:spPr>
          <a:xfrm flipH="1">
            <a:off x="304800" y="4102555"/>
            <a:ext cx="3077934"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A5E7B1D9-26FB-2675-DE03-244A8B7AE01B}"/>
              </a:ext>
            </a:extLst>
          </p:cNvPr>
          <p:cNvCxnSpPr>
            <a:cxnSpLocks/>
            <a:stCxn id="8" idx="2"/>
          </p:cNvCxnSpPr>
          <p:nvPr/>
        </p:nvCxnSpPr>
        <p:spPr>
          <a:xfrm flipH="1">
            <a:off x="1905000" y="4102555"/>
            <a:ext cx="1477734"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2578F478-3402-391F-0E1C-3C20E0BC30F6}"/>
              </a:ext>
            </a:extLst>
          </p:cNvPr>
          <p:cNvCxnSpPr>
            <a:cxnSpLocks/>
          </p:cNvCxnSpPr>
          <p:nvPr/>
        </p:nvCxnSpPr>
        <p:spPr>
          <a:xfrm>
            <a:off x="3287486" y="4102555"/>
            <a:ext cx="95248"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AA56ECC8-E048-8007-6C8A-793300C10DAD}"/>
              </a:ext>
            </a:extLst>
          </p:cNvPr>
          <p:cNvCxnSpPr>
            <a:cxnSpLocks/>
            <a:stCxn id="8" idx="2"/>
          </p:cNvCxnSpPr>
          <p:nvPr/>
        </p:nvCxnSpPr>
        <p:spPr>
          <a:xfrm>
            <a:off x="3382734" y="4102555"/>
            <a:ext cx="1537609"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BCB4D8BF-9D59-54B2-A126-DF6672A32177}"/>
              </a:ext>
            </a:extLst>
          </p:cNvPr>
          <p:cNvCxnSpPr>
            <a:cxnSpLocks/>
            <a:stCxn id="8" idx="2"/>
            <a:endCxn id="19" idx="0"/>
          </p:cNvCxnSpPr>
          <p:nvPr/>
        </p:nvCxnSpPr>
        <p:spPr>
          <a:xfrm>
            <a:off x="3382734" y="4102555"/>
            <a:ext cx="3246674" cy="1306279"/>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405D1222-B02F-4759-1E97-671A7DFE869A}"/>
              </a:ext>
            </a:extLst>
          </p:cNvPr>
          <p:cNvCxnSpPr>
            <a:cxnSpLocks/>
            <a:endCxn id="20" idx="0"/>
          </p:cNvCxnSpPr>
          <p:nvPr/>
        </p:nvCxnSpPr>
        <p:spPr>
          <a:xfrm>
            <a:off x="3505200" y="4102555"/>
            <a:ext cx="4528457" cy="1306279"/>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B2B9C242-9A13-48BB-0264-0A5726A5CAEC}"/>
              </a:ext>
            </a:extLst>
          </p:cNvPr>
          <p:cNvCxnSpPr>
            <a:cxnSpLocks/>
            <a:endCxn id="21" idx="0"/>
          </p:cNvCxnSpPr>
          <p:nvPr/>
        </p:nvCxnSpPr>
        <p:spPr>
          <a:xfrm>
            <a:off x="3505200" y="4060372"/>
            <a:ext cx="5910962" cy="1348463"/>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6A0E8F73-22C5-1C22-AC70-778F1D5D845C}"/>
              </a:ext>
            </a:extLst>
          </p:cNvPr>
          <p:cNvCxnSpPr>
            <a:cxnSpLocks/>
            <a:endCxn id="22" idx="0"/>
          </p:cNvCxnSpPr>
          <p:nvPr/>
        </p:nvCxnSpPr>
        <p:spPr>
          <a:xfrm>
            <a:off x="3505200" y="4060372"/>
            <a:ext cx="7694866" cy="1348462"/>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60331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40C71-14B6-8D36-EDA8-85CD91A4F97A}"/>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FDC7544D-B78D-6B69-93CD-D7504A5D78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795D350-5B74-4B7A-9803-E3D85842682A}"/>
              </a:ext>
            </a:extLst>
          </p:cNvPr>
          <p:cNvSpPr>
            <a:spLocks noGrp="1"/>
          </p:cNvSpPr>
          <p:nvPr>
            <p:ph type="title"/>
          </p:nvPr>
        </p:nvSpPr>
        <p:spPr/>
        <p:txBody>
          <a:bodyPr/>
          <a:lstStyle/>
          <a:p>
            <a:r>
              <a:rPr lang="en-IE" dirty="0"/>
              <a:t>Expert Systems: House, S01E01</a:t>
            </a:r>
          </a:p>
        </p:txBody>
      </p:sp>
      <p:sp>
        <p:nvSpPr>
          <p:cNvPr id="5" name="Rectangle: Rounded Corners 4">
            <a:extLst>
              <a:ext uri="{FF2B5EF4-FFF2-40B4-BE49-F238E27FC236}">
                <a16:creationId xmlns:a16="http://schemas.microsoft.com/office/drawing/2014/main" id="{94589F48-B9D3-AF7B-F7B0-F4EADCF36157}"/>
              </a:ext>
            </a:extLst>
          </p:cNvPr>
          <p:cNvSpPr/>
          <p:nvPr/>
        </p:nvSpPr>
        <p:spPr>
          <a:xfrm>
            <a:off x="5089067" y="1905000"/>
            <a:ext cx="1594761"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TESTS</a:t>
            </a:r>
            <a:endParaRPr lang="en-IE" sz="2400" b="1" dirty="0"/>
          </a:p>
        </p:txBody>
      </p:sp>
      <p:sp>
        <p:nvSpPr>
          <p:cNvPr id="8" name="Rectangle: Rounded Corners 7">
            <a:extLst>
              <a:ext uri="{FF2B5EF4-FFF2-40B4-BE49-F238E27FC236}">
                <a16:creationId xmlns:a16="http://schemas.microsoft.com/office/drawing/2014/main" id="{50D63A97-FD87-5665-08C3-2E71D3C25729}"/>
              </a:ext>
            </a:extLst>
          </p:cNvPr>
          <p:cNvSpPr/>
          <p:nvPr/>
        </p:nvSpPr>
        <p:spPr>
          <a:xfrm>
            <a:off x="2585353" y="3438526"/>
            <a:ext cx="1594761"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MRI</a:t>
            </a:r>
            <a:endParaRPr lang="en-IE" sz="2400" b="1" dirty="0"/>
          </a:p>
        </p:txBody>
      </p:sp>
      <p:sp>
        <p:nvSpPr>
          <p:cNvPr id="9" name="Rectangle: Rounded Corners 8">
            <a:extLst>
              <a:ext uri="{FF2B5EF4-FFF2-40B4-BE49-F238E27FC236}">
                <a16:creationId xmlns:a16="http://schemas.microsoft.com/office/drawing/2014/main" id="{6C506CEB-1326-7378-BC68-667A1AD74A9D}"/>
              </a:ext>
            </a:extLst>
          </p:cNvPr>
          <p:cNvSpPr/>
          <p:nvPr/>
        </p:nvSpPr>
        <p:spPr>
          <a:xfrm>
            <a:off x="5089067" y="3438526"/>
            <a:ext cx="1594761"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Thiamine</a:t>
            </a:r>
          </a:p>
        </p:txBody>
      </p:sp>
      <p:sp>
        <p:nvSpPr>
          <p:cNvPr id="10" name="Rectangle: Rounded Corners 9">
            <a:extLst>
              <a:ext uri="{FF2B5EF4-FFF2-40B4-BE49-F238E27FC236}">
                <a16:creationId xmlns:a16="http://schemas.microsoft.com/office/drawing/2014/main" id="{17EC6FD9-27A9-B0AB-4C92-539691C63E71}"/>
              </a:ext>
            </a:extLst>
          </p:cNvPr>
          <p:cNvSpPr/>
          <p:nvPr/>
        </p:nvSpPr>
        <p:spPr>
          <a:xfrm>
            <a:off x="7592781" y="3396343"/>
            <a:ext cx="1594761"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CAT</a:t>
            </a:r>
            <a:endParaRPr lang="en-IE" sz="2400" b="1" dirty="0"/>
          </a:p>
        </p:txBody>
      </p:sp>
      <p:sp>
        <p:nvSpPr>
          <p:cNvPr id="11" name="Rectangle: Rounded Corners 10">
            <a:extLst>
              <a:ext uri="{FF2B5EF4-FFF2-40B4-BE49-F238E27FC236}">
                <a16:creationId xmlns:a16="http://schemas.microsoft.com/office/drawing/2014/main" id="{E6F9DB08-66B8-F3E9-45C7-A55C0352A77C}"/>
              </a:ext>
            </a:extLst>
          </p:cNvPr>
          <p:cNvSpPr/>
          <p:nvPr/>
        </p:nvSpPr>
        <p:spPr>
          <a:xfrm>
            <a:off x="114279" y="5408835"/>
            <a:ext cx="1317180"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t>Tumour</a:t>
            </a:r>
            <a:endParaRPr lang="en-IE" sz="2400" b="1" dirty="0"/>
          </a:p>
        </p:txBody>
      </p:sp>
      <p:sp>
        <p:nvSpPr>
          <p:cNvPr id="12" name="Rectangle: Rounded Corners 11">
            <a:extLst>
              <a:ext uri="{FF2B5EF4-FFF2-40B4-BE49-F238E27FC236}">
                <a16:creationId xmlns:a16="http://schemas.microsoft.com/office/drawing/2014/main" id="{B0D9FDDE-9DAA-E30D-1D93-8AB92C7A3648}"/>
              </a:ext>
            </a:extLst>
          </p:cNvPr>
          <p:cNvSpPr/>
          <p:nvPr/>
        </p:nvSpPr>
        <p:spPr>
          <a:xfrm>
            <a:off x="1600183" y="5408835"/>
            <a:ext cx="1213762"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Lesion</a:t>
            </a:r>
            <a:endParaRPr lang="en-IE" sz="2400" b="1" dirty="0"/>
          </a:p>
        </p:txBody>
      </p:sp>
      <p:sp>
        <p:nvSpPr>
          <p:cNvPr id="13" name="Rectangle: Rounded Corners 12">
            <a:extLst>
              <a:ext uri="{FF2B5EF4-FFF2-40B4-BE49-F238E27FC236}">
                <a16:creationId xmlns:a16="http://schemas.microsoft.com/office/drawing/2014/main" id="{EC12D710-230C-A58E-9012-82F5EC1C82BA}"/>
              </a:ext>
            </a:extLst>
          </p:cNvPr>
          <p:cNvSpPr/>
          <p:nvPr/>
        </p:nvSpPr>
        <p:spPr>
          <a:xfrm>
            <a:off x="2909193" y="5408836"/>
            <a:ext cx="1543068"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Aneurysm</a:t>
            </a:r>
            <a:endParaRPr lang="en-IE" sz="2000" b="1" dirty="0"/>
          </a:p>
        </p:txBody>
      </p:sp>
      <p:sp>
        <p:nvSpPr>
          <p:cNvPr id="14" name="Rectangle: Rounded Corners 13">
            <a:extLst>
              <a:ext uri="{FF2B5EF4-FFF2-40B4-BE49-F238E27FC236}">
                <a16:creationId xmlns:a16="http://schemas.microsoft.com/office/drawing/2014/main" id="{497454C5-A3DE-7C6B-FB23-6B6195DBC18A}"/>
              </a:ext>
            </a:extLst>
          </p:cNvPr>
          <p:cNvSpPr/>
          <p:nvPr/>
        </p:nvSpPr>
        <p:spPr>
          <a:xfrm>
            <a:off x="4571991" y="5408835"/>
            <a:ext cx="1151169"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Stroke</a:t>
            </a:r>
            <a:endParaRPr lang="en-IE" sz="2400" b="1" dirty="0"/>
          </a:p>
        </p:txBody>
      </p:sp>
      <p:sp>
        <p:nvSpPr>
          <p:cNvPr id="19" name="Rectangle: Rounded Corners 18">
            <a:extLst>
              <a:ext uri="{FF2B5EF4-FFF2-40B4-BE49-F238E27FC236}">
                <a16:creationId xmlns:a16="http://schemas.microsoft.com/office/drawing/2014/main" id="{B34C311E-78B4-D1C3-ABCC-5D631C888046}"/>
              </a:ext>
            </a:extLst>
          </p:cNvPr>
          <p:cNvSpPr/>
          <p:nvPr/>
        </p:nvSpPr>
        <p:spPr>
          <a:xfrm>
            <a:off x="5834747" y="5408834"/>
            <a:ext cx="1589322"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Ischemic</a:t>
            </a:r>
            <a:endParaRPr lang="en-IE" sz="2400" b="1" dirty="0"/>
          </a:p>
        </p:txBody>
      </p:sp>
      <p:sp>
        <p:nvSpPr>
          <p:cNvPr id="20" name="Rectangle: Rounded Corners 19">
            <a:extLst>
              <a:ext uri="{FF2B5EF4-FFF2-40B4-BE49-F238E27FC236}">
                <a16:creationId xmlns:a16="http://schemas.microsoft.com/office/drawing/2014/main" id="{0AF5333C-D27A-0BF2-E4EF-AC553F696FFA}"/>
              </a:ext>
            </a:extLst>
          </p:cNvPr>
          <p:cNvSpPr/>
          <p:nvPr/>
        </p:nvSpPr>
        <p:spPr>
          <a:xfrm>
            <a:off x="7543799" y="5408834"/>
            <a:ext cx="979715"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CJD</a:t>
            </a:r>
            <a:endParaRPr lang="en-IE" sz="2400" b="1" dirty="0"/>
          </a:p>
        </p:txBody>
      </p:sp>
      <p:sp>
        <p:nvSpPr>
          <p:cNvPr id="21" name="Rectangle: Rounded Corners 20">
            <a:extLst>
              <a:ext uri="{FF2B5EF4-FFF2-40B4-BE49-F238E27FC236}">
                <a16:creationId xmlns:a16="http://schemas.microsoft.com/office/drawing/2014/main" id="{05507A18-B843-94FF-01DD-E681D9119728}"/>
              </a:ext>
            </a:extLst>
          </p:cNvPr>
          <p:cNvSpPr/>
          <p:nvPr/>
        </p:nvSpPr>
        <p:spPr>
          <a:xfrm>
            <a:off x="8621501" y="5408835"/>
            <a:ext cx="1589322"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Wernicke</a:t>
            </a:r>
            <a:endParaRPr lang="en-IE" sz="2400" b="1" dirty="0"/>
          </a:p>
        </p:txBody>
      </p:sp>
      <p:sp>
        <p:nvSpPr>
          <p:cNvPr id="22" name="Rectangle: Rounded Corners 21">
            <a:extLst>
              <a:ext uri="{FF2B5EF4-FFF2-40B4-BE49-F238E27FC236}">
                <a16:creationId xmlns:a16="http://schemas.microsoft.com/office/drawing/2014/main" id="{C42507B4-C248-6032-C91B-280DE1A65895}"/>
              </a:ext>
            </a:extLst>
          </p:cNvPr>
          <p:cNvSpPr/>
          <p:nvPr/>
        </p:nvSpPr>
        <p:spPr>
          <a:xfrm>
            <a:off x="10322410" y="5408834"/>
            <a:ext cx="1755311"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t>Vasculitus</a:t>
            </a:r>
            <a:endParaRPr lang="en-IE" sz="2400" b="1" dirty="0"/>
          </a:p>
        </p:txBody>
      </p:sp>
      <p:cxnSp>
        <p:nvCxnSpPr>
          <p:cNvPr id="24" name="Straight Arrow Connector 23">
            <a:extLst>
              <a:ext uri="{FF2B5EF4-FFF2-40B4-BE49-F238E27FC236}">
                <a16:creationId xmlns:a16="http://schemas.microsoft.com/office/drawing/2014/main" id="{60475321-A6FE-3184-BF40-1E3E28D5B12F}"/>
              </a:ext>
            </a:extLst>
          </p:cNvPr>
          <p:cNvCxnSpPr>
            <a:stCxn id="5" idx="2"/>
            <a:endCxn id="8" idx="0"/>
          </p:cNvCxnSpPr>
          <p:nvPr/>
        </p:nvCxnSpPr>
        <p:spPr>
          <a:xfrm flipH="1">
            <a:off x="3382734" y="2569029"/>
            <a:ext cx="2503714" cy="869497"/>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17FA47B4-57D9-8C42-60B1-E8887233C3E5}"/>
              </a:ext>
            </a:extLst>
          </p:cNvPr>
          <p:cNvCxnSpPr>
            <a:cxnSpLocks/>
            <a:stCxn id="5" idx="2"/>
            <a:endCxn id="10" idx="0"/>
          </p:cNvCxnSpPr>
          <p:nvPr/>
        </p:nvCxnSpPr>
        <p:spPr>
          <a:xfrm>
            <a:off x="5886448" y="2569029"/>
            <a:ext cx="2503714" cy="827314"/>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0D721A51-6B9B-ACC4-8363-1437AB4B5C74}"/>
              </a:ext>
            </a:extLst>
          </p:cNvPr>
          <p:cNvCxnSpPr>
            <a:cxnSpLocks/>
            <a:stCxn id="5" idx="2"/>
            <a:endCxn id="9" idx="0"/>
          </p:cNvCxnSpPr>
          <p:nvPr/>
        </p:nvCxnSpPr>
        <p:spPr>
          <a:xfrm>
            <a:off x="5886448" y="2569029"/>
            <a:ext cx="0" cy="869497"/>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D1E638C1-C702-2B66-DF9A-B01117B68719}"/>
              </a:ext>
            </a:extLst>
          </p:cNvPr>
          <p:cNvCxnSpPr>
            <a:cxnSpLocks/>
            <a:stCxn id="8" idx="2"/>
          </p:cNvCxnSpPr>
          <p:nvPr/>
        </p:nvCxnSpPr>
        <p:spPr>
          <a:xfrm flipH="1">
            <a:off x="304800" y="4102555"/>
            <a:ext cx="3077934"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5BF1E49D-9B5C-F6A7-C64D-14EC248E8EC5}"/>
              </a:ext>
            </a:extLst>
          </p:cNvPr>
          <p:cNvCxnSpPr>
            <a:cxnSpLocks/>
            <a:stCxn id="8" idx="2"/>
          </p:cNvCxnSpPr>
          <p:nvPr/>
        </p:nvCxnSpPr>
        <p:spPr>
          <a:xfrm flipH="1">
            <a:off x="1905000" y="4102555"/>
            <a:ext cx="1477734"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42614999-EF59-FE37-09B8-678F961CBE2A}"/>
              </a:ext>
            </a:extLst>
          </p:cNvPr>
          <p:cNvCxnSpPr>
            <a:cxnSpLocks/>
          </p:cNvCxnSpPr>
          <p:nvPr/>
        </p:nvCxnSpPr>
        <p:spPr>
          <a:xfrm>
            <a:off x="3287486" y="4102555"/>
            <a:ext cx="95248"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BD822947-371A-C2CE-3EFA-555B833579D9}"/>
              </a:ext>
            </a:extLst>
          </p:cNvPr>
          <p:cNvCxnSpPr>
            <a:cxnSpLocks/>
            <a:stCxn id="8" idx="2"/>
          </p:cNvCxnSpPr>
          <p:nvPr/>
        </p:nvCxnSpPr>
        <p:spPr>
          <a:xfrm>
            <a:off x="3382734" y="4102555"/>
            <a:ext cx="1537609"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F74ABCBE-1F34-0F27-D4EE-64468DE8BD05}"/>
              </a:ext>
            </a:extLst>
          </p:cNvPr>
          <p:cNvCxnSpPr>
            <a:cxnSpLocks/>
            <a:stCxn id="8" idx="2"/>
          </p:cNvCxnSpPr>
          <p:nvPr/>
        </p:nvCxnSpPr>
        <p:spPr>
          <a:xfrm>
            <a:off x="3382734" y="4102555"/>
            <a:ext cx="2922820" cy="1306279"/>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7EF5EE51-4362-2760-27EC-98C42DB0A609}"/>
              </a:ext>
            </a:extLst>
          </p:cNvPr>
          <p:cNvCxnSpPr>
            <a:cxnSpLocks/>
            <a:endCxn id="20" idx="0"/>
          </p:cNvCxnSpPr>
          <p:nvPr/>
        </p:nvCxnSpPr>
        <p:spPr>
          <a:xfrm>
            <a:off x="3505200" y="4102555"/>
            <a:ext cx="4528457" cy="1306279"/>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F8F35433-8F3D-6F63-E5BA-61B68E0E0ACC}"/>
              </a:ext>
            </a:extLst>
          </p:cNvPr>
          <p:cNvCxnSpPr>
            <a:cxnSpLocks/>
            <a:endCxn id="21" idx="0"/>
          </p:cNvCxnSpPr>
          <p:nvPr/>
        </p:nvCxnSpPr>
        <p:spPr>
          <a:xfrm>
            <a:off x="3505200" y="4060372"/>
            <a:ext cx="5910962" cy="1348463"/>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E6B20301-C5EE-9DEA-5E72-135070F7269F}"/>
              </a:ext>
            </a:extLst>
          </p:cNvPr>
          <p:cNvCxnSpPr>
            <a:cxnSpLocks/>
            <a:endCxn id="22" idx="0"/>
          </p:cNvCxnSpPr>
          <p:nvPr/>
        </p:nvCxnSpPr>
        <p:spPr>
          <a:xfrm>
            <a:off x="3505200" y="4060372"/>
            <a:ext cx="7694866" cy="1348462"/>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1657C997-0342-89E8-8F73-1F0E67F3ED5A}"/>
              </a:ext>
            </a:extLst>
          </p:cNvPr>
          <p:cNvCxnSpPr>
            <a:cxnSpLocks/>
            <a:stCxn id="9" idx="2"/>
            <a:endCxn id="11" idx="0"/>
          </p:cNvCxnSpPr>
          <p:nvPr/>
        </p:nvCxnSpPr>
        <p:spPr>
          <a:xfrm flipH="1">
            <a:off x="772869" y="4102555"/>
            <a:ext cx="5113579" cy="130628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2F7515D-C2E2-EE7F-9077-A0D8D4A8D796}"/>
              </a:ext>
            </a:extLst>
          </p:cNvPr>
          <p:cNvCxnSpPr>
            <a:cxnSpLocks/>
            <a:stCxn id="9" idx="2"/>
          </p:cNvCxnSpPr>
          <p:nvPr/>
        </p:nvCxnSpPr>
        <p:spPr>
          <a:xfrm flipH="1">
            <a:off x="2383971" y="4102555"/>
            <a:ext cx="3502477"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C797E845-1FC6-6B0F-FB32-920BFA90834D}"/>
              </a:ext>
            </a:extLst>
          </p:cNvPr>
          <p:cNvCxnSpPr>
            <a:cxnSpLocks/>
            <a:stCxn id="9" idx="2"/>
            <a:endCxn id="19" idx="0"/>
          </p:cNvCxnSpPr>
          <p:nvPr/>
        </p:nvCxnSpPr>
        <p:spPr>
          <a:xfrm>
            <a:off x="5886448" y="4102555"/>
            <a:ext cx="742960"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9B0AD99A-9D7B-5FBB-41F5-5CBBD0E5BC3A}"/>
              </a:ext>
            </a:extLst>
          </p:cNvPr>
          <p:cNvCxnSpPr>
            <a:cxnSpLocks/>
            <a:stCxn id="9" idx="2"/>
          </p:cNvCxnSpPr>
          <p:nvPr/>
        </p:nvCxnSpPr>
        <p:spPr>
          <a:xfrm>
            <a:off x="5886448" y="4102555"/>
            <a:ext cx="2354038"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12045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9647B-3725-F382-7147-5F9536E5F175}"/>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33A05007-F605-9F7D-CD48-1AD0D5123A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30FFC4-67BC-D9D6-8218-78565F12C4F0}"/>
              </a:ext>
            </a:extLst>
          </p:cNvPr>
          <p:cNvSpPr>
            <a:spLocks noGrp="1"/>
          </p:cNvSpPr>
          <p:nvPr>
            <p:ph type="title"/>
          </p:nvPr>
        </p:nvSpPr>
        <p:spPr/>
        <p:txBody>
          <a:bodyPr/>
          <a:lstStyle/>
          <a:p>
            <a:r>
              <a:rPr lang="en-IE" dirty="0"/>
              <a:t>Expert Systems: House, S01E01</a:t>
            </a:r>
          </a:p>
        </p:txBody>
      </p:sp>
      <p:sp>
        <p:nvSpPr>
          <p:cNvPr id="5" name="Rectangle: Rounded Corners 4">
            <a:extLst>
              <a:ext uri="{FF2B5EF4-FFF2-40B4-BE49-F238E27FC236}">
                <a16:creationId xmlns:a16="http://schemas.microsoft.com/office/drawing/2014/main" id="{5D221EC3-8A86-3FE4-5709-7F2ED6E68065}"/>
              </a:ext>
            </a:extLst>
          </p:cNvPr>
          <p:cNvSpPr/>
          <p:nvPr/>
        </p:nvSpPr>
        <p:spPr>
          <a:xfrm>
            <a:off x="5089067" y="1905000"/>
            <a:ext cx="1594761"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TESTS</a:t>
            </a:r>
            <a:endParaRPr lang="en-IE" sz="2400" b="1" dirty="0"/>
          </a:p>
        </p:txBody>
      </p:sp>
      <p:sp>
        <p:nvSpPr>
          <p:cNvPr id="8" name="Rectangle: Rounded Corners 7">
            <a:extLst>
              <a:ext uri="{FF2B5EF4-FFF2-40B4-BE49-F238E27FC236}">
                <a16:creationId xmlns:a16="http://schemas.microsoft.com/office/drawing/2014/main" id="{03638651-ED7D-6934-5F94-5A23686A5EBE}"/>
              </a:ext>
            </a:extLst>
          </p:cNvPr>
          <p:cNvSpPr/>
          <p:nvPr/>
        </p:nvSpPr>
        <p:spPr>
          <a:xfrm>
            <a:off x="2585353" y="3438526"/>
            <a:ext cx="1594761"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MRI</a:t>
            </a:r>
            <a:endParaRPr lang="en-IE" sz="2400" b="1" dirty="0"/>
          </a:p>
        </p:txBody>
      </p:sp>
      <p:sp>
        <p:nvSpPr>
          <p:cNvPr id="9" name="Rectangle: Rounded Corners 8">
            <a:extLst>
              <a:ext uri="{FF2B5EF4-FFF2-40B4-BE49-F238E27FC236}">
                <a16:creationId xmlns:a16="http://schemas.microsoft.com/office/drawing/2014/main" id="{15887850-1C93-58D9-791E-4CDBB782ED4B}"/>
              </a:ext>
            </a:extLst>
          </p:cNvPr>
          <p:cNvSpPr/>
          <p:nvPr/>
        </p:nvSpPr>
        <p:spPr>
          <a:xfrm>
            <a:off x="5089067" y="3438526"/>
            <a:ext cx="1594761"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Thiamine</a:t>
            </a:r>
          </a:p>
        </p:txBody>
      </p:sp>
      <p:sp>
        <p:nvSpPr>
          <p:cNvPr id="10" name="Rectangle: Rounded Corners 9">
            <a:extLst>
              <a:ext uri="{FF2B5EF4-FFF2-40B4-BE49-F238E27FC236}">
                <a16:creationId xmlns:a16="http://schemas.microsoft.com/office/drawing/2014/main" id="{A23AEEC6-ABCD-940E-0714-1C67E406B1AC}"/>
              </a:ext>
            </a:extLst>
          </p:cNvPr>
          <p:cNvSpPr/>
          <p:nvPr/>
        </p:nvSpPr>
        <p:spPr>
          <a:xfrm>
            <a:off x="7592781" y="3396343"/>
            <a:ext cx="1594761"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CAT</a:t>
            </a:r>
            <a:endParaRPr lang="en-IE" sz="2400" b="1" dirty="0"/>
          </a:p>
        </p:txBody>
      </p:sp>
      <p:sp>
        <p:nvSpPr>
          <p:cNvPr id="11" name="Rectangle: Rounded Corners 10">
            <a:extLst>
              <a:ext uri="{FF2B5EF4-FFF2-40B4-BE49-F238E27FC236}">
                <a16:creationId xmlns:a16="http://schemas.microsoft.com/office/drawing/2014/main" id="{320A0FE7-D4AD-9142-22CE-22AFAC3615BB}"/>
              </a:ext>
            </a:extLst>
          </p:cNvPr>
          <p:cNvSpPr/>
          <p:nvPr/>
        </p:nvSpPr>
        <p:spPr>
          <a:xfrm>
            <a:off x="114279" y="5408835"/>
            <a:ext cx="1317180"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t>Tumour</a:t>
            </a:r>
            <a:endParaRPr lang="en-IE" sz="2400" b="1" dirty="0"/>
          </a:p>
        </p:txBody>
      </p:sp>
      <p:sp>
        <p:nvSpPr>
          <p:cNvPr id="12" name="Rectangle: Rounded Corners 11">
            <a:extLst>
              <a:ext uri="{FF2B5EF4-FFF2-40B4-BE49-F238E27FC236}">
                <a16:creationId xmlns:a16="http://schemas.microsoft.com/office/drawing/2014/main" id="{32EE37BC-9EE3-43F0-5A68-9069E3900631}"/>
              </a:ext>
            </a:extLst>
          </p:cNvPr>
          <p:cNvSpPr/>
          <p:nvPr/>
        </p:nvSpPr>
        <p:spPr>
          <a:xfrm>
            <a:off x="1600183" y="5408835"/>
            <a:ext cx="1213762"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Lesion</a:t>
            </a:r>
            <a:endParaRPr lang="en-IE" sz="2400" b="1" dirty="0"/>
          </a:p>
        </p:txBody>
      </p:sp>
      <p:sp>
        <p:nvSpPr>
          <p:cNvPr id="13" name="Rectangle: Rounded Corners 12">
            <a:extLst>
              <a:ext uri="{FF2B5EF4-FFF2-40B4-BE49-F238E27FC236}">
                <a16:creationId xmlns:a16="http://schemas.microsoft.com/office/drawing/2014/main" id="{B48C5C4C-B8F6-2DDA-B141-FE30BBD17321}"/>
              </a:ext>
            </a:extLst>
          </p:cNvPr>
          <p:cNvSpPr/>
          <p:nvPr/>
        </p:nvSpPr>
        <p:spPr>
          <a:xfrm>
            <a:off x="2909193" y="5408836"/>
            <a:ext cx="1543068"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Aneurysm</a:t>
            </a:r>
            <a:endParaRPr lang="en-IE" sz="2000" b="1" dirty="0"/>
          </a:p>
        </p:txBody>
      </p:sp>
      <p:sp>
        <p:nvSpPr>
          <p:cNvPr id="14" name="Rectangle: Rounded Corners 13">
            <a:extLst>
              <a:ext uri="{FF2B5EF4-FFF2-40B4-BE49-F238E27FC236}">
                <a16:creationId xmlns:a16="http://schemas.microsoft.com/office/drawing/2014/main" id="{41DCF276-3768-F5B6-C6A3-BEC774B8690C}"/>
              </a:ext>
            </a:extLst>
          </p:cNvPr>
          <p:cNvSpPr/>
          <p:nvPr/>
        </p:nvSpPr>
        <p:spPr>
          <a:xfrm>
            <a:off x="4571991" y="5408835"/>
            <a:ext cx="1151169"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Stroke</a:t>
            </a:r>
            <a:endParaRPr lang="en-IE" sz="2400" b="1" dirty="0"/>
          </a:p>
        </p:txBody>
      </p:sp>
      <p:sp>
        <p:nvSpPr>
          <p:cNvPr id="19" name="Rectangle: Rounded Corners 18">
            <a:extLst>
              <a:ext uri="{FF2B5EF4-FFF2-40B4-BE49-F238E27FC236}">
                <a16:creationId xmlns:a16="http://schemas.microsoft.com/office/drawing/2014/main" id="{1E6E86F3-D508-0E52-8C84-68BE06D5D511}"/>
              </a:ext>
            </a:extLst>
          </p:cNvPr>
          <p:cNvSpPr/>
          <p:nvPr/>
        </p:nvSpPr>
        <p:spPr>
          <a:xfrm>
            <a:off x="5834747" y="5408834"/>
            <a:ext cx="1589322"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Ischemic</a:t>
            </a:r>
            <a:endParaRPr lang="en-IE" sz="2400" b="1" dirty="0"/>
          </a:p>
        </p:txBody>
      </p:sp>
      <p:sp>
        <p:nvSpPr>
          <p:cNvPr id="20" name="Rectangle: Rounded Corners 19">
            <a:extLst>
              <a:ext uri="{FF2B5EF4-FFF2-40B4-BE49-F238E27FC236}">
                <a16:creationId xmlns:a16="http://schemas.microsoft.com/office/drawing/2014/main" id="{98A9061B-8846-C8DC-8024-70B4998BDF06}"/>
              </a:ext>
            </a:extLst>
          </p:cNvPr>
          <p:cNvSpPr/>
          <p:nvPr/>
        </p:nvSpPr>
        <p:spPr>
          <a:xfrm>
            <a:off x="7543799" y="5408834"/>
            <a:ext cx="979715"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CJD</a:t>
            </a:r>
            <a:endParaRPr lang="en-IE" sz="2400" b="1" dirty="0"/>
          </a:p>
        </p:txBody>
      </p:sp>
      <p:sp>
        <p:nvSpPr>
          <p:cNvPr id="21" name="Rectangle: Rounded Corners 20">
            <a:extLst>
              <a:ext uri="{FF2B5EF4-FFF2-40B4-BE49-F238E27FC236}">
                <a16:creationId xmlns:a16="http://schemas.microsoft.com/office/drawing/2014/main" id="{3DB1C132-9515-7663-84F0-F9191D4623B7}"/>
              </a:ext>
            </a:extLst>
          </p:cNvPr>
          <p:cNvSpPr/>
          <p:nvPr/>
        </p:nvSpPr>
        <p:spPr>
          <a:xfrm>
            <a:off x="8621501" y="5408835"/>
            <a:ext cx="1589322"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Wernicke</a:t>
            </a:r>
            <a:endParaRPr lang="en-IE" sz="2400" b="1" dirty="0"/>
          </a:p>
        </p:txBody>
      </p:sp>
      <p:sp>
        <p:nvSpPr>
          <p:cNvPr id="22" name="Rectangle: Rounded Corners 21">
            <a:extLst>
              <a:ext uri="{FF2B5EF4-FFF2-40B4-BE49-F238E27FC236}">
                <a16:creationId xmlns:a16="http://schemas.microsoft.com/office/drawing/2014/main" id="{02471247-5652-4551-29D0-3067EF7418CF}"/>
              </a:ext>
            </a:extLst>
          </p:cNvPr>
          <p:cNvSpPr/>
          <p:nvPr/>
        </p:nvSpPr>
        <p:spPr>
          <a:xfrm>
            <a:off x="10322410" y="5408834"/>
            <a:ext cx="1755311"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t>Vasculitus</a:t>
            </a:r>
            <a:endParaRPr lang="en-IE" sz="2400" b="1" dirty="0"/>
          </a:p>
        </p:txBody>
      </p:sp>
      <p:cxnSp>
        <p:nvCxnSpPr>
          <p:cNvPr id="24" name="Straight Arrow Connector 23">
            <a:extLst>
              <a:ext uri="{FF2B5EF4-FFF2-40B4-BE49-F238E27FC236}">
                <a16:creationId xmlns:a16="http://schemas.microsoft.com/office/drawing/2014/main" id="{60179479-DB5C-2B66-1A87-515E73F7F105}"/>
              </a:ext>
            </a:extLst>
          </p:cNvPr>
          <p:cNvCxnSpPr>
            <a:stCxn id="5" idx="2"/>
            <a:endCxn id="8" idx="0"/>
          </p:cNvCxnSpPr>
          <p:nvPr/>
        </p:nvCxnSpPr>
        <p:spPr>
          <a:xfrm flipH="1">
            <a:off x="3382734" y="2569029"/>
            <a:ext cx="2503714" cy="869497"/>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F19D4344-8FFD-5BFA-73A0-D034955C13F4}"/>
              </a:ext>
            </a:extLst>
          </p:cNvPr>
          <p:cNvCxnSpPr>
            <a:cxnSpLocks/>
            <a:stCxn id="5" idx="2"/>
            <a:endCxn id="10" idx="0"/>
          </p:cNvCxnSpPr>
          <p:nvPr/>
        </p:nvCxnSpPr>
        <p:spPr>
          <a:xfrm>
            <a:off x="5886448" y="2569029"/>
            <a:ext cx="2503714" cy="827314"/>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98D36CC3-78D9-4377-E805-0742617BAC55}"/>
              </a:ext>
            </a:extLst>
          </p:cNvPr>
          <p:cNvCxnSpPr>
            <a:cxnSpLocks/>
            <a:stCxn id="5" idx="2"/>
            <a:endCxn id="9" idx="0"/>
          </p:cNvCxnSpPr>
          <p:nvPr/>
        </p:nvCxnSpPr>
        <p:spPr>
          <a:xfrm>
            <a:off x="5886448" y="2569029"/>
            <a:ext cx="0" cy="869497"/>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58C24B72-0FE6-8351-7A86-12605CA58D32}"/>
              </a:ext>
            </a:extLst>
          </p:cNvPr>
          <p:cNvCxnSpPr>
            <a:cxnSpLocks/>
            <a:stCxn id="8" idx="2"/>
          </p:cNvCxnSpPr>
          <p:nvPr/>
        </p:nvCxnSpPr>
        <p:spPr>
          <a:xfrm flipH="1">
            <a:off x="304800" y="4102555"/>
            <a:ext cx="3077934"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27397860-1DDB-5D34-B371-71F23B9DB1A1}"/>
              </a:ext>
            </a:extLst>
          </p:cNvPr>
          <p:cNvCxnSpPr>
            <a:cxnSpLocks/>
            <a:stCxn id="8" idx="2"/>
          </p:cNvCxnSpPr>
          <p:nvPr/>
        </p:nvCxnSpPr>
        <p:spPr>
          <a:xfrm flipH="1">
            <a:off x="1905000" y="4102555"/>
            <a:ext cx="1477734"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D9F73B78-6A07-5A86-9EB5-801F3FFA4016}"/>
              </a:ext>
            </a:extLst>
          </p:cNvPr>
          <p:cNvCxnSpPr>
            <a:cxnSpLocks/>
          </p:cNvCxnSpPr>
          <p:nvPr/>
        </p:nvCxnSpPr>
        <p:spPr>
          <a:xfrm>
            <a:off x="3287486" y="4102555"/>
            <a:ext cx="95248"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368C1F6A-59EE-774C-BCCD-F54C65C136D4}"/>
              </a:ext>
            </a:extLst>
          </p:cNvPr>
          <p:cNvCxnSpPr>
            <a:cxnSpLocks/>
            <a:stCxn id="8" idx="2"/>
          </p:cNvCxnSpPr>
          <p:nvPr/>
        </p:nvCxnSpPr>
        <p:spPr>
          <a:xfrm>
            <a:off x="3382734" y="4102555"/>
            <a:ext cx="1537609"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5EFFB4CD-64B8-198A-38BA-1E12DEE8FBE3}"/>
              </a:ext>
            </a:extLst>
          </p:cNvPr>
          <p:cNvCxnSpPr>
            <a:cxnSpLocks/>
            <a:stCxn id="8" idx="2"/>
          </p:cNvCxnSpPr>
          <p:nvPr/>
        </p:nvCxnSpPr>
        <p:spPr>
          <a:xfrm>
            <a:off x="3382734" y="4102555"/>
            <a:ext cx="2922820" cy="1306279"/>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B935869E-E9B1-C1E6-E713-981853BA885A}"/>
              </a:ext>
            </a:extLst>
          </p:cNvPr>
          <p:cNvCxnSpPr>
            <a:cxnSpLocks/>
            <a:endCxn id="20" idx="0"/>
          </p:cNvCxnSpPr>
          <p:nvPr/>
        </p:nvCxnSpPr>
        <p:spPr>
          <a:xfrm>
            <a:off x="3505200" y="4102555"/>
            <a:ext cx="4528457" cy="1306279"/>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C831321E-E5B8-72E0-2C24-2088245730B5}"/>
              </a:ext>
            </a:extLst>
          </p:cNvPr>
          <p:cNvCxnSpPr>
            <a:cxnSpLocks/>
            <a:endCxn id="21" idx="0"/>
          </p:cNvCxnSpPr>
          <p:nvPr/>
        </p:nvCxnSpPr>
        <p:spPr>
          <a:xfrm>
            <a:off x="3505200" y="4060372"/>
            <a:ext cx="5910962" cy="1348463"/>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18794545-B710-1C9C-AD38-3538EFD78B7D}"/>
              </a:ext>
            </a:extLst>
          </p:cNvPr>
          <p:cNvCxnSpPr>
            <a:cxnSpLocks/>
            <a:endCxn id="22" idx="0"/>
          </p:cNvCxnSpPr>
          <p:nvPr/>
        </p:nvCxnSpPr>
        <p:spPr>
          <a:xfrm>
            <a:off x="3505200" y="4060372"/>
            <a:ext cx="7694866" cy="1348462"/>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F69B46A5-1DB4-E1E8-567F-927C2C551D18}"/>
              </a:ext>
            </a:extLst>
          </p:cNvPr>
          <p:cNvCxnSpPr>
            <a:cxnSpLocks/>
            <a:stCxn id="9" idx="2"/>
            <a:endCxn id="11" idx="0"/>
          </p:cNvCxnSpPr>
          <p:nvPr/>
        </p:nvCxnSpPr>
        <p:spPr>
          <a:xfrm flipH="1">
            <a:off x="772869" y="4102555"/>
            <a:ext cx="5113579" cy="130628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0DF1BEA5-F7DA-700F-4A85-745D3A9C6A3B}"/>
              </a:ext>
            </a:extLst>
          </p:cNvPr>
          <p:cNvCxnSpPr>
            <a:cxnSpLocks/>
            <a:stCxn id="9" idx="2"/>
          </p:cNvCxnSpPr>
          <p:nvPr/>
        </p:nvCxnSpPr>
        <p:spPr>
          <a:xfrm flipH="1">
            <a:off x="2383971" y="4102555"/>
            <a:ext cx="3502477"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069DE019-00ED-8147-A966-811F0CB3BCF3}"/>
              </a:ext>
            </a:extLst>
          </p:cNvPr>
          <p:cNvCxnSpPr>
            <a:cxnSpLocks/>
            <a:stCxn id="9" idx="2"/>
            <a:endCxn id="19" idx="0"/>
          </p:cNvCxnSpPr>
          <p:nvPr/>
        </p:nvCxnSpPr>
        <p:spPr>
          <a:xfrm>
            <a:off x="5886448" y="4102555"/>
            <a:ext cx="742960"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C2F37F72-43FF-527E-389F-AAF1C96967A5}"/>
              </a:ext>
            </a:extLst>
          </p:cNvPr>
          <p:cNvCxnSpPr>
            <a:cxnSpLocks/>
            <a:stCxn id="9" idx="2"/>
          </p:cNvCxnSpPr>
          <p:nvPr/>
        </p:nvCxnSpPr>
        <p:spPr>
          <a:xfrm>
            <a:off x="5886448" y="4102555"/>
            <a:ext cx="2354038"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80A5A6AB-2159-C261-F2C3-85F13C1D0541}"/>
              </a:ext>
            </a:extLst>
          </p:cNvPr>
          <p:cNvCxnSpPr>
            <a:cxnSpLocks/>
            <a:stCxn id="9" idx="2"/>
            <a:endCxn id="13" idx="0"/>
          </p:cNvCxnSpPr>
          <p:nvPr/>
        </p:nvCxnSpPr>
        <p:spPr>
          <a:xfrm flipH="1">
            <a:off x="3680727" y="4102555"/>
            <a:ext cx="2205721" cy="1306281"/>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82D07F8C-797A-93F9-DD76-6E367206E86E}"/>
              </a:ext>
            </a:extLst>
          </p:cNvPr>
          <p:cNvCxnSpPr>
            <a:cxnSpLocks/>
            <a:stCxn id="9" idx="2"/>
            <a:endCxn id="14" idx="0"/>
          </p:cNvCxnSpPr>
          <p:nvPr/>
        </p:nvCxnSpPr>
        <p:spPr>
          <a:xfrm flipH="1">
            <a:off x="5147576" y="4102555"/>
            <a:ext cx="738872" cy="1306280"/>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EDEAB78A-E215-2053-09FE-71A58623DA0F}"/>
              </a:ext>
            </a:extLst>
          </p:cNvPr>
          <p:cNvCxnSpPr>
            <a:cxnSpLocks/>
            <a:stCxn id="9" idx="2"/>
          </p:cNvCxnSpPr>
          <p:nvPr/>
        </p:nvCxnSpPr>
        <p:spPr>
          <a:xfrm>
            <a:off x="5886448" y="4102555"/>
            <a:ext cx="3921581" cy="1220559"/>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B2E4C631-435F-E392-A6FA-6508AE08DFCD}"/>
              </a:ext>
            </a:extLst>
          </p:cNvPr>
          <p:cNvCxnSpPr>
            <a:cxnSpLocks/>
          </p:cNvCxnSpPr>
          <p:nvPr/>
        </p:nvCxnSpPr>
        <p:spPr>
          <a:xfrm>
            <a:off x="5976257" y="4180114"/>
            <a:ext cx="5606143" cy="1143000"/>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47407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AF2ED-0F59-6E7C-85F2-23D927A801FB}"/>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F6811493-49B5-91B4-65C2-ABE2640BE4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05D5CFB-DF34-8438-D4C2-508FC4960006}"/>
              </a:ext>
            </a:extLst>
          </p:cNvPr>
          <p:cNvSpPr>
            <a:spLocks noGrp="1"/>
          </p:cNvSpPr>
          <p:nvPr>
            <p:ph type="title"/>
          </p:nvPr>
        </p:nvSpPr>
        <p:spPr/>
        <p:txBody>
          <a:bodyPr/>
          <a:lstStyle/>
          <a:p>
            <a:r>
              <a:rPr lang="en-IE" dirty="0"/>
              <a:t>Expert Systems: House, S01E01</a:t>
            </a:r>
          </a:p>
        </p:txBody>
      </p:sp>
      <p:sp>
        <p:nvSpPr>
          <p:cNvPr id="5" name="Rectangle: Rounded Corners 4">
            <a:extLst>
              <a:ext uri="{FF2B5EF4-FFF2-40B4-BE49-F238E27FC236}">
                <a16:creationId xmlns:a16="http://schemas.microsoft.com/office/drawing/2014/main" id="{CBF3C8BE-6785-85AC-B1E9-2D14421CD087}"/>
              </a:ext>
            </a:extLst>
          </p:cNvPr>
          <p:cNvSpPr/>
          <p:nvPr/>
        </p:nvSpPr>
        <p:spPr>
          <a:xfrm>
            <a:off x="5089067" y="1905000"/>
            <a:ext cx="1594761"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TESTS</a:t>
            </a:r>
            <a:endParaRPr lang="en-IE" sz="2400" b="1" dirty="0"/>
          </a:p>
        </p:txBody>
      </p:sp>
      <p:sp>
        <p:nvSpPr>
          <p:cNvPr id="8" name="Rectangle: Rounded Corners 7">
            <a:extLst>
              <a:ext uri="{FF2B5EF4-FFF2-40B4-BE49-F238E27FC236}">
                <a16:creationId xmlns:a16="http://schemas.microsoft.com/office/drawing/2014/main" id="{B4E4A3C3-F71D-3BBA-750D-7616282BA54A}"/>
              </a:ext>
            </a:extLst>
          </p:cNvPr>
          <p:cNvSpPr/>
          <p:nvPr/>
        </p:nvSpPr>
        <p:spPr>
          <a:xfrm>
            <a:off x="2585353" y="3438526"/>
            <a:ext cx="1594761"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MRI</a:t>
            </a:r>
            <a:endParaRPr lang="en-IE" sz="2400" b="1" dirty="0"/>
          </a:p>
        </p:txBody>
      </p:sp>
      <p:sp>
        <p:nvSpPr>
          <p:cNvPr id="9" name="Rectangle: Rounded Corners 8">
            <a:extLst>
              <a:ext uri="{FF2B5EF4-FFF2-40B4-BE49-F238E27FC236}">
                <a16:creationId xmlns:a16="http://schemas.microsoft.com/office/drawing/2014/main" id="{7DDEA199-5036-655C-0681-9DA9DED0FF9B}"/>
              </a:ext>
            </a:extLst>
          </p:cNvPr>
          <p:cNvSpPr/>
          <p:nvPr/>
        </p:nvSpPr>
        <p:spPr>
          <a:xfrm>
            <a:off x="5089067" y="3438526"/>
            <a:ext cx="1594761"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Thiamine</a:t>
            </a:r>
          </a:p>
        </p:txBody>
      </p:sp>
      <p:sp>
        <p:nvSpPr>
          <p:cNvPr id="10" name="Rectangle: Rounded Corners 9">
            <a:extLst>
              <a:ext uri="{FF2B5EF4-FFF2-40B4-BE49-F238E27FC236}">
                <a16:creationId xmlns:a16="http://schemas.microsoft.com/office/drawing/2014/main" id="{D1CCFE17-BB1D-8FB4-127A-D3DC524E2F79}"/>
              </a:ext>
            </a:extLst>
          </p:cNvPr>
          <p:cNvSpPr/>
          <p:nvPr/>
        </p:nvSpPr>
        <p:spPr>
          <a:xfrm>
            <a:off x="7592781" y="3396343"/>
            <a:ext cx="1594761"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CAT</a:t>
            </a:r>
            <a:endParaRPr lang="en-IE" sz="2400" b="1" dirty="0"/>
          </a:p>
        </p:txBody>
      </p:sp>
      <p:sp>
        <p:nvSpPr>
          <p:cNvPr id="11" name="Rectangle: Rounded Corners 10">
            <a:extLst>
              <a:ext uri="{FF2B5EF4-FFF2-40B4-BE49-F238E27FC236}">
                <a16:creationId xmlns:a16="http://schemas.microsoft.com/office/drawing/2014/main" id="{D88126B7-E57E-6962-E3DB-4B67C41392AC}"/>
              </a:ext>
            </a:extLst>
          </p:cNvPr>
          <p:cNvSpPr/>
          <p:nvPr/>
        </p:nvSpPr>
        <p:spPr>
          <a:xfrm>
            <a:off x="114279" y="5408835"/>
            <a:ext cx="1317180"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t>Tumour</a:t>
            </a:r>
            <a:endParaRPr lang="en-IE" sz="2400" b="1" dirty="0"/>
          </a:p>
        </p:txBody>
      </p:sp>
      <p:sp>
        <p:nvSpPr>
          <p:cNvPr id="12" name="Rectangle: Rounded Corners 11">
            <a:extLst>
              <a:ext uri="{FF2B5EF4-FFF2-40B4-BE49-F238E27FC236}">
                <a16:creationId xmlns:a16="http://schemas.microsoft.com/office/drawing/2014/main" id="{E4937C33-4A1E-F0F2-A90B-1991A3FF8488}"/>
              </a:ext>
            </a:extLst>
          </p:cNvPr>
          <p:cNvSpPr/>
          <p:nvPr/>
        </p:nvSpPr>
        <p:spPr>
          <a:xfrm>
            <a:off x="1600183" y="5408835"/>
            <a:ext cx="1213762"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Lesion</a:t>
            </a:r>
            <a:endParaRPr lang="en-IE" sz="2400" b="1" dirty="0"/>
          </a:p>
        </p:txBody>
      </p:sp>
      <p:sp>
        <p:nvSpPr>
          <p:cNvPr id="13" name="Rectangle: Rounded Corners 12">
            <a:extLst>
              <a:ext uri="{FF2B5EF4-FFF2-40B4-BE49-F238E27FC236}">
                <a16:creationId xmlns:a16="http://schemas.microsoft.com/office/drawing/2014/main" id="{1112CA78-F1CF-EF93-0C9C-88BB7FD4B68E}"/>
              </a:ext>
            </a:extLst>
          </p:cNvPr>
          <p:cNvSpPr/>
          <p:nvPr/>
        </p:nvSpPr>
        <p:spPr>
          <a:xfrm>
            <a:off x="2909193" y="5408836"/>
            <a:ext cx="1543068"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Aneurysm</a:t>
            </a:r>
            <a:endParaRPr lang="en-IE" sz="2000" b="1" dirty="0"/>
          </a:p>
        </p:txBody>
      </p:sp>
      <p:sp>
        <p:nvSpPr>
          <p:cNvPr id="14" name="Rectangle: Rounded Corners 13">
            <a:extLst>
              <a:ext uri="{FF2B5EF4-FFF2-40B4-BE49-F238E27FC236}">
                <a16:creationId xmlns:a16="http://schemas.microsoft.com/office/drawing/2014/main" id="{EDB7AD2B-3120-1844-CBFE-C47B4EBEFC03}"/>
              </a:ext>
            </a:extLst>
          </p:cNvPr>
          <p:cNvSpPr/>
          <p:nvPr/>
        </p:nvSpPr>
        <p:spPr>
          <a:xfrm>
            <a:off x="4571991" y="5408835"/>
            <a:ext cx="1151169"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Stroke</a:t>
            </a:r>
            <a:endParaRPr lang="en-IE" sz="2400" b="1" dirty="0"/>
          </a:p>
        </p:txBody>
      </p:sp>
      <p:sp>
        <p:nvSpPr>
          <p:cNvPr id="19" name="Rectangle: Rounded Corners 18">
            <a:extLst>
              <a:ext uri="{FF2B5EF4-FFF2-40B4-BE49-F238E27FC236}">
                <a16:creationId xmlns:a16="http://schemas.microsoft.com/office/drawing/2014/main" id="{45121A3F-FC25-E87D-F874-375B34DDBD6B}"/>
              </a:ext>
            </a:extLst>
          </p:cNvPr>
          <p:cNvSpPr/>
          <p:nvPr/>
        </p:nvSpPr>
        <p:spPr>
          <a:xfrm>
            <a:off x="5834747" y="5408834"/>
            <a:ext cx="1589322"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Ischemic</a:t>
            </a:r>
            <a:endParaRPr lang="en-IE" sz="2400" b="1" dirty="0"/>
          </a:p>
        </p:txBody>
      </p:sp>
      <p:sp>
        <p:nvSpPr>
          <p:cNvPr id="20" name="Rectangle: Rounded Corners 19">
            <a:extLst>
              <a:ext uri="{FF2B5EF4-FFF2-40B4-BE49-F238E27FC236}">
                <a16:creationId xmlns:a16="http://schemas.microsoft.com/office/drawing/2014/main" id="{2B4361B7-FBFE-4950-A5BE-E40BA003EF1A}"/>
              </a:ext>
            </a:extLst>
          </p:cNvPr>
          <p:cNvSpPr/>
          <p:nvPr/>
        </p:nvSpPr>
        <p:spPr>
          <a:xfrm>
            <a:off x="7543799" y="5408834"/>
            <a:ext cx="979715"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CJD</a:t>
            </a:r>
            <a:endParaRPr lang="en-IE" sz="2400" b="1" dirty="0"/>
          </a:p>
        </p:txBody>
      </p:sp>
      <p:sp>
        <p:nvSpPr>
          <p:cNvPr id="21" name="Rectangle: Rounded Corners 20">
            <a:extLst>
              <a:ext uri="{FF2B5EF4-FFF2-40B4-BE49-F238E27FC236}">
                <a16:creationId xmlns:a16="http://schemas.microsoft.com/office/drawing/2014/main" id="{BFCC28E7-3EF6-A4D5-FA41-F627A514D7EC}"/>
              </a:ext>
            </a:extLst>
          </p:cNvPr>
          <p:cNvSpPr/>
          <p:nvPr/>
        </p:nvSpPr>
        <p:spPr>
          <a:xfrm>
            <a:off x="8621501" y="5408835"/>
            <a:ext cx="1589322"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Wernicke</a:t>
            </a:r>
            <a:endParaRPr lang="en-IE" sz="2400" b="1" dirty="0"/>
          </a:p>
        </p:txBody>
      </p:sp>
      <p:sp>
        <p:nvSpPr>
          <p:cNvPr id="22" name="Rectangle: Rounded Corners 21">
            <a:extLst>
              <a:ext uri="{FF2B5EF4-FFF2-40B4-BE49-F238E27FC236}">
                <a16:creationId xmlns:a16="http://schemas.microsoft.com/office/drawing/2014/main" id="{DF15A0D1-6464-B970-F531-5F93FB1F99CC}"/>
              </a:ext>
            </a:extLst>
          </p:cNvPr>
          <p:cNvSpPr/>
          <p:nvPr/>
        </p:nvSpPr>
        <p:spPr>
          <a:xfrm>
            <a:off x="10322410" y="5408834"/>
            <a:ext cx="1755311"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t>Vasculitus</a:t>
            </a:r>
            <a:endParaRPr lang="en-IE" sz="2400" b="1" dirty="0"/>
          </a:p>
        </p:txBody>
      </p:sp>
      <p:cxnSp>
        <p:nvCxnSpPr>
          <p:cNvPr id="24" name="Straight Arrow Connector 23">
            <a:extLst>
              <a:ext uri="{FF2B5EF4-FFF2-40B4-BE49-F238E27FC236}">
                <a16:creationId xmlns:a16="http://schemas.microsoft.com/office/drawing/2014/main" id="{81AD4E7E-E1A8-9F0A-AB0F-B0825EA16E0D}"/>
              </a:ext>
            </a:extLst>
          </p:cNvPr>
          <p:cNvCxnSpPr>
            <a:stCxn id="5" idx="2"/>
            <a:endCxn id="8" idx="0"/>
          </p:cNvCxnSpPr>
          <p:nvPr/>
        </p:nvCxnSpPr>
        <p:spPr>
          <a:xfrm flipH="1">
            <a:off x="3382734" y="2569029"/>
            <a:ext cx="2503714" cy="869497"/>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7409FC59-843B-AB26-BCB4-AD6D965EC19F}"/>
              </a:ext>
            </a:extLst>
          </p:cNvPr>
          <p:cNvCxnSpPr>
            <a:cxnSpLocks/>
            <a:stCxn id="5" idx="2"/>
            <a:endCxn id="10" idx="0"/>
          </p:cNvCxnSpPr>
          <p:nvPr/>
        </p:nvCxnSpPr>
        <p:spPr>
          <a:xfrm>
            <a:off x="5886448" y="2569029"/>
            <a:ext cx="2503714" cy="827314"/>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F20B1F13-382E-D3EB-C2EC-DD697BB29E9E}"/>
              </a:ext>
            </a:extLst>
          </p:cNvPr>
          <p:cNvCxnSpPr>
            <a:cxnSpLocks/>
            <a:stCxn id="5" idx="2"/>
            <a:endCxn id="9" idx="0"/>
          </p:cNvCxnSpPr>
          <p:nvPr/>
        </p:nvCxnSpPr>
        <p:spPr>
          <a:xfrm>
            <a:off x="5886448" y="2569029"/>
            <a:ext cx="0" cy="869497"/>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CF2AEB52-5CA6-F5E6-77EC-8FE821E7792F}"/>
              </a:ext>
            </a:extLst>
          </p:cNvPr>
          <p:cNvCxnSpPr>
            <a:cxnSpLocks/>
            <a:stCxn id="8" idx="2"/>
          </p:cNvCxnSpPr>
          <p:nvPr/>
        </p:nvCxnSpPr>
        <p:spPr>
          <a:xfrm flipH="1">
            <a:off x="304800" y="4102555"/>
            <a:ext cx="3077934"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71D89390-48AB-6491-D40F-E5A7EFF52F96}"/>
              </a:ext>
            </a:extLst>
          </p:cNvPr>
          <p:cNvCxnSpPr>
            <a:cxnSpLocks/>
            <a:stCxn id="8" idx="2"/>
          </p:cNvCxnSpPr>
          <p:nvPr/>
        </p:nvCxnSpPr>
        <p:spPr>
          <a:xfrm flipH="1">
            <a:off x="1905000" y="4102555"/>
            <a:ext cx="1477734"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B8D33678-3736-C14A-019A-FE9C224D200D}"/>
              </a:ext>
            </a:extLst>
          </p:cNvPr>
          <p:cNvCxnSpPr>
            <a:cxnSpLocks/>
          </p:cNvCxnSpPr>
          <p:nvPr/>
        </p:nvCxnSpPr>
        <p:spPr>
          <a:xfrm>
            <a:off x="3287486" y="4102555"/>
            <a:ext cx="95248"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B7497F58-557D-56B9-E927-3BBC37A8272E}"/>
              </a:ext>
            </a:extLst>
          </p:cNvPr>
          <p:cNvCxnSpPr>
            <a:cxnSpLocks/>
            <a:stCxn id="8" idx="2"/>
          </p:cNvCxnSpPr>
          <p:nvPr/>
        </p:nvCxnSpPr>
        <p:spPr>
          <a:xfrm>
            <a:off x="3382734" y="4102555"/>
            <a:ext cx="1537609"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0BB53FC6-6045-3FD6-C284-9071F428A6AE}"/>
              </a:ext>
            </a:extLst>
          </p:cNvPr>
          <p:cNvCxnSpPr>
            <a:cxnSpLocks/>
            <a:stCxn id="8" idx="2"/>
          </p:cNvCxnSpPr>
          <p:nvPr/>
        </p:nvCxnSpPr>
        <p:spPr>
          <a:xfrm>
            <a:off x="3382734" y="4102555"/>
            <a:ext cx="2922820" cy="1306279"/>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8B5ED118-7D14-1AF1-25C8-E2027F1D6C8C}"/>
              </a:ext>
            </a:extLst>
          </p:cNvPr>
          <p:cNvCxnSpPr>
            <a:cxnSpLocks/>
            <a:endCxn id="20" idx="0"/>
          </p:cNvCxnSpPr>
          <p:nvPr/>
        </p:nvCxnSpPr>
        <p:spPr>
          <a:xfrm>
            <a:off x="3505200" y="4102555"/>
            <a:ext cx="4528457" cy="1306279"/>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E84BBF1B-528A-FD0A-8A2B-A72202523FCC}"/>
              </a:ext>
            </a:extLst>
          </p:cNvPr>
          <p:cNvCxnSpPr>
            <a:cxnSpLocks/>
            <a:endCxn id="21" idx="0"/>
          </p:cNvCxnSpPr>
          <p:nvPr/>
        </p:nvCxnSpPr>
        <p:spPr>
          <a:xfrm>
            <a:off x="3505200" y="4060372"/>
            <a:ext cx="5910962" cy="1348463"/>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EF3F2EAF-FCB9-B6A2-F224-B3A8D83755C0}"/>
              </a:ext>
            </a:extLst>
          </p:cNvPr>
          <p:cNvCxnSpPr>
            <a:cxnSpLocks/>
            <a:endCxn id="22" idx="0"/>
          </p:cNvCxnSpPr>
          <p:nvPr/>
        </p:nvCxnSpPr>
        <p:spPr>
          <a:xfrm>
            <a:off x="3505200" y="4060372"/>
            <a:ext cx="7694866" cy="1348462"/>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C0728E25-3AF6-9575-4494-32FDB6374D6B}"/>
              </a:ext>
            </a:extLst>
          </p:cNvPr>
          <p:cNvCxnSpPr>
            <a:cxnSpLocks/>
            <a:stCxn id="9" idx="2"/>
            <a:endCxn id="11" idx="0"/>
          </p:cNvCxnSpPr>
          <p:nvPr/>
        </p:nvCxnSpPr>
        <p:spPr>
          <a:xfrm flipH="1">
            <a:off x="772869" y="4102555"/>
            <a:ext cx="5113579" cy="130628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2123F787-8B43-00E2-0071-DC469874AF28}"/>
              </a:ext>
            </a:extLst>
          </p:cNvPr>
          <p:cNvCxnSpPr>
            <a:cxnSpLocks/>
            <a:stCxn id="9" idx="2"/>
          </p:cNvCxnSpPr>
          <p:nvPr/>
        </p:nvCxnSpPr>
        <p:spPr>
          <a:xfrm flipH="1">
            <a:off x="2383971" y="4102555"/>
            <a:ext cx="3502477"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A7E291E0-D2FA-A1D6-91E8-6945DA30E47D}"/>
              </a:ext>
            </a:extLst>
          </p:cNvPr>
          <p:cNvCxnSpPr>
            <a:cxnSpLocks/>
            <a:stCxn id="9" idx="2"/>
            <a:endCxn id="19" idx="0"/>
          </p:cNvCxnSpPr>
          <p:nvPr/>
        </p:nvCxnSpPr>
        <p:spPr>
          <a:xfrm>
            <a:off x="5886448" y="4102555"/>
            <a:ext cx="742960"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E3C6548C-768D-86EA-A984-B181F3A0DDF9}"/>
              </a:ext>
            </a:extLst>
          </p:cNvPr>
          <p:cNvCxnSpPr>
            <a:cxnSpLocks/>
            <a:stCxn id="9" idx="2"/>
          </p:cNvCxnSpPr>
          <p:nvPr/>
        </p:nvCxnSpPr>
        <p:spPr>
          <a:xfrm>
            <a:off x="5886448" y="4102555"/>
            <a:ext cx="2354038"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BAA74D34-3A20-EA4D-1CF1-237D86186848}"/>
              </a:ext>
            </a:extLst>
          </p:cNvPr>
          <p:cNvCxnSpPr>
            <a:cxnSpLocks/>
            <a:stCxn id="9" idx="2"/>
            <a:endCxn id="13" idx="0"/>
          </p:cNvCxnSpPr>
          <p:nvPr/>
        </p:nvCxnSpPr>
        <p:spPr>
          <a:xfrm flipH="1">
            <a:off x="3680727" y="4102555"/>
            <a:ext cx="2205721" cy="1306281"/>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5792B2F9-B72C-B0EA-8936-DD513961CED6}"/>
              </a:ext>
            </a:extLst>
          </p:cNvPr>
          <p:cNvCxnSpPr>
            <a:cxnSpLocks/>
            <a:stCxn id="9" idx="2"/>
            <a:endCxn id="14" idx="0"/>
          </p:cNvCxnSpPr>
          <p:nvPr/>
        </p:nvCxnSpPr>
        <p:spPr>
          <a:xfrm flipH="1">
            <a:off x="5147576" y="4102555"/>
            <a:ext cx="738872" cy="1306280"/>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AEC1848F-5336-DB10-86A2-740757C696A7}"/>
              </a:ext>
            </a:extLst>
          </p:cNvPr>
          <p:cNvCxnSpPr>
            <a:cxnSpLocks/>
            <a:stCxn id="9" idx="2"/>
          </p:cNvCxnSpPr>
          <p:nvPr/>
        </p:nvCxnSpPr>
        <p:spPr>
          <a:xfrm>
            <a:off x="5886448" y="4102555"/>
            <a:ext cx="3921581" cy="1220559"/>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230CC75C-D2C9-9508-D874-AD8B0CF92994}"/>
              </a:ext>
            </a:extLst>
          </p:cNvPr>
          <p:cNvCxnSpPr>
            <a:cxnSpLocks/>
          </p:cNvCxnSpPr>
          <p:nvPr/>
        </p:nvCxnSpPr>
        <p:spPr>
          <a:xfrm>
            <a:off x="5976257" y="4180114"/>
            <a:ext cx="5606143" cy="1143000"/>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5E7A33B5-D3D6-B8BA-93B6-AA242680E5CE}"/>
              </a:ext>
            </a:extLst>
          </p:cNvPr>
          <p:cNvCxnSpPr>
            <a:cxnSpLocks/>
            <a:stCxn id="10" idx="2"/>
          </p:cNvCxnSpPr>
          <p:nvPr/>
        </p:nvCxnSpPr>
        <p:spPr>
          <a:xfrm flipH="1">
            <a:off x="1208314" y="4060372"/>
            <a:ext cx="7181848" cy="1348462"/>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9D84E6AE-AC01-8912-350D-BD0F6301E34D}"/>
              </a:ext>
            </a:extLst>
          </p:cNvPr>
          <p:cNvCxnSpPr>
            <a:cxnSpLocks/>
            <a:stCxn id="10" idx="2"/>
          </p:cNvCxnSpPr>
          <p:nvPr/>
        </p:nvCxnSpPr>
        <p:spPr>
          <a:xfrm flipH="1">
            <a:off x="3984171" y="4060372"/>
            <a:ext cx="4405991" cy="1262742"/>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A4FAB108-2CB9-11B6-92F3-D80F225CBEB4}"/>
              </a:ext>
            </a:extLst>
          </p:cNvPr>
          <p:cNvCxnSpPr>
            <a:cxnSpLocks/>
            <a:stCxn id="10" idx="2"/>
          </p:cNvCxnSpPr>
          <p:nvPr/>
        </p:nvCxnSpPr>
        <p:spPr>
          <a:xfrm flipH="1">
            <a:off x="6879771" y="4060372"/>
            <a:ext cx="1510391" cy="1348462"/>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515B694D-50D6-002E-C9AC-E189956C46F5}"/>
              </a:ext>
            </a:extLst>
          </p:cNvPr>
          <p:cNvCxnSpPr>
            <a:cxnSpLocks/>
            <a:stCxn id="10" idx="2"/>
          </p:cNvCxnSpPr>
          <p:nvPr/>
        </p:nvCxnSpPr>
        <p:spPr>
          <a:xfrm>
            <a:off x="8390162" y="4060372"/>
            <a:ext cx="1613809" cy="1262742"/>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77876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A198F-67AE-7BCD-6B56-CD7F1C82BAC8}"/>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937B6813-2DD0-1A0D-85F4-6804EF1648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23D2BC9-0404-CE24-67BE-B3B6EEE522BC}"/>
              </a:ext>
            </a:extLst>
          </p:cNvPr>
          <p:cNvSpPr>
            <a:spLocks noGrp="1"/>
          </p:cNvSpPr>
          <p:nvPr>
            <p:ph type="title"/>
          </p:nvPr>
        </p:nvSpPr>
        <p:spPr/>
        <p:txBody>
          <a:bodyPr/>
          <a:lstStyle/>
          <a:p>
            <a:r>
              <a:rPr lang="en-IE" dirty="0"/>
              <a:t>Expert Systems: House, S01E01</a:t>
            </a:r>
          </a:p>
        </p:txBody>
      </p:sp>
      <p:sp>
        <p:nvSpPr>
          <p:cNvPr id="5" name="Rectangle: Rounded Corners 4">
            <a:extLst>
              <a:ext uri="{FF2B5EF4-FFF2-40B4-BE49-F238E27FC236}">
                <a16:creationId xmlns:a16="http://schemas.microsoft.com/office/drawing/2014/main" id="{AB3066E0-1D6B-85AA-B4E5-9935615D2C08}"/>
              </a:ext>
            </a:extLst>
          </p:cNvPr>
          <p:cNvSpPr/>
          <p:nvPr/>
        </p:nvSpPr>
        <p:spPr>
          <a:xfrm>
            <a:off x="5089067" y="1905000"/>
            <a:ext cx="1594761"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TESTS</a:t>
            </a:r>
            <a:endParaRPr lang="en-IE" sz="2400" b="1" dirty="0"/>
          </a:p>
        </p:txBody>
      </p:sp>
      <p:sp>
        <p:nvSpPr>
          <p:cNvPr id="8" name="Rectangle: Rounded Corners 7">
            <a:extLst>
              <a:ext uri="{FF2B5EF4-FFF2-40B4-BE49-F238E27FC236}">
                <a16:creationId xmlns:a16="http://schemas.microsoft.com/office/drawing/2014/main" id="{501353AA-1C5C-4058-6246-1C887F7BA483}"/>
              </a:ext>
            </a:extLst>
          </p:cNvPr>
          <p:cNvSpPr/>
          <p:nvPr/>
        </p:nvSpPr>
        <p:spPr>
          <a:xfrm>
            <a:off x="2585353" y="3438526"/>
            <a:ext cx="1594761"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MRI</a:t>
            </a:r>
            <a:endParaRPr lang="en-IE" sz="2400" b="1" dirty="0"/>
          </a:p>
        </p:txBody>
      </p:sp>
      <p:sp>
        <p:nvSpPr>
          <p:cNvPr id="9" name="Rectangle: Rounded Corners 8">
            <a:extLst>
              <a:ext uri="{FF2B5EF4-FFF2-40B4-BE49-F238E27FC236}">
                <a16:creationId xmlns:a16="http://schemas.microsoft.com/office/drawing/2014/main" id="{1A87C8C0-8FBF-AAB9-BE8E-8A78E1D18043}"/>
              </a:ext>
            </a:extLst>
          </p:cNvPr>
          <p:cNvSpPr/>
          <p:nvPr/>
        </p:nvSpPr>
        <p:spPr>
          <a:xfrm>
            <a:off x="5089067" y="3438526"/>
            <a:ext cx="1594761"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Thiamine</a:t>
            </a:r>
          </a:p>
        </p:txBody>
      </p:sp>
      <p:sp>
        <p:nvSpPr>
          <p:cNvPr id="10" name="Rectangle: Rounded Corners 9">
            <a:extLst>
              <a:ext uri="{FF2B5EF4-FFF2-40B4-BE49-F238E27FC236}">
                <a16:creationId xmlns:a16="http://schemas.microsoft.com/office/drawing/2014/main" id="{10A952D0-E1D5-D6D6-1B4D-DF87F9915385}"/>
              </a:ext>
            </a:extLst>
          </p:cNvPr>
          <p:cNvSpPr/>
          <p:nvPr/>
        </p:nvSpPr>
        <p:spPr>
          <a:xfrm>
            <a:off x="7592781" y="3396343"/>
            <a:ext cx="1594761"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CAT</a:t>
            </a:r>
            <a:endParaRPr lang="en-IE" sz="2400" b="1" dirty="0"/>
          </a:p>
        </p:txBody>
      </p:sp>
      <p:sp>
        <p:nvSpPr>
          <p:cNvPr id="11" name="Rectangle: Rounded Corners 10">
            <a:extLst>
              <a:ext uri="{FF2B5EF4-FFF2-40B4-BE49-F238E27FC236}">
                <a16:creationId xmlns:a16="http://schemas.microsoft.com/office/drawing/2014/main" id="{C4B25D7E-6D29-507C-F565-8D5639B27BBE}"/>
              </a:ext>
            </a:extLst>
          </p:cNvPr>
          <p:cNvSpPr/>
          <p:nvPr/>
        </p:nvSpPr>
        <p:spPr>
          <a:xfrm>
            <a:off x="114279" y="5408835"/>
            <a:ext cx="1317180"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t>Tumour</a:t>
            </a:r>
            <a:endParaRPr lang="en-IE" sz="2400" b="1" dirty="0"/>
          </a:p>
        </p:txBody>
      </p:sp>
      <p:sp>
        <p:nvSpPr>
          <p:cNvPr id="12" name="Rectangle: Rounded Corners 11">
            <a:extLst>
              <a:ext uri="{FF2B5EF4-FFF2-40B4-BE49-F238E27FC236}">
                <a16:creationId xmlns:a16="http://schemas.microsoft.com/office/drawing/2014/main" id="{EEC10F12-F2F8-D58E-46C8-934724B4C6CF}"/>
              </a:ext>
            </a:extLst>
          </p:cNvPr>
          <p:cNvSpPr/>
          <p:nvPr/>
        </p:nvSpPr>
        <p:spPr>
          <a:xfrm>
            <a:off x="1600183" y="5408835"/>
            <a:ext cx="1213762"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Lesion</a:t>
            </a:r>
            <a:endParaRPr lang="en-IE" sz="2400" b="1" dirty="0"/>
          </a:p>
        </p:txBody>
      </p:sp>
      <p:sp>
        <p:nvSpPr>
          <p:cNvPr id="13" name="Rectangle: Rounded Corners 12">
            <a:extLst>
              <a:ext uri="{FF2B5EF4-FFF2-40B4-BE49-F238E27FC236}">
                <a16:creationId xmlns:a16="http://schemas.microsoft.com/office/drawing/2014/main" id="{0BC6CD27-0167-6E34-7E52-865291A136A8}"/>
              </a:ext>
            </a:extLst>
          </p:cNvPr>
          <p:cNvSpPr/>
          <p:nvPr/>
        </p:nvSpPr>
        <p:spPr>
          <a:xfrm>
            <a:off x="2909193" y="5408836"/>
            <a:ext cx="1543068"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Aneurysm</a:t>
            </a:r>
            <a:endParaRPr lang="en-IE" sz="2000" b="1" dirty="0"/>
          </a:p>
        </p:txBody>
      </p:sp>
      <p:sp>
        <p:nvSpPr>
          <p:cNvPr id="14" name="Rectangle: Rounded Corners 13">
            <a:extLst>
              <a:ext uri="{FF2B5EF4-FFF2-40B4-BE49-F238E27FC236}">
                <a16:creationId xmlns:a16="http://schemas.microsoft.com/office/drawing/2014/main" id="{D8688202-25F2-F5B0-A709-08A6014CAEA2}"/>
              </a:ext>
            </a:extLst>
          </p:cNvPr>
          <p:cNvSpPr/>
          <p:nvPr/>
        </p:nvSpPr>
        <p:spPr>
          <a:xfrm>
            <a:off x="4571991" y="5408835"/>
            <a:ext cx="1151169"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Stroke</a:t>
            </a:r>
            <a:endParaRPr lang="en-IE" sz="2400" b="1" dirty="0"/>
          </a:p>
        </p:txBody>
      </p:sp>
      <p:sp>
        <p:nvSpPr>
          <p:cNvPr id="19" name="Rectangle: Rounded Corners 18">
            <a:extLst>
              <a:ext uri="{FF2B5EF4-FFF2-40B4-BE49-F238E27FC236}">
                <a16:creationId xmlns:a16="http://schemas.microsoft.com/office/drawing/2014/main" id="{65B2FFD9-FA68-7EB0-C41B-B4A3CA366D8C}"/>
              </a:ext>
            </a:extLst>
          </p:cNvPr>
          <p:cNvSpPr/>
          <p:nvPr/>
        </p:nvSpPr>
        <p:spPr>
          <a:xfrm>
            <a:off x="5834747" y="5408834"/>
            <a:ext cx="1589322"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Ischemic</a:t>
            </a:r>
            <a:endParaRPr lang="en-IE" sz="2400" b="1" dirty="0"/>
          </a:p>
        </p:txBody>
      </p:sp>
      <p:sp>
        <p:nvSpPr>
          <p:cNvPr id="20" name="Rectangle: Rounded Corners 19">
            <a:extLst>
              <a:ext uri="{FF2B5EF4-FFF2-40B4-BE49-F238E27FC236}">
                <a16:creationId xmlns:a16="http://schemas.microsoft.com/office/drawing/2014/main" id="{D8F626A9-C6F7-E8A0-E6BE-9245D6C00303}"/>
              </a:ext>
            </a:extLst>
          </p:cNvPr>
          <p:cNvSpPr/>
          <p:nvPr/>
        </p:nvSpPr>
        <p:spPr>
          <a:xfrm>
            <a:off x="7543799" y="5408834"/>
            <a:ext cx="979715"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CJD</a:t>
            </a:r>
            <a:endParaRPr lang="en-IE" sz="2400" b="1" dirty="0"/>
          </a:p>
        </p:txBody>
      </p:sp>
      <p:sp>
        <p:nvSpPr>
          <p:cNvPr id="21" name="Rectangle: Rounded Corners 20">
            <a:extLst>
              <a:ext uri="{FF2B5EF4-FFF2-40B4-BE49-F238E27FC236}">
                <a16:creationId xmlns:a16="http://schemas.microsoft.com/office/drawing/2014/main" id="{2706ABA9-918B-5A28-C97D-8C62105A09FD}"/>
              </a:ext>
            </a:extLst>
          </p:cNvPr>
          <p:cNvSpPr/>
          <p:nvPr/>
        </p:nvSpPr>
        <p:spPr>
          <a:xfrm>
            <a:off x="8621501" y="5408835"/>
            <a:ext cx="1589322"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Wernicke</a:t>
            </a:r>
            <a:endParaRPr lang="en-IE" sz="2400" b="1" dirty="0"/>
          </a:p>
        </p:txBody>
      </p:sp>
      <p:sp>
        <p:nvSpPr>
          <p:cNvPr id="22" name="Rectangle: Rounded Corners 21">
            <a:extLst>
              <a:ext uri="{FF2B5EF4-FFF2-40B4-BE49-F238E27FC236}">
                <a16:creationId xmlns:a16="http://schemas.microsoft.com/office/drawing/2014/main" id="{1EF4824D-1C3A-2D4F-2015-44547F2AEC54}"/>
              </a:ext>
            </a:extLst>
          </p:cNvPr>
          <p:cNvSpPr/>
          <p:nvPr/>
        </p:nvSpPr>
        <p:spPr>
          <a:xfrm>
            <a:off x="10322410" y="5408834"/>
            <a:ext cx="1755311" cy="664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t>Vasculitus</a:t>
            </a:r>
            <a:endParaRPr lang="en-IE" sz="2400" b="1" dirty="0"/>
          </a:p>
        </p:txBody>
      </p:sp>
      <p:cxnSp>
        <p:nvCxnSpPr>
          <p:cNvPr id="24" name="Straight Arrow Connector 23">
            <a:extLst>
              <a:ext uri="{FF2B5EF4-FFF2-40B4-BE49-F238E27FC236}">
                <a16:creationId xmlns:a16="http://schemas.microsoft.com/office/drawing/2014/main" id="{CCCFABB6-B913-ED64-9EB8-9A1FD032A512}"/>
              </a:ext>
            </a:extLst>
          </p:cNvPr>
          <p:cNvCxnSpPr>
            <a:stCxn id="5" idx="2"/>
            <a:endCxn id="8" idx="0"/>
          </p:cNvCxnSpPr>
          <p:nvPr/>
        </p:nvCxnSpPr>
        <p:spPr>
          <a:xfrm flipH="1">
            <a:off x="3382734" y="2569029"/>
            <a:ext cx="2503714" cy="869497"/>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6DDCF795-CE64-08C4-1988-8C667BBAEBE1}"/>
              </a:ext>
            </a:extLst>
          </p:cNvPr>
          <p:cNvCxnSpPr>
            <a:cxnSpLocks/>
            <a:stCxn id="5" idx="2"/>
            <a:endCxn id="10" idx="0"/>
          </p:cNvCxnSpPr>
          <p:nvPr/>
        </p:nvCxnSpPr>
        <p:spPr>
          <a:xfrm>
            <a:off x="5886448" y="2569029"/>
            <a:ext cx="2503714" cy="827314"/>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5F07F749-AD77-D2BD-189F-E2DCEC99CD87}"/>
              </a:ext>
            </a:extLst>
          </p:cNvPr>
          <p:cNvCxnSpPr>
            <a:cxnSpLocks/>
            <a:stCxn id="5" idx="2"/>
            <a:endCxn id="9" idx="0"/>
          </p:cNvCxnSpPr>
          <p:nvPr/>
        </p:nvCxnSpPr>
        <p:spPr>
          <a:xfrm>
            <a:off x="5886448" y="2569029"/>
            <a:ext cx="0" cy="869497"/>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A6000019-2332-516B-B5C4-B621CF5308B9}"/>
              </a:ext>
            </a:extLst>
          </p:cNvPr>
          <p:cNvCxnSpPr>
            <a:cxnSpLocks/>
            <a:stCxn id="8" idx="2"/>
          </p:cNvCxnSpPr>
          <p:nvPr/>
        </p:nvCxnSpPr>
        <p:spPr>
          <a:xfrm flipH="1">
            <a:off x="304800" y="4102555"/>
            <a:ext cx="3077934"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DFAE9053-8260-F854-8704-7D5FD69F8615}"/>
              </a:ext>
            </a:extLst>
          </p:cNvPr>
          <p:cNvCxnSpPr>
            <a:cxnSpLocks/>
            <a:stCxn id="8" idx="2"/>
          </p:cNvCxnSpPr>
          <p:nvPr/>
        </p:nvCxnSpPr>
        <p:spPr>
          <a:xfrm flipH="1">
            <a:off x="1905000" y="4102555"/>
            <a:ext cx="1477734"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1C9192EF-2D76-7761-633E-1AEB79592908}"/>
              </a:ext>
            </a:extLst>
          </p:cNvPr>
          <p:cNvCxnSpPr>
            <a:cxnSpLocks/>
          </p:cNvCxnSpPr>
          <p:nvPr/>
        </p:nvCxnSpPr>
        <p:spPr>
          <a:xfrm>
            <a:off x="3287486" y="4102555"/>
            <a:ext cx="95248"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0F2ED7D2-5AED-B02A-28D3-7C3447EC17F0}"/>
              </a:ext>
            </a:extLst>
          </p:cNvPr>
          <p:cNvCxnSpPr>
            <a:cxnSpLocks/>
            <a:stCxn id="8" idx="2"/>
          </p:cNvCxnSpPr>
          <p:nvPr/>
        </p:nvCxnSpPr>
        <p:spPr>
          <a:xfrm>
            <a:off x="3382734" y="4102555"/>
            <a:ext cx="1537609"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7D321BCE-44C0-C34D-E357-A4218C8513F9}"/>
              </a:ext>
            </a:extLst>
          </p:cNvPr>
          <p:cNvCxnSpPr>
            <a:cxnSpLocks/>
            <a:stCxn id="8" idx="2"/>
          </p:cNvCxnSpPr>
          <p:nvPr/>
        </p:nvCxnSpPr>
        <p:spPr>
          <a:xfrm>
            <a:off x="3382734" y="4102555"/>
            <a:ext cx="2922820" cy="1306279"/>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8465A6B3-F3F6-4DEB-F165-B9FCE30AAFE6}"/>
              </a:ext>
            </a:extLst>
          </p:cNvPr>
          <p:cNvCxnSpPr>
            <a:cxnSpLocks/>
            <a:endCxn id="20" idx="0"/>
          </p:cNvCxnSpPr>
          <p:nvPr/>
        </p:nvCxnSpPr>
        <p:spPr>
          <a:xfrm>
            <a:off x="3505200" y="4102555"/>
            <a:ext cx="4528457" cy="1306279"/>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6FE7747C-21FF-31C6-5B75-AFA4EB65A22C}"/>
              </a:ext>
            </a:extLst>
          </p:cNvPr>
          <p:cNvCxnSpPr>
            <a:cxnSpLocks/>
            <a:endCxn id="21" idx="0"/>
          </p:cNvCxnSpPr>
          <p:nvPr/>
        </p:nvCxnSpPr>
        <p:spPr>
          <a:xfrm>
            <a:off x="3505200" y="4060372"/>
            <a:ext cx="5910962" cy="1348463"/>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BA110954-138C-B7BF-C6C1-F733B1DDD91B}"/>
              </a:ext>
            </a:extLst>
          </p:cNvPr>
          <p:cNvCxnSpPr>
            <a:cxnSpLocks/>
            <a:endCxn id="22" idx="0"/>
          </p:cNvCxnSpPr>
          <p:nvPr/>
        </p:nvCxnSpPr>
        <p:spPr>
          <a:xfrm>
            <a:off x="3505200" y="4060372"/>
            <a:ext cx="7694866" cy="1348462"/>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CF506B5F-9A86-6D53-626B-571E9846D171}"/>
              </a:ext>
            </a:extLst>
          </p:cNvPr>
          <p:cNvCxnSpPr>
            <a:cxnSpLocks/>
            <a:stCxn id="9" idx="2"/>
            <a:endCxn id="11" idx="0"/>
          </p:cNvCxnSpPr>
          <p:nvPr/>
        </p:nvCxnSpPr>
        <p:spPr>
          <a:xfrm flipH="1">
            <a:off x="772869" y="4102555"/>
            <a:ext cx="5113579" cy="130628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1AD40B7C-6B01-19E5-E764-04CE773F093B}"/>
              </a:ext>
            </a:extLst>
          </p:cNvPr>
          <p:cNvCxnSpPr>
            <a:cxnSpLocks/>
            <a:stCxn id="9" idx="2"/>
          </p:cNvCxnSpPr>
          <p:nvPr/>
        </p:nvCxnSpPr>
        <p:spPr>
          <a:xfrm flipH="1">
            <a:off x="2383971" y="4102555"/>
            <a:ext cx="3502477"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41495BBF-F0E8-FCF5-588B-5B6C10DF38A0}"/>
              </a:ext>
            </a:extLst>
          </p:cNvPr>
          <p:cNvCxnSpPr>
            <a:cxnSpLocks/>
            <a:stCxn id="9" idx="2"/>
            <a:endCxn id="19" idx="0"/>
          </p:cNvCxnSpPr>
          <p:nvPr/>
        </p:nvCxnSpPr>
        <p:spPr>
          <a:xfrm>
            <a:off x="5886448" y="4102555"/>
            <a:ext cx="742960"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F93B8441-2E9A-4BE9-FFC4-DAF1CBC2D763}"/>
              </a:ext>
            </a:extLst>
          </p:cNvPr>
          <p:cNvCxnSpPr>
            <a:cxnSpLocks/>
            <a:stCxn id="9" idx="2"/>
          </p:cNvCxnSpPr>
          <p:nvPr/>
        </p:nvCxnSpPr>
        <p:spPr>
          <a:xfrm>
            <a:off x="5886448" y="4102555"/>
            <a:ext cx="2354038" cy="130627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43A8FE0F-7958-8168-A39B-952A9BAD0684}"/>
              </a:ext>
            </a:extLst>
          </p:cNvPr>
          <p:cNvCxnSpPr>
            <a:cxnSpLocks/>
            <a:stCxn id="9" idx="2"/>
            <a:endCxn id="13" idx="0"/>
          </p:cNvCxnSpPr>
          <p:nvPr/>
        </p:nvCxnSpPr>
        <p:spPr>
          <a:xfrm flipH="1">
            <a:off x="3680727" y="4102555"/>
            <a:ext cx="2205721" cy="1306281"/>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7EDCA3C2-F228-E778-F7A5-8F3FB16C9501}"/>
              </a:ext>
            </a:extLst>
          </p:cNvPr>
          <p:cNvCxnSpPr>
            <a:cxnSpLocks/>
            <a:stCxn id="9" idx="2"/>
            <a:endCxn id="14" idx="0"/>
          </p:cNvCxnSpPr>
          <p:nvPr/>
        </p:nvCxnSpPr>
        <p:spPr>
          <a:xfrm flipH="1">
            <a:off x="5147576" y="4102555"/>
            <a:ext cx="738872" cy="1306280"/>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4E22224F-56E4-1A59-E9D1-3198943AF1F0}"/>
              </a:ext>
            </a:extLst>
          </p:cNvPr>
          <p:cNvCxnSpPr>
            <a:cxnSpLocks/>
            <a:stCxn id="9" idx="2"/>
          </p:cNvCxnSpPr>
          <p:nvPr/>
        </p:nvCxnSpPr>
        <p:spPr>
          <a:xfrm>
            <a:off x="5886448" y="4102555"/>
            <a:ext cx="3921581" cy="1220559"/>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DD712733-93C0-B320-7EB6-482FC03CFFD9}"/>
              </a:ext>
            </a:extLst>
          </p:cNvPr>
          <p:cNvCxnSpPr>
            <a:cxnSpLocks/>
          </p:cNvCxnSpPr>
          <p:nvPr/>
        </p:nvCxnSpPr>
        <p:spPr>
          <a:xfrm>
            <a:off x="5976257" y="4180114"/>
            <a:ext cx="5606143" cy="1143000"/>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EBDEB158-077D-3779-E6F4-6D4B8A28E64E}"/>
              </a:ext>
            </a:extLst>
          </p:cNvPr>
          <p:cNvCxnSpPr>
            <a:cxnSpLocks/>
            <a:stCxn id="10" idx="2"/>
          </p:cNvCxnSpPr>
          <p:nvPr/>
        </p:nvCxnSpPr>
        <p:spPr>
          <a:xfrm flipH="1">
            <a:off x="1208314" y="4060372"/>
            <a:ext cx="7181848" cy="1348462"/>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A7323C32-5237-4946-28AC-60D60AB12701}"/>
              </a:ext>
            </a:extLst>
          </p:cNvPr>
          <p:cNvCxnSpPr>
            <a:cxnSpLocks/>
            <a:stCxn id="10" idx="2"/>
          </p:cNvCxnSpPr>
          <p:nvPr/>
        </p:nvCxnSpPr>
        <p:spPr>
          <a:xfrm flipH="1">
            <a:off x="3984171" y="4060372"/>
            <a:ext cx="4405991" cy="1262742"/>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A2B1DD80-A883-BA3B-8507-335A14E15943}"/>
              </a:ext>
            </a:extLst>
          </p:cNvPr>
          <p:cNvCxnSpPr>
            <a:cxnSpLocks/>
            <a:stCxn id="10" idx="2"/>
          </p:cNvCxnSpPr>
          <p:nvPr/>
        </p:nvCxnSpPr>
        <p:spPr>
          <a:xfrm flipH="1">
            <a:off x="6879771" y="4060372"/>
            <a:ext cx="1510391" cy="1348462"/>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4C9C3493-5007-3EC0-8515-A8D5C2B289A6}"/>
              </a:ext>
            </a:extLst>
          </p:cNvPr>
          <p:cNvCxnSpPr>
            <a:cxnSpLocks/>
            <a:stCxn id="10" idx="2"/>
          </p:cNvCxnSpPr>
          <p:nvPr/>
        </p:nvCxnSpPr>
        <p:spPr>
          <a:xfrm>
            <a:off x="8390162" y="4060372"/>
            <a:ext cx="1613809" cy="1262742"/>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 name="Straight Arrow Connector 2">
            <a:extLst>
              <a:ext uri="{FF2B5EF4-FFF2-40B4-BE49-F238E27FC236}">
                <a16:creationId xmlns:a16="http://schemas.microsoft.com/office/drawing/2014/main" id="{B47436AE-0D62-2380-654E-EA375923D96F}"/>
              </a:ext>
            </a:extLst>
          </p:cNvPr>
          <p:cNvCxnSpPr>
            <a:cxnSpLocks/>
            <a:stCxn id="10" idx="2"/>
          </p:cNvCxnSpPr>
          <p:nvPr/>
        </p:nvCxnSpPr>
        <p:spPr>
          <a:xfrm flipH="1">
            <a:off x="2585353" y="4060372"/>
            <a:ext cx="5804809" cy="1348462"/>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D847E336-1F5A-7513-6FAB-3AEBA783F488}"/>
              </a:ext>
            </a:extLst>
          </p:cNvPr>
          <p:cNvCxnSpPr>
            <a:cxnSpLocks/>
            <a:stCxn id="10" idx="2"/>
          </p:cNvCxnSpPr>
          <p:nvPr/>
        </p:nvCxnSpPr>
        <p:spPr>
          <a:xfrm flipH="1">
            <a:off x="5399314" y="4060372"/>
            <a:ext cx="2990848" cy="1348462"/>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C28167F6-3DA1-96A6-2ACB-FCEF779B656F}"/>
              </a:ext>
            </a:extLst>
          </p:cNvPr>
          <p:cNvCxnSpPr>
            <a:cxnSpLocks/>
            <a:stCxn id="10" idx="2"/>
          </p:cNvCxnSpPr>
          <p:nvPr/>
        </p:nvCxnSpPr>
        <p:spPr>
          <a:xfrm>
            <a:off x="8390162" y="4060372"/>
            <a:ext cx="0" cy="1348462"/>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59CB293C-962A-D2F3-0A37-0E82876DB910}"/>
              </a:ext>
            </a:extLst>
          </p:cNvPr>
          <p:cNvCxnSpPr>
            <a:cxnSpLocks/>
            <a:stCxn id="10" idx="2"/>
          </p:cNvCxnSpPr>
          <p:nvPr/>
        </p:nvCxnSpPr>
        <p:spPr>
          <a:xfrm>
            <a:off x="8390162" y="4060372"/>
            <a:ext cx="3497038" cy="1262742"/>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56469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F92DE-0427-5CEB-C6EB-A87EC783FD8D}"/>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FD3F77A6-A9CB-FACB-126D-1994DD7556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CC7BC51-80A3-EE15-E0DA-0DF955C244EC}"/>
              </a:ext>
            </a:extLst>
          </p:cNvPr>
          <p:cNvSpPr>
            <a:spLocks noGrp="1"/>
          </p:cNvSpPr>
          <p:nvPr>
            <p:ph type="title"/>
          </p:nvPr>
        </p:nvSpPr>
        <p:spPr/>
        <p:txBody>
          <a:bodyPr/>
          <a:lstStyle/>
          <a:p>
            <a:r>
              <a:rPr lang="en-IE" dirty="0"/>
              <a:t>Expert Systems: House, S01E01</a:t>
            </a:r>
          </a:p>
        </p:txBody>
      </p:sp>
      <p:sp>
        <p:nvSpPr>
          <p:cNvPr id="6" name="Content Placeholder 5">
            <a:extLst>
              <a:ext uri="{FF2B5EF4-FFF2-40B4-BE49-F238E27FC236}">
                <a16:creationId xmlns:a16="http://schemas.microsoft.com/office/drawing/2014/main" id="{7A14F292-C5E7-CCD6-EC05-A64E1F8BD2F5}"/>
              </a:ext>
            </a:extLst>
          </p:cNvPr>
          <p:cNvSpPr>
            <a:spLocks noGrp="1"/>
          </p:cNvSpPr>
          <p:nvPr>
            <p:ph idx="1"/>
          </p:nvPr>
        </p:nvSpPr>
        <p:spPr/>
        <p:txBody>
          <a:bodyPr>
            <a:normAutofit/>
          </a:bodyPr>
          <a:lstStyle/>
          <a:p>
            <a:r>
              <a:rPr lang="en-US" sz="3600" b="1" dirty="0"/>
              <a:t>ACTIVITY</a:t>
            </a:r>
          </a:p>
          <a:p>
            <a:endParaRPr lang="en-US" sz="3200" dirty="0"/>
          </a:p>
          <a:p>
            <a:r>
              <a:rPr lang="en-US" sz="3200" dirty="0"/>
              <a:t>How would we write that as a computer program?</a:t>
            </a:r>
          </a:p>
          <a:p>
            <a:endParaRPr lang="en-IE" sz="3600" dirty="0"/>
          </a:p>
        </p:txBody>
      </p:sp>
    </p:spTree>
    <p:extLst>
      <p:ext uri="{BB962C8B-B14F-4D97-AF65-F5344CB8AC3E}">
        <p14:creationId xmlns:p14="http://schemas.microsoft.com/office/powerpoint/2010/main" val="15339989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2D59E-2983-D0E1-6F82-E70E83A57CBB}"/>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6C755C24-00BF-22C6-D8ED-7469C1A1E6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AFD1CBB-5365-555B-5DAA-8001B6B8C9FA}"/>
              </a:ext>
            </a:extLst>
          </p:cNvPr>
          <p:cNvSpPr>
            <a:spLocks noGrp="1"/>
          </p:cNvSpPr>
          <p:nvPr>
            <p:ph type="title"/>
          </p:nvPr>
        </p:nvSpPr>
        <p:spPr/>
        <p:txBody>
          <a:bodyPr/>
          <a:lstStyle/>
          <a:p>
            <a:r>
              <a:rPr lang="en-IE" dirty="0"/>
              <a:t>Expert Systems: House, S01E01</a:t>
            </a:r>
          </a:p>
        </p:txBody>
      </p:sp>
      <p:sp>
        <p:nvSpPr>
          <p:cNvPr id="3" name="Content Placeholder 2">
            <a:extLst>
              <a:ext uri="{FF2B5EF4-FFF2-40B4-BE49-F238E27FC236}">
                <a16:creationId xmlns:a16="http://schemas.microsoft.com/office/drawing/2014/main" id="{A8299DBA-A949-AD09-714C-23B309DC2E19}"/>
              </a:ext>
            </a:extLst>
          </p:cNvPr>
          <p:cNvSpPr>
            <a:spLocks noGrp="1"/>
          </p:cNvSpPr>
          <p:nvPr>
            <p:ph idx="1"/>
          </p:nvPr>
        </p:nvSpPr>
        <p:spPr>
          <a:xfrm>
            <a:off x="838200" y="1825625"/>
            <a:ext cx="10515600" cy="4667250"/>
          </a:xfrm>
        </p:spPr>
        <p:txBody>
          <a:bodyPr>
            <a:normAutofit fontScale="77500" lnSpcReduction="20000"/>
          </a:bodyPr>
          <a:lstStyle/>
          <a:p>
            <a:pPr marL="0" indent="0">
              <a:buNone/>
            </a:pPr>
            <a:r>
              <a:rPr lang="en-US" dirty="0">
                <a:latin typeface="Courier New" panose="02070309020205020404" pitchFamily="49" charset="0"/>
                <a:cs typeface="Courier New" panose="02070309020205020404" pitchFamily="49" charset="0"/>
              </a:rPr>
              <a:t>/********************************************************/</a:t>
            </a:r>
          </a:p>
          <a:p>
            <a:pPr marL="0" indent="0">
              <a:buNone/>
            </a:pPr>
            <a:r>
              <a:rPr lang="en-US" dirty="0">
                <a:latin typeface="Courier New" panose="02070309020205020404" pitchFamily="49" charset="0"/>
                <a:cs typeface="Courier New" panose="02070309020205020404" pitchFamily="49" charset="0"/>
              </a:rPr>
              <a:t>/* Title: Expert system based on House S01E01 		*/</a:t>
            </a:r>
          </a:p>
          <a:p>
            <a:pPr marL="0" indent="0">
              <a:buNone/>
            </a:pPr>
            <a:r>
              <a:rPr lang="en-US" dirty="0">
                <a:latin typeface="Courier New" panose="02070309020205020404" pitchFamily="49" charset="0"/>
                <a:cs typeface="Courier New" panose="02070309020205020404" pitchFamily="49" charset="0"/>
              </a:rPr>
              <a:t>/* Developer: Damian Gordon 					*/</a:t>
            </a:r>
          </a:p>
          <a:p>
            <a:pPr marL="0" indent="0">
              <a:buNone/>
            </a:pPr>
            <a:r>
              <a:rPr lang="en-US" dirty="0">
                <a:latin typeface="Courier New" panose="02070309020205020404" pitchFamily="49" charset="0"/>
                <a:cs typeface="Courier New" panose="02070309020205020404" pitchFamily="49" charset="0"/>
              </a:rPr>
              <a:t>/* Date Created: 01/11/2024						*/</a:t>
            </a:r>
          </a:p>
          <a:p>
            <a:pPr marL="0" indent="0">
              <a:buNone/>
            </a:pPr>
            <a:r>
              <a:rPr lang="en-US" dirty="0">
                <a:latin typeface="Courier New" panose="02070309020205020404" pitchFamily="49" charset="0"/>
                <a:cs typeface="Courier New" panose="02070309020205020404" pitchFamily="49" charset="0"/>
              </a:rPr>
              <a:t>/********************************************************/</a:t>
            </a:r>
          </a:p>
          <a:p>
            <a:pPr marL="0" indent="0">
              <a:buNone/>
            </a:pPr>
            <a:r>
              <a:rPr lang="en-US" dirty="0">
                <a:latin typeface="Courier New" panose="02070309020205020404" pitchFamily="49" charset="0"/>
                <a:cs typeface="Courier New" panose="02070309020205020404" pitchFamily="49" charset="0"/>
              </a:rPr>
              <a:t>/* Description: This is an Expert system to do a 	*/</a:t>
            </a:r>
          </a:p>
          <a:p>
            <a:pPr marL="0" indent="0">
              <a:buNone/>
            </a:pPr>
            <a:r>
              <a:rPr lang="en-US" dirty="0">
                <a:latin typeface="Courier New" panose="02070309020205020404" pitchFamily="49" charset="0"/>
                <a:cs typeface="Courier New" panose="02070309020205020404" pitchFamily="49" charset="0"/>
              </a:rPr>
              <a:t>/* diagnosis based on House S01E01				*/</a:t>
            </a:r>
          </a:p>
          <a:p>
            <a:pPr marL="0" indent="0">
              <a:buNone/>
            </a:pPr>
            <a:r>
              <a:rPr lang="en-US" dirty="0">
                <a:latin typeface="Courier New" panose="02070309020205020404" pitchFamily="49" charset="0"/>
                <a:cs typeface="Courier New" panose="02070309020205020404" pitchFamily="49" charset="0"/>
              </a:rPr>
              <a:t>/********************************************************/</a:t>
            </a:r>
          </a:p>
          <a:p>
            <a:pPr marL="0" indent="0">
              <a:buNone/>
            </a:pPr>
            <a:r>
              <a:rPr lang="en-US" dirty="0">
                <a:latin typeface="Courier New" panose="02070309020205020404" pitchFamily="49" charset="0"/>
                <a:cs typeface="Courier New" panose="02070309020205020404" pitchFamily="49" charset="0"/>
              </a:rPr>
              <a:t>/* Modified by: Developer, Date, Description		*/</a:t>
            </a:r>
          </a:p>
          <a:p>
            <a:pPr marL="0" indent="0">
              <a:buNone/>
            </a:pPr>
            <a:r>
              <a:rPr lang="en-US" dirty="0">
                <a:latin typeface="Courier New" panose="02070309020205020404" pitchFamily="49" charset="0"/>
                <a:cs typeface="Courier New" panose="02070309020205020404" pitchFamily="49" charset="0"/>
              </a:rPr>
              <a:t>/* Modified by: Developer, Date, Description		*/</a:t>
            </a:r>
          </a:p>
          <a:p>
            <a:pPr marL="0" indent="0">
              <a:buNone/>
            </a:pPr>
            <a:r>
              <a:rPr lang="en-US" dirty="0">
                <a:latin typeface="Courier New" panose="02070309020205020404" pitchFamily="49" charset="0"/>
                <a:cs typeface="Courier New" panose="02070309020205020404" pitchFamily="49" charset="0"/>
              </a:rPr>
              <a:t>/* Modified by: Developer, Date, Description		*/</a:t>
            </a:r>
          </a:p>
          <a:p>
            <a:pPr marL="0" indent="0">
              <a:buNone/>
            </a:pPr>
            <a:r>
              <a:rPr lang="en-US" dirty="0">
                <a:latin typeface="Courier New" panose="02070309020205020404" pitchFamily="49" charset="0"/>
                <a:cs typeface="Courier New" panose="02070309020205020404" pitchFamily="49" charset="0"/>
              </a:rPr>
              <a:t>/* Modified by: Developer, Date, Description		*/</a:t>
            </a:r>
          </a:p>
          <a:p>
            <a:pPr marL="0" indent="0">
              <a:buNone/>
            </a:pPr>
            <a:r>
              <a:rPr lang="en-US" dirty="0">
                <a:latin typeface="Courier New" panose="02070309020205020404" pitchFamily="49" charset="0"/>
                <a:cs typeface="Courier New" panose="02070309020205020404" pitchFamily="49" charset="0"/>
              </a:rPr>
              <a:t>/********************************************************/</a:t>
            </a:r>
          </a:p>
          <a:p>
            <a:pPr marL="0" indent="0">
              <a:buNone/>
            </a:pPr>
            <a:endParaRPr lang="en-IE" dirty="0"/>
          </a:p>
        </p:txBody>
      </p:sp>
    </p:spTree>
    <p:extLst>
      <p:ext uri="{BB962C8B-B14F-4D97-AF65-F5344CB8AC3E}">
        <p14:creationId xmlns:p14="http://schemas.microsoft.com/office/powerpoint/2010/main" val="23047687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EFA71-2811-0381-5926-A58FFB5E2197}"/>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A5BCBA79-7D67-770B-D52E-E9C08386C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DB229E4-BD89-903C-D1CA-ADC2A90BBE52}"/>
              </a:ext>
            </a:extLst>
          </p:cNvPr>
          <p:cNvSpPr>
            <a:spLocks noGrp="1"/>
          </p:cNvSpPr>
          <p:nvPr>
            <p:ph type="title"/>
          </p:nvPr>
        </p:nvSpPr>
        <p:spPr/>
        <p:txBody>
          <a:bodyPr/>
          <a:lstStyle/>
          <a:p>
            <a:r>
              <a:rPr lang="en-IE" dirty="0"/>
              <a:t>Expert Systems: House, S01E01</a:t>
            </a:r>
          </a:p>
        </p:txBody>
      </p:sp>
      <p:sp>
        <p:nvSpPr>
          <p:cNvPr id="3" name="Content Placeholder 2">
            <a:extLst>
              <a:ext uri="{FF2B5EF4-FFF2-40B4-BE49-F238E27FC236}">
                <a16:creationId xmlns:a16="http://schemas.microsoft.com/office/drawing/2014/main" id="{EF8F29DB-AF83-54AF-31D7-1F0839DBF6AD}"/>
              </a:ext>
            </a:extLst>
          </p:cNvPr>
          <p:cNvSpPr>
            <a:spLocks noGrp="1"/>
          </p:cNvSpPr>
          <p:nvPr>
            <p:ph idx="1"/>
          </p:nvPr>
        </p:nvSpPr>
        <p:spPr>
          <a:xfrm>
            <a:off x="838200" y="1825625"/>
            <a:ext cx="10515600" cy="4667250"/>
          </a:xfrm>
        </p:spPr>
        <p:txBody>
          <a:bodyPr>
            <a:normAutofit/>
          </a:bodyPr>
          <a:lstStyle/>
          <a:p>
            <a:pPr marL="0" indent="0">
              <a:buNone/>
            </a:pPr>
            <a:r>
              <a:rPr lang="en-US" sz="2400" dirty="0">
                <a:latin typeface="Courier New" panose="02070309020205020404" pitchFamily="49" charset="0"/>
                <a:cs typeface="Courier New" panose="02070309020205020404" pitchFamily="49" charset="0"/>
              </a:rPr>
              <a:t>#include &lt;</a:t>
            </a:r>
            <a:r>
              <a:rPr lang="en-US" sz="2400" dirty="0" err="1">
                <a:latin typeface="Courier New" panose="02070309020205020404" pitchFamily="49" charset="0"/>
                <a:cs typeface="Courier New" panose="02070309020205020404" pitchFamily="49" charset="0"/>
              </a:rPr>
              <a:t>stdio.h</a:t>
            </a:r>
            <a:r>
              <a:rPr lang="en-US" sz="2400" dirty="0">
                <a:latin typeface="Courier New" panose="02070309020205020404" pitchFamily="49" charset="0"/>
                <a:cs typeface="Courier New" panose="02070309020205020404" pitchFamily="49" charset="0"/>
              </a:rPr>
              <a:t>&gt;</a:t>
            </a:r>
          </a:p>
          <a:p>
            <a:pPr marL="0" indent="0">
              <a:buNone/>
            </a:pPr>
            <a:endParaRPr lang="en-US" sz="2400" dirty="0">
              <a:latin typeface="Courier New" panose="02070309020205020404" pitchFamily="49" charset="0"/>
              <a:cs typeface="Courier New" panose="02070309020205020404" pitchFamily="49" charset="0"/>
            </a:endParaRPr>
          </a:p>
          <a:p>
            <a:pPr marL="0" indent="0">
              <a:buNone/>
            </a:pPr>
            <a:r>
              <a:rPr lang="en-US" sz="2400" dirty="0">
                <a:latin typeface="Courier New" panose="02070309020205020404" pitchFamily="49" charset="0"/>
                <a:cs typeface="Courier New" panose="02070309020205020404" pitchFamily="49" charset="0"/>
              </a:rPr>
              <a:t>int main() {</a:t>
            </a:r>
          </a:p>
          <a:p>
            <a:pPr marL="0" indent="0">
              <a:buNone/>
            </a:pPr>
            <a:endParaRPr lang="en-US" sz="2400" dirty="0">
              <a:latin typeface="Courier New" panose="02070309020205020404" pitchFamily="49" charset="0"/>
              <a:cs typeface="Courier New" panose="02070309020205020404" pitchFamily="49" charset="0"/>
            </a:endParaRPr>
          </a:p>
          <a:p>
            <a:pPr marL="0" indent="0">
              <a:buNone/>
            </a:pPr>
            <a:r>
              <a:rPr lang="en-US" sz="2400" dirty="0">
                <a:latin typeface="Courier New" panose="02070309020205020404" pitchFamily="49" charset="0"/>
                <a:cs typeface="Courier New" panose="02070309020205020404" pitchFamily="49" charset="0"/>
              </a:rPr>
              <a:t>/****************************************/</a:t>
            </a:r>
          </a:p>
          <a:p>
            <a:pPr marL="0" indent="0">
              <a:buNone/>
            </a:pPr>
            <a:r>
              <a:rPr lang="en-US" sz="2400" dirty="0">
                <a:latin typeface="Courier New" panose="02070309020205020404" pitchFamily="49" charset="0"/>
                <a:cs typeface="Courier New" panose="02070309020205020404" pitchFamily="49" charset="0"/>
              </a:rPr>
              <a:t>/*        VARIABLES				*/</a:t>
            </a:r>
          </a:p>
          <a:p>
            <a:pPr marL="0" indent="0">
              <a:buNone/>
            </a:pPr>
            <a:r>
              <a:rPr lang="en-US" sz="2400" dirty="0">
                <a:latin typeface="Courier New" panose="02070309020205020404" pitchFamily="49" charset="0"/>
                <a:cs typeface="Courier New" panose="02070309020205020404" pitchFamily="49" charset="0"/>
              </a:rPr>
              <a:t>/****************************************/</a:t>
            </a:r>
          </a:p>
          <a:p>
            <a:pPr marL="0" indent="0">
              <a:buNone/>
            </a:pPr>
            <a:endParaRPr lang="en-US" sz="2400" dirty="0">
              <a:latin typeface="Courier New" panose="02070309020205020404" pitchFamily="49" charset="0"/>
              <a:cs typeface="Courier New" panose="02070309020205020404" pitchFamily="49" charset="0"/>
            </a:endParaRPr>
          </a:p>
          <a:p>
            <a:pPr marL="0" indent="0">
              <a:buNone/>
            </a:pPr>
            <a:r>
              <a:rPr lang="en-US" sz="2400" dirty="0">
                <a:latin typeface="Courier New" panose="02070309020205020404" pitchFamily="49" charset="0"/>
                <a:cs typeface="Courier New" panose="02070309020205020404" pitchFamily="49" charset="0"/>
              </a:rPr>
              <a:t>/* Declare the variables to record the user answers */</a:t>
            </a:r>
          </a:p>
          <a:p>
            <a:pPr marL="0" indent="0">
              <a:buNone/>
            </a:pPr>
            <a:r>
              <a:rPr lang="en-US" sz="2400" dirty="0">
                <a:latin typeface="Courier New" panose="02070309020205020404" pitchFamily="49" charset="0"/>
                <a:cs typeface="Courier New" panose="02070309020205020404" pitchFamily="49" charset="0"/>
              </a:rPr>
              <a:t>    char MRI_YN, </a:t>
            </a:r>
            <a:r>
              <a:rPr lang="en-US" sz="2400" dirty="0" err="1">
                <a:latin typeface="Courier New" panose="02070309020205020404" pitchFamily="49" charset="0"/>
                <a:cs typeface="Courier New" panose="02070309020205020404" pitchFamily="49" charset="0"/>
              </a:rPr>
              <a:t>Thiamine_YN</a:t>
            </a: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CAT_Scan_YN</a:t>
            </a:r>
            <a:r>
              <a:rPr lang="en-US" sz="2400" dirty="0">
                <a:latin typeface="Courier New" panose="02070309020205020404" pitchFamily="49" charset="0"/>
                <a:cs typeface="Courier New" panose="02070309020205020404" pitchFamily="49" charset="0"/>
              </a:rPr>
              <a:t>;</a:t>
            </a:r>
          </a:p>
          <a:p>
            <a:pPr marL="0" indent="0">
              <a:buNone/>
            </a:pPr>
            <a:endParaRPr lang="en-US" sz="2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5003702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E8323-A6D8-E170-DCCE-D875CCFF6C14}"/>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07FACC5B-4495-7936-3D03-457674DE45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2A7F472-2324-41A4-45F0-0FAA40BEE18E}"/>
              </a:ext>
            </a:extLst>
          </p:cNvPr>
          <p:cNvSpPr>
            <a:spLocks noGrp="1"/>
          </p:cNvSpPr>
          <p:nvPr>
            <p:ph type="title"/>
          </p:nvPr>
        </p:nvSpPr>
        <p:spPr/>
        <p:txBody>
          <a:bodyPr/>
          <a:lstStyle/>
          <a:p>
            <a:r>
              <a:rPr lang="en-IE" dirty="0"/>
              <a:t>Expert Systems: House, S01E01</a:t>
            </a:r>
          </a:p>
        </p:txBody>
      </p:sp>
      <p:sp>
        <p:nvSpPr>
          <p:cNvPr id="3" name="Content Placeholder 2">
            <a:extLst>
              <a:ext uri="{FF2B5EF4-FFF2-40B4-BE49-F238E27FC236}">
                <a16:creationId xmlns:a16="http://schemas.microsoft.com/office/drawing/2014/main" id="{A92178D2-D695-A6C2-DCCB-21FCA7A565FC}"/>
              </a:ext>
            </a:extLst>
          </p:cNvPr>
          <p:cNvSpPr>
            <a:spLocks noGrp="1"/>
          </p:cNvSpPr>
          <p:nvPr>
            <p:ph idx="1"/>
          </p:nvPr>
        </p:nvSpPr>
        <p:spPr>
          <a:xfrm>
            <a:off x="838200" y="1825625"/>
            <a:ext cx="10515600" cy="4667250"/>
          </a:xfrm>
        </p:spPr>
        <p:txBody>
          <a:bodyPr>
            <a:normAutofit fontScale="85000" lnSpcReduction="20000"/>
          </a:bodyPr>
          <a:lstStyle/>
          <a:p>
            <a:pPr marL="0" indent="0">
              <a:buNone/>
            </a:pPr>
            <a:r>
              <a:rPr lang="en-US" dirty="0">
                <a:latin typeface="Courier New" panose="02070309020205020404" pitchFamily="49" charset="0"/>
                <a:cs typeface="Courier New" panose="02070309020205020404" pitchFamily="49" charset="0"/>
              </a:rPr>
              <a:t>/* Check if the MRI showed anything */</a:t>
            </a:r>
          </a:p>
          <a:p>
            <a:pPr marL="0" indent="0">
              <a:buNone/>
            </a:pP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printf</a:t>
            </a:r>
            <a:r>
              <a:rPr lang="en-US" dirty="0">
                <a:latin typeface="Courier New" panose="02070309020205020404" pitchFamily="49" charset="0"/>
                <a:cs typeface="Courier New" panose="02070309020205020404" pitchFamily="49" charset="0"/>
              </a:rPr>
              <a:t>("Was there anything on the MRI (y/n): ");</a:t>
            </a:r>
          </a:p>
          <a:p>
            <a:pPr marL="0" indent="0">
              <a:buNone/>
            </a:pP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scanf</a:t>
            </a:r>
            <a:r>
              <a:rPr lang="en-US" dirty="0">
                <a:latin typeface="Courier New" panose="02070309020205020404" pitchFamily="49" charset="0"/>
                <a:cs typeface="Courier New" panose="02070309020205020404" pitchFamily="49" charset="0"/>
              </a:rPr>
              <a:t>("%c", &amp;MRI_YN);</a:t>
            </a:r>
          </a:p>
          <a:p>
            <a:pPr marL="0" indent="0">
              <a:buNone/>
            </a:pPr>
            <a:endParaRPr lang="en-US"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 Check if the Thiamine Level is elevated */</a:t>
            </a:r>
          </a:p>
          <a:p>
            <a:pPr marL="0" indent="0">
              <a:buNone/>
            </a:pP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printf</a:t>
            </a:r>
            <a:r>
              <a:rPr lang="en-US" dirty="0">
                <a:latin typeface="Courier New" panose="02070309020205020404" pitchFamily="49" charset="0"/>
                <a:cs typeface="Courier New" panose="02070309020205020404" pitchFamily="49" charset="0"/>
              </a:rPr>
              <a:t>("Is the Thiamine Level elevated (y/n): ");</a:t>
            </a:r>
          </a:p>
          <a:p>
            <a:pPr marL="0" indent="0">
              <a:buNone/>
            </a:pP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scanf</a:t>
            </a:r>
            <a:r>
              <a:rPr lang="en-US" dirty="0">
                <a:latin typeface="Courier New" panose="02070309020205020404" pitchFamily="49" charset="0"/>
                <a:cs typeface="Courier New" panose="02070309020205020404" pitchFamily="49" charset="0"/>
              </a:rPr>
              <a:t>("%c", &amp;</a:t>
            </a:r>
            <a:r>
              <a:rPr lang="en-US" dirty="0" err="1">
                <a:latin typeface="Courier New" panose="02070309020205020404" pitchFamily="49" charset="0"/>
                <a:cs typeface="Courier New" panose="02070309020205020404" pitchFamily="49" charset="0"/>
              </a:rPr>
              <a:t>Thiamine_YN</a:t>
            </a:r>
            <a:r>
              <a:rPr lang="en-US" dirty="0">
                <a:latin typeface="Courier New" panose="02070309020205020404" pitchFamily="49" charset="0"/>
                <a:cs typeface="Courier New" panose="02070309020205020404" pitchFamily="49" charset="0"/>
              </a:rPr>
              <a:t>);</a:t>
            </a:r>
          </a:p>
          <a:p>
            <a:pPr marL="0" indent="0">
              <a:buNone/>
            </a:pPr>
            <a:endParaRPr lang="en-US"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 Check if the CAT Scan showed anything */</a:t>
            </a:r>
          </a:p>
          <a:p>
            <a:pPr marL="0" indent="0">
              <a:buNone/>
            </a:pP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printf</a:t>
            </a:r>
            <a:r>
              <a:rPr lang="en-US" dirty="0">
                <a:latin typeface="Courier New" panose="02070309020205020404" pitchFamily="49" charset="0"/>
                <a:cs typeface="Courier New" panose="02070309020205020404" pitchFamily="49" charset="0"/>
              </a:rPr>
              <a:t>("Was there anything on the CAT scan (y/n): ");</a:t>
            </a:r>
          </a:p>
          <a:p>
            <a:pPr marL="0" indent="0">
              <a:buNone/>
            </a:pP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scanf</a:t>
            </a:r>
            <a:r>
              <a:rPr lang="en-US" dirty="0">
                <a:latin typeface="Courier New" panose="02070309020205020404" pitchFamily="49" charset="0"/>
                <a:cs typeface="Courier New" panose="02070309020205020404" pitchFamily="49" charset="0"/>
              </a:rPr>
              <a:t>("%c", &amp;</a:t>
            </a:r>
            <a:r>
              <a:rPr lang="en-US" dirty="0" err="1">
                <a:latin typeface="Courier New" panose="02070309020205020404" pitchFamily="49" charset="0"/>
                <a:cs typeface="Courier New" panose="02070309020205020404" pitchFamily="49" charset="0"/>
              </a:rPr>
              <a:t>CAT_Scan_YN</a:t>
            </a:r>
            <a:r>
              <a:rPr lang="en-US"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2739927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21434-6789-7793-A7D2-ACEADA39296E}"/>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CA98C951-D428-0796-D6A8-3BAEED4D0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4A64F7F-4781-F1AA-5EF5-D0C6276DD8E0}"/>
              </a:ext>
            </a:extLst>
          </p:cNvPr>
          <p:cNvSpPr>
            <a:spLocks noGrp="1"/>
          </p:cNvSpPr>
          <p:nvPr>
            <p:ph type="title"/>
          </p:nvPr>
        </p:nvSpPr>
        <p:spPr/>
        <p:txBody>
          <a:bodyPr/>
          <a:lstStyle/>
          <a:p>
            <a:r>
              <a:rPr lang="en-IE" dirty="0"/>
              <a:t>Expert Systems</a:t>
            </a:r>
          </a:p>
        </p:txBody>
      </p:sp>
      <p:pic>
        <p:nvPicPr>
          <p:cNvPr id="1028" name="Picture 4" descr="Computer, device, engineer, female, laptop, user, worker icon - Download on  Iconfinder">
            <a:extLst>
              <a:ext uri="{FF2B5EF4-FFF2-40B4-BE49-F238E27FC236}">
                <a16:creationId xmlns:a16="http://schemas.microsoft.com/office/drawing/2014/main" id="{F8499FFF-C9B3-C2A3-4311-EBE1357137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029" y="2383972"/>
            <a:ext cx="3222171" cy="3222171"/>
          </a:xfrm>
          <a:prstGeom prst="rect">
            <a:avLst/>
          </a:prstGeom>
          <a:noFill/>
          <a:extLst>
            <a:ext uri="{909E8E84-426E-40DD-AFC4-6F175D3DCCD1}">
              <a14:hiddenFill xmlns:a14="http://schemas.microsoft.com/office/drawing/2010/main">
                <a:solidFill>
                  <a:srgbClr val="FFFFFF"/>
                </a:solidFill>
              </a14:hiddenFill>
            </a:ext>
          </a:extLst>
        </p:spPr>
      </p:pic>
      <p:sp>
        <p:nvSpPr>
          <p:cNvPr id="6" name="Frame 5">
            <a:extLst>
              <a:ext uri="{FF2B5EF4-FFF2-40B4-BE49-F238E27FC236}">
                <a16:creationId xmlns:a16="http://schemas.microsoft.com/office/drawing/2014/main" id="{F106AF28-E98F-3729-5CCC-BEE1105BC878}"/>
              </a:ext>
            </a:extLst>
          </p:cNvPr>
          <p:cNvSpPr/>
          <p:nvPr/>
        </p:nvSpPr>
        <p:spPr>
          <a:xfrm>
            <a:off x="4027713" y="2307770"/>
            <a:ext cx="6749143" cy="3331029"/>
          </a:xfrm>
          <a:prstGeom prst="frame">
            <a:avLst>
              <a:gd name="adj1" fmla="val 1642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Expert System</a:t>
            </a: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IE" dirty="0">
              <a:solidFill>
                <a:schemeClr val="tx1"/>
              </a:solidFill>
            </a:endParaRPr>
          </a:p>
        </p:txBody>
      </p:sp>
      <p:sp>
        <p:nvSpPr>
          <p:cNvPr id="11" name="Rectangle: Rounded Corners 10">
            <a:extLst>
              <a:ext uri="{FF2B5EF4-FFF2-40B4-BE49-F238E27FC236}">
                <a16:creationId xmlns:a16="http://schemas.microsoft.com/office/drawing/2014/main" id="{03D699F3-568A-A33F-8E73-4EBA90EB06D8}"/>
              </a:ext>
            </a:extLst>
          </p:cNvPr>
          <p:cNvSpPr/>
          <p:nvPr/>
        </p:nvSpPr>
        <p:spPr>
          <a:xfrm>
            <a:off x="4735284" y="3178629"/>
            <a:ext cx="1676400" cy="1621971"/>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User</a:t>
            </a:r>
          </a:p>
          <a:p>
            <a:pPr algn="ctr"/>
            <a:r>
              <a:rPr lang="en-US" sz="2400" b="1" dirty="0"/>
              <a:t>Interface</a:t>
            </a:r>
            <a:endParaRPr lang="en-IE" sz="2400" b="1" dirty="0"/>
          </a:p>
        </p:txBody>
      </p:sp>
      <p:sp>
        <p:nvSpPr>
          <p:cNvPr id="15" name="Oval 14">
            <a:extLst>
              <a:ext uri="{FF2B5EF4-FFF2-40B4-BE49-F238E27FC236}">
                <a16:creationId xmlns:a16="http://schemas.microsoft.com/office/drawing/2014/main" id="{CBD4C8E5-1C92-FC4C-4ED8-833F2A496DA4}"/>
              </a:ext>
            </a:extLst>
          </p:cNvPr>
          <p:cNvSpPr/>
          <p:nvPr/>
        </p:nvSpPr>
        <p:spPr>
          <a:xfrm>
            <a:off x="7228114" y="3167742"/>
            <a:ext cx="1850571" cy="163285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Rules</a:t>
            </a:r>
          </a:p>
          <a:p>
            <a:pPr algn="ctr"/>
            <a:r>
              <a:rPr lang="en-US" sz="2400" b="1" dirty="0"/>
              <a:t>Engine</a:t>
            </a:r>
            <a:endParaRPr lang="en-IE" sz="2400" b="1" dirty="0"/>
          </a:p>
        </p:txBody>
      </p:sp>
      <p:sp>
        <p:nvSpPr>
          <p:cNvPr id="18" name="Arrow: Right 17">
            <a:extLst>
              <a:ext uri="{FF2B5EF4-FFF2-40B4-BE49-F238E27FC236}">
                <a16:creationId xmlns:a16="http://schemas.microsoft.com/office/drawing/2014/main" id="{D5609680-8317-B40E-109C-A867482A5726}"/>
              </a:ext>
            </a:extLst>
          </p:cNvPr>
          <p:cNvSpPr/>
          <p:nvPr/>
        </p:nvSpPr>
        <p:spPr>
          <a:xfrm>
            <a:off x="3502477" y="3546362"/>
            <a:ext cx="1578428" cy="24356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9" name="Arrow: Right 18">
            <a:extLst>
              <a:ext uri="{FF2B5EF4-FFF2-40B4-BE49-F238E27FC236}">
                <a16:creationId xmlns:a16="http://schemas.microsoft.com/office/drawing/2014/main" id="{C4779087-4439-01FA-2E24-080293DA0DA5}"/>
              </a:ext>
            </a:extLst>
          </p:cNvPr>
          <p:cNvSpPr/>
          <p:nvPr/>
        </p:nvSpPr>
        <p:spPr>
          <a:xfrm rot="10800000">
            <a:off x="3480708" y="4438991"/>
            <a:ext cx="1578428" cy="24356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0" name="Arrow: Right 19">
            <a:extLst>
              <a:ext uri="{FF2B5EF4-FFF2-40B4-BE49-F238E27FC236}">
                <a16:creationId xmlns:a16="http://schemas.microsoft.com/office/drawing/2014/main" id="{A768BFE2-F343-8876-19D1-AEEC44CF6257}"/>
              </a:ext>
            </a:extLst>
          </p:cNvPr>
          <p:cNvSpPr/>
          <p:nvPr/>
        </p:nvSpPr>
        <p:spPr>
          <a:xfrm>
            <a:off x="5962648" y="3524591"/>
            <a:ext cx="1578428" cy="24356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1" name="Arrow: Right 20">
            <a:extLst>
              <a:ext uri="{FF2B5EF4-FFF2-40B4-BE49-F238E27FC236}">
                <a16:creationId xmlns:a16="http://schemas.microsoft.com/office/drawing/2014/main" id="{F2A2D07E-FB8A-BEEA-F2A4-357700703916}"/>
              </a:ext>
            </a:extLst>
          </p:cNvPr>
          <p:cNvSpPr/>
          <p:nvPr/>
        </p:nvSpPr>
        <p:spPr>
          <a:xfrm rot="10800000">
            <a:off x="5940879" y="4417220"/>
            <a:ext cx="1578428" cy="24356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13070988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00C4B-4116-BC94-86E9-2E4504D94483}"/>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2EAED7F5-10E6-3F15-0335-DD768B5674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3B477D7-655F-316F-F835-4151917C4C54}"/>
              </a:ext>
            </a:extLst>
          </p:cNvPr>
          <p:cNvSpPr>
            <a:spLocks noGrp="1"/>
          </p:cNvSpPr>
          <p:nvPr>
            <p:ph type="title"/>
          </p:nvPr>
        </p:nvSpPr>
        <p:spPr/>
        <p:txBody>
          <a:bodyPr/>
          <a:lstStyle/>
          <a:p>
            <a:r>
              <a:rPr lang="en-IE" dirty="0"/>
              <a:t>Expert Systems: House, S01E01</a:t>
            </a:r>
          </a:p>
        </p:txBody>
      </p:sp>
      <p:sp>
        <p:nvSpPr>
          <p:cNvPr id="3" name="Content Placeholder 2">
            <a:extLst>
              <a:ext uri="{FF2B5EF4-FFF2-40B4-BE49-F238E27FC236}">
                <a16:creationId xmlns:a16="http://schemas.microsoft.com/office/drawing/2014/main" id="{121B0462-9F77-AA70-94E0-CC4F3E142578}"/>
              </a:ext>
            </a:extLst>
          </p:cNvPr>
          <p:cNvSpPr>
            <a:spLocks noGrp="1"/>
          </p:cNvSpPr>
          <p:nvPr>
            <p:ph idx="1"/>
          </p:nvPr>
        </p:nvSpPr>
        <p:spPr>
          <a:xfrm>
            <a:off x="838200" y="1825625"/>
            <a:ext cx="10515600" cy="4667250"/>
          </a:xfrm>
        </p:spPr>
        <p:txBody>
          <a:bodyPr>
            <a:normAutofit/>
          </a:bodyPr>
          <a:lstStyle/>
          <a:p>
            <a:pPr marL="0" indent="0">
              <a:buNone/>
            </a:pPr>
            <a:r>
              <a:rPr lang="en-US" sz="2400" dirty="0">
                <a:latin typeface="Courier New" panose="02070309020205020404" pitchFamily="49" charset="0"/>
                <a:cs typeface="Courier New" panose="02070309020205020404" pitchFamily="49" charset="0"/>
              </a:rPr>
              <a:t> </a:t>
            </a:r>
          </a:p>
          <a:p>
            <a:pPr marL="0" indent="0">
              <a:buNone/>
            </a:pPr>
            <a:endParaRPr lang="en-US" sz="2400" dirty="0">
              <a:latin typeface="Courier New" panose="02070309020205020404" pitchFamily="49" charset="0"/>
              <a:cs typeface="Courier New" panose="02070309020205020404" pitchFamily="49" charset="0"/>
            </a:endParaRPr>
          </a:p>
          <a:p>
            <a:pPr marL="0" indent="0">
              <a:buNone/>
            </a:pPr>
            <a:r>
              <a:rPr lang="en-US" sz="2400" dirty="0">
                <a:latin typeface="Courier New" panose="02070309020205020404" pitchFamily="49" charset="0"/>
                <a:cs typeface="Courier New" panose="02070309020205020404" pitchFamily="49" charset="0"/>
              </a:rPr>
              <a:t>if      ((MRI_YN	     == 'n') &amp;&amp; </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Thiamine_YN</a:t>
            </a:r>
            <a:r>
              <a:rPr lang="en-US" sz="2400" dirty="0">
                <a:latin typeface="Courier New" panose="02070309020205020404" pitchFamily="49" charset="0"/>
                <a:cs typeface="Courier New" panose="02070309020205020404" pitchFamily="49" charset="0"/>
              </a:rPr>
              <a:t>		== 'n') &amp;&amp; </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CAT_Scan_YN</a:t>
            </a:r>
            <a:r>
              <a:rPr lang="en-US" sz="2400" dirty="0">
                <a:latin typeface="Courier New" panose="02070309020205020404" pitchFamily="49" charset="0"/>
                <a:cs typeface="Courier New" panose="02070309020205020404" pitchFamily="49" charset="0"/>
              </a:rPr>
              <a:t>		== 'n')) {</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printf</a:t>
            </a:r>
            <a:r>
              <a:rPr lang="en-US" sz="2400" dirty="0">
                <a:latin typeface="Courier New" panose="02070309020205020404" pitchFamily="49" charset="0"/>
                <a:cs typeface="Courier New" panose="02070309020205020404" pitchFamily="49" charset="0"/>
              </a:rPr>
              <a:t>("==================================\n");</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printf</a:t>
            </a:r>
            <a:r>
              <a:rPr lang="en-US" sz="2400" dirty="0">
                <a:latin typeface="Courier New" panose="02070309020205020404" pitchFamily="49" charset="0"/>
                <a:cs typeface="Courier New" panose="02070309020205020404" pitchFamily="49" charset="0"/>
              </a:rPr>
              <a:t>("POSSIBLE DIAGNOSIS: Brain </a:t>
            </a:r>
            <a:r>
              <a:rPr lang="en-US" sz="2400" dirty="0" err="1">
                <a:latin typeface="Courier New" panose="02070309020205020404" pitchFamily="49" charset="0"/>
                <a:cs typeface="Courier New" panose="02070309020205020404" pitchFamily="49" charset="0"/>
              </a:rPr>
              <a:t>tumour</a:t>
            </a:r>
            <a:r>
              <a:rPr lang="en-US" sz="2400" dirty="0">
                <a:latin typeface="Courier New" panose="02070309020205020404" pitchFamily="49" charset="0"/>
                <a:cs typeface="Courier New" panose="02070309020205020404" pitchFamily="49" charset="0"/>
              </a:rPr>
              <a:t>.\n");</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printf</a:t>
            </a:r>
            <a:r>
              <a:rPr lang="en-US" sz="2400" dirty="0">
                <a:latin typeface="Courier New" panose="02070309020205020404" pitchFamily="49" charset="0"/>
                <a:cs typeface="Courier New" panose="02070309020205020404" pitchFamily="49" charset="0"/>
              </a:rPr>
              <a:t>("FOLLOW-UP TEST: Do a Contrast MRI.\n");</a:t>
            </a:r>
          </a:p>
          <a:p>
            <a:pPr marL="0" indent="0">
              <a:buNone/>
            </a:pPr>
            <a:r>
              <a:rPr lang="en-US" sz="2400"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28146045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982EE-3430-6284-CBB9-BDDA5A8AD3A9}"/>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90F16EA6-EA8E-59D7-99A4-37AFCDD242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DB68C3F-082E-C1F5-34E6-82A75CC1F395}"/>
              </a:ext>
            </a:extLst>
          </p:cNvPr>
          <p:cNvSpPr>
            <a:spLocks noGrp="1"/>
          </p:cNvSpPr>
          <p:nvPr>
            <p:ph type="title"/>
          </p:nvPr>
        </p:nvSpPr>
        <p:spPr/>
        <p:txBody>
          <a:bodyPr/>
          <a:lstStyle/>
          <a:p>
            <a:r>
              <a:rPr lang="en-IE" dirty="0"/>
              <a:t>Expert Systems: House, S01E01</a:t>
            </a:r>
          </a:p>
        </p:txBody>
      </p:sp>
      <p:sp>
        <p:nvSpPr>
          <p:cNvPr id="3" name="Content Placeholder 2">
            <a:extLst>
              <a:ext uri="{FF2B5EF4-FFF2-40B4-BE49-F238E27FC236}">
                <a16:creationId xmlns:a16="http://schemas.microsoft.com/office/drawing/2014/main" id="{E980708E-6EE5-D38A-B0A5-F68388A449A6}"/>
              </a:ext>
            </a:extLst>
          </p:cNvPr>
          <p:cNvSpPr>
            <a:spLocks noGrp="1"/>
          </p:cNvSpPr>
          <p:nvPr>
            <p:ph idx="1"/>
          </p:nvPr>
        </p:nvSpPr>
        <p:spPr>
          <a:xfrm>
            <a:off x="838200" y="1825625"/>
            <a:ext cx="10515600" cy="4667250"/>
          </a:xfrm>
        </p:spPr>
        <p:txBody>
          <a:bodyPr>
            <a:normAutofit/>
          </a:bodyPr>
          <a:lstStyle/>
          <a:p>
            <a:pPr marL="0" indent="0">
              <a:buNone/>
            </a:pPr>
            <a:r>
              <a:rPr lang="en-US" sz="2400" dirty="0">
                <a:latin typeface="Courier New" panose="02070309020205020404" pitchFamily="49" charset="0"/>
                <a:cs typeface="Courier New" panose="02070309020205020404" pitchFamily="49" charset="0"/>
              </a:rPr>
              <a:t> </a:t>
            </a:r>
          </a:p>
          <a:p>
            <a:pPr marL="0" indent="0">
              <a:buNone/>
            </a:pPr>
            <a:endParaRPr lang="en-US" sz="2400" dirty="0">
              <a:latin typeface="Courier New" panose="02070309020205020404" pitchFamily="49" charset="0"/>
              <a:cs typeface="Courier New" panose="02070309020205020404" pitchFamily="49" charset="0"/>
            </a:endParaRPr>
          </a:p>
          <a:p>
            <a:pPr marL="0" indent="0">
              <a:buNone/>
            </a:pPr>
            <a:r>
              <a:rPr lang="en-US" sz="2400" dirty="0">
                <a:latin typeface="Courier New" panose="02070309020205020404" pitchFamily="49" charset="0"/>
                <a:cs typeface="Courier New" panose="02070309020205020404" pitchFamily="49" charset="0"/>
              </a:rPr>
              <a:t>else if ((MRI_YN	 	== 'n') &amp;&amp; </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Thiamine_YN</a:t>
            </a:r>
            <a:r>
              <a:rPr lang="en-US" sz="2400" dirty="0">
                <a:latin typeface="Courier New" panose="02070309020205020404" pitchFamily="49" charset="0"/>
                <a:cs typeface="Courier New" panose="02070309020205020404" pitchFamily="49" charset="0"/>
              </a:rPr>
              <a:t>		== 'n') &amp;&amp; </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CAT_Scan_YN</a:t>
            </a:r>
            <a:r>
              <a:rPr lang="en-US" sz="2400" dirty="0">
                <a:latin typeface="Courier New" panose="02070309020205020404" pitchFamily="49" charset="0"/>
                <a:cs typeface="Courier New" panose="02070309020205020404" pitchFamily="49" charset="0"/>
              </a:rPr>
              <a:t>		== 'y')) {</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printf</a:t>
            </a:r>
            <a:r>
              <a:rPr lang="en-US" sz="2400" dirty="0">
                <a:latin typeface="Courier New" panose="02070309020205020404" pitchFamily="49" charset="0"/>
                <a:cs typeface="Courier New" panose="02070309020205020404" pitchFamily="49" charset="0"/>
              </a:rPr>
              <a:t>("==================================\n");</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printf</a:t>
            </a:r>
            <a:r>
              <a:rPr lang="en-US" sz="2400" dirty="0">
                <a:latin typeface="Courier New" panose="02070309020205020404" pitchFamily="49" charset="0"/>
                <a:cs typeface="Courier New" panose="02070309020205020404" pitchFamily="49" charset="0"/>
              </a:rPr>
              <a:t>("POSSIBLE DIAGNOSIS: Brain lesion.\n");</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printf</a:t>
            </a:r>
            <a:r>
              <a:rPr lang="en-US" sz="2400" dirty="0">
                <a:latin typeface="Courier New" panose="02070309020205020404" pitchFamily="49" charset="0"/>
                <a:cs typeface="Courier New" panose="02070309020205020404" pitchFamily="49" charset="0"/>
              </a:rPr>
              <a:t>("FOLLOW-UP TEST: Inject gadolinium.\n");</a:t>
            </a:r>
          </a:p>
          <a:p>
            <a:pPr marL="0" indent="0">
              <a:buNone/>
            </a:pPr>
            <a:r>
              <a:rPr lang="en-US" sz="2400"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35878225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0656F-AD47-5326-D16B-E4F23DE4D245}"/>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D74B482E-E56B-BABF-BFBF-9E0483CC75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D842027-19EC-8CD2-0E6D-36273A9BB9EA}"/>
              </a:ext>
            </a:extLst>
          </p:cNvPr>
          <p:cNvSpPr>
            <a:spLocks noGrp="1"/>
          </p:cNvSpPr>
          <p:nvPr>
            <p:ph type="title"/>
          </p:nvPr>
        </p:nvSpPr>
        <p:spPr/>
        <p:txBody>
          <a:bodyPr/>
          <a:lstStyle/>
          <a:p>
            <a:r>
              <a:rPr lang="en-IE" dirty="0"/>
              <a:t>Expert Systems: House, S01E01</a:t>
            </a:r>
          </a:p>
        </p:txBody>
      </p:sp>
      <p:sp>
        <p:nvSpPr>
          <p:cNvPr id="3" name="Content Placeholder 2">
            <a:extLst>
              <a:ext uri="{FF2B5EF4-FFF2-40B4-BE49-F238E27FC236}">
                <a16:creationId xmlns:a16="http://schemas.microsoft.com/office/drawing/2014/main" id="{4C8CBAA1-3B6D-C212-7EC6-6509ABDAB560}"/>
              </a:ext>
            </a:extLst>
          </p:cNvPr>
          <p:cNvSpPr>
            <a:spLocks noGrp="1"/>
          </p:cNvSpPr>
          <p:nvPr>
            <p:ph idx="1"/>
          </p:nvPr>
        </p:nvSpPr>
        <p:spPr>
          <a:xfrm>
            <a:off x="838200" y="1825625"/>
            <a:ext cx="10515600" cy="4667250"/>
          </a:xfrm>
        </p:spPr>
        <p:txBody>
          <a:bodyPr>
            <a:normAutofit/>
          </a:bodyPr>
          <a:lstStyle/>
          <a:p>
            <a:pPr marL="0" indent="0">
              <a:buNone/>
            </a:pPr>
            <a:r>
              <a:rPr lang="en-US" sz="2400" dirty="0">
                <a:latin typeface="Courier New" panose="02070309020205020404" pitchFamily="49" charset="0"/>
                <a:cs typeface="Courier New" panose="02070309020205020404" pitchFamily="49" charset="0"/>
              </a:rPr>
              <a:t> </a:t>
            </a:r>
          </a:p>
          <a:p>
            <a:pPr marL="0" indent="0">
              <a:buNone/>
            </a:pPr>
            <a:endParaRPr lang="en-US" sz="2400" dirty="0">
              <a:latin typeface="Courier New" panose="02070309020205020404" pitchFamily="49" charset="0"/>
              <a:cs typeface="Courier New" panose="02070309020205020404" pitchFamily="49" charset="0"/>
            </a:endParaRPr>
          </a:p>
          <a:p>
            <a:pPr marL="0" indent="0">
              <a:buNone/>
            </a:pPr>
            <a:r>
              <a:rPr lang="en-US" sz="2400" dirty="0">
                <a:latin typeface="Courier New" panose="02070309020205020404" pitchFamily="49" charset="0"/>
                <a:cs typeface="Courier New" panose="02070309020205020404" pitchFamily="49" charset="0"/>
              </a:rPr>
              <a:t>else if ((MRI_YN	 	== 'n') &amp;&amp; </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Thiamine_YN</a:t>
            </a:r>
            <a:r>
              <a:rPr lang="en-US" sz="2400" dirty="0">
                <a:latin typeface="Courier New" panose="02070309020205020404" pitchFamily="49" charset="0"/>
                <a:cs typeface="Courier New" panose="02070309020205020404" pitchFamily="49" charset="0"/>
              </a:rPr>
              <a:t>		== 'y') &amp;&amp; </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CAT_Scan_YN</a:t>
            </a:r>
            <a:r>
              <a:rPr lang="en-US" sz="2400" dirty="0">
                <a:latin typeface="Courier New" panose="02070309020205020404" pitchFamily="49" charset="0"/>
                <a:cs typeface="Courier New" panose="02070309020205020404" pitchFamily="49" charset="0"/>
              </a:rPr>
              <a:t>		== 'n')) {</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printf</a:t>
            </a:r>
            <a:r>
              <a:rPr lang="en-US" sz="2400" dirty="0">
                <a:latin typeface="Courier New" panose="02070309020205020404" pitchFamily="49" charset="0"/>
                <a:cs typeface="Courier New" panose="02070309020205020404" pitchFamily="49" charset="0"/>
              </a:rPr>
              <a:t>("==================================\n");</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printf</a:t>
            </a:r>
            <a:r>
              <a:rPr lang="en-US" sz="2400" dirty="0">
                <a:latin typeface="Courier New" panose="02070309020205020404" pitchFamily="49" charset="0"/>
                <a:cs typeface="Courier New" panose="02070309020205020404" pitchFamily="49" charset="0"/>
              </a:rPr>
              <a:t>("POSSIBLE DIAGNOSIS: Brain aneurysm.\n");</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printf</a:t>
            </a:r>
            <a:r>
              <a:rPr lang="en-US" sz="2400" dirty="0">
                <a:latin typeface="Courier New" panose="02070309020205020404" pitchFamily="49" charset="0"/>
                <a:cs typeface="Courier New" panose="02070309020205020404" pitchFamily="49" charset="0"/>
              </a:rPr>
              <a:t>("FOLLOW-UP TEST: Check protein markers.\n");</a:t>
            </a:r>
          </a:p>
          <a:p>
            <a:pPr marL="0" indent="0">
              <a:buNone/>
            </a:pPr>
            <a:r>
              <a:rPr lang="en-US" sz="2400"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31677940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AA32E-E018-EA07-EAE6-51FC02D6BF62}"/>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1867439C-3DC0-F657-4FE6-F796551E9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7503E56-C6C0-CAC9-9AD0-5A59DF2DB868}"/>
              </a:ext>
            </a:extLst>
          </p:cNvPr>
          <p:cNvSpPr>
            <a:spLocks noGrp="1"/>
          </p:cNvSpPr>
          <p:nvPr>
            <p:ph type="title"/>
          </p:nvPr>
        </p:nvSpPr>
        <p:spPr/>
        <p:txBody>
          <a:bodyPr/>
          <a:lstStyle/>
          <a:p>
            <a:r>
              <a:rPr lang="en-IE" dirty="0"/>
              <a:t>Expert Systems: House, S01E01</a:t>
            </a:r>
          </a:p>
        </p:txBody>
      </p:sp>
      <p:sp>
        <p:nvSpPr>
          <p:cNvPr id="3" name="Content Placeholder 2">
            <a:extLst>
              <a:ext uri="{FF2B5EF4-FFF2-40B4-BE49-F238E27FC236}">
                <a16:creationId xmlns:a16="http://schemas.microsoft.com/office/drawing/2014/main" id="{916E6D89-BA76-E025-0310-E5565F088093}"/>
              </a:ext>
            </a:extLst>
          </p:cNvPr>
          <p:cNvSpPr>
            <a:spLocks noGrp="1"/>
          </p:cNvSpPr>
          <p:nvPr>
            <p:ph idx="1"/>
          </p:nvPr>
        </p:nvSpPr>
        <p:spPr>
          <a:xfrm>
            <a:off x="838200" y="1825625"/>
            <a:ext cx="10515600" cy="4667250"/>
          </a:xfrm>
        </p:spPr>
        <p:txBody>
          <a:bodyPr>
            <a:normAutofit/>
          </a:bodyPr>
          <a:lstStyle/>
          <a:p>
            <a:pPr marL="0" indent="0">
              <a:buNone/>
            </a:pPr>
            <a:r>
              <a:rPr lang="en-US" sz="2400" dirty="0">
                <a:latin typeface="Courier New" panose="02070309020205020404" pitchFamily="49" charset="0"/>
                <a:cs typeface="Courier New" panose="02070309020205020404" pitchFamily="49" charset="0"/>
              </a:rPr>
              <a:t> </a:t>
            </a:r>
          </a:p>
          <a:p>
            <a:pPr marL="0" indent="0">
              <a:buNone/>
            </a:pPr>
            <a:endParaRPr lang="en-US" sz="2400" dirty="0">
              <a:latin typeface="Courier New" panose="02070309020205020404" pitchFamily="49" charset="0"/>
              <a:cs typeface="Courier New" panose="02070309020205020404" pitchFamily="49" charset="0"/>
            </a:endParaRPr>
          </a:p>
          <a:p>
            <a:pPr marL="0" indent="0">
              <a:buNone/>
            </a:pPr>
            <a:r>
              <a:rPr lang="en-US" sz="2400" dirty="0">
                <a:latin typeface="Courier New" panose="02070309020205020404" pitchFamily="49" charset="0"/>
                <a:cs typeface="Courier New" panose="02070309020205020404" pitchFamily="49" charset="0"/>
              </a:rPr>
              <a:t>else if ((MRI_YN	 	== 'n') &amp;&amp; </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Thiamine_YN</a:t>
            </a:r>
            <a:r>
              <a:rPr lang="en-US" sz="2400" dirty="0">
                <a:latin typeface="Courier New" panose="02070309020205020404" pitchFamily="49" charset="0"/>
                <a:cs typeface="Courier New" panose="02070309020205020404" pitchFamily="49" charset="0"/>
              </a:rPr>
              <a:t>		== 'y') &amp;&amp; </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CAT_Scan_YN</a:t>
            </a:r>
            <a:r>
              <a:rPr lang="en-US" sz="2400" dirty="0">
                <a:latin typeface="Courier New" panose="02070309020205020404" pitchFamily="49" charset="0"/>
                <a:cs typeface="Courier New" panose="02070309020205020404" pitchFamily="49" charset="0"/>
              </a:rPr>
              <a:t>		== 'y')) {</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printf</a:t>
            </a:r>
            <a:r>
              <a:rPr lang="en-US" sz="2400" dirty="0">
                <a:latin typeface="Courier New" panose="02070309020205020404" pitchFamily="49" charset="0"/>
                <a:cs typeface="Courier New" panose="02070309020205020404" pitchFamily="49" charset="0"/>
              </a:rPr>
              <a:t>("==================================\n");</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printf</a:t>
            </a:r>
            <a:r>
              <a:rPr lang="en-US" sz="2400" dirty="0">
                <a:latin typeface="Courier New" panose="02070309020205020404" pitchFamily="49" charset="0"/>
                <a:cs typeface="Courier New" panose="02070309020205020404" pitchFamily="49" charset="0"/>
              </a:rPr>
              <a:t>("POSSIBLE DIAGNOSIS: Stroke.\n");</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printf</a:t>
            </a:r>
            <a:r>
              <a:rPr lang="en-US" sz="2400" dirty="0">
                <a:latin typeface="Courier New" panose="02070309020205020404" pitchFamily="49" charset="0"/>
                <a:cs typeface="Courier New" panose="02070309020205020404" pitchFamily="49" charset="0"/>
              </a:rPr>
              <a:t>("FOLLOW-UP TEST: Check SED rate.\n");</a:t>
            </a:r>
          </a:p>
          <a:p>
            <a:pPr marL="0" indent="0">
              <a:buNone/>
            </a:pPr>
            <a:r>
              <a:rPr lang="en-US" sz="2400"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294177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25282-29D7-5A93-EAAD-6622319E393A}"/>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10DF4B17-DC0D-94BF-1AEC-58D749C084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080627A-C60C-4832-5958-3E038E32514E}"/>
              </a:ext>
            </a:extLst>
          </p:cNvPr>
          <p:cNvSpPr>
            <a:spLocks noGrp="1"/>
          </p:cNvSpPr>
          <p:nvPr>
            <p:ph type="title"/>
          </p:nvPr>
        </p:nvSpPr>
        <p:spPr/>
        <p:txBody>
          <a:bodyPr/>
          <a:lstStyle/>
          <a:p>
            <a:r>
              <a:rPr lang="en-IE" dirty="0"/>
              <a:t>Expert Systems: House, S01E01</a:t>
            </a:r>
          </a:p>
        </p:txBody>
      </p:sp>
      <p:sp>
        <p:nvSpPr>
          <p:cNvPr id="3" name="Content Placeholder 2">
            <a:extLst>
              <a:ext uri="{FF2B5EF4-FFF2-40B4-BE49-F238E27FC236}">
                <a16:creationId xmlns:a16="http://schemas.microsoft.com/office/drawing/2014/main" id="{FA2A5392-2C12-C636-2872-7BBEDBBBDEB3}"/>
              </a:ext>
            </a:extLst>
          </p:cNvPr>
          <p:cNvSpPr>
            <a:spLocks noGrp="1"/>
          </p:cNvSpPr>
          <p:nvPr>
            <p:ph idx="1"/>
          </p:nvPr>
        </p:nvSpPr>
        <p:spPr>
          <a:xfrm>
            <a:off x="838200" y="1825625"/>
            <a:ext cx="10515600" cy="4667250"/>
          </a:xfrm>
        </p:spPr>
        <p:txBody>
          <a:bodyPr>
            <a:normAutofit/>
          </a:bodyPr>
          <a:lstStyle/>
          <a:p>
            <a:pPr marL="0" indent="0">
              <a:buNone/>
            </a:pPr>
            <a:r>
              <a:rPr lang="en-US" sz="2400" dirty="0">
                <a:latin typeface="Courier New" panose="02070309020205020404" pitchFamily="49" charset="0"/>
                <a:cs typeface="Courier New" panose="02070309020205020404" pitchFamily="49" charset="0"/>
              </a:rPr>
              <a:t> </a:t>
            </a:r>
          </a:p>
          <a:p>
            <a:pPr marL="0" indent="0">
              <a:buNone/>
            </a:pPr>
            <a:endParaRPr lang="en-US" sz="2400" dirty="0">
              <a:latin typeface="Courier New" panose="02070309020205020404" pitchFamily="49" charset="0"/>
              <a:cs typeface="Courier New" panose="02070309020205020404" pitchFamily="49" charset="0"/>
            </a:endParaRPr>
          </a:p>
          <a:p>
            <a:pPr marL="0" indent="0">
              <a:buNone/>
            </a:pPr>
            <a:r>
              <a:rPr lang="en-US" sz="2400" dirty="0">
                <a:latin typeface="Courier New" panose="02070309020205020404" pitchFamily="49" charset="0"/>
                <a:cs typeface="Courier New" panose="02070309020205020404" pitchFamily="49" charset="0"/>
              </a:rPr>
              <a:t>else if ((MRI_YN	 	== 'y') &amp;&amp; </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Thiamine_YN</a:t>
            </a:r>
            <a:r>
              <a:rPr lang="en-US" sz="2400" dirty="0">
                <a:latin typeface="Courier New" panose="02070309020205020404" pitchFamily="49" charset="0"/>
                <a:cs typeface="Courier New" panose="02070309020205020404" pitchFamily="49" charset="0"/>
              </a:rPr>
              <a:t>		== 'n') &amp;&amp; </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CAT_Scan_YN</a:t>
            </a:r>
            <a:r>
              <a:rPr lang="en-US" sz="2400" dirty="0">
                <a:latin typeface="Courier New" panose="02070309020205020404" pitchFamily="49" charset="0"/>
                <a:cs typeface="Courier New" panose="02070309020205020404" pitchFamily="49" charset="0"/>
              </a:rPr>
              <a:t>		== 'n')) {</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printf</a:t>
            </a:r>
            <a:r>
              <a:rPr lang="en-US" sz="2400" dirty="0">
                <a:latin typeface="Courier New" panose="02070309020205020404" pitchFamily="49" charset="0"/>
                <a:cs typeface="Courier New" panose="02070309020205020404" pitchFamily="49" charset="0"/>
              </a:rPr>
              <a:t>("==================================\n");</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printf</a:t>
            </a:r>
            <a:r>
              <a:rPr lang="en-US" sz="2400" dirty="0">
                <a:latin typeface="Courier New" panose="02070309020205020404" pitchFamily="49" charset="0"/>
                <a:cs typeface="Courier New" panose="02070309020205020404" pitchFamily="49" charset="0"/>
              </a:rPr>
              <a:t>("POSSIBLE DIAGNOSIS: Ischemic syndrome.\n");</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printf</a:t>
            </a:r>
            <a:r>
              <a:rPr lang="en-US" sz="2400" dirty="0">
                <a:latin typeface="Courier New" panose="02070309020205020404" pitchFamily="49" charset="0"/>
                <a:cs typeface="Courier New" panose="02070309020205020404" pitchFamily="49" charset="0"/>
              </a:rPr>
              <a:t>("FOLLOW-UP TEST: Give blood thinners.\n");</a:t>
            </a:r>
          </a:p>
          <a:p>
            <a:pPr marL="0" indent="0">
              <a:buNone/>
            </a:pPr>
            <a:r>
              <a:rPr lang="en-US" sz="2400"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1578035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E97A4-CE69-1625-E622-ECEC758597A2}"/>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19A5016B-648D-0368-1B68-CA4DE0FAE2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6DA17E-F6B9-3231-5F37-95738C8941E4}"/>
              </a:ext>
            </a:extLst>
          </p:cNvPr>
          <p:cNvSpPr>
            <a:spLocks noGrp="1"/>
          </p:cNvSpPr>
          <p:nvPr>
            <p:ph type="title"/>
          </p:nvPr>
        </p:nvSpPr>
        <p:spPr/>
        <p:txBody>
          <a:bodyPr/>
          <a:lstStyle/>
          <a:p>
            <a:r>
              <a:rPr lang="en-IE" dirty="0"/>
              <a:t>Expert Systems: House, S01E01</a:t>
            </a:r>
          </a:p>
        </p:txBody>
      </p:sp>
      <p:sp>
        <p:nvSpPr>
          <p:cNvPr id="3" name="Content Placeholder 2">
            <a:extLst>
              <a:ext uri="{FF2B5EF4-FFF2-40B4-BE49-F238E27FC236}">
                <a16:creationId xmlns:a16="http://schemas.microsoft.com/office/drawing/2014/main" id="{1A1F77CF-22CA-1ECC-CFAE-94A9E29362F3}"/>
              </a:ext>
            </a:extLst>
          </p:cNvPr>
          <p:cNvSpPr>
            <a:spLocks noGrp="1"/>
          </p:cNvSpPr>
          <p:nvPr>
            <p:ph idx="1"/>
          </p:nvPr>
        </p:nvSpPr>
        <p:spPr>
          <a:xfrm>
            <a:off x="838200" y="1825625"/>
            <a:ext cx="10515600" cy="4667250"/>
          </a:xfrm>
        </p:spPr>
        <p:txBody>
          <a:bodyPr>
            <a:normAutofit/>
          </a:bodyPr>
          <a:lstStyle/>
          <a:p>
            <a:pPr marL="0" indent="0">
              <a:buNone/>
            </a:pPr>
            <a:r>
              <a:rPr lang="en-US" sz="2400" dirty="0">
                <a:latin typeface="Courier New" panose="02070309020205020404" pitchFamily="49" charset="0"/>
                <a:cs typeface="Courier New" panose="02070309020205020404" pitchFamily="49" charset="0"/>
              </a:rPr>
              <a:t> </a:t>
            </a:r>
          </a:p>
          <a:p>
            <a:pPr marL="0" indent="0">
              <a:buNone/>
            </a:pPr>
            <a:endParaRPr lang="en-US" sz="2400" dirty="0">
              <a:latin typeface="Courier New" panose="02070309020205020404" pitchFamily="49" charset="0"/>
              <a:cs typeface="Courier New" panose="02070309020205020404" pitchFamily="49" charset="0"/>
            </a:endParaRPr>
          </a:p>
          <a:p>
            <a:pPr marL="0" indent="0">
              <a:buNone/>
            </a:pPr>
            <a:r>
              <a:rPr lang="en-US" sz="2400" dirty="0">
                <a:latin typeface="Courier New" panose="02070309020205020404" pitchFamily="49" charset="0"/>
                <a:cs typeface="Courier New" panose="02070309020205020404" pitchFamily="49" charset="0"/>
              </a:rPr>
              <a:t>else if ((MRI_YN	 	== 'y') &amp;&amp; </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Thiamine_YN</a:t>
            </a:r>
            <a:r>
              <a:rPr lang="en-US" sz="2400" dirty="0">
                <a:latin typeface="Courier New" panose="02070309020205020404" pitchFamily="49" charset="0"/>
                <a:cs typeface="Courier New" panose="02070309020205020404" pitchFamily="49" charset="0"/>
              </a:rPr>
              <a:t>		== 'n') &amp;&amp; </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CAT_Scan_YN</a:t>
            </a:r>
            <a:r>
              <a:rPr lang="en-US" sz="2400" dirty="0">
                <a:latin typeface="Courier New" panose="02070309020205020404" pitchFamily="49" charset="0"/>
                <a:cs typeface="Courier New" panose="02070309020205020404" pitchFamily="49" charset="0"/>
              </a:rPr>
              <a:t>		== 'y')) {</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printf</a:t>
            </a:r>
            <a:r>
              <a:rPr lang="en-US" sz="2400" dirty="0">
                <a:latin typeface="Courier New" panose="02070309020205020404" pitchFamily="49" charset="0"/>
                <a:cs typeface="Courier New" panose="02070309020205020404" pitchFamily="49" charset="0"/>
              </a:rPr>
              <a:t>("==================================\n");</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printf</a:t>
            </a:r>
            <a:r>
              <a:rPr lang="en-US" sz="2400" dirty="0">
                <a:latin typeface="Courier New" panose="02070309020205020404" pitchFamily="49" charset="0"/>
                <a:cs typeface="Courier New" panose="02070309020205020404" pitchFamily="49" charset="0"/>
              </a:rPr>
              <a:t>("POSSIBLE DIAGNOSIS: Creutzfeldt–Jakob.\n");</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printf</a:t>
            </a:r>
            <a:r>
              <a:rPr lang="en-US" sz="2400" dirty="0">
                <a:latin typeface="Courier New" panose="02070309020205020404" pitchFamily="49" charset="0"/>
                <a:cs typeface="Courier New" panose="02070309020205020404" pitchFamily="49" charset="0"/>
              </a:rPr>
              <a:t>("FOLLOW-UP TEST: Test with interferon.\n");</a:t>
            </a:r>
          </a:p>
          <a:p>
            <a:pPr marL="0" indent="0">
              <a:buNone/>
            </a:pPr>
            <a:r>
              <a:rPr lang="en-US" sz="2400"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16458153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CBC48-ED23-F9D9-D856-B33DEFDB0508}"/>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BDF07CCB-7706-A696-163F-A2131B4F95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36455C1-C661-AF46-7BDB-8923B6494DA2}"/>
              </a:ext>
            </a:extLst>
          </p:cNvPr>
          <p:cNvSpPr>
            <a:spLocks noGrp="1"/>
          </p:cNvSpPr>
          <p:nvPr>
            <p:ph type="title"/>
          </p:nvPr>
        </p:nvSpPr>
        <p:spPr/>
        <p:txBody>
          <a:bodyPr/>
          <a:lstStyle/>
          <a:p>
            <a:r>
              <a:rPr lang="en-IE" dirty="0"/>
              <a:t>Expert Systems: House, S01E01</a:t>
            </a:r>
          </a:p>
        </p:txBody>
      </p:sp>
      <p:sp>
        <p:nvSpPr>
          <p:cNvPr id="3" name="Content Placeholder 2">
            <a:extLst>
              <a:ext uri="{FF2B5EF4-FFF2-40B4-BE49-F238E27FC236}">
                <a16:creationId xmlns:a16="http://schemas.microsoft.com/office/drawing/2014/main" id="{CB37AB9C-C2CD-EBE1-E874-7BEC23625CE4}"/>
              </a:ext>
            </a:extLst>
          </p:cNvPr>
          <p:cNvSpPr>
            <a:spLocks noGrp="1"/>
          </p:cNvSpPr>
          <p:nvPr>
            <p:ph idx="1"/>
          </p:nvPr>
        </p:nvSpPr>
        <p:spPr>
          <a:xfrm>
            <a:off x="838200" y="1825625"/>
            <a:ext cx="10515600" cy="4667250"/>
          </a:xfrm>
        </p:spPr>
        <p:txBody>
          <a:bodyPr>
            <a:normAutofit/>
          </a:bodyPr>
          <a:lstStyle/>
          <a:p>
            <a:pPr marL="0" indent="0">
              <a:buNone/>
            </a:pPr>
            <a:r>
              <a:rPr lang="en-US" sz="2400" dirty="0">
                <a:latin typeface="Courier New" panose="02070309020205020404" pitchFamily="49" charset="0"/>
                <a:cs typeface="Courier New" panose="02070309020205020404" pitchFamily="49" charset="0"/>
              </a:rPr>
              <a:t> </a:t>
            </a:r>
          </a:p>
          <a:p>
            <a:pPr marL="0" indent="0">
              <a:buNone/>
            </a:pPr>
            <a:endParaRPr lang="en-US" sz="2400" dirty="0">
              <a:latin typeface="Courier New" panose="02070309020205020404" pitchFamily="49" charset="0"/>
              <a:cs typeface="Courier New" panose="02070309020205020404" pitchFamily="49" charset="0"/>
            </a:endParaRPr>
          </a:p>
          <a:p>
            <a:pPr marL="0" indent="0">
              <a:buNone/>
            </a:pPr>
            <a:r>
              <a:rPr lang="en-US" sz="2400" dirty="0">
                <a:latin typeface="Courier New" panose="02070309020205020404" pitchFamily="49" charset="0"/>
                <a:cs typeface="Courier New" panose="02070309020205020404" pitchFamily="49" charset="0"/>
              </a:rPr>
              <a:t>else if ((MRI_YN	 	== 'y') &amp;&amp; </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Thiamine_YN</a:t>
            </a:r>
            <a:r>
              <a:rPr lang="en-US" sz="2400" dirty="0">
                <a:latin typeface="Courier New" panose="02070309020205020404" pitchFamily="49" charset="0"/>
                <a:cs typeface="Courier New" panose="02070309020205020404" pitchFamily="49" charset="0"/>
              </a:rPr>
              <a:t>		== 'y') &amp;&amp; </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CAT_Scan_YN</a:t>
            </a:r>
            <a:r>
              <a:rPr lang="en-US" sz="2400" dirty="0">
                <a:latin typeface="Courier New" panose="02070309020205020404" pitchFamily="49" charset="0"/>
                <a:cs typeface="Courier New" panose="02070309020205020404" pitchFamily="49" charset="0"/>
              </a:rPr>
              <a:t>		== 'n')) {</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printf</a:t>
            </a:r>
            <a:r>
              <a:rPr lang="en-US" sz="2400" dirty="0">
                <a:latin typeface="Courier New" panose="02070309020205020404" pitchFamily="49" charset="0"/>
                <a:cs typeface="Courier New" panose="02070309020205020404" pitchFamily="49" charset="0"/>
              </a:rPr>
              <a:t>("==================================\n");</a:t>
            </a:r>
          </a:p>
          <a:p>
            <a:pPr marL="0" indent="0">
              <a:buNone/>
            </a:pP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printf</a:t>
            </a:r>
            <a:r>
              <a:rPr lang="en-US" sz="2000" dirty="0">
                <a:latin typeface="Courier New" panose="02070309020205020404" pitchFamily="49" charset="0"/>
                <a:cs typeface="Courier New" panose="02070309020205020404" pitchFamily="49" charset="0"/>
              </a:rPr>
              <a:t>("POSSIBLE DIAGNOSIS: Wernicke encephalopathy.\n");</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printf</a:t>
            </a:r>
            <a:r>
              <a:rPr lang="en-US" sz="2400" dirty="0">
                <a:latin typeface="Courier New" panose="02070309020205020404" pitchFamily="49" charset="0"/>
                <a:cs typeface="Courier New" panose="02070309020205020404" pitchFamily="49" charset="0"/>
              </a:rPr>
              <a:t>("FOLLOW-UP TEST: Change diet.\n");</a:t>
            </a:r>
          </a:p>
          <a:p>
            <a:pPr marL="0" indent="0">
              <a:buNone/>
            </a:pPr>
            <a:r>
              <a:rPr lang="en-US" sz="2400"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25537645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50260-BB48-F654-BA25-9A18609F247B}"/>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A1ECE987-3792-051E-F531-F105F4BD7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58010D-21F9-D1AA-3C01-09C9F450634B}"/>
              </a:ext>
            </a:extLst>
          </p:cNvPr>
          <p:cNvSpPr>
            <a:spLocks noGrp="1"/>
          </p:cNvSpPr>
          <p:nvPr>
            <p:ph type="title"/>
          </p:nvPr>
        </p:nvSpPr>
        <p:spPr/>
        <p:txBody>
          <a:bodyPr/>
          <a:lstStyle/>
          <a:p>
            <a:r>
              <a:rPr lang="en-IE" dirty="0"/>
              <a:t>Expert Systems: House, S01E01</a:t>
            </a:r>
          </a:p>
        </p:txBody>
      </p:sp>
      <p:sp>
        <p:nvSpPr>
          <p:cNvPr id="3" name="Content Placeholder 2">
            <a:extLst>
              <a:ext uri="{FF2B5EF4-FFF2-40B4-BE49-F238E27FC236}">
                <a16:creationId xmlns:a16="http://schemas.microsoft.com/office/drawing/2014/main" id="{F986767A-B7E4-B19A-213D-6C129C6140D9}"/>
              </a:ext>
            </a:extLst>
          </p:cNvPr>
          <p:cNvSpPr>
            <a:spLocks noGrp="1"/>
          </p:cNvSpPr>
          <p:nvPr>
            <p:ph idx="1"/>
          </p:nvPr>
        </p:nvSpPr>
        <p:spPr>
          <a:xfrm>
            <a:off x="838200" y="1825625"/>
            <a:ext cx="10515600" cy="4667250"/>
          </a:xfrm>
        </p:spPr>
        <p:txBody>
          <a:bodyPr>
            <a:normAutofit/>
          </a:bodyPr>
          <a:lstStyle/>
          <a:p>
            <a:pPr marL="0" indent="0">
              <a:buNone/>
            </a:pPr>
            <a:r>
              <a:rPr lang="en-US" sz="2400" dirty="0">
                <a:latin typeface="Courier New" panose="02070309020205020404" pitchFamily="49" charset="0"/>
                <a:cs typeface="Courier New" panose="02070309020205020404" pitchFamily="49" charset="0"/>
              </a:rPr>
              <a:t> </a:t>
            </a:r>
          </a:p>
          <a:p>
            <a:pPr marL="0" indent="0">
              <a:buNone/>
            </a:pPr>
            <a:endParaRPr lang="en-US" sz="2400" dirty="0">
              <a:latin typeface="Courier New" panose="02070309020205020404" pitchFamily="49" charset="0"/>
              <a:cs typeface="Courier New" panose="02070309020205020404" pitchFamily="49" charset="0"/>
            </a:endParaRPr>
          </a:p>
          <a:p>
            <a:pPr marL="0" indent="0">
              <a:buNone/>
            </a:pPr>
            <a:r>
              <a:rPr lang="en-US" sz="2400" dirty="0">
                <a:latin typeface="Courier New" panose="02070309020205020404" pitchFamily="49" charset="0"/>
                <a:cs typeface="Courier New" panose="02070309020205020404" pitchFamily="49" charset="0"/>
              </a:rPr>
              <a:t>else if ((MRI_YN	    	== 'y') &amp;&amp; </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Thiamine_YN</a:t>
            </a:r>
            <a:r>
              <a:rPr lang="en-US" sz="2400" dirty="0">
                <a:latin typeface="Courier New" panose="02070309020205020404" pitchFamily="49" charset="0"/>
                <a:cs typeface="Courier New" panose="02070309020205020404" pitchFamily="49" charset="0"/>
              </a:rPr>
              <a:t>		== 'y') &amp;&amp; </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CAT_Scan_YN</a:t>
            </a:r>
            <a:r>
              <a:rPr lang="en-US" sz="2400" dirty="0">
                <a:latin typeface="Courier New" panose="02070309020205020404" pitchFamily="49" charset="0"/>
                <a:cs typeface="Courier New" panose="02070309020205020404" pitchFamily="49" charset="0"/>
              </a:rPr>
              <a:t>		== 'y')) {</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printf</a:t>
            </a:r>
            <a:r>
              <a:rPr lang="en-US" sz="2400" dirty="0">
                <a:latin typeface="Courier New" panose="02070309020205020404" pitchFamily="49" charset="0"/>
                <a:cs typeface="Courier New" panose="02070309020205020404" pitchFamily="49" charset="0"/>
              </a:rPr>
              <a:t>("==================================\n");</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printf</a:t>
            </a:r>
            <a:r>
              <a:rPr lang="en-US" sz="2400" dirty="0">
                <a:latin typeface="Courier New" panose="02070309020205020404" pitchFamily="49" charset="0"/>
                <a:cs typeface="Courier New" panose="02070309020205020404" pitchFamily="49" charset="0"/>
              </a:rPr>
              <a:t>("POSSIBLE DIAGNOSIS: Cerebral </a:t>
            </a:r>
            <a:r>
              <a:rPr lang="en-US" sz="2400" dirty="0" err="1">
                <a:latin typeface="Courier New" panose="02070309020205020404" pitchFamily="49" charset="0"/>
                <a:cs typeface="Courier New" panose="02070309020205020404" pitchFamily="49" charset="0"/>
              </a:rPr>
              <a:t>vasculitus</a:t>
            </a:r>
            <a:r>
              <a:rPr lang="en-US" sz="2400" dirty="0">
                <a:latin typeface="Courier New" panose="02070309020205020404" pitchFamily="49" charset="0"/>
                <a:cs typeface="Courier New" panose="02070309020205020404" pitchFamily="49" charset="0"/>
              </a:rPr>
              <a:t>.\n");</a:t>
            </a:r>
          </a:p>
          <a:p>
            <a:pPr marL="0" indent="0">
              <a:buNone/>
            </a:pPr>
            <a:r>
              <a:rPr lang="en-US"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printf</a:t>
            </a:r>
            <a:r>
              <a:rPr lang="en-US" sz="2400" dirty="0">
                <a:latin typeface="Courier New" panose="02070309020205020404" pitchFamily="49" charset="0"/>
                <a:cs typeface="Courier New" panose="02070309020205020404" pitchFamily="49" charset="0"/>
              </a:rPr>
              <a:t>("FOLLOW-UP TEST: Immunosuppressant drugs.\n");</a:t>
            </a:r>
            <a:endParaRPr lang="en-US" dirty="0">
              <a:latin typeface="Courier New" panose="02070309020205020404" pitchFamily="49" charset="0"/>
              <a:cs typeface="Courier New" panose="02070309020205020404" pitchFamily="49" charset="0"/>
            </a:endParaRPr>
          </a:p>
          <a:p>
            <a:pPr marL="0" indent="0">
              <a:buNone/>
            </a:pPr>
            <a:r>
              <a:rPr lang="en-US" sz="2400"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816056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C472A-CC56-71B7-C2EA-3D2ADB7F1B87}"/>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CA025C3D-52F8-2EFE-4A8D-858905A675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AF1E0E-3DAB-E283-35B6-43E4F6D27EBB}"/>
              </a:ext>
            </a:extLst>
          </p:cNvPr>
          <p:cNvSpPr>
            <a:spLocks noGrp="1"/>
          </p:cNvSpPr>
          <p:nvPr>
            <p:ph type="title"/>
          </p:nvPr>
        </p:nvSpPr>
        <p:spPr/>
        <p:txBody>
          <a:bodyPr/>
          <a:lstStyle/>
          <a:p>
            <a:r>
              <a:rPr lang="en-IE" dirty="0"/>
              <a:t>Expert Systems: House, S01E01</a:t>
            </a:r>
          </a:p>
        </p:txBody>
      </p:sp>
      <p:sp>
        <p:nvSpPr>
          <p:cNvPr id="3" name="Content Placeholder 2">
            <a:extLst>
              <a:ext uri="{FF2B5EF4-FFF2-40B4-BE49-F238E27FC236}">
                <a16:creationId xmlns:a16="http://schemas.microsoft.com/office/drawing/2014/main" id="{C00935E7-E3A1-74EA-2F68-8FF20D9DCD33}"/>
              </a:ext>
            </a:extLst>
          </p:cNvPr>
          <p:cNvSpPr>
            <a:spLocks noGrp="1"/>
          </p:cNvSpPr>
          <p:nvPr>
            <p:ph idx="1"/>
          </p:nvPr>
        </p:nvSpPr>
        <p:spPr>
          <a:xfrm>
            <a:off x="838200" y="1825625"/>
            <a:ext cx="10515600" cy="4667250"/>
          </a:xfrm>
        </p:spPr>
        <p:txBody>
          <a:bodyPr>
            <a:normAutofit/>
          </a:bodyPr>
          <a:lstStyle/>
          <a:p>
            <a:pPr marL="0" indent="0">
              <a:buNone/>
            </a:pPr>
            <a:r>
              <a:rPr lang="en-US" sz="2400" dirty="0">
                <a:latin typeface="Courier New" panose="02070309020205020404" pitchFamily="49" charset="0"/>
                <a:cs typeface="Courier New" panose="02070309020205020404" pitchFamily="49" charset="0"/>
              </a:rPr>
              <a:t> </a:t>
            </a:r>
          </a:p>
          <a:p>
            <a:pPr marL="0" indent="0">
              <a:buNone/>
            </a:pPr>
            <a:endParaRPr lang="en-US" sz="2400" dirty="0">
              <a:latin typeface="Courier New" panose="02070309020205020404" pitchFamily="49" charset="0"/>
              <a:cs typeface="Courier New" panose="02070309020205020404" pitchFamily="49" charset="0"/>
            </a:endParaRPr>
          </a:p>
          <a:p>
            <a:pPr marL="0" indent="0">
              <a:buNone/>
            </a:pPr>
            <a:r>
              <a:rPr lang="en-US" sz="2400" dirty="0">
                <a:latin typeface="Courier New" panose="02070309020205020404" pitchFamily="49" charset="0"/>
                <a:cs typeface="Courier New" panose="02070309020205020404" pitchFamily="49" charset="0"/>
              </a:rPr>
              <a:t> else {</a:t>
            </a:r>
          </a:p>
          <a:p>
            <a:pPr marL="0" indent="0">
              <a:buNone/>
            </a:pP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printf</a:t>
            </a:r>
            <a:r>
              <a:rPr lang="en-US" sz="2400" dirty="0">
                <a:latin typeface="Courier New" panose="02070309020205020404" pitchFamily="49" charset="0"/>
                <a:cs typeface="Courier New" panose="02070309020205020404" pitchFamily="49" charset="0"/>
              </a:rPr>
              <a:t>("Error: Invalid input.\n");</a:t>
            </a:r>
          </a:p>
          <a:p>
            <a:pPr marL="0" indent="0">
              <a:buNone/>
            </a:pPr>
            <a:r>
              <a:rPr lang="en-US" sz="2400" dirty="0">
                <a:latin typeface="Courier New" panose="02070309020205020404" pitchFamily="49" charset="0"/>
                <a:cs typeface="Courier New" panose="02070309020205020404" pitchFamily="49" charset="0"/>
              </a:rPr>
              <a:t>    } //Endif;</a:t>
            </a:r>
          </a:p>
          <a:p>
            <a:pPr marL="0" indent="0">
              <a:buNone/>
            </a:pPr>
            <a:r>
              <a:rPr lang="en-US" sz="2400" dirty="0">
                <a:latin typeface="Courier New" panose="02070309020205020404" pitchFamily="49" charset="0"/>
                <a:cs typeface="Courier New" panose="02070309020205020404" pitchFamily="49" charset="0"/>
              </a:rPr>
              <a:t>    return 0;</a:t>
            </a:r>
          </a:p>
          <a:p>
            <a:pPr marL="0" indent="0">
              <a:buNone/>
            </a:pPr>
            <a:r>
              <a:rPr lang="en-US" sz="2400">
                <a:latin typeface="Courier New" panose="02070309020205020404" pitchFamily="49" charset="0"/>
                <a:cs typeface="Courier New" panose="02070309020205020404" pitchFamily="49" charset="0"/>
              </a:rPr>
              <a:t>} //End</a:t>
            </a:r>
            <a:r>
              <a:rPr lang="en-US" sz="2400"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34793072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F0712-DD43-D99D-FFD5-A1E987F4DD87}"/>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E3360528-A835-DB17-8A84-F2198B5327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4A08225-EDE2-79AA-C857-33863D4FA288}"/>
              </a:ext>
            </a:extLst>
          </p:cNvPr>
          <p:cNvSpPr>
            <a:spLocks noGrp="1"/>
          </p:cNvSpPr>
          <p:nvPr>
            <p:ph type="title"/>
          </p:nvPr>
        </p:nvSpPr>
        <p:spPr/>
        <p:txBody>
          <a:bodyPr/>
          <a:lstStyle/>
          <a:p>
            <a:r>
              <a:rPr lang="en-IE" dirty="0"/>
              <a:t>Expert Systems</a:t>
            </a:r>
          </a:p>
        </p:txBody>
      </p:sp>
      <p:sp>
        <p:nvSpPr>
          <p:cNvPr id="6" name="Content Placeholder 5">
            <a:extLst>
              <a:ext uri="{FF2B5EF4-FFF2-40B4-BE49-F238E27FC236}">
                <a16:creationId xmlns:a16="http://schemas.microsoft.com/office/drawing/2014/main" id="{FE4EE89F-F25F-738E-8184-29B0E1999E7E}"/>
              </a:ext>
            </a:extLst>
          </p:cNvPr>
          <p:cNvSpPr>
            <a:spLocks noGrp="1"/>
          </p:cNvSpPr>
          <p:nvPr>
            <p:ph idx="1"/>
          </p:nvPr>
        </p:nvSpPr>
        <p:spPr/>
        <p:txBody>
          <a:bodyPr>
            <a:normAutofit/>
          </a:bodyPr>
          <a:lstStyle/>
          <a:p>
            <a:r>
              <a:rPr lang="en-US" sz="3200" dirty="0"/>
              <a:t>Challenges in Expert Systems</a:t>
            </a:r>
          </a:p>
          <a:p>
            <a:pPr lvl="1"/>
            <a:r>
              <a:rPr lang="en-US" sz="3200" b="1" dirty="0"/>
              <a:t>Knowledge Acquisition Bottleneck:</a:t>
            </a:r>
            <a:r>
              <a:rPr lang="en-US" sz="3200" dirty="0"/>
              <a:t> The difficulty of gathering and formalizing expert knowledge.</a:t>
            </a:r>
            <a:r>
              <a:rPr lang="en-US" sz="3200" b="1" dirty="0"/>
              <a:t> </a:t>
            </a:r>
          </a:p>
          <a:p>
            <a:pPr lvl="1"/>
            <a:r>
              <a:rPr lang="en-US" sz="3200" b="1" dirty="0"/>
              <a:t>Maintenance and Scalability:</a:t>
            </a:r>
            <a:r>
              <a:rPr lang="en-US" sz="3200" dirty="0"/>
              <a:t> Issues in updating and expanding the knowledge base. </a:t>
            </a:r>
          </a:p>
          <a:p>
            <a:pPr lvl="1"/>
            <a:r>
              <a:rPr lang="en-US" sz="3200" b="1" dirty="0"/>
              <a:t>Limitations:</a:t>
            </a:r>
            <a:r>
              <a:rPr lang="en-US" sz="3200" dirty="0"/>
              <a:t> </a:t>
            </a:r>
            <a:r>
              <a:rPr lang="en-US" sz="3200"/>
              <a:t>e.g. the </a:t>
            </a:r>
            <a:r>
              <a:rPr lang="en-US" sz="3200" dirty="0"/>
              <a:t>lack of common sense, inability to adapt to new situations, and the difficulty in handling ambiguous data.</a:t>
            </a:r>
            <a:endParaRPr lang="en-IE" sz="3600" dirty="0"/>
          </a:p>
        </p:txBody>
      </p:sp>
    </p:spTree>
    <p:extLst>
      <p:ext uri="{BB962C8B-B14F-4D97-AF65-F5344CB8AC3E}">
        <p14:creationId xmlns:p14="http://schemas.microsoft.com/office/powerpoint/2010/main" val="4157955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9E907-FFDF-6521-B9F9-23600E2F84EC}"/>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34E237A3-CC44-51E2-D3E7-308E2635C2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8ED34BF-6DBD-8191-6B58-1E29A56EAFB8}"/>
              </a:ext>
            </a:extLst>
          </p:cNvPr>
          <p:cNvSpPr>
            <a:spLocks noGrp="1"/>
          </p:cNvSpPr>
          <p:nvPr>
            <p:ph type="title"/>
          </p:nvPr>
        </p:nvSpPr>
        <p:spPr/>
        <p:txBody>
          <a:bodyPr/>
          <a:lstStyle/>
          <a:p>
            <a:r>
              <a:rPr lang="en-IE" dirty="0"/>
              <a:t>Expert Systems</a:t>
            </a:r>
          </a:p>
        </p:txBody>
      </p:sp>
      <p:sp>
        <p:nvSpPr>
          <p:cNvPr id="3" name="Content Placeholder 2">
            <a:extLst>
              <a:ext uri="{FF2B5EF4-FFF2-40B4-BE49-F238E27FC236}">
                <a16:creationId xmlns:a16="http://schemas.microsoft.com/office/drawing/2014/main" id="{9E93BF79-E2D9-035A-7E26-9FE8A046BE78}"/>
              </a:ext>
            </a:extLst>
          </p:cNvPr>
          <p:cNvSpPr>
            <a:spLocks noGrp="1"/>
          </p:cNvSpPr>
          <p:nvPr>
            <p:ph idx="1"/>
          </p:nvPr>
        </p:nvSpPr>
        <p:spPr>
          <a:xfrm>
            <a:off x="838200" y="1825625"/>
            <a:ext cx="10515600" cy="4667250"/>
          </a:xfrm>
        </p:spPr>
        <p:txBody>
          <a:bodyPr>
            <a:normAutofit/>
          </a:bodyPr>
          <a:lstStyle/>
          <a:p>
            <a:pPr marL="0" indent="0">
              <a:buNone/>
            </a:pPr>
            <a:endParaRPr lang="en-US" sz="4000" dirty="0"/>
          </a:p>
          <a:p>
            <a:r>
              <a:rPr lang="en-US" sz="4000" dirty="0"/>
              <a:t>Others have an additional component:</a:t>
            </a:r>
          </a:p>
          <a:p>
            <a:pPr lvl="1"/>
            <a:r>
              <a:rPr lang="en-US" sz="3600" b="1" dirty="0">
                <a:solidFill>
                  <a:srgbClr val="00B050"/>
                </a:solidFill>
              </a:rPr>
              <a:t>User Interface</a:t>
            </a:r>
          </a:p>
          <a:p>
            <a:pPr lvl="1"/>
            <a:r>
              <a:rPr lang="en-US" sz="3600" b="1" dirty="0">
                <a:solidFill>
                  <a:srgbClr val="FF0000"/>
                </a:solidFill>
              </a:rPr>
              <a:t>Rules Engine</a:t>
            </a:r>
          </a:p>
          <a:p>
            <a:pPr lvl="1"/>
            <a:r>
              <a:rPr lang="en-US" sz="3600" b="1" dirty="0">
                <a:solidFill>
                  <a:srgbClr val="002060"/>
                </a:solidFill>
              </a:rPr>
              <a:t>Knowledge Base</a:t>
            </a:r>
          </a:p>
        </p:txBody>
      </p:sp>
    </p:spTree>
    <p:extLst>
      <p:ext uri="{BB962C8B-B14F-4D97-AF65-F5344CB8AC3E}">
        <p14:creationId xmlns:p14="http://schemas.microsoft.com/office/powerpoint/2010/main" val="38921396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Timeline of Expert Systems</a:t>
            </a:r>
          </a:p>
        </p:txBody>
      </p:sp>
      <p:sp>
        <p:nvSpPr>
          <p:cNvPr id="6" name="Rectangle: Rounded Corners 5">
            <a:extLst>
              <a:ext uri="{FF2B5EF4-FFF2-40B4-BE49-F238E27FC236}">
                <a16:creationId xmlns:a16="http://schemas.microsoft.com/office/drawing/2014/main" id="{989AF029-FA58-3C2D-4B9F-78D07C5FEE3F}"/>
              </a:ext>
            </a:extLst>
          </p:cNvPr>
          <p:cNvSpPr/>
          <p:nvPr/>
        </p:nvSpPr>
        <p:spPr>
          <a:xfrm>
            <a:off x="898065" y="3254828"/>
            <a:ext cx="11587843" cy="511629"/>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Oval 7">
            <a:extLst>
              <a:ext uri="{FF2B5EF4-FFF2-40B4-BE49-F238E27FC236}">
                <a16:creationId xmlns:a16="http://schemas.microsoft.com/office/drawing/2014/main" id="{75108EF6-9EDF-A872-4545-4D0409B7FADF}"/>
              </a:ext>
            </a:extLst>
          </p:cNvPr>
          <p:cNvSpPr/>
          <p:nvPr/>
        </p:nvSpPr>
        <p:spPr>
          <a:xfrm>
            <a:off x="1055914" y="3402642"/>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0" name="Straight Connector 9">
            <a:extLst>
              <a:ext uri="{FF2B5EF4-FFF2-40B4-BE49-F238E27FC236}">
                <a16:creationId xmlns:a16="http://schemas.microsoft.com/office/drawing/2014/main" id="{98D74AC2-CA34-289B-AC3D-1AA9E7C67DA9}"/>
              </a:ext>
            </a:extLst>
          </p:cNvPr>
          <p:cNvCxnSpPr/>
          <p:nvPr/>
        </p:nvCxnSpPr>
        <p:spPr>
          <a:xfrm>
            <a:off x="1153887" y="2743199"/>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4A39A5CF-A551-D041-9247-154101991F6E}"/>
              </a:ext>
            </a:extLst>
          </p:cNvPr>
          <p:cNvSpPr/>
          <p:nvPr/>
        </p:nvSpPr>
        <p:spPr>
          <a:xfrm>
            <a:off x="634560" y="2158424"/>
            <a:ext cx="1274709"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1960s</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12" name="Straight Connector 11">
            <a:extLst>
              <a:ext uri="{FF2B5EF4-FFF2-40B4-BE49-F238E27FC236}">
                <a16:creationId xmlns:a16="http://schemas.microsoft.com/office/drawing/2014/main" id="{E1BDD869-98EA-5353-66AC-256CCCDCFD75}"/>
              </a:ext>
            </a:extLst>
          </p:cNvPr>
          <p:cNvCxnSpPr/>
          <p:nvPr/>
        </p:nvCxnSpPr>
        <p:spPr>
          <a:xfrm>
            <a:off x="1153887" y="3618642"/>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E8D9EAC5-24F0-3B61-2B5A-F917805C1C18}"/>
              </a:ext>
            </a:extLst>
          </p:cNvPr>
          <p:cNvSpPr/>
          <p:nvPr/>
        </p:nvSpPr>
        <p:spPr>
          <a:xfrm>
            <a:off x="3352797" y="3391754"/>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5" name="Straight Connector 14">
            <a:extLst>
              <a:ext uri="{FF2B5EF4-FFF2-40B4-BE49-F238E27FC236}">
                <a16:creationId xmlns:a16="http://schemas.microsoft.com/office/drawing/2014/main" id="{FC1733F2-1587-9CA4-BB87-D8D5D7142C42}"/>
              </a:ext>
            </a:extLst>
          </p:cNvPr>
          <p:cNvCxnSpPr/>
          <p:nvPr/>
        </p:nvCxnSpPr>
        <p:spPr>
          <a:xfrm>
            <a:off x="3450770" y="2732311"/>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6E15B7BF-1DA4-44FD-CF58-5821E12F0E25}"/>
              </a:ext>
            </a:extLst>
          </p:cNvPr>
          <p:cNvSpPr/>
          <p:nvPr/>
        </p:nvSpPr>
        <p:spPr>
          <a:xfrm>
            <a:off x="2931447" y="2147536"/>
            <a:ext cx="1274709"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1970s</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17" name="Straight Connector 16">
            <a:extLst>
              <a:ext uri="{FF2B5EF4-FFF2-40B4-BE49-F238E27FC236}">
                <a16:creationId xmlns:a16="http://schemas.microsoft.com/office/drawing/2014/main" id="{762994A7-D673-AA99-2B44-B848260127AD}"/>
              </a:ext>
            </a:extLst>
          </p:cNvPr>
          <p:cNvCxnSpPr/>
          <p:nvPr/>
        </p:nvCxnSpPr>
        <p:spPr>
          <a:xfrm>
            <a:off x="3450770" y="3607754"/>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F48B5508-EDDF-0A60-9C35-12B2171DE5AA}"/>
              </a:ext>
            </a:extLst>
          </p:cNvPr>
          <p:cNvSpPr/>
          <p:nvPr/>
        </p:nvSpPr>
        <p:spPr>
          <a:xfrm>
            <a:off x="2464087" y="4638099"/>
            <a:ext cx="2273058" cy="1815882"/>
          </a:xfrm>
          <a:prstGeom prst="rect">
            <a:avLst/>
          </a:prstGeom>
          <a:noFill/>
        </p:spPr>
        <p:txBody>
          <a:bodyPr wrap="none" lIns="91440" tIns="45720" rIns="91440" bIns="45720">
            <a:spAutoFit/>
          </a:bodyPr>
          <a:lstStyle/>
          <a:p>
            <a:pPr algn="ctr"/>
            <a:r>
              <a:rPr lang="en-US" sz="2800" i="1" dirty="0">
                <a:ln w="0"/>
                <a:effectLst>
                  <a:outerShdw blurRad="38100" dist="19050" dir="2700000" algn="tl" rotWithShape="0">
                    <a:schemeClr val="dk1">
                      <a:alpha val="40000"/>
                    </a:schemeClr>
                  </a:outerShdw>
                </a:effectLst>
              </a:rPr>
              <a:t>Development</a:t>
            </a:r>
          </a:p>
          <a:p>
            <a:pPr algn="ctr"/>
            <a:r>
              <a:rPr lang="en-US" sz="2800" i="1" dirty="0">
                <a:ln w="0"/>
                <a:effectLst>
                  <a:outerShdw blurRad="38100" dist="19050" dir="2700000" algn="tl" rotWithShape="0">
                    <a:schemeClr val="dk1">
                      <a:alpha val="40000"/>
                    </a:schemeClr>
                  </a:outerShdw>
                </a:effectLst>
              </a:rPr>
              <a:t>o</a:t>
            </a:r>
            <a:r>
              <a:rPr lang="en-US" sz="2800" i="1" cap="none" spc="0" dirty="0">
                <a:ln w="0"/>
                <a:solidFill>
                  <a:schemeClr val="tx1"/>
                </a:solidFill>
                <a:effectLst>
                  <a:outerShdw blurRad="38100" dist="19050" dir="2700000" algn="tl" rotWithShape="0">
                    <a:schemeClr val="dk1">
                      <a:alpha val="40000"/>
                    </a:schemeClr>
                  </a:outerShdw>
                </a:effectLst>
              </a:rPr>
              <a:t>f</a:t>
            </a:r>
          </a:p>
          <a:p>
            <a:pPr algn="ctr"/>
            <a:r>
              <a:rPr lang="en-US" sz="2800" i="1" dirty="0">
                <a:ln w="0"/>
                <a:effectLst>
                  <a:outerShdw blurRad="38100" dist="19050" dir="2700000" algn="tl" rotWithShape="0">
                    <a:schemeClr val="dk1">
                      <a:alpha val="40000"/>
                    </a:schemeClr>
                  </a:outerShdw>
                </a:effectLst>
              </a:rPr>
              <a:t>MCYIN</a:t>
            </a:r>
          </a:p>
          <a:p>
            <a:pPr algn="ctr"/>
            <a:r>
              <a:rPr lang="en-US" sz="2800" i="1" cap="none" spc="0" dirty="0">
                <a:ln w="0"/>
                <a:solidFill>
                  <a:schemeClr val="tx1"/>
                </a:solidFill>
                <a:effectLst>
                  <a:outerShdw blurRad="38100" dist="19050" dir="2700000" algn="tl" rotWithShape="0">
                    <a:schemeClr val="dk1">
                      <a:alpha val="40000"/>
                    </a:schemeClr>
                  </a:outerShdw>
                </a:effectLst>
              </a:rPr>
              <a:t>(medical)</a:t>
            </a:r>
            <a:endParaRPr lang="en-US" sz="4000" i="1" cap="none" spc="0" dirty="0">
              <a:ln w="0"/>
              <a:solidFill>
                <a:schemeClr val="tx1"/>
              </a:solidFill>
              <a:effectLst>
                <a:outerShdw blurRad="38100" dist="19050" dir="2700000" algn="tl" rotWithShape="0">
                  <a:schemeClr val="dk1">
                    <a:alpha val="40000"/>
                  </a:schemeClr>
                </a:outerShdw>
              </a:effectLst>
            </a:endParaRPr>
          </a:p>
        </p:txBody>
      </p:sp>
      <p:sp>
        <p:nvSpPr>
          <p:cNvPr id="19" name="Oval 18">
            <a:extLst>
              <a:ext uri="{FF2B5EF4-FFF2-40B4-BE49-F238E27FC236}">
                <a16:creationId xmlns:a16="http://schemas.microsoft.com/office/drawing/2014/main" id="{EC92B289-9EA0-9C5D-CBE5-B067E8E73335}"/>
              </a:ext>
            </a:extLst>
          </p:cNvPr>
          <p:cNvSpPr/>
          <p:nvPr/>
        </p:nvSpPr>
        <p:spPr>
          <a:xfrm>
            <a:off x="5878282" y="3391756"/>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0" name="Straight Connector 19">
            <a:extLst>
              <a:ext uri="{FF2B5EF4-FFF2-40B4-BE49-F238E27FC236}">
                <a16:creationId xmlns:a16="http://schemas.microsoft.com/office/drawing/2014/main" id="{8B9F41C4-834D-C160-0354-BEED0B9D54CB}"/>
              </a:ext>
            </a:extLst>
          </p:cNvPr>
          <p:cNvCxnSpPr/>
          <p:nvPr/>
        </p:nvCxnSpPr>
        <p:spPr>
          <a:xfrm>
            <a:off x="5976255" y="2732313"/>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6C83C9E9-0BF3-8613-9FDB-E1AEF098B274}"/>
              </a:ext>
            </a:extLst>
          </p:cNvPr>
          <p:cNvSpPr/>
          <p:nvPr/>
        </p:nvSpPr>
        <p:spPr>
          <a:xfrm>
            <a:off x="5562730" y="2147538"/>
            <a:ext cx="106311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1981</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22" name="Straight Connector 21">
            <a:extLst>
              <a:ext uri="{FF2B5EF4-FFF2-40B4-BE49-F238E27FC236}">
                <a16:creationId xmlns:a16="http://schemas.microsoft.com/office/drawing/2014/main" id="{53D18AF7-4A5E-06EB-5CA9-7A93BF396E32}"/>
              </a:ext>
            </a:extLst>
          </p:cNvPr>
          <p:cNvCxnSpPr/>
          <p:nvPr/>
        </p:nvCxnSpPr>
        <p:spPr>
          <a:xfrm>
            <a:off x="5976255" y="3607756"/>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4" name="Oval 23">
            <a:extLst>
              <a:ext uri="{FF2B5EF4-FFF2-40B4-BE49-F238E27FC236}">
                <a16:creationId xmlns:a16="http://schemas.microsoft.com/office/drawing/2014/main" id="{36470183-2C1D-3F89-4EA5-253D274F912B}"/>
              </a:ext>
            </a:extLst>
          </p:cNvPr>
          <p:cNvSpPr/>
          <p:nvPr/>
        </p:nvSpPr>
        <p:spPr>
          <a:xfrm>
            <a:off x="8430797" y="3402642"/>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5" name="Straight Connector 24">
            <a:extLst>
              <a:ext uri="{FF2B5EF4-FFF2-40B4-BE49-F238E27FC236}">
                <a16:creationId xmlns:a16="http://schemas.microsoft.com/office/drawing/2014/main" id="{DAB615EF-1CB1-E21A-59D5-ED299F44B621}"/>
              </a:ext>
            </a:extLst>
          </p:cNvPr>
          <p:cNvCxnSpPr/>
          <p:nvPr/>
        </p:nvCxnSpPr>
        <p:spPr>
          <a:xfrm>
            <a:off x="8517884" y="2743199"/>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8962E56C-D193-6578-2FDB-6D19D5EB17C3}"/>
              </a:ext>
            </a:extLst>
          </p:cNvPr>
          <p:cNvSpPr/>
          <p:nvPr/>
        </p:nvSpPr>
        <p:spPr>
          <a:xfrm>
            <a:off x="7878815" y="2158424"/>
            <a:ext cx="1274709"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2000s</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27" name="Straight Connector 26">
            <a:extLst>
              <a:ext uri="{FF2B5EF4-FFF2-40B4-BE49-F238E27FC236}">
                <a16:creationId xmlns:a16="http://schemas.microsoft.com/office/drawing/2014/main" id="{23030B13-8770-D1B5-44D5-22663EA84758}"/>
              </a:ext>
            </a:extLst>
          </p:cNvPr>
          <p:cNvCxnSpPr/>
          <p:nvPr/>
        </p:nvCxnSpPr>
        <p:spPr>
          <a:xfrm>
            <a:off x="8528770" y="3618642"/>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Oval 28">
            <a:extLst>
              <a:ext uri="{FF2B5EF4-FFF2-40B4-BE49-F238E27FC236}">
                <a16:creationId xmlns:a16="http://schemas.microsoft.com/office/drawing/2014/main" id="{77E51F33-2F28-7F1D-9E52-C49C6103CBE4}"/>
              </a:ext>
            </a:extLst>
          </p:cNvPr>
          <p:cNvSpPr/>
          <p:nvPr/>
        </p:nvSpPr>
        <p:spPr>
          <a:xfrm>
            <a:off x="10466421" y="3402639"/>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30" name="Straight Connector 29">
            <a:extLst>
              <a:ext uri="{FF2B5EF4-FFF2-40B4-BE49-F238E27FC236}">
                <a16:creationId xmlns:a16="http://schemas.microsoft.com/office/drawing/2014/main" id="{AE170FF0-E131-07CF-B9D7-45E1680C8041}"/>
              </a:ext>
            </a:extLst>
          </p:cNvPr>
          <p:cNvCxnSpPr/>
          <p:nvPr/>
        </p:nvCxnSpPr>
        <p:spPr>
          <a:xfrm>
            <a:off x="10564394" y="2743196"/>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F816FB59-4255-B72A-3BFC-F4398190B5B9}"/>
              </a:ext>
            </a:extLst>
          </p:cNvPr>
          <p:cNvSpPr/>
          <p:nvPr/>
        </p:nvSpPr>
        <p:spPr>
          <a:xfrm>
            <a:off x="9925326" y="2158421"/>
            <a:ext cx="1274709"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2010s</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32" name="Straight Connector 31">
            <a:extLst>
              <a:ext uri="{FF2B5EF4-FFF2-40B4-BE49-F238E27FC236}">
                <a16:creationId xmlns:a16="http://schemas.microsoft.com/office/drawing/2014/main" id="{A3213A99-8342-34A1-347E-9A570842AE1C}"/>
              </a:ext>
            </a:extLst>
          </p:cNvPr>
          <p:cNvCxnSpPr/>
          <p:nvPr/>
        </p:nvCxnSpPr>
        <p:spPr>
          <a:xfrm>
            <a:off x="10564394" y="3618639"/>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E07A16B4-3FCD-F778-217E-C53A464F818A}"/>
              </a:ext>
            </a:extLst>
          </p:cNvPr>
          <p:cNvSpPr/>
          <p:nvPr/>
        </p:nvSpPr>
        <p:spPr>
          <a:xfrm>
            <a:off x="9806288" y="4638099"/>
            <a:ext cx="1789080" cy="1384995"/>
          </a:xfrm>
          <a:prstGeom prst="rect">
            <a:avLst/>
          </a:prstGeom>
          <a:noFill/>
        </p:spPr>
        <p:txBody>
          <a:bodyPr wrap="none" lIns="91440" tIns="45720" rIns="91440" bIns="45720">
            <a:spAutoFit/>
          </a:bodyPr>
          <a:lstStyle/>
          <a:p>
            <a:pPr algn="ctr"/>
            <a:r>
              <a:rPr lang="en-US" sz="2800" i="1" dirty="0">
                <a:ln w="0"/>
                <a:effectLst>
                  <a:outerShdw blurRad="38100" dist="19050" dir="2700000" algn="tl" rotWithShape="0">
                    <a:schemeClr val="dk1">
                      <a:alpha val="40000"/>
                    </a:schemeClr>
                  </a:outerShdw>
                </a:effectLst>
              </a:rPr>
              <a:t>Use </a:t>
            </a:r>
          </a:p>
          <a:p>
            <a:pPr algn="ctr"/>
            <a:r>
              <a:rPr lang="en-US" sz="2800" i="1" dirty="0">
                <a:ln w="0"/>
                <a:effectLst>
                  <a:outerShdw blurRad="38100" dist="19050" dir="2700000" algn="tl" rotWithShape="0">
                    <a:schemeClr val="dk1">
                      <a:alpha val="40000"/>
                    </a:schemeClr>
                  </a:outerShdw>
                </a:effectLst>
              </a:rPr>
              <a:t>of</a:t>
            </a:r>
          </a:p>
          <a:p>
            <a:pPr algn="ctr"/>
            <a:r>
              <a:rPr lang="en-US" sz="2800" i="1" dirty="0">
                <a:ln w="0"/>
                <a:effectLst>
                  <a:outerShdw blurRad="38100" dist="19050" dir="2700000" algn="tl" rotWithShape="0">
                    <a:schemeClr val="dk1">
                      <a:alpha val="40000"/>
                    </a:schemeClr>
                  </a:outerShdw>
                </a:effectLst>
              </a:rPr>
              <a:t>“Big Data”</a:t>
            </a:r>
          </a:p>
        </p:txBody>
      </p:sp>
      <p:cxnSp>
        <p:nvCxnSpPr>
          <p:cNvPr id="3" name="Straight Connector 2">
            <a:extLst>
              <a:ext uri="{FF2B5EF4-FFF2-40B4-BE49-F238E27FC236}">
                <a16:creationId xmlns:a16="http://schemas.microsoft.com/office/drawing/2014/main" id="{EE010B91-480A-12A3-8F96-6CB5A1072009}"/>
              </a:ext>
            </a:extLst>
          </p:cNvPr>
          <p:cNvCxnSpPr>
            <a:cxnSpLocks/>
          </p:cNvCxnSpPr>
          <p:nvPr/>
        </p:nvCxnSpPr>
        <p:spPr>
          <a:xfrm flipH="1">
            <a:off x="2350943" y="4267197"/>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269E0D9C-B6C4-1148-A632-7A947CBBDE25}"/>
              </a:ext>
            </a:extLst>
          </p:cNvPr>
          <p:cNvCxnSpPr>
            <a:cxnSpLocks/>
          </p:cNvCxnSpPr>
          <p:nvPr/>
        </p:nvCxnSpPr>
        <p:spPr>
          <a:xfrm flipH="1">
            <a:off x="4854655" y="4245426"/>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368F6D34-D158-647F-3073-BC0E123D94D5}"/>
              </a:ext>
            </a:extLst>
          </p:cNvPr>
          <p:cNvCxnSpPr>
            <a:cxnSpLocks/>
          </p:cNvCxnSpPr>
          <p:nvPr/>
        </p:nvCxnSpPr>
        <p:spPr>
          <a:xfrm flipH="1">
            <a:off x="7314827" y="4267196"/>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0AC687F-00B5-06F0-22BC-61D70960AE43}"/>
              </a:ext>
            </a:extLst>
          </p:cNvPr>
          <p:cNvCxnSpPr>
            <a:cxnSpLocks/>
          </p:cNvCxnSpPr>
          <p:nvPr/>
        </p:nvCxnSpPr>
        <p:spPr>
          <a:xfrm flipH="1">
            <a:off x="9591345" y="4276207"/>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11522755-BC4A-A734-99C3-717E7E4FA0E3}"/>
              </a:ext>
            </a:extLst>
          </p:cNvPr>
          <p:cNvSpPr/>
          <p:nvPr/>
        </p:nvSpPr>
        <p:spPr>
          <a:xfrm>
            <a:off x="42004" y="4638098"/>
            <a:ext cx="2273058" cy="1815882"/>
          </a:xfrm>
          <a:prstGeom prst="rect">
            <a:avLst/>
          </a:prstGeom>
          <a:noFill/>
        </p:spPr>
        <p:txBody>
          <a:bodyPr wrap="none" lIns="91440" tIns="45720" rIns="91440" bIns="45720">
            <a:spAutoFit/>
          </a:bodyPr>
          <a:lstStyle/>
          <a:p>
            <a:pPr algn="ctr"/>
            <a:r>
              <a:rPr lang="en-US" sz="2800" i="1" dirty="0">
                <a:ln w="0"/>
                <a:effectLst>
                  <a:outerShdw blurRad="38100" dist="19050" dir="2700000" algn="tl" rotWithShape="0">
                    <a:schemeClr val="dk1">
                      <a:alpha val="40000"/>
                    </a:schemeClr>
                  </a:outerShdw>
                </a:effectLst>
              </a:rPr>
              <a:t>Development</a:t>
            </a:r>
          </a:p>
          <a:p>
            <a:pPr algn="ctr"/>
            <a:r>
              <a:rPr lang="en-US" sz="2800" i="1" dirty="0">
                <a:ln w="0"/>
                <a:effectLst>
                  <a:outerShdw blurRad="38100" dist="19050" dir="2700000" algn="tl" rotWithShape="0">
                    <a:schemeClr val="dk1">
                      <a:alpha val="40000"/>
                    </a:schemeClr>
                  </a:outerShdw>
                </a:effectLst>
              </a:rPr>
              <a:t>o</a:t>
            </a:r>
            <a:r>
              <a:rPr lang="en-US" sz="2800" i="1" cap="none" spc="0" dirty="0">
                <a:ln w="0"/>
                <a:solidFill>
                  <a:schemeClr val="tx1"/>
                </a:solidFill>
                <a:effectLst>
                  <a:outerShdw blurRad="38100" dist="19050" dir="2700000" algn="tl" rotWithShape="0">
                    <a:schemeClr val="dk1">
                      <a:alpha val="40000"/>
                    </a:schemeClr>
                  </a:outerShdw>
                </a:effectLst>
              </a:rPr>
              <a:t>f</a:t>
            </a:r>
          </a:p>
          <a:p>
            <a:pPr algn="ctr"/>
            <a:r>
              <a:rPr lang="en-US" sz="2800" i="1" dirty="0" err="1">
                <a:ln w="0"/>
                <a:effectLst>
                  <a:outerShdw blurRad="38100" dist="19050" dir="2700000" algn="tl" rotWithShape="0">
                    <a:schemeClr val="dk1">
                      <a:alpha val="40000"/>
                    </a:schemeClr>
                  </a:outerShdw>
                </a:effectLst>
              </a:rPr>
              <a:t>Dendral</a:t>
            </a:r>
            <a:endParaRPr lang="en-US" sz="2800" i="1" dirty="0">
              <a:ln w="0"/>
              <a:effectLst>
                <a:outerShdw blurRad="38100" dist="19050" dir="2700000" algn="tl" rotWithShape="0">
                  <a:schemeClr val="dk1">
                    <a:alpha val="40000"/>
                  </a:schemeClr>
                </a:outerShdw>
              </a:effectLst>
            </a:endParaRPr>
          </a:p>
          <a:p>
            <a:pPr algn="ctr"/>
            <a:r>
              <a:rPr lang="en-US" sz="2800" i="1" dirty="0">
                <a:ln w="0"/>
                <a:effectLst>
                  <a:outerShdw blurRad="38100" dist="19050" dir="2700000" algn="tl" rotWithShape="0">
                    <a:schemeClr val="dk1">
                      <a:alpha val="40000"/>
                    </a:schemeClr>
                  </a:outerShdw>
                </a:effectLst>
              </a:rPr>
              <a:t>(plants)</a:t>
            </a:r>
            <a:endParaRPr lang="en-US" sz="4000" i="1" cap="none" spc="0" dirty="0">
              <a:ln w="0"/>
              <a:solidFill>
                <a:schemeClr val="tx1"/>
              </a:solidFill>
              <a:effectLst>
                <a:outerShdw blurRad="38100" dist="19050" dir="2700000" algn="tl" rotWithShape="0">
                  <a:schemeClr val="dk1">
                    <a:alpha val="40000"/>
                  </a:schemeClr>
                </a:outerShdw>
              </a:effectLst>
            </a:endParaRPr>
          </a:p>
        </p:txBody>
      </p:sp>
      <p:sp>
        <p:nvSpPr>
          <p:cNvPr id="35" name="Rectangle 34">
            <a:extLst>
              <a:ext uri="{FF2B5EF4-FFF2-40B4-BE49-F238E27FC236}">
                <a16:creationId xmlns:a16="http://schemas.microsoft.com/office/drawing/2014/main" id="{657776DD-77C4-D498-E46A-1452368F676A}"/>
              </a:ext>
            </a:extLst>
          </p:cNvPr>
          <p:cNvSpPr/>
          <p:nvPr/>
        </p:nvSpPr>
        <p:spPr>
          <a:xfrm>
            <a:off x="4957753" y="4612236"/>
            <a:ext cx="2273058" cy="1815882"/>
          </a:xfrm>
          <a:prstGeom prst="rect">
            <a:avLst/>
          </a:prstGeom>
          <a:noFill/>
        </p:spPr>
        <p:txBody>
          <a:bodyPr wrap="none" lIns="91440" tIns="45720" rIns="91440" bIns="45720">
            <a:spAutoFit/>
          </a:bodyPr>
          <a:lstStyle/>
          <a:p>
            <a:pPr algn="ctr"/>
            <a:r>
              <a:rPr lang="en-US" sz="2800" i="1" dirty="0">
                <a:ln w="0"/>
                <a:effectLst>
                  <a:outerShdw blurRad="38100" dist="19050" dir="2700000" algn="tl" rotWithShape="0">
                    <a:schemeClr val="dk1">
                      <a:alpha val="40000"/>
                    </a:schemeClr>
                  </a:outerShdw>
                </a:effectLst>
              </a:rPr>
              <a:t>Development</a:t>
            </a:r>
          </a:p>
          <a:p>
            <a:pPr algn="ctr"/>
            <a:r>
              <a:rPr lang="en-US" sz="2800" i="1" dirty="0">
                <a:ln w="0"/>
                <a:effectLst>
                  <a:outerShdw blurRad="38100" dist="19050" dir="2700000" algn="tl" rotWithShape="0">
                    <a:schemeClr val="dk1">
                      <a:alpha val="40000"/>
                    </a:schemeClr>
                  </a:outerShdw>
                </a:effectLst>
              </a:rPr>
              <a:t>o</a:t>
            </a:r>
            <a:r>
              <a:rPr lang="en-US" sz="2800" i="1" cap="none" spc="0" dirty="0">
                <a:ln w="0"/>
                <a:solidFill>
                  <a:schemeClr val="tx1"/>
                </a:solidFill>
                <a:effectLst>
                  <a:outerShdw blurRad="38100" dist="19050" dir="2700000" algn="tl" rotWithShape="0">
                    <a:schemeClr val="dk1">
                      <a:alpha val="40000"/>
                    </a:schemeClr>
                  </a:outerShdw>
                </a:effectLst>
              </a:rPr>
              <a:t>f</a:t>
            </a:r>
          </a:p>
          <a:p>
            <a:pPr algn="ctr"/>
            <a:r>
              <a:rPr lang="en-US" sz="2800" i="1" dirty="0">
                <a:ln w="0"/>
                <a:effectLst>
                  <a:outerShdw blurRad="38100" dist="19050" dir="2700000" algn="tl" rotWithShape="0">
                    <a:schemeClr val="dk1">
                      <a:alpha val="40000"/>
                    </a:schemeClr>
                  </a:outerShdw>
                </a:effectLst>
              </a:rPr>
              <a:t>APES</a:t>
            </a:r>
          </a:p>
          <a:p>
            <a:pPr algn="ctr"/>
            <a:r>
              <a:rPr lang="en-US" sz="2800" i="1" cap="none" spc="0" dirty="0">
                <a:ln w="0"/>
                <a:solidFill>
                  <a:schemeClr val="tx1"/>
                </a:solidFill>
                <a:effectLst>
                  <a:outerShdw blurRad="38100" dist="19050" dir="2700000" algn="tl" rotWithShape="0">
                    <a:schemeClr val="dk1">
                      <a:alpha val="40000"/>
                    </a:schemeClr>
                  </a:outerShdw>
                </a:effectLst>
              </a:rPr>
              <a:t>(legal)</a:t>
            </a:r>
            <a:endParaRPr lang="en-US" sz="4000" i="1" cap="none" spc="0" dirty="0">
              <a:ln w="0"/>
              <a:solidFill>
                <a:schemeClr val="tx1"/>
              </a:solidFill>
              <a:effectLst>
                <a:outerShdw blurRad="38100" dist="19050" dir="2700000" algn="tl" rotWithShape="0">
                  <a:schemeClr val="dk1">
                    <a:alpha val="40000"/>
                  </a:schemeClr>
                </a:outerShdw>
              </a:effectLst>
            </a:endParaRPr>
          </a:p>
        </p:txBody>
      </p:sp>
      <p:sp>
        <p:nvSpPr>
          <p:cNvPr id="36" name="Rectangle 35">
            <a:extLst>
              <a:ext uri="{FF2B5EF4-FFF2-40B4-BE49-F238E27FC236}">
                <a16:creationId xmlns:a16="http://schemas.microsoft.com/office/drawing/2014/main" id="{E094CE78-A474-59B2-A5DC-75F349DCBB02}"/>
              </a:ext>
            </a:extLst>
          </p:cNvPr>
          <p:cNvSpPr/>
          <p:nvPr/>
        </p:nvSpPr>
        <p:spPr>
          <a:xfrm>
            <a:off x="7764328" y="4422654"/>
            <a:ext cx="1503681" cy="2246769"/>
          </a:xfrm>
          <a:prstGeom prst="rect">
            <a:avLst/>
          </a:prstGeom>
          <a:noFill/>
        </p:spPr>
        <p:txBody>
          <a:bodyPr wrap="none" lIns="91440" tIns="45720" rIns="91440" bIns="45720">
            <a:spAutoFit/>
          </a:bodyPr>
          <a:lstStyle/>
          <a:p>
            <a:pPr algn="ctr"/>
            <a:r>
              <a:rPr lang="en-US" sz="2800" i="1" dirty="0">
                <a:ln w="0"/>
                <a:effectLst>
                  <a:outerShdw blurRad="38100" dist="19050" dir="2700000" algn="tl" rotWithShape="0">
                    <a:schemeClr val="dk1">
                      <a:alpha val="40000"/>
                    </a:schemeClr>
                  </a:outerShdw>
                </a:effectLst>
              </a:rPr>
              <a:t>Focus</a:t>
            </a:r>
          </a:p>
          <a:p>
            <a:pPr algn="ctr"/>
            <a:r>
              <a:rPr lang="en-US" sz="2800" i="1" dirty="0">
                <a:ln w="0"/>
                <a:effectLst>
                  <a:outerShdw blurRad="38100" dist="19050" dir="2700000" algn="tl" rotWithShape="0">
                    <a:schemeClr val="dk1">
                      <a:alpha val="40000"/>
                    </a:schemeClr>
                  </a:outerShdw>
                </a:effectLst>
              </a:rPr>
              <a:t>On</a:t>
            </a:r>
          </a:p>
          <a:p>
            <a:pPr algn="ctr"/>
            <a:r>
              <a:rPr lang="en-US" sz="2800" i="1" dirty="0">
                <a:ln w="0"/>
                <a:effectLst>
                  <a:outerShdw blurRad="38100" dist="19050" dir="2700000" algn="tl" rotWithShape="0">
                    <a:schemeClr val="dk1">
                      <a:alpha val="40000"/>
                    </a:schemeClr>
                  </a:outerShdw>
                </a:effectLst>
              </a:rPr>
              <a:t>Rules-</a:t>
            </a:r>
          </a:p>
          <a:p>
            <a:pPr algn="ctr"/>
            <a:r>
              <a:rPr lang="en-US" sz="2800" i="1" dirty="0">
                <a:ln w="0"/>
                <a:effectLst>
                  <a:outerShdw blurRad="38100" dist="19050" dir="2700000" algn="tl" rotWithShape="0">
                    <a:schemeClr val="dk1">
                      <a:alpha val="40000"/>
                    </a:schemeClr>
                  </a:outerShdw>
                </a:effectLst>
              </a:rPr>
              <a:t>Based</a:t>
            </a:r>
          </a:p>
          <a:p>
            <a:pPr algn="ctr"/>
            <a:r>
              <a:rPr lang="en-US" sz="2800" i="1" dirty="0">
                <a:ln w="0"/>
                <a:effectLst>
                  <a:outerShdw blurRad="38100" dist="19050" dir="2700000" algn="tl" rotWithShape="0">
                    <a:schemeClr val="dk1">
                      <a:alpha val="40000"/>
                    </a:schemeClr>
                  </a:outerShdw>
                </a:effectLst>
              </a:rPr>
              <a:t>Systems</a:t>
            </a:r>
            <a:endParaRPr lang="en-US" sz="4000" i="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358754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AFF4FC5-1AED-D0E6-C3D7-57E53640D29E}"/>
              </a:ext>
            </a:extLst>
          </p:cNvPr>
          <p:cNvPicPr>
            <a:picLocks noChangeAspect="1"/>
          </p:cNvPicPr>
          <p:nvPr/>
        </p:nvPicPr>
        <p:blipFill>
          <a:blip r:embed="rId3"/>
          <a:stretch>
            <a:fillRect/>
          </a:stretch>
        </p:blipFill>
        <p:spPr>
          <a:xfrm>
            <a:off x="5277430" y="4019870"/>
            <a:ext cx="1747040" cy="2377916"/>
          </a:xfrm>
          <a:prstGeom prst="rect">
            <a:avLst/>
          </a:prstGeom>
        </p:spPr>
      </p:pic>
      <p:pic>
        <p:nvPicPr>
          <p:cNvPr id="11274" name="Picture 10" descr="Benjamin Kuipers">
            <a:extLst>
              <a:ext uri="{FF2B5EF4-FFF2-40B4-BE49-F238E27FC236}">
                <a16:creationId xmlns:a16="http://schemas.microsoft.com/office/drawing/2014/main" id="{B9CEE1E5-B43B-36EE-9751-914C7D32ED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2848" y="3944203"/>
            <a:ext cx="1847850" cy="25426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E1F8F0D-0CD8-8691-A07D-D27351A6D418}"/>
              </a:ext>
            </a:extLst>
          </p:cNvPr>
          <p:cNvPicPr>
            <a:picLocks noChangeAspect="1"/>
          </p:cNvPicPr>
          <p:nvPr/>
        </p:nvPicPr>
        <p:blipFill>
          <a:blip r:embed="rId5"/>
          <a:stretch>
            <a:fillRect/>
          </a:stretch>
        </p:blipFill>
        <p:spPr>
          <a:xfrm>
            <a:off x="9110824" y="1151880"/>
            <a:ext cx="1909874" cy="2364206"/>
          </a:xfrm>
          <a:prstGeom prst="rect">
            <a:avLst/>
          </a:prstGeom>
        </p:spPr>
      </p:pic>
      <p:pic>
        <p:nvPicPr>
          <p:cNvPr id="11270" name="Picture 6" descr="Janet Kolodner">
            <a:extLst>
              <a:ext uri="{FF2B5EF4-FFF2-40B4-BE49-F238E27FC236}">
                <a16:creationId xmlns:a16="http://schemas.microsoft.com/office/drawing/2014/main" id="{250EF526-8E4F-036F-1E3B-6D2CE0FD52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7025" y="1151880"/>
            <a:ext cx="1847850" cy="271254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ruce G. Buchanan, Ph.D. Education">
            <a:extLst>
              <a:ext uri="{FF2B5EF4-FFF2-40B4-BE49-F238E27FC236}">
                <a16:creationId xmlns:a16="http://schemas.microsoft.com/office/drawing/2014/main" id="{F9088D64-4D03-1695-527E-9F3B82207C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0728" y="4019870"/>
            <a:ext cx="184785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B7434F7-BDD9-0CAD-0274-50676C7FC548}"/>
              </a:ext>
            </a:extLst>
          </p:cNvPr>
          <p:cNvPicPr>
            <a:picLocks noChangeAspect="1"/>
          </p:cNvPicPr>
          <p:nvPr/>
        </p:nvPicPr>
        <p:blipFill>
          <a:blip r:embed="rId8"/>
          <a:stretch>
            <a:fillRect/>
          </a:stretch>
        </p:blipFill>
        <p:spPr>
          <a:xfrm>
            <a:off x="910728" y="1324298"/>
            <a:ext cx="1892397" cy="2540131"/>
          </a:xfrm>
          <a:prstGeom prst="rect">
            <a:avLst/>
          </a:prstGeom>
        </p:spPr>
      </p:pic>
      <p:sp>
        <p:nvSpPr>
          <p:cNvPr id="5" name="Rectangle 4">
            <a:extLst>
              <a:ext uri="{FF2B5EF4-FFF2-40B4-BE49-F238E27FC236}">
                <a16:creationId xmlns:a16="http://schemas.microsoft.com/office/drawing/2014/main" id="{2BD2EC67-CE5C-DBEB-82DB-79D2DAC9B228}"/>
              </a:ext>
            </a:extLst>
          </p:cNvPr>
          <p:cNvSpPr/>
          <p:nvPr/>
        </p:nvSpPr>
        <p:spPr>
          <a:xfrm>
            <a:off x="550977" y="3456237"/>
            <a:ext cx="2621630" cy="4081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000" b="1" dirty="0"/>
              <a:t>Edward Feigenbaum</a:t>
            </a:r>
            <a:endParaRPr lang="en-IE" sz="2000" b="1" dirty="0"/>
          </a:p>
        </p:txBody>
      </p:sp>
      <p:sp>
        <p:nvSpPr>
          <p:cNvPr id="8" name="Rectangle 7">
            <a:extLst>
              <a:ext uri="{FF2B5EF4-FFF2-40B4-BE49-F238E27FC236}">
                <a16:creationId xmlns:a16="http://schemas.microsoft.com/office/drawing/2014/main" id="{42D7E195-75FE-4BD4-3EA1-460F6AD06EEC}"/>
              </a:ext>
            </a:extLst>
          </p:cNvPr>
          <p:cNvSpPr/>
          <p:nvPr/>
        </p:nvSpPr>
        <p:spPr>
          <a:xfrm>
            <a:off x="546112" y="6063345"/>
            <a:ext cx="2621630" cy="423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t>Bruce G. Buchanan</a:t>
            </a:r>
          </a:p>
        </p:txBody>
      </p:sp>
      <p:sp>
        <p:nvSpPr>
          <p:cNvPr id="11" name="Rectangle 10">
            <a:extLst>
              <a:ext uri="{FF2B5EF4-FFF2-40B4-BE49-F238E27FC236}">
                <a16:creationId xmlns:a16="http://schemas.microsoft.com/office/drawing/2014/main" id="{D9C6C27C-F6E9-0EEC-1FA6-0E7A8E95B226}"/>
              </a:ext>
            </a:extLst>
          </p:cNvPr>
          <p:cNvSpPr/>
          <p:nvPr/>
        </p:nvSpPr>
        <p:spPr>
          <a:xfrm>
            <a:off x="4785185" y="3456237"/>
            <a:ext cx="2621630" cy="4081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t>Janet </a:t>
            </a:r>
            <a:r>
              <a:rPr lang="en-IE" sz="2000" b="1" dirty="0" err="1"/>
              <a:t>Kolodner</a:t>
            </a:r>
            <a:endParaRPr lang="en-IE" sz="2000" b="1" dirty="0"/>
          </a:p>
        </p:txBody>
      </p:sp>
      <p:sp>
        <p:nvSpPr>
          <p:cNvPr id="12" name="Rectangle 11">
            <a:extLst>
              <a:ext uri="{FF2B5EF4-FFF2-40B4-BE49-F238E27FC236}">
                <a16:creationId xmlns:a16="http://schemas.microsoft.com/office/drawing/2014/main" id="{2A56721C-B472-DECC-F19A-BDF012289C98}"/>
              </a:ext>
            </a:extLst>
          </p:cNvPr>
          <p:cNvSpPr/>
          <p:nvPr/>
        </p:nvSpPr>
        <p:spPr>
          <a:xfrm>
            <a:off x="4780320" y="6063345"/>
            <a:ext cx="2621630" cy="423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t>Randall Davis</a:t>
            </a:r>
          </a:p>
        </p:txBody>
      </p:sp>
      <p:sp>
        <p:nvSpPr>
          <p:cNvPr id="15" name="Rectangle 14">
            <a:extLst>
              <a:ext uri="{FF2B5EF4-FFF2-40B4-BE49-F238E27FC236}">
                <a16:creationId xmlns:a16="http://schemas.microsoft.com/office/drawing/2014/main" id="{3850B39B-0128-D594-6ADF-4364B613531C}"/>
              </a:ext>
            </a:extLst>
          </p:cNvPr>
          <p:cNvSpPr/>
          <p:nvPr/>
        </p:nvSpPr>
        <p:spPr>
          <a:xfrm>
            <a:off x="8759811" y="3456237"/>
            <a:ext cx="2621630" cy="4081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t>Carla Gomes</a:t>
            </a:r>
          </a:p>
        </p:txBody>
      </p:sp>
      <p:sp>
        <p:nvSpPr>
          <p:cNvPr id="16" name="Rectangle 15">
            <a:extLst>
              <a:ext uri="{FF2B5EF4-FFF2-40B4-BE49-F238E27FC236}">
                <a16:creationId xmlns:a16="http://schemas.microsoft.com/office/drawing/2014/main" id="{DDED93D8-B178-2D3F-5458-09DA0E96F35D}"/>
              </a:ext>
            </a:extLst>
          </p:cNvPr>
          <p:cNvSpPr/>
          <p:nvPr/>
        </p:nvSpPr>
        <p:spPr>
          <a:xfrm>
            <a:off x="8754946" y="6063345"/>
            <a:ext cx="2621630" cy="423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000" b="1" dirty="0"/>
              <a:t>Benjamin Kuipers</a:t>
            </a:r>
            <a:endParaRPr lang="en-IE" sz="2000" b="1" dirty="0"/>
          </a:p>
        </p:txBody>
      </p:sp>
      <p:sp>
        <p:nvSpPr>
          <p:cNvPr id="17" name="Title 16">
            <a:extLst>
              <a:ext uri="{FF2B5EF4-FFF2-40B4-BE49-F238E27FC236}">
                <a16:creationId xmlns:a16="http://schemas.microsoft.com/office/drawing/2014/main" id="{A3098C08-474B-6D96-A15A-77C34449CDB4}"/>
              </a:ext>
            </a:extLst>
          </p:cNvPr>
          <p:cNvSpPr>
            <a:spLocks noGrp="1"/>
          </p:cNvSpPr>
          <p:nvPr>
            <p:ph type="title"/>
          </p:nvPr>
        </p:nvSpPr>
        <p:spPr>
          <a:xfrm>
            <a:off x="838200" y="365126"/>
            <a:ext cx="10515600" cy="892196"/>
          </a:xfrm>
        </p:spPr>
        <p:txBody>
          <a:bodyPr/>
          <a:lstStyle/>
          <a:p>
            <a:pPr algn="ctr"/>
            <a:r>
              <a:rPr lang="en-US" dirty="0"/>
              <a:t>Some Famous Expert System Researchers</a:t>
            </a:r>
            <a:endParaRPr lang="en-IE" dirty="0"/>
          </a:p>
        </p:txBody>
      </p:sp>
    </p:spTree>
    <p:extLst>
      <p:ext uri="{BB962C8B-B14F-4D97-AF65-F5344CB8AC3E}">
        <p14:creationId xmlns:p14="http://schemas.microsoft.com/office/powerpoint/2010/main" val="12506347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of a viewing telescope with a city on its background">
            <a:extLst>
              <a:ext uri="{FF2B5EF4-FFF2-40B4-BE49-F238E27FC236}">
                <a16:creationId xmlns:a16="http://schemas.microsoft.com/office/drawing/2014/main" id="{AED8F2B1-F5AB-3D1A-BA19-E78C9D74049F}"/>
              </a:ext>
            </a:extLst>
          </p:cNvPr>
          <p:cNvPicPr>
            <a:picLocks noChangeAspect="1"/>
          </p:cNvPicPr>
          <p:nvPr/>
        </p:nvPicPr>
        <p:blipFill>
          <a:blip r:embed="rId2">
            <a:alphaModFix amt="50000"/>
          </a:blip>
          <a:srcRect t="11417"/>
          <a:stretch/>
        </p:blipFill>
        <p:spPr>
          <a:xfrm>
            <a:off x="20" y="1"/>
            <a:ext cx="12191980" cy="6857999"/>
          </a:xfrm>
          <a:prstGeom prst="rect">
            <a:avLst/>
          </a:prstGeom>
        </p:spPr>
      </p:pic>
      <p:sp>
        <p:nvSpPr>
          <p:cNvPr id="2" name="Title 1">
            <a:extLst>
              <a:ext uri="{FF2B5EF4-FFF2-40B4-BE49-F238E27FC236}">
                <a16:creationId xmlns:a16="http://schemas.microsoft.com/office/drawing/2014/main" id="{81137644-4545-DE99-35F7-1FE2A7BD4BB5}"/>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Some Famous</a:t>
            </a:r>
            <a:br>
              <a:rPr lang="en-US" dirty="0">
                <a:solidFill>
                  <a:srgbClr val="FFFFFF"/>
                </a:solidFill>
              </a:rPr>
            </a:br>
            <a:r>
              <a:rPr lang="en-US" dirty="0">
                <a:solidFill>
                  <a:srgbClr val="FFFFFF"/>
                </a:solidFill>
              </a:rPr>
              <a:t>Expert Systems</a:t>
            </a:r>
            <a:endParaRPr lang="en-IE" dirty="0">
              <a:solidFill>
                <a:srgbClr val="FFFFFF"/>
              </a:solidFill>
            </a:endParaRPr>
          </a:p>
        </p:txBody>
      </p:sp>
    </p:spTree>
    <p:extLst>
      <p:ext uri="{BB962C8B-B14F-4D97-AF65-F5344CB8AC3E}">
        <p14:creationId xmlns:p14="http://schemas.microsoft.com/office/powerpoint/2010/main" val="3376367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1C038-EE98-AB1F-44A5-03D75B09DBD9}"/>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83A4FA7E-D042-55BB-ACCF-49CBAAB542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A895145-BA86-80DC-254F-152396A77E42}"/>
              </a:ext>
            </a:extLst>
          </p:cNvPr>
          <p:cNvSpPr>
            <a:spLocks noGrp="1"/>
          </p:cNvSpPr>
          <p:nvPr>
            <p:ph type="title"/>
          </p:nvPr>
        </p:nvSpPr>
        <p:spPr/>
        <p:txBody>
          <a:bodyPr/>
          <a:lstStyle/>
          <a:p>
            <a:r>
              <a:rPr lang="en-IE" dirty="0"/>
              <a:t>Expert Systems</a:t>
            </a:r>
          </a:p>
        </p:txBody>
      </p:sp>
      <p:sp>
        <p:nvSpPr>
          <p:cNvPr id="3" name="Content Placeholder 2">
            <a:extLst>
              <a:ext uri="{FF2B5EF4-FFF2-40B4-BE49-F238E27FC236}">
                <a16:creationId xmlns:a16="http://schemas.microsoft.com/office/drawing/2014/main" id="{82E4AADC-FD9F-F76A-4132-DFBE1ECBCFC2}"/>
              </a:ext>
            </a:extLst>
          </p:cNvPr>
          <p:cNvSpPr>
            <a:spLocks noGrp="1"/>
          </p:cNvSpPr>
          <p:nvPr>
            <p:ph idx="1"/>
          </p:nvPr>
        </p:nvSpPr>
        <p:spPr>
          <a:xfrm>
            <a:off x="838200" y="1825625"/>
            <a:ext cx="6792686" cy="4667250"/>
          </a:xfrm>
        </p:spPr>
        <p:txBody>
          <a:bodyPr>
            <a:normAutofit lnSpcReduction="10000"/>
          </a:bodyPr>
          <a:lstStyle/>
          <a:p>
            <a:r>
              <a:rPr lang="en-US" b="1" dirty="0"/>
              <a:t>Name</a:t>
            </a:r>
            <a:r>
              <a:rPr lang="en-US" dirty="0"/>
              <a:t>: </a:t>
            </a:r>
            <a:r>
              <a:rPr lang="en-US" dirty="0" err="1"/>
              <a:t>Dendral</a:t>
            </a:r>
            <a:endParaRPr lang="en-US" dirty="0"/>
          </a:p>
          <a:p>
            <a:r>
              <a:rPr lang="en-US" b="1" dirty="0"/>
              <a:t>Era:</a:t>
            </a:r>
            <a:r>
              <a:rPr lang="en-US" dirty="0"/>
              <a:t> 1960s</a:t>
            </a:r>
          </a:p>
          <a:p>
            <a:r>
              <a:rPr lang="en-US" b="1" dirty="0"/>
              <a:t>Field</a:t>
            </a:r>
            <a:r>
              <a:rPr lang="en-US" dirty="0"/>
              <a:t>: Chemistry</a:t>
            </a:r>
          </a:p>
          <a:p>
            <a:r>
              <a:rPr lang="en-US" b="1" dirty="0"/>
              <a:t>Purpose</a:t>
            </a:r>
            <a:r>
              <a:rPr lang="en-US" dirty="0"/>
              <a:t>: Developed at Stanford, DENDRAL was used for identifying the structure of chemical compounds based on mass spectrometry data. It is considered one of the first successful expert systems and laid the groundwork for artificial intelligence in scientific research.</a:t>
            </a:r>
          </a:p>
        </p:txBody>
      </p:sp>
      <p:pic>
        <p:nvPicPr>
          <p:cNvPr id="1026" name="Picture 2">
            <a:extLst>
              <a:ext uri="{FF2B5EF4-FFF2-40B4-BE49-F238E27FC236}">
                <a16:creationId xmlns:a16="http://schemas.microsoft.com/office/drawing/2014/main" id="{9BB299D4-FE59-55FD-D7C1-D5D171994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0886" y="2882900"/>
            <a:ext cx="3810000" cy="25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235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08338-C733-73EA-9F13-64BCED025DA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428E453-2E89-E723-3C31-E9163AC4776D}"/>
              </a:ext>
            </a:extLst>
          </p:cNvPr>
          <p:cNvPicPr>
            <a:picLocks noChangeAspect="1"/>
          </p:cNvPicPr>
          <p:nvPr/>
        </p:nvPicPr>
        <p:blipFill>
          <a:blip r:embed="rId2"/>
          <a:stretch>
            <a:fillRect/>
          </a:stretch>
        </p:blipFill>
        <p:spPr>
          <a:xfrm>
            <a:off x="7556258" y="2876622"/>
            <a:ext cx="4301125" cy="2552700"/>
          </a:xfrm>
          <a:prstGeom prst="rect">
            <a:avLst/>
          </a:prstGeom>
        </p:spPr>
      </p:pic>
      <p:pic>
        <p:nvPicPr>
          <p:cNvPr id="7" name="Picture 4" descr="Brio-HYD-Cloud-Banner » Brio Technologies Private Limited">
            <a:extLst>
              <a:ext uri="{FF2B5EF4-FFF2-40B4-BE49-F238E27FC236}">
                <a16:creationId xmlns:a16="http://schemas.microsoft.com/office/drawing/2014/main" id="{622D0DFD-73A0-6B38-6047-E1AF13D99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BC6B611-BE40-5E19-1ABC-7CEE00A00AB8}"/>
              </a:ext>
            </a:extLst>
          </p:cNvPr>
          <p:cNvSpPr>
            <a:spLocks noGrp="1"/>
          </p:cNvSpPr>
          <p:nvPr>
            <p:ph type="title"/>
          </p:nvPr>
        </p:nvSpPr>
        <p:spPr/>
        <p:txBody>
          <a:bodyPr/>
          <a:lstStyle/>
          <a:p>
            <a:r>
              <a:rPr lang="en-IE" dirty="0"/>
              <a:t>Expert Systems</a:t>
            </a:r>
          </a:p>
        </p:txBody>
      </p:sp>
      <p:sp>
        <p:nvSpPr>
          <p:cNvPr id="3" name="Content Placeholder 2">
            <a:extLst>
              <a:ext uri="{FF2B5EF4-FFF2-40B4-BE49-F238E27FC236}">
                <a16:creationId xmlns:a16="http://schemas.microsoft.com/office/drawing/2014/main" id="{EB74B863-BACE-B7AE-006F-55DFD2666E31}"/>
              </a:ext>
            </a:extLst>
          </p:cNvPr>
          <p:cNvSpPr>
            <a:spLocks noGrp="1"/>
          </p:cNvSpPr>
          <p:nvPr>
            <p:ph idx="1"/>
          </p:nvPr>
        </p:nvSpPr>
        <p:spPr>
          <a:xfrm>
            <a:off x="838200" y="1825625"/>
            <a:ext cx="6792686" cy="4667250"/>
          </a:xfrm>
        </p:spPr>
        <p:txBody>
          <a:bodyPr>
            <a:normAutofit/>
          </a:bodyPr>
          <a:lstStyle/>
          <a:p>
            <a:r>
              <a:rPr lang="en-US" b="1" dirty="0"/>
              <a:t>Name</a:t>
            </a:r>
            <a:r>
              <a:rPr lang="en-US" dirty="0"/>
              <a:t>: MYCIN</a:t>
            </a:r>
          </a:p>
          <a:p>
            <a:r>
              <a:rPr lang="en-US" b="1" dirty="0"/>
              <a:t>Era:</a:t>
            </a:r>
            <a:r>
              <a:rPr lang="en-US" dirty="0"/>
              <a:t> 1970s</a:t>
            </a:r>
          </a:p>
          <a:p>
            <a:r>
              <a:rPr lang="en-US" b="1" dirty="0"/>
              <a:t>Field</a:t>
            </a:r>
            <a:r>
              <a:rPr lang="en-US" dirty="0"/>
              <a:t>: Medicine</a:t>
            </a:r>
          </a:p>
          <a:p>
            <a:r>
              <a:rPr lang="en-US" b="1" dirty="0"/>
              <a:t>Purpose</a:t>
            </a:r>
            <a:r>
              <a:rPr lang="en-US" dirty="0"/>
              <a:t>: Developed at Stanford University, MYCIN was designed to diagnose bacterial infections and recommend antibiotics. It was one of the first systems to demonstrate that expert systems could outperform human specialists in certain areas.</a:t>
            </a:r>
          </a:p>
        </p:txBody>
      </p:sp>
    </p:spTree>
    <p:extLst>
      <p:ext uri="{BB962C8B-B14F-4D97-AF65-F5344CB8AC3E}">
        <p14:creationId xmlns:p14="http://schemas.microsoft.com/office/powerpoint/2010/main" val="5522044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25BE9-0CE8-3C64-08B6-04E051234034}"/>
            </a:ext>
          </a:extLst>
        </p:cNvPr>
        <p:cNvGrpSpPr/>
        <p:nvPr/>
      </p:nvGrpSpPr>
      <p:grpSpPr>
        <a:xfrm>
          <a:off x="0" y="0"/>
          <a:ext cx="0" cy="0"/>
          <a:chOff x="0" y="0"/>
          <a:chExt cx="0" cy="0"/>
        </a:xfrm>
      </p:grpSpPr>
      <p:pic>
        <p:nvPicPr>
          <p:cNvPr id="7170" name="Picture 2" descr="circuit-simulator · GitHub Topics · GitHub">
            <a:extLst>
              <a:ext uri="{FF2B5EF4-FFF2-40B4-BE49-F238E27FC236}">
                <a16:creationId xmlns:a16="http://schemas.microsoft.com/office/drawing/2014/main" id="{E207CAC2-2783-F5CB-C3D0-B52D5C8C8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4315" y="1992085"/>
            <a:ext cx="4441372" cy="22206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rio-HYD-Cloud-Banner » Brio Technologies Private Limited">
            <a:extLst>
              <a:ext uri="{FF2B5EF4-FFF2-40B4-BE49-F238E27FC236}">
                <a16:creationId xmlns:a16="http://schemas.microsoft.com/office/drawing/2014/main" id="{568D0FD1-33E7-12A8-D2EC-EA49EAF0E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5A86AE8-1B7A-F274-98B7-16A413C623F2}"/>
              </a:ext>
            </a:extLst>
          </p:cNvPr>
          <p:cNvSpPr>
            <a:spLocks noGrp="1"/>
          </p:cNvSpPr>
          <p:nvPr>
            <p:ph type="title"/>
          </p:nvPr>
        </p:nvSpPr>
        <p:spPr/>
        <p:txBody>
          <a:bodyPr/>
          <a:lstStyle/>
          <a:p>
            <a:r>
              <a:rPr lang="en-IE" dirty="0"/>
              <a:t>Expert Systems</a:t>
            </a:r>
          </a:p>
        </p:txBody>
      </p:sp>
      <p:sp>
        <p:nvSpPr>
          <p:cNvPr id="3" name="Content Placeholder 2">
            <a:extLst>
              <a:ext uri="{FF2B5EF4-FFF2-40B4-BE49-F238E27FC236}">
                <a16:creationId xmlns:a16="http://schemas.microsoft.com/office/drawing/2014/main" id="{804E7B00-D0CF-516E-7F61-289F4E67E202}"/>
              </a:ext>
            </a:extLst>
          </p:cNvPr>
          <p:cNvSpPr>
            <a:spLocks noGrp="1"/>
          </p:cNvSpPr>
          <p:nvPr>
            <p:ph idx="1"/>
          </p:nvPr>
        </p:nvSpPr>
        <p:spPr>
          <a:xfrm>
            <a:off x="838200" y="1825625"/>
            <a:ext cx="6792686" cy="4667250"/>
          </a:xfrm>
        </p:spPr>
        <p:txBody>
          <a:bodyPr>
            <a:normAutofit lnSpcReduction="10000"/>
          </a:bodyPr>
          <a:lstStyle/>
          <a:p>
            <a:r>
              <a:rPr lang="en-US" b="1" dirty="0"/>
              <a:t>Name</a:t>
            </a:r>
            <a:r>
              <a:rPr lang="en-US" dirty="0"/>
              <a:t>: Sophie</a:t>
            </a:r>
          </a:p>
          <a:p>
            <a:r>
              <a:rPr lang="en-US" b="1" dirty="0"/>
              <a:t>Era:</a:t>
            </a:r>
            <a:r>
              <a:rPr lang="en-US" dirty="0"/>
              <a:t> 1970s</a:t>
            </a:r>
          </a:p>
          <a:p>
            <a:r>
              <a:rPr lang="en-US" b="1" dirty="0"/>
              <a:t>Field</a:t>
            </a:r>
            <a:r>
              <a:rPr lang="en-US" dirty="0"/>
              <a:t>: Physics Education</a:t>
            </a:r>
          </a:p>
          <a:p>
            <a:r>
              <a:rPr lang="en-US" b="1" dirty="0"/>
              <a:t>Purpose</a:t>
            </a:r>
            <a:r>
              <a:rPr lang="en-US" dirty="0"/>
              <a:t>: SOPHIE was created to assist students in learning electrical circuit theory. It uses simulation to mimic a tutoring system where students can work through physics problems with guidance and explanations, helping develop understanding through hands-on problem-solving.</a:t>
            </a:r>
          </a:p>
        </p:txBody>
      </p:sp>
    </p:spTree>
    <p:extLst>
      <p:ext uri="{BB962C8B-B14F-4D97-AF65-F5344CB8AC3E}">
        <p14:creationId xmlns:p14="http://schemas.microsoft.com/office/powerpoint/2010/main" val="3519650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F9F76-F87B-3EE6-591F-27C21DB88FBA}"/>
            </a:ext>
          </a:extLst>
        </p:cNvPr>
        <p:cNvGrpSpPr/>
        <p:nvPr/>
      </p:nvGrpSpPr>
      <p:grpSpPr>
        <a:xfrm>
          <a:off x="0" y="0"/>
          <a:ext cx="0" cy="0"/>
          <a:chOff x="0" y="0"/>
          <a:chExt cx="0" cy="0"/>
        </a:xfrm>
      </p:grpSpPr>
      <p:pic>
        <p:nvPicPr>
          <p:cNvPr id="2052" name="Picture 4" descr="AI Through the Ages: Technological ...">
            <a:extLst>
              <a:ext uri="{FF2B5EF4-FFF2-40B4-BE49-F238E27FC236}">
                <a16:creationId xmlns:a16="http://schemas.microsoft.com/office/drawing/2014/main" id="{74D9C8EF-3B4E-1434-1941-D27DE73FE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5084" y="2416175"/>
            <a:ext cx="4151699" cy="2762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rio-HYD-Cloud-Banner » Brio Technologies Private Limited">
            <a:extLst>
              <a:ext uri="{FF2B5EF4-FFF2-40B4-BE49-F238E27FC236}">
                <a16:creationId xmlns:a16="http://schemas.microsoft.com/office/drawing/2014/main" id="{AD6D42DD-1532-CEDE-7504-9010A298B6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A5D0473-D3AE-AF9E-8079-233590A94B0C}"/>
              </a:ext>
            </a:extLst>
          </p:cNvPr>
          <p:cNvSpPr>
            <a:spLocks noGrp="1"/>
          </p:cNvSpPr>
          <p:nvPr>
            <p:ph type="title"/>
          </p:nvPr>
        </p:nvSpPr>
        <p:spPr/>
        <p:txBody>
          <a:bodyPr/>
          <a:lstStyle/>
          <a:p>
            <a:r>
              <a:rPr lang="en-IE" dirty="0"/>
              <a:t>Expert Systems</a:t>
            </a:r>
          </a:p>
        </p:txBody>
      </p:sp>
      <p:sp>
        <p:nvSpPr>
          <p:cNvPr id="3" name="Content Placeholder 2">
            <a:extLst>
              <a:ext uri="{FF2B5EF4-FFF2-40B4-BE49-F238E27FC236}">
                <a16:creationId xmlns:a16="http://schemas.microsoft.com/office/drawing/2014/main" id="{9449C3E9-B66F-67C6-D052-5435D7C3485A}"/>
              </a:ext>
            </a:extLst>
          </p:cNvPr>
          <p:cNvSpPr>
            <a:spLocks noGrp="1"/>
          </p:cNvSpPr>
          <p:nvPr>
            <p:ph idx="1"/>
          </p:nvPr>
        </p:nvSpPr>
        <p:spPr>
          <a:xfrm>
            <a:off x="838200" y="1825625"/>
            <a:ext cx="6792686" cy="4667250"/>
          </a:xfrm>
        </p:spPr>
        <p:txBody>
          <a:bodyPr>
            <a:normAutofit lnSpcReduction="10000"/>
          </a:bodyPr>
          <a:lstStyle/>
          <a:p>
            <a:r>
              <a:rPr lang="en-US" b="1" dirty="0"/>
              <a:t>Name</a:t>
            </a:r>
            <a:r>
              <a:rPr lang="en-US" dirty="0"/>
              <a:t>: R1/XCON</a:t>
            </a:r>
          </a:p>
          <a:p>
            <a:r>
              <a:rPr lang="en-US" b="1" dirty="0"/>
              <a:t>Era:</a:t>
            </a:r>
            <a:r>
              <a:rPr lang="en-US" dirty="0"/>
              <a:t> 1980s</a:t>
            </a:r>
          </a:p>
          <a:p>
            <a:r>
              <a:rPr lang="en-US" b="1" dirty="0"/>
              <a:t>Field</a:t>
            </a:r>
            <a:r>
              <a:rPr lang="en-US" dirty="0"/>
              <a:t>: Computers</a:t>
            </a:r>
          </a:p>
          <a:p>
            <a:r>
              <a:rPr lang="en-US" b="1" dirty="0"/>
              <a:t>Purpose</a:t>
            </a:r>
            <a:r>
              <a:rPr lang="en-US" dirty="0"/>
              <a:t>: Created by Digital Equipment Corporation (DEC), R1, also known as XCON, helped configure orders for new computer systems by suggesting component layouts based on customer specifications. This expert system saved DEC millions of dollars and demonstrated the commercial viability of expert systems.</a:t>
            </a:r>
          </a:p>
        </p:txBody>
      </p:sp>
    </p:spTree>
    <p:extLst>
      <p:ext uri="{BB962C8B-B14F-4D97-AF65-F5344CB8AC3E}">
        <p14:creationId xmlns:p14="http://schemas.microsoft.com/office/powerpoint/2010/main" val="39093254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0C27A-1A43-33A3-818A-DBC86644FB2D}"/>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E3304521-A34F-3FD2-B08B-57D40F0168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75A0628-B8CE-5F1B-A247-523E20DC766C}"/>
              </a:ext>
            </a:extLst>
          </p:cNvPr>
          <p:cNvSpPr>
            <a:spLocks noGrp="1"/>
          </p:cNvSpPr>
          <p:nvPr>
            <p:ph type="title"/>
          </p:nvPr>
        </p:nvSpPr>
        <p:spPr/>
        <p:txBody>
          <a:bodyPr/>
          <a:lstStyle/>
          <a:p>
            <a:r>
              <a:rPr lang="en-IE" dirty="0"/>
              <a:t>Expert Systems</a:t>
            </a:r>
          </a:p>
        </p:txBody>
      </p:sp>
      <p:sp>
        <p:nvSpPr>
          <p:cNvPr id="3" name="Content Placeholder 2">
            <a:extLst>
              <a:ext uri="{FF2B5EF4-FFF2-40B4-BE49-F238E27FC236}">
                <a16:creationId xmlns:a16="http://schemas.microsoft.com/office/drawing/2014/main" id="{E0C75D9F-D5FE-5486-38CB-0CE0129469AF}"/>
              </a:ext>
            </a:extLst>
          </p:cNvPr>
          <p:cNvSpPr>
            <a:spLocks noGrp="1"/>
          </p:cNvSpPr>
          <p:nvPr>
            <p:ph idx="1"/>
          </p:nvPr>
        </p:nvSpPr>
        <p:spPr>
          <a:xfrm>
            <a:off x="838200" y="1825625"/>
            <a:ext cx="6792686" cy="4667250"/>
          </a:xfrm>
        </p:spPr>
        <p:txBody>
          <a:bodyPr>
            <a:normAutofit lnSpcReduction="10000"/>
          </a:bodyPr>
          <a:lstStyle/>
          <a:p>
            <a:r>
              <a:rPr lang="en-US" b="1" dirty="0"/>
              <a:t>Name</a:t>
            </a:r>
            <a:r>
              <a:rPr lang="en-US" dirty="0"/>
              <a:t>: Aqua</a:t>
            </a:r>
          </a:p>
          <a:p>
            <a:r>
              <a:rPr lang="en-US" b="1" dirty="0"/>
              <a:t>Era:</a:t>
            </a:r>
            <a:r>
              <a:rPr lang="en-US" dirty="0"/>
              <a:t> 1980s</a:t>
            </a:r>
          </a:p>
          <a:p>
            <a:r>
              <a:rPr lang="en-US" b="1" dirty="0"/>
              <a:t>Field</a:t>
            </a:r>
            <a:r>
              <a:rPr lang="en-US" dirty="0"/>
              <a:t>: Water Quality Management</a:t>
            </a:r>
          </a:p>
          <a:p>
            <a:r>
              <a:rPr lang="en-US" b="1" dirty="0"/>
              <a:t>Purpose</a:t>
            </a:r>
            <a:r>
              <a:rPr lang="en-US" dirty="0"/>
              <a:t>: AQUA assists in monitoring and managing water quality in reservoirs and rivers by analyzing data on chemical levels, temperature, and other environmental factors. It provides recommendations on actions to maintain safe water standards, such as treatment adjustments, to support ecological and human health.</a:t>
            </a:r>
          </a:p>
        </p:txBody>
      </p:sp>
      <p:pic>
        <p:nvPicPr>
          <p:cNvPr id="6146" name="Picture 2" descr="Aquadata - ESdat">
            <a:extLst>
              <a:ext uri="{FF2B5EF4-FFF2-40B4-BE49-F238E27FC236}">
                <a16:creationId xmlns:a16="http://schemas.microsoft.com/office/drawing/2014/main" id="{9E9F68DA-6D27-2F26-79A8-5616DFCFA2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0610" y="2717723"/>
            <a:ext cx="3724356" cy="2372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345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3E4AB-8514-67AC-A830-85B5076A0F87}"/>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7940CEA4-0DCA-FDDC-244C-6285B7D791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F8B77CE-AE74-DF02-883A-E38471CA2CD9}"/>
              </a:ext>
            </a:extLst>
          </p:cNvPr>
          <p:cNvSpPr>
            <a:spLocks noGrp="1"/>
          </p:cNvSpPr>
          <p:nvPr>
            <p:ph type="title"/>
          </p:nvPr>
        </p:nvSpPr>
        <p:spPr/>
        <p:txBody>
          <a:bodyPr/>
          <a:lstStyle/>
          <a:p>
            <a:r>
              <a:rPr lang="en-IE" dirty="0"/>
              <a:t>Expert Systems</a:t>
            </a:r>
          </a:p>
        </p:txBody>
      </p:sp>
      <p:sp>
        <p:nvSpPr>
          <p:cNvPr id="3" name="Content Placeholder 2">
            <a:extLst>
              <a:ext uri="{FF2B5EF4-FFF2-40B4-BE49-F238E27FC236}">
                <a16:creationId xmlns:a16="http://schemas.microsoft.com/office/drawing/2014/main" id="{296B3632-7D20-2A4F-0FB8-4DC898CC2C90}"/>
              </a:ext>
            </a:extLst>
          </p:cNvPr>
          <p:cNvSpPr>
            <a:spLocks noGrp="1"/>
          </p:cNvSpPr>
          <p:nvPr>
            <p:ph idx="1"/>
          </p:nvPr>
        </p:nvSpPr>
        <p:spPr>
          <a:xfrm>
            <a:off x="838200" y="1825625"/>
            <a:ext cx="6792686" cy="4667250"/>
          </a:xfrm>
        </p:spPr>
        <p:txBody>
          <a:bodyPr>
            <a:normAutofit lnSpcReduction="10000"/>
          </a:bodyPr>
          <a:lstStyle/>
          <a:p>
            <a:r>
              <a:rPr lang="en-US" b="1" dirty="0"/>
              <a:t>Name</a:t>
            </a:r>
            <a:r>
              <a:rPr lang="en-US" dirty="0"/>
              <a:t>: Cyc</a:t>
            </a:r>
          </a:p>
          <a:p>
            <a:r>
              <a:rPr lang="en-US" b="1" dirty="0"/>
              <a:t>Era:</a:t>
            </a:r>
            <a:r>
              <a:rPr lang="en-US" dirty="0"/>
              <a:t> 1980s</a:t>
            </a:r>
          </a:p>
          <a:p>
            <a:r>
              <a:rPr lang="en-US" b="1" dirty="0"/>
              <a:t>Field</a:t>
            </a:r>
            <a:r>
              <a:rPr lang="en-US" dirty="0"/>
              <a:t>: General Knowledge Reasoning</a:t>
            </a:r>
          </a:p>
          <a:p>
            <a:r>
              <a:rPr lang="en-US" b="1" dirty="0"/>
              <a:t>Purpose</a:t>
            </a:r>
            <a:r>
              <a:rPr lang="en-US" dirty="0"/>
              <a:t>: CYC is an ambitious expert system that aims to capture general human knowledge in a structured, machine-readable format. Developed by </a:t>
            </a:r>
            <a:r>
              <a:rPr lang="en-US" dirty="0" err="1"/>
              <a:t>Cycorp</a:t>
            </a:r>
            <a:r>
              <a:rPr lang="en-US" dirty="0"/>
              <a:t>, it can reason across a vast array of topics and aims to support AI applications by providing common-sense reasoning capabilities.</a:t>
            </a:r>
          </a:p>
        </p:txBody>
      </p:sp>
      <p:pic>
        <p:nvPicPr>
          <p:cNvPr id="3076" name="Picture 4" descr="Remembering Doug Lenat (1950–2023) and His Quest to Capture the World with  Logic—Stephen Wolfram Writings">
            <a:extLst>
              <a:ext uri="{FF2B5EF4-FFF2-40B4-BE49-F238E27FC236}">
                <a16:creationId xmlns:a16="http://schemas.microsoft.com/office/drawing/2014/main" id="{82568D0E-6486-8B3E-EA6A-EA17AA08F7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850" y="2385619"/>
            <a:ext cx="3580946" cy="3307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499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B8996-0FDF-A750-7D6E-9B1F766BF777}"/>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CA226AB5-0B2A-B888-3AF0-C58519446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435878C-C5AC-401A-5FCB-F39A8E1A6181}"/>
              </a:ext>
            </a:extLst>
          </p:cNvPr>
          <p:cNvSpPr>
            <a:spLocks noGrp="1"/>
          </p:cNvSpPr>
          <p:nvPr>
            <p:ph type="title"/>
          </p:nvPr>
        </p:nvSpPr>
        <p:spPr/>
        <p:txBody>
          <a:bodyPr/>
          <a:lstStyle/>
          <a:p>
            <a:r>
              <a:rPr lang="en-IE" dirty="0"/>
              <a:t>Expert Systems</a:t>
            </a:r>
          </a:p>
        </p:txBody>
      </p:sp>
      <p:sp>
        <p:nvSpPr>
          <p:cNvPr id="3" name="Content Placeholder 2">
            <a:extLst>
              <a:ext uri="{FF2B5EF4-FFF2-40B4-BE49-F238E27FC236}">
                <a16:creationId xmlns:a16="http://schemas.microsoft.com/office/drawing/2014/main" id="{C997C537-C091-43DD-9E7D-C3C7A44FED91}"/>
              </a:ext>
            </a:extLst>
          </p:cNvPr>
          <p:cNvSpPr>
            <a:spLocks noGrp="1"/>
          </p:cNvSpPr>
          <p:nvPr>
            <p:ph idx="1"/>
          </p:nvPr>
        </p:nvSpPr>
        <p:spPr>
          <a:xfrm>
            <a:off x="838200" y="1825625"/>
            <a:ext cx="6792686" cy="4667250"/>
          </a:xfrm>
        </p:spPr>
        <p:txBody>
          <a:bodyPr>
            <a:normAutofit lnSpcReduction="10000"/>
          </a:bodyPr>
          <a:lstStyle/>
          <a:p>
            <a:r>
              <a:rPr lang="en-US" b="1" dirty="0"/>
              <a:t>Name</a:t>
            </a:r>
            <a:r>
              <a:rPr lang="en-US" dirty="0"/>
              <a:t>: APES</a:t>
            </a:r>
          </a:p>
          <a:p>
            <a:r>
              <a:rPr lang="en-US" b="1" dirty="0"/>
              <a:t>Era:</a:t>
            </a:r>
            <a:r>
              <a:rPr lang="en-US" dirty="0"/>
              <a:t> 1980s</a:t>
            </a:r>
          </a:p>
          <a:p>
            <a:r>
              <a:rPr lang="en-US" b="1" dirty="0"/>
              <a:t>Field</a:t>
            </a:r>
            <a:r>
              <a:rPr lang="en-US" dirty="0"/>
              <a:t>: Legal</a:t>
            </a:r>
          </a:p>
          <a:p>
            <a:r>
              <a:rPr lang="en-US" b="1" dirty="0"/>
              <a:t>Purpose</a:t>
            </a:r>
            <a:r>
              <a:rPr lang="en-US" dirty="0"/>
              <a:t>: APES is designed to assist legal professionals by automating various tasks, such as legal research, case analysis, and document drafting. A now oft-cited research paper entitled “The British Nationality Act as a Logic Program” was published in 1986 and subsequently became a hallmark for subsequent work in AI and the law.</a:t>
            </a:r>
          </a:p>
        </p:txBody>
      </p:sp>
      <p:pic>
        <p:nvPicPr>
          <p:cNvPr id="5" name="Picture 4">
            <a:extLst>
              <a:ext uri="{FF2B5EF4-FFF2-40B4-BE49-F238E27FC236}">
                <a16:creationId xmlns:a16="http://schemas.microsoft.com/office/drawing/2014/main" id="{F94ADF54-53CC-AA08-46AE-098583FDD3A4}"/>
              </a:ext>
            </a:extLst>
          </p:cNvPr>
          <p:cNvPicPr>
            <a:picLocks noChangeAspect="1"/>
          </p:cNvPicPr>
          <p:nvPr/>
        </p:nvPicPr>
        <p:blipFill>
          <a:blip r:embed="rId3"/>
          <a:stretch>
            <a:fillRect/>
          </a:stretch>
        </p:blipFill>
        <p:spPr>
          <a:xfrm>
            <a:off x="7668906" y="2660140"/>
            <a:ext cx="4030494" cy="2826261"/>
          </a:xfrm>
          <a:prstGeom prst="rect">
            <a:avLst/>
          </a:prstGeom>
        </p:spPr>
      </p:pic>
    </p:spTree>
    <p:extLst>
      <p:ext uri="{BB962C8B-B14F-4D97-AF65-F5344CB8AC3E}">
        <p14:creationId xmlns:p14="http://schemas.microsoft.com/office/powerpoint/2010/main" val="11610930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30BABF2-89BD-42D4-9591-20755445A904}">
  <we:reference id="wa200006038" version="1.0.0.3" store="en-US" storeType="OMEX"/>
  <we:alternateReferences>
    <we:reference id="wa200006038" version="1.0.0.3" store="en-US" storeType="OMEX"/>
  </we:alternateReferences>
  <we:properties>
    <we:property name="pptx_export_from_biorender" value="false"/>
  </we:properties>
  <we:bindings/>
  <we:snapshot xmlns:r="http://schemas.openxmlformats.org/officeDocument/2006/relationships"/>
  <we:extLst>
    <a:ext xmlns:a="http://schemas.openxmlformats.org/drawingml/2006/main" uri="{0858819E-0033-43BF-8937-05EC82904868}">
      <we:backgroundApp state="1" runtimeId="Taskpane.Url"/>
    </a:ext>
  </we:extLst>
</we:webextension>
</file>

<file path=docProps/app.xml><?xml version="1.0" encoding="utf-8"?>
<Properties xmlns="http://schemas.openxmlformats.org/officeDocument/2006/extended-properties" xmlns:vt="http://schemas.openxmlformats.org/officeDocument/2006/docPropsVTypes">
  <Template/>
  <TotalTime>3386</TotalTime>
  <Words>3806</Words>
  <Application>Microsoft Office PowerPoint</Application>
  <PresentationFormat>Widescreen</PresentationFormat>
  <Paragraphs>694</Paragraphs>
  <Slides>100</Slides>
  <Notes>14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100</vt:i4>
      </vt:variant>
    </vt:vector>
  </HeadingPairs>
  <TitlesOfParts>
    <vt:vector size="107" baseType="lpstr">
      <vt:lpstr>Algerian</vt:lpstr>
      <vt:lpstr>Aptos</vt:lpstr>
      <vt:lpstr>Aptos Display</vt:lpstr>
      <vt:lpstr>Arial</vt:lpstr>
      <vt:lpstr>Courier New</vt:lpstr>
      <vt:lpstr>Times New Roman</vt:lpstr>
      <vt:lpstr>Office Theme</vt:lpstr>
      <vt:lpstr>Expert Systems: In Detail</vt:lpstr>
      <vt:lpstr>Contents</vt:lpstr>
      <vt:lpstr>What is an Expert System?</vt:lpstr>
      <vt:lpstr>Expert Systems</vt:lpstr>
      <vt:lpstr>Expert Systems</vt:lpstr>
      <vt:lpstr>Expert Systems</vt:lpstr>
      <vt:lpstr>Expert Systems</vt:lpstr>
      <vt:lpstr>Expert Systems</vt:lpstr>
      <vt:lpstr>Expert Systems</vt:lpstr>
      <vt:lpstr>Expert Systems</vt:lpstr>
      <vt:lpstr>Expert Systems</vt:lpstr>
      <vt:lpstr>Expert Systems</vt:lpstr>
      <vt:lpstr>Expert Systems</vt:lpstr>
      <vt:lpstr>Expert Systems</vt:lpstr>
      <vt:lpstr>Expert Systems</vt:lpstr>
      <vt:lpstr>Expert Systems</vt:lpstr>
      <vt:lpstr>How do Expert Systems reason?</vt:lpstr>
      <vt:lpstr>Expert Systems</vt:lpstr>
      <vt:lpstr>Expert Systems</vt:lpstr>
      <vt:lpstr>Expert Systems</vt:lpstr>
      <vt:lpstr>Expert Systems</vt:lpstr>
      <vt:lpstr>Expert Systems: Forward Chaining</vt:lpstr>
      <vt:lpstr>Expert Systems: Forward Chaining</vt:lpstr>
      <vt:lpstr>Expert Systems: Forward Chaining</vt:lpstr>
      <vt:lpstr>Expert Systems: Forward Chaining</vt:lpstr>
      <vt:lpstr>Expert Systems: Forward Chaining</vt:lpstr>
      <vt:lpstr>Expert Systems: Backward Chaining</vt:lpstr>
      <vt:lpstr>Expert Systems: Backward Chaining</vt:lpstr>
      <vt:lpstr>Expert Systems: Backward Chaining</vt:lpstr>
      <vt:lpstr>Expert Systems: Backward Chaining</vt:lpstr>
      <vt:lpstr>Expert Systems: Backward Chaining</vt:lpstr>
      <vt:lpstr>Expert Systems: Backward Chaining</vt:lpstr>
      <vt:lpstr>Expert Systems: Backward Chaining</vt:lpstr>
      <vt:lpstr>Expert Systems: Conflict Resolution</vt:lpstr>
      <vt:lpstr>Expert Systems: Conflict Resolution</vt:lpstr>
      <vt:lpstr>Expert Systems: Conflict Resolution</vt:lpstr>
      <vt:lpstr>Expert Systems: Conflict Resolution</vt:lpstr>
      <vt:lpstr>Expert Systems: Conflict Resolution</vt:lpstr>
      <vt:lpstr>Expert Systems: Conflict Resolution</vt:lpstr>
      <vt:lpstr>Algorithms</vt:lpstr>
      <vt:lpstr>Expert Systems</vt:lpstr>
      <vt:lpstr>Expert Systems</vt:lpstr>
      <vt:lpstr>Expert Systems</vt:lpstr>
      <vt:lpstr>Expert Systems</vt:lpstr>
      <vt:lpstr>Expert Systems</vt:lpstr>
      <vt:lpstr>Expert Systems</vt:lpstr>
      <vt:lpstr>Expert Systems</vt:lpstr>
      <vt:lpstr>Expert Systems</vt:lpstr>
      <vt:lpstr>Expert Systems</vt:lpstr>
      <vt:lpstr>Expert Systems</vt:lpstr>
      <vt:lpstr>PowerPoint Presentation</vt:lpstr>
      <vt:lpstr>Expert Systems</vt:lpstr>
      <vt:lpstr>Expert Systems</vt:lpstr>
      <vt:lpstr>Expert Systems</vt:lpstr>
      <vt:lpstr>Expert Systems</vt:lpstr>
      <vt:lpstr>Expert Systems</vt:lpstr>
      <vt:lpstr>Expert Systems</vt:lpstr>
      <vt:lpstr>Expert Systems</vt:lpstr>
      <vt:lpstr>Expert Systems</vt:lpstr>
      <vt:lpstr>Expert Systems</vt:lpstr>
      <vt:lpstr>PowerPoint Presentation</vt:lpstr>
      <vt:lpstr>Expert Systems</vt:lpstr>
      <vt:lpstr>PowerPoint Presentation</vt:lpstr>
      <vt:lpstr>Expert Systems</vt:lpstr>
      <vt:lpstr>Expert Systems</vt:lpstr>
      <vt:lpstr>Expert Systems</vt:lpstr>
      <vt:lpstr>Expert Systems: House, S01E01</vt:lpstr>
      <vt:lpstr>Expert Systems: House, S01E01</vt:lpstr>
      <vt:lpstr>PowerPoint Presentation</vt:lpstr>
      <vt:lpstr>Expert Systems: House, S01E01</vt:lpstr>
      <vt:lpstr>Expert Systems: House, S01E01</vt:lpstr>
      <vt:lpstr>Expert Systems: House, S01E01</vt:lpstr>
      <vt:lpstr>Expert Systems: House, S01E01</vt:lpstr>
      <vt:lpstr>Expert Systems: House, S01E01</vt:lpstr>
      <vt:lpstr>Expert Systems: House, S01E01</vt:lpstr>
      <vt:lpstr>Expert Systems: House, S01E01</vt:lpstr>
      <vt:lpstr>Expert Systems: House, S01E01</vt:lpstr>
      <vt:lpstr>Expert Systems: House, S01E01</vt:lpstr>
      <vt:lpstr>Expert Systems: House, S01E01</vt:lpstr>
      <vt:lpstr>Expert Systems: House, S01E01</vt:lpstr>
      <vt:lpstr>Expert Systems: House, S01E01</vt:lpstr>
      <vt:lpstr>Expert Systems: House, S01E01</vt:lpstr>
      <vt:lpstr>Expert Systems: House, S01E01</vt:lpstr>
      <vt:lpstr>Expert Systems: House, S01E01</vt:lpstr>
      <vt:lpstr>Expert Systems: House, S01E01</vt:lpstr>
      <vt:lpstr>Expert Systems: House, S01E01</vt:lpstr>
      <vt:lpstr>Expert Systems: House, S01E01</vt:lpstr>
      <vt:lpstr>Expert Systems: House, S01E01</vt:lpstr>
      <vt:lpstr>Expert Systems</vt:lpstr>
      <vt:lpstr>Timeline of Expert Systems</vt:lpstr>
      <vt:lpstr>Some Famous Expert System Researchers</vt:lpstr>
      <vt:lpstr>Some Famous Expert Systems</vt:lpstr>
      <vt:lpstr>Expert Systems</vt:lpstr>
      <vt:lpstr>Expert Systems</vt:lpstr>
      <vt:lpstr>Expert Systems</vt:lpstr>
      <vt:lpstr>Expert Systems</vt:lpstr>
      <vt:lpstr>Expert Systems</vt:lpstr>
      <vt:lpstr>Expert Systems</vt:lpstr>
      <vt:lpstr>Expert Systems</vt:lpstr>
      <vt:lpstr>Expert Systems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TU850 Sustainable Data Science and Artificial Intelligence</dc:title>
  <dc:creator>Damian Gordon</dc:creator>
  <cp:lastModifiedBy>Damian Gordon</cp:lastModifiedBy>
  <cp:revision>5</cp:revision>
  <dcterms:created xsi:type="dcterms:W3CDTF">2024-05-27T14:30:37Z</dcterms:created>
  <dcterms:modified xsi:type="dcterms:W3CDTF">2024-11-05T09:57:18Z</dcterms:modified>
</cp:coreProperties>
</file>