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4" r:id="rId1"/>
  </p:sldMasterIdLst>
  <p:notesMasterIdLst>
    <p:notesMasterId r:id="rId102"/>
  </p:notesMasterIdLst>
  <p:sldIdLst>
    <p:sldId id="256" r:id="rId2"/>
    <p:sldId id="259" r:id="rId3"/>
    <p:sldId id="672" r:id="rId4"/>
    <p:sldId id="553" r:id="rId5"/>
    <p:sldId id="486" r:id="rId6"/>
    <p:sldId id="737" r:id="rId7"/>
    <p:sldId id="493" r:id="rId8"/>
    <p:sldId id="780" r:id="rId9"/>
    <p:sldId id="789" r:id="rId10"/>
    <p:sldId id="791" r:id="rId11"/>
    <p:sldId id="782" r:id="rId12"/>
    <p:sldId id="783" r:id="rId13"/>
    <p:sldId id="781" r:id="rId14"/>
    <p:sldId id="280" r:id="rId15"/>
    <p:sldId id="282" r:id="rId16"/>
    <p:sldId id="283" r:id="rId17"/>
    <p:sldId id="315" r:id="rId18"/>
    <p:sldId id="784" r:id="rId19"/>
    <p:sldId id="296" r:id="rId20"/>
    <p:sldId id="297" r:id="rId21"/>
    <p:sldId id="786" r:id="rId22"/>
    <p:sldId id="788" r:id="rId23"/>
    <p:sldId id="787" r:id="rId24"/>
    <p:sldId id="284" r:id="rId25"/>
    <p:sldId id="287" r:id="rId26"/>
    <p:sldId id="289" r:id="rId27"/>
    <p:sldId id="290" r:id="rId28"/>
    <p:sldId id="291" r:id="rId29"/>
    <p:sldId id="294" r:id="rId30"/>
    <p:sldId id="292" r:id="rId31"/>
    <p:sldId id="267" r:id="rId32"/>
    <p:sldId id="293" r:id="rId33"/>
    <p:sldId id="323" r:id="rId34"/>
    <p:sldId id="310" r:id="rId35"/>
    <p:sldId id="314" r:id="rId36"/>
    <p:sldId id="313" r:id="rId37"/>
    <p:sldId id="312" r:id="rId38"/>
    <p:sldId id="311" r:id="rId39"/>
    <p:sldId id="299" r:id="rId40"/>
    <p:sldId id="309" r:id="rId41"/>
    <p:sldId id="308" r:id="rId42"/>
    <p:sldId id="318" r:id="rId43"/>
    <p:sldId id="307" r:id="rId44"/>
    <p:sldId id="300" r:id="rId45"/>
    <p:sldId id="306" r:id="rId46"/>
    <p:sldId id="264" r:id="rId47"/>
    <p:sldId id="266" r:id="rId48"/>
    <p:sldId id="265" r:id="rId49"/>
    <p:sldId id="272" r:id="rId50"/>
    <p:sldId id="271" r:id="rId51"/>
    <p:sldId id="273" r:id="rId52"/>
    <p:sldId id="270" r:id="rId53"/>
    <p:sldId id="305" r:id="rId54"/>
    <p:sldId id="320" r:id="rId55"/>
    <p:sldId id="321" r:id="rId56"/>
    <p:sldId id="792" r:id="rId57"/>
    <p:sldId id="794" r:id="rId58"/>
    <p:sldId id="793" r:id="rId59"/>
    <p:sldId id="795" r:id="rId60"/>
    <p:sldId id="727" r:id="rId61"/>
    <p:sldId id="498" r:id="rId62"/>
    <p:sldId id="745" r:id="rId63"/>
    <p:sldId id="664" r:id="rId64"/>
    <p:sldId id="740" r:id="rId65"/>
    <p:sldId id="741" r:id="rId66"/>
    <p:sldId id="749" r:id="rId67"/>
    <p:sldId id="742" r:id="rId68"/>
    <p:sldId id="743" r:id="rId69"/>
    <p:sldId id="744" r:id="rId70"/>
    <p:sldId id="750" r:id="rId71"/>
    <p:sldId id="746" r:id="rId72"/>
    <p:sldId id="747" r:id="rId73"/>
    <p:sldId id="751" r:id="rId74"/>
    <p:sldId id="752" r:id="rId75"/>
    <p:sldId id="753" r:id="rId76"/>
    <p:sldId id="754" r:id="rId77"/>
    <p:sldId id="755" r:id="rId78"/>
    <p:sldId id="756" r:id="rId79"/>
    <p:sldId id="758" r:id="rId80"/>
    <p:sldId id="757" r:id="rId81"/>
    <p:sldId id="759" r:id="rId82"/>
    <p:sldId id="499" r:id="rId83"/>
    <p:sldId id="673" r:id="rId84"/>
    <p:sldId id="645" r:id="rId85"/>
    <p:sldId id="760" r:id="rId86"/>
    <p:sldId id="761" r:id="rId87"/>
    <p:sldId id="790" r:id="rId88"/>
    <p:sldId id="762" r:id="rId89"/>
    <p:sldId id="763" r:id="rId90"/>
    <p:sldId id="764" r:id="rId91"/>
    <p:sldId id="766" r:id="rId92"/>
    <p:sldId id="767" r:id="rId93"/>
    <p:sldId id="768" r:id="rId94"/>
    <p:sldId id="769" r:id="rId95"/>
    <p:sldId id="770" r:id="rId96"/>
    <p:sldId id="771" r:id="rId97"/>
    <p:sldId id="772" r:id="rId98"/>
    <p:sldId id="773" r:id="rId99"/>
    <p:sldId id="775" r:id="rId100"/>
    <p:sldId id="797"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3D9205-DA14-4078-A5CE-E20AA991F75E}" v="730" dt="2024-11-09T12:08:56.7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sorterViewPr>
    <p:cViewPr>
      <p:scale>
        <a:sx n="100" d="100"/>
        <a:sy n="100" d="100"/>
      </p:scale>
      <p:origin x="0" y="-84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6/11/relationships/changesInfo" Target="changesInfos/changesInfo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108"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mian Gordon" userId="796278f3-970d-4a3b-8137-dc597a054133" providerId="ADAL" clId="{84F1617C-B36D-4F3D-B550-36194416E66F}"/>
    <pc:docChg chg="undo redo custSel addSld delSld modSld sldOrd">
      <pc:chgData name="Damian Gordon" userId="796278f3-970d-4a3b-8137-dc597a054133" providerId="ADAL" clId="{84F1617C-B36D-4F3D-B550-36194416E66F}" dt="2024-10-19T16:18:40.112" v="4977" actId="14100"/>
      <pc:docMkLst>
        <pc:docMk/>
      </pc:docMkLst>
      <pc:sldChg chg="addSp delSp modSp mod">
        <pc:chgData name="Damian Gordon" userId="796278f3-970d-4a3b-8137-dc597a054133" providerId="ADAL" clId="{84F1617C-B36D-4F3D-B550-36194416E66F}" dt="2024-10-19T15:07:30.154" v="4736" actId="1036"/>
        <pc:sldMkLst>
          <pc:docMk/>
          <pc:sldMk cId="1941464876" sldId="256"/>
        </pc:sldMkLst>
        <pc:spChg chg="mod">
          <ac:chgData name="Damian Gordon" userId="796278f3-970d-4a3b-8137-dc597a054133" providerId="ADAL" clId="{84F1617C-B36D-4F3D-B550-36194416E66F}" dt="2024-10-09T08:54:49.027" v="13" actId="20577"/>
          <ac:spMkLst>
            <pc:docMk/>
            <pc:sldMk cId="1941464876" sldId="256"/>
            <ac:spMk id="2" creationId="{2AFAF802-1FD5-1E70-940A-2DF641692805}"/>
          </ac:spMkLst>
        </pc:spChg>
        <pc:spChg chg="add del">
          <ac:chgData name="Damian Gordon" userId="796278f3-970d-4a3b-8137-dc597a054133" providerId="ADAL" clId="{84F1617C-B36D-4F3D-B550-36194416E66F}" dt="2024-10-19T13:16:59.844" v="3635" actId="22"/>
          <ac:spMkLst>
            <pc:docMk/>
            <pc:sldMk cId="1941464876" sldId="256"/>
            <ac:spMk id="5" creationId="{1618EC2C-717F-EC5D-E656-7C3203CBA90B}"/>
          </ac:spMkLst>
        </pc:spChg>
        <pc:picChg chg="mod">
          <ac:chgData name="Damian Gordon" userId="796278f3-970d-4a3b-8137-dc597a054133" providerId="ADAL" clId="{84F1617C-B36D-4F3D-B550-36194416E66F}" dt="2024-10-19T15:07:30.154" v="4736" actId="1036"/>
          <ac:picMkLst>
            <pc:docMk/>
            <pc:sldMk cId="1941464876" sldId="256"/>
            <ac:picMk id="6" creationId="{F384544F-EFD7-7E36-D322-E2DFAA20DE50}"/>
          </ac:picMkLst>
        </pc:picChg>
      </pc:sldChg>
      <pc:sldChg chg="delSp modSp mod">
        <pc:chgData name="Damian Gordon" userId="796278f3-970d-4a3b-8137-dc597a054133" providerId="ADAL" clId="{84F1617C-B36D-4F3D-B550-36194416E66F}" dt="2024-10-09T08:56:44.347" v="49" actId="15"/>
        <pc:sldMkLst>
          <pc:docMk/>
          <pc:sldMk cId="321388942" sldId="259"/>
        </pc:sldMkLst>
        <pc:spChg chg="mod">
          <ac:chgData name="Damian Gordon" userId="796278f3-970d-4a3b-8137-dc597a054133" providerId="ADAL" clId="{84F1617C-B36D-4F3D-B550-36194416E66F}" dt="2024-10-09T08:56:44.347" v="49" actId="15"/>
          <ac:spMkLst>
            <pc:docMk/>
            <pc:sldMk cId="321388942" sldId="259"/>
            <ac:spMk id="3" creationId="{65FB7804-9015-5659-EC51-9C9121E7260E}"/>
          </ac:spMkLst>
        </pc:spChg>
        <pc:spChg chg="del">
          <ac:chgData name="Damian Gordon" userId="796278f3-970d-4a3b-8137-dc597a054133" providerId="ADAL" clId="{84F1617C-B36D-4F3D-B550-36194416E66F}" dt="2024-10-09T08:55:18.681" v="16" actId="478"/>
          <ac:spMkLst>
            <pc:docMk/>
            <pc:sldMk cId="321388942" sldId="259"/>
            <ac:spMk id="4" creationId="{F467AEA2-3C1A-0C27-FD74-A61517E76FAC}"/>
          </ac:spMkLst>
        </pc:spChg>
        <pc:spChg chg="del">
          <ac:chgData name="Damian Gordon" userId="796278f3-970d-4a3b-8137-dc597a054133" providerId="ADAL" clId="{84F1617C-B36D-4F3D-B550-36194416E66F}" dt="2024-10-09T08:55:18.681" v="16" actId="478"/>
          <ac:spMkLst>
            <pc:docMk/>
            <pc:sldMk cId="321388942" sldId="259"/>
            <ac:spMk id="6" creationId="{5361FEC8-B7EA-1491-91C5-ED95B63BBB59}"/>
          </ac:spMkLst>
        </pc:spChg>
        <pc:spChg chg="del">
          <ac:chgData name="Damian Gordon" userId="796278f3-970d-4a3b-8137-dc597a054133" providerId="ADAL" clId="{84F1617C-B36D-4F3D-B550-36194416E66F}" dt="2024-10-09T08:55:18.681" v="16" actId="478"/>
          <ac:spMkLst>
            <pc:docMk/>
            <pc:sldMk cId="321388942" sldId="259"/>
            <ac:spMk id="8" creationId="{0B974AFD-0EF0-0275-AA4E-EE4A6AD4C71B}"/>
          </ac:spMkLst>
        </pc:spChg>
        <pc:spChg chg="del">
          <ac:chgData name="Damian Gordon" userId="796278f3-970d-4a3b-8137-dc597a054133" providerId="ADAL" clId="{84F1617C-B36D-4F3D-B550-36194416E66F}" dt="2024-10-09T08:55:18.681" v="16" actId="478"/>
          <ac:spMkLst>
            <pc:docMk/>
            <pc:sldMk cId="321388942" sldId="259"/>
            <ac:spMk id="9" creationId="{05729A67-5B1F-53D4-7D38-B8C68B19F81C}"/>
          </ac:spMkLst>
        </pc:spChg>
      </pc:sldChg>
      <pc:sldChg chg="modSp add mod ord">
        <pc:chgData name="Damian Gordon" userId="796278f3-970d-4a3b-8137-dc597a054133" providerId="ADAL" clId="{84F1617C-B36D-4F3D-B550-36194416E66F}" dt="2024-10-17T10:32:54.452" v="470"/>
        <pc:sldMkLst>
          <pc:docMk/>
          <pc:sldMk cId="0" sldId="271"/>
        </pc:sldMkLst>
        <pc:spChg chg="mod">
          <ac:chgData name="Damian Gordon" userId="796278f3-970d-4a3b-8137-dc597a054133" providerId="ADAL" clId="{84F1617C-B36D-4F3D-B550-36194416E66F}" dt="2024-10-17T10:30:27.849" v="451" actId="207"/>
          <ac:spMkLst>
            <pc:docMk/>
            <pc:sldMk cId="0" sldId="271"/>
            <ac:spMk id="1402" creationId="{00000000-0000-0000-0000-000000000000}"/>
          </ac:spMkLst>
        </pc:spChg>
      </pc:sldChg>
      <pc:sldChg chg="addSp delSp modSp add mod ord">
        <pc:chgData name="Damian Gordon" userId="796278f3-970d-4a3b-8137-dc597a054133" providerId="ADAL" clId="{84F1617C-B36D-4F3D-B550-36194416E66F}" dt="2024-10-18T23:12:45.973" v="1456" actId="20577"/>
        <pc:sldMkLst>
          <pc:docMk/>
          <pc:sldMk cId="2931273747" sldId="320"/>
        </pc:sldMkLst>
        <pc:spChg chg="mod">
          <ac:chgData name="Damian Gordon" userId="796278f3-970d-4a3b-8137-dc597a054133" providerId="ADAL" clId="{84F1617C-B36D-4F3D-B550-36194416E66F}" dt="2024-10-18T23:12:45.973" v="1456" actId="20577"/>
          <ac:spMkLst>
            <pc:docMk/>
            <pc:sldMk cId="2931273747" sldId="320"/>
            <ac:spMk id="1269" creationId="{00000000-0000-0000-0000-000000000000}"/>
          </ac:spMkLst>
        </pc:spChg>
        <pc:spChg chg="mod">
          <ac:chgData name="Damian Gordon" userId="796278f3-970d-4a3b-8137-dc597a054133" providerId="ADAL" clId="{84F1617C-B36D-4F3D-B550-36194416E66F}" dt="2024-10-09T12:55:24.661" v="51" actId="404"/>
          <ac:spMkLst>
            <pc:docMk/>
            <pc:sldMk cId="2931273747" sldId="320"/>
            <ac:spMk id="1270" creationId="{00000000-0000-0000-0000-000000000000}"/>
          </ac:spMkLst>
        </pc:spChg>
        <pc:spChg chg="mod">
          <ac:chgData name="Damian Gordon" userId="796278f3-970d-4a3b-8137-dc597a054133" providerId="ADAL" clId="{84F1617C-B36D-4F3D-B550-36194416E66F}" dt="2024-10-09T12:55:40.640" v="53" actId="404"/>
          <ac:spMkLst>
            <pc:docMk/>
            <pc:sldMk cId="2931273747" sldId="320"/>
            <ac:spMk id="1271" creationId="{00000000-0000-0000-0000-000000000000}"/>
          </ac:spMkLst>
        </pc:spChg>
        <pc:spChg chg="mod">
          <ac:chgData name="Damian Gordon" userId="796278f3-970d-4a3b-8137-dc597a054133" providerId="ADAL" clId="{84F1617C-B36D-4F3D-B550-36194416E66F}" dt="2024-10-09T12:59:03.646" v="113" actId="14100"/>
          <ac:spMkLst>
            <pc:docMk/>
            <pc:sldMk cId="2931273747" sldId="320"/>
            <ac:spMk id="1272" creationId="{00000000-0000-0000-0000-000000000000}"/>
          </ac:spMkLst>
        </pc:spChg>
        <pc:cxnChg chg="del mod">
          <ac:chgData name="Damian Gordon" userId="796278f3-970d-4a3b-8137-dc597a054133" providerId="ADAL" clId="{84F1617C-B36D-4F3D-B550-36194416E66F}" dt="2024-10-09T12:58:53.094" v="110" actId="478"/>
          <ac:cxnSpMkLst>
            <pc:docMk/>
            <pc:sldMk cId="2931273747" sldId="320"/>
            <ac:cxnSpMk id="5" creationId="{2DD4F8D3-4A10-C302-909D-52E17D766CBE}"/>
          </ac:cxnSpMkLst>
        </pc:cxnChg>
        <pc:cxnChg chg="del">
          <ac:chgData name="Damian Gordon" userId="796278f3-970d-4a3b-8137-dc597a054133" providerId="ADAL" clId="{84F1617C-B36D-4F3D-B550-36194416E66F}" dt="2024-10-09T12:59:38.868" v="122" actId="478"/>
          <ac:cxnSpMkLst>
            <pc:docMk/>
            <pc:sldMk cId="2931273747" sldId="320"/>
            <ac:cxnSpMk id="6" creationId="{E62D271A-CA26-A8AF-8DF5-95E8FD4027E1}"/>
          </ac:cxnSpMkLst>
        </pc:cxnChg>
        <pc:cxnChg chg="add mod">
          <ac:chgData name="Damian Gordon" userId="796278f3-970d-4a3b-8137-dc597a054133" providerId="ADAL" clId="{84F1617C-B36D-4F3D-B550-36194416E66F}" dt="2024-10-09T12:59:19.644" v="115" actId="14100"/>
          <ac:cxnSpMkLst>
            <pc:docMk/>
            <pc:sldMk cId="2931273747" sldId="320"/>
            <ac:cxnSpMk id="9" creationId="{F520429C-BCEE-A3ED-9C00-78762A90D40F}"/>
          </ac:cxnSpMkLst>
        </pc:cxnChg>
        <pc:cxnChg chg="add mod">
          <ac:chgData name="Damian Gordon" userId="796278f3-970d-4a3b-8137-dc597a054133" providerId="ADAL" clId="{84F1617C-B36D-4F3D-B550-36194416E66F}" dt="2024-10-09T12:59:44.808" v="124" actId="14100"/>
          <ac:cxnSpMkLst>
            <pc:docMk/>
            <pc:sldMk cId="2931273747" sldId="320"/>
            <ac:cxnSpMk id="12" creationId="{FEA27F22-DFAD-EDBE-A900-F282B8C0F7FB}"/>
          </ac:cxnSpMkLst>
        </pc:cxnChg>
        <pc:cxnChg chg="mod">
          <ac:chgData name="Damian Gordon" userId="796278f3-970d-4a3b-8137-dc597a054133" providerId="ADAL" clId="{84F1617C-B36D-4F3D-B550-36194416E66F}" dt="2024-10-09T12:57:43.386" v="88" actId="692"/>
          <ac:cxnSpMkLst>
            <pc:docMk/>
            <pc:sldMk cId="2931273747" sldId="320"/>
            <ac:cxnSpMk id="1283" creationId="{00000000-0000-0000-0000-000000000000}"/>
          </ac:cxnSpMkLst>
        </pc:cxnChg>
      </pc:sldChg>
      <pc:sldChg chg="addSp delSp modSp mod delAnim">
        <pc:chgData name="Damian Gordon" userId="796278f3-970d-4a3b-8137-dc597a054133" providerId="ADAL" clId="{84F1617C-B36D-4F3D-B550-36194416E66F}" dt="2024-10-17T10:32:07.418" v="464" actId="403"/>
        <pc:sldMkLst>
          <pc:docMk/>
          <pc:sldMk cId="1898965013" sldId="426"/>
        </pc:sldMkLst>
        <pc:spChg chg="del">
          <ac:chgData name="Damian Gordon" userId="796278f3-970d-4a3b-8137-dc597a054133" providerId="ADAL" clId="{84F1617C-B36D-4F3D-B550-36194416E66F}" dt="2024-10-09T08:55:59.007" v="32" actId="26606"/>
          <ac:spMkLst>
            <pc:docMk/>
            <pc:sldMk cId="1898965013" sldId="426"/>
            <ac:spMk id="8" creationId="{6F828D28-8E09-41CC-8229-3070B5467A96}"/>
          </ac:spMkLst>
        </pc:spChg>
        <pc:spChg chg="del">
          <ac:chgData name="Damian Gordon" userId="796278f3-970d-4a3b-8137-dc597a054133" providerId="ADAL" clId="{84F1617C-B36D-4F3D-B550-36194416E66F}" dt="2024-10-09T08:55:59.007" v="32" actId="26606"/>
          <ac:spMkLst>
            <pc:docMk/>
            <pc:sldMk cId="1898965013" sldId="426"/>
            <ac:spMk id="10" creationId="{D5B012D8-7F27-4758-9AC6-C889B154BD73}"/>
          </ac:spMkLst>
        </pc:spChg>
        <pc:spChg chg="mod">
          <ac:chgData name="Damian Gordon" userId="796278f3-970d-4a3b-8137-dc597a054133" providerId="ADAL" clId="{84F1617C-B36D-4F3D-B550-36194416E66F}" dt="2024-10-17T10:32:07.418" v="464" actId="403"/>
          <ac:spMkLst>
            <pc:docMk/>
            <pc:sldMk cId="1898965013" sldId="426"/>
            <ac:spMk id="11" creationId="{7C08DDC7-0428-F3D5-02A2-A178A4166046}"/>
          </ac:spMkLst>
        </pc:spChg>
        <pc:spChg chg="del">
          <ac:chgData name="Damian Gordon" userId="796278f3-970d-4a3b-8137-dc597a054133" providerId="ADAL" clId="{84F1617C-B36D-4F3D-B550-36194416E66F}" dt="2024-10-09T08:55:59.007" v="32" actId="26606"/>
          <ac:spMkLst>
            <pc:docMk/>
            <pc:sldMk cId="1898965013" sldId="426"/>
            <ac:spMk id="12" creationId="{4063B759-00FC-46D1-9898-8E8625268FAF}"/>
          </ac:spMkLst>
        </pc:spChg>
        <pc:spChg chg="add">
          <ac:chgData name="Damian Gordon" userId="796278f3-970d-4a3b-8137-dc597a054133" providerId="ADAL" clId="{84F1617C-B36D-4F3D-B550-36194416E66F}" dt="2024-10-09T08:55:59.007" v="32" actId="26606"/>
          <ac:spMkLst>
            <pc:docMk/>
            <pc:sldMk cId="1898965013" sldId="426"/>
            <ac:spMk id="18" creationId="{C1DD1A8A-57D5-4A81-AD04-532B043C5611}"/>
          </ac:spMkLst>
        </pc:spChg>
        <pc:spChg chg="add">
          <ac:chgData name="Damian Gordon" userId="796278f3-970d-4a3b-8137-dc597a054133" providerId="ADAL" clId="{84F1617C-B36D-4F3D-B550-36194416E66F}" dt="2024-10-09T08:55:59.007" v="32" actId="26606"/>
          <ac:spMkLst>
            <pc:docMk/>
            <pc:sldMk cId="1898965013" sldId="426"/>
            <ac:spMk id="20" creationId="{007891EC-4501-44ED-A8C8-B11B6DB767AB}"/>
          </ac:spMkLst>
        </pc:spChg>
        <pc:picChg chg="del">
          <ac:chgData name="Damian Gordon" userId="796278f3-970d-4a3b-8137-dc597a054133" providerId="ADAL" clId="{84F1617C-B36D-4F3D-B550-36194416E66F}" dt="2024-10-09T08:55:48.040" v="31" actId="478"/>
          <ac:picMkLst>
            <pc:docMk/>
            <pc:sldMk cId="1898965013" sldId="426"/>
            <ac:picMk id="4" creationId="{87940DE9-72D6-4EDB-F41D-518FAFAAEA27}"/>
          </ac:picMkLst>
        </pc:picChg>
        <pc:picChg chg="add">
          <ac:chgData name="Damian Gordon" userId="796278f3-970d-4a3b-8137-dc597a054133" providerId="ADAL" clId="{84F1617C-B36D-4F3D-B550-36194416E66F}" dt="2024-10-09T08:55:59.007" v="32" actId="26606"/>
          <ac:picMkLst>
            <pc:docMk/>
            <pc:sldMk cId="1898965013" sldId="426"/>
            <ac:picMk id="14" creationId="{6C7FBF1E-3B91-DB90-B491-19D4432F58D1}"/>
          </ac:picMkLst>
        </pc:picChg>
      </pc:sldChg>
      <pc:sldChg chg="modSp add del mod">
        <pc:chgData name="Damian Gordon" userId="796278f3-970d-4a3b-8137-dc597a054133" providerId="ADAL" clId="{84F1617C-B36D-4F3D-B550-36194416E66F}" dt="2024-10-19T14:33:18.188" v="4150" actId="1037"/>
        <pc:sldMkLst>
          <pc:docMk/>
          <pc:sldMk cId="3735875418" sldId="430"/>
        </pc:sldMkLst>
        <pc:spChg chg="mod">
          <ac:chgData name="Damian Gordon" userId="796278f3-970d-4a3b-8137-dc597a054133" providerId="ADAL" clId="{84F1617C-B36D-4F3D-B550-36194416E66F}" dt="2024-10-19T12:57:06.875" v="2966" actId="20577"/>
          <ac:spMkLst>
            <pc:docMk/>
            <pc:sldMk cId="3735875418" sldId="430"/>
            <ac:spMk id="2" creationId="{2056AC5A-A420-53B3-5ABB-786AD7D29E8B}"/>
          </ac:spMkLst>
        </pc:spChg>
        <pc:spChg chg="mod">
          <ac:chgData name="Damian Gordon" userId="796278f3-970d-4a3b-8137-dc597a054133" providerId="ADAL" clId="{84F1617C-B36D-4F3D-B550-36194416E66F}" dt="2024-10-19T12:57:11.719" v="2971" actId="20577"/>
          <ac:spMkLst>
            <pc:docMk/>
            <pc:sldMk cId="3735875418" sldId="430"/>
            <ac:spMk id="11" creationId="{4A39A5CF-A551-D041-9247-154101991F6E}"/>
          </ac:spMkLst>
        </pc:spChg>
        <pc:spChg chg="mod">
          <ac:chgData name="Damian Gordon" userId="796278f3-970d-4a3b-8137-dc597a054133" providerId="ADAL" clId="{84F1617C-B36D-4F3D-B550-36194416E66F}" dt="2024-10-19T12:57:29.468" v="2995" actId="313"/>
          <ac:spMkLst>
            <pc:docMk/>
            <pc:sldMk cId="3735875418" sldId="430"/>
            <ac:spMk id="13" creationId="{A9062AB0-6CA5-F091-C564-92C3220CD0B5}"/>
          </ac:spMkLst>
        </pc:spChg>
        <pc:spChg chg="mod">
          <ac:chgData name="Damian Gordon" userId="796278f3-970d-4a3b-8137-dc597a054133" providerId="ADAL" clId="{84F1617C-B36D-4F3D-B550-36194416E66F}" dt="2024-10-19T12:57:56.365" v="3004" actId="20577"/>
          <ac:spMkLst>
            <pc:docMk/>
            <pc:sldMk cId="3735875418" sldId="430"/>
            <ac:spMk id="16" creationId="{6E15B7BF-1DA4-44FD-CF58-5821E12F0E25}"/>
          </ac:spMkLst>
        </pc:spChg>
        <pc:spChg chg="mod">
          <ac:chgData name="Damian Gordon" userId="796278f3-970d-4a3b-8137-dc597a054133" providerId="ADAL" clId="{84F1617C-B36D-4F3D-B550-36194416E66F}" dt="2024-10-19T12:58:17.347" v="3035" actId="20577"/>
          <ac:spMkLst>
            <pc:docMk/>
            <pc:sldMk cId="3735875418" sldId="430"/>
            <ac:spMk id="18" creationId="{F48B5508-EDDF-0A60-9C35-12B2171DE5AA}"/>
          </ac:spMkLst>
        </pc:spChg>
        <pc:spChg chg="mod">
          <ac:chgData name="Damian Gordon" userId="796278f3-970d-4a3b-8137-dc597a054133" providerId="ADAL" clId="{84F1617C-B36D-4F3D-B550-36194416E66F}" dt="2024-10-19T13:02:16.409" v="3223" actId="1038"/>
          <ac:spMkLst>
            <pc:docMk/>
            <pc:sldMk cId="3735875418" sldId="430"/>
            <ac:spMk id="19" creationId="{EC92B289-9EA0-9C5D-CBE5-B067E8E73335}"/>
          </ac:spMkLst>
        </pc:spChg>
        <pc:spChg chg="mod">
          <ac:chgData name="Damian Gordon" userId="796278f3-970d-4a3b-8137-dc597a054133" providerId="ADAL" clId="{84F1617C-B36D-4F3D-B550-36194416E66F}" dt="2024-10-19T13:02:16.409" v="3223" actId="1038"/>
          <ac:spMkLst>
            <pc:docMk/>
            <pc:sldMk cId="3735875418" sldId="430"/>
            <ac:spMk id="21" creationId="{6C83C9E9-0BF3-8613-9FDB-E1AEF098B274}"/>
          </ac:spMkLst>
        </pc:spChg>
        <pc:spChg chg="mod">
          <ac:chgData name="Damian Gordon" userId="796278f3-970d-4a3b-8137-dc597a054133" providerId="ADAL" clId="{84F1617C-B36D-4F3D-B550-36194416E66F}" dt="2024-10-19T13:02:16.409" v="3223" actId="1038"/>
          <ac:spMkLst>
            <pc:docMk/>
            <pc:sldMk cId="3735875418" sldId="430"/>
            <ac:spMk id="23" creationId="{764BCDA7-743A-B525-88BA-04D5CEC6CBD9}"/>
          </ac:spMkLst>
        </pc:spChg>
        <pc:spChg chg="mod">
          <ac:chgData name="Damian Gordon" userId="796278f3-970d-4a3b-8137-dc597a054133" providerId="ADAL" clId="{84F1617C-B36D-4F3D-B550-36194416E66F}" dt="2024-10-19T13:01:48.703" v="3181" actId="1038"/>
          <ac:spMkLst>
            <pc:docMk/>
            <pc:sldMk cId="3735875418" sldId="430"/>
            <ac:spMk id="24" creationId="{36470183-2C1D-3F89-4EA5-253D274F912B}"/>
          </ac:spMkLst>
        </pc:spChg>
        <pc:spChg chg="mod">
          <ac:chgData name="Damian Gordon" userId="796278f3-970d-4a3b-8137-dc597a054133" providerId="ADAL" clId="{84F1617C-B36D-4F3D-B550-36194416E66F}" dt="2024-10-19T14:33:18.188" v="4150" actId="1037"/>
          <ac:spMkLst>
            <pc:docMk/>
            <pc:sldMk cId="3735875418" sldId="430"/>
            <ac:spMk id="26" creationId="{8962E56C-D193-6578-2FDB-6D19D5EB17C3}"/>
          </ac:spMkLst>
        </pc:spChg>
        <pc:spChg chg="mod">
          <ac:chgData name="Damian Gordon" userId="796278f3-970d-4a3b-8137-dc597a054133" providerId="ADAL" clId="{84F1617C-B36D-4F3D-B550-36194416E66F}" dt="2024-10-19T13:01:48.703" v="3181" actId="1038"/>
          <ac:spMkLst>
            <pc:docMk/>
            <pc:sldMk cId="3735875418" sldId="430"/>
            <ac:spMk id="28" creationId="{BDE70474-5226-150B-4033-DF55BE0F8435}"/>
          </ac:spMkLst>
        </pc:spChg>
        <pc:spChg chg="mod">
          <ac:chgData name="Damian Gordon" userId="796278f3-970d-4a3b-8137-dc597a054133" providerId="ADAL" clId="{84F1617C-B36D-4F3D-B550-36194416E66F}" dt="2024-10-19T14:33:18.188" v="4150" actId="1037"/>
          <ac:spMkLst>
            <pc:docMk/>
            <pc:sldMk cId="3735875418" sldId="430"/>
            <ac:spMk id="31" creationId="{F816FB59-4255-B72A-3BFC-F4398190B5B9}"/>
          </ac:spMkLst>
        </pc:spChg>
        <pc:spChg chg="mod">
          <ac:chgData name="Damian Gordon" userId="796278f3-970d-4a3b-8137-dc597a054133" providerId="ADAL" clId="{84F1617C-B36D-4F3D-B550-36194416E66F}" dt="2024-10-19T13:01:32.770" v="3164" actId="20577"/>
          <ac:spMkLst>
            <pc:docMk/>
            <pc:sldMk cId="3735875418" sldId="430"/>
            <ac:spMk id="33" creationId="{E07A16B4-3FCD-F778-217E-C53A464F818A}"/>
          </ac:spMkLst>
        </pc:spChg>
        <pc:cxnChg chg="mod">
          <ac:chgData name="Damian Gordon" userId="796278f3-970d-4a3b-8137-dc597a054133" providerId="ADAL" clId="{84F1617C-B36D-4F3D-B550-36194416E66F}" dt="2024-10-19T13:02:16.409" v="3223" actId="1038"/>
          <ac:cxnSpMkLst>
            <pc:docMk/>
            <pc:sldMk cId="3735875418" sldId="430"/>
            <ac:cxnSpMk id="4" creationId="{269E0D9C-B6C4-1148-A632-7A947CBBDE25}"/>
          </ac:cxnSpMkLst>
        </pc:cxnChg>
        <pc:cxnChg chg="mod">
          <ac:chgData name="Damian Gordon" userId="796278f3-970d-4a3b-8137-dc597a054133" providerId="ADAL" clId="{84F1617C-B36D-4F3D-B550-36194416E66F}" dt="2024-10-19T13:01:48.703" v="3181" actId="1038"/>
          <ac:cxnSpMkLst>
            <pc:docMk/>
            <pc:sldMk cId="3735875418" sldId="430"/>
            <ac:cxnSpMk id="5" creationId="{368F6D34-D158-647F-3073-BC0E123D94D5}"/>
          </ac:cxnSpMkLst>
        </pc:cxnChg>
        <pc:cxnChg chg="mod">
          <ac:chgData name="Damian Gordon" userId="796278f3-970d-4a3b-8137-dc597a054133" providerId="ADAL" clId="{84F1617C-B36D-4F3D-B550-36194416E66F}" dt="2024-10-19T13:01:39.934" v="3165" actId="1076"/>
          <ac:cxnSpMkLst>
            <pc:docMk/>
            <pc:sldMk cId="3735875418" sldId="430"/>
            <ac:cxnSpMk id="9" creationId="{70AC687F-00B5-06F0-22BC-61D70960AE43}"/>
          </ac:cxnSpMkLst>
        </pc:cxnChg>
        <pc:cxnChg chg="mod">
          <ac:chgData name="Damian Gordon" userId="796278f3-970d-4a3b-8137-dc597a054133" providerId="ADAL" clId="{84F1617C-B36D-4F3D-B550-36194416E66F}" dt="2024-10-19T13:02:16.409" v="3223" actId="1038"/>
          <ac:cxnSpMkLst>
            <pc:docMk/>
            <pc:sldMk cId="3735875418" sldId="430"/>
            <ac:cxnSpMk id="20" creationId="{8B9F41C4-834D-C160-0354-BEED0B9D54CB}"/>
          </ac:cxnSpMkLst>
        </pc:cxnChg>
        <pc:cxnChg chg="mod">
          <ac:chgData name="Damian Gordon" userId="796278f3-970d-4a3b-8137-dc597a054133" providerId="ADAL" clId="{84F1617C-B36D-4F3D-B550-36194416E66F}" dt="2024-10-19T13:02:16.409" v="3223" actId="1038"/>
          <ac:cxnSpMkLst>
            <pc:docMk/>
            <pc:sldMk cId="3735875418" sldId="430"/>
            <ac:cxnSpMk id="22" creationId="{53D18AF7-4A5E-06EB-5CA9-7A93BF396E32}"/>
          </ac:cxnSpMkLst>
        </pc:cxnChg>
        <pc:cxnChg chg="mod">
          <ac:chgData name="Damian Gordon" userId="796278f3-970d-4a3b-8137-dc597a054133" providerId="ADAL" clId="{84F1617C-B36D-4F3D-B550-36194416E66F}" dt="2024-10-19T13:02:01.409" v="3206" actId="1038"/>
          <ac:cxnSpMkLst>
            <pc:docMk/>
            <pc:sldMk cId="3735875418" sldId="430"/>
            <ac:cxnSpMk id="25" creationId="{DAB615EF-1CB1-E21A-59D5-ED299F44B621}"/>
          </ac:cxnSpMkLst>
        </pc:cxnChg>
        <pc:cxnChg chg="mod">
          <ac:chgData name="Damian Gordon" userId="796278f3-970d-4a3b-8137-dc597a054133" providerId="ADAL" clId="{84F1617C-B36D-4F3D-B550-36194416E66F}" dt="2024-10-19T13:01:48.703" v="3181" actId="1038"/>
          <ac:cxnSpMkLst>
            <pc:docMk/>
            <pc:sldMk cId="3735875418" sldId="430"/>
            <ac:cxnSpMk id="27" creationId="{23030B13-8770-D1B5-44D5-22663EA84758}"/>
          </ac:cxnSpMkLst>
        </pc:cxnChg>
      </pc:sldChg>
      <pc:sldChg chg="del">
        <pc:chgData name="Damian Gordon" userId="796278f3-970d-4a3b-8137-dc597a054133" providerId="ADAL" clId="{84F1617C-B36D-4F3D-B550-36194416E66F}" dt="2024-10-17T10:31:48.013" v="457" actId="47"/>
        <pc:sldMkLst>
          <pc:docMk/>
          <pc:sldMk cId="1233871246" sldId="431"/>
        </pc:sldMkLst>
      </pc:sldChg>
      <pc:sldChg chg="addSp delSp modSp mod">
        <pc:chgData name="Damian Gordon" userId="796278f3-970d-4a3b-8137-dc597a054133" providerId="ADAL" clId="{84F1617C-B36D-4F3D-B550-36194416E66F}" dt="2024-10-17T10:21:16.362" v="235" actId="114"/>
        <pc:sldMkLst>
          <pc:docMk/>
          <pc:sldMk cId="3316991471" sldId="453"/>
        </pc:sldMkLst>
        <pc:spChg chg="mod">
          <ac:chgData name="Damian Gordon" userId="796278f3-970d-4a3b-8137-dc597a054133" providerId="ADAL" clId="{84F1617C-B36D-4F3D-B550-36194416E66F}" dt="2024-10-09T08:56:16.867" v="48" actId="20577"/>
          <ac:spMkLst>
            <pc:docMk/>
            <pc:sldMk cId="3316991471" sldId="453"/>
            <ac:spMk id="2" creationId="{2056AC5A-A420-53B3-5ABB-786AD7D29E8B}"/>
          </ac:spMkLst>
        </pc:spChg>
        <pc:spChg chg="mod">
          <ac:chgData name="Damian Gordon" userId="796278f3-970d-4a3b-8137-dc597a054133" providerId="ADAL" clId="{84F1617C-B36D-4F3D-B550-36194416E66F}" dt="2024-10-17T10:21:16.362" v="235" actId="114"/>
          <ac:spMkLst>
            <pc:docMk/>
            <pc:sldMk cId="3316991471" sldId="453"/>
            <ac:spMk id="3" creationId="{65FB7804-9015-5659-EC51-9C9121E7260E}"/>
          </ac:spMkLst>
        </pc:spChg>
        <pc:picChg chg="add mod">
          <ac:chgData name="Damian Gordon" userId="796278f3-970d-4a3b-8137-dc597a054133" providerId="ADAL" clId="{84F1617C-B36D-4F3D-B550-36194416E66F}" dt="2024-10-17T10:21:05.544" v="232" actId="1076"/>
          <ac:picMkLst>
            <pc:docMk/>
            <pc:sldMk cId="3316991471" sldId="453"/>
            <ac:picMk id="5" creationId="{D5A59715-514F-756B-AEE2-F8CE5E8444B2}"/>
          </ac:picMkLst>
        </pc:picChg>
        <pc:picChg chg="add del mod">
          <ac:chgData name="Damian Gordon" userId="796278f3-970d-4a3b-8137-dc597a054133" providerId="ADAL" clId="{84F1617C-B36D-4F3D-B550-36194416E66F}" dt="2024-10-17T10:21:07.116" v="233" actId="478"/>
          <ac:picMkLst>
            <pc:docMk/>
            <pc:sldMk cId="3316991471" sldId="453"/>
            <ac:picMk id="1026" creationId="{646365D0-1992-D1E9-6376-5EAAFDB7593F}"/>
          </ac:picMkLst>
        </pc:picChg>
      </pc:sldChg>
      <pc:sldChg chg="del">
        <pc:chgData name="Damian Gordon" userId="796278f3-970d-4a3b-8137-dc597a054133" providerId="ADAL" clId="{84F1617C-B36D-4F3D-B550-36194416E66F}" dt="2024-10-17T10:31:48.013" v="457" actId="47"/>
        <pc:sldMkLst>
          <pc:docMk/>
          <pc:sldMk cId="730100669" sldId="454"/>
        </pc:sldMkLst>
      </pc:sldChg>
      <pc:sldChg chg="del">
        <pc:chgData name="Damian Gordon" userId="796278f3-970d-4a3b-8137-dc597a054133" providerId="ADAL" clId="{84F1617C-B36D-4F3D-B550-36194416E66F}" dt="2024-10-17T10:31:48.013" v="457" actId="47"/>
        <pc:sldMkLst>
          <pc:docMk/>
          <pc:sldMk cId="2603971186" sldId="457"/>
        </pc:sldMkLst>
      </pc:sldChg>
      <pc:sldChg chg="del">
        <pc:chgData name="Damian Gordon" userId="796278f3-970d-4a3b-8137-dc597a054133" providerId="ADAL" clId="{84F1617C-B36D-4F3D-B550-36194416E66F}" dt="2024-10-17T10:31:48.013" v="457" actId="47"/>
        <pc:sldMkLst>
          <pc:docMk/>
          <pc:sldMk cId="2123894225" sldId="458"/>
        </pc:sldMkLst>
      </pc:sldChg>
      <pc:sldChg chg="del">
        <pc:chgData name="Damian Gordon" userId="796278f3-970d-4a3b-8137-dc597a054133" providerId="ADAL" clId="{84F1617C-B36D-4F3D-B550-36194416E66F}" dt="2024-10-17T10:31:48.013" v="457" actId="47"/>
        <pc:sldMkLst>
          <pc:docMk/>
          <pc:sldMk cId="535991383" sldId="459"/>
        </pc:sldMkLst>
      </pc:sldChg>
      <pc:sldChg chg="del">
        <pc:chgData name="Damian Gordon" userId="796278f3-970d-4a3b-8137-dc597a054133" providerId="ADAL" clId="{84F1617C-B36D-4F3D-B550-36194416E66F}" dt="2024-10-17T10:31:48.013" v="457" actId="47"/>
        <pc:sldMkLst>
          <pc:docMk/>
          <pc:sldMk cId="3805323869" sldId="461"/>
        </pc:sldMkLst>
      </pc:sldChg>
      <pc:sldChg chg="addSp delSp modSp mod setBg">
        <pc:chgData name="Damian Gordon" userId="796278f3-970d-4a3b-8137-dc597a054133" providerId="ADAL" clId="{84F1617C-B36D-4F3D-B550-36194416E66F}" dt="2024-10-17T10:22:28.480" v="244" actId="26606"/>
        <pc:sldMkLst>
          <pc:docMk/>
          <pc:sldMk cId="904566246" sldId="462"/>
        </pc:sldMkLst>
        <pc:spChg chg="del">
          <ac:chgData name="Damian Gordon" userId="796278f3-970d-4a3b-8137-dc597a054133" providerId="ADAL" clId="{84F1617C-B36D-4F3D-B550-36194416E66F}" dt="2024-10-17T10:21:39.428" v="236" actId="478"/>
          <ac:spMkLst>
            <pc:docMk/>
            <pc:sldMk cId="904566246" sldId="462"/>
            <ac:spMk id="2" creationId="{2056AC5A-A420-53B3-5ABB-786AD7D29E8B}"/>
          </ac:spMkLst>
        </pc:spChg>
        <pc:spChg chg="del">
          <ac:chgData name="Damian Gordon" userId="796278f3-970d-4a3b-8137-dc597a054133" providerId="ADAL" clId="{84F1617C-B36D-4F3D-B550-36194416E66F}" dt="2024-10-17T10:21:39.428" v="236" actId="478"/>
          <ac:spMkLst>
            <pc:docMk/>
            <pc:sldMk cId="904566246" sldId="462"/>
            <ac:spMk id="3" creationId="{65FB7804-9015-5659-EC51-9C9121E7260E}"/>
          </ac:spMkLst>
        </pc:spChg>
        <pc:spChg chg="add del mod">
          <ac:chgData name="Damian Gordon" userId="796278f3-970d-4a3b-8137-dc597a054133" providerId="ADAL" clId="{84F1617C-B36D-4F3D-B550-36194416E66F}" dt="2024-10-17T10:21:40.239" v="237" actId="478"/>
          <ac:spMkLst>
            <pc:docMk/>
            <pc:sldMk cId="904566246" sldId="462"/>
            <ac:spMk id="5" creationId="{30111147-2FFB-8E1A-CD56-E5DB237E86A8}"/>
          </ac:spMkLst>
        </pc:spChg>
        <pc:spChg chg="add del mod">
          <ac:chgData name="Damian Gordon" userId="796278f3-970d-4a3b-8137-dc597a054133" providerId="ADAL" clId="{84F1617C-B36D-4F3D-B550-36194416E66F}" dt="2024-10-17T10:21:40.239" v="237" actId="478"/>
          <ac:spMkLst>
            <pc:docMk/>
            <pc:sldMk cId="904566246" sldId="462"/>
            <ac:spMk id="6" creationId="{030E3268-0513-6709-A42C-1222B75733F5}"/>
          </ac:spMkLst>
        </pc:spChg>
        <pc:spChg chg="add del mod">
          <ac:chgData name="Damian Gordon" userId="796278f3-970d-4a3b-8137-dc597a054133" providerId="ADAL" clId="{84F1617C-B36D-4F3D-B550-36194416E66F}" dt="2024-10-17T10:22:24.324" v="241" actId="478"/>
          <ac:spMkLst>
            <pc:docMk/>
            <pc:sldMk cId="904566246" sldId="462"/>
            <ac:spMk id="9" creationId="{1DC45C10-B298-23DE-BBFF-6FD797479694}"/>
          </ac:spMkLst>
        </pc:spChg>
        <pc:spChg chg="add del mod">
          <ac:chgData name="Damian Gordon" userId="796278f3-970d-4a3b-8137-dc597a054133" providerId="ADAL" clId="{84F1617C-B36D-4F3D-B550-36194416E66F}" dt="2024-10-17T10:22:24.324" v="241" actId="478"/>
          <ac:spMkLst>
            <pc:docMk/>
            <pc:sldMk cId="904566246" sldId="462"/>
            <ac:spMk id="10" creationId="{47CB1476-4A93-349C-DEA3-750692063467}"/>
          </ac:spMkLst>
        </pc:spChg>
        <pc:spChg chg="add del mod">
          <ac:chgData name="Damian Gordon" userId="796278f3-970d-4a3b-8137-dc597a054133" providerId="ADAL" clId="{84F1617C-B36D-4F3D-B550-36194416E66F}" dt="2024-10-17T10:22:24.324" v="241" actId="478"/>
          <ac:spMkLst>
            <pc:docMk/>
            <pc:sldMk cId="904566246" sldId="462"/>
            <ac:spMk id="11" creationId="{95E8D988-DF5A-B327-7835-E39ECCBE6697}"/>
          </ac:spMkLst>
        </pc:spChg>
        <pc:spChg chg="add del mod">
          <ac:chgData name="Damian Gordon" userId="796278f3-970d-4a3b-8137-dc597a054133" providerId="ADAL" clId="{84F1617C-B36D-4F3D-B550-36194416E66F}" dt="2024-10-17T10:22:24.324" v="241" actId="478"/>
          <ac:spMkLst>
            <pc:docMk/>
            <pc:sldMk cId="904566246" sldId="462"/>
            <ac:spMk id="12" creationId="{EE142774-27E5-BC39-972B-A14B53285EAF}"/>
          </ac:spMkLst>
        </pc:spChg>
        <pc:spChg chg="add del mod">
          <ac:chgData name="Damian Gordon" userId="796278f3-970d-4a3b-8137-dc597a054133" providerId="ADAL" clId="{84F1617C-B36D-4F3D-B550-36194416E66F}" dt="2024-10-17T10:22:24.324" v="241" actId="478"/>
          <ac:spMkLst>
            <pc:docMk/>
            <pc:sldMk cId="904566246" sldId="462"/>
            <ac:spMk id="13" creationId="{E7271686-0AE9-C122-55E4-2413CAE45F59}"/>
          </ac:spMkLst>
        </pc:spChg>
        <pc:spChg chg="add del mod">
          <ac:chgData name="Damian Gordon" userId="796278f3-970d-4a3b-8137-dc597a054133" providerId="ADAL" clId="{84F1617C-B36D-4F3D-B550-36194416E66F}" dt="2024-10-17T10:22:24.324" v="241" actId="478"/>
          <ac:spMkLst>
            <pc:docMk/>
            <pc:sldMk cId="904566246" sldId="462"/>
            <ac:spMk id="14" creationId="{2E98532D-0551-7D3A-B595-E8AB387A34CD}"/>
          </ac:spMkLst>
        </pc:spChg>
        <pc:spChg chg="add del mod">
          <ac:chgData name="Damian Gordon" userId="796278f3-970d-4a3b-8137-dc597a054133" providerId="ADAL" clId="{84F1617C-B36D-4F3D-B550-36194416E66F}" dt="2024-10-17T10:22:24.324" v="241" actId="478"/>
          <ac:spMkLst>
            <pc:docMk/>
            <pc:sldMk cId="904566246" sldId="462"/>
            <ac:spMk id="15" creationId="{71787C90-66AB-2222-EE55-10782466D3FB}"/>
          </ac:spMkLst>
        </pc:spChg>
        <pc:spChg chg="add del mod">
          <ac:chgData name="Damian Gordon" userId="796278f3-970d-4a3b-8137-dc597a054133" providerId="ADAL" clId="{84F1617C-B36D-4F3D-B550-36194416E66F}" dt="2024-10-17T10:22:25.397" v="242" actId="478"/>
          <ac:spMkLst>
            <pc:docMk/>
            <pc:sldMk cId="904566246" sldId="462"/>
            <ac:spMk id="22" creationId="{B1D7B5EE-3CA7-A4FA-0943-DE4E7D89BC9D}"/>
          </ac:spMkLst>
        </pc:spChg>
        <pc:spChg chg="add">
          <ac:chgData name="Damian Gordon" userId="796278f3-970d-4a3b-8137-dc597a054133" providerId="ADAL" clId="{84F1617C-B36D-4F3D-B550-36194416E66F}" dt="2024-10-17T10:22:28.480" v="244" actId="26606"/>
          <ac:spMkLst>
            <pc:docMk/>
            <pc:sldMk cId="904566246" sldId="462"/>
            <ac:spMk id="28" creationId="{42A4FC2C-047E-45A5-965D-8E1E3BF09BC6}"/>
          </ac:spMkLst>
        </pc:spChg>
        <pc:picChg chg="del">
          <ac:chgData name="Damian Gordon" userId="796278f3-970d-4a3b-8137-dc597a054133" providerId="ADAL" clId="{84F1617C-B36D-4F3D-B550-36194416E66F}" dt="2024-10-17T10:21:39.428" v="236" actId="478"/>
          <ac:picMkLst>
            <pc:docMk/>
            <pc:sldMk cId="904566246" sldId="462"/>
            <ac:picMk id="4" creationId="{E08E233A-6044-9100-76ED-F14BCF385FD3}"/>
          </ac:picMkLst>
        </pc:picChg>
        <pc:picChg chg="del">
          <ac:chgData name="Damian Gordon" userId="796278f3-970d-4a3b-8137-dc597a054133" providerId="ADAL" clId="{84F1617C-B36D-4F3D-B550-36194416E66F}" dt="2024-10-17T10:21:39.428" v="236" actId="478"/>
          <ac:picMkLst>
            <pc:docMk/>
            <pc:sldMk cId="904566246" sldId="462"/>
            <ac:picMk id="7" creationId="{5C84A97B-38FD-9ACB-6CE3-9153915DB035}"/>
          </ac:picMkLst>
        </pc:picChg>
        <pc:picChg chg="add del mod">
          <ac:chgData name="Damian Gordon" userId="796278f3-970d-4a3b-8137-dc597a054133" providerId="ADAL" clId="{84F1617C-B36D-4F3D-B550-36194416E66F}" dt="2024-10-17T10:22:24.324" v="241" actId="478"/>
          <ac:picMkLst>
            <pc:docMk/>
            <pc:sldMk cId="904566246" sldId="462"/>
            <ac:picMk id="8" creationId="{56F89D48-9300-83FB-D16D-C0084895DCE9}"/>
          </ac:picMkLst>
        </pc:picChg>
        <pc:picChg chg="add mod">
          <ac:chgData name="Damian Gordon" userId="796278f3-970d-4a3b-8137-dc597a054133" providerId="ADAL" clId="{84F1617C-B36D-4F3D-B550-36194416E66F}" dt="2024-10-17T10:22:28.480" v="244" actId="26606"/>
          <ac:picMkLst>
            <pc:docMk/>
            <pc:sldMk cId="904566246" sldId="462"/>
            <ac:picMk id="23" creationId="{8C7DD289-9268-5480-CE31-A26275D8B1B1}"/>
          </ac:picMkLst>
        </pc:picChg>
        <pc:cxnChg chg="add del mod">
          <ac:chgData name="Damian Gordon" userId="796278f3-970d-4a3b-8137-dc597a054133" providerId="ADAL" clId="{84F1617C-B36D-4F3D-B550-36194416E66F}" dt="2024-10-17T10:22:24.324" v="241" actId="478"/>
          <ac:cxnSpMkLst>
            <pc:docMk/>
            <pc:sldMk cId="904566246" sldId="462"/>
            <ac:cxnSpMk id="16" creationId="{A2BE2AB2-0C8F-2DC1-85F1-F35061AE6BC0}"/>
          </ac:cxnSpMkLst>
        </pc:cxnChg>
        <pc:cxnChg chg="add del mod">
          <ac:chgData name="Damian Gordon" userId="796278f3-970d-4a3b-8137-dc597a054133" providerId="ADAL" clId="{84F1617C-B36D-4F3D-B550-36194416E66F}" dt="2024-10-17T10:22:24.324" v="241" actId="478"/>
          <ac:cxnSpMkLst>
            <pc:docMk/>
            <pc:sldMk cId="904566246" sldId="462"/>
            <ac:cxnSpMk id="17" creationId="{F7EAEB94-9281-EE0D-CDD9-36D59E5F31FD}"/>
          </ac:cxnSpMkLst>
        </pc:cxnChg>
        <pc:cxnChg chg="add del mod">
          <ac:chgData name="Damian Gordon" userId="796278f3-970d-4a3b-8137-dc597a054133" providerId="ADAL" clId="{84F1617C-B36D-4F3D-B550-36194416E66F}" dt="2024-10-17T10:22:24.324" v="241" actId="478"/>
          <ac:cxnSpMkLst>
            <pc:docMk/>
            <pc:sldMk cId="904566246" sldId="462"/>
            <ac:cxnSpMk id="18" creationId="{0DC23BF6-4A64-B2E1-847C-E33C791B5C35}"/>
          </ac:cxnSpMkLst>
        </pc:cxnChg>
      </pc:sldChg>
      <pc:sldChg chg="del">
        <pc:chgData name="Damian Gordon" userId="796278f3-970d-4a3b-8137-dc597a054133" providerId="ADAL" clId="{84F1617C-B36D-4F3D-B550-36194416E66F}" dt="2024-10-17T10:31:48.013" v="457" actId="47"/>
        <pc:sldMkLst>
          <pc:docMk/>
          <pc:sldMk cId="1192466586" sldId="464"/>
        </pc:sldMkLst>
      </pc:sldChg>
      <pc:sldChg chg="del">
        <pc:chgData name="Damian Gordon" userId="796278f3-970d-4a3b-8137-dc597a054133" providerId="ADAL" clId="{84F1617C-B36D-4F3D-B550-36194416E66F}" dt="2024-10-17T10:31:48.013" v="457" actId="47"/>
        <pc:sldMkLst>
          <pc:docMk/>
          <pc:sldMk cId="1760058381" sldId="465"/>
        </pc:sldMkLst>
      </pc:sldChg>
      <pc:sldChg chg="del">
        <pc:chgData name="Damian Gordon" userId="796278f3-970d-4a3b-8137-dc597a054133" providerId="ADAL" clId="{84F1617C-B36D-4F3D-B550-36194416E66F}" dt="2024-10-17T10:31:48.013" v="457" actId="47"/>
        <pc:sldMkLst>
          <pc:docMk/>
          <pc:sldMk cId="1257956994" sldId="466"/>
        </pc:sldMkLst>
      </pc:sldChg>
      <pc:sldChg chg="del">
        <pc:chgData name="Damian Gordon" userId="796278f3-970d-4a3b-8137-dc597a054133" providerId="ADAL" clId="{84F1617C-B36D-4F3D-B550-36194416E66F}" dt="2024-10-17T10:31:48.013" v="457" actId="47"/>
        <pc:sldMkLst>
          <pc:docMk/>
          <pc:sldMk cId="2442904923" sldId="467"/>
        </pc:sldMkLst>
      </pc:sldChg>
      <pc:sldChg chg="del">
        <pc:chgData name="Damian Gordon" userId="796278f3-970d-4a3b-8137-dc597a054133" providerId="ADAL" clId="{84F1617C-B36D-4F3D-B550-36194416E66F}" dt="2024-10-17T10:31:48.013" v="457" actId="47"/>
        <pc:sldMkLst>
          <pc:docMk/>
          <pc:sldMk cId="4229316256" sldId="468"/>
        </pc:sldMkLst>
      </pc:sldChg>
      <pc:sldChg chg="del">
        <pc:chgData name="Damian Gordon" userId="796278f3-970d-4a3b-8137-dc597a054133" providerId="ADAL" clId="{84F1617C-B36D-4F3D-B550-36194416E66F}" dt="2024-10-17T10:31:48.013" v="457" actId="47"/>
        <pc:sldMkLst>
          <pc:docMk/>
          <pc:sldMk cId="2479653310" sldId="469"/>
        </pc:sldMkLst>
      </pc:sldChg>
      <pc:sldChg chg="del">
        <pc:chgData name="Damian Gordon" userId="796278f3-970d-4a3b-8137-dc597a054133" providerId="ADAL" clId="{84F1617C-B36D-4F3D-B550-36194416E66F}" dt="2024-10-17T10:31:48.013" v="457" actId="47"/>
        <pc:sldMkLst>
          <pc:docMk/>
          <pc:sldMk cId="3367475694" sldId="470"/>
        </pc:sldMkLst>
      </pc:sldChg>
      <pc:sldChg chg="del">
        <pc:chgData name="Damian Gordon" userId="796278f3-970d-4a3b-8137-dc597a054133" providerId="ADAL" clId="{84F1617C-B36D-4F3D-B550-36194416E66F}" dt="2024-10-17T10:31:48.013" v="457" actId="47"/>
        <pc:sldMkLst>
          <pc:docMk/>
          <pc:sldMk cId="2270169773" sldId="471"/>
        </pc:sldMkLst>
      </pc:sldChg>
      <pc:sldChg chg="del">
        <pc:chgData name="Damian Gordon" userId="796278f3-970d-4a3b-8137-dc597a054133" providerId="ADAL" clId="{84F1617C-B36D-4F3D-B550-36194416E66F}" dt="2024-10-17T10:31:48.013" v="457" actId="47"/>
        <pc:sldMkLst>
          <pc:docMk/>
          <pc:sldMk cId="771842511" sldId="472"/>
        </pc:sldMkLst>
      </pc:sldChg>
      <pc:sldChg chg="del">
        <pc:chgData name="Damian Gordon" userId="796278f3-970d-4a3b-8137-dc597a054133" providerId="ADAL" clId="{84F1617C-B36D-4F3D-B550-36194416E66F}" dt="2024-10-17T10:31:48.013" v="457" actId="47"/>
        <pc:sldMkLst>
          <pc:docMk/>
          <pc:sldMk cId="242179878" sldId="473"/>
        </pc:sldMkLst>
      </pc:sldChg>
      <pc:sldChg chg="del">
        <pc:chgData name="Damian Gordon" userId="796278f3-970d-4a3b-8137-dc597a054133" providerId="ADAL" clId="{84F1617C-B36D-4F3D-B550-36194416E66F}" dt="2024-10-17T10:31:48.013" v="457" actId="47"/>
        <pc:sldMkLst>
          <pc:docMk/>
          <pc:sldMk cId="4095918154" sldId="474"/>
        </pc:sldMkLst>
      </pc:sldChg>
      <pc:sldChg chg="del">
        <pc:chgData name="Damian Gordon" userId="796278f3-970d-4a3b-8137-dc597a054133" providerId="ADAL" clId="{84F1617C-B36D-4F3D-B550-36194416E66F}" dt="2024-10-17T10:31:48.013" v="457" actId="47"/>
        <pc:sldMkLst>
          <pc:docMk/>
          <pc:sldMk cId="1680599265" sldId="475"/>
        </pc:sldMkLst>
      </pc:sldChg>
      <pc:sldChg chg="del">
        <pc:chgData name="Damian Gordon" userId="796278f3-970d-4a3b-8137-dc597a054133" providerId="ADAL" clId="{84F1617C-B36D-4F3D-B550-36194416E66F}" dt="2024-10-17T10:31:48.013" v="457" actId="47"/>
        <pc:sldMkLst>
          <pc:docMk/>
          <pc:sldMk cId="726544470" sldId="476"/>
        </pc:sldMkLst>
      </pc:sldChg>
      <pc:sldChg chg="del">
        <pc:chgData name="Damian Gordon" userId="796278f3-970d-4a3b-8137-dc597a054133" providerId="ADAL" clId="{84F1617C-B36D-4F3D-B550-36194416E66F}" dt="2024-10-17T10:31:48.013" v="457" actId="47"/>
        <pc:sldMkLst>
          <pc:docMk/>
          <pc:sldMk cId="3244980195" sldId="477"/>
        </pc:sldMkLst>
      </pc:sldChg>
      <pc:sldChg chg="addSp delSp modSp add del mod setBg">
        <pc:chgData name="Damian Gordon" userId="796278f3-970d-4a3b-8137-dc597a054133" providerId="ADAL" clId="{84F1617C-B36D-4F3D-B550-36194416E66F}" dt="2024-10-19T14:50:16.679" v="4256" actId="1076"/>
        <pc:sldMkLst>
          <pc:docMk/>
          <pc:sldMk cId="1250634738" sldId="478"/>
        </pc:sldMkLst>
        <pc:spChg chg="mod">
          <ac:chgData name="Damian Gordon" userId="796278f3-970d-4a3b-8137-dc597a054133" providerId="ADAL" clId="{84F1617C-B36D-4F3D-B550-36194416E66F}" dt="2024-10-19T14:38:43.820" v="4182"/>
          <ac:spMkLst>
            <pc:docMk/>
            <pc:sldMk cId="1250634738" sldId="478"/>
            <ac:spMk id="5" creationId="{2BD2EC67-CE5C-DBEB-82DB-79D2DAC9B228}"/>
          </ac:spMkLst>
        </pc:spChg>
        <pc:spChg chg="mod">
          <ac:chgData name="Damian Gordon" userId="796278f3-970d-4a3b-8137-dc597a054133" providerId="ADAL" clId="{84F1617C-B36D-4F3D-B550-36194416E66F}" dt="2024-10-19T14:45:41.603" v="4233"/>
          <ac:spMkLst>
            <pc:docMk/>
            <pc:sldMk cId="1250634738" sldId="478"/>
            <ac:spMk id="8" creationId="{42D7E195-75FE-4BD4-3EA1-460F6AD06EEC}"/>
          </ac:spMkLst>
        </pc:spChg>
        <pc:spChg chg="mod">
          <ac:chgData name="Damian Gordon" userId="796278f3-970d-4a3b-8137-dc597a054133" providerId="ADAL" clId="{84F1617C-B36D-4F3D-B550-36194416E66F}" dt="2024-10-19T14:40:04.942" v="4195"/>
          <ac:spMkLst>
            <pc:docMk/>
            <pc:sldMk cId="1250634738" sldId="478"/>
            <ac:spMk id="11" creationId="{D9C6C27C-F6E9-0EEC-1FA6-0E7A8E95B226}"/>
          </ac:spMkLst>
        </pc:spChg>
        <pc:spChg chg="mod">
          <ac:chgData name="Damian Gordon" userId="796278f3-970d-4a3b-8137-dc597a054133" providerId="ADAL" clId="{84F1617C-B36D-4F3D-B550-36194416E66F}" dt="2024-10-19T14:47:30.687" v="4242"/>
          <ac:spMkLst>
            <pc:docMk/>
            <pc:sldMk cId="1250634738" sldId="478"/>
            <ac:spMk id="12" creationId="{2A56721C-B472-DECC-F19A-BDF012289C98}"/>
          </ac:spMkLst>
        </pc:spChg>
        <pc:spChg chg="mod">
          <ac:chgData name="Damian Gordon" userId="796278f3-970d-4a3b-8137-dc597a054133" providerId="ADAL" clId="{84F1617C-B36D-4F3D-B550-36194416E66F}" dt="2024-10-19T14:43:57.907" v="4221"/>
          <ac:spMkLst>
            <pc:docMk/>
            <pc:sldMk cId="1250634738" sldId="478"/>
            <ac:spMk id="15" creationId="{3850B39B-0128-D594-6ADF-4364B613531C}"/>
          </ac:spMkLst>
        </pc:spChg>
        <pc:spChg chg="mod">
          <ac:chgData name="Damian Gordon" userId="796278f3-970d-4a3b-8137-dc597a054133" providerId="ADAL" clId="{84F1617C-B36D-4F3D-B550-36194416E66F}" dt="2024-10-19T14:48:08.795" v="4245"/>
          <ac:spMkLst>
            <pc:docMk/>
            <pc:sldMk cId="1250634738" sldId="478"/>
            <ac:spMk id="16" creationId="{DDED93D8-B178-2D3F-5458-09DA0E96F35D}"/>
          </ac:spMkLst>
        </pc:spChg>
        <pc:spChg chg="mod">
          <ac:chgData name="Damian Gordon" userId="796278f3-970d-4a3b-8137-dc597a054133" providerId="ADAL" clId="{84F1617C-B36D-4F3D-B550-36194416E66F}" dt="2024-10-19T14:34:37.001" v="4176" actId="20577"/>
          <ac:spMkLst>
            <pc:docMk/>
            <pc:sldMk cId="1250634738" sldId="478"/>
            <ac:spMk id="17" creationId="{A3098C08-474B-6D96-A15A-77C34449CDB4}"/>
          </ac:spMkLst>
        </pc:spChg>
        <pc:picChg chg="del">
          <ac:chgData name="Damian Gordon" userId="796278f3-970d-4a3b-8137-dc597a054133" providerId="ADAL" clId="{84F1617C-B36D-4F3D-B550-36194416E66F}" dt="2024-10-19T14:43:45.144" v="4220" actId="478"/>
          <ac:picMkLst>
            <pc:docMk/>
            <pc:sldMk cId="1250634738" sldId="478"/>
            <ac:picMk id="3" creationId="{75E62FD2-A7B2-7DA1-D37C-60D09D060D10}"/>
          </ac:picMkLst>
        </pc:picChg>
        <pc:picChg chg="add mod">
          <ac:chgData name="Damian Gordon" userId="796278f3-970d-4a3b-8137-dc597a054133" providerId="ADAL" clId="{84F1617C-B36D-4F3D-B550-36194416E66F}" dt="2024-10-19T14:42:44.549" v="4199" actId="1076"/>
          <ac:picMkLst>
            <pc:docMk/>
            <pc:sldMk cId="1250634738" sldId="478"/>
            <ac:picMk id="4" creationId="{4D5E355A-2059-E9BD-C177-BEA69A5DF470}"/>
          </ac:picMkLst>
        </pc:picChg>
        <pc:picChg chg="del">
          <ac:chgData name="Damian Gordon" userId="796278f3-970d-4a3b-8137-dc597a054133" providerId="ADAL" clId="{84F1617C-B36D-4F3D-B550-36194416E66F}" dt="2024-10-19T14:39:48.756" v="4187" actId="478"/>
          <ac:picMkLst>
            <pc:docMk/>
            <pc:sldMk cId="1250634738" sldId="478"/>
            <ac:picMk id="6" creationId="{CA504A52-5BB9-B33F-9367-7D5E0A42B274}"/>
          </ac:picMkLst>
        </pc:picChg>
        <pc:picChg chg="add mod ord">
          <ac:chgData name="Damian Gordon" userId="796278f3-970d-4a3b-8137-dc597a054133" providerId="ADAL" clId="{84F1617C-B36D-4F3D-B550-36194416E66F}" dt="2024-10-19T14:47:18.395" v="4240" actId="167"/>
          <ac:picMkLst>
            <pc:docMk/>
            <pc:sldMk cId="1250634738" sldId="478"/>
            <ac:picMk id="9" creationId="{3CC32CC5-F907-357E-AF3B-4233321692F7}"/>
          </ac:picMkLst>
        </pc:picChg>
        <pc:picChg chg="del">
          <ac:chgData name="Damian Gordon" userId="796278f3-970d-4a3b-8137-dc597a054133" providerId="ADAL" clId="{84F1617C-B36D-4F3D-B550-36194416E66F}" dt="2024-10-19T14:47:20.041" v="4241" actId="478"/>
          <ac:picMkLst>
            <pc:docMk/>
            <pc:sldMk cId="1250634738" sldId="478"/>
            <ac:picMk id="13" creationId="{9DAE29D2-6DE4-737D-51F1-0CDEBFF4241A}"/>
          </ac:picMkLst>
        </pc:picChg>
        <pc:picChg chg="del">
          <ac:chgData name="Damian Gordon" userId="796278f3-970d-4a3b-8137-dc597a054133" providerId="ADAL" clId="{84F1617C-B36D-4F3D-B550-36194416E66F}" dt="2024-10-19T14:45:24.125" v="4230" actId="478"/>
          <ac:picMkLst>
            <pc:docMk/>
            <pc:sldMk cId="1250634738" sldId="478"/>
            <ac:picMk id="1026" creationId="{05D40F53-DE49-9453-EDA9-41FDE8EBF4D6}"/>
          </ac:picMkLst>
        </pc:picChg>
        <pc:picChg chg="del">
          <ac:chgData name="Damian Gordon" userId="796278f3-970d-4a3b-8137-dc597a054133" providerId="ADAL" clId="{84F1617C-B36D-4F3D-B550-36194416E66F}" dt="2024-10-19T14:38:34.751" v="4181" actId="478"/>
          <ac:picMkLst>
            <pc:docMk/>
            <pc:sldMk cId="1250634738" sldId="478"/>
            <ac:picMk id="1028" creationId="{A4915830-6DFA-52F1-D70A-C8E88B0A4B3B}"/>
          </ac:picMkLst>
        </pc:picChg>
        <pc:picChg chg="del">
          <ac:chgData name="Damian Gordon" userId="796278f3-970d-4a3b-8137-dc597a054133" providerId="ADAL" clId="{84F1617C-B36D-4F3D-B550-36194416E66F}" dt="2024-10-19T14:48:52.789" v="4252" actId="478"/>
          <ac:picMkLst>
            <pc:docMk/>
            <pc:sldMk cId="1250634738" sldId="478"/>
            <ac:picMk id="1030" creationId="{A312AFE0-C7B9-1AEB-EEF1-937671F4382C}"/>
          </ac:picMkLst>
        </pc:picChg>
        <pc:picChg chg="add mod">
          <ac:chgData name="Damian Gordon" userId="796278f3-970d-4a3b-8137-dc597a054133" providerId="ADAL" clId="{84F1617C-B36D-4F3D-B550-36194416E66F}" dt="2024-10-19T14:38:31.797" v="4180" actId="167"/>
          <ac:picMkLst>
            <pc:docMk/>
            <pc:sldMk cId="1250634738" sldId="478"/>
            <ac:picMk id="2050" creationId="{741A38D1-4A45-D5DE-58AF-F4F9874DFCDA}"/>
          </ac:picMkLst>
        </pc:picChg>
        <pc:picChg chg="add mod">
          <ac:chgData name="Damian Gordon" userId="796278f3-970d-4a3b-8137-dc597a054133" providerId="ADAL" clId="{84F1617C-B36D-4F3D-B550-36194416E66F}" dt="2024-10-19T14:39:55.101" v="4194" actId="1035"/>
          <ac:picMkLst>
            <pc:docMk/>
            <pc:sldMk cId="1250634738" sldId="478"/>
            <ac:picMk id="2052" creationId="{F32AE2EE-100B-76EC-5FE9-763ACFD046C3}"/>
          </ac:picMkLst>
        </pc:picChg>
        <pc:picChg chg="add mod">
          <ac:chgData name="Damian Gordon" userId="796278f3-970d-4a3b-8137-dc597a054133" providerId="ADAL" clId="{84F1617C-B36D-4F3D-B550-36194416E66F}" dt="2024-10-19T14:43:43.273" v="4219" actId="167"/>
          <ac:picMkLst>
            <pc:docMk/>
            <pc:sldMk cId="1250634738" sldId="478"/>
            <ac:picMk id="2054" creationId="{F1F9C787-FA06-E5AF-CE02-3FCF490685AF}"/>
          </ac:picMkLst>
        </pc:picChg>
        <pc:picChg chg="add mod">
          <ac:chgData name="Damian Gordon" userId="796278f3-970d-4a3b-8137-dc597a054133" providerId="ADAL" clId="{84F1617C-B36D-4F3D-B550-36194416E66F}" dt="2024-10-19T14:45:32.800" v="4232" actId="1076"/>
          <ac:picMkLst>
            <pc:docMk/>
            <pc:sldMk cId="1250634738" sldId="478"/>
            <ac:picMk id="2056" creationId="{DFFCB3DC-E3E4-3082-4DE1-D5E243FBFA80}"/>
          </ac:picMkLst>
        </pc:picChg>
        <pc:picChg chg="add del">
          <ac:chgData name="Damian Gordon" userId="796278f3-970d-4a3b-8137-dc597a054133" providerId="ADAL" clId="{84F1617C-B36D-4F3D-B550-36194416E66F}" dt="2024-10-19T14:46:41.645" v="4235" actId="21"/>
          <ac:picMkLst>
            <pc:docMk/>
            <pc:sldMk cId="1250634738" sldId="478"/>
            <ac:picMk id="2058" creationId="{CA3589CC-30FF-2957-6A58-456837260C43}"/>
          </ac:picMkLst>
        </pc:picChg>
        <pc:picChg chg="add mod">
          <ac:chgData name="Damian Gordon" userId="796278f3-970d-4a3b-8137-dc597a054133" providerId="ADAL" clId="{84F1617C-B36D-4F3D-B550-36194416E66F}" dt="2024-10-19T14:48:50.694" v="4251" actId="167"/>
          <ac:picMkLst>
            <pc:docMk/>
            <pc:sldMk cId="1250634738" sldId="478"/>
            <ac:picMk id="2060" creationId="{5789214B-C3D3-1739-FEDE-008531BB7675}"/>
          </ac:picMkLst>
        </pc:picChg>
        <pc:picChg chg="add mod">
          <ac:chgData name="Damian Gordon" userId="796278f3-970d-4a3b-8137-dc597a054133" providerId="ADAL" clId="{84F1617C-B36D-4F3D-B550-36194416E66F}" dt="2024-10-19T14:50:16.679" v="4256" actId="1076"/>
          <ac:picMkLst>
            <pc:docMk/>
            <pc:sldMk cId="1250634738" sldId="478"/>
            <ac:picMk id="2062" creationId="{982D6F25-ADE6-9A51-9A50-82E18D25DDB5}"/>
          </ac:picMkLst>
        </pc:picChg>
      </pc:sldChg>
      <pc:sldChg chg="del">
        <pc:chgData name="Damian Gordon" userId="796278f3-970d-4a3b-8137-dc597a054133" providerId="ADAL" clId="{84F1617C-B36D-4F3D-B550-36194416E66F}" dt="2024-10-17T10:31:48.013" v="457" actId="47"/>
        <pc:sldMkLst>
          <pc:docMk/>
          <pc:sldMk cId="1806556789" sldId="479"/>
        </pc:sldMkLst>
      </pc:sldChg>
      <pc:sldChg chg="del">
        <pc:chgData name="Damian Gordon" userId="796278f3-970d-4a3b-8137-dc597a054133" providerId="ADAL" clId="{84F1617C-B36D-4F3D-B550-36194416E66F}" dt="2024-10-17T10:31:48.013" v="457" actId="47"/>
        <pc:sldMkLst>
          <pc:docMk/>
          <pc:sldMk cId="3206431685" sldId="481"/>
        </pc:sldMkLst>
      </pc:sldChg>
      <pc:sldChg chg="del">
        <pc:chgData name="Damian Gordon" userId="796278f3-970d-4a3b-8137-dc597a054133" providerId="ADAL" clId="{84F1617C-B36D-4F3D-B550-36194416E66F}" dt="2024-10-17T10:31:48.013" v="457" actId="47"/>
        <pc:sldMkLst>
          <pc:docMk/>
          <pc:sldMk cId="3546274248" sldId="482"/>
        </pc:sldMkLst>
      </pc:sldChg>
      <pc:sldChg chg="del">
        <pc:chgData name="Damian Gordon" userId="796278f3-970d-4a3b-8137-dc597a054133" providerId="ADAL" clId="{84F1617C-B36D-4F3D-B550-36194416E66F}" dt="2024-10-17T10:31:48.013" v="457" actId="47"/>
        <pc:sldMkLst>
          <pc:docMk/>
          <pc:sldMk cId="379198112" sldId="483"/>
        </pc:sldMkLst>
      </pc:sldChg>
      <pc:sldChg chg="del">
        <pc:chgData name="Damian Gordon" userId="796278f3-970d-4a3b-8137-dc597a054133" providerId="ADAL" clId="{84F1617C-B36D-4F3D-B550-36194416E66F}" dt="2024-10-17T10:31:48.013" v="457" actId="47"/>
        <pc:sldMkLst>
          <pc:docMk/>
          <pc:sldMk cId="984733568" sldId="484"/>
        </pc:sldMkLst>
      </pc:sldChg>
      <pc:sldChg chg="modSp mod ord">
        <pc:chgData name="Damian Gordon" userId="796278f3-970d-4a3b-8137-dc597a054133" providerId="ADAL" clId="{84F1617C-B36D-4F3D-B550-36194416E66F}" dt="2024-10-19T12:09:25.710" v="2341" actId="5793"/>
        <pc:sldMkLst>
          <pc:docMk/>
          <pc:sldMk cId="2307912514" sldId="485"/>
        </pc:sldMkLst>
        <pc:spChg chg="mod">
          <ac:chgData name="Damian Gordon" userId="796278f3-970d-4a3b-8137-dc597a054133" providerId="ADAL" clId="{84F1617C-B36D-4F3D-B550-36194416E66F}" dt="2024-10-17T10:24:54.829" v="274"/>
          <ac:spMkLst>
            <pc:docMk/>
            <pc:sldMk cId="2307912514" sldId="485"/>
            <ac:spMk id="2" creationId="{2056AC5A-A420-53B3-5ABB-786AD7D29E8B}"/>
          </ac:spMkLst>
        </pc:spChg>
        <pc:spChg chg="mod">
          <ac:chgData name="Damian Gordon" userId="796278f3-970d-4a3b-8137-dc597a054133" providerId="ADAL" clId="{84F1617C-B36D-4F3D-B550-36194416E66F}" dt="2024-10-19T12:09:25.710" v="2341" actId="5793"/>
          <ac:spMkLst>
            <pc:docMk/>
            <pc:sldMk cId="2307912514" sldId="485"/>
            <ac:spMk id="3" creationId="{65FB7804-9015-5659-EC51-9C9121E7260E}"/>
          </ac:spMkLst>
        </pc:spChg>
      </pc:sldChg>
      <pc:sldChg chg="del">
        <pc:chgData name="Damian Gordon" userId="796278f3-970d-4a3b-8137-dc597a054133" providerId="ADAL" clId="{84F1617C-B36D-4F3D-B550-36194416E66F}" dt="2024-10-17T10:31:48.013" v="457" actId="47"/>
        <pc:sldMkLst>
          <pc:docMk/>
          <pc:sldMk cId="4201349747" sldId="488"/>
        </pc:sldMkLst>
      </pc:sldChg>
      <pc:sldChg chg="del">
        <pc:chgData name="Damian Gordon" userId="796278f3-970d-4a3b-8137-dc597a054133" providerId="ADAL" clId="{84F1617C-B36D-4F3D-B550-36194416E66F}" dt="2024-10-17T10:31:48.013" v="457" actId="47"/>
        <pc:sldMkLst>
          <pc:docMk/>
          <pc:sldMk cId="4253531965" sldId="489"/>
        </pc:sldMkLst>
      </pc:sldChg>
      <pc:sldChg chg="del">
        <pc:chgData name="Damian Gordon" userId="796278f3-970d-4a3b-8137-dc597a054133" providerId="ADAL" clId="{84F1617C-B36D-4F3D-B550-36194416E66F}" dt="2024-10-17T10:31:48.013" v="457" actId="47"/>
        <pc:sldMkLst>
          <pc:docMk/>
          <pc:sldMk cId="1380855924" sldId="490"/>
        </pc:sldMkLst>
      </pc:sldChg>
      <pc:sldChg chg="del">
        <pc:chgData name="Damian Gordon" userId="796278f3-970d-4a3b-8137-dc597a054133" providerId="ADAL" clId="{84F1617C-B36D-4F3D-B550-36194416E66F}" dt="2024-10-17T10:31:48.013" v="457" actId="47"/>
        <pc:sldMkLst>
          <pc:docMk/>
          <pc:sldMk cId="2429902519" sldId="491"/>
        </pc:sldMkLst>
      </pc:sldChg>
      <pc:sldChg chg="del">
        <pc:chgData name="Damian Gordon" userId="796278f3-970d-4a3b-8137-dc597a054133" providerId="ADAL" clId="{84F1617C-B36D-4F3D-B550-36194416E66F}" dt="2024-10-17T10:31:48.013" v="457" actId="47"/>
        <pc:sldMkLst>
          <pc:docMk/>
          <pc:sldMk cId="604262449" sldId="492"/>
        </pc:sldMkLst>
      </pc:sldChg>
      <pc:sldChg chg="del">
        <pc:chgData name="Damian Gordon" userId="796278f3-970d-4a3b-8137-dc597a054133" providerId="ADAL" clId="{84F1617C-B36D-4F3D-B550-36194416E66F}" dt="2024-10-17T10:31:48.013" v="457" actId="47"/>
        <pc:sldMkLst>
          <pc:docMk/>
          <pc:sldMk cId="2042089025" sldId="493"/>
        </pc:sldMkLst>
      </pc:sldChg>
      <pc:sldChg chg="del">
        <pc:chgData name="Damian Gordon" userId="796278f3-970d-4a3b-8137-dc597a054133" providerId="ADAL" clId="{84F1617C-B36D-4F3D-B550-36194416E66F}" dt="2024-10-17T10:31:48.013" v="457" actId="47"/>
        <pc:sldMkLst>
          <pc:docMk/>
          <pc:sldMk cId="3013569237" sldId="494"/>
        </pc:sldMkLst>
      </pc:sldChg>
      <pc:sldChg chg="del">
        <pc:chgData name="Damian Gordon" userId="796278f3-970d-4a3b-8137-dc597a054133" providerId="ADAL" clId="{84F1617C-B36D-4F3D-B550-36194416E66F}" dt="2024-10-17T10:31:48.013" v="457" actId="47"/>
        <pc:sldMkLst>
          <pc:docMk/>
          <pc:sldMk cId="2129605758" sldId="495"/>
        </pc:sldMkLst>
      </pc:sldChg>
      <pc:sldChg chg="del">
        <pc:chgData name="Damian Gordon" userId="796278f3-970d-4a3b-8137-dc597a054133" providerId="ADAL" clId="{84F1617C-B36D-4F3D-B550-36194416E66F}" dt="2024-10-17T10:31:48.013" v="457" actId="47"/>
        <pc:sldMkLst>
          <pc:docMk/>
          <pc:sldMk cId="916282007" sldId="496"/>
        </pc:sldMkLst>
      </pc:sldChg>
      <pc:sldChg chg="del">
        <pc:chgData name="Damian Gordon" userId="796278f3-970d-4a3b-8137-dc597a054133" providerId="ADAL" clId="{84F1617C-B36D-4F3D-B550-36194416E66F}" dt="2024-10-17T10:31:48.013" v="457" actId="47"/>
        <pc:sldMkLst>
          <pc:docMk/>
          <pc:sldMk cId="1714894558" sldId="497"/>
        </pc:sldMkLst>
      </pc:sldChg>
      <pc:sldChg chg="del">
        <pc:chgData name="Damian Gordon" userId="796278f3-970d-4a3b-8137-dc597a054133" providerId="ADAL" clId="{84F1617C-B36D-4F3D-B550-36194416E66F}" dt="2024-10-17T10:31:48.013" v="457" actId="47"/>
        <pc:sldMkLst>
          <pc:docMk/>
          <pc:sldMk cId="3235607215" sldId="498"/>
        </pc:sldMkLst>
      </pc:sldChg>
      <pc:sldChg chg="del">
        <pc:chgData name="Damian Gordon" userId="796278f3-970d-4a3b-8137-dc597a054133" providerId="ADAL" clId="{84F1617C-B36D-4F3D-B550-36194416E66F}" dt="2024-10-17T10:31:48.013" v="457" actId="47"/>
        <pc:sldMkLst>
          <pc:docMk/>
          <pc:sldMk cId="1002063520" sldId="499"/>
        </pc:sldMkLst>
      </pc:sldChg>
      <pc:sldChg chg="del">
        <pc:chgData name="Damian Gordon" userId="796278f3-970d-4a3b-8137-dc597a054133" providerId="ADAL" clId="{84F1617C-B36D-4F3D-B550-36194416E66F}" dt="2024-10-17T10:31:48.013" v="457" actId="47"/>
        <pc:sldMkLst>
          <pc:docMk/>
          <pc:sldMk cId="1877588735" sldId="500"/>
        </pc:sldMkLst>
      </pc:sldChg>
      <pc:sldChg chg="del">
        <pc:chgData name="Damian Gordon" userId="796278f3-970d-4a3b-8137-dc597a054133" providerId="ADAL" clId="{84F1617C-B36D-4F3D-B550-36194416E66F}" dt="2024-10-17T10:31:48.013" v="457" actId="47"/>
        <pc:sldMkLst>
          <pc:docMk/>
          <pc:sldMk cId="3745148219" sldId="501"/>
        </pc:sldMkLst>
      </pc:sldChg>
      <pc:sldChg chg="del">
        <pc:chgData name="Damian Gordon" userId="796278f3-970d-4a3b-8137-dc597a054133" providerId="ADAL" clId="{84F1617C-B36D-4F3D-B550-36194416E66F}" dt="2024-10-17T10:31:48.013" v="457" actId="47"/>
        <pc:sldMkLst>
          <pc:docMk/>
          <pc:sldMk cId="845731733" sldId="502"/>
        </pc:sldMkLst>
      </pc:sldChg>
      <pc:sldChg chg="del">
        <pc:chgData name="Damian Gordon" userId="796278f3-970d-4a3b-8137-dc597a054133" providerId="ADAL" clId="{84F1617C-B36D-4F3D-B550-36194416E66F}" dt="2024-10-17T10:31:48.013" v="457" actId="47"/>
        <pc:sldMkLst>
          <pc:docMk/>
          <pc:sldMk cId="4159563849" sldId="503"/>
        </pc:sldMkLst>
      </pc:sldChg>
      <pc:sldChg chg="del">
        <pc:chgData name="Damian Gordon" userId="796278f3-970d-4a3b-8137-dc597a054133" providerId="ADAL" clId="{84F1617C-B36D-4F3D-B550-36194416E66F}" dt="2024-10-17T10:31:48.013" v="457" actId="47"/>
        <pc:sldMkLst>
          <pc:docMk/>
          <pc:sldMk cId="2602717721" sldId="504"/>
        </pc:sldMkLst>
      </pc:sldChg>
      <pc:sldChg chg="del">
        <pc:chgData name="Damian Gordon" userId="796278f3-970d-4a3b-8137-dc597a054133" providerId="ADAL" clId="{84F1617C-B36D-4F3D-B550-36194416E66F}" dt="2024-10-17T10:31:48.013" v="457" actId="47"/>
        <pc:sldMkLst>
          <pc:docMk/>
          <pc:sldMk cId="1870675293" sldId="505"/>
        </pc:sldMkLst>
      </pc:sldChg>
      <pc:sldChg chg="del">
        <pc:chgData name="Damian Gordon" userId="796278f3-970d-4a3b-8137-dc597a054133" providerId="ADAL" clId="{84F1617C-B36D-4F3D-B550-36194416E66F}" dt="2024-10-17T10:31:48.013" v="457" actId="47"/>
        <pc:sldMkLst>
          <pc:docMk/>
          <pc:sldMk cId="1322034671" sldId="506"/>
        </pc:sldMkLst>
      </pc:sldChg>
      <pc:sldChg chg="del">
        <pc:chgData name="Damian Gordon" userId="796278f3-970d-4a3b-8137-dc597a054133" providerId="ADAL" clId="{84F1617C-B36D-4F3D-B550-36194416E66F}" dt="2024-10-17T10:31:48.013" v="457" actId="47"/>
        <pc:sldMkLst>
          <pc:docMk/>
          <pc:sldMk cId="734396448" sldId="507"/>
        </pc:sldMkLst>
      </pc:sldChg>
      <pc:sldChg chg="addSp delSp modSp mod ord setBg chgLayout">
        <pc:chgData name="Damian Gordon" userId="796278f3-970d-4a3b-8137-dc597a054133" providerId="ADAL" clId="{84F1617C-B36D-4F3D-B550-36194416E66F}" dt="2024-10-19T14:55:49.013" v="4658" actId="20577"/>
        <pc:sldMkLst>
          <pc:docMk/>
          <pc:sldMk cId="1721466139" sldId="508"/>
        </pc:sldMkLst>
        <pc:spChg chg="del">
          <ac:chgData name="Damian Gordon" userId="796278f3-970d-4a3b-8137-dc597a054133" providerId="ADAL" clId="{84F1617C-B36D-4F3D-B550-36194416E66F}" dt="2024-10-09T13:00:33.848" v="125" actId="478"/>
          <ac:spMkLst>
            <pc:docMk/>
            <pc:sldMk cId="1721466139" sldId="508"/>
            <ac:spMk id="2" creationId="{2056AC5A-A420-53B3-5ABB-786AD7D29E8B}"/>
          </ac:spMkLst>
        </pc:spChg>
        <pc:spChg chg="add del mod">
          <ac:chgData name="Damian Gordon" userId="796278f3-970d-4a3b-8137-dc597a054133" providerId="ADAL" clId="{84F1617C-B36D-4F3D-B550-36194416E66F}" dt="2024-10-19T12:53:19.450" v="2933" actId="478"/>
          <ac:spMkLst>
            <pc:docMk/>
            <pc:sldMk cId="1721466139" sldId="508"/>
            <ac:spMk id="2" creationId="{71517E47-0E14-BE46-99A5-B027A1D63A85}"/>
          </ac:spMkLst>
        </pc:spChg>
        <pc:spChg chg="add del mod ord">
          <ac:chgData name="Damian Gordon" userId="796278f3-970d-4a3b-8137-dc597a054133" providerId="ADAL" clId="{84F1617C-B36D-4F3D-B550-36194416E66F}" dt="2024-10-19T14:30:06.687" v="4111" actId="478"/>
          <ac:spMkLst>
            <pc:docMk/>
            <pc:sldMk cId="1721466139" sldId="508"/>
            <ac:spMk id="2" creationId="{E0F9AF56-EFF4-593D-E16A-91A6F2D1DCCA}"/>
          </ac:spMkLst>
        </pc:spChg>
        <pc:spChg chg="del">
          <ac:chgData name="Damian Gordon" userId="796278f3-970d-4a3b-8137-dc597a054133" providerId="ADAL" clId="{84F1617C-B36D-4F3D-B550-36194416E66F}" dt="2024-10-09T13:00:33.848" v="125" actId="478"/>
          <ac:spMkLst>
            <pc:docMk/>
            <pc:sldMk cId="1721466139" sldId="508"/>
            <ac:spMk id="3" creationId="{65FB7804-9015-5659-EC51-9C9121E7260E}"/>
          </ac:spMkLst>
        </pc:spChg>
        <pc:spChg chg="add del mod">
          <ac:chgData name="Damian Gordon" userId="796278f3-970d-4a3b-8137-dc597a054133" providerId="ADAL" clId="{84F1617C-B36D-4F3D-B550-36194416E66F}" dt="2024-10-19T14:29:11.032" v="4104" actId="478"/>
          <ac:spMkLst>
            <pc:docMk/>
            <pc:sldMk cId="1721466139" sldId="508"/>
            <ac:spMk id="3" creationId="{8AD83E85-B3A1-CACD-7B10-78A8E3FB1961}"/>
          </ac:spMkLst>
        </pc:spChg>
        <pc:spChg chg="add del mod">
          <ac:chgData name="Damian Gordon" userId="796278f3-970d-4a3b-8137-dc597a054133" providerId="ADAL" clId="{84F1617C-B36D-4F3D-B550-36194416E66F}" dt="2024-10-19T12:53:51.106" v="2938"/>
          <ac:spMkLst>
            <pc:docMk/>
            <pc:sldMk cId="1721466139" sldId="508"/>
            <ac:spMk id="4" creationId="{6C9997F5-80C2-90DF-6E30-136EE4C8EA8B}"/>
          </ac:spMkLst>
        </pc:spChg>
        <pc:spChg chg="add mod ord">
          <ac:chgData name="Damian Gordon" userId="796278f3-970d-4a3b-8137-dc597a054133" providerId="ADAL" clId="{84F1617C-B36D-4F3D-B550-36194416E66F}" dt="2024-10-19T14:31:54.016" v="4139" actId="27636"/>
          <ac:spMkLst>
            <pc:docMk/>
            <pc:sldMk cId="1721466139" sldId="508"/>
            <ac:spMk id="4" creationId="{9ED366D6-01F9-E9F2-1B27-BDC370322F5E}"/>
          </ac:spMkLst>
        </pc:spChg>
        <pc:spChg chg="add del mod">
          <ac:chgData name="Damian Gordon" userId="796278f3-970d-4a3b-8137-dc597a054133" providerId="ADAL" clId="{84F1617C-B36D-4F3D-B550-36194416E66F}" dt="2024-10-09T13:00:34.658" v="126" actId="478"/>
          <ac:spMkLst>
            <pc:docMk/>
            <pc:sldMk cId="1721466139" sldId="508"/>
            <ac:spMk id="4" creationId="{A84F725A-0163-88B7-840F-3C4920276027}"/>
          </ac:spMkLst>
        </pc:spChg>
        <pc:spChg chg="add del mod">
          <ac:chgData name="Damian Gordon" userId="796278f3-970d-4a3b-8137-dc597a054133" providerId="ADAL" clId="{84F1617C-B36D-4F3D-B550-36194416E66F}" dt="2024-10-09T13:00:34.658" v="126" actId="478"/>
          <ac:spMkLst>
            <pc:docMk/>
            <pc:sldMk cId="1721466139" sldId="508"/>
            <ac:spMk id="5" creationId="{45FF210D-F5C3-B7F8-E82B-AE32132F5B7B}"/>
          </ac:spMkLst>
        </pc:spChg>
        <pc:spChg chg="add mod">
          <ac:chgData name="Damian Gordon" userId="796278f3-970d-4a3b-8137-dc597a054133" providerId="ADAL" clId="{84F1617C-B36D-4F3D-B550-36194416E66F}" dt="2024-10-19T14:55:49.013" v="4658" actId="20577"/>
          <ac:spMkLst>
            <pc:docMk/>
            <pc:sldMk cId="1721466139" sldId="508"/>
            <ac:spMk id="7" creationId="{19403F53-94BB-CF76-7E4D-33BD7267ED1E}"/>
          </ac:spMkLst>
        </pc:spChg>
        <pc:spChg chg="add del">
          <ac:chgData name="Damian Gordon" userId="796278f3-970d-4a3b-8137-dc597a054133" providerId="ADAL" clId="{84F1617C-B36D-4F3D-B550-36194416E66F}" dt="2024-10-09T13:00:48.198" v="133" actId="26606"/>
          <ac:spMkLst>
            <pc:docMk/>
            <pc:sldMk cId="1721466139" sldId="508"/>
            <ac:spMk id="8" creationId="{AB8C311F-7253-4AED-9701-7FC0708C41C7}"/>
          </ac:spMkLst>
        </pc:spChg>
        <pc:spChg chg="add del">
          <ac:chgData name="Damian Gordon" userId="796278f3-970d-4a3b-8137-dc597a054133" providerId="ADAL" clId="{84F1617C-B36D-4F3D-B550-36194416E66F}" dt="2024-10-09T13:00:42.616" v="129" actId="26606"/>
          <ac:spMkLst>
            <pc:docMk/>
            <pc:sldMk cId="1721466139" sldId="508"/>
            <ac:spMk id="11" creationId="{42A4FC2C-047E-45A5-965D-8E1E3BF09BC6}"/>
          </ac:spMkLst>
        </pc:spChg>
        <pc:spChg chg="add del">
          <ac:chgData name="Damian Gordon" userId="796278f3-970d-4a3b-8137-dc597a054133" providerId="ADAL" clId="{84F1617C-B36D-4F3D-B550-36194416E66F}" dt="2024-10-09T13:00:48.198" v="133" actId="26606"/>
          <ac:spMkLst>
            <pc:docMk/>
            <pc:sldMk cId="1721466139" sldId="508"/>
            <ac:spMk id="13" creationId="{E2384209-CB15-4CDF-9D31-C44FD9A3F20D}"/>
          </ac:spMkLst>
        </pc:spChg>
        <pc:spChg chg="add del">
          <ac:chgData name="Damian Gordon" userId="796278f3-970d-4a3b-8137-dc597a054133" providerId="ADAL" clId="{84F1617C-B36D-4F3D-B550-36194416E66F}" dt="2024-10-09T13:00:48.198" v="133" actId="26606"/>
          <ac:spMkLst>
            <pc:docMk/>
            <pc:sldMk cId="1721466139" sldId="508"/>
            <ac:spMk id="15" creationId="{2633B3B5-CC90-43F0-8714-D31D1F3F0209}"/>
          </ac:spMkLst>
        </pc:spChg>
        <pc:spChg chg="add del">
          <ac:chgData name="Damian Gordon" userId="796278f3-970d-4a3b-8137-dc597a054133" providerId="ADAL" clId="{84F1617C-B36D-4F3D-B550-36194416E66F}" dt="2024-10-09T13:00:48.198" v="133" actId="26606"/>
          <ac:spMkLst>
            <pc:docMk/>
            <pc:sldMk cId="1721466139" sldId="508"/>
            <ac:spMk id="17" creationId="{A8D57A06-A426-446D-B02C-A2DC6B62E45E}"/>
          </ac:spMkLst>
        </pc:spChg>
        <pc:spChg chg="add del">
          <ac:chgData name="Damian Gordon" userId="796278f3-970d-4a3b-8137-dc597a054133" providerId="ADAL" clId="{84F1617C-B36D-4F3D-B550-36194416E66F}" dt="2024-10-09T13:00:55.758" v="135" actId="26606"/>
          <ac:spMkLst>
            <pc:docMk/>
            <pc:sldMk cId="1721466139" sldId="508"/>
            <ac:spMk id="19" creationId="{32BC26D8-82FB-445E-AA49-62A77D7C1EE0}"/>
          </ac:spMkLst>
        </pc:spChg>
        <pc:spChg chg="add del">
          <ac:chgData name="Damian Gordon" userId="796278f3-970d-4a3b-8137-dc597a054133" providerId="ADAL" clId="{84F1617C-B36D-4F3D-B550-36194416E66F}" dt="2024-10-09T13:00:55.758" v="135" actId="26606"/>
          <ac:spMkLst>
            <pc:docMk/>
            <pc:sldMk cId="1721466139" sldId="508"/>
            <ac:spMk id="20" creationId="{CB44330D-EA18-4254-AA95-EB49948539B8}"/>
          </ac:spMkLst>
        </pc:spChg>
        <pc:spChg chg="add del">
          <ac:chgData name="Damian Gordon" userId="796278f3-970d-4a3b-8137-dc597a054133" providerId="ADAL" clId="{84F1617C-B36D-4F3D-B550-36194416E66F}" dt="2024-10-09T13:01:06.448" v="137" actId="26606"/>
          <ac:spMkLst>
            <pc:docMk/>
            <pc:sldMk cId="1721466139" sldId="508"/>
            <ac:spMk id="22" creationId="{63644BFD-D22E-4019-B666-387DA51AEAFD}"/>
          </ac:spMkLst>
        </pc:spChg>
        <pc:spChg chg="add del">
          <ac:chgData name="Damian Gordon" userId="796278f3-970d-4a3b-8137-dc597a054133" providerId="ADAL" clId="{84F1617C-B36D-4F3D-B550-36194416E66F}" dt="2024-10-09T13:01:06.448" v="137" actId="26606"/>
          <ac:spMkLst>
            <pc:docMk/>
            <pc:sldMk cId="1721466139" sldId="508"/>
            <ac:spMk id="25" creationId="{3776B14B-F2F4-4825-8DA8-8C7A0F2B3960}"/>
          </ac:spMkLst>
        </pc:spChg>
        <pc:spChg chg="add del">
          <ac:chgData name="Damian Gordon" userId="796278f3-970d-4a3b-8137-dc597a054133" providerId="ADAL" clId="{84F1617C-B36D-4F3D-B550-36194416E66F}" dt="2024-10-09T13:01:20.888" v="141" actId="26606"/>
          <ac:spMkLst>
            <pc:docMk/>
            <pc:sldMk cId="1721466139" sldId="508"/>
            <ac:spMk id="27" creationId="{8B089790-F4B6-46A7-BB28-7B74A9A9EFDC}"/>
          </ac:spMkLst>
        </pc:spChg>
        <pc:spChg chg="add">
          <ac:chgData name="Damian Gordon" userId="796278f3-970d-4a3b-8137-dc597a054133" providerId="ADAL" clId="{84F1617C-B36D-4F3D-B550-36194416E66F}" dt="2024-10-19T14:31:27.742" v="4129" actId="26606"/>
          <ac:spMkLst>
            <pc:docMk/>
            <pc:sldMk cId="1721466139" sldId="508"/>
            <ac:spMk id="1033" creationId="{352BEC0E-22F8-46D0-9632-375DB541B06C}"/>
          </ac:spMkLst>
        </pc:spChg>
        <pc:spChg chg="add">
          <ac:chgData name="Damian Gordon" userId="796278f3-970d-4a3b-8137-dc597a054133" providerId="ADAL" clId="{84F1617C-B36D-4F3D-B550-36194416E66F}" dt="2024-10-19T14:31:27.742" v="4129" actId="26606"/>
          <ac:spMkLst>
            <pc:docMk/>
            <pc:sldMk cId="1721466139" sldId="508"/>
            <ac:spMk id="1035" creationId="{3FCFB1DE-0B7E-48CC-BA90-B2AB0889F9D6}"/>
          </ac:spMkLst>
        </pc:spChg>
        <pc:grpChg chg="add del">
          <ac:chgData name="Damian Gordon" userId="796278f3-970d-4a3b-8137-dc597a054133" providerId="ADAL" clId="{84F1617C-B36D-4F3D-B550-36194416E66F}" dt="2024-10-09T13:01:06.448" v="137" actId="26606"/>
          <ac:grpSpMkLst>
            <pc:docMk/>
            <pc:sldMk cId="1721466139" sldId="508"/>
            <ac:grpSpMk id="23" creationId="{5FE9FE4C-C9E0-4C54-8010-EA9D29CD4D59}"/>
          </ac:grpSpMkLst>
        </pc:grpChg>
        <pc:grpChg chg="add del">
          <ac:chgData name="Damian Gordon" userId="796278f3-970d-4a3b-8137-dc597a054133" providerId="ADAL" clId="{84F1617C-B36D-4F3D-B550-36194416E66F}" dt="2024-10-09T13:01:20.888" v="141" actId="26606"/>
          <ac:grpSpMkLst>
            <pc:docMk/>
            <pc:sldMk cId="1721466139" sldId="508"/>
            <ac:grpSpMk id="28" creationId="{9DE3F54D-33BC-4382-A2AB-5E002F0F1166}"/>
          </ac:grpSpMkLst>
        </pc:grpChg>
        <pc:graphicFrameChg chg="add del mod modGraphic">
          <ac:chgData name="Damian Gordon" userId="796278f3-970d-4a3b-8137-dc597a054133" providerId="ADAL" clId="{84F1617C-B36D-4F3D-B550-36194416E66F}" dt="2024-10-19T14:29:13.859" v="4105" actId="478"/>
          <ac:graphicFrameMkLst>
            <pc:docMk/>
            <pc:sldMk cId="1721466139" sldId="508"/>
            <ac:graphicFrameMk id="5" creationId="{9721EF22-1B9A-18D4-26F4-19B3DADEB456}"/>
          </ac:graphicFrameMkLst>
        </pc:graphicFrameChg>
        <pc:picChg chg="add del mod">
          <ac:chgData name="Damian Gordon" userId="796278f3-970d-4a3b-8137-dc597a054133" providerId="ADAL" clId="{84F1617C-B36D-4F3D-B550-36194416E66F}" dt="2024-10-19T14:29:08.731" v="4103" actId="478"/>
          <ac:picMkLst>
            <pc:docMk/>
            <pc:sldMk cId="1721466139" sldId="508"/>
            <ac:picMk id="6" creationId="{E714438C-7A40-EEB9-F29F-823F6110E689}"/>
          </ac:picMkLst>
        </pc:picChg>
        <pc:picChg chg="del">
          <ac:chgData name="Damian Gordon" userId="796278f3-970d-4a3b-8137-dc597a054133" providerId="ADAL" clId="{84F1617C-B36D-4F3D-B550-36194416E66F}" dt="2024-10-09T13:00:33.848" v="125" actId="478"/>
          <ac:picMkLst>
            <pc:docMk/>
            <pc:sldMk cId="1721466139" sldId="508"/>
            <ac:picMk id="7" creationId="{5C84A97B-38FD-9ACB-6CE3-9153915DB035}"/>
          </ac:picMkLst>
        </pc:picChg>
        <pc:picChg chg="add mod ord">
          <ac:chgData name="Damian Gordon" userId="796278f3-970d-4a3b-8137-dc597a054133" providerId="ADAL" clId="{84F1617C-B36D-4F3D-B550-36194416E66F}" dt="2024-10-19T14:31:40.230" v="4132" actId="1076"/>
          <ac:picMkLst>
            <pc:docMk/>
            <pc:sldMk cId="1721466139" sldId="508"/>
            <ac:picMk id="1026" creationId="{94E19C6F-4E9F-1EF5-1517-5103752ECBED}"/>
          </ac:picMkLst>
        </pc:picChg>
        <pc:picChg chg="add mod">
          <ac:chgData name="Damian Gordon" userId="796278f3-970d-4a3b-8137-dc597a054133" providerId="ADAL" clId="{84F1617C-B36D-4F3D-B550-36194416E66F}" dt="2024-10-19T14:55:45.803" v="4656" actId="1037"/>
          <ac:picMkLst>
            <pc:docMk/>
            <pc:sldMk cId="1721466139" sldId="508"/>
            <ac:picMk id="1028" creationId="{ECB0FB1C-15D7-9BDD-B6A9-3FFE5D77D5F9}"/>
          </ac:picMkLst>
        </pc:picChg>
        <pc:picChg chg="del">
          <ac:chgData name="Damian Gordon" userId="796278f3-970d-4a3b-8137-dc597a054133" providerId="ADAL" clId="{84F1617C-B36D-4F3D-B550-36194416E66F}" dt="2024-10-09T13:00:33.848" v="125" actId="478"/>
          <ac:picMkLst>
            <pc:docMk/>
            <pc:sldMk cId="1721466139" sldId="508"/>
            <ac:picMk id="8194" creationId="{09E2D49D-2888-B01C-8674-D3E22219DCE9}"/>
          </ac:picMkLst>
        </pc:picChg>
      </pc:sldChg>
      <pc:sldChg chg="del">
        <pc:chgData name="Damian Gordon" userId="796278f3-970d-4a3b-8137-dc597a054133" providerId="ADAL" clId="{84F1617C-B36D-4F3D-B550-36194416E66F}" dt="2024-10-17T10:31:48.013" v="457" actId="47"/>
        <pc:sldMkLst>
          <pc:docMk/>
          <pc:sldMk cId="2822760810" sldId="509"/>
        </pc:sldMkLst>
      </pc:sldChg>
      <pc:sldChg chg="del">
        <pc:chgData name="Damian Gordon" userId="796278f3-970d-4a3b-8137-dc597a054133" providerId="ADAL" clId="{84F1617C-B36D-4F3D-B550-36194416E66F}" dt="2024-10-17T10:31:48.013" v="457" actId="47"/>
        <pc:sldMkLst>
          <pc:docMk/>
          <pc:sldMk cId="4265199667" sldId="510"/>
        </pc:sldMkLst>
      </pc:sldChg>
      <pc:sldChg chg="del">
        <pc:chgData name="Damian Gordon" userId="796278f3-970d-4a3b-8137-dc597a054133" providerId="ADAL" clId="{84F1617C-B36D-4F3D-B550-36194416E66F}" dt="2024-10-17T10:31:48.013" v="457" actId="47"/>
        <pc:sldMkLst>
          <pc:docMk/>
          <pc:sldMk cId="2228028331" sldId="511"/>
        </pc:sldMkLst>
      </pc:sldChg>
      <pc:sldChg chg="del">
        <pc:chgData name="Damian Gordon" userId="796278f3-970d-4a3b-8137-dc597a054133" providerId="ADAL" clId="{84F1617C-B36D-4F3D-B550-36194416E66F}" dt="2024-10-17T10:31:48.013" v="457" actId="47"/>
        <pc:sldMkLst>
          <pc:docMk/>
          <pc:sldMk cId="432110398" sldId="512"/>
        </pc:sldMkLst>
      </pc:sldChg>
      <pc:sldChg chg="del">
        <pc:chgData name="Damian Gordon" userId="796278f3-970d-4a3b-8137-dc597a054133" providerId="ADAL" clId="{84F1617C-B36D-4F3D-B550-36194416E66F}" dt="2024-10-17T10:31:48.013" v="457" actId="47"/>
        <pc:sldMkLst>
          <pc:docMk/>
          <pc:sldMk cId="1333166156" sldId="513"/>
        </pc:sldMkLst>
      </pc:sldChg>
      <pc:sldChg chg="del">
        <pc:chgData name="Damian Gordon" userId="796278f3-970d-4a3b-8137-dc597a054133" providerId="ADAL" clId="{84F1617C-B36D-4F3D-B550-36194416E66F}" dt="2024-10-17T10:31:48.013" v="457" actId="47"/>
        <pc:sldMkLst>
          <pc:docMk/>
          <pc:sldMk cId="2619792849" sldId="514"/>
        </pc:sldMkLst>
      </pc:sldChg>
      <pc:sldChg chg="del">
        <pc:chgData name="Damian Gordon" userId="796278f3-970d-4a3b-8137-dc597a054133" providerId="ADAL" clId="{84F1617C-B36D-4F3D-B550-36194416E66F}" dt="2024-10-17T10:31:48.013" v="457" actId="47"/>
        <pc:sldMkLst>
          <pc:docMk/>
          <pc:sldMk cId="2361069070" sldId="515"/>
        </pc:sldMkLst>
      </pc:sldChg>
      <pc:sldChg chg="del">
        <pc:chgData name="Damian Gordon" userId="796278f3-970d-4a3b-8137-dc597a054133" providerId="ADAL" clId="{84F1617C-B36D-4F3D-B550-36194416E66F}" dt="2024-10-17T10:31:48.013" v="457" actId="47"/>
        <pc:sldMkLst>
          <pc:docMk/>
          <pc:sldMk cId="3330554156" sldId="516"/>
        </pc:sldMkLst>
      </pc:sldChg>
      <pc:sldChg chg="del">
        <pc:chgData name="Damian Gordon" userId="796278f3-970d-4a3b-8137-dc597a054133" providerId="ADAL" clId="{84F1617C-B36D-4F3D-B550-36194416E66F}" dt="2024-10-17T10:31:48.013" v="457" actId="47"/>
        <pc:sldMkLst>
          <pc:docMk/>
          <pc:sldMk cId="2356892724" sldId="517"/>
        </pc:sldMkLst>
      </pc:sldChg>
      <pc:sldChg chg="del">
        <pc:chgData name="Damian Gordon" userId="796278f3-970d-4a3b-8137-dc597a054133" providerId="ADAL" clId="{84F1617C-B36D-4F3D-B550-36194416E66F}" dt="2024-10-17T10:31:48.013" v="457" actId="47"/>
        <pc:sldMkLst>
          <pc:docMk/>
          <pc:sldMk cId="3900040505" sldId="519"/>
        </pc:sldMkLst>
      </pc:sldChg>
      <pc:sldChg chg="del">
        <pc:chgData name="Damian Gordon" userId="796278f3-970d-4a3b-8137-dc597a054133" providerId="ADAL" clId="{84F1617C-B36D-4F3D-B550-36194416E66F}" dt="2024-10-17T10:31:48.013" v="457" actId="47"/>
        <pc:sldMkLst>
          <pc:docMk/>
          <pc:sldMk cId="1392760388" sldId="520"/>
        </pc:sldMkLst>
      </pc:sldChg>
      <pc:sldChg chg="del">
        <pc:chgData name="Damian Gordon" userId="796278f3-970d-4a3b-8137-dc597a054133" providerId="ADAL" clId="{84F1617C-B36D-4F3D-B550-36194416E66F}" dt="2024-10-17T10:31:48.013" v="457" actId="47"/>
        <pc:sldMkLst>
          <pc:docMk/>
          <pc:sldMk cId="90912281" sldId="521"/>
        </pc:sldMkLst>
      </pc:sldChg>
      <pc:sldChg chg="del">
        <pc:chgData name="Damian Gordon" userId="796278f3-970d-4a3b-8137-dc597a054133" providerId="ADAL" clId="{84F1617C-B36D-4F3D-B550-36194416E66F}" dt="2024-10-17T10:31:48.013" v="457" actId="47"/>
        <pc:sldMkLst>
          <pc:docMk/>
          <pc:sldMk cId="3759057335" sldId="522"/>
        </pc:sldMkLst>
      </pc:sldChg>
      <pc:sldChg chg="del">
        <pc:chgData name="Damian Gordon" userId="796278f3-970d-4a3b-8137-dc597a054133" providerId="ADAL" clId="{84F1617C-B36D-4F3D-B550-36194416E66F}" dt="2024-10-17T10:31:48.013" v="457" actId="47"/>
        <pc:sldMkLst>
          <pc:docMk/>
          <pc:sldMk cId="1480789399" sldId="523"/>
        </pc:sldMkLst>
      </pc:sldChg>
      <pc:sldChg chg="del">
        <pc:chgData name="Damian Gordon" userId="796278f3-970d-4a3b-8137-dc597a054133" providerId="ADAL" clId="{84F1617C-B36D-4F3D-B550-36194416E66F}" dt="2024-10-17T10:31:48.013" v="457" actId="47"/>
        <pc:sldMkLst>
          <pc:docMk/>
          <pc:sldMk cId="3150756904" sldId="524"/>
        </pc:sldMkLst>
      </pc:sldChg>
      <pc:sldChg chg="del">
        <pc:chgData name="Damian Gordon" userId="796278f3-970d-4a3b-8137-dc597a054133" providerId="ADAL" clId="{84F1617C-B36D-4F3D-B550-36194416E66F}" dt="2024-10-17T10:31:48.013" v="457" actId="47"/>
        <pc:sldMkLst>
          <pc:docMk/>
          <pc:sldMk cId="168884867" sldId="525"/>
        </pc:sldMkLst>
      </pc:sldChg>
      <pc:sldChg chg="del">
        <pc:chgData name="Damian Gordon" userId="796278f3-970d-4a3b-8137-dc597a054133" providerId="ADAL" clId="{84F1617C-B36D-4F3D-B550-36194416E66F}" dt="2024-10-17T10:31:48.013" v="457" actId="47"/>
        <pc:sldMkLst>
          <pc:docMk/>
          <pc:sldMk cId="2598802286" sldId="526"/>
        </pc:sldMkLst>
      </pc:sldChg>
      <pc:sldChg chg="del">
        <pc:chgData name="Damian Gordon" userId="796278f3-970d-4a3b-8137-dc597a054133" providerId="ADAL" clId="{84F1617C-B36D-4F3D-B550-36194416E66F}" dt="2024-10-17T10:31:48.013" v="457" actId="47"/>
        <pc:sldMkLst>
          <pc:docMk/>
          <pc:sldMk cId="2508920386" sldId="528"/>
        </pc:sldMkLst>
      </pc:sldChg>
      <pc:sldChg chg="del">
        <pc:chgData name="Damian Gordon" userId="796278f3-970d-4a3b-8137-dc597a054133" providerId="ADAL" clId="{84F1617C-B36D-4F3D-B550-36194416E66F}" dt="2024-10-17T10:31:48.013" v="457" actId="47"/>
        <pc:sldMkLst>
          <pc:docMk/>
          <pc:sldMk cId="2648661551" sldId="529"/>
        </pc:sldMkLst>
      </pc:sldChg>
      <pc:sldChg chg="del">
        <pc:chgData name="Damian Gordon" userId="796278f3-970d-4a3b-8137-dc597a054133" providerId="ADAL" clId="{84F1617C-B36D-4F3D-B550-36194416E66F}" dt="2024-10-17T10:31:48.013" v="457" actId="47"/>
        <pc:sldMkLst>
          <pc:docMk/>
          <pc:sldMk cId="1997344540" sldId="530"/>
        </pc:sldMkLst>
      </pc:sldChg>
      <pc:sldChg chg="del">
        <pc:chgData name="Damian Gordon" userId="796278f3-970d-4a3b-8137-dc597a054133" providerId="ADAL" clId="{84F1617C-B36D-4F3D-B550-36194416E66F}" dt="2024-10-17T10:31:48.013" v="457" actId="47"/>
        <pc:sldMkLst>
          <pc:docMk/>
          <pc:sldMk cId="14068166" sldId="532"/>
        </pc:sldMkLst>
      </pc:sldChg>
      <pc:sldChg chg="del">
        <pc:chgData name="Damian Gordon" userId="796278f3-970d-4a3b-8137-dc597a054133" providerId="ADAL" clId="{84F1617C-B36D-4F3D-B550-36194416E66F}" dt="2024-10-17T10:31:48.013" v="457" actId="47"/>
        <pc:sldMkLst>
          <pc:docMk/>
          <pc:sldMk cId="1092859899" sldId="533"/>
        </pc:sldMkLst>
      </pc:sldChg>
      <pc:sldChg chg="del">
        <pc:chgData name="Damian Gordon" userId="796278f3-970d-4a3b-8137-dc597a054133" providerId="ADAL" clId="{84F1617C-B36D-4F3D-B550-36194416E66F}" dt="2024-10-17T10:31:48.013" v="457" actId="47"/>
        <pc:sldMkLst>
          <pc:docMk/>
          <pc:sldMk cId="2813614338" sldId="534"/>
        </pc:sldMkLst>
      </pc:sldChg>
      <pc:sldChg chg="del">
        <pc:chgData name="Damian Gordon" userId="796278f3-970d-4a3b-8137-dc597a054133" providerId="ADAL" clId="{84F1617C-B36D-4F3D-B550-36194416E66F}" dt="2024-10-17T10:31:48.013" v="457" actId="47"/>
        <pc:sldMkLst>
          <pc:docMk/>
          <pc:sldMk cId="1876897265" sldId="535"/>
        </pc:sldMkLst>
      </pc:sldChg>
      <pc:sldChg chg="del">
        <pc:chgData name="Damian Gordon" userId="796278f3-970d-4a3b-8137-dc597a054133" providerId="ADAL" clId="{84F1617C-B36D-4F3D-B550-36194416E66F}" dt="2024-10-17T10:31:48.013" v="457" actId="47"/>
        <pc:sldMkLst>
          <pc:docMk/>
          <pc:sldMk cId="3619686503" sldId="536"/>
        </pc:sldMkLst>
      </pc:sldChg>
      <pc:sldChg chg="del">
        <pc:chgData name="Damian Gordon" userId="796278f3-970d-4a3b-8137-dc597a054133" providerId="ADAL" clId="{84F1617C-B36D-4F3D-B550-36194416E66F}" dt="2024-10-17T10:31:48.013" v="457" actId="47"/>
        <pc:sldMkLst>
          <pc:docMk/>
          <pc:sldMk cId="3309501322" sldId="537"/>
        </pc:sldMkLst>
      </pc:sldChg>
      <pc:sldChg chg="del">
        <pc:chgData name="Damian Gordon" userId="796278f3-970d-4a3b-8137-dc597a054133" providerId="ADAL" clId="{84F1617C-B36D-4F3D-B550-36194416E66F}" dt="2024-10-17T10:31:48.013" v="457" actId="47"/>
        <pc:sldMkLst>
          <pc:docMk/>
          <pc:sldMk cId="2418298055" sldId="538"/>
        </pc:sldMkLst>
      </pc:sldChg>
      <pc:sldChg chg="del">
        <pc:chgData name="Damian Gordon" userId="796278f3-970d-4a3b-8137-dc597a054133" providerId="ADAL" clId="{84F1617C-B36D-4F3D-B550-36194416E66F}" dt="2024-10-17T10:31:48.013" v="457" actId="47"/>
        <pc:sldMkLst>
          <pc:docMk/>
          <pc:sldMk cId="4186948603" sldId="539"/>
        </pc:sldMkLst>
      </pc:sldChg>
      <pc:sldChg chg="del">
        <pc:chgData name="Damian Gordon" userId="796278f3-970d-4a3b-8137-dc597a054133" providerId="ADAL" clId="{84F1617C-B36D-4F3D-B550-36194416E66F}" dt="2024-10-17T10:31:48.013" v="457" actId="47"/>
        <pc:sldMkLst>
          <pc:docMk/>
          <pc:sldMk cId="2787492798" sldId="540"/>
        </pc:sldMkLst>
      </pc:sldChg>
      <pc:sldChg chg="del">
        <pc:chgData name="Damian Gordon" userId="796278f3-970d-4a3b-8137-dc597a054133" providerId="ADAL" clId="{84F1617C-B36D-4F3D-B550-36194416E66F}" dt="2024-10-17T10:31:48.013" v="457" actId="47"/>
        <pc:sldMkLst>
          <pc:docMk/>
          <pc:sldMk cId="572223339" sldId="541"/>
        </pc:sldMkLst>
      </pc:sldChg>
      <pc:sldChg chg="del">
        <pc:chgData name="Damian Gordon" userId="796278f3-970d-4a3b-8137-dc597a054133" providerId="ADAL" clId="{84F1617C-B36D-4F3D-B550-36194416E66F}" dt="2024-10-17T10:31:48.013" v="457" actId="47"/>
        <pc:sldMkLst>
          <pc:docMk/>
          <pc:sldMk cId="4109757825" sldId="542"/>
        </pc:sldMkLst>
      </pc:sldChg>
      <pc:sldChg chg="del">
        <pc:chgData name="Damian Gordon" userId="796278f3-970d-4a3b-8137-dc597a054133" providerId="ADAL" clId="{84F1617C-B36D-4F3D-B550-36194416E66F}" dt="2024-10-17T10:31:48.013" v="457" actId="47"/>
        <pc:sldMkLst>
          <pc:docMk/>
          <pc:sldMk cId="1741549133" sldId="543"/>
        </pc:sldMkLst>
      </pc:sldChg>
      <pc:sldChg chg="del">
        <pc:chgData name="Damian Gordon" userId="796278f3-970d-4a3b-8137-dc597a054133" providerId="ADAL" clId="{84F1617C-B36D-4F3D-B550-36194416E66F}" dt="2024-10-17T10:31:48.013" v="457" actId="47"/>
        <pc:sldMkLst>
          <pc:docMk/>
          <pc:sldMk cId="1275048363" sldId="545"/>
        </pc:sldMkLst>
      </pc:sldChg>
      <pc:sldChg chg="del">
        <pc:chgData name="Damian Gordon" userId="796278f3-970d-4a3b-8137-dc597a054133" providerId="ADAL" clId="{84F1617C-B36D-4F3D-B550-36194416E66F}" dt="2024-10-17T10:31:48.013" v="457" actId="47"/>
        <pc:sldMkLst>
          <pc:docMk/>
          <pc:sldMk cId="3697168116" sldId="546"/>
        </pc:sldMkLst>
      </pc:sldChg>
      <pc:sldChg chg="del">
        <pc:chgData name="Damian Gordon" userId="796278f3-970d-4a3b-8137-dc597a054133" providerId="ADAL" clId="{84F1617C-B36D-4F3D-B550-36194416E66F}" dt="2024-10-17T10:31:48.013" v="457" actId="47"/>
        <pc:sldMkLst>
          <pc:docMk/>
          <pc:sldMk cId="810842889" sldId="547"/>
        </pc:sldMkLst>
      </pc:sldChg>
      <pc:sldChg chg="del">
        <pc:chgData name="Damian Gordon" userId="796278f3-970d-4a3b-8137-dc597a054133" providerId="ADAL" clId="{84F1617C-B36D-4F3D-B550-36194416E66F}" dt="2024-10-17T10:31:48.013" v="457" actId="47"/>
        <pc:sldMkLst>
          <pc:docMk/>
          <pc:sldMk cId="194116933" sldId="548"/>
        </pc:sldMkLst>
      </pc:sldChg>
      <pc:sldChg chg="del">
        <pc:chgData name="Damian Gordon" userId="796278f3-970d-4a3b-8137-dc597a054133" providerId="ADAL" clId="{84F1617C-B36D-4F3D-B550-36194416E66F}" dt="2024-10-17T10:31:48.013" v="457" actId="47"/>
        <pc:sldMkLst>
          <pc:docMk/>
          <pc:sldMk cId="3284315641" sldId="549"/>
        </pc:sldMkLst>
      </pc:sldChg>
      <pc:sldChg chg="del">
        <pc:chgData name="Damian Gordon" userId="796278f3-970d-4a3b-8137-dc597a054133" providerId="ADAL" clId="{84F1617C-B36D-4F3D-B550-36194416E66F}" dt="2024-10-17T10:31:48.013" v="457" actId="47"/>
        <pc:sldMkLst>
          <pc:docMk/>
          <pc:sldMk cId="2068285729" sldId="550"/>
        </pc:sldMkLst>
      </pc:sldChg>
      <pc:sldChg chg="del">
        <pc:chgData name="Damian Gordon" userId="796278f3-970d-4a3b-8137-dc597a054133" providerId="ADAL" clId="{84F1617C-B36D-4F3D-B550-36194416E66F}" dt="2024-10-17T10:31:48.013" v="457" actId="47"/>
        <pc:sldMkLst>
          <pc:docMk/>
          <pc:sldMk cId="4132202039" sldId="551"/>
        </pc:sldMkLst>
      </pc:sldChg>
      <pc:sldChg chg="del">
        <pc:chgData name="Damian Gordon" userId="796278f3-970d-4a3b-8137-dc597a054133" providerId="ADAL" clId="{84F1617C-B36D-4F3D-B550-36194416E66F}" dt="2024-10-17T10:31:48.013" v="457" actId="47"/>
        <pc:sldMkLst>
          <pc:docMk/>
          <pc:sldMk cId="1868398000" sldId="552"/>
        </pc:sldMkLst>
      </pc:sldChg>
      <pc:sldChg chg="del">
        <pc:chgData name="Damian Gordon" userId="796278f3-970d-4a3b-8137-dc597a054133" providerId="ADAL" clId="{84F1617C-B36D-4F3D-B550-36194416E66F}" dt="2024-10-17T10:31:48.013" v="457" actId="47"/>
        <pc:sldMkLst>
          <pc:docMk/>
          <pc:sldMk cId="2363125076" sldId="553"/>
        </pc:sldMkLst>
      </pc:sldChg>
      <pc:sldChg chg="del">
        <pc:chgData name="Damian Gordon" userId="796278f3-970d-4a3b-8137-dc597a054133" providerId="ADAL" clId="{84F1617C-B36D-4F3D-B550-36194416E66F}" dt="2024-10-17T10:31:48.013" v="457" actId="47"/>
        <pc:sldMkLst>
          <pc:docMk/>
          <pc:sldMk cId="1314442596" sldId="554"/>
        </pc:sldMkLst>
      </pc:sldChg>
      <pc:sldChg chg="del">
        <pc:chgData name="Damian Gordon" userId="796278f3-970d-4a3b-8137-dc597a054133" providerId="ADAL" clId="{84F1617C-B36D-4F3D-B550-36194416E66F}" dt="2024-10-17T10:31:48.013" v="457" actId="47"/>
        <pc:sldMkLst>
          <pc:docMk/>
          <pc:sldMk cId="3826350951" sldId="555"/>
        </pc:sldMkLst>
      </pc:sldChg>
      <pc:sldChg chg="del">
        <pc:chgData name="Damian Gordon" userId="796278f3-970d-4a3b-8137-dc597a054133" providerId="ADAL" clId="{84F1617C-B36D-4F3D-B550-36194416E66F}" dt="2024-10-17T10:31:48.013" v="457" actId="47"/>
        <pc:sldMkLst>
          <pc:docMk/>
          <pc:sldMk cId="2558959071" sldId="556"/>
        </pc:sldMkLst>
      </pc:sldChg>
      <pc:sldChg chg="del">
        <pc:chgData name="Damian Gordon" userId="796278f3-970d-4a3b-8137-dc597a054133" providerId="ADAL" clId="{84F1617C-B36D-4F3D-B550-36194416E66F}" dt="2024-10-17T10:31:48.013" v="457" actId="47"/>
        <pc:sldMkLst>
          <pc:docMk/>
          <pc:sldMk cId="62470669" sldId="557"/>
        </pc:sldMkLst>
      </pc:sldChg>
      <pc:sldChg chg="modSp add mod">
        <pc:chgData name="Damian Gordon" userId="796278f3-970d-4a3b-8137-dc597a054133" providerId="ADAL" clId="{84F1617C-B36D-4F3D-B550-36194416E66F}" dt="2024-10-19T15:15:28.795" v="4908" actId="27636"/>
        <pc:sldMkLst>
          <pc:docMk/>
          <pc:sldMk cId="526580696" sldId="557"/>
        </pc:sldMkLst>
        <pc:spChg chg="mod">
          <ac:chgData name="Damian Gordon" userId="796278f3-970d-4a3b-8137-dc597a054133" providerId="ADAL" clId="{84F1617C-B36D-4F3D-B550-36194416E66F}" dt="2024-10-19T15:10:56.292" v="4739"/>
          <ac:spMkLst>
            <pc:docMk/>
            <pc:sldMk cId="526580696" sldId="557"/>
            <ac:spMk id="2" creationId="{2056AC5A-A420-53B3-5ABB-786AD7D29E8B}"/>
          </ac:spMkLst>
        </pc:spChg>
        <pc:spChg chg="mod">
          <ac:chgData name="Damian Gordon" userId="796278f3-970d-4a3b-8137-dc597a054133" providerId="ADAL" clId="{84F1617C-B36D-4F3D-B550-36194416E66F}" dt="2024-10-19T15:15:28.795" v="4908" actId="27636"/>
          <ac:spMkLst>
            <pc:docMk/>
            <pc:sldMk cId="526580696" sldId="557"/>
            <ac:spMk id="3" creationId="{4EF63B6F-2500-95FF-4D92-A2DE8F5B5B33}"/>
          </ac:spMkLst>
        </pc:spChg>
      </pc:sldChg>
      <pc:sldChg chg="del">
        <pc:chgData name="Damian Gordon" userId="796278f3-970d-4a3b-8137-dc597a054133" providerId="ADAL" clId="{84F1617C-B36D-4F3D-B550-36194416E66F}" dt="2024-10-17T10:31:48.013" v="457" actId="47"/>
        <pc:sldMkLst>
          <pc:docMk/>
          <pc:sldMk cId="3337860375" sldId="558"/>
        </pc:sldMkLst>
      </pc:sldChg>
      <pc:sldChg chg="del">
        <pc:chgData name="Damian Gordon" userId="796278f3-970d-4a3b-8137-dc597a054133" providerId="ADAL" clId="{84F1617C-B36D-4F3D-B550-36194416E66F}" dt="2024-10-17T10:31:48.013" v="457" actId="47"/>
        <pc:sldMkLst>
          <pc:docMk/>
          <pc:sldMk cId="1375753814" sldId="559"/>
        </pc:sldMkLst>
      </pc:sldChg>
      <pc:sldChg chg="del">
        <pc:chgData name="Damian Gordon" userId="796278f3-970d-4a3b-8137-dc597a054133" providerId="ADAL" clId="{84F1617C-B36D-4F3D-B550-36194416E66F}" dt="2024-10-17T10:31:48.013" v="457" actId="47"/>
        <pc:sldMkLst>
          <pc:docMk/>
          <pc:sldMk cId="2845990101" sldId="560"/>
        </pc:sldMkLst>
      </pc:sldChg>
      <pc:sldChg chg="del">
        <pc:chgData name="Damian Gordon" userId="796278f3-970d-4a3b-8137-dc597a054133" providerId="ADAL" clId="{84F1617C-B36D-4F3D-B550-36194416E66F}" dt="2024-10-17T10:31:48.013" v="457" actId="47"/>
        <pc:sldMkLst>
          <pc:docMk/>
          <pc:sldMk cId="4152644878" sldId="561"/>
        </pc:sldMkLst>
      </pc:sldChg>
      <pc:sldChg chg="del">
        <pc:chgData name="Damian Gordon" userId="796278f3-970d-4a3b-8137-dc597a054133" providerId="ADAL" clId="{84F1617C-B36D-4F3D-B550-36194416E66F}" dt="2024-10-17T10:31:48.013" v="457" actId="47"/>
        <pc:sldMkLst>
          <pc:docMk/>
          <pc:sldMk cId="1655053635" sldId="562"/>
        </pc:sldMkLst>
      </pc:sldChg>
      <pc:sldChg chg="del">
        <pc:chgData name="Damian Gordon" userId="796278f3-970d-4a3b-8137-dc597a054133" providerId="ADAL" clId="{84F1617C-B36D-4F3D-B550-36194416E66F}" dt="2024-10-17T10:31:48.013" v="457" actId="47"/>
        <pc:sldMkLst>
          <pc:docMk/>
          <pc:sldMk cId="1142153425" sldId="563"/>
        </pc:sldMkLst>
      </pc:sldChg>
      <pc:sldChg chg="del">
        <pc:chgData name="Damian Gordon" userId="796278f3-970d-4a3b-8137-dc597a054133" providerId="ADAL" clId="{84F1617C-B36D-4F3D-B550-36194416E66F}" dt="2024-10-17T10:31:48.013" v="457" actId="47"/>
        <pc:sldMkLst>
          <pc:docMk/>
          <pc:sldMk cId="1023680307" sldId="564"/>
        </pc:sldMkLst>
      </pc:sldChg>
      <pc:sldChg chg="del">
        <pc:chgData name="Damian Gordon" userId="796278f3-970d-4a3b-8137-dc597a054133" providerId="ADAL" clId="{84F1617C-B36D-4F3D-B550-36194416E66F}" dt="2024-10-17T10:31:48.013" v="457" actId="47"/>
        <pc:sldMkLst>
          <pc:docMk/>
          <pc:sldMk cId="104314410" sldId="565"/>
        </pc:sldMkLst>
      </pc:sldChg>
      <pc:sldChg chg="del">
        <pc:chgData name="Damian Gordon" userId="796278f3-970d-4a3b-8137-dc597a054133" providerId="ADAL" clId="{84F1617C-B36D-4F3D-B550-36194416E66F}" dt="2024-10-17T10:31:48.013" v="457" actId="47"/>
        <pc:sldMkLst>
          <pc:docMk/>
          <pc:sldMk cId="1651527110" sldId="566"/>
        </pc:sldMkLst>
      </pc:sldChg>
      <pc:sldChg chg="del">
        <pc:chgData name="Damian Gordon" userId="796278f3-970d-4a3b-8137-dc597a054133" providerId="ADAL" clId="{84F1617C-B36D-4F3D-B550-36194416E66F}" dt="2024-10-17T10:31:48.013" v="457" actId="47"/>
        <pc:sldMkLst>
          <pc:docMk/>
          <pc:sldMk cId="1041985867" sldId="567"/>
        </pc:sldMkLst>
      </pc:sldChg>
      <pc:sldChg chg="del">
        <pc:chgData name="Damian Gordon" userId="796278f3-970d-4a3b-8137-dc597a054133" providerId="ADAL" clId="{84F1617C-B36D-4F3D-B550-36194416E66F}" dt="2024-10-17T10:31:48.013" v="457" actId="47"/>
        <pc:sldMkLst>
          <pc:docMk/>
          <pc:sldMk cId="1049163361" sldId="568"/>
        </pc:sldMkLst>
      </pc:sldChg>
      <pc:sldChg chg="del">
        <pc:chgData name="Damian Gordon" userId="796278f3-970d-4a3b-8137-dc597a054133" providerId="ADAL" clId="{84F1617C-B36D-4F3D-B550-36194416E66F}" dt="2024-10-17T10:31:48.013" v="457" actId="47"/>
        <pc:sldMkLst>
          <pc:docMk/>
          <pc:sldMk cId="3455537879" sldId="569"/>
        </pc:sldMkLst>
      </pc:sldChg>
      <pc:sldChg chg="addSp delSp modSp add del mod setBg delDesignElem">
        <pc:chgData name="Damian Gordon" userId="796278f3-970d-4a3b-8137-dc597a054133" providerId="ADAL" clId="{84F1617C-B36D-4F3D-B550-36194416E66F}" dt="2024-10-17T10:28:54.158" v="446" actId="47"/>
        <pc:sldMkLst>
          <pc:docMk/>
          <pc:sldMk cId="1990163567" sldId="570"/>
        </pc:sldMkLst>
        <pc:spChg chg="add mod">
          <ac:chgData name="Damian Gordon" userId="796278f3-970d-4a3b-8137-dc597a054133" providerId="ADAL" clId="{84F1617C-B36D-4F3D-B550-36194416E66F}" dt="2024-10-17T10:24:16.466" v="270" actId="14100"/>
          <ac:spMkLst>
            <pc:docMk/>
            <pc:sldMk cId="1990163567" sldId="570"/>
            <ac:spMk id="2" creationId="{766E38F7-A43F-C2EA-78E2-8946F3EB6818}"/>
          </ac:spMkLst>
        </pc:spChg>
        <pc:spChg chg="del">
          <ac:chgData name="Damian Gordon" userId="796278f3-970d-4a3b-8137-dc597a054133" providerId="ADAL" clId="{84F1617C-B36D-4F3D-B550-36194416E66F}" dt="2024-10-17T10:22:47.078" v="246"/>
          <ac:spMkLst>
            <pc:docMk/>
            <pc:sldMk cId="1990163567" sldId="570"/>
            <ac:spMk id="28" creationId="{448F4C36-001C-B8F3-7D36-BEC7C4E29A83}"/>
          </ac:spMkLst>
        </pc:spChg>
      </pc:sldChg>
      <pc:sldChg chg="add del">
        <pc:chgData name="Damian Gordon" userId="796278f3-970d-4a3b-8137-dc597a054133" providerId="ADAL" clId="{84F1617C-B36D-4F3D-B550-36194416E66F}" dt="2024-10-17T10:31:27.297" v="456" actId="47"/>
        <pc:sldMkLst>
          <pc:docMk/>
          <pc:sldMk cId="2400790136" sldId="571"/>
        </pc:sldMkLst>
      </pc:sldChg>
      <pc:sldChg chg="addSp delSp modSp add mod">
        <pc:chgData name="Damian Gordon" userId="796278f3-970d-4a3b-8137-dc597a054133" providerId="ADAL" clId="{84F1617C-B36D-4F3D-B550-36194416E66F}" dt="2024-10-18T23:34:32.095" v="1831" actId="115"/>
        <pc:sldMkLst>
          <pc:docMk/>
          <pc:sldMk cId="839626607" sldId="572"/>
        </pc:sldMkLst>
        <pc:spChg chg="mod">
          <ac:chgData name="Damian Gordon" userId="796278f3-970d-4a3b-8137-dc597a054133" providerId="ADAL" clId="{84F1617C-B36D-4F3D-B550-36194416E66F}" dt="2024-10-18T23:34:32.095" v="1831" actId="115"/>
          <ac:spMkLst>
            <pc:docMk/>
            <pc:sldMk cId="839626607" sldId="572"/>
            <ac:spMk id="3" creationId="{3D4F7601-A708-C92E-005B-D5EB5952C4DA}"/>
          </ac:spMkLst>
        </pc:spChg>
        <pc:picChg chg="add del">
          <ac:chgData name="Damian Gordon" userId="796278f3-970d-4a3b-8137-dc597a054133" providerId="ADAL" clId="{84F1617C-B36D-4F3D-B550-36194416E66F}" dt="2024-10-17T10:27:00.643" v="348" actId="478"/>
          <ac:picMkLst>
            <pc:docMk/>
            <pc:sldMk cId="839626607" sldId="572"/>
            <ac:picMk id="2050" creationId="{E3D9660F-F493-B734-7EE6-84A66F23289D}"/>
          </ac:picMkLst>
        </pc:picChg>
      </pc:sldChg>
      <pc:sldChg chg="addSp delSp modSp add mod setBg">
        <pc:chgData name="Damian Gordon" userId="796278f3-970d-4a3b-8137-dc597a054133" providerId="ADAL" clId="{84F1617C-B36D-4F3D-B550-36194416E66F}" dt="2024-10-17T10:27:47.062" v="379" actId="26606"/>
        <pc:sldMkLst>
          <pc:docMk/>
          <pc:sldMk cId="1244504087" sldId="573"/>
        </pc:sldMkLst>
        <pc:spChg chg="del">
          <ac:chgData name="Damian Gordon" userId="796278f3-970d-4a3b-8137-dc597a054133" providerId="ADAL" clId="{84F1617C-B36D-4F3D-B550-36194416E66F}" dt="2024-10-17T10:27:43.622" v="376" actId="478"/>
          <ac:spMkLst>
            <pc:docMk/>
            <pc:sldMk cId="1244504087" sldId="573"/>
            <ac:spMk id="2" creationId="{E8563F72-0431-2EBF-764D-6A7950CA5BC1}"/>
          </ac:spMkLst>
        </pc:spChg>
        <pc:spChg chg="del">
          <ac:chgData name="Damian Gordon" userId="796278f3-970d-4a3b-8137-dc597a054133" providerId="ADAL" clId="{84F1617C-B36D-4F3D-B550-36194416E66F}" dt="2024-10-17T10:27:43.622" v="376" actId="478"/>
          <ac:spMkLst>
            <pc:docMk/>
            <pc:sldMk cId="1244504087" sldId="573"/>
            <ac:spMk id="3" creationId="{C4304091-B091-4269-2932-2344C602DC17}"/>
          </ac:spMkLst>
        </pc:spChg>
        <pc:spChg chg="add del mod">
          <ac:chgData name="Damian Gordon" userId="796278f3-970d-4a3b-8137-dc597a054133" providerId="ADAL" clId="{84F1617C-B36D-4F3D-B550-36194416E66F}" dt="2024-10-17T10:27:44.554" v="377" actId="478"/>
          <ac:spMkLst>
            <pc:docMk/>
            <pc:sldMk cId="1244504087" sldId="573"/>
            <ac:spMk id="4" creationId="{4ECB4DD7-379C-AA87-7984-37DDE5FC92DC}"/>
          </ac:spMkLst>
        </pc:spChg>
        <pc:spChg chg="add del mod">
          <ac:chgData name="Damian Gordon" userId="796278f3-970d-4a3b-8137-dc597a054133" providerId="ADAL" clId="{84F1617C-B36D-4F3D-B550-36194416E66F}" dt="2024-10-17T10:27:44.554" v="377" actId="478"/>
          <ac:spMkLst>
            <pc:docMk/>
            <pc:sldMk cId="1244504087" sldId="573"/>
            <ac:spMk id="5" creationId="{2C8DACCD-AF60-61C4-B8E7-F03C6312DC91}"/>
          </ac:spMkLst>
        </pc:spChg>
        <pc:spChg chg="add">
          <ac:chgData name="Damian Gordon" userId="796278f3-970d-4a3b-8137-dc597a054133" providerId="ADAL" clId="{84F1617C-B36D-4F3D-B550-36194416E66F}" dt="2024-10-17T10:27:47.062" v="379" actId="26606"/>
          <ac:spMkLst>
            <pc:docMk/>
            <pc:sldMk cId="1244504087" sldId="573"/>
            <ac:spMk id="11" creationId="{42A4FC2C-047E-45A5-965D-8E1E3BF09BC6}"/>
          </ac:spMkLst>
        </pc:spChg>
        <pc:picChg chg="add mod">
          <ac:chgData name="Damian Gordon" userId="796278f3-970d-4a3b-8137-dc597a054133" providerId="ADAL" clId="{84F1617C-B36D-4F3D-B550-36194416E66F}" dt="2024-10-17T10:27:47.062" v="379" actId="26606"/>
          <ac:picMkLst>
            <pc:docMk/>
            <pc:sldMk cId="1244504087" sldId="573"/>
            <ac:picMk id="6" creationId="{4B63CC24-C228-A0E6-1274-5FA1F5D89DB3}"/>
          </ac:picMkLst>
        </pc:picChg>
        <pc:picChg chg="del">
          <ac:chgData name="Damian Gordon" userId="796278f3-970d-4a3b-8137-dc597a054133" providerId="ADAL" clId="{84F1617C-B36D-4F3D-B550-36194416E66F}" dt="2024-10-17T10:27:43.622" v="376" actId="478"/>
          <ac:picMkLst>
            <pc:docMk/>
            <pc:sldMk cId="1244504087" sldId="573"/>
            <ac:picMk id="7" creationId="{7C09C9D2-85E5-36B9-C87C-4A7EC249321F}"/>
          </ac:picMkLst>
        </pc:picChg>
        <pc:picChg chg="del">
          <ac:chgData name="Damian Gordon" userId="796278f3-970d-4a3b-8137-dc597a054133" providerId="ADAL" clId="{84F1617C-B36D-4F3D-B550-36194416E66F}" dt="2024-10-17T10:27:42.110" v="375" actId="21"/>
          <ac:picMkLst>
            <pc:docMk/>
            <pc:sldMk cId="1244504087" sldId="573"/>
            <ac:picMk id="2050" creationId="{4B63CC24-C228-A0E6-1274-5FA1F5D89DB3}"/>
          </ac:picMkLst>
        </pc:picChg>
      </pc:sldChg>
      <pc:sldChg chg="modSp add mod ord">
        <pc:chgData name="Damian Gordon" userId="796278f3-970d-4a3b-8137-dc597a054133" providerId="ADAL" clId="{84F1617C-B36D-4F3D-B550-36194416E66F}" dt="2024-10-17T10:28:10.949" v="415" actId="20577"/>
        <pc:sldMkLst>
          <pc:docMk/>
          <pc:sldMk cId="773160902" sldId="574"/>
        </pc:sldMkLst>
        <pc:spChg chg="mod">
          <ac:chgData name="Damian Gordon" userId="796278f3-970d-4a3b-8137-dc597a054133" providerId="ADAL" clId="{84F1617C-B36D-4F3D-B550-36194416E66F}" dt="2024-10-17T10:28:10.949" v="415" actId="20577"/>
          <ac:spMkLst>
            <pc:docMk/>
            <pc:sldMk cId="773160902" sldId="574"/>
            <ac:spMk id="3" creationId="{DEE9BCC9-3111-2E71-D857-F15E4A56B812}"/>
          </ac:spMkLst>
        </pc:spChg>
      </pc:sldChg>
      <pc:sldChg chg="modSp add mod">
        <pc:chgData name="Damian Gordon" userId="796278f3-970d-4a3b-8137-dc597a054133" providerId="ADAL" clId="{84F1617C-B36D-4F3D-B550-36194416E66F}" dt="2024-10-17T10:28:26.559" v="445" actId="20577"/>
        <pc:sldMkLst>
          <pc:docMk/>
          <pc:sldMk cId="189954693" sldId="575"/>
        </pc:sldMkLst>
        <pc:spChg chg="mod">
          <ac:chgData name="Damian Gordon" userId="796278f3-970d-4a3b-8137-dc597a054133" providerId="ADAL" clId="{84F1617C-B36D-4F3D-B550-36194416E66F}" dt="2024-10-17T10:28:26.559" v="445" actId="20577"/>
          <ac:spMkLst>
            <pc:docMk/>
            <pc:sldMk cId="189954693" sldId="575"/>
            <ac:spMk id="3" creationId="{941337B2-8AED-3814-B5E2-D8AB758A9EFD}"/>
          </ac:spMkLst>
        </pc:spChg>
      </pc:sldChg>
      <pc:sldChg chg="addSp delSp modSp add mod ord setBg delDesignElem">
        <pc:chgData name="Damian Gordon" userId="796278f3-970d-4a3b-8137-dc597a054133" providerId="ADAL" clId="{84F1617C-B36D-4F3D-B550-36194416E66F}" dt="2024-10-17T10:33:58.945" v="493" actId="14100"/>
        <pc:sldMkLst>
          <pc:docMk/>
          <pc:sldMk cId="2379781686" sldId="576"/>
        </pc:sldMkLst>
        <pc:spChg chg="mod">
          <ac:chgData name="Damian Gordon" userId="796278f3-970d-4a3b-8137-dc597a054133" providerId="ADAL" clId="{84F1617C-B36D-4F3D-B550-36194416E66F}" dt="2024-10-17T10:33:58.945" v="493" actId="14100"/>
          <ac:spMkLst>
            <pc:docMk/>
            <pc:sldMk cId="2379781686" sldId="576"/>
            <ac:spMk id="11" creationId="{446B1A12-9799-13C1-E42D-4F169F42231D}"/>
          </ac:spMkLst>
        </pc:spChg>
        <pc:spChg chg="add">
          <ac:chgData name="Damian Gordon" userId="796278f3-970d-4a3b-8137-dc597a054133" providerId="ADAL" clId="{84F1617C-B36D-4F3D-B550-36194416E66F}" dt="2024-10-17T10:33:48.274" v="486" actId="26606"/>
          <ac:spMkLst>
            <pc:docMk/>
            <pc:sldMk cId="2379781686" sldId="576"/>
            <ac:spMk id="17" creationId="{C1DD1A8A-57D5-4A81-AD04-532B043C5611}"/>
          </ac:spMkLst>
        </pc:spChg>
        <pc:spChg chg="del">
          <ac:chgData name="Damian Gordon" userId="796278f3-970d-4a3b-8137-dc597a054133" providerId="ADAL" clId="{84F1617C-B36D-4F3D-B550-36194416E66F}" dt="2024-10-17T10:32:41.700" v="466"/>
          <ac:spMkLst>
            <pc:docMk/>
            <pc:sldMk cId="2379781686" sldId="576"/>
            <ac:spMk id="18" creationId="{CFEFE88B-7F0D-0A91-1847-44780F69B4EF}"/>
          </ac:spMkLst>
        </pc:spChg>
        <pc:spChg chg="add">
          <ac:chgData name="Damian Gordon" userId="796278f3-970d-4a3b-8137-dc597a054133" providerId="ADAL" clId="{84F1617C-B36D-4F3D-B550-36194416E66F}" dt="2024-10-17T10:33:48.274" v="486" actId="26606"/>
          <ac:spMkLst>
            <pc:docMk/>
            <pc:sldMk cId="2379781686" sldId="576"/>
            <ac:spMk id="19" creationId="{007891EC-4501-44ED-A8C8-B11B6DB767AB}"/>
          </ac:spMkLst>
        </pc:spChg>
        <pc:spChg chg="del">
          <ac:chgData name="Damian Gordon" userId="796278f3-970d-4a3b-8137-dc597a054133" providerId="ADAL" clId="{84F1617C-B36D-4F3D-B550-36194416E66F}" dt="2024-10-17T10:32:41.700" v="466"/>
          <ac:spMkLst>
            <pc:docMk/>
            <pc:sldMk cId="2379781686" sldId="576"/>
            <ac:spMk id="20" creationId="{DD3F6C20-F91D-77CA-D005-3C6A61CCED6D}"/>
          </ac:spMkLst>
        </pc:spChg>
        <pc:picChg chg="add">
          <ac:chgData name="Damian Gordon" userId="796278f3-970d-4a3b-8137-dc597a054133" providerId="ADAL" clId="{84F1617C-B36D-4F3D-B550-36194416E66F}" dt="2024-10-17T10:33:48.274" v="486" actId="26606"/>
          <ac:picMkLst>
            <pc:docMk/>
            <pc:sldMk cId="2379781686" sldId="576"/>
            <ac:picMk id="13" creationId="{FB2E8E17-9974-B7E2-34B8-2361118EE9A2}"/>
          </ac:picMkLst>
        </pc:picChg>
        <pc:picChg chg="del">
          <ac:chgData name="Damian Gordon" userId="796278f3-970d-4a3b-8137-dc597a054133" providerId="ADAL" clId="{84F1617C-B36D-4F3D-B550-36194416E66F}" dt="2024-10-17T10:33:38.568" v="485" actId="478"/>
          <ac:picMkLst>
            <pc:docMk/>
            <pc:sldMk cId="2379781686" sldId="576"/>
            <ac:picMk id="14" creationId="{A9BE2E09-719F-E7AB-D48A-3FA6FF47CDDB}"/>
          </ac:picMkLst>
        </pc:picChg>
      </pc:sldChg>
      <pc:sldChg chg="new del">
        <pc:chgData name="Damian Gordon" userId="796278f3-970d-4a3b-8137-dc597a054133" providerId="ADAL" clId="{84F1617C-B36D-4F3D-B550-36194416E66F}" dt="2024-10-17T10:30:47.579" v="453" actId="47"/>
        <pc:sldMkLst>
          <pc:docMk/>
          <pc:sldMk cId="3347814248" sldId="576"/>
        </pc:sldMkLst>
      </pc:sldChg>
      <pc:sldChg chg="addSp delSp modSp add mod modMedia setBg delDesignElem">
        <pc:chgData name="Damian Gordon" userId="796278f3-970d-4a3b-8137-dc597a054133" providerId="ADAL" clId="{84F1617C-B36D-4F3D-B550-36194416E66F}" dt="2024-10-17T10:36:13.885" v="562" actId="14100"/>
        <pc:sldMkLst>
          <pc:docMk/>
          <pc:sldMk cId="77183214" sldId="577"/>
        </pc:sldMkLst>
        <pc:spChg chg="mod">
          <ac:chgData name="Damian Gordon" userId="796278f3-970d-4a3b-8137-dc597a054133" providerId="ADAL" clId="{84F1617C-B36D-4F3D-B550-36194416E66F}" dt="2024-10-17T10:36:13.885" v="562" actId="14100"/>
          <ac:spMkLst>
            <pc:docMk/>
            <pc:sldMk cId="77183214" sldId="577"/>
            <ac:spMk id="11" creationId="{ED0E6075-873E-67A2-4D50-ECA6E96BDF1D}"/>
          </ac:spMkLst>
        </pc:spChg>
        <pc:spChg chg="add">
          <ac:chgData name="Damian Gordon" userId="796278f3-970d-4a3b-8137-dc597a054133" providerId="ADAL" clId="{84F1617C-B36D-4F3D-B550-36194416E66F}" dt="2024-10-17T10:35:58.377" v="541" actId="26606"/>
          <ac:spMkLst>
            <pc:docMk/>
            <pc:sldMk cId="77183214" sldId="577"/>
            <ac:spMk id="14" creationId="{C1DD1A8A-57D5-4A81-AD04-532B043C5611}"/>
          </ac:spMkLst>
        </pc:spChg>
        <pc:spChg chg="add">
          <ac:chgData name="Damian Gordon" userId="796278f3-970d-4a3b-8137-dc597a054133" providerId="ADAL" clId="{84F1617C-B36D-4F3D-B550-36194416E66F}" dt="2024-10-17T10:35:58.377" v="541" actId="26606"/>
          <ac:spMkLst>
            <pc:docMk/>
            <pc:sldMk cId="77183214" sldId="577"/>
            <ac:spMk id="16" creationId="{007891EC-4501-44ED-A8C8-B11B6DB767AB}"/>
          </ac:spMkLst>
        </pc:spChg>
        <pc:spChg chg="del">
          <ac:chgData name="Damian Gordon" userId="796278f3-970d-4a3b-8137-dc597a054133" providerId="ADAL" clId="{84F1617C-B36D-4F3D-B550-36194416E66F}" dt="2024-10-17T10:34:19.952" v="495"/>
          <ac:spMkLst>
            <pc:docMk/>
            <pc:sldMk cId="77183214" sldId="577"/>
            <ac:spMk id="17" creationId="{7B016E19-6A36-F6AD-66AA-72E7964EE95A}"/>
          </ac:spMkLst>
        </pc:spChg>
        <pc:spChg chg="del">
          <ac:chgData name="Damian Gordon" userId="796278f3-970d-4a3b-8137-dc597a054133" providerId="ADAL" clId="{84F1617C-B36D-4F3D-B550-36194416E66F}" dt="2024-10-17T10:34:19.952" v="495"/>
          <ac:spMkLst>
            <pc:docMk/>
            <pc:sldMk cId="77183214" sldId="577"/>
            <ac:spMk id="19" creationId="{AFF862DA-A271-D171-545B-96C2DD177E04}"/>
          </ac:spMkLst>
        </pc:spChg>
        <pc:picChg chg="del">
          <ac:chgData name="Damian Gordon" userId="796278f3-970d-4a3b-8137-dc597a054133" providerId="ADAL" clId="{84F1617C-B36D-4F3D-B550-36194416E66F}" dt="2024-10-17T10:34:25.873" v="502" actId="478"/>
          <ac:picMkLst>
            <pc:docMk/>
            <pc:sldMk cId="77183214" sldId="577"/>
            <ac:picMk id="13" creationId="{01EAA37C-5394-3B77-3905-94E492C6AC99}"/>
          </ac:picMkLst>
        </pc:picChg>
        <pc:picChg chg="add mod">
          <ac:chgData name="Damian Gordon" userId="796278f3-970d-4a3b-8137-dc597a054133" providerId="ADAL" clId="{84F1617C-B36D-4F3D-B550-36194416E66F}" dt="2024-10-17T10:35:59.005" v="543"/>
          <ac:picMkLst>
            <pc:docMk/>
            <pc:sldMk cId="77183214" sldId="577"/>
            <ac:picMk id="15" creationId="{142DED43-B392-299B-923A-94634EB4E5F3}"/>
          </ac:picMkLst>
        </pc:picChg>
      </pc:sldChg>
      <pc:sldChg chg="addSp delSp modSp add del">
        <pc:chgData name="Damian Gordon" userId="796278f3-970d-4a3b-8137-dc597a054133" providerId="ADAL" clId="{84F1617C-B36D-4F3D-B550-36194416E66F}" dt="2024-10-17T10:30:45.548" v="452" actId="47"/>
        <pc:sldMkLst>
          <pc:docMk/>
          <pc:sldMk cId="1013369485" sldId="577"/>
        </pc:sldMkLst>
        <pc:spChg chg="add mod">
          <ac:chgData name="Damian Gordon" userId="796278f3-970d-4a3b-8137-dc597a054133" providerId="ADAL" clId="{84F1617C-B36D-4F3D-B550-36194416E66F}" dt="2024-10-17T10:29:45.297" v="449" actId="478"/>
          <ac:spMkLst>
            <pc:docMk/>
            <pc:sldMk cId="1013369485" sldId="577"/>
            <ac:spMk id="2" creationId="{A2FEB356-E8E7-8355-D9AB-A77A66EB7806}"/>
          </ac:spMkLst>
        </pc:spChg>
        <pc:spChg chg="del">
          <ac:chgData name="Damian Gordon" userId="796278f3-970d-4a3b-8137-dc597a054133" providerId="ADAL" clId="{84F1617C-B36D-4F3D-B550-36194416E66F}" dt="2024-10-17T10:29:45.297" v="449" actId="478"/>
          <ac:spMkLst>
            <pc:docMk/>
            <pc:sldMk cId="1013369485" sldId="577"/>
            <ac:spMk id="1269" creationId="{ED545E0B-684C-C2C9-03CC-741320929EDA}"/>
          </ac:spMkLst>
        </pc:spChg>
        <pc:spChg chg="del">
          <ac:chgData name="Damian Gordon" userId="796278f3-970d-4a3b-8137-dc597a054133" providerId="ADAL" clId="{84F1617C-B36D-4F3D-B550-36194416E66F}" dt="2024-10-17T10:29:45.297" v="449" actId="478"/>
          <ac:spMkLst>
            <pc:docMk/>
            <pc:sldMk cId="1013369485" sldId="577"/>
            <ac:spMk id="1270" creationId="{1C25E8BD-2212-C935-4001-86D22963D7E8}"/>
          </ac:spMkLst>
        </pc:spChg>
        <pc:spChg chg="del">
          <ac:chgData name="Damian Gordon" userId="796278f3-970d-4a3b-8137-dc597a054133" providerId="ADAL" clId="{84F1617C-B36D-4F3D-B550-36194416E66F}" dt="2024-10-17T10:29:45.297" v="449" actId="478"/>
          <ac:spMkLst>
            <pc:docMk/>
            <pc:sldMk cId="1013369485" sldId="577"/>
            <ac:spMk id="1271" creationId="{88FE3503-C8E6-4D41-0F34-D6CF2B6D1A83}"/>
          </ac:spMkLst>
        </pc:spChg>
        <pc:spChg chg="del">
          <ac:chgData name="Damian Gordon" userId="796278f3-970d-4a3b-8137-dc597a054133" providerId="ADAL" clId="{84F1617C-B36D-4F3D-B550-36194416E66F}" dt="2024-10-17T10:29:45.297" v="449" actId="478"/>
          <ac:spMkLst>
            <pc:docMk/>
            <pc:sldMk cId="1013369485" sldId="577"/>
            <ac:spMk id="1272" creationId="{39A8775E-C8DA-70A4-F037-172C2E7D22D6}"/>
          </ac:spMkLst>
        </pc:spChg>
        <pc:spChg chg="del">
          <ac:chgData name="Damian Gordon" userId="796278f3-970d-4a3b-8137-dc597a054133" providerId="ADAL" clId="{84F1617C-B36D-4F3D-B550-36194416E66F}" dt="2024-10-17T10:29:45.297" v="449" actId="478"/>
          <ac:spMkLst>
            <pc:docMk/>
            <pc:sldMk cId="1013369485" sldId="577"/>
            <ac:spMk id="1274" creationId="{7BE24A2E-63EB-65F9-44BD-3E52054285EA}"/>
          </ac:spMkLst>
        </pc:spChg>
        <pc:spChg chg="del">
          <ac:chgData name="Damian Gordon" userId="796278f3-970d-4a3b-8137-dc597a054133" providerId="ADAL" clId="{84F1617C-B36D-4F3D-B550-36194416E66F}" dt="2024-10-17T10:29:45.297" v="449" actId="478"/>
          <ac:spMkLst>
            <pc:docMk/>
            <pc:sldMk cId="1013369485" sldId="577"/>
            <ac:spMk id="1275" creationId="{89230D3A-DD80-69D4-EEAC-2DCF9E596751}"/>
          </ac:spMkLst>
        </pc:spChg>
        <pc:spChg chg="del">
          <ac:chgData name="Damian Gordon" userId="796278f3-970d-4a3b-8137-dc597a054133" providerId="ADAL" clId="{84F1617C-B36D-4F3D-B550-36194416E66F}" dt="2024-10-17T10:29:45.297" v="449" actId="478"/>
          <ac:spMkLst>
            <pc:docMk/>
            <pc:sldMk cId="1013369485" sldId="577"/>
            <ac:spMk id="1276" creationId="{CAF6D063-1E9A-6E57-9F72-B8F10307F36F}"/>
          </ac:spMkLst>
        </pc:spChg>
        <pc:picChg chg="del">
          <ac:chgData name="Damian Gordon" userId="796278f3-970d-4a3b-8137-dc597a054133" providerId="ADAL" clId="{84F1617C-B36D-4F3D-B550-36194416E66F}" dt="2024-10-17T10:29:45.297" v="449" actId="478"/>
          <ac:picMkLst>
            <pc:docMk/>
            <pc:sldMk cId="1013369485" sldId="577"/>
            <ac:picMk id="1026" creationId="{50D2DBD5-D158-6CFD-D39B-9830C44F17D4}"/>
          </ac:picMkLst>
        </pc:picChg>
        <pc:cxnChg chg="del">
          <ac:chgData name="Damian Gordon" userId="796278f3-970d-4a3b-8137-dc597a054133" providerId="ADAL" clId="{84F1617C-B36D-4F3D-B550-36194416E66F}" dt="2024-10-17T10:29:45.297" v="449" actId="478"/>
          <ac:cxnSpMkLst>
            <pc:docMk/>
            <pc:sldMk cId="1013369485" sldId="577"/>
            <ac:cxnSpMk id="9" creationId="{5CBFA27B-A4AA-71BA-F570-1B2250861198}"/>
          </ac:cxnSpMkLst>
        </pc:cxnChg>
        <pc:cxnChg chg="del">
          <ac:chgData name="Damian Gordon" userId="796278f3-970d-4a3b-8137-dc597a054133" providerId="ADAL" clId="{84F1617C-B36D-4F3D-B550-36194416E66F}" dt="2024-10-17T10:29:45.297" v="449" actId="478"/>
          <ac:cxnSpMkLst>
            <pc:docMk/>
            <pc:sldMk cId="1013369485" sldId="577"/>
            <ac:cxnSpMk id="12" creationId="{3330BDAC-64CA-BFEC-DCD4-53FB23AAF768}"/>
          </ac:cxnSpMkLst>
        </pc:cxnChg>
        <pc:cxnChg chg="del">
          <ac:chgData name="Damian Gordon" userId="796278f3-970d-4a3b-8137-dc597a054133" providerId="ADAL" clId="{84F1617C-B36D-4F3D-B550-36194416E66F}" dt="2024-10-17T10:29:45.297" v="449" actId="478"/>
          <ac:cxnSpMkLst>
            <pc:docMk/>
            <pc:sldMk cId="1013369485" sldId="577"/>
            <ac:cxnSpMk id="1283" creationId="{7D8D709C-FCF3-5724-BA23-522036A8EF3E}"/>
          </ac:cxnSpMkLst>
        </pc:cxnChg>
      </pc:sldChg>
      <pc:sldChg chg="modSp add mod">
        <pc:chgData name="Damian Gordon" userId="796278f3-970d-4a3b-8137-dc597a054133" providerId="ADAL" clId="{84F1617C-B36D-4F3D-B550-36194416E66F}" dt="2024-10-17T10:36:53.249" v="599" actId="20577"/>
        <pc:sldMkLst>
          <pc:docMk/>
          <pc:sldMk cId="207925299" sldId="578"/>
        </pc:sldMkLst>
        <pc:spChg chg="mod">
          <ac:chgData name="Damian Gordon" userId="796278f3-970d-4a3b-8137-dc597a054133" providerId="ADAL" clId="{84F1617C-B36D-4F3D-B550-36194416E66F}" dt="2024-10-17T10:36:53.249" v="599" actId="20577"/>
          <ac:spMkLst>
            <pc:docMk/>
            <pc:sldMk cId="207925299" sldId="578"/>
            <ac:spMk id="3" creationId="{D32E49F2-6582-A5E6-EC26-6699F57C5210}"/>
          </ac:spMkLst>
        </pc:spChg>
      </pc:sldChg>
      <pc:sldChg chg="modSp add mod ord">
        <pc:chgData name="Damian Gordon" userId="796278f3-970d-4a3b-8137-dc597a054133" providerId="ADAL" clId="{84F1617C-B36D-4F3D-B550-36194416E66F}" dt="2024-10-19T13:10:26.426" v="3632" actId="20577"/>
        <pc:sldMkLst>
          <pc:docMk/>
          <pc:sldMk cId="1448981388" sldId="579"/>
        </pc:sldMkLst>
        <pc:spChg chg="mod">
          <ac:chgData name="Damian Gordon" userId="796278f3-970d-4a3b-8137-dc597a054133" providerId="ADAL" clId="{84F1617C-B36D-4F3D-B550-36194416E66F}" dt="2024-10-17T10:53:05.191" v="868" actId="313"/>
          <ac:spMkLst>
            <pc:docMk/>
            <pc:sldMk cId="1448981388" sldId="579"/>
            <ac:spMk id="2" creationId="{A269F02F-152E-F564-F80F-E3D4052AFA03}"/>
          </ac:spMkLst>
        </pc:spChg>
        <pc:spChg chg="mod">
          <ac:chgData name="Damian Gordon" userId="796278f3-970d-4a3b-8137-dc597a054133" providerId="ADAL" clId="{84F1617C-B36D-4F3D-B550-36194416E66F}" dt="2024-10-19T13:10:26.426" v="3632" actId="20577"/>
          <ac:spMkLst>
            <pc:docMk/>
            <pc:sldMk cId="1448981388" sldId="579"/>
            <ac:spMk id="3" creationId="{E06D6110-6814-C4E3-12BA-D2A74F2130D3}"/>
          </ac:spMkLst>
        </pc:spChg>
      </pc:sldChg>
      <pc:sldChg chg="modSp add mod">
        <pc:chgData name="Damian Gordon" userId="796278f3-970d-4a3b-8137-dc597a054133" providerId="ADAL" clId="{84F1617C-B36D-4F3D-B550-36194416E66F}" dt="2024-10-17T11:04:29.403" v="922"/>
        <pc:sldMkLst>
          <pc:docMk/>
          <pc:sldMk cId="3651613586" sldId="580"/>
        </pc:sldMkLst>
        <pc:spChg chg="mod">
          <ac:chgData name="Damian Gordon" userId="796278f3-970d-4a3b-8137-dc597a054133" providerId="ADAL" clId="{84F1617C-B36D-4F3D-B550-36194416E66F}" dt="2024-10-17T11:04:29.403" v="922"/>
          <ac:spMkLst>
            <pc:docMk/>
            <pc:sldMk cId="3651613586" sldId="580"/>
            <ac:spMk id="2" creationId="{3BC3AA9B-6831-8B71-931F-F47913C82B0B}"/>
          </ac:spMkLst>
        </pc:spChg>
        <pc:spChg chg="mod">
          <ac:chgData name="Damian Gordon" userId="796278f3-970d-4a3b-8137-dc597a054133" providerId="ADAL" clId="{84F1617C-B36D-4F3D-B550-36194416E66F}" dt="2024-10-17T10:48:25.167" v="633" actId="113"/>
          <ac:spMkLst>
            <pc:docMk/>
            <pc:sldMk cId="3651613586" sldId="580"/>
            <ac:spMk id="3" creationId="{7AEF7C26-1836-B043-243C-04B3B1405597}"/>
          </ac:spMkLst>
        </pc:spChg>
      </pc:sldChg>
      <pc:sldChg chg="modSp add mod">
        <pc:chgData name="Damian Gordon" userId="796278f3-970d-4a3b-8137-dc597a054133" providerId="ADAL" clId="{84F1617C-B36D-4F3D-B550-36194416E66F}" dt="2024-10-17T11:04:32.896" v="923"/>
        <pc:sldMkLst>
          <pc:docMk/>
          <pc:sldMk cId="1507638793" sldId="581"/>
        </pc:sldMkLst>
        <pc:spChg chg="mod">
          <ac:chgData name="Damian Gordon" userId="796278f3-970d-4a3b-8137-dc597a054133" providerId="ADAL" clId="{84F1617C-B36D-4F3D-B550-36194416E66F}" dt="2024-10-17T11:04:32.896" v="923"/>
          <ac:spMkLst>
            <pc:docMk/>
            <pc:sldMk cId="1507638793" sldId="581"/>
            <ac:spMk id="2" creationId="{5449AB16-0B2B-A599-63BF-B0D501CB4BE9}"/>
          </ac:spMkLst>
        </pc:spChg>
        <pc:spChg chg="mod">
          <ac:chgData name="Damian Gordon" userId="796278f3-970d-4a3b-8137-dc597a054133" providerId="ADAL" clId="{84F1617C-B36D-4F3D-B550-36194416E66F}" dt="2024-10-17T10:49:02.945" v="641" actId="20577"/>
          <ac:spMkLst>
            <pc:docMk/>
            <pc:sldMk cId="1507638793" sldId="581"/>
            <ac:spMk id="3" creationId="{FAEC07AE-8C80-AD67-3C0B-60621355549D}"/>
          </ac:spMkLst>
        </pc:spChg>
      </pc:sldChg>
      <pc:sldChg chg="modSp add mod">
        <pc:chgData name="Damian Gordon" userId="796278f3-970d-4a3b-8137-dc597a054133" providerId="ADAL" clId="{84F1617C-B36D-4F3D-B550-36194416E66F}" dt="2024-10-17T11:04:36.108" v="924"/>
        <pc:sldMkLst>
          <pc:docMk/>
          <pc:sldMk cId="631498680" sldId="582"/>
        </pc:sldMkLst>
        <pc:spChg chg="mod">
          <ac:chgData name="Damian Gordon" userId="796278f3-970d-4a3b-8137-dc597a054133" providerId="ADAL" clId="{84F1617C-B36D-4F3D-B550-36194416E66F}" dt="2024-10-17T11:04:36.108" v="924"/>
          <ac:spMkLst>
            <pc:docMk/>
            <pc:sldMk cId="631498680" sldId="582"/>
            <ac:spMk id="2" creationId="{2AA2B9CB-134E-E33C-AF90-EB5BAA38364F}"/>
          </ac:spMkLst>
        </pc:spChg>
        <pc:spChg chg="mod">
          <ac:chgData name="Damian Gordon" userId="796278f3-970d-4a3b-8137-dc597a054133" providerId="ADAL" clId="{84F1617C-B36D-4F3D-B550-36194416E66F}" dt="2024-10-17T10:51:35.145" v="831" actId="20577"/>
          <ac:spMkLst>
            <pc:docMk/>
            <pc:sldMk cId="631498680" sldId="582"/>
            <ac:spMk id="3" creationId="{0A3C7EEA-446A-F07D-7EBE-C496DD3172ED}"/>
          </ac:spMkLst>
        </pc:spChg>
      </pc:sldChg>
      <pc:sldChg chg="modSp add mod">
        <pc:chgData name="Damian Gordon" userId="796278f3-970d-4a3b-8137-dc597a054133" providerId="ADAL" clId="{84F1617C-B36D-4F3D-B550-36194416E66F}" dt="2024-10-17T11:04:23.015" v="921"/>
        <pc:sldMkLst>
          <pc:docMk/>
          <pc:sldMk cId="2788630526" sldId="583"/>
        </pc:sldMkLst>
        <pc:spChg chg="mod">
          <ac:chgData name="Damian Gordon" userId="796278f3-970d-4a3b-8137-dc597a054133" providerId="ADAL" clId="{84F1617C-B36D-4F3D-B550-36194416E66F}" dt="2024-10-17T11:04:23.015" v="921"/>
          <ac:spMkLst>
            <pc:docMk/>
            <pc:sldMk cId="2788630526" sldId="583"/>
            <ac:spMk id="2" creationId="{92BBFC40-D459-5E45-5BA8-173B79A04B20}"/>
          </ac:spMkLst>
        </pc:spChg>
      </pc:sldChg>
      <pc:sldChg chg="modSp add mod">
        <pc:chgData name="Damian Gordon" userId="796278f3-970d-4a3b-8137-dc597a054133" providerId="ADAL" clId="{84F1617C-B36D-4F3D-B550-36194416E66F}" dt="2024-10-17T11:04:39.662" v="925"/>
        <pc:sldMkLst>
          <pc:docMk/>
          <pc:sldMk cId="1771176557" sldId="584"/>
        </pc:sldMkLst>
        <pc:spChg chg="mod">
          <ac:chgData name="Damian Gordon" userId="796278f3-970d-4a3b-8137-dc597a054133" providerId="ADAL" clId="{84F1617C-B36D-4F3D-B550-36194416E66F}" dt="2024-10-17T11:04:39.662" v="925"/>
          <ac:spMkLst>
            <pc:docMk/>
            <pc:sldMk cId="1771176557" sldId="584"/>
            <ac:spMk id="2" creationId="{746299A1-3879-CAE8-D3F9-71DDE04D3CE6}"/>
          </ac:spMkLst>
        </pc:spChg>
        <pc:spChg chg="mod">
          <ac:chgData name="Damian Gordon" userId="796278f3-970d-4a3b-8137-dc597a054133" providerId="ADAL" clId="{84F1617C-B36D-4F3D-B550-36194416E66F}" dt="2024-10-17T10:52:06.359" v="840" actId="113"/>
          <ac:spMkLst>
            <pc:docMk/>
            <pc:sldMk cId="1771176557" sldId="584"/>
            <ac:spMk id="3" creationId="{F79A1185-0610-DD82-9415-D445C8233834}"/>
          </ac:spMkLst>
        </pc:spChg>
      </pc:sldChg>
      <pc:sldChg chg="modSp add mod">
        <pc:chgData name="Damian Gordon" userId="796278f3-970d-4a3b-8137-dc597a054133" providerId="ADAL" clId="{84F1617C-B36D-4F3D-B550-36194416E66F}" dt="2024-10-17T11:04:43.514" v="926"/>
        <pc:sldMkLst>
          <pc:docMk/>
          <pc:sldMk cId="3113560448" sldId="585"/>
        </pc:sldMkLst>
        <pc:spChg chg="mod">
          <ac:chgData name="Damian Gordon" userId="796278f3-970d-4a3b-8137-dc597a054133" providerId="ADAL" clId="{84F1617C-B36D-4F3D-B550-36194416E66F}" dt="2024-10-17T11:04:43.514" v="926"/>
          <ac:spMkLst>
            <pc:docMk/>
            <pc:sldMk cId="3113560448" sldId="585"/>
            <ac:spMk id="2" creationId="{B9029B01-4041-FDC3-DFF3-BA558F85E925}"/>
          </ac:spMkLst>
        </pc:spChg>
        <pc:spChg chg="mod">
          <ac:chgData name="Damian Gordon" userId="796278f3-970d-4a3b-8137-dc597a054133" providerId="ADAL" clId="{84F1617C-B36D-4F3D-B550-36194416E66F}" dt="2024-10-17T10:52:37.064" v="851" actId="113"/>
          <ac:spMkLst>
            <pc:docMk/>
            <pc:sldMk cId="3113560448" sldId="585"/>
            <ac:spMk id="3" creationId="{DE262203-6FBC-FC3D-EFE4-A5DFA5357E58}"/>
          </ac:spMkLst>
        </pc:spChg>
      </pc:sldChg>
      <pc:sldChg chg="modSp add mod">
        <pc:chgData name="Damian Gordon" userId="796278f3-970d-4a3b-8137-dc597a054133" providerId="ADAL" clId="{84F1617C-B36D-4F3D-B550-36194416E66F}" dt="2024-10-17T11:04:47.446" v="927"/>
        <pc:sldMkLst>
          <pc:docMk/>
          <pc:sldMk cId="686308981" sldId="586"/>
        </pc:sldMkLst>
        <pc:spChg chg="mod">
          <ac:chgData name="Damian Gordon" userId="796278f3-970d-4a3b-8137-dc597a054133" providerId="ADAL" clId="{84F1617C-B36D-4F3D-B550-36194416E66F}" dt="2024-10-17T11:04:47.446" v="927"/>
          <ac:spMkLst>
            <pc:docMk/>
            <pc:sldMk cId="686308981" sldId="586"/>
            <ac:spMk id="2" creationId="{7C1C4827-E770-9340-4297-CB5B9632CDBD}"/>
          </ac:spMkLst>
        </pc:spChg>
        <pc:spChg chg="mod">
          <ac:chgData name="Damian Gordon" userId="796278f3-970d-4a3b-8137-dc597a054133" providerId="ADAL" clId="{84F1617C-B36D-4F3D-B550-36194416E66F}" dt="2024-10-17T11:00:57.237" v="875" actId="113"/>
          <ac:spMkLst>
            <pc:docMk/>
            <pc:sldMk cId="686308981" sldId="586"/>
            <ac:spMk id="3" creationId="{2878BEE9-64A8-EABD-6C81-485976B721E0}"/>
          </ac:spMkLst>
        </pc:spChg>
      </pc:sldChg>
      <pc:sldChg chg="modSp add mod">
        <pc:chgData name="Damian Gordon" userId="796278f3-970d-4a3b-8137-dc597a054133" providerId="ADAL" clId="{84F1617C-B36D-4F3D-B550-36194416E66F}" dt="2024-10-17T11:04:50.939" v="928"/>
        <pc:sldMkLst>
          <pc:docMk/>
          <pc:sldMk cId="2208023666" sldId="587"/>
        </pc:sldMkLst>
        <pc:spChg chg="mod">
          <ac:chgData name="Damian Gordon" userId="796278f3-970d-4a3b-8137-dc597a054133" providerId="ADAL" clId="{84F1617C-B36D-4F3D-B550-36194416E66F}" dt="2024-10-17T11:04:50.939" v="928"/>
          <ac:spMkLst>
            <pc:docMk/>
            <pc:sldMk cId="2208023666" sldId="587"/>
            <ac:spMk id="2" creationId="{0DBBC9BF-D417-658F-DBE0-336C2CE254DB}"/>
          </ac:spMkLst>
        </pc:spChg>
        <pc:spChg chg="mod">
          <ac:chgData name="Damian Gordon" userId="796278f3-970d-4a3b-8137-dc597a054133" providerId="ADAL" clId="{84F1617C-B36D-4F3D-B550-36194416E66F}" dt="2024-10-17T11:01:33.012" v="883" actId="113"/>
          <ac:spMkLst>
            <pc:docMk/>
            <pc:sldMk cId="2208023666" sldId="587"/>
            <ac:spMk id="3" creationId="{47AEA159-56BC-2B1D-A7DE-3394E6F53A50}"/>
          </ac:spMkLst>
        </pc:spChg>
      </pc:sldChg>
      <pc:sldChg chg="modSp add mod">
        <pc:chgData name="Damian Gordon" userId="796278f3-970d-4a3b-8137-dc597a054133" providerId="ADAL" clId="{84F1617C-B36D-4F3D-B550-36194416E66F}" dt="2024-10-17T11:04:54.573" v="929"/>
        <pc:sldMkLst>
          <pc:docMk/>
          <pc:sldMk cId="838340077" sldId="588"/>
        </pc:sldMkLst>
        <pc:spChg chg="mod">
          <ac:chgData name="Damian Gordon" userId="796278f3-970d-4a3b-8137-dc597a054133" providerId="ADAL" clId="{84F1617C-B36D-4F3D-B550-36194416E66F}" dt="2024-10-17T11:04:54.573" v="929"/>
          <ac:spMkLst>
            <pc:docMk/>
            <pc:sldMk cId="838340077" sldId="588"/>
            <ac:spMk id="2" creationId="{2E03BE9E-741D-EA46-C7DF-B89964476945}"/>
          </ac:spMkLst>
        </pc:spChg>
        <pc:spChg chg="mod">
          <ac:chgData name="Damian Gordon" userId="796278f3-970d-4a3b-8137-dc597a054133" providerId="ADAL" clId="{84F1617C-B36D-4F3D-B550-36194416E66F}" dt="2024-10-17T11:02:22.494" v="892" actId="113"/>
          <ac:spMkLst>
            <pc:docMk/>
            <pc:sldMk cId="838340077" sldId="588"/>
            <ac:spMk id="3" creationId="{94365D40-AC2A-D093-08CF-7C881D51CBE7}"/>
          </ac:spMkLst>
        </pc:spChg>
      </pc:sldChg>
      <pc:sldChg chg="modSp add mod">
        <pc:chgData name="Damian Gordon" userId="796278f3-970d-4a3b-8137-dc597a054133" providerId="ADAL" clId="{84F1617C-B36D-4F3D-B550-36194416E66F}" dt="2024-10-17T11:04:59.023" v="930"/>
        <pc:sldMkLst>
          <pc:docMk/>
          <pc:sldMk cId="2051551516" sldId="589"/>
        </pc:sldMkLst>
        <pc:spChg chg="mod">
          <ac:chgData name="Damian Gordon" userId="796278f3-970d-4a3b-8137-dc597a054133" providerId="ADAL" clId="{84F1617C-B36D-4F3D-B550-36194416E66F}" dt="2024-10-17T11:04:59.023" v="930"/>
          <ac:spMkLst>
            <pc:docMk/>
            <pc:sldMk cId="2051551516" sldId="589"/>
            <ac:spMk id="2" creationId="{9CA72891-FAD3-0F38-3721-050DF487EFDC}"/>
          </ac:spMkLst>
        </pc:spChg>
        <pc:spChg chg="mod">
          <ac:chgData name="Damian Gordon" userId="796278f3-970d-4a3b-8137-dc597a054133" providerId="ADAL" clId="{84F1617C-B36D-4F3D-B550-36194416E66F}" dt="2024-10-17T11:03:07.510" v="909" actId="113"/>
          <ac:spMkLst>
            <pc:docMk/>
            <pc:sldMk cId="2051551516" sldId="589"/>
            <ac:spMk id="3" creationId="{490152E1-9C21-DB23-1A8D-6547C65230AB}"/>
          </ac:spMkLst>
        </pc:spChg>
      </pc:sldChg>
      <pc:sldChg chg="modSp add mod">
        <pc:chgData name="Damian Gordon" userId="796278f3-970d-4a3b-8137-dc597a054133" providerId="ADAL" clId="{84F1617C-B36D-4F3D-B550-36194416E66F}" dt="2024-10-17T11:05:37.995" v="937" actId="27636"/>
        <pc:sldMkLst>
          <pc:docMk/>
          <pc:sldMk cId="3302004955" sldId="590"/>
        </pc:sldMkLst>
        <pc:spChg chg="mod">
          <ac:chgData name="Damian Gordon" userId="796278f3-970d-4a3b-8137-dc597a054133" providerId="ADAL" clId="{84F1617C-B36D-4F3D-B550-36194416E66F}" dt="2024-10-17T11:05:03.168" v="931"/>
          <ac:spMkLst>
            <pc:docMk/>
            <pc:sldMk cId="3302004955" sldId="590"/>
            <ac:spMk id="2" creationId="{D3DC5FA4-8214-8AD6-1F5E-5E2C7E04C743}"/>
          </ac:spMkLst>
        </pc:spChg>
        <pc:spChg chg="mod">
          <ac:chgData name="Damian Gordon" userId="796278f3-970d-4a3b-8137-dc597a054133" providerId="ADAL" clId="{84F1617C-B36D-4F3D-B550-36194416E66F}" dt="2024-10-17T11:05:37.995" v="937" actId="27636"/>
          <ac:spMkLst>
            <pc:docMk/>
            <pc:sldMk cId="3302004955" sldId="590"/>
            <ac:spMk id="3" creationId="{340C78DC-0673-7E06-E14E-B2F56F593D03}"/>
          </ac:spMkLst>
        </pc:spChg>
      </pc:sldChg>
      <pc:sldChg chg="modSp add mod">
        <pc:chgData name="Damian Gordon" userId="796278f3-970d-4a3b-8137-dc597a054133" providerId="ADAL" clId="{84F1617C-B36D-4F3D-B550-36194416E66F}" dt="2024-10-17T11:06:07.930" v="944" actId="113"/>
        <pc:sldMkLst>
          <pc:docMk/>
          <pc:sldMk cId="1014005578" sldId="591"/>
        </pc:sldMkLst>
        <pc:spChg chg="mod">
          <ac:chgData name="Damian Gordon" userId="796278f3-970d-4a3b-8137-dc597a054133" providerId="ADAL" clId="{84F1617C-B36D-4F3D-B550-36194416E66F}" dt="2024-10-17T11:06:07.930" v="944" actId="113"/>
          <ac:spMkLst>
            <pc:docMk/>
            <pc:sldMk cId="1014005578" sldId="591"/>
            <ac:spMk id="3" creationId="{62D3F180-8A9C-2AD3-690E-107B42AEFDB4}"/>
          </ac:spMkLst>
        </pc:spChg>
      </pc:sldChg>
      <pc:sldChg chg="modSp add mod">
        <pc:chgData name="Damian Gordon" userId="796278f3-970d-4a3b-8137-dc597a054133" providerId="ADAL" clId="{84F1617C-B36D-4F3D-B550-36194416E66F}" dt="2024-10-17T11:06:36.238" v="953" actId="113"/>
        <pc:sldMkLst>
          <pc:docMk/>
          <pc:sldMk cId="1086477066" sldId="592"/>
        </pc:sldMkLst>
        <pc:spChg chg="mod">
          <ac:chgData name="Damian Gordon" userId="796278f3-970d-4a3b-8137-dc597a054133" providerId="ADAL" clId="{84F1617C-B36D-4F3D-B550-36194416E66F}" dt="2024-10-17T11:06:36.238" v="953" actId="113"/>
          <ac:spMkLst>
            <pc:docMk/>
            <pc:sldMk cId="1086477066" sldId="592"/>
            <ac:spMk id="3" creationId="{03B8469A-40FD-DA09-6254-DFA7F657BAA2}"/>
          </ac:spMkLst>
        </pc:spChg>
      </pc:sldChg>
      <pc:sldChg chg="modSp add mod">
        <pc:chgData name="Damian Gordon" userId="796278f3-970d-4a3b-8137-dc597a054133" providerId="ADAL" clId="{84F1617C-B36D-4F3D-B550-36194416E66F}" dt="2024-10-17T11:07:04.629" v="960" actId="113"/>
        <pc:sldMkLst>
          <pc:docMk/>
          <pc:sldMk cId="1005801034" sldId="593"/>
        </pc:sldMkLst>
        <pc:spChg chg="mod">
          <ac:chgData name="Damian Gordon" userId="796278f3-970d-4a3b-8137-dc597a054133" providerId="ADAL" clId="{84F1617C-B36D-4F3D-B550-36194416E66F}" dt="2024-10-17T11:07:04.629" v="960" actId="113"/>
          <ac:spMkLst>
            <pc:docMk/>
            <pc:sldMk cId="1005801034" sldId="593"/>
            <ac:spMk id="3" creationId="{A8786367-C328-C9F2-6EA7-683AB3C2C5B6}"/>
          </ac:spMkLst>
        </pc:spChg>
      </pc:sldChg>
      <pc:sldChg chg="modSp add mod">
        <pc:chgData name="Damian Gordon" userId="796278f3-970d-4a3b-8137-dc597a054133" providerId="ADAL" clId="{84F1617C-B36D-4F3D-B550-36194416E66F}" dt="2024-10-17T11:07:29.402" v="971" actId="113"/>
        <pc:sldMkLst>
          <pc:docMk/>
          <pc:sldMk cId="602244202" sldId="594"/>
        </pc:sldMkLst>
        <pc:spChg chg="mod">
          <ac:chgData name="Damian Gordon" userId="796278f3-970d-4a3b-8137-dc597a054133" providerId="ADAL" clId="{84F1617C-B36D-4F3D-B550-36194416E66F}" dt="2024-10-17T11:07:29.402" v="971" actId="113"/>
          <ac:spMkLst>
            <pc:docMk/>
            <pc:sldMk cId="602244202" sldId="594"/>
            <ac:spMk id="3" creationId="{3529B423-C433-DCBD-C983-EF15B16DD221}"/>
          </ac:spMkLst>
        </pc:spChg>
      </pc:sldChg>
      <pc:sldChg chg="modSp add mod">
        <pc:chgData name="Damian Gordon" userId="796278f3-970d-4a3b-8137-dc597a054133" providerId="ADAL" clId="{84F1617C-B36D-4F3D-B550-36194416E66F}" dt="2024-10-17T11:08:47.520" v="985" actId="113"/>
        <pc:sldMkLst>
          <pc:docMk/>
          <pc:sldMk cId="2506778634" sldId="595"/>
        </pc:sldMkLst>
        <pc:spChg chg="mod">
          <ac:chgData name="Damian Gordon" userId="796278f3-970d-4a3b-8137-dc597a054133" providerId="ADAL" clId="{84F1617C-B36D-4F3D-B550-36194416E66F}" dt="2024-10-17T11:08:47.520" v="985" actId="113"/>
          <ac:spMkLst>
            <pc:docMk/>
            <pc:sldMk cId="2506778634" sldId="595"/>
            <ac:spMk id="3" creationId="{E5E09D36-FA9D-5FC5-08CB-744B06D340C7}"/>
          </ac:spMkLst>
        </pc:spChg>
      </pc:sldChg>
      <pc:sldChg chg="addSp delSp modSp add mod">
        <pc:chgData name="Damian Gordon" userId="796278f3-970d-4a3b-8137-dc597a054133" providerId="ADAL" clId="{84F1617C-B36D-4F3D-B550-36194416E66F}" dt="2024-10-18T22:58:59.142" v="1259" actId="21"/>
        <pc:sldMkLst>
          <pc:docMk/>
          <pc:sldMk cId="2558681166" sldId="596"/>
        </pc:sldMkLst>
        <pc:spChg chg="add del">
          <ac:chgData name="Damian Gordon" userId="796278f3-970d-4a3b-8137-dc597a054133" providerId="ADAL" clId="{84F1617C-B36D-4F3D-B550-36194416E66F}" dt="2024-10-18T22:58:59.142" v="1259" actId="21"/>
          <ac:spMkLst>
            <pc:docMk/>
            <pc:sldMk cId="2558681166" sldId="596"/>
            <ac:spMk id="2" creationId="{94626271-FD7E-3CB2-B25D-8EA25495E29B}"/>
          </ac:spMkLst>
        </pc:spChg>
        <pc:spChg chg="mod">
          <ac:chgData name="Damian Gordon" userId="796278f3-970d-4a3b-8137-dc597a054133" providerId="ADAL" clId="{84F1617C-B36D-4F3D-B550-36194416E66F}" dt="2024-10-17T11:09:19.812" v="998" actId="27636"/>
          <ac:spMkLst>
            <pc:docMk/>
            <pc:sldMk cId="2558681166" sldId="596"/>
            <ac:spMk id="3" creationId="{4E3AD348-648A-0AFD-FBDB-839D462E50DE}"/>
          </ac:spMkLst>
        </pc:spChg>
        <pc:spChg chg="add mod">
          <ac:chgData name="Damian Gordon" userId="796278f3-970d-4a3b-8137-dc597a054133" providerId="ADAL" clId="{84F1617C-B36D-4F3D-B550-36194416E66F}" dt="2024-10-18T22:58:58.370" v="1258" actId="21"/>
          <ac:spMkLst>
            <pc:docMk/>
            <pc:sldMk cId="2558681166" sldId="596"/>
            <ac:spMk id="4" creationId="{14ECF82A-C1F5-0A06-58AD-45AF2499F267}"/>
          </ac:spMkLst>
        </pc:spChg>
        <pc:picChg chg="add del">
          <ac:chgData name="Damian Gordon" userId="796278f3-970d-4a3b-8137-dc597a054133" providerId="ADAL" clId="{84F1617C-B36D-4F3D-B550-36194416E66F}" dt="2024-10-18T22:58:59.142" v="1259" actId="21"/>
          <ac:picMkLst>
            <pc:docMk/>
            <pc:sldMk cId="2558681166" sldId="596"/>
            <ac:picMk id="7" creationId="{17FA6A33-3C2A-253F-6CC3-BCAE37C678AE}"/>
          </ac:picMkLst>
        </pc:picChg>
      </pc:sldChg>
      <pc:sldChg chg="addSp modSp add mod ord">
        <pc:chgData name="Damian Gordon" userId="796278f3-970d-4a3b-8137-dc597a054133" providerId="ADAL" clId="{84F1617C-B36D-4F3D-B550-36194416E66F}" dt="2024-10-19T00:05:37.772" v="2071" actId="404"/>
        <pc:sldMkLst>
          <pc:docMk/>
          <pc:sldMk cId="2060835520" sldId="597"/>
        </pc:sldMkLst>
        <pc:spChg chg="mod">
          <ac:chgData name="Damian Gordon" userId="796278f3-970d-4a3b-8137-dc597a054133" providerId="ADAL" clId="{84F1617C-B36D-4F3D-B550-36194416E66F}" dt="2024-10-19T00:05:37.772" v="2071" actId="404"/>
          <ac:spMkLst>
            <pc:docMk/>
            <pc:sldMk cId="2060835520" sldId="597"/>
            <ac:spMk id="3" creationId="{AE2C92FC-DF0E-A264-51B3-0D6EF13D7724}"/>
          </ac:spMkLst>
        </pc:spChg>
        <pc:spChg chg="add mod">
          <ac:chgData name="Damian Gordon" userId="796278f3-970d-4a3b-8137-dc597a054133" providerId="ADAL" clId="{84F1617C-B36D-4F3D-B550-36194416E66F}" dt="2024-10-17T11:36:55.645" v="1176" actId="1038"/>
          <ac:spMkLst>
            <pc:docMk/>
            <pc:sldMk cId="2060835520" sldId="597"/>
            <ac:spMk id="4" creationId="{34B072D1-8949-4CAF-6496-0E9BB8818691}"/>
          </ac:spMkLst>
        </pc:spChg>
        <pc:picChg chg="add mod">
          <ac:chgData name="Damian Gordon" userId="796278f3-970d-4a3b-8137-dc597a054133" providerId="ADAL" clId="{84F1617C-B36D-4F3D-B550-36194416E66F}" dt="2024-10-17T11:37:17.374" v="1177"/>
          <ac:picMkLst>
            <pc:docMk/>
            <pc:sldMk cId="2060835520" sldId="597"/>
            <ac:picMk id="3074" creationId="{82E73819-0AFB-EFEE-F270-C1E0314BF8F1}"/>
          </ac:picMkLst>
        </pc:picChg>
      </pc:sldChg>
      <pc:sldChg chg="addSp delSp modSp new mod setBg">
        <pc:chgData name="Damian Gordon" userId="796278f3-970d-4a3b-8137-dc597a054133" providerId="ADAL" clId="{84F1617C-B36D-4F3D-B550-36194416E66F}" dt="2024-10-19T00:16:11.083" v="2134" actId="113"/>
        <pc:sldMkLst>
          <pc:docMk/>
          <pc:sldMk cId="2032699942" sldId="598"/>
        </pc:sldMkLst>
        <pc:spChg chg="add del">
          <ac:chgData name="Damian Gordon" userId="796278f3-970d-4a3b-8137-dc597a054133" providerId="ADAL" clId="{84F1617C-B36D-4F3D-B550-36194416E66F}" dt="2024-10-18T23:23:08.441" v="1465" actId="22"/>
          <ac:spMkLst>
            <pc:docMk/>
            <pc:sldMk cId="2032699942" sldId="598"/>
            <ac:spMk id="3" creationId="{4AC7A38E-88AF-307C-462E-C98EBE8AF847}"/>
          </ac:spMkLst>
        </pc:spChg>
        <pc:spChg chg="add del">
          <ac:chgData name="Damian Gordon" userId="796278f3-970d-4a3b-8137-dc597a054133" providerId="ADAL" clId="{84F1617C-B36D-4F3D-B550-36194416E66F}" dt="2024-10-18T23:23:52.155" v="1469" actId="478"/>
          <ac:spMkLst>
            <pc:docMk/>
            <pc:sldMk cId="2032699942" sldId="598"/>
            <ac:spMk id="5" creationId="{28CBA007-0DE4-0401-F0E1-433E044D8017}"/>
          </ac:spMkLst>
        </pc:spChg>
        <pc:spChg chg="add del">
          <ac:chgData name="Damian Gordon" userId="796278f3-970d-4a3b-8137-dc597a054133" providerId="ADAL" clId="{84F1617C-B36D-4F3D-B550-36194416E66F}" dt="2024-10-18T23:24:02.609" v="1471" actId="22"/>
          <ac:spMkLst>
            <pc:docMk/>
            <pc:sldMk cId="2032699942" sldId="598"/>
            <ac:spMk id="7" creationId="{29E89950-7936-C2E8-235D-17412330DAB9}"/>
          </ac:spMkLst>
        </pc:spChg>
        <pc:spChg chg="add mod">
          <ac:chgData name="Damian Gordon" userId="796278f3-970d-4a3b-8137-dc597a054133" providerId="ADAL" clId="{84F1617C-B36D-4F3D-B550-36194416E66F}" dt="2024-10-18T23:28:35.099" v="1598" actId="1035"/>
          <ac:spMkLst>
            <pc:docMk/>
            <pc:sldMk cId="2032699942" sldId="598"/>
            <ac:spMk id="8" creationId="{F293E496-AE13-EE40-0FE7-B429CBB1C411}"/>
          </ac:spMkLst>
        </pc:spChg>
        <pc:spChg chg="add mod">
          <ac:chgData name="Damian Gordon" userId="796278f3-970d-4a3b-8137-dc597a054133" providerId="ADAL" clId="{84F1617C-B36D-4F3D-B550-36194416E66F}" dt="2024-10-18T23:28:35.099" v="1598" actId="1035"/>
          <ac:spMkLst>
            <pc:docMk/>
            <pc:sldMk cId="2032699942" sldId="598"/>
            <ac:spMk id="9" creationId="{7141B711-1626-5D6F-B537-B9EAF783716B}"/>
          </ac:spMkLst>
        </pc:spChg>
        <pc:spChg chg="add mod">
          <ac:chgData name="Damian Gordon" userId="796278f3-970d-4a3b-8137-dc597a054133" providerId="ADAL" clId="{84F1617C-B36D-4F3D-B550-36194416E66F}" dt="2024-10-18T23:28:48.145" v="1621" actId="1036"/>
          <ac:spMkLst>
            <pc:docMk/>
            <pc:sldMk cId="2032699942" sldId="598"/>
            <ac:spMk id="10" creationId="{19D09F94-19CC-11DD-89C2-0024B63C91E9}"/>
          </ac:spMkLst>
        </pc:spChg>
        <pc:spChg chg="add mod">
          <ac:chgData name="Damian Gordon" userId="796278f3-970d-4a3b-8137-dc597a054133" providerId="ADAL" clId="{84F1617C-B36D-4F3D-B550-36194416E66F}" dt="2024-10-18T23:29:31.556" v="1634" actId="20577"/>
          <ac:spMkLst>
            <pc:docMk/>
            <pc:sldMk cId="2032699942" sldId="598"/>
            <ac:spMk id="11" creationId="{899FA890-F496-0330-81B2-49477508ACD4}"/>
          </ac:spMkLst>
        </pc:spChg>
        <pc:spChg chg="add mod">
          <ac:chgData name="Damian Gordon" userId="796278f3-970d-4a3b-8137-dc597a054133" providerId="ADAL" clId="{84F1617C-B36D-4F3D-B550-36194416E66F}" dt="2024-10-18T23:31:42.978" v="1767" actId="164"/>
          <ac:spMkLst>
            <pc:docMk/>
            <pc:sldMk cId="2032699942" sldId="598"/>
            <ac:spMk id="12" creationId="{69C1ACD3-FDEA-02FF-717B-7DC97FB29D33}"/>
          </ac:spMkLst>
        </pc:spChg>
        <pc:spChg chg="add mod">
          <ac:chgData name="Damian Gordon" userId="796278f3-970d-4a3b-8137-dc597a054133" providerId="ADAL" clId="{84F1617C-B36D-4F3D-B550-36194416E66F}" dt="2024-10-19T00:16:11.083" v="2134" actId="113"/>
          <ac:spMkLst>
            <pc:docMk/>
            <pc:sldMk cId="2032699942" sldId="598"/>
            <ac:spMk id="14" creationId="{CF7085AA-7EF9-C468-488D-0E2D034D57E3}"/>
          </ac:spMkLst>
        </pc:spChg>
        <pc:spChg chg="add mod">
          <ac:chgData name="Damian Gordon" userId="796278f3-970d-4a3b-8137-dc597a054133" providerId="ADAL" clId="{84F1617C-B36D-4F3D-B550-36194416E66F}" dt="2024-10-18T23:26:32.776" v="1558" actId="1038"/>
          <ac:spMkLst>
            <pc:docMk/>
            <pc:sldMk cId="2032699942" sldId="598"/>
            <ac:spMk id="1031" creationId="{42A4FC2C-047E-45A5-965D-8E1E3BF09BC6}"/>
          </ac:spMkLst>
        </pc:spChg>
        <pc:grpChg chg="add mod">
          <ac:chgData name="Damian Gordon" userId="796278f3-970d-4a3b-8137-dc597a054133" providerId="ADAL" clId="{84F1617C-B36D-4F3D-B550-36194416E66F}" dt="2024-10-18T23:31:42.978" v="1767" actId="164"/>
          <ac:grpSpMkLst>
            <pc:docMk/>
            <pc:sldMk cId="2032699942" sldId="598"/>
            <ac:grpSpMk id="13" creationId="{41E948A8-6A6E-31C1-DE63-DD4794CC4056}"/>
          </ac:grpSpMkLst>
        </pc:grpChg>
        <pc:picChg chg="add mod">
          <ac:chgData name="Damian Gordon" userId="796278f3-970d-4a3b-8137-dc597a054133" providerId="ADAL" clId="{84F1617C-B36D-4F3D-B550-36194416E66F}" dt="2024-10-18T23:28:24.712" v="1581" actId="14100"/>
          <ac:picMkLst>
            <pc:docMk/>
            <pc:sldMk cId="2032699942" sldId="598"/>
            <ac:picMk id="1026" creationId="{6C85F00E-A3F5-2665-0086-5162B1DDFD48}"/>
          </ac:picMkLst>
        </pc:picChg>
        <pc:picChg chg="add del mod">
          <ac:chgData name="Damian Gordon" userId="796278f3-970d-4a3b-8137-dc597a054133" providerId="ADAL" clId="{84F1617C-B36D-4F3D-B550-36194416E66F}" dt="2024-10-17T11:28:05.606" v="1005" actId="478"/>
          <ac:picMkLst>
            <pc:docMk/>
            <pc:sldMk cId="2032699942" sldId="598"/>
            <ac:picMk id="1026" creationId="{88EA2478-DA2B-DDDD-3EEB-D45A2738A4A5}"/>
          </ac:picMkLst>
        </pc:picChg>
        <pc:picChg chg="add mod">
          <ac:chgData name="Damian Gordon" userId="796278f3-970d-4a3b-8137-dc597a054133" providerId="ADAL" clId="{84F1617C-B36D-4F3D-B550-36194416E66F}" dt="2024-10-18T23:28:28.657" v="1586" actId="14100"/>
          <ac:picMkLst>
            <pc:docMk/>
            <pc:sldMk cId="2032699942" sldId="598"/>
            <ac:picMk id="1028" creationId="{FFFBA068-67AD-6572-009F-9FFC4E14B22F}"/>
          </ac:picMkLst>
        </pc:picChg>
        <pc:picChg chg="add mod">
          <ac:chgData name="Damian Gordon" userId="796278f3-970d-4a3b-8137-dc597a054133" providerId="ADAL" clId="{84F1617C-B36D-4F3D-B550-36194416E66F}" dt="2024-10-18T23:28:52.838" v="1622" actId="1076"/>
          <ac:picMkLst>
            <pc:docMk/>
            <pc:sldMk cId="2032699942" sldId="598"/>
            <ac:picMk id="1030" creationId="{03EDB135-92D5-88D9-5271-BF688329EB20}"/>
          </ac:picMkLst>
        </pc:picChg>
        <pc:picChg chg="add mod">
          <ac:chgData name="Damian Gordon" userId="796278f3-970d-4a3b-8137-dc597a054133" providerId="ADAL" clId="{84F1617C-B36D-4F3D-B550-36194416E66F}" dt="2024-10-18T23:31:42.978" v="1767" actId="164"/>
          <ac:picMkLst>
            <pc:docMk/>
            <pc:sldMk cId="2032699942" sldId="598"/>
            <ac:picMk id="1032" creationId="{5D6D9986-F1AA-685F-CA54-2467466868C2}"/>
          </ac:picMkLst>
        </pc:picChg>
      </pc:sldChg>
      <pc:sldChg chg="addSp delSp modSp add mod setBg delDesignElem">
        <pc:chgData name="Damian Gordon" userId="796278f3-970d-4a3b-8137-dc597a054133" providerId="ADAL" clId="{84F1617C-B36D-4F3D-B550-36194416E66F}" dt="2024-10-19T00:15:42.474" v="2133" actId="404"/>
        <pc:sldMkLst>
          <pc:docMk/>
          <pc:sldMk cId="2830020101" sldId="599"/>
        </pc:sldMkLst>
        <pc:spChg chg="mod ord">
          <ac:chgData name="Damian Gordon" userId="796278f3-970d-4a3b-8137-dc597a054133" providerId="ADAL" clId="{84F1617C-B36D-4F3D-B550-36194416E66F}" dt="2024-10-19T00:15:42.474" v="2133" actId="404"/>
          <ac:spMkLst>
            <pc:docMk/>
            <pc:sldMk cId="2830020101" sldId="599"/>
            <ac:spMk id="11" creationId="{B15273F2-587E-D8A7-038C-45A9093958D3}"/>
          </ac:spMkLst>
        </pc:spChg>
        <pc:spChg chg="del">
          <ac:chgData name="Damian Gordon" userId="796278f3-970d-4a3b-8137-dc597a054133" providerId="ADAL" clId="{84F1617C-B36D-4F3D-B550-36194416E66F}" dt="2024-10-17T11:28:08.391" v="1007"/>
          <ac:spMkLst>
            <pc:docMk/>
            <pc:sldMk cId="2830020101" sldId="599"/>
            <ac:spMk id="17" creationId="{18EBE32B-7451-CC8B-A510-EC8724CE1319}"/>
          </ac:spMkLst>
        </pc:spChg>
        <pc:spChg chg="del">
          <ac:chgData name="Damian Gordon" userId="796278f3-970d-4a3b-8137-dc597a054133" providerId="ADAL" clId="{84F1617C-B36D-4F3D-B550-36194416E66F}" dt="2024-10-17T11:28:08.391" v="1007"/>
          <ac:spMkLst>
            <pc:docMk/>
            <pc:sldMk cId="2830020101" sldId="599"/>
            <ac:spMk id="19" creationId="{1B0CD858-3A4E-6AC2-F252-674BC503D277}"/>
          </ac:spMkLst>
        </pc:spChg>
        <pc:spChg chg="add">
          <ac:chgData name="Damian Gordon" userId="796278f3-970d-4a3b-8137-dc597a054133" providerId="ADAL" clId="{84F1617C-B36D-4F3D-B550-36194416E66F}" dt="2024-10-17T11:28:34.821" v="1020" actId="26606"/>
          <ac:spMkLst>
            <pc:docMk/>
            <pc:sldMk cId="2830020101" sldId="599"/>
            <ac:spMk id="2055" creationId="{C1DD1A8A-57D5-4A81-AD04-532B043C5611}"/>
          </ac:spMkLst>
        </pc:spChg>
        <pc:spChg chg="add">
          <ac:chgData name="Damian Gordon" userId="796278f3-970d-4a3b-8137-dc597a054133" providerId="ADAL" clId="{84F1617C-B36D-4F3D-B550-36194416E66F}" dt="2024-10-17T11:28:34.821" v="1020" actId="26606"/>
          <ac:spMkLst>
            <pc:docMk/>
            <pc:sldMk cId="2830020101" sldId="599"/>
            <ac:spMk id="2057" creationId="{007891EC-4501-44ED-A8C8-B11B6DB767AB}"/>
          </ac:spMkLst>
        </pc:spChg>
        <pc:picChg chg="del">
          <ac:chgData name="Damian Gordon" userId="796278f3-970d-4a3b-8137-dc597a054133" providerId="ADAL" clId="{84F1617C-B36D-4F3D-B550-36194416E66F}" dt="2024-10-17T11:28:19.704" v="1017" actId="478"/>
          <ac:picMkLst>
            <pc:docMk/>
            <pc:sldMk cId="2830020101" sldId="599"/>
            <ac:picMk id="13" creationId="{BED82493-9ADD-363D-D12F-499F482E15E0}"/>
          </ac:picMkLst>
        </pc:picChg>
        <pc:picChg chg="add mod">
          <ac:chgData name="Damian Gordon" userId="796278f3-970d-4a3b-8137-dc597a054133" providerId="ADAL" clId="{84F1617C-B36D-4F3D-B550-36194416E66F}" dt="2024-10-17T11:28:34.821" v="1020" actId="26606"/>
          <ac:picMkLst>
            <pc:docMk/>
            <pc:sldMk cId="2830020101" sldId="599"/>
            <ac:picMk id="2050" creationId="{4DC39614-68C9-57E7-E01B-54732B5F4694}"/>
          </ac:picMkLst>
        </pc:picChg>
      </pc:sldChg>
      <pc:sldChg chg="addSp delSp modSp add mod ord">
        <pc:chgData name="Damian Gordon" userId="796278f3-970d-4a3b-8137-dc597a054133" providerId="ADAL" clId="{84F1617C-B36D-4F3D-B550-36194416E66F}" dt="2024-10-19T00:00:17.678" v="1970" actId="27636"/>
        <pc:sldMkLst>
          <pc:docMk/>
          <pc:sldMk cId="3651133721" sldId="600"/>
        </pc:sldMkLst>
        <pc:spChg chg="mod">
          <ac:chgData name="Damian Gordon" userId="796278f3-970d-4a3b-8137-dc597a054133" providerId="ADAL" clId="{84F1617C-B36D-4F3D-B550-36194416E66F}" dt="2024-10-19T00:00:17.678" v="1970" actId="27636"/>
          <ac:spMkLst>
            <pc:docMk/>
            <pc:sldMk cId="3651133721" sldId="600"/>
            <ac:spMk id="3" creationId="{75E8199B-1A77-465E-69D1-9D2CB998742B}"/>
          </ac:spMkLst>
        </pc:spChg>
        <pc:picChg chg="add del mod">
          <ac:chgData name="Damian Gordon" userId="796278f3-970d-4a3b-8137-dc597a054133" providerId="ADAL" clId="{84F1617C-B36D-4F3D-B550-36194416E66F}" dt="2024-10-18T23:58:59.512" v="1960" actId="478"/>
          <ac:picMkLst>
            <pc:docMk/>
            <pc:sldMk cId="3651133721" sldId="600"/>
            <ac:picMk id="5122" creationId="{D692D182-7B2E-C424-1D0A-8E5A8E257A8F}"/>
          </ac:picMkLst>
        </pc:picChg>
        <pc:picChg chg="add mod">
          <ac:chgData name="Damian Gordon" userId="796278f3-970d-4a3b-8137-dc597a054133" providerId="ADAL" clId="{84F1617C-B36D-4F3D-B550-36194416E66F}" dt="2024-10-18T23:59:40.262" v="1965" actId="1076"/>
          <ac:picMkLst>
            <pc:docMk/>
            <pc:sldMk cId="3651133721" sldId="600"/>
            <ac:picMk id="5124" creationId="{1D1F34B6-A1FB-6D13-5FA4-34555E106EEF}"/>
          </ac:picMkLst>
        </pc:picChg>
      </pc:sldChg>
      <pc:sldChg chg="modSp new del mod">
        <pc:chgData name="Damian Gordon" userId="796278f3-970d-4a3b-8137-dc597a054133" providerId="ADAL" clId="{84F1617C-B36D-4F3D-B550-36194416E66F}" dt="2024-10-19T15:07:55.628" v="4737" actId="47"/>
        <pc:sldMkLst>
          <pc:docMk/>
          <pc:sldMk cId="1688804606" sldId="601"/>
        </pc:sldMkLst>
        <pc:spChg chg="mod">
          <ac:chgData name="Damian Gordon" userId="796278f3-970d-4a3b-8137-dc597a054133" providerId="ADAL" clId="{84F1617C-B36D-4F3D-B550-36194416E66F}" dt="2024-10-19T14:17:49.729" v="4101" actId="20577"/>
          <ac:spMkLst>
            <pc:docMk/>
            <pc:sldMk cId="1688804606" sldId="601"/>
            <ac:spMk id="3" creationId="{78DC7434-0022-0870-5F82-E4C14A8FA0EC}"/>
          </ac:spMkLst>
        </pc:spChg>
      </pc:sldChg>
      <pc:sldChg chg="add ord">
        <pc:chgData name="Damian Gordon" userId="796278f3-970d-4a3b-8137-dc597a054133" providerId="ADAL" clId="{84F1617C-B36D-4F3D-B550-36194416E66F}" dt="2024-10-18T23:01:26.758" v="1318"/>
        <pc:sldMkLst>
          <pc:docMk/>
          <pc:sldMk cId="1466856899" sldId="602"/>
        </pc:sldMkLst>
      </pc:sldChg>
      <pc:sldChg chg="addSp delSp modSp new mod modMedia setBg addAnim delAnim">
        <pc:chgData name="Damian Gordon" userId="796278f3-970d-4a3b-8137-dc597a054133" providerId="ADAL" clId="{84F1617C-B36D-4F3D-B550-36194416E66F}" dt="2024-10-18T22:58:10.474" v="1255" actId="1076"/>
        <pc:sldMkLst>
          <pc:docMk/>
          <pc:sldMk cId="964808733" sldId="603"/>
        </pc:sldMkLst>
        <pc:spChg chg="del mod">
          <ac:chgData name="Damian Gordon" userId="796278f3-970d-4a3b-8137-dc597a054133" providerId="ADAL" clId="{84F1617C-B36D-4F3D-B550-36194416E66F}" dt="2024-10-18T22:57:29.446" v="1232" actId="478"/>
          <ac:spMkLst>
            <pc:docMk/>
            <pc:sldMk cId="964808733" sldId="603"/>
            <ac:spMk id="2" creationId="{1FC0B3CD-7343-3960-E8EC-66103C33E687}"/>
          </ac:spMkLst>
        </pc:spChg>
        <pc:spChg chg="del mod">
          <ac:chgData name="Damian Gordon" userId="796278f3-970d-4a3b-8137-dc597a054133" providerId="ADAL" clId="{84F1617C-B36D-4F3D-B550-36194416E66F}" dt="2024-10-18T22:57:13.929" v="1228" actId="478"/>
          <ac:spMkLst>
            <pc:docMk/>
            <pc:sldMk cId="964808733" sldId="603"/>
            <ac:spMk id="3" creationId="{60759267-F6E9-509C-FEF7-E57B7B7B8702}"/>
          </ac:spMkLst>
        </pc:spChg>
        <pc:spChg chg="add mod">
          <ac:chgData name="Damian Gordon" userId="796278f3-970d-4a3b-8137-dc597a054133" providerId="ADAL" clId="{84F1617C-B36D-4F3D-B550-36194416E66F}" dt="2024-10-18T22:58:10.474" v="1255" actId="1076"/>
          <ac:spMkLst>
            <pc:docMk/>
            <pc:sldMk cId="964808733" sldId="603"/>
            <ac:spMk id="6" creationId="{3D10A8B4-49D9-1137-B962-DFA1AC66A2F4}"/>
          </ac:spMkLst>
        </pc:spChg>
        <pc:spChg chg="add del">
          <ac:chgData name="Damian Gordon" userId="796278f3-970d-4a3b-8137-dc597a054133" providerId="ADAL" clId="{84F1617C-B36D-4F3D-B550-36194416E66F}" dt="2024-10-18T22:56:42.004" v="1218" actId="26606"/>
          <ac:spMkLst>
            <pc:docMk/>
            <pc:sldMk cId="964808733" sldId="603"/>
            <ac:spMk id="9" creationId="{C1DD1A8A-57D5-4A81-AD04-532B043C5611}"/>
          </ac:spMkLst>
        </pc:spChg>
        <pc:spChg chg="add del">
          <ac:chgData name="Damian Gordon" userId="796278f3-970d-4a3b-8137-dc597a054133" providerId="ADAL" clId="{84F1617C-B36D-4F3D-B550-36194416E66F}" dt="2024-10-18T22:56:42.004" v="1218" actId="26606"/>
          <ac:spMkLst>
            <pc:docMk/>
            <pc:sldMk cId="964808733" sldId="603"/>
            <ac:spMk id="11" creationId="{007891EC-4501-44ED-A8C8-B11B6DB767AB}"/>
          </ac:spMkLst>
        </pc:spChg>
        <pc:spChg chg="add del">
          <ac:chgData name="Damian Gordon" userId="796278f3-970d-4a3b-8137-dc597a054133" providerId="ADAL" clId="{84F1617C-B36D-4F3D-B550-36194416E66F}" dt="2024-10-18T22:56:57.232" v="1221" actId="26606"/>
          <ac:spMkLst>
            <pc:docMk/>
            <pc:sldMk cId="964808733" sldId="603"/>
            <ac:spMk id="15" creationId="{EB0222B5-B739-82A9-5CCC-C5585AE12A69}"/>
          </ac:spMkLst>
        </pc:spChg>
        <pc:spChg chg="add del">
          <ac:chgData name="Damian Gordon" userId="796278f3-970d-4a3b-8137-dc597a054133" providerId="ADAL" clId="{84F1617C-B36D-4F3D-B550-36194416E66F}" dt="2024-10-18T22:56:57.232" v="1221" actId="26606"/>
          <ac:spMkLst>
            <pc:docMk/>
            <pc:sldMk cId="964808733" sldId="603"/>
            <ac:spMk id="16" creationId="{5BE23E75-E7E9-4D9F-6D25-5512363F8621}"/>
          </ac:spMkLst>
        </pc:spChg>
        <pc:spChg chg="add">
          <ac:chgData name="Damian Gordon" userId="796278f3-970d-4a3b-8137-dc597a054133" providerId="ADAL" clId="{84F1617C-B36D-4F3D-B550-36194416E66F}" dt="2024-10-18T22:56:57.262" v="1222" actId="26606"/>
          <ac:spMkLst>
            <pc:docMk/>
            <pc:sldMk cId="964808733" sldId="603"/>
            <ac:spMk id="18" creationId="{6F828D28-8E09-41CC-8229-3070B5467A96}"/>
          </ac:spMkLst>
        </pc:spChg>
        <pc:spChg chg="add">
          <ac:chgData name="Damian Gordon" userId="796278f3-970d-4a3b-8137-dc597a054133" providerId="ADAL" clId="{84F1617C-B36D-4F3D-B550-36194416E66F}" dt="2024-10-18T22:56:57.262" v="1222" actId="26606"/>
          <ac:spMkLst>
            <pc:docMk/>
            <pc:sldMk cId="964808733" sldId="603"/>
            <ac:spMk id="20" creationId="{D5B012D8-7F27-4758-9AC6-C889B154BD73}"/>
          </ac:spMkLst>
        </pc:spChg>
        <pc:spChg chg="add">
          <ac:chgData name="Damian Gordon" userId="796278f3-970d-4a3b-8137-dc597a054133" providerId="ADAL" clId="{84F1617C-B36D-4F3D-B550-36194416E66F}" dt="2024-10-18T22:56:57.262" v="1222" actId="26606"/>
          <ac:spMkLst>
            <pc:docMk/>
            <pc:sldMk cId="964808733" sldId="603"/>
            <ac:spMk id="21" creationId="{4063B759-00FC-46D1-9898-8E8625268FAF}"/>
          </ac:spMkLst>
        </pc:spChg>
        <pc:picChg chg="add del mod">
          <ac:chgData name="Damian Gordon" userId="796278f3-970d-4a3b-8137-dc597a054133" providerId="ADAL" clId="{84F1617C-B36D-4F3D-B550-36194416E66F}" dt="2024-10-18T22:56:42.004" v="1218" actId="26606"/>
          <ac:picMkLst>
            <pc:docMk/>
            <pc:sldMk cId="964808733" sldId="603"/>
            <ac:picMk id="5" creationId="{FC1146C0-AD3D-AE53-003A-94642A6AF23F}"/>
          </ac:picMkLst>
        </pc:picChg>
        <pc:picChg chg="add del">
          <ac:chgData name="Damian Gordon" userId="796278f3-970d-4a3b-8137-dc597a054133" providerId="ADAL" clId="{84F1617C-B36D-4F3D-B550-36194416E66F}" dt="2024-10-18T22:56:57.232" v="1221" actId="26606"/>
          <ac:picMkLst>
            <pc:docMk/>
            <pc:sldMk cId="964808733" sldId="603"/>
            <ac:picMk id="14" creationId="{20C62E72-A846-04CA-117B-0F9C50601119}"/>
          </ac:picMkLst>
        </pc:picChg>
        <pc:picChg chg="add del mod">
          <ac:chgData name="Damian Gordon" userId="796278f3-970d-4a3b-8137-dc597a054133" providerId="ADAL" clId="{84F1617C-B36D-4F3D-B550-36194416E66F}" dt="2024-10-18T22:58:04.004" v="1254" actId="1076"/>
          <ac:picMkLst>
            <pc:docMk/>
            <pc:sldMk cId="964808733" sldId="603"/>
            <ac:picMk id="19" creationId="{843B657A-419E-F0C1-37F0-572891688EF4}"/>
          </ac:picMkLst>
        </pc:picChg>
        <pc:cxnChg chg="add del">
          <ac:chgData name="Damian Gordon" userId="796278f3-970d-4a3b-8137-dc597a054133" providerId="ADAL" clId="{84F1617C-B36D-4F3D-B550-36194416E66F}" dt="2024-10-18T22:56:57.232" v="1221" actId="26606"/>
          <ac:cxnSpMkLst>
            <pc:docMk/>
            <pc:sldMk cId="964808733" sldId="603"/>
            <ac:cxnSpMk id="13" creationId="{61B115DB-65EB-3FC3-7284-CFDF4ADC60B6}"/>
          </ac:cxnSpMkLst>
        </pc:cxnChg>
      </pc:sldChg>
      <pc:sldChg chg="addSp delSp modSp new add del mod">
        <pc:chgData name="Damian Gordon" userId="796278f3-970d-4a3b-8137-dc597a054133" providerId="ADAL" clId="{84F1617C-B36D-4F3D-B550-36194416E66F}" dt="2024-10-18T23:10:24.031" v="1436" actId="47"/>
        <pc:sldMkLst>
          <pc:docMk/>
          <pc:sldMk cId="3436326460" sldId="604"/>
        </pc:sldMkLst>
        <pc:spChg chg="del">
          <ac:chgData name="Damian Gordon" userId="796278f3-970d-4a3b-8137-dc597a054133" providerId="ADAL" clId="{84F1617C-B36D-4F3D-B550-36194416E66F}" dt="2024-10-18T22:58:51.655" v="1257" actId="478"/>
          <ac:spMkLst>
            <pc:docMk/>
            <pc:sldMk cId="3436326460" sldId="604"/>
            <ac:spMk id="2" creationId="{E06A372F-6446-DFD7-A971-65D36D2527E4}"/>
          </ac:spMkLst>
        </pc:spChg>
        <pc:spChg chg="del mod">
          <ac:chgData name="Damian Gordon" userId="796278f3-970d-4a3b-8137-dc597a054133" providerId="ADAL" clId="{84F1617C-B36D-4F3D-B550-36194416E66F}" dt="2024-10-18T23:00:01.550" v="1288" actId="478"/>
          <ac:spMkLst>
            <pc:docMk/>
            <pc:sldMk cId="3436326460" sldId="604"/>
            <ac:spMk id="3" creationId="{6A2AC970-F249-A8DB-62C5-A9A68FBDB563}"/>
          </ac:spMkLst>
        </pc:spChg>
        <pc:spChg chg="add mod">
          <ac:chgData name="Damian Gordon" userId="796278f3-970d-4a3b-8137-dc597a054133" providerId="ADAL" clId="{84F1617C-B36D-4F3D-B550-36194416E66F}" dt="2024-10-18T22:59:10.739" v="1276" actId="20577"/>
          <ac:spMkLst>
            <pc:docMk/>
            <pc:sldMk cId="3436326460" sldId="604"/>
            <ac:spMk id="5" creationId="{AB478342-D116-6B1A-611A-799B56CD606C}"/>
          </ac:spMkLst>
        </pc:spChg>
        <pc:spChg chg="add del">
          <ac:chgData name="Damian Gordon" userId="796278f3-970d-4a3b-8137-dc597a054133" providerId="ADAL" clId="{84F1617C-B36D-4F3D-B550-36194416E66F}" dt="2024-10-18T22:59:47.547" v="1279" actId="22"/>
          <ac:spMkLst>
            <pc:docMk/>
            <pc:sldMk cId="3436326460" sldId="604"/>
            <ac:spMk id="7" creationId="{FB2D0E79-4A70-BA1F-D28C-42F4940B2771}"/>
          </ac:spMkLst>
        </pc:spChg>
        <pc:spChg chg="add del mod">
          <ac:chgData name="Damian Gordon" userId="796278f3-970d-4a3b-8137-dc597a054133" providerId="ADAL" clId="{84F1617C-B36D-4F3D-B550-36194416E66F}" dt="2024-10-18T23:00:04.755" v="1289" actId="478"/>
          <ac:spMkLst>
            <pc:docMk/>
            <pc:sldMk cId="3436326460" sldId="604"/>
            <ac:spMk id="9" creationId="{19707753-B804-16D5-98D4-073750E46B92}"/>
          </ac:spMkLst>
        </pc:spChg>
        <pc:spChg chg="add mod">
          <ac:chgData name="Damian Gordon" userId="796278f3-970d-4a3b-8137-dc597a054133" providerId="ADAL" clId="{84F1617C-B36D-4F3D-B550-36194416E66F}" dt="2024-10-18T23:01:24.252" v="1316" actId="1076"/>
          <ac:spMkLst>
            <pc:docMk/>
            <pc:sldMk cId="3436326460" sldId="604"/>
            <ac:spMk id="11" creationId="{86F2E023-E1A0-7DC0-5678-333C2B92E5DB}"/>
          </ac:spMkLst>
        </pc:spChg>
        <pc:picChg chg="add mod">
          <ac:chgData name="Damian Gordon" userId="796278f3-970d-4a3b-8137-dc597a054133" providerId="ADAL" clId="{84F1617C-B36D-4F3D-B550-36194416E66F}" dt="2024-10-18T22:59:04.613" v="1260"/>
          <ac:picMkLst>
            <pc:docMk/>
            <pc:sldMk cId="3436326460" sldId="604"/>
            <ac:picMk id="4" creationId="{EC9C7AFC-51BF-5662-4C5F-8A49FA7FD6D6}"/>
          </ac:picMkLst>
        </pc:picChg>
      </pc:sldChg>
      <pc:sldChg chg="modSp add del mod">
        <pc:chgData name="Damian Gordon" userId="796278f3-970d-4a3b-8137-dc597a054133" providerId="ADAL" clId="{84F1617C-B36D-4F3D-B550-36194416E66F}" dt="2024-10-18T23:10:20.938" v="1435" actId="47"/>
        <pc:sldMkLst>
          <pc:docMk/>
          <pc:sldMk cId="1112509719" sldId="605"/>
        </pc:sldMkLst>
        <pc:spChg chg="mod">
          <ac:chgData name="Damian Gordon" userId="796278f3-970d-4a3b-8137-dc597a054133" providerId="ADAL" clId="{84F1617C-B36D-4F3D-B550-36194416E66F}" dt="2024-10-18T23:02:11.956" v="1323" actId="1076"/>
          <ac:spMkLst>
            <pc:docMk/>
            <pc:sldMk cId="1112509719" sldId="605"/>
            <ac:spMk id="11" creationId="{1CDC827D-0769-4B99-1096-F20901647C00}"/>
          </ac:spMkLst>
        </pc:spChg>
      </pc:sldChg>
      <pc:sldChg chg="add del">
        <pc:chgData name="Damian Gordon" userId="796278f3-970d-4a3b-8137-dc597a054133" providerId="ADAL" clId="{84F1617C-B36D-4F3D-B550-36194416E66F}" dt="2024-10-18T23:07:08.086" v="1367" actId="47"/>
        <pc:sldMkLst>
          <pc:docMk/>
          <pc:sldMk cId="3873258196" sldId="606"/>
        </pc:sldMkLst>
      </pc:sldChg>
      <pc:sldChg chg="add del">
        <pc:chgData name="Damian Gordon" userId="796278f3-970d-4a3b-8137-dc597a054133" providerId="ADAL" clId="{84F1617C-B36D-4F3D-B550-36194416E66F}" dt="2024-10-18T23:07:08.086" v="1367" actId="47"/>
        <pc:sldMkLst>
          <pc:docMk/>
          <pc:sldMk cId="2673514761" sldId="607"/>
        </pc:sldMkLst>
      </pc:sldChg>
      <pc:sldChg chg="addSp delSp modSp add mod ord">
        <pc:chgData name="Damian Gordon" userId="796278f3-970d-4a3b-8137-dc597a054133" providerId="ADAL" clId="{84F1617C-B36D-4F3D-B550-36194416E66F}" dt="2024-10-18T23:05:24.466" v="1356"/>
        <pc:sldMkLst>
          <pc:docMk/>
          <pc:sldMk cId="3479636883" sldId="608"/>
        </pc:sldMkLst>
        <pc:spChg chg="add mod">
          <ac:chgData name="Damian Gordon" userId="796278f3-970d-4a3b-8137-dc597a054133" providerId="ADAL" clId="{84F1617C-B36D-4F3D-B550-36194416E66F}" dt="2024-10-18T23:03:27.934" v="1343"/>
          <ac:spMkLst>
            <pc:docMk/>
            <pc:sldMk cId="3479636883" sldId="608"/>
            <ac:spMk id="3" creationId="{12416234-5E21-61E5-69BD-25761AFF7E47}"/>
          </ac:spMkLst>
        </pc:spChg>
        <pc:spChg chg="add mod">
          <ac:chgData name="Damian Gordon" userId="796278f3-970d-4a3b-8137-dc597a054133" providerId="ADAL" clId="{84F1617C-B36D-4F3D-B550-36194416E66F}" dt="2024-10-18T23:03:27.934" v="1343"/>
          <ac:spMkLst>
            <pc:docMk/>
            <pc:sldMk cId="3479636883" sldId="608"/>
            <ac:spMk id="6" creationId="{6304E981-4FE6-2F43-0A23-419EECEA30D0}"/>
          </ac:spMkLst>
        </pc:spChg>
        <pc:spChg chg="add mod">
          <ac:chgData name="Damian Gordon" userId="796278f3-970d-4a3b-8137-dc597a054133" providerId="ADAL" clId="{84F1617C-B36D-4F3D-B550-36194416E66F}" dt="2024-10-18T23:04:04.420" v="1347"/>
          <ac:spMkLst>
            <pc:docMk/>
            <pc:sldMk cId="3479636883" sldId="608"/>
            <ac:spMk id="8" creationId="{7778069B-396E-8B2F-F851-7C559673DF5E}"/>
          </ac:spMkLst>
        </pc:spChg>
        <pc:spChg chg="add mod">
          <ac:chgData name="Damian Gordon" userId="796278f3-970d-4a3b-8137-dc597a054133" providerId="ADAL" clId="{84F1617C-B36D-4F3D-B550-36194416E66F}" dt="2024-10-18T23:04:04.420" v="1347"/>
          <ac:spMkLst>
            <pc:docMk/>
            <pc:sldMk cId="3479636883" sldId="608"/>
            <ac:spMk id="9" creationId="{BDF156D7-FA03-D733-D28E-6838049DC967}"/>
          </ac:spMkLst>
        </pc:spChg>
        <pc:spChg chg="mod">
          <ac:chgData name="Damian Gordon" userId="796278f3-970d-4a3b-8137-dc597a054133" providerId="ADAL" clId="{84F1617C-B36D-4F3D-B550-36194416E66F}" dt="2024-10-18T23:05:24.466" v="1356"/>
          <ac:spMkLst>
            <pc:docMk/>
            <pc:sldMk cId="3479636883" sldId="608"/>
            <ac:spMk id="11" creationId="{29872D7F-904B-7519-A732-B7B0776424A4}"/>
          </ac:spMkLst>
        </pc:spChg>
        <pc:grpChg chg="add del mod">
          <ac:chgData name="Damian Gordon" userId="796278f3-970d-4a3b-8137-dc597a054133" providerId="ADAL" clId="{84F1617C-B36D-4F3D-B550-36194416E66F}" dt="2024-10-18T23:04:13.233" v="1350" actId="478"/>
          <ac:grpSpMkLst>
            <pc:docMk/>
            <pc:sldMk cId="3479636883" sldId="608"/>
            <ac:grpSpMk id="2" creationId="{51B28B2A-5667-734D-0484-925EFDE02FE9}"/>
          </ac:grpSpMkLst>
        </pc:grpChg>
        <pc:grpChg chg="add mod ord">
          <ac:chgData name="Damian Gordon" userId="796278f3-970d-4a3b-8137-dc597a054133" providerId="ADAL" clId="{84F1617C-B36D-4F3D-B550-36194416E66F}" dt="2024-10-18T23:04:11.733" v="1349" actId="167"/>
          <ac:grpSpMkLst>
            <pc:docMk/>
            <pc:sldMk cId="3479636883" sldId="608"/>
            <ac:grpSpMk id="7" creationId="{409C1EB9-5BDF-FB3A-6B27-8F07E05DB1C8}"/>
          </ac:grpSpMkLst>
        </pc:grpChg>
      </pc:sldChg>
      <pc:sldChg chg="add del">
        <pc:chgData name="Damian Gordon" userId="796278f3-970d-4a3b-8137-dc597a054133" providerId="ADAL" clId="{84F1617C-B36D-4F3D-B550-36194416E66F}" dt="2024-10-18T23:07:08.086" v="1367" actId="47"/>
        <pc:sldMkLst>
          <pc:docMk/>
          <pc:sldMk cId="2909466374" sldId="609"/>
        </pc:sldMkLst>
      </pc:sldChg>
      <pc:sldChg chg="add del">
        <pc:chgData name="Damian Gordon" userId="796278f3-970d-4a3b-8137-dc597a054133" providerId="ADAL" clId="{84F1617C-B36D-4F3D-B550-36194416E66F}" dt="2024-10-18T23:07:08.086" v="1367" actId="47"/>
        <pc:sldMkLst>
          <pc:docMk/>
          <pc:sldMk cId="512849501" sldId="610"/>
        </pc:sldMkLst>
      </pc:sldChg>
      <pc:sldChg chg="addSp delSp modSp add mod">
        <pc:chgData name="Damian Gordon" userId="796278f3-970d-4a3b-8137-dc597a054133" providerId="ADAL" clId="{84F1617C-B36D-4F3D-B550-36194416E66F}" dt="2024-10-19T13:07:42.421" v="3576" actId="478"/>
        <pc:sldMkLst>
          <pc:docMk/>
          <pc:sldMk cId="2379643666" sldId="611"/>
        </pc:sldMkLst>
        <pc:spChg chg="add del mod">
          <ac:chgData name="Damian Gordon" userId="796278f3-970d-4a3b-8137-dc597a054133" providerId="ADAL" clId="{84F1617C-B36D-4F3D-B550-36194416E66F}" dt="2024-10-19T13:07:42.421" v="3576" actId="478"/>
          <ac:spMkLst>
            <pc:docMk/>
            <pc:sldMk cId="2379643666" sldId="611"/>
            <ac:spMk id="2" creationId="{8C16AD12-D0A1-0A59-C221-2DA9A453797B}"/>
          </ac:spMkLst>
        </pc:spChg>
      </pc:sldChg>
      <pc:sldChg chg="add ord">
        <pc:chgData name="Damian Gordon" userId="796278f3-970d-4a3b-8137-dc597a054133" providerId="ADAL" clId="{84F1617C-B36D-4F3D-B550-36194416E66F}" dt="2024-10-18T23:04:19.133" v="1352"/>
        <pc:sldMkLst>
          <pc:docMk/>
          <pc:sldMk cId="525618946" sldId="612"/>
        </pc:sldMkLst>
      </pc:sldChg>
      <pc:sldChg chg="addSp delSp modSp add mod">
        <pc:chgData name="Damian Gordon" userId="796278f3-970d-4a3b-8137-dc597a054133" providerId="ADAL" clId="{84F1617C-B36D-4F3D-B550-36194416E66F}" dt="2024-10-18T23:08:18.018" v="1376" actId="20577"/>
        <pc:sldMkLst>
          <pc:docMk/>
          <pc:sldMk cId="3550473597" sldId="613"/>
        </pc:sldMkLst>
        <pc:spChg chg="add mod">
          <ac:chgData name="Damian Gordon" userId="796278f3-970d-4a3b-8137-dc597a054133" providerId="ADAL" clId="{84F1617C-B36D-4F3D-B550-36194416E66F}" dt="2024-10-18T23:05:45.664" v="1358"/>
          <ac:spMkLst>
            <pc:docMk/>
            <pc:sldMk cId="3550473597" sldId="613"/>
            <ac:spMk id="3" creationId="{F40623E6-BF16-A87E-5D63-FCA709DF6339}"/>
          </ac:spMkLst>
        </pc:spChg>
        <pc:spChg chg="add mod">
          <ac:chgData name="Damian Gordon" userId="796278f3-970d-4a3b-8137-dc597a054133" providerId="ADAL" clId="{84F1617C-B36D-4F3D-B550-36194416E66F}" dt="2024-10-18T23:05:45.664" v="1358"/>
          <ac:spMkLst>
            <pc:docMk/>
            <pc:sldMk cId="3550473597" sldId="613"/>
            <ac:spMk id="6" creationId="{C278573A-0E7C-5D2B-5BB9-C4E62BE8E929}"/>
          </ac:spMkLst>
        </pc:spChg>
        <pc:spChg chg="mod">
          <ac:chgData name="Damian Gordon" userId="796278f3-970d-4a3b-8137-dc597a054133" providerId="ADAL" clId="{84F1617C-B36D-4F3D-B550-36194416E66F}" dt="2024-10-18T23:08:18.018" v="1376" actId="20577"/>
          <ac:spMkLst>
            <pc:docMk/>
            <pc:sldMk cId="3550473597" sldId="613"/>
            <ac:spMk id="11" creationId="{DCED076A-C5BC-214D-D644-0AC75FDF5EA6}"/>
          </ac:spMkLst>
        </pc:spChg>
        <pc:grpChg chg="add mod ord">
          <ac:chgData name="Damian Gordon" userId="796278f3-970d-4a3b-8137-dc597a054133" providerId="ADAL" clId="{84F1617C-B36D-4F3D-B550-36194416E66F}" dt="2024-10-18T23:05:51.356" v="1360" actId="167"/>
          <ac:grpSpMkLst>
            <pc:docMk/>
            <pc:sldMk cId="3550473597" sldId="613"/>
            <ac:grpSpMk id="2" creationId="{0F88D9E3-CC86-E44A-654F-2F950A70F884}"/>
          </ac:grpSpMkLst>
        </pc:grpChg>
        <pc:grpChg chg="del">
          <ac:chgData name="Damian Gordon" userId="796278f3-970d-4a3b-8137-dc597a054133" providerId="ADAL" clId="{84F1617C-B36D-4F3D-B550-36194416E66F}" dt="2024-10-18T23:05:52.895" v="1361" actId="478"/>
          <ac:grpSpMkLst>
            <pc:docMk/>
            <pc:sldMk cId="3550473597" sldId="613"/>
            <ac:grpSpMk id="7" creationId="{3F94FAB1-A08F-B4F7-9C1E-B5F364CA49C6}"/>
          </ac:grpSpMkLst>
        </pc:grpChg>
      </pc:sldChg>
      <pc:sldChg chg="addSp delSp modSp add mod">
        <pc:chgData name="Damian Gordon" userId="796278f3-970d-4a3b-8137-dc597a054133" providerId="ADAL" clId="{84F1617C-B36D-4F3D-B550-36194416E66F}" dt="2024-10-18T23:08:14.147" v="1375"/>
        <pc:sldMkLst>
          <pc:docMk/>
          <pc:sldMk cId="296221565" sldId="614"/>
        </pc:sldMkLst>
        <pc:spChg chg="add mod">
          <ac:chgData name="Damian Gordon" userId="796278f3-970d-4a3b-8137-dc597a054133" providerId="ADAL" clId="{84F1617C-B36D-4F3D-B550-36194416E66F}" dt="2024-10-18T23:07:22.914" v="1369"/>
          <ac:spMkLst>
            <pc:docMk/>
            <pc:sldMk cId="296221565" sldId="614"/>
            <ac:spMk id="8" creationId="{8345B6D0-092A-5F8F-26C0-5DDFE05E577D}"/>
          </ac:spMkLst>
        </pc:spChg>
        <pc:spChg chg="add mod">
          <ac:chgData name="Damian Gordon" userId="796278f3-970d-4a3b-8137-dc597a054133" providerId="ADAL" clId="{84F1617C-B36D-4F3D-B550-36194416E66F}" dt="2024-10-18T23:07:22.914" v="1369"/>
          <ac:spMkLst>
            <pc:docMk/>
            <pc:sldMk cId="296221565" sldId="614"/>
            <ac:spMk id="9" creationId="{724B8169-F1FB-3AA5-9728-9C7D7D149369}"/>
          </ac:spMkLst>
        </pc:spChg>
        <pc:spChg chg="mod">
          <ac:chgData name="Damian Gordon" userId="796278f3-970d-4a3b-8137-dc597a054133" providerId="ADAL" clId="{84F1617C-B36D-4F3D-B550-36194416E66F}" dt="2024-10-18T23:08:14.147" v="1375"/>
          <ac:spMkLst>
            <pc:docMk/>
            <pc:sldMk cId="296221565" sldId="614"/>
            <ac:spMk id="11" creationId="{61AAF055-C161-E663-91BC-96BD14A02483}"/>
          </ac:spMkLst>
        </pc:spChg>
        <pc:grpChg chg="del">
          <ac:chgData name="Damian Gordon" userId="796278f3-970d-4a3b-8137-dc597a054133" providerId="ADAL" clId="{84F1617C-B36D-4F3D-B550-36194416E66F}" dt="2024-10-18T23:07:32.960" v="1372" actId="478"/>
          <ac:grpSpMkLst>
            <pc:docMk/>
            <pc:sldMk cId="296221565" sldId="614"/>
            <ac:grpSpMk id="2" creationId="{02A0ED9E-6D4B-F2D4-29DC-236BBB99A5F5}"/>
          </ac:grpSpMkLst>
        </pc:grpChg>
        <pc:grpChg chg="add mod ord">
          <ac:chgData name="Damian Gordon" userId="796278f3-970d-4a3b-8137-dc597a054133" providerId="ADAL" clId="{84F1617C-B36D-4F3D-B550-36194416E66F}" dt="2024-10-18T23:07:31.353" v="1371" actId="167"/>
          <ac:grpSpMkLst>
            <pc:docMk/>
            <pc:sldMk cId="296221565" sldId="614"/>
            <ac:grpSpMk id="7" creationId="{8FEE6508-A652-EA90-B7C0-2EC7394556E0}"/>
          </ac:grpSpMkLst>
        </pc:grpChg>
      </pc:sldChg>
      <pc:sldChg chg="addSp delSp modSp add mod">
        <pc:chgData name="Damian Gordon" userId="796278f3-970d-4a3b-8137-dc597a054133" providerId="ADAL" clId="{84F1617C-B36D-4F3D-B550-36194416E66F}" dt="2024-10-18T23:09:23.904" v="1406"/>
        <pc:sldMkLst>
          <pc:docMk/>
          <pc:sldMk cId="2454462450" sldId="615"/>
        </pc:sldMkLst>
        <pc:spChg chg="add mod ord">
          <ac:chgData name="Damian Gordon" userId="796278f3-970d-4a3b-8137-dc597a054133" providerId="ADAL" clId="{84F1617C-B36D-4F3D-B550-36194416E66F}" dt="2024-10-18T23:08:41.257" v="1401" actId="167"/>
          <ac:spMkLst>
            <pc:docMk/>
            <pc:sldMk cId="2454462450" sldId="615"/>
            <ac:spMk id="3" creationId="{C381AE4F-FB41-1979-15E8-6D56AC41577E}"/>
          </ac:spMkLst>
        </pc:spChg>
        <pc:spChg chg="add mod">
          <ac:chgData name="Damian Gordon" userId="796278f3-970d-4a3b-8137-dc597a054133" providerId="ADAL" clId="{84F1617C-B36D-4F3D-B550-36194416E66F}" dt="2024-10-18T23:08:34.814" v="1378"/>
          <ac:spMkLst>
            <pc:docMk/>
            <pc:sldMk cId="2454462450" sldId="615"/>
            <ac:spMk id="6" creationId="{4F39266D-9ED0-1E0D-CBFD-978BDF6971B4}"/>
          </ac:spMkLst>
        </pc:spChg>
        <pc:spChg chg="mod">
          <ac:chgData name="Damian Gordon" userId="796278f3-970d-4a3b-8137-dc597a054133" providerId="ADAL" clId="{84F1617C-B36D-4F3D-B550-36194416E66F}" dt="2024-10-18T23:09:23.904" v="1406"/>
          <ac:spMkLst>
            <pc:docMk/>
            <pc:sldMk cId="2454462450" sldId="615"/>
            <ac:spMk id="11" creationId="{7EA7E8E5-7FF3-3D47-B291-74B1409F8D8F}"/>
          </ac:spMkLst>
        </pc:spChg>
        <pc:grpChg chg="add mod ord">
          <ac:chgData name="Damian Gordon" userId="796278f3-970d-4a3b-8137-dc597a054133" providerId="ADAL" clId="{84F1617C-B36D-4F3D-B550-36194416E66F}" dt="2024-10-18T23:08:45.432" v="1402" actId="167"/>
          <ac:grpSpMkLst>
            <pc:docMk/>
            <pc:sldMk cId="2454462450" sldId="615"/>
            <ac:grpSpMk id="2" creationId="{C02857F0-711B-0430-4696-EC531A7CE75C}"/>
          </ac:grpSpMkLst>
        </pc:grpChg>
        <pc:grpChg chg="del">
          <ac:chgData name="Damian Gordon" userId="796278f3-970d-4a3b-8137-dc597a054133" providerId="ADAL" clId="{84F1617C-B36D-4F3D-B550-36194416E66F}" dt="2024-10-18T23:08:46.884" v="1403" actId="478"/>
          <ac:grpSpMkLst>
            <pc:docMk/>
            <pc:sldMk cId="2454462450" sldId="615"/>
            <ac:grpSpMk id="7" creationId="{E4AADF44-F6B0-C6F5-A268-8C36D2442A1F}"/>
          </ac:grpSpMkLst>
        </pc:grpChg>
      </pc:sldChg>
      <pc:sldChg chg="addSp delSp modSp add mod">
        <pc:chgData name="Damian Gordon" userId="796278f3-970d-4a3b-8137-dc597a054133" providerId="ADAL" clId="{84F1617C-B36D-4F3D-B550-36194416E66F}" dt="2024-10-18T23:10:16.225" v="1434"/>
        <pc:sldMkLst>
          <pc:docMk/>
          <pc:sldMk cId="10177195" sldId="616"/>
        </pc:sldMkLst>
        <pc:spChg chg="add mod">
          <ac:chgData name="Damian Gordon" userId="796278f3-970d-4a3b-8137-dc597a054133" providerId="ADAL" clId="{84F1617C-B36D-4F3D-B550-36194416E66F}" dt="2024-10-18T23:09:37.115" v="1408"/>
          <ac:spMkLst>
            <pc:docMk/>
            <pc:sldMk cId="10177195" sldId="616"/>
            <ac:spMk id="8" creationId="{600199D3-215D-DF2A-8DC1-83D33B35FBF1}"/>
          </ac:spMkLst>
        </pc:spChg>
        <pc:spChg chg="add mod">
          <ac:chgData name="Damian Gordon" userId="796278f3-970d-4a3b-8137-dc597a054133" providerId="ADAL" clId="{84F1617C-B36D-4F3D-B550-36194416E66F}" dt="2024-10-18T23:09:37.115" v="1408"/>
          <ac:spMkLst>
            <pc:docMk/>
            <pc:sldMk cId="10177195" sldId="616"/>
            <ac:spMk id="9" creationId="{4196D295-FCF8-EB13-1B9C-A39EFCC8C408}"/>
          </ac:spMkLst>
        </pc:spChg>
        <pc:spChg chg="mod">
          <ac:chgData name="Damian Gordon" userId="796278f3-970d-4a3b-8137-dc597a054133" providerId="ADAL" clId="{84F1617C-B36D-4F3D-B550-36194416E66F}" dt="2024-10-18T23:10:16.225" v="1434"/>
          <ac:spMkLst>
            <pc:docMk/>
            <pc:sldMk cId="10177195" sldId="616"/>
            <ac:spMk id="11" creationId="{F61A342A-C6D7-6D3A-2D0F-B1D9162A69BD}"/>
          </ac:spMkLst>
        </pc:spChg>
        <pc:grpChg chg="del">
          <ac:chgData name="Damian Gordon" userId="796278f3-970d-4a3b-8137-dc597a054133" providerId="ADAL" clId="{84F1617C-B36D-4F3D-B550-36194416E66F}" dt="2024-10-18T23:09:45.244" v="1432" actId="478"/>
          <ac:grpSpMkLst>
            <pc:docMk/>
            <pc:sldMk cId="10177195" sldId="616"/>
            <ac:grpSpMk id="2" creationId="{B2A271D1-BAE8-44A8-0FFC-EDEFD3E401E0}"/>
          </ac:grpSpMkLst>
        </pc:grpChg>
        <pc:grpChg chg="add mod ord">
          <ac:chgData name="Damian Gordon" userId="796278f3-970d-4a3b-8137-dc597a054133" providerId="ADAL" clId="{84F1617C-B36D-4F3D-B550-36194416E66F}" dt="2024-10-18T23:09:42.920" v="1431" actId="167"/>
          <ac:grpSpMkLst>
            <pc:docMk/>
            <pc:sldMk cId="10177195" sldId="616"/>
            <ac:grpSpMk id="7" creationId="{2932704A-EB9E-8604-F6F6-186A9E96D03E}"/>
          </ac:grpSpMkLst>
        </pc:grpChg>
      </pc:sldChg>
      <pc:sldChg chg="new del">
        <pc:chgData name="Damian Gordon" userId="796278f3-970d-4a3b-8137-dc597a054133" providerId="ADAL" clId="{84F1617C-B36D-4F3D-B550-36194416E66F}" dt="2024-10-18T23:11:00.394" v="1439" actId="47"/>
        <pc:sldMkLst>
          <pc:docMk/>
          <pc:sldMk cId="3563765216" sldId="617"/>
        </pc:sldMkLst>
      </pc:sldChg>
      <pc:sldChg chg="addSp delSp modSp new mod ord modMedia setBg addAnim delAnim">
        <pc:chgData name="Damian Gordon" userId="796278f3-970d-4a3b-8137-dc597a054133" providerId="ADAL" clId="{84F1617C-B36D-4F3D-B550-36194416E66F}" dt="2024-10-18T23:13:51.154" v="1463"/>
        <pc:sldMkLst>
          <pc:docMk/>
          <pc:sldMk cId="1398808854" sldId="618"/>
        </pc:sldMkLst>
        <pc:spChg chg="mod">
          <ac:chgData name="Damian Gordon" userId="796278f3-970d-4a3b-8137-dc597a054133" providerId="ADAL" clId="{84F1617C-B36D-4F3D-B550-36194416E66F}" dt="2024-10-18T23:11:22.722" v="1441" actId="26606"/>
          <ac:spMkLst>
            <pc:docMk/>
            <pc:sldMk cId="1398808854" sldId="618"/>
            <ac:spMk id="2" creationId="{3F97000D-5970-E6F4-8FD0-970C279A79D5}"/>
          </ac:spMkLst>
        </pc:spChg>
        <pc:spChg chg="del mod">
          <ac:chgData name="Damian Gordon" userId="796278f3-970d-4a3b-8137-dc597a054133" providerId="ADAL" clId="{84F1617C-B36D-4F3D-B550-36194416E66F}" dt="2024-10-18T23:11:26.568" v="1444" actId="478"/>
          <ac:spMkLst>
            <pc:docMk/>
            <pc:sldMk cId="1398808854" sldId="618"/>
            <ac:spMk id="3" creationId="{71736948-8CC2-79C3-854E-7AD289E07D4D}"/>
          </ac:spMkLst>
        </pc:spChg>
        <pc:spChg chg="add del">
          <ac:chgData name="Damian Gordon" userId="796278f3-970d-4a3b-8137-dc597a054133" providerId="ADAL" clId="{84F1617C-B36D-4F3D-B550-36194416E66F}" dt="2024-10-18T23:11:44.962" v="1446" actId="26606"/>
          <ac:spMkLst>
            <pc:docMk/>
            <pc:sldMk cId="1398808854" sldId="618"/>
            <ac:spMk id="9" creationId="{C1DD1A8A-57D5-4A81-AD04-532B043C5611}"/>
          </ac:spMkLst>
        </pc:spChg>
        <pc:spChg chg="add del">
          <ac:chgData name="Damian Gordon" userId="796278f3-970d-4a3b-8137-dc597a054133" providerId="ADAL" clId="{84F1617C-B36D-4F3D-B550-36194416E66F}" dt="2024-10-18T23:11:44.962" v="1446" actId="26606"/>
          <ac:spMkLst>
            <pc:docMk/>
            <pc:sldMk cId="1398808854" sldId="618"/>
            <ac:spMk id="11" creationId="{007891EC-4501-44ED-A8C8-B11B6DB767AB}"/>
          </ac:spMkLst>
        </pc:spChg>
        <pc:spChg chg="add">
          <ac:chgData name="Damian Gordon" userId="796278f3-970d-4a3b-8137-dc597a054133" providerId="ADAL" clId="{84F1617C-B36D-4F3D-B550-36194416E66F}" dt="2024-10-18T23:11:44.962" v="1446" actId="26606"/>
          <ac:spMkLst>
            <pc:docMk/>
            <pc:sldMk cId="1398808854" sldId="618"/>
            <ac:spMk id="17" creationId="{C1DD1A8A-57D5-4A81-AD04-532B043C5611}"/>
          </ac:spMkLst>
        </pc:spChg>
        <pc:spChg chg="add">
          <ac:chgData name="Damian Gordon" userId="796278f3-970d-4a3b-8137-dc597a054133" providerId="ADAL" clId="{84F1617C-B36D-4F3D-B550-36194416E66F}" dt="2024-10-18T23:11:44.962" v="1446" actId="26606"/>
          <ac:spMkLst>
            <pc:docMk/>
            <pc:sldMk cId="1398808854" sldId="618"/>
            <ac:spMk id="19" creationId="{007891EC-4501-44ED-A8C8-B11B6DB767AB}"/>
          </ac:spMkLst>
        </pc:spChg>
        <pc:picChg chg="add del mod">
          <ac:chgData name="Damian Gordon" userId="796278f3-970d-4a3b-8137-dc597a054133" providerId="ADAL" clId="{84F1617C-B36D-4F3D-B550-36194416E66F}" dt="2024-10-18T23:11:42.411" v="1445" actId="478"/>
          <ac:picMkLst>
            <pc:docMk/>
            <pc:sldMk cId="1398808854" sldId="618"/>
            <ac:picMk id="5" creationId="{0DDB5DD8-DE99-77B8-9918-E9167685B598}"/>
          </ac:picMkLst>
        </pc:picChg>
        <pc:picChg chg="add">
          <ac:chgData name="Damian Gordon" userId="796278f3-970d-4a3b-8137-dc597a054133" providerId="ADAL" clId="{84F1617C-B36D-4F3D-B550-36194416E66F}" dt="2024-10-18T23:11:44.962" v="1446" actId="26606"/>
          <ac:picMkLst>
            <pc:docMk/>
            <pc:sldMk cId="1398808854" sldId="618"/>
            <ac:picMk id="13" creationId="{7B836B4D-D6E0-D4D7-1F9E-9133896F4337}"/>
          </ac:picMkLst>
        </pc:picChg>
      </pc:sldChg>
      <pc:sldChg chg="addSp delSp modSp new mod setBg addAnim">
        <pc:chgData name="Damian Gordon" userId="796278f3-970d-4a3b-8137-dc597a054133" providerId="ADAL" clId="{84F1617C-B36D-4F3D-B550-36194416E66F}" dt="2024-10-19T00:14:41.434" v="2128" actId="403"/>
        <pc:sldMkLst>
          <pc:docMk/>
          <pc:sldMk cId="1847146402" sldId="619"/>
        </pc:sldMkLst>
        <pc:spChg chg="mod">
          <ac:chgData name="Damian Gordon" userId="796278f3-970d-4a3b-8137-dc597a054133" providerId="ADAL" clId="{84F1617C-B36D-4F3D-B550-36194416E66F}" dt="2024-10-19T00:14:41.434" v="2128" actId="403"/>
          <ac:spMkLst>
            <pc:docMk/>
            <pc:sldMk cId="1847146402" sldId="619"/>
            <ac:spMk id="2" creationId="{00A5CCB5-7CD3-9724-23B1-C570AF839887}"/>
          </ac:spMkLst>
        </pc:spChg>
        <pc:spChg chg="del mod">
          <ac:chgData name="Damian Gordon" userId="796278f3-970d-4a3b-8137-dc597a054133" providerId="ADAL" clId="{84F1617C-B36D-4F3D-B550-36194416E66F}" dt="2024-10-18T23:13:18.151" v="1461" actId="478"/>
          <ac:spMkLst>
            <pc:docMk/>
            <pc:sldMk cId="1847146402" sldId="619"/>
            <ac:spMk id="3" creationId="{789DB0EE-E1EC-AF3E-865E-039E70A85391}"/>
          </ac:spMkLst>
        </pc:spChg>
        <pc:spChg chg="add">
          <ac:chgData name="Damian Gordon" userId="796278f3-970d-4a3b-8137-dc597a054133" providerId="ADAL" clId="{84F1617C-B36D-4F3D-B550-36194416E66F}" dt="2024-10-18T23:13:12.642" v="1459" actId="26606"/>
          <ac:spMkLst>
            <pc:docMk/>
            <pc:sldMk cId="1847146402" sldId="619"/>
            <ac:spMk id="9" creationId="{C1DD1A8A-57D5-4A81-AD04-532B043C5611}"/>
          </ac:spMkLst>
        </pc:spChg>
        <pc:spChg chg="add">
          <ac:chgData name="Damian Gordon" userId="796278f3-970d-4a3b-8137-dc597a054133" providerId="ADAL" clId="{84F1617C-B36D-4F3D-B550-36194416E66F}" dt="2024-10-18T23:13:12.642" v="1459" actId="26606"/>
          <ac:spMkLst>
            <pc:docMk/>
            <pc:sldMk cId="1847146402" sldId="619"/>
            <ac:spMk id="11" creationId="{007891EC-4501-44ED-A8C8-B11B6DB767AB}"/>
          </ac:spMkLst>
        </pc:spChg>
        <pc:picChg chg="add">
          <ac:chgData name="Damian Gordon" userId="796278f3-970d-4a3b-8137-dc597a054133" providerId="ADAL" clId="{84F1617C-B36D-4F3D-B550-36194416E66F}" dt="2024-10-18T23:13:12.642" v="1459" actId="26606"/>
          <ac:picMkLst>
            <pc:docMk/>
            <pc:sldMk cId="1847146402" sldId="619"/>
            <ac:picMk id="5" creationId="{76F5BFC2-FB78-862A-160F-CD034F9E1797}"/>
          </ac:picMkLst>
        </pc:picChg>
      </pc:sldChg>
      <pc:sldChg chg="addSp delSp modSp add mod ord setBg">
        <pc:chgData name="Damian Gordon" userId="796278f3-970d-4a3b-8137-dc597a054133" providerId="ADAL" clId="{84F1617C-B36D-4F3D-B550-36194416E66F}" dt="2024-10-19T14:55:18.572" v="4590" actId="20577"/>
        <pc:sldMkLst>
          <pc:docMk/>
          <pc:sldMk cId="1555778426" sldId="620"/>
        </pc:sldMkLst>
        <pc:spChg chg="add mod">
          <ac:chgData name="Damian Gordon" userId="796278f3-970d-4a3b-8137-dc597a054133" providerId="ADAL" clId="{84F1617C-B36D-4F3D-B550-36194416E66F}" dt="2024-10-19T14:55:18.572" v="4590" actId="20577"/>
          <ac:spMkLst>
            <pc:docMk/>
            <pc:sldMk cId="1555778426" sldId="620"/>
            <ac:spMk id="2" creationId="{0A8509B9-B697-0011-9C44-FDB2F2FCF08C}"/>
          </ac:spMkLst>
        </pc:spChg>
        <pc:spChg chg="del">
          <ac:chgData name="Damian Gordon" userId="796278f3-970d-4a3b-8137-dc597a054133" providerId="ADAL" clId="{84F1617C-B36D-4F3D-B550-36194416E66F}" dt="2024-10-18T23:41:51.577" v="1857" actId="478"/>
          <ac:spMkLst>
            <pc:docMk/>
            <pc:sldMk cId="1555778426" sldId="620"/>
            <ac:spMk id="2" creationId="{6963877E-3AE9-10DD-E81D-A8386FD305B7}"/>
          </ac:spMkLst>
        </pc:spChg>
        <pc:spChg chg="del">
          <ac:chgData name="Damian Gordon" userId="796278f3-970d-4a3b-8137-dc597a054133" providerId="ADAL" clId="{84F1617C-B36D-4F3D-B550-36194416E66F}" dt="2024-10-18T23:41:51.577" v="1857" actId="478"/>
          <ac:spMkLst>
            <pc:docMk/>
            <pc:sldMk cId="1555778426" sldId="620"/>
            <ac:spMk id="3" creationId="{63BBFAF0-A014-2D6E-B9AB-6D1CEEA8599F}"/>
          </ac:spMkLst>
        </pc:spChg>
        <pc:spChg chg="add del mod">
          <ac:chgData name="Damian Gordon" userId="796278f3-970d-4a3b-8137-dc597a054133" providerId="ADAL" clId="{84F1617C-B36D-4F3D-B550-36194416E66F}" dt="2024-10-18T23:41:52.424" v="1858" actId="478"/>
          <ac:spMkLst>
            <pc:docMk/>
            <pc:sldMk cId="1555778426" sldId="620"/>
            <ac:spMk id="5" creationId="{664B2851-A616-7E4B-F99D-AAECDCE61EC2}"/>
          </ac:spMkLst>
        </pc:spChg>
        <pc:spChg chg="add del">
          <ac:chgData name="Damian Gordon" userId="796278f3-970d-4a3b-8137-dc597a054133" providerId="ADAL" clId="{84F1617C-B36D-4F3D-B550-36194416E66F}" dt="2024-10-18T23:45:04.254" v="1868" actId="26606"/>
          <ac:spMkLst>
            <pc:docMk/>
            <pc:sldMk cId="1555778426" sldId="620"/>
            <ac:spMk id="2057" creationId="{A9F529C3-C941-49FD-8C67-82F134F64BDB}"/>
          </ac:spMkLst>
        </pc:spChg>
        <pc:spChg chg="add del">
          <ac:chgData name="Damian Gordon" userId="796278f3-970d-4a3b-8137-dc597a054133" providerId="ADAL" clId="{84F1617C-B36D-4F3D-B550-36194416E66F}" dt="2024-10-18T23:45:04.254" v="1868" actId="26606"/>
          <ac:spMkLst>
            <pc:docMk/>
            <pc:sldMk cId="1555778426" sldId="620"/>
            <ac:spMk id="2059" creationId="{20586029-32A0-47E5-9AEC-AE3ABA6B94D0}"/>
          </ac:spMkLst>
        </pc:spChg>
        <pc:spChg chg="add del">
          <ac:chgData name="Damian Gordon" userId="796278f3-970d-4a3b-8137-dc597a054133" providerId="ADAL" clId="{84F1617C-B36D-4F3D-B550-36194416E66F}" dt="2024-10-18T23:45:02.511" v="1867" actId="26606"/>
          <ac:spMkLst>
            <pc:docMk/>
            <pc:sldMk cId="1555778426" sldId="620"/>
            <ac:spMk id="2066" creationId="{22F15A2D-2324-487D-A02A-BF46C5C580EB}"/>
          </ac:spMkLst>
        </pc:spChg>
        <pc:spChg chg="add del">
          <ac:chgData name="Damian Gordon" userId="796278f3-970d-4a3b-8137-dc597a054133" providerId="ADAL" clId="{84F1617C-B36D-4F3D-B550-36194416E66F}" dt="2024-10-18T23:45:02.511" v="1867" actId="26606"/>
          <ac:spMkLst>
            <pc:docMk/>
            <pc:sldMk cId="1555778426" sldId="620"/>
            <ac:spMk id="2068" creationId="{2AEAFA59-923A-4F54-8B49-44C970BCC323}"/>
          </ac:spMkLst>
        </pc:spChg>
        <pc:spChg chg="add del">
          <ac:chgData name="Damian Gordon" userId="796278f3-970d-4a3b-8137-dc597a054133" providerId="ADAL" clId="{84F1617C-B36D-4F3D-B550-36194416E66F}" dt="2024-10-18T23:45:02.511" v="1867" actId="26606"/>
          <ac:spMkLst>
            <pc:docMk/>
            <pc:sldMk cId="1555778426" sldId="620"/>
            <ac:spMk id="2070" creationId="{C37E9D4B-7BFA-4D10-B666-547BAC499469}"/>
          </ac:spMkLst>
        </pc:spChg>
        <pc:picChg chg="add mod ord">
          <ac:chgData name="Damian Gordon" userId="796278f3-970d-4a3b-8137-dc597a054133" providerId="ADAL" clId="{84F1617C-B36D-4F3D-B550-36194416E66F}" dt="2024-10-19T14:55:16.597" v="4588" actId="1037"/>
          <ac:picMkLst>
            <pc:docMk/>
            <pc:sldMk cId="1555778426" sldId="620"/>
            <ac:picMk id="2050" creationId="{50502B9D-A2A6-80C2-D9B9-F1678FFC07A5}"/>
          </ac:picMkLst>
        </pc:picChg>
        <pc:picChg chg="add mod ord">
          <ac:chgData name="Damian Gordon" userId="796278f3-970d-4a3b-8137-dc597a054133" providerId="ADAL" clId="{84F1617C-B36D-4F3D-B550-36194416E66F}" dt="2024-10-18T23:46:21.269" v="1881" actId="1076"/>
          <ac:picMkLst>
            <pc:docMk/>
            <pc:sldMk cId="1555778426" sldId="620"/>
            <ac:picMk id="2052" creationId="{2699ED4B-2F0C-2EAE-071C-9A96CD6C5E10}"/>
          </ac:picMkLst>
        </pc:picChg>
        <pc:cxnChg chg="add del">
          <ac:chgData name="Damian Gordon" userId="796278f3-970d-4a3b-8137-dc597a054133" providerId="ADAL" clId="{84F1617C-B36D-4F3D-B550-36194416E66F}" dt="2024-10-18T23:45:04.254" v="1868" actId="26606"/>
          <ac:cxnSpMkLst>
            <pc:docMk/>
            <pc:sldMk cId="1555778426" sldId="620"/>
            <ac:cxnSpMk id="2061" creationId="{8C730EAB-A532-4295-A302-FB4B90DB9F5E}"/>
          </ac:cxnSpMkLst>
        </pc:cxnChg>
      </pc:sldChg>
      <pc:sldChg chg="addSp delSp modSp add mod setBg">
        <pc:chgData name="Damian Gordon" userId="796278f3-970d-4a3b-8137-dc597a054133" providerId="ADAL" clId="{84F1617C-B36D-4F3D-B550-36194416E66F}" dt="2024-10-19T14:55:33.107" v="4625" actId="20577"/>
        <pc:sldMkLst>
          <pc:docMk/>
          <pc:sldMk cId="1798420885" sldId="621"/>
        </pc:sldMkLst>
        <pc:spChg chg="add mod">
          <ac:chgData name="Damian Gordon" userId="796278f3-970d-4a3b-8137-dc597a054133" providerId="ADAL" clId="{84F1617C-B36D-4F3D-B550-36194416E66F}" dt="2024-10-18T23:48:59.147" v="1917" actId="164"/>
          <ac:spMkLst>
            <pc:docMk/>
            <pc:sldMk cId="1798420885" sldId="621"/>
            <ac:spMk id="2" creationId="{8DAF983B-A916-6EBE-C0C3-4C87CE1ED675}"/>
          </ac:spMkLst>
        </pc:spChg>
        <pc:spChg chg="add mod">
          <ac:chgData name="Damian Gordon" userId="796278f3-970d-4a3b-8137-dc597a054133" providerId="ADAL" clId="{84F1617C-B36D-4F3D-B550-36194416E66F}" dt="2024-10-19T14:55:33.107" v="4625" actId="20577"/>
          <ac:spMkLst>
            <pc:docMk/>
            <pc:sldMk cId="1798420885" sldId="621"/>
            <ac:spMk id="4" creationId="{413D3105-2D8B-67D3-306B-6FB34A247EED}"/>
          </ac:spMkLst>
        </pc:spChg>
        <pc:spChg chg="add">
          <ac:chgData name="Damian Gordon" userId="796278f3-970d-4a3b-8137-dc597a054133" providerId="ADAL" clId="{84F1617C-B36D-4F3D-B550-36194416E66F}" dt="2024-10-18T23:46:46.704" v="1885" actId="26606"/>
          <ac:spMkLst>
            <pc:docMk/>
            <pc:sldMk cId="1798420885" sldId="621"/>
            <ac:spMk id="3079" creationId="{42A4FC2C-047E-45A5-965D-8E1E3BF09BC6}"/>
          </ac:spMkLst>
        </pc:spChg>
        <pc:grpChg chg="add mod">
          <ac:chgData name="Damian Gordon" userId="796278f3-970d-4a3b-8137-dc597a054133" providerId="ADAL" clId="{84F1617C-B36D-4F3D-B550-36194416E66F}" dt="2024-10-18T23:48:59.147" v="1917" actId="164"/>
          <ac:grpSpMkLst>
            <pc:docMk/>
            <pc:sldMk cId="1798420885" sldId="621"/>
            <ac:grpSpMk id="3" creationId="{8565887E-398F-2D04-994F-E9DCB333E546}"/>
          </ac:grpSpMkLst>
        </pc:grpChg>
        <pc:picChg chg="del">
          <ac:chgData name="Damian Gordon" userId="796278f3-970d-4a3b-8137-dc597a054133" providerId="ADAL" clId="{84F1617C-B36D-4F3D-B550-36194416E66F}" dt="2024-10-18T23:46:40.203" v="1883" actId="478"/>
          <ac:picMkLst>
            <pc:docMk/>
            <pc:sldMk cId="1798420885" sldId="621"/>
            <ac:picMk id="2050" creationId="{62B575CA-B1D2-1915-BFB2-98E315A013E6}"/>
          </ac:picMkLst>
        </pc:picChg>
        <pc:picChg chg="del">
          <ac:chgData name="Damian Gordon" userId="796278f3-970d-4a3b-8137-dc597a054133" providerId="ADAL" clId="{84F1617C-B36D-4F3D-B550-36194416E66F}" dt="2024-10-18T23:46:40.203" v="1883" actId="478"/>
          <ac:picMkLst>
            <pc:docMk/>
            <pc:sldMk cId="1798420885" sldId="621"/>
            <ac:picMk id="2052" creationId="{7B69C3D1-66AB-53FE-240D-4CF00A054417}"/>
          </ac:picMkLst>
        </pc:picChg>
        <pc:picChg chg="add mod">
          <ac:chgData name="Damian Gordon" userId="796278f3-970d-4a3b-8137-dc597a054133" providerId="ADAL" clId="{84F1617C-B36D-4F3D-B550-36194416E66F}" dt="2024-10-18T23:48:59.147" v="1917" actId="164"/>
          <ac:picMkLst>
            <pc:docMk/>
            <pc:sldMk cId="1798420885" sldId="621"/>
            <ac:picMk id="3074" creationId="{51555E7C-3FCD-889C-81CE-2F5F4C865A8F}"/>
          </ac:picMkLst>
        </pc:picChg>
      </pc:sldChg>
      <pc:sldChg chg="addSp modSp new mod ord setBg">
        <pc:chgData name="Damian Gordon" userId="796278f3-970d-4a3b-8137-dc597a054133" providerId="ADAL" clId="{84F1617C-B36D-4F3D-B550-36194416E66F}" dt="2024-10-18T23:51:48.925" v="1940" actId="20577"/>
        <pc:sldMkLst>
          <pc:docMk/>
          <pc:sldMk cId="2172184244" sldId="622"/>
        </pc:sldMkLst>
        <pc:spChg chg="add mod">
          <ac:chgData name="Damian Gordon" userId="796278f3-970d-4a3b-8137-dc597a054133" providerId="ADAL" clId="{84F1617C-B36D-4F3D-B550-36194416E66F}" dt="2024-10-18T23:51:48.925" v="1940" actId="20577"/>
          <ac:spMkLst>
            <pc:docMk/>
            <pc:sldMk cId="2172184244" sldId="622"/>
            <ac:spMk id="2" creationId="{EA415968-DCA1-1828-043C-F80520AE416A}"/>
          </ac:spMkLst>
        </pc:spChg>
        <pc:spChg chg="add">
          <ac:chgData name="Damian Gordon" userId="796278f3-970d-4a3b-8137-dc597a054133" providerId="ADAL" clId="{84F1617C-B36D-4F3D-B550-36194416E66F}" dt="2024-10-18T23:50:30.416" v="1920" actId="26606"/>
          <ac:spMkLst>
            <pc:docMk/>
            <pc:sldMk cId="2172184244" sldId="622"/>
            <ac:spMk id="4103" creationId="{42A4FC2C-047E-45A5-965D-8E1E3BF09BC6}"/>
          </ac:spMkLst>
        </pc:spChg>
        <pc:picChg chg="add mod">
          <ac:chgData name="Damian Gordon" userId="796278f3-970d-4a3b-8137-dc597a054133" providerId="ADAL" clId="{84F1617C-B36D-4F3D-B550-36194416E66F}" dt="2024-10-18T23:50:30.416" v="1920" actId="26606"/>
          <ac:picMkLst>
            <pc:docMk/>
            <pc:sldMk cId="2172184244" sldId="622"/>
            <ac:picMk id="4098" creationId="{07057CA1-1466-6665-71C4-98E7F3B50058}"/>
          </ac:picMkLst>
        </pc:picChg>
      </pc:sldChg>
      <pc:sldChg chg="add">
        <pc:chgData name="Damian Gordon" userId="796278f3-970d-4a3b-8137-dc597a054133" providerId="ADAL" clId="{84F1617C-B36D-4F3D-B550-36194416E66F}" dt="2024-10-19T12:07:11.523" v="2135"/>
        <pc:sldMkLst>
          <pc:docMk/>
          <pc:sldMk cId="4005533376" sldId="623"/>
        </pc:sldMkLst>
      </pc:sldChg>
      <pc:sldChg chg="addSp delSp modSp add mod ord">
        <pc:chgData name="Damian Gordon" userId="796278f3-970d-4a3b-8137-dc597a054133" providerId="ADAL" clId="{84F1617C-B36D-4F3D-B550-36194416E66F}" dt="2024-10-19T14:52:42.224" v="4311" actId="115"/>
        <pc:sldMkLst>
          <pc:docMk/>
          <pc:sldMk cId="1136363882" sldId="624"/>
        </pc:sldMkLst>
        <pc:spChg chg="del">
          <ac:chgData name="Damian Gordon" userId="796278f3-970d-4a3b-8137-dc597a054133" providerId="ADAL" clId="{84F1617C-B36D-4F3D-B550-36194416E66F}" dt="2024-10-19T12:09:34.585" v="2343" actId="478"/>
          <ac:spMkLst>
            <pc:docMk/>
            <pc:sldMk cId="1136363882" sldId="624"/>
            <ac:spMk id="3" creationId="{90AF8342-9C2D-4C3A-0437-49D9856C940E}"/>
          </ac:spMkLst>
        </pc:spChg>
        <pc:spChg chg="add del mod">
          <ac:chgData name="Damian Gordon" userId="796278f3-970d-4a3b-8137-dc597a054133" providerId="ADAL" clId="{84F1617C-B36D-4F3D-B550-36194416E66F}" dt="2024-10-19T12:09:35.461" v="2344" actId="478"/>
          <ac:spMkLst>
            <pc:docMk/>
            <pc:sldMk cId="1136363882" sldId="624"/>
            <ac:spMk id="5" creationId="{9F7CB002-6A12-867F-4887-A2BAB217C963}"/>
          </ac:spMkLst>
        </pc:spChg>
        <pc:spChg chg="add del mod">
          <ac:chgData name="Damian Gordon" userId="796278f3-970d-4a3b-8137-dc597a054133" providerId="ADAL" clId="{84F1617C-B36D-4F3D-B550-36194416E66F}" dt="2024-10-19T14:02:04.780" v="3994"/>
          <ac:spMkLst>
            <pc:docMk/>
            <pc:sldMk cId="1136363882" sldId="624"/>
            <ac:spMk id="5" creationId="{E6E24E2E-3B35-4D8A-FB39-D216D2BCE6E6}"/>
          </ac:spMkLst>
        </pc:spChg>
        <pc:spChg chg="add mod">
          <ac:chgData name="Damian Gordon" userId="796278f3-970d-4a3b-8137-dc597a054133" providerId="ADAL" clId="{84F1617C-B36D-4F3D-B550-36194416E66F}" dt="2024-10-19T14:52:42.224" v="4311" actId="115"/>
          <ac:spMkLst>
            <pc:docMk/>
            <pc:sldMk cId="1136363882" sldId="624"/>
            <ac:spMk id="6" creationId="{9D546BEF-54A1-B1CC-FFB2-89431FDF2BA8}"/>
          </ac:spMkLst>
        </pc:spChg>
        <pc:spChg chg="add mod">
          <ac:chgData name="Damian Gordon" userId="796278f3-970d-4a3b-8137-dc597a054133" providerId="ADAL" clId="{84F1617C-B36D-4F3D-B550-36194416E66F}" dt="2024-10-19T14:51:32.828" v="4296" actId="1076"/>
          <ac:spMkLst>
            <pc:docMk/>
            <pc:sldMk cId="1136363882" sldId="624"/>
            <ac:spMk id="8" creationId="{02598924-1452-C650-DD2A-E06CD2C99DA9}"/>
          </ac:spMkLst>
        </pc:spChg>
        <pc:picChg chg="add mod">
          <ac:chgData name="Damian Gordon" userId="796278f3-970d-4a3b-8137-dc597a054133" providerId="ADAL" clId="{84F1617C-B36D-4F3D-B550-36194416E66F}" dt="2024-10-19T14:52:20.704" v="4307" actId="1076"/>
          <ac:picMkLst>
            <pc:docMk/>
            <pc:sldMk cId="1136363882" sldId="624"/>
            <ac:picMk id="4" creationId="{49386526-986A-5EC0-DDAC-5F42A1BDEC76}"/>
          </ac:picMkLst>
        </pc:picChg>
        <pc:picChg chg="add del mod">
          <ac:chgData name="Damian Gordon" userId="796278f3-970d-4a3b-8137-dc597a054133" providerId="ADAL" clId="{84F1617C-B36D-4F3D-B550-36194416E66F}" dt="2024-10-19T14:00:24.417" v="3974" actId="478"/>
          <ac:picMkLst>
            <pc:docMk/>
            <pc:sldMk cId="1136363882" sldId="624"/>
            <ac:picMk id="1026" creationId="{0D451C09-0AE7-BD61-B01A-FDEEF77F9B18}"/>
          </ac:picMkLst>
        </pc:picChg>
      </pc:sldChg>
      <pc:sldChg chg="addSp delSp modSp add mod">
        <pc:chgData name="Damian Gordon" userId="796278f3-970d-4a3b-8137-dc597a054133" providerId="ADAL" clId="{84F1617C-B36D-4F3D-B550-36194416E66F}" dt="2024-10-19T13:11:22.041" v="3633" actId="1076"/>
        <pc:sldMkLst>
          <pc:docMk/>
          <pc:sldMk cId="2092574790" sldId="625"/>
        </pc:sldMkLst>
        <pc:graphicFrameChg chg="add mod modGraphic">
          <ac:chgData name="Damian Gordon" userId="796278f3-970d-4a3b-8137-dc597a054133" providerId="ADAL" clId="{84F1617C-B36D-4F3D-B550-36194416E66F}" dt="2024-10-19T13:11:22.041" v="3633" actId="1076"/>
          <ac:graphicFrameMkLst>
            <pc:docMk/>
            <pc:sldMk cId="2092574790" sldId="625"/>
            <ac:graphicFrameMk id="3" creationId="{8E0E057D-6429-2987-C559-B0F136C059A7}"/>
          </ac:graphicFrameMkLst>
        </pc:graphicFrameChg>
        <pc:picChg chg="del">
          <ac:chgData name="Damian Gordon" userId="796278f3-970d-4a3b-8137-dc597a054133" providerId="ADAL" clId="{84F1617C-B36D-4F3D-B550-36194416E66F}" dt="2024-10-19T12:12:03.805" v="2350" actId="478"/>
          <ac:picMkLst>
            <pc:docMk/>
            <pc:sldMk cId="2092574790" sldId="625"/>
            <ac:picMk id="1026" creationId="{F7ABFEB8-301A-E293-4852-28FC9FFF3DDF}"/>
          </ac:picMkLst>
        </pc:picChg>
      </pc:sldChg>
      <pc:sldChg chg="modSp add mod ord">
        <pc:chgData name="Damian Gordon" userId="796278f3-970d-4a3b-8137-dc597a054133" providerId="ADAL" clId="{84F1617C-B36D-4F3D-B550-36194416E66F}" dt="2024-10-19T12:51:23.683" v="2915" actId="20577"/>
        <pc:sldMkLst>
          <pc:docMk/>
          <pc:sldMk cId="3610060152" sldId="626"/>
        </pc:sldMkLst>
        <pc:spChg chg="mod">
          <ac:chgData name="Damian Gordon" userId="796278f3-970d-4a3b-8137-dc597a054133" providerId="ADAL" clId="{84F1617C-B36D-4F3D-B550-36194416E66F}" dt="2024-10-19T12:51:23.683" v="2915" actId="20577"/>
          <ac:spMkLst>
            <pc:docMk/>
            <pc:sldMk cId="3610060152" sldId="626"/>
            <ac:spMk id="3" creationId="{2434BF04-C2AB-9AE5-852C-7A8CCF1AE957}"/>
          </ac:spMkLst>
        </pc:spChg>
      </pc:sldChg>
      <pc:sldChg chg="add">
        <pc:chgData name="Damian Gordon" userId="796278f3-970d-4a3b-8137-dc597a054133" providerId="ADAL" clId="{84F1617C-B36D-4F3D-B550-36194416E66F}" dt="2024-10-19T12:51:46.179" v="2916"/>
        <pc:sldMkLst>
          <pc:docMk/>
          <pc:sldMk cId="2213776326" sldId="627"/>
        </pc:sldMkLst>
      </pc:sldChg>
      <pc:sldChg chg="modSp add mod ord">
        <pc:chgData name="Damian Gordon" userId="796278f3-970d-4a3b-8137-dc597a054133" providerId="ADAL" clId="{84F1617C-B36D-4F3D-B550-36194416E66F}" dt="2024-10-19T13:04:38.874" v="3416" actId="27636"/>
        <pc:sldMkLst>
          <pc:docMk/>
          <pc:sldMk cId="2235542526" sldId="628"/>
        </pc:sldMkLst>
        <pc:spChg chg="mod">
          <ac:chgData name="Damian Gordon" userId="796278f3-970d-4a3b-8137-dc597a054133" providerId="ADAL" clId="{84F1617C-B36D-4F3D-B550-36194416E66F}" dt="2024-10-19T13:04:38.874" v="3416" actId="27636"/>
          <ac:spMkLst>
            <pc:docMk/>
            <pc:sldMk cId="2235542526" sldId="628"/>
            <ac:spMk id="3" creationId="{D59B7475-04BE-A3A9-BD95-28CFB133154A}"/>
          </ac:spMkLst>
        </pc:spChg>
      </pc:sldChg>
      <pc:sldChg chg="modSp add mod ord">
        <pc:chgData name="Damian Gordon" userId="796278f3-970d-4a3b-8137-dc597a054133" providerId="ADAL" clId="{84F1617C-B36D-4F3D-B550-36194416E66F}" dt="2024-10-19T13:05:35.776" v="3422" actId="20577"/>
        <pc:sldMkLst>
          <pc:docMk/>
          <pc:sldMk cId="2447249763" sldId="629"/>
        </pc:sldMkLst>
        <pc:spChg chg="mod">
          <ac:chgData name="Damian Gordon" userId="796278f3-970d-4a3b-8137-dc597a054133" providerId="ADAL" clId="{84F1617C-B36D-4F3D-B550-36194416E66F}" dt="2024-10-19T13:05:35.776" v="3422" actId="20577"/>
          <ac:spMkLst>
            <pc:docMk/>
            <pc:sldMk cId="2447249763" sldId="629"/>
            <ac:spMk id="3" creationId="{92994EF8-CA87-F320-09FF-1FECFBF807A0}"/>
          </ac:spMkLst>
        </pc:spChg>
      </pc:sldChg>
      <pc:sldChg chg="modSp add mod">
        <pc:chgData name="Damian Gordon" userId="796278f3-970d-4a3b-8137-dc597a054133" providerId="ADAL" clId="{84F1617C-B36D-4F3D-B550-36194416E66F}" dt="2024-10-19T13:05:49.818" v="3424"/>
        <pc:sldMkLst>
          <pc:docMk/>
          <pc:sldMk cId="2276236680" sldId="630"/>
        </pc:sldMkLst>
        <pc:spChg chg="mod">
          <ac:chgData name="Damian Gordon" userId="796278f3-970d-4a3b-8137-dc597a054133" providerId="ADAL" clId="{84F1617C-B36D-4F3D-B550-36194416E66F}" dt="2024-10-19T13:05:49.818" v="3424"/>
          <ac:spMkLst>
            <pc:docMk/>
            <pc:sldMk cId="2276236680" sldId="630"/>
            <ac:spMk id="3" creationId="{6F116A19-C54F-1DBB-5034-2F5C1E0B4831}"/>
          </ac:spMkLst>
        </pc:spChg>
      </pc:sldChg>
      <pc:sldChg chg="modSp add mod ord">
        <pc:chgData name="Damian Gordon" userId="796278f3-970d-4a3b-8137-dc597a054133" providerId="ADAL" clId="{84F1617C-B36D-4F3D-B550-36194416E66F}" dt="2024-10-19T13:09:45.004" v="3602" actId="27636"/>
        <pc:sldMkLst>
          <pc:docMk/>
          <pc:sldMk cId="199292488" sldId="631"/>
        </pc:sldMkLst>
        <pc:spChg chg="mod">
          <ac:chgData name="Damian Gordon" userId="796278f3-970d-4a3b-8137-dc597a054133" providerId="ADAL" clId="{84F1617C-B36D-4F3D-B550-36194416E66F}" dt="2024-10-19T13:09:45.004" v="3602" actId="27636"/>
          <ac:spMkLst>
            <pc:docMk/>
            <pc:sldMk cId="199292488" sldId="631"/>
            <ac:spMk id="3" creationId="{93D5D764-DDC6-61D5-4A04-B6891BCC019D}"/>
          </ac:spMkLst>
        </pc:spChg>
      </pc:sldChg>
      <pc:sldChg chg="addSp delSp modSp add mod">
        <pc:chgData name="Damian Gordon" userId="796278f3-970d-4a3b-8137-dc597a054133" providerId="ADAL" clId="{84F1617C-B36D-4F3D-B550-36194416E66F}" dt="2024-10-19T13:23:36.806" v="3764" actId="1035"/>
        <pc:sldMkLst>
          <pc:docMk/>
          <pc:sldMk cId="3223314941" sldId="632"/>
        </pc:sldMkLst>
        <pc:spChg chg="add mod">
          <ac:chgData name="Damian Gordon" userId="796278f3-970d-4a3b-8137-dc597a054133" providerId="ADAL" clId="{84F1617C-B36D-4F3D-B550-36194416E66F}" dt="2024-10-19T13:23:36.806" v="3764" actId="1035"/>
          <ac:spMkLst>
            <pc:docMk/>
            <pc:sldMk cId="3223314941" sldId="632"/>
            <ac:spMk id="2" creationId="{F5A71A78-9459-F107-3E23-DB469C5ADF12}"/>
          </ac:spMkLst>
        </pc:spChg>
        <pc:spChg chg="add mod">
          <ac:chgData name="Damian Gordon" userId="796278f3-970d-4a3b-8137-dc597a054133" providerId="ADAL" clId="{84F1617C-B36D-4F3D-B550-36194416E66F}" dt="2024-10-19T13:23:36.806" v="3764" actId="1035"/>
          <ac:spMkLst>
            <pc:docMk/>
            <pc:sldMk cId="3223314941" sldId="632"/>
            <ac:spMk id="3" creationId="{880CAAC5-394B-4ADB-937A-2CE8F9F27676}"/>
          </ac:spMkLst>
        </pc:spChg>
        <pc:spChg chg="add mod">
          <ac:chgData name="Damian Gordon" userId="796278f3-970d-4a3b-8137-dc597a054133" providerId="ADAL" clId="{84F1617C-B36D-4F3D-B550-36194416E66F}" dt="2024-10-19T13:23:36.806" v="3764" actId="1035"/>
          <ac:spMkLst>
            <pc:docMk/>
            <pc:sldMk cId="3223314941" sldId="632"/>
            <ac:spMk id="4" creationId="{65D7C74F-84C0-CA4E-221D-9451AB654F79}"/>
          </ac:spMkLst>
        </pc:spChg>
        <pc:spChg chg="add mod">
          <ac:chgData name="Damian Gordon" userId="796278f3-970d-4a3b-8137-dc597a054133" providerId="ADAL" clId="{84F1617C-B36D-4F3D-B550-36194416E66F}" dt="2024-10-19T13:23:36.806" v="3764" actId="1035"/>
          <ac:spMkLst>
            <pc:docMk/>
            <pc:sldMk cId="3223314941" sldId="632"/>
            <ac:spMk id="5" creationId="{1E399E8E-E036-B7B4-E6F6-80952D541083}"/>
          </ac:spMkLst>
        </pc:spChg>
        <pc:picChg chg="del">
          <ac:chgData name="Damian Gordon" userId="796278f3-970d-4a3b-8137-dc597a054133" providerId="ADAL" clId="{84F1617C-B36D-4F3D-B550-36194416E66F}" dt="2024-10-19T13:18:31.890" v="3637" actId="478"/>
          <ac:picMkLst>
            <pc:docMk/>
            <pc:sldMk cId="3223314941" sldId="632"/>
            <ac:picMk id="2050" creationId="{EED61813-8AF7-0771-145A-266B276514FF}"/>
          </ac:picMkLst>
        </pc:picChg>
        <pc:picChg chg="del">
          <ac:chgData name="Damian Gordon" userId="796278f3-970d-4a3b-8137-dc597a054133" providerId="ADAL" clId="{84F1617C-B36D-4F3D-B550-36194416E66F}" dt="2024-10-19T13:18:31.890" v="3637" actId="478"/>
          <ac:picMkLst>
            <pc:docMk/>
            <pc:sldMk cId="3223314941" sldId="632"/>
            <ac:picMk id="2052" creationId="{64A1D84E-48BE-C2DA-F005-A5DBC1D35140}"/>
          </ac:picMkLst>
        </pc:picChg>
        <pc:picChg chg="add mod">
          <ac:chgData name="Damian Gordon" userId="796278f3-970d-4a3b-8137-dc597a054133" providerId="ADAL" clId="{84F1617C-B36D-4F3D-B550-36194416E66F}" dt="2024-10-19T13:23:36.806" v="3764" actId="1035"/>
          <ac:picMkLst>
            <pc:docMk/>
            <pc:sldMk cId="3223314941" sldId="632"/>
            <ac:picMk id="4098" creationId="{0A759B23-CF47-7DD5-2594-80729743AC92}"/>
          </ac:picMkLst>
        </pc:picChg>
        <pc:picChg chg="add mod">
          <ac:chgData name="Damian Gordon" userId="796278f3-970d-4a3b-8137-dc597a054133" providerId="ADAL" clId="{84F1617C-B36D-4F3D-B550-36194416E66F}" dt="2024-10-19T13:23:36.806" v="3764" actId="1035"/>
          <ac:picMkLst>
            <pc:docMk/>
            <pc:sldMk cId="3223314941" sldId="632"/>
            <ac:picMk id="4100" creationId="{8ED42CD1-2763-43F2-FC80-6C8F31CA6CD0}"/>
          </ac:picMkLst>
        </pc:picChg>
        <pc:picChg chg="add mod">
          <ac:chgData name="Damian Gordon" userId="796278f3-970d-4a3b-8137-dc597a054133" providerId="ADAL" clId="{84F1617C-B36D-4F3D-B550-36194416E66F}" dt="2024-10-19T13:23:36.806" v="3764" actId="1035"/>
          <ac:picMkLst>
            <pc:docMk/>
            <pc:sldMk cId="3223314941" sldId="632"/>
            <ac:picMk id="4102" creationId="{C78A685E-6BF3-50B4-F84B-B99ABBCE1FC5}"/>
          </ac:picMkLst>
        </pc:picChg>
      </pc:sldChg>
      <pc:sldChg chg="addSp delSp modSp add mod">
        <pc:chgData name="Damian Gordon" userId="796278f3-970d-4a3b-8137-dc597a054133" providerId="ADAL" clId="{84F1617C-B36D-4F3D-B550-36194416E66F}" dt="2024-10-19T13:38:17.293" v="3967" actId="478"/>
        <pc:sldMkLst>
          <pc:docMk/>
          <pc:sldMk cId="230874202" sldId="633"/>
        </pc:sldMkLst>
        <pc:spChg chg="mod">
          <ac:chgData name="Damian Gordon" userId="796278f3-970d-4a3b-8137-dc597a054133" providerId="ADAL" clId="{84F1617C-B36D-4F3D-B550-36194416E66F}" dt="2024-10-19T13:36:58.012" v="3957" actId="27636"/>
          <ac:spMkLst>
            <pc:docMk/>
            <pc:sldMk cId="230874202" sldId="633"/>
            <ac:spMk id="3" creationId="{7299C66C-12C3-C6A6-EF04-B52E02F9AC70}"/>
          </ac:spMkLst>
        </pc:spChg>
        <pc:picChg chg="del">
          <ac:chgData name="Damian Gordon" userId="796278f3-970d-4a3b-8137-dc597a054133" providerId="ADAL" clId="{84F1617C-B36D-4F3D-B550-36194416E66F}" dt="2024-10-19T13:31:14.693" v="3843" actId="478"/>
          <ac:picMkLst>
            <pc:docMk/>
            <pc:sldMk cId="230874202" sldId="633"/>
            <ac:picMk id="5" creationId="{3D3407D0-97FA-2C2F-6BED-52ADB51427A3}"/>
          </ac:picMkLst>
        </pc:picChg>
        <pc:picChg chg="add mod">
          <ac:chgData name="Damian Gordon" userId="796278f3-970d-4a3b-8137-dc597a054133" providerId="ADAL" clId="{84F1617C-B36D-4F3D-B550-36194416E66F}" dt="2024-10-19T13:37:53.418" v="3961" actId="1076"/>
          <ac:picMkLst>
            <pc:docMk/>
            <pc:sldMk cId="230874202" sldId="633"/>
            <ac:picMk id="6" creationId="{2EE33C46-97F1-9956-7022-D38B0478D2E3}"/>
          </ac:picMkLst>
        </pc:picChg>
        <pc:picChg chg="add del mod">
          <ac:chgData name="Damian Gordon" userId="796278f3-970d-4a3b-8137-dc597a054133" providerId="ADAL" clId="{84F1617C-B36D-4F3D-B550-36194416E66F}" dt="2024-10-19T13:37:55.867" v="3962" actId="478"/>
          <ac:picMkLst>
            <pc:docMk/>
            <pc:sldMk cId="230874202" sldId="633"/>
            <ac:picMk id="5122" creationId="{6E2F19A9-2B96-A8CD-6276-0F568CE6024B}"/>
          </ac:picMkLst>
        </pc:picChg>
        <pc:picChg chg="add del mod">
          <ac:chgData name="Damian Gordon" userId="796278f3-970d-4a3b-8137-dc597a054133" providerId="ADAL" clId="{84F1617C-B36D-4F3D-B550-36194416E66F}" dt="2024-10-19T13:38:17.293" v="3967" actId="478"/>
          <ac:picMkLst>
            <pc:docMk/>
            <pc:sldMk cId="230874202" sldId="633"/>
            <ac:picMk id="5124" creationId="{1EC53DF3-7F2D-17D2-A705-CE8B675FC70F}"/>
          </ac:picMkLst>
        </pc:picChg>
        <pc:picChg chg="add mod">
          <ac:chgData name="Damian Gordon" userId="796278f3-970d-4a3b-8137-dc597a054133" providerId="ADAL" clId="{84F1617C-B36D-4F3D-B550-36194416E66F}" dt="2024-10-19T13:38:15.684" v="3966" actId="1037"/>
          <ac:picMkLst>
            <pc:docMk/>
            <pc:sldMk cId="230874202" sldId="633"/>
            <ac:picMk id="5126" creationId="{6EB612BE-459E-716B-D17E-CB0E2C491AD7}"/>
          </ac:picMkLst>
        </pc:picChg>
      </pc:sldChg>
      <pc:sldChg chg="add">
        <pc:chgData name="Damian Gordon" userId="796278f3-970d-4a3b-8137-dc597a054133" providerId="ADAL" clId="{84F1617C-B36D-4F3D-B550-36194416E66F}" dt="2024-10-19T13:35:07.744" v="3863"/>
        <pc:sldMkLst>
          <pc:docMk/>
          <pc:sldMk cId="1545177730" sldId="634"/>
        </pc:sldMkLst>
      </pc:sldChg>
      <pc:sldChg chg="delSp add mod">
        <pc:chgData name="Damian Gordon" userId="796278f3-970d-4a3b-8137-dc597a054133" providerId="ADAL" clId="{84F1617C-B36D-4F3D-B550-36194416E66F}" dt="2024-10-19T14:00:16.852" v="3970" actId="478"/>
        <pc:sldMkLst>
          <pc:docMk/>
          <pc:sldMk cId="446257756" sldId="635"/>
        </pc:sldMkLst>
        <pc:picChg chg="del">
          <ac:chgData name="Damian Gordon" userId="796278f3-970d-4a3b-8137-dc597a054133" providerId="ADAL" clId="{84F1617C-B36D-4F3D-B550-36194416E66F}" dt="2024-10-19T14:00:16.852" v="3970" actId="478"/>
          <ac:picMkLst>
            <pc:docMk/>
            <pc:sldMk cId="446257756" sldId="635"/>
            <ac:picMk id="4" creationId="{B2E57799-0739-57C1-27BD-F080D14AFDF2}"/>
          </ac:picMkLst>
        </pc:picChg>
      </pc:sldChg>
      <pc:sldChg chg="add">
        <pc:chgData name="Damian Gordon" userId="796278f3-970d-4a3b-8137-dc597a054133" providerId="ADAL" clId="{84F1617C-B36D-4F3D-B550-36194416E66F}" dt="2024-10-19T14:29:06.906" v="4102"/>
        <pc:sldMkLst>
          <pc:docMk/>
          <pc:sldMk cId="4189862130" sldId="636"/>
        </pc:sldMkLst>
      </pc:sldChg>
      <pc:sldChg chg="addSp delSp modSp new mod">
        <pc:chgData name="Damian Gordon" userId="796278f3-970d-4a3b-8137-dc597a054133" providerId="ADAL" clId="{84F1617C-B36D-4F3D-B550-36194416E66F}" dt="2024-10-19T15:07:15.223" v="4713" actId="403"/>
        <pc:sldMkLst>
          <pc:docMk/>
          <pc:sldMk cId="3537209873" sldId="637"/>
        </pc:sldMkLst>
        <pc:spChg chg="add del mod">
          <ac:chgData name="Damian Gordon" userId="796278f3-970d-4a3b-8137-dc597a054133" providerId="ADAL" clId="{84F1617C-B36D-4F3D-B550-36194416E66F}" dt="2024-10-19T15:00:35.030" v="4671" actId="478"/>
          <ac:spMkLst>
            <pc:docMk/>
            <pc:sldMk cId="3537209873" sldId="637"/>
            <ac:spMk id="2" creationId="{BC240560-3DDC-6D07-8FC5-6AA056474B61}"/>
          </ac:spMkLst>
        </pc:spChg>
        <pc:spChg chg="add del">
          <ac:chgData name="Damian Gordon" userId="796278f3-970d-4a3b-8137-dc597a054133" providerId="ADAL" clId="{84F1617C-B36D-4F3D-B550-36194416E66F}" dt="2024-10-19T15:05:30.209" v="4683" actId="22"/>
          <ac:spMkLst>
            <pc:docMk/>
            <pc:sldMk cId="3537209873" sldId="637"/>
            <ac:spMk id="8" creationId="{1D22C61F-DCAC-32A4-CCA1-976275599E6B}"/>
          </ac:spMkLst>
        </pc:spChg>
        <pc:spChg chg="add mod">
          <ac:chgData name="Damian Gordon" userId="796278f3-970d-4a3b-8137-dc597a054133" providerId="ADAL" clId="{84F1617C-B36D-4F3D-B550-36194416E66F}" dt="2024-10-19T15:06:30.222" v="4706" actId="1076"/>
          <ac:spMkLst>
            <pc:docMk/>
            <pc:sldMk cId="3537209873" sldId="637"/>
            <ac:spMk id="9" creationId="{3BE27B4F-C620-444B-C186-513D96363C2A}"/>
          </ac:spMkLst>
        </pc:spChg>
        <pc:spChg chg="add mod">
          <ac:chgData name="Damian Gordon" userId="796278f3-970d-4a3b-8137-dc597a054133" providerId="ADAL" clId="{84F1617C-B36D-4F3D-B550-36194416E66F}" dt="2024-10-19T15:06:26.360" v="4705" actId="1076"/>
          <ac:spMkLst>
            <pc:docMk/>
            <pc:sldMk cId="3537209873" sldId="637"/>
            <ac:spMk id="10" creationId="{B9571BE7-3167-95FF-50E1-F729BBA13E1D}"/>
          </ac:spMkLst>
        </pc:spChg>
        <pc:spChg chg="add del">
          <ac:chgData name="Damian Gordon" userId="796278f3-970d-4a3b-8137-dc597a054133" providerId="ADAL" clId="{84F1617C-B36D-4F3D-B550-36194416E66F}" dt="2024-10-19T15:06:16.099" v="4701" actId="478"/>
          <ac:spMkLst>
            <pc:docMk/>
            <pc:sldMk cId="3537209873" sldId="637"/>
            <ac:spMk id="12" creationId="{9B41DCEE-7F5F-871F-2942-DD83F142424E}"/>
          </ac:spMkLst>
        </pc:spChg>
        <pc:spChg chg="add mod">
          <ac:chgData name="Damian Gordon" userId="796278f3-970d-4a3b-8137-dc597a054133" providerId="ADAL" clId="{84F1617C-B36D-4F3D-B550-36194416E66F}" dt="2024-10-19T15:07:15.223" v="4713" actId="403"/>
          <ac:spMkLst>
            <pc:docMk/>
            <pc:sldMk cId="3537209873" sldId="637"/>
            <ac:spMk id="14" creationId="{C7F3494E-729F-FE3D-295D-8DF3FFE575F1}"/>
          </ac:spMkLst>
        </pc:spChg>
        <pc:picChg chg="add del mod">
          <ac:chgData name="Damian Gordon" userId="796278f3-970d-4a3b-8137-dc597a054133" providerId="ADAL" clId="{84F1617C-B36D-4F3D-B550-36194416E66F}" dt="2024-10-19T15:00:36.196" v="4672" actId="478"/>
          <ac:picMkLst>
            <pc:docMk/>
            <pc:sldMk cId="3537209873" sldId="637"/>
            <ac:picMk id="4" creationId="{DF61F287-9BEB-4FCA-38A4-0EBA6128290C}"/>
          </ac:picMkLst>
        </pc:picChg>
        <pc:picChg chg="add del">
          <ac:chgData name="Damian Gordon" userId="796278f3-970d-4a3b-8137-dc597a054133" providerId="ADAL" clId="{84F1617C-B36D-4F3D-B550-36194416E66F}" dt="2024-10-19T15:01:30.963" v="4677" actId="478"/>
          <ac:picMkLst>
            <pc:docMk/>
            <pc:sldMk cId="3537209873" sldId="637"/>
            <ac:picMk id="6" creationId="{78906B5B-71EC-4A3F-8CA2-F7F373B8991B}"/>
          </ac:picMkLst>
        </pc:picChg>
        <pc:picChg chg="add mod">
          <ac:chgData name="Damian Gordon" userId="796278f3-970d-4a3b-8137-dc597a054133" providerId="ADAL" clId="{84F1617C-B36D-4F3D-B550-36194416E66F}" dt="2024-10-19T15:04:52.691" v="4681" actId="1076"/>
          <ac:picMkLst>
            <pc:docMk/>
            <pc:sldMk cId="3537209873" sldId="637"/>
            <ac:picMk id="3074" creationId="{D33B4B9D-FCFF-72BE-03FE-64B6868CFD40}"/>
          </ac:picMkLst>
        </pc:picChg>
      </pc:sldChg>
      <pc:sldChg chg="delSp add del mod">
        <pc:chgData name="Damian Gordon" userId="796278f3-970d-4a3b-8137-dc597a054133" providerId="ADAL" clId="{84F1617C-B36D-4F3D-B550-36194416E66F}" dt="2024-10-19T15:01:25.604" v="4676" actId="47"/>
        <pc:sldMkLst>
          <pc:docMk/>
          <pc:sldMk cId="1185315579" sldId="638"/>
        </pc:sldMkLst>
        <pc:picChg chg="del">
          <ac:chgData name="Damian Gordon" userId="796278f3-970d-4a3b-8137-dc597a054133" providerId="ADAL" clId="{84F1617C-B36D-4F3D-B550-36194416E66F}" dt="2024-10-19T15:00:42.771" v="4675" actId="478"/>
          <ac:picMkLst>
            <pc:docMk/>
            <pc:sldMk cId="1185315579" sldId="638"/>
            <ac:picMk id="6" creationId="{0887DB27-B58B-D982-F493-804DFB88B6A8}"/>
          </ac:picMkLst>
        </pc:picChg>
      </pc:sldChg>
      <pc:sldChg chg="modSp add mod">
        <pc:chgData name="Damian Gordon" userId="796278f3-970d-4a3b-8137-dc597a054133" providerId="ADAL" clId="{84F1617C-B36D-4F3D-B550-36194416E66F}" dt="2024-10-19T15:15:40.756" v="4915" actId="27636"/>
        <pc:sldMkLst>
          <pc:docMk/>
          <pc:sldMk cId="4031339277" sldId="638"/>
        </pc:sldMkLst>
        <pc:spChg chg="mod">
          <ac:chgData name="Damian Gordon" userId="796278f3-970d-4a3b-8137-dc597a054133" providerId="ADAL" clId="{84F1617C-B36D-4F3D-B550-36194416E66F}" dt="2024-10-19T15:15:40.756" v="4915" actId="27636"/>
          <ac:spMkLst>
            <pc:docMk/>
            <pc:sldMk cId="4031339277" sldId="638"/>
            <ac:spMk id="3" creationId="{535EBB3E-966C-2B5D-6C4E-E82B94AE596E}"/>
          </ac:spMkLst>
        </pc:spChg>
      </pc:sldChg>
      <pc:sldChg chg="addSp delSp modSp add mod">
        <pc:chgData name="Damian Gordon" userId="796278f3-970d-4a3b-8137-dc597a054133" providerId="ADAL" clId="{84F1617C-B36D-4F3D-B550-36194416E66F}" dt="2024-10-19T16:18:40.112" v="4977" actId="14100"/>
        <pc:sldMkLst>
          <pc:docMk/>
          <pc:sldMk cId="2242840994" sldId="639"/>
        </pc:sldMkLst>
        <pc:spChg chg="add mod">
          <ac:chgData name="Damian Gordon" userId="796278f3-970d-4a3b-8137-dc597a054133" providerId="ADAL" clId="{84F1617C-B36D-4F3D-B550-36194416E66F}" dt="2024-10-19T16:09:48.202" v="4974" actId="20577"/>
          <ac:spMkLst>
            <pc:docMk/>
            <pc:sldMk cId="2242840994" sldId="639"/>
            <ac:spMk id="3" creationId="{DB1CABB2-C5D6-D717-27A8-A8ED8BB36274}"/>
          </ac:spMkLst>
        </pc:spChg>
        <pc:spChg chg="add mod">
          <ac:chgData name="Damian Gordon" userId="796278f3-970d-4a3b-8137-dc597a054133" providerId="ADAL" clId="{84F1617C-B36D-4F3D-B550-36194416E66F}" dt="2024-10-19T16:18:40.112" v="4977" actId="14100"/>
          <ac:spMkLst>
            <pc:docMk/>
            <pc:sldMk cId="2242840994" sldId="639"/>
            <ac:spMk id="5" creationId="{4FA55456-BB12-4745-E14A-0C03E12C992F}"/>
          </ac:spMkLst>
        </pc:spChg>
        <pc:spChg chg="del mod">
          <ac:chgData name="Damian Gordon" userId="796278f3-970d-4a3b-8137-dc597a054133" providerId="ADAL" clId="{84F1617C-B36D-4F3D-B550-36194416E66F}" dt="2024-10-19T16:01:07.856" v="4919" actId="478"/>
          <ac:spMkLst>
            <pc:docMk/>
            <pc:sldMk cId="2242840994" sldId="639"/>
            <ac:spMk id="14" creationId="{7A946497-DE9D-8646-2416-8401092440EB}"/>
          </ac:spMkLst>
        </pc:spChg>
        <pc:picChg chg="add del mod">
          <ac:chgData name="Damian Gordon" userId="796278f3-970d-4a3b-8137-dc597a054133" providerId="ADAL" clId="{84F1617C-B36D-4F3D-B550-36194416E66F}" dt="2024-10-19T16:08:57.096" v="4929" actId="478"/>
          <ac:picMkLst>
            <pc:docMk/>
            <pc:sldMk cId="2242840994" sldId="639"/>
            <ac:picMk id="1026" creationId="{A6CA9DCB-6AA4-1722-4B8C-93A85C236127}"/>
          </ac:picMkLst>
        </pc:picChg>
        <pc:picChg chg="add mod">
          <ac:chgData name="Damian Gordon" userId="796278f3-970d-4a3b-8137-dc597a054133" providerId="ADAL" clId="{84F1617C-B36D-4F3D-B550-36194416E66F}" dt="2024-10-19T16:09:25.288" v="4970" actId="1076"/>
          <ac:picMkLst>
            <pc:docMk/>
            <pc:sldMk cId="2242840994" sldId="639"/>
            <ac:picMk id="1028" creationId="{D983B3F8-E864-2B54-379F-A15D77130571}"/>
          </ac:picMkLst>
        </pc:picChg>
        <pc:picChg chg="add mod">
          <ac:chgData name="Damian Gordon" userId="796278f3-970d-4a3b-8137-dc597a054133" providerId="ADAL" clId="{84F1617C-B36D-4F3D-B550-36194416E66F}" dt="2024-10-19T16:09:13.496" v="4936" actId="14100"/>
          <ac:picMkLst>
            <pc:docMk/>
            <pc:sldMk cId="2242840994" sldId="639"/>
            <ac:picMk id="1030" creationId="{075CFE36-30C7-D058-66EF-6268462587C5}"/>
          </ac:picMkLst>
        </pc:picChg>
        <pc:picChg chg="del">
          <ac:chgData name="Damian Gordon" userId="796278f3-970d-4a3b-8137-dc597a054133" providerId="ADAL" clId="{84F1617C-B36D-4F3D-B550-36194416E66F}" dt="2024-10-19T16:01:01.661" v="4918" actId="478"/>
          <ac:picMkLst>
            <pc:docMk/>
            <pc:sldMk cId="2242840994" sldId="639"/>
            <ac:picMk id="3074" creationId="{3FBF794D-C7A2-8749-1768-56547E2ACA14}"/>
          </ac:picMkLst>
        </pc:picChg>
      </pc:sldChg>
    </pc:docChg>
  </pc:docChgLst>
  <pc:docChgLst>
    <pc:chgData name="Damian Gordon" userId="796278f3-970d-4a3b-8137-dc597a054133" providerId="ADAL" clId="{7FEC25F7-A39A-4170-82F0-81AE16918F0E}"/>
    <pc:docChg chg="undo custSel addSld delSld modSld sldOrd">
      <pc:chgData name="Damian Gordon" userId="796278f3-970d-4a3b-8137-dc597a054133" providerId="ADAL" clId="{7FEC25F7-A39A-4170-82F0-81AE16918F0E}" dt="2024-08-02T14:32:25.595" v="6631" actId="27636"/>
      <pc:docMkLst>
        <pc:docMk/>
      </pc:docMkLst>
      <pc:sldChg chg="modSp mod">
        <pc:chgData name="Damian Gordon" userId="796278f3-970d-4a3b-8137-dc597a054133" providerId="ADAL" clId="{7FEC25F7-A39A-4170-82F0-81AE16918F0E}" dt="2024-07-09T13:28:19.327" v="5465"/>
        <pc:sldMkLst>
          <pc:docMk/>
          <pc:sldMk cId="3735875418" sldId="430"/>
        </pc:sldMkLst>
        <pc:spChg chg="mod">
          <ac:chgData name="Damian Gordon" userId="796278f3-970d-4a3b-8137-dc597a054133" providerId="ADAL" clId="{7FEC25F7-A39A-4170-82F0-81AE16918F0E}" dt="2024-07-09T13:28:19.327" v="5465"/>
          <ac:spMkLst>
            <pc:docMk/>
            <pc:sldMk cId="3735875418" sldId="430"/>
            <ac:spMk id="2" creationId="{2056AC5A-A420-53B3-5ABB-786AD7D29E8B}"/>
          </ac:spMkLst>
        </pc:spChg>
      </pc:sldChg>
      <pc:sldChg chg="del ord">
        <pc:chgData name="Damian Gordon" userId="796278f3-970d-4a3b-8137-dc597a054133" providerId="ADAL" clId="{7FEC25F7-A39A-4170-82F0-81AE16918F0E}" dt="2024-07-09T12:30:04.955" v="5083" actId="47"/>
        <pc:sldMkLst>
          <pc:docMk/>
          <pc:sldMk cId="1223211032" sldId="460"/>
        </pc:sldMkLst>
      </pc:sldChg>
      <pc:sldChg chg="modSp mod">
        <pc:chgData name="Damian Gordon" userId="796278f3-970d-4a3b-8137-dc597a054133" providerId="ADAL" clId="{7FEC25F7-A39A-4170-82F0-81AE16918F0E}" dt="2024-08-02T14:23:36.567" v="6542" actId="404"/>
        <pc:sldMkLst>
          <pc:docMk/>
          <pc:sldMk cId="3805323869" sldId="461"/>
        </pc:sldMkLst>
        <pc:spChg chg="mod">
          <ac:chgData name="Damian Gordon" userId="796278f3-970d-4a3b-8137-dc597a054133" providerId="ADAL" clId="{7FEC25F7-A39A-4170-82F0-81AE16918F0E}" dt="2024-08-02T14:23:36.567" v="6542" actId="404"/>
          <ac:spMkLst>
            <pc:docMk/>
            <pc:sldMk cId="3805323869" sldId="461"/>
            <ac:spMk id="3" creationId="{65FB7804-9015-5659-EC51-9C9121E7260E}"/>
          </ac:spMkLst>
        </pc:spChg>
      </pc:sldChg>
      <pc:sldChg chg="modSp mod">
        <pc:chgData name="Damian Gordon" userId="796278f3-970d-4a3b-8137-dc597a054133" providerId="ADAL" clId="{7FEC25F7-A39A-4170-82F0-81AE16918F0E}" dt="2024-07-09T13:29:12.180" v="5518" actId="20577"/>
        <pc:sldMkLst>
          <pc:docMk/>
          <pc:sldMk cId="4095918154" sldId="474"/>
        </pc:sldMkLst>
        <pc:spChg chg="mod">
          <ac:chgData name="Damian Gordon" userId="796278f3-970d-4a3b-8137-dc597a054133" providerId="ADAL" clId="{7FEC25F7-A39A-4170-82F0-81AE16918F0E}" dt="2024-07-09T13:29:12.180" v="5518" actId="20577"/>
          <ac:spMkLst>
            <pc:docMk/>
            <pc:sldMk cId="4095918154" sldId="474"/>
            <ac:spMk id="3" creationId="{65FB7804-9015-5659-EC51-9C9121E7260E}"/>
          </ac:spMkLst>
        </pc:spChg>
      </pc:sldChg>
      <pc:sldChg chg="modSp mod ord">
        <pc:chgData name="Damian Gordon" userId="796278f3-970d-4a3b-8137-dc597a054133" providerId="ADAL" clId="{7FEC25F7-A39A-4170-82F0-81AE16918F0E}" dt="2024-07-06T14:15:10.250" v="2423"/>
        <pc:sldMkLst>
          <pc:docMk/>
          <pc:sldMk cId="4201349747" sldId="488"/>
        </pc:sldMkLst>
        <pc:spChg chg="mod">
          <ac:chgData name="Damian Gordon" userId="796278f3-970d-4a3b-8137-dc597a054133" providerId="ADAL" clId="{7FEC25F7-A39A-4170-82F0-81AE16918F0E}" dt="2024-07-05T13:41:20.450" v="282" actId="20577"/>
          <ac:spMkLst>
            <pc:docMk/>
            <pc:sldMk cId="4201349747" sldId="488"/>
            <ac:spMk id="11" creationId="{4A39A5CF-A551-D041-9247-154101991F6E}"/>
          </ac:spMkLst>
        </pc:spChg>
        <pc:spChg chg="mod">
          <ac:chgData name="Damian Gordon" userId="796278f3-970d-4a3b-8137-dc597a054133" providerId="ADAL" clId="{7FEC25F7-A39A-4170-82F0-81AE16918F0E}" dt="2024-07-05T13:42:27.790" v="302" actId="20577"/>
          <ac:spMkLst>
            <pc:docMk/>
            <pc:sldMk cId="4201349747" sldId="488"/>
            <ac:spMk id="13" creationId="{A9062AB0-6CA5-F091-C564-92C3220CD0B5}"/>
          </ac:spMkLst>
        </pc:spChg>
        <pc:spChg chg="mod">
          <ac:chgData name="Damian Gordon" userId="796278f3-970d-4a3b-8137-dc597a054133" providerId="ADAL" clId="{7FEC25F7-A39A-4170-82F0-81AE16918F0E}" dt="2024-07-05T13:43:00.672" v="305" actId="20577"/>
          <ac:spMkLst>
            <pc:docMk/>
            <pc:sldMk cId="4201349747" sldId="488"/>
            <ac:spMk id="16" creationId="{6E15B7BF-1DA4-44FD-CF58-5821E12F0E25}"/>
          </ac:spMkLst>
        </pc:spChg>
        <pc:spChg chg="mod">
          <ac:chgData name="Damian Gordon" userId="796278f3-970d-4a3b-8137-dc597a054133" providerId="ADAL" clId="{7FEC25F7-A39A-4170-82F0-81AE16918F0E}" dt="2024-07-05T13:44:06.182" v="365" actId="20577"/>
          <ac:spMkLst>
            <pc:docMk/>
            <pc:sldMk cId="4201349747" sldId="488"/>
            <ac:spMk id="18" creationId="{F48B5508-EDDF-0A60-9C35-12B2171DE5AA}"/>
          </ac:spMkLst>
        </pc:spChg>
        <pc:spChg chg="mod">
          <ac:chgData name="Damian Gordon" userId="796278f3-970d-4a3b-8137-dc597a054133" providerId="ADAL" clId="{7FEC25F7-A39A-4170-82F0-81AE16918F0E}" dt="2024-07-05T13:46:16.007" v="405" actId="20577"/>
          <ac:spMkLst>
            <pc:docMk/>
            <pc:sldMk cId="4201349747" sldId="488"/>
            <ac:spMk id="21" creationId="{6C83C9E9-0BF3-8613-9FDB-E1AEF098B274}"/>
          </ac:spMkLst>
        </pc:spChg>
        <pc:spChg chg="mod">
          <ac:chgData name="Damian Gordon" userId="796278f3-970d-4a3b-8137-dc597a054133" providerId="ADAL" clId="{7FEC25F7-A39A-4170-82F0-81AE16918F0E}" dt="2024-07-05T13:52:58.618" v="524" actId="20577"/>
          <ac:spMkLst>
            <pc:docMk/>
            <pc:sldMk cId="4201349747" sldId="488"/>
            <ac:spMk id="23" creationId="{764BCDA7-743A-B525-88BA-04D5CEC6CBD9}"/>
          </ac:spMkLst>
        </pc:spChg>
        <pc:spChg chg="mod">
          <ac:chgData name="Damian Gordon" userId="796278f3-970d-4a3b-8137-dc597a054133" providerId="ADAL" clId="{7FEC25F7-A39A-4170-82F0-81AE16918F0E}" dt="2024-07-05T13:50:01.857" v="473" actId="20577"/>
          <ac:spMkLst>
            <pc:docMk/>
            <pc:sldMk cId="4201349747" sldId="488"/>
            <ac:spMk id="26" creationId="{8962E56C-D193-6578-2FDB-6D19D5EB17C3}"/>
          </ac:spMkLst>
        </pc:spChg>
        <pc:spChg chg="mod">
          <ac:chgData name="Damian Gordon" userId="796278f3-970d-4a3b-8137-dc597a054133" providerId="ADAL" clId="{7FEC25F7-A39A-4170-82F0-81AE16918F0E}" dt="2024-07-05T13:52:01.241" v="492" actId="14100"/>
          <ac:spMkLst>
            <pc:docMk/>
            <pc:sldMk cId="4201349747" sldId="488"/>
            <ac:spMk id="28" creationId="{BDE70474-5226-150B-4033-DF55BE0F8435}"/>
          </ac:spMkLst>
        </pc:spChg>
        <pc:spChg chg="mod">
          <ac:chgData name="Damian Gordon" userId="796278f3-970d-4a3b-8137-dc597a054133" providerId="ADAL" clId="{7FEC25F7-A39A-4170-82F0-81AE16918F0E}" dt="2024-07-05T13:48:09.325" v="417" actId="20577"/>
          <ac:spMkLst>
            <pc:docMk/>
            <pc:sldMk cId="4201349747" sldId="488"/>
            <ac:spMk id="31" creationId="{F816FB59-4255-B72A-3BFC-F4398190B5B9}"/>
          </ac:spMkLst>
        </pc:spChg>
        <pc:spChg chg="mod">
          <ac:chgData name="Damian Gordon" userId="796278f3-970d-4a3b-8137-dc597a054133" providerId="ADAL" clId="{7FEC25F7-A39A-4170-82F0-81AE16918F0E}" dt="2024-07-05T13:52:40.338" v="518" actId="20577"/>
          <ac:spMkLst>
            <pc:docMk/>
            <pc:sldMk cId="4201349747" sldId="488"/>
            <ac:spMk id="33" creationId="{E07A16B4-3FCD-F778-217E-C53A464F818A}"/>
          </ac:spMkLst>
        </pc:spChg>
        <pc:cxnChg chg="mod">
          <ac:chgData name="Damian Gordon" userId="796278f3-970d-4a3b-8137-dc597a054133" providerId="ADAL" clId="{7FEC25F7-A39A-4170-82F0-81AE16918F0E}" dt="2024-07-05T13:52:51.745" v="523" actId="1037"/>
          <ac:cxnSpMkLst>
            <pc:docMk/>
            <pc:sldMk cId="4201349747" sldId="488"/>
            <ac:cxnSpMk id="40" creationId="{FA59A173-F4AA-E8D8-0C49-65BF2E3240EE}"/>
          </ac:cxnSpMkLst>
        </pc:cxnChg>
        <pc:cxnChg chg="mod">
          <ac:chgData name="Damian Gordon" userId="796278f3-970d-4a3b-8137-dc597a054133" providerId="ADAL" clId="{7FEC25F7-A39A-4170-82F0-81AE16918F0E}" dt="2024-07-05T13:52:15.560" v="514" actId="1037"/>
          <ac:cxnSpMkLst>
            <pc:docMk/>
            <pc:sldMk cId="4201349747" sldId="488"/>
            <ac:cxnSpMk id="41" creationId="{D2E0309C-4964-DE55-2792-8DDFF2EEA132}"/>
          </ac:cxnSpMkLst>
        </pc:cxnChg>
        <pc:cxnChg chg="mod">
          <ac:chgData name="Damian Gordon" userId="796278f3-970d-4a3b-8137-dc597a054133" providerId="ADAL" clId="{7FEC25F7-A39A-4170-82F0-81AE16918F0E}" dt="2024-07-05T13:52:06.948" v="506" actId="1038"/>
          <ac:cxnSpMkLst>
            <pc:docMk/>
            <pc:sldMk cId="4201349747" sldId="488"/>
            <ac:cxnSpMk id="42" creationId="{0B568077-D439-0824-B498-D90915A7A253}"/>
          </ac:cxnSpMkLst>
        </pc:cxnChg>
      </pc:sldChg>
      <pc:sldChg chg="addSp delSp modSp mod">
        <pc:chgData name="Damian Gordon" userId="796278f3-970d-4a3b-8137-dc597a054133" providerId="ADAL" clId="{7FEC25F7-A39A-4170-82F0-81AE16918F0E}" dt="2024-07-05T13:34:12.565" v="276" actId="478"/>
        <pc:sldMkLst>
          <pc:docMk/>
          <pc:sldMk cId="4253531965" sldId="489"/>
        </pc:sldMkLst>
        <pc:spChg chg="mod">
          <ac:chgData name="Damian Gordon" userId="796278f3-970d-4a3b-8137-dc597a054133" providerId="ADAL" clId="{7FEC25F7-A39A-4170-82F0-81AE16918F0E}" dt="2024-07-05T13:13:00.839" v="75" actId="20577"/>
          <ac:spMkLst>
            <pc:docMk/>
            <pc:sldMk cId="4253531965" sldId="489"/>
            <ac:spMk id="5" creationId="{2BD2EC67-CE5C-DBEB-82DB-79D2DAC9B228}"/>
          </ac:spMkLst>
        </pc:spChg>
        <pc:spChg chg="mod">
          <ac:chgData name="Damian Gordon" userId="796278f3-970d-4a3b-8137-dc597a054133" providerId="ADAL" clId="{7FEC25F7-A39A-4170-82F0-81AE16918F0E}" dt="2024-07-05T13:13:20.515" v="76"/>
          <ac:spMkLst>
            <pc:docMk/>
            <pc:sldMk cId="4253531965" sldId="489"/>
            <ac:spMk id="8" creationId="{42D7E195-75FE-4BD4-3EA1-460F6AD06EEC}"/>
          </ac:spMkLst>
        </pc:spChg>
        <pc:spChg chg="mod">
          <ac:chgData name="Damian Gordon" userId="796278f3-970d-4a3b-8137-dc597a054133" providerId="ADAL" clId="{7FEC25F7-A39A-4170-82F0-81AE16918F0E}" dt="2024-07-05T13:20:18.387" v="86"/>
          <ac:spMkLst>
            <pc:docMk/>
            <pc:sldMk cId="4253531965" sldId="489"/>
            <ac:spMk id="11" creationId="{D9C6C27C-F6E9-0EEC-1FA6-0E7A8E95B226}"/>
          </ac:spMkLst>
        </pc:spChg>
        <pc:spChg chg="mod">
          <ac:chgData name="Damian Gordon" userId="796278f3-970d-4a3b-8137-dc597a054133" providerId="ADAL" clId="{7FEC25F7-A39A-4170-82F0-81AE16918F0E}" dt="2024-07-05T13:20:03.851" v="85" actId="20577"/>
          <ac:spMkLst>
            <pc:docMk/>
            <pc:sldMk cId="4253531965" sldId="489"/>
            <ac:spMk id="12" creationId="{2A56721C-B472-DECC-F19A-BDF012289C98}"/>
          </ac:spMkLst>
        </pc:spChg>
        <pc:spChg chg="mod">
          <ac:chgData name="Damian Gordon" userId="796278f3-970d-4a3b-8137-dc597a054133" providerId="ADAL" clId="{7FEC25F7-A39A-4170-82F0-81AE16918F0E}" dt="2024-07-05T13:20:54.362" v="87"/>
          <ac:spMkLst>
            <pc:docMk/>
            <pc:sldMk cId="4253531965" sldId="489"/>
            <ac:spMk id="15" creationId="{3850B39B-0128-D594-6ADF-4364B613531C}"/>
          </ac:spMkLst>
        </pc:spChg>
        <pc:spChg chg="mod">
          <ac:chgData name="Damian Gordon" userId="796278f3-970d-4a3b-8137-dc597a054133" providerId="ADAL" clId="{7FEC25F7-A39A-4170-82F0-81AE16918F0E}" dt="2024-07-05T13:15:33.483" v="80"/>
          <ac:spMkLst>
            <pc:docMk/>
            <pc:sldMk cId="4253531965" sldId="489"/>
            <ac:spMk id="16" creationId="{DDED93D8-B178-2D3F-5458-09DA0E96F35D}"/>
          </ac:spMkLst>
        </pc:spChg>
        <pc:picChg chg="del">
          <ac:chgData name="Damian Gordon" userId="796278f3-970d-4a3b-8137-dc597a054133" providerId="ADAL" clId="{7FEC25F7-A39A-4170-82F0-81AE16918F0E}" dt="2024-07-05T13:22:20.602" v="93" actId="478"/>
          <ac:picMkLst>
            <pc:docMk/>
            <pc:sldMk cId="4253531965" sldId="489"/>
            <ac:picMk id="2" creationId="{0F777787-0E38-E859-D451-BB865D32D1A5}"/>
          </ac:picMkLst>
        </pc:picChg>
        <pc:picChg chg="add del mod ord">
          <ac:chgData name="Damian Gordon" userId="796278f3-970d-4a3b-8137-dc597a054133" providerId="ADAL" clId="{7FEC25F7-A39A-4170-82F0-81AE16918F0E}" dt="2024-07-05T13:24:58.745" v="130" actId="478"/>
          <ac:picMkLst>
            <pc:docMk/>
            <pc:sldMk cId="4253531965" sldId="489"/>
            <ac:picMk id="4" creationId="{65ACBE3F-C89F-A8C3-B0E6-E1766CBF5B19}"/>
          </ac:picMkLst>
        </pc:picChg>
        <pc:picChg chg="add del mod ord">
          <ac:chgData name="Damian Gordon" userId="796278f3-970d-4a3b-8137-dc597a054133" providerId="ADAL" clId="{7FEC25F7-A39A-4170-82F0-81AE16918F0E}" dt="2024-07-05T13:24:14.495" v="120" actId="478"/>
          <ac:picMkLst>
            <pc:docMk/>
            <pc:sldMk cId="4253531965" sldId="489"/>
            <ac:picMk id="7" creationId="{A71EEE68-C043-4454-BC68-D31A80FCF596}"/>
          </ac:picMkLst>
        </pc:picChg>
        <pc:picChg chg="del">
          <ac:chgData name="Damian Gordon" userId="796278f3-970d-4a3b-8137-dc597a054133" providerId="ADAL" clId="{7FEC25F7-A39A-4170-82F0-81AE16918F0E}" dt="2024-07-05T13:23:37.410" v="114" actId="478"/>
          <ac:picMkLst>
            <pc:docMk/>
            <pc:sldMk cId="4253531965" sldId="489"/>
            <ac:picMk id="10" creationId="{3DC17240-92D6-EAEF-AF60-C7773FD62C87}"/>
          </ac:picMkLst>
        </pc:picChg>
        <pc:picChg chg="add mod ord">
          <ac:chgData name="Damian Gordon" userId="796278f3-970d-4a3b-8137-dc597a054133" providerId="ADAL" clId="{7FEC25F7-A39A-4170-82F0-81AE16918F0E}" dt="2024-07-05T13:24:17.401" v="121" actId="167"/>
          <ac:picMkLst>
            <pc:docMk/>
            <pc:sldMk cId="4253531965" sldId="489"/>
            <ac:picMk id="13" creationId="{6C4549F4-B76F-1284-94E5-73519BE15CA8}"/>
          </ac:picMkLst>
        </pc:picChg>
        <pc:picChg chg="add del mod ord">
          <ac:chgData name="Damian Gordon" userId="796278f3-970d-4a3b-8137-dc597a054133" providerId="ADAL" clId="{7FEC25F7-A39A-4170-82F0-81AE16918F0E}" dt="2024-07-05T13:25:05.394" v="138" actId="1038"/>
          <ac:picMkLst>
            <pc:docMk/>
            <pc:sldMk cId="4253531965" sldId="489"/>
            <ac:picMk id="18" creationId="{301A4C56-76EF-B4F3-EE99-1DCA4483B4C6}"/>
          </ac:picMkLst>
        </pc:picChg>
        <pc:picChg chg="add del mod ord">
          <ac:chgData name="Damian Gordon" userId="796278f3-970d-4a3b-8137-dc597a054133" providerId="ADAL" clId="{7FEC25F7-A39A-4170-82F0-81AE16918F0E}" dt="2024-07-05T13:29:11.684" v="161" actId="478"/>
          <ac:picMkLst>
            <pc:docMk/>
            <pc:sldMk cId="4253531965" sldId="489"/>
            <ac:picMk id="20" creationId="{57235BA1-0E3B-2663-0FC9-6EBCEE581DE7}"/>
          </ac:picMkLst>
        </pc:picChg>
        <pc:picChg chg="add del">
          <ac:chgData name="Damian Gordon" userId="796278f3-970d-4a3b-8137-dc597a054133" providerId="ADAL" clId="{7FEC25F7-A39A-4170-82F0-81AE16918F0E}" dt="2024-07-05T13:29:59.584" v="166" actId="478"/>
          <ac:picMkLst>
            <pc:docMk/>
            <pc:sldMk cId="4253531965" sldId="489"/>
            <ac:picMk id="21" creationId="{863C29EF-2C44-B4CF-80F1-8B324139DF01}"/>
          </ac:picMkLst>
        </pc:picChg>
        <pc:picChg chg="del">
          <ac:chgData name="Damian Gordon" userId="796278f3-970d-4a3b-8137-dc597a054133" providerId="ADAL" clId="{7FEC25F7-A39A-4170-82F0-81AE16918F0E}" dt="2024-07-05T13:32:37.597" v="191" actId="478"/>
          <ac:picMkLst>
            <pc:docMk/>
            <pc:sldMk cId="4253531965" sldId="489"/>
            <ac:picMk id="22" creationId="{90CF4884-437E-2955-DDC0-AE32A73698E9}"/>
          </ac:picMkLst>
        </pc:picChg>
        <pc:picChg chg="add mod ord">
          <ac:chgData name="Damian Gordon" userId="796278f3-970d-4a3b-8137-dc597a054133" providerId="ADAL" clId="{7FEC25F7-A39A-4170-82F0-81AE16918F0E}" dt="2024-07-05T13:33:04.084" v="204" actId="14100"/>
          <ac:picMkLst>
            <pc:docMk/>
            <pc:sldMk cId="4253531965" sldId="489"/>
            <ac:picMk id="24" creationId="{1F58BC0D-E345-FDA4-BA51-63DA55AFF608}"/>
          </ac:picMkLst>
        </pc:picChg>
        <pc:picChg chg="add mod">
          <ac:chgData name="Damian Gordon" userId="796278f3-970d-4a3b-8137-dc597a054133" providerId="ADAL" clId="{7FEC25F7-A39A-4170-82F0-81AE16918F0E}" dt="2024-07-05T13:26:07.415" v="142" actId="167"/>
          <ac:picMkLst>
            <pc:docMk/>
            <pc:sldMk cId="4253531965" sldId="489"/>
            <ac:picMk id="1026" creationId="{5C7927E1-1B36-809B-2121-FAE48ABB6B03}"/>
          </ac:picMkLst>
        </pc:picChg>
        <pc:picChg chg="add del mod">
          <ac:chgData name="Damian Gordon" userId="796278f3-970d-4a3b-8137-dc597a054133" providerId="ADAL" clId="{7FEC25F7-A39A-4170-82F0-81AE16918F0E}" dt="2024-07-05T13:27:24.603" v="152" actId="21"/>
          <ac:picMkLst>
            <pc:docMk/>
            <pc:sldMk cId="4253531965" sldId="489"/>
            <ac:picMk id="1028" creationId="{88D5D6BD-D572-A3A8-6798-B38511047E37}"/>
          </ac:picMkLst>
        </pc:picChg>
        <pc:picChg chg="add mod">
          <ac:chgData name="Damian Gordon" userId="796278f3-970d-4a3b-8137-dc597a054133" providerId="ADAL" clId="{7FEC25F7-A39A-4170-82F0-81AE16918F0E}" dt="2024-07-05T13:33:15.725" v="206" actId="14100"/>
          <ac:picMkLst>
            <pc:docMk/>
            <pc:sldMk cId="4253531965" sldId="489"/>
            <ac:picMk id="1030" creationId="{765517AE-9561-83CE-71DF-F8595476BCC6}"/>
          </ac:picMkLst>
        </pc:picChg>
        <pc:picChg chg="del">
          <ac:chgData name="Damian Gordon" userId="796278f3-970d-4a3b-8137-dc597a054133" providerId="ADAL" clId="{7FEC25F7-A39A-4170-82F0-81AE16918F0E}" dt="2024-07-05T13:26:08.216" v="143" actId="478"/>
          <ac:picMkLst>
            <pc:docMk/>
            <pc:sldMk cId="4253531965" sldId="489"/>
            <ac:picMk id="1032" creationId="{7DC21463-21AA-1849-EB69-89373CCA2F06}"/>
          </ac:picMkLst>
        </pc:picChg>
        <pc:picChg chg="add mod">
          <ac:chgData name="Damian Gordon" userId="796278f3-970d-4a3b-8137-dc597a054133" providerId="ADAL" clId="{7FEC25F7-A39A-4170-82F0-81AE16918F0E}" dt="2024-07-05T13:34:11.584" v="275" actId="167"/>
          <ac:picMkLst>
            <pc:docMk/>
            <pc:sldMk cId="4253531965" sldId="489"/>
            <ac:picMk id="1034" creationId="{9A7DFFB0-9084-0691-FF6C-B869FD74673F}"/>
          </ac:picMkLst>
        </pc:picChg>
        <pc:picChg chg="del">
          <ac:chgData name="Damian Gordon" userId="796278f3-970d-4a3b-8137-dc597a054133" providerId="ADAL" clId="{7FEC25F7-A39A-4170-82F0-81AE16918F0E}" dt="2024-07-05T13:27:21.476" v="149" actId="478"/>
          <ac:picMkLst>
            <pc:docMk/>
            <pc:sldMk cId="4253531965" sldId="489"/>
            <ac:picMk id="1036" creationId="{9E57003D-7CF5-01C6-B34A-FA3949AA3886}"/>
          </ac:picMkLst>
        </pc:picChg>
        <pc:picChg chg="del">
          <ac:chgData name="Damian Gordon" userId="796278f3-970d-4a3b-8137-dc597a054133" providerId="ADAL" clId="{7FEC25F7-A39A-4170-82F0-81AE16918F0E}" dt="2024-07-05T13:34:12.565" v="276" actId="478"/>
          <ac:picMkLst>
            <pc:docMk/>
            <pc:sldMk cId="4253531965" sldId="489"/>
            <ac:picMk id="1044" creationId="{B2CB9EE8-265A-C827-BC7D-99841A1C52E1}"/>
          </ac:picMkLst>
        </pc:picChg>
      </pc:sldChg>
      <pc:sldChg chg="modSp mod">
        <pc:chgData name="Damian Gordon" userId="796278f3-970d-4a3b-8137-dc597a054133" providerId="ADAL" clId="{7FEC25F7-A39A-4170-82F0-81AE16918F0E}" dt="2024-07-09T12:30:27.313" v="5125" actId="20577"/>
        <pc:sldMkLst>
          <pc:docMk/>
          <pc:sldMk cId="1380855924" sldId="490"/>
        </pc:sldMkLst>
        <pc:spChg chg="mod">
          <ac:chgData name="Damian Gordon" userId="796278f3-970d-4a3b-8137-dc597a054133" providerId="ADAL" clId="{7FEC25F7-A39A-4170-82F0-81AE16918F0E}" dt="2024-07-09T12:30:27.313" v="5125" actId="20577"/>
          <ac:spMkLst>
            <pc:docMk/>
            <pc:sldMk cId="1380855924" sldId="490"/>
            <ac:spMk id="3" creationId="{65FB7804-9015-5659-EC51-9C9121E7260E}"/>
          </ac:spMkLst>
        </pc:spChg>
      </pc:sldChg>
      <pc:sldChg chg="modSp mod">
        <pc:chgData name="Damian Gordon" userId="796278f3-970d-4a3b-8137-dc597a054133" providerId="ADAL" clId="{7FEC25F7-A39A-4170-82F0-81AE16918F0E}" dt="2024-07-08T12:54:47.955" v="3352" actId="20577"/>
        <pc:sldMkLst>
          <pc:docMk/>
          <pc:sldMk cId="2042089025" sldId="493"/>
        </pc:sldMkLst>
        <pc:spChg chg="mod">
          <ac:chgData name="Damian Gordon" userId="796278f3-970d-4a3b-8137-dc597a054133" providerId="ADAL" clId="{7FEC25F7-A39A-4170-82F0-81AE16918F0E}" dt="2024-07-08T12:54:47.955" v="3352" actId="20577"/>
          <ac:spMkLst>
            <pc:docMk/>
            <pc:sldMk cId="2042089025" sldId="493"/>
            <ac:spMk id="3" creationId="{65FB7804-9015-5659-EC51-9C9121E7260E}"/>
          </ac:spMkLst>
        </pc:spChg>
      </pc:sldChg>
      <pc:sldChg chg="modSp mod">
        <pc:chgData name="Damian Gordon" userId="796278f3-970d-4a3b-8137-dc597a054133" providerId="ADAL" clId="{7FEC25F7-A39A-4170-82F0-81AE16918F0E}" dt="2024-07-09T13:29:25.748" v="5519" actId="113"/>
        <pc:sldMkLst>
          <pc:docMk/>
          <pc:sldMk cId="916282007" sldId="496"/>
        </pc:sldMkLst>
        <pc:spChg chg="mod">
          <ac:chgData name="Damian Gordon" userId="796278f3-970d-4a3b-8137-dc597a054133" providerId="ADAL" clId="{7FEC25F7-A39A-4170-82F0-81AE16918F0E}" dt="2024-07-09T13:29:25.748" v="5519" actId="113"/>
          <ac:spMkLst>
            <pc:docMk/>
            <pc:sldMk cId="916282007" sldId="496"/>
            <ac:spMk id="3" creationId="{65FB7804-9015-5659-EC51-9C9121E7260E}"/>
          </ac:spMkLst>
        </pc:spChg>
      </pc:sldChg>
      <pc:sldChg chg="modSp mod">
        <pc:chgData name="Damian Gordon" userId="796278f3-970d-4a3b-8137-dc597a054133" providerId="ADAL" clId="{7FEC25F7-A39A-4170-82F0-81AE16918F0E}" dt="2024-07-09T13:28:08.571" v="5464" actId="20577"/>
        <pc:sldMkLst>
          <pc:docMk/>
          <pc:sldMk cId="1870675293" sldId="505"/>
        </pc:sldMkLst>
        <pc:spChg chg="mod">
          <ac:chgData name="Damian Gordon" userId="796278f3-970d-4a3b-8137-dc597a054133" providerId="ADAL" clId="{7FEC25F7-A39A-4170-82F0-81AE16918F0E}" dt="2024-07-09T13:28:08.571" v="5464" actId="20577"/>
          <ac:spMkLst>
            <pc:docMk/>
            <pc:sldMk cId="1870675293" sldId="505"/>
            <ac:spMk id="2" creationId="{2056AC5A-A420-53B3-5ABB-786AD7D29E8B}"/>
          </ac:spMkLst>
        </pc:spChg>
      </pc:sldChg>
      <pc:sldChg chg="addSp modSp add mod">
        <pc:chgData name="Damian Gordon" userId="796278f3-970d-4a3b-8137-dc597a054133" providerId="ADAL" clId="{7FEC25F7-A39A-4170-82F0-81AE16918F0E}" dt="2024-07-05T11:53:29.262" v="73" actId="1076"/>
        <pc:sldMkLst>
          <pc:docMk/>
          <pc:sldMk cId="1721466139" sldId="508"/>
        </pc:sldMkLst>
        <pc:spChg chg="mod">
          <ac:chgData name="Damian Gordon" userId="796278f3-970d-4a3b-8137-dc597a054133" providerId="ADAL" clId="{7FEC25F7-A39A-4170-82F0-81AE16918F0E}" dt="2024-07-05T11:53:22.743" v="72" actId="20577"/>
          <ac:spMkLst>
            <pc:docMk/>
            <pc:sldMk cId="1721466139" sldId="508"/>
            <ac:spMk id="3" creationId="{65FB7804-9015-5659-EC51-9C9121E7260E}"/>
          </ac:spMkLst>
        </pc:spChg>
        <pc:picChg chg="add mod">
          <ac:chgData name="Damian Gordon" userId="796278f3-970d-4a3b-8137-dc597a054133" providerId="ADAL" clId="{7FEC25F7-A39A-4170-82F0-81AE16918F0E}" dt="2024-07-05T11:53:29.262" v="73" actId="1076"/>
          <ac:picMkLst>
            <pc:docMk/>
            <pc:sldMk cId="1721466139" sldId="508"/>
            <ac:picMk id="5" creationId="{46825BD8-23B5-61A2-CA12-32905A2EAE9B}"/>
          </ac:picMkLst>
        </pc:picChg>
      </pc:sldChg>
      <pc:sldChg chg="addSp delSp modSp add mod ord">
        <pc:chgData name="Damian Gordon" userId="796278f3-970d-4a3b-8137-dc597a054133" providerId="ADAL" clId="{7FEC25F7-A39A-4170-82F0-81AE16918F0E}" dt="2024-07-06T14:16:00.176" v="2425"/>
        <pc:sldMkLst>
          <pc:docMk/>
          <pc:sldMk cId="2822760810" sldId="509"/>
        </pc:sldMkLst>
        <pc:spChg chg="mod">
          <ac:chgData name="Damian Gordon" userId="796278f3-970d-4a3b-8137-dc597a054133" providerId="ADAL" clId="{7FEC25F7-A39A-4170-82F0-81AE16918F0E}" dt="2024-07-05T13:59:35.746" v="583" actId="20577"/>
          <ac:spMkLst>
            <pc:docMk/>
            <pc:sldMk cId="2822760810" sldId="509"/>
            <ac:spMk id="2" creationId="{2056AC5A-A420-53B3-5ABB-786AD7D29E8B}"/>
          </ac:spMkLst>
        </pc:spChg>
        <pc:spChg chg="mod">
          <ac:chgData name="Damian Gordon" userId="796278f3-970d-4a3b-8137-dc597a054133" providerId="ADAL" clId="{7FEC25F7-A39A-4170-82F0-81AE16918F0E}" dt="2024-07-06T14:02:47.942" v="2090" actId="20577"/>
          <ac:spMkLst>
            <pc:docMk/>
            <pc:sldMk cId="2822760810" sldId="509"/>
            <ac:spMk id="3" creationId="{65FB7804-9015-5659-EC51-9C9121E7260E}"/>
          </ac:spMkLst>
        </pc:spChg>
        <pc:picChg chg="add del mod">
          <ac:chgData name="Damian Gordon" userId="796278f3-970d-4a3b-8137-dc597a054133" providerId="ADAL" clId="{7FEC25F7-A39A-4170-82F0-81AE16918F0E}" dt="2024-07-05T23:35:49.764" v="1467" actId="478"/>
          <ac:picMkLst>
            <pc:docMk/>
            <pc:sldMk cId="2822760810" sldId="509"/>
            <ac:picMk id="1026" creationId="{835E0E62-2F88-3747-7C52-EF3DB118CB36}"/>
          </ac:picMkLst>
        </pc:picChg>
        <pc:picChg chg="add mod">
          <ac:chgData name="Damian Gordon" userId="796278f3-970d-4a3b-8137-dc597a054133" providerId="ADAL" clId="{7FEC25F7-A39A-4170-82F0-81AE16918F0E}" dt="2024-07-05T23:39:46.291" v="1486" actId="14100"/>
          <ac:picMkLst>
            <pc:docMk/>
            <pc:sldMk cId="2822760810" sldId="509"/>
            <ac:picMk id="1028" creationId="{BAFA47D7-0AEE-4D59-6989-7E388D304B42}"/>
          </ac:picMkLst>
        </pc:picChg>
      </pc:sldChg>
      <pc:sldChg chg="addSp delSp modSp add mod">
        <pc:chgData name="Damian Gordon" userId="796278f3-970d-4a3b-8137-dc597a054133" providerId="ADAL" clId="{7FEC25F7-A39A-4170-82F0-81AE16918F0E}" dt="2024-07-05T14:53:28.828" v="976" actId="20577"/>
        <pc:sldMkLst>
          <pc:docMk/>
          <pc:sldMk cId="4265199667" sldId="510"/>
        </pc:sldMkLst>
        <pc:spChg chg="mod">
          <ac:chgData name="Damian Gordon" userId="796278f3-970d-4a3b-8137-dc597a054133" providerId="ADAL" clId="{7FEC25F7-A39A-4170-82F0-81AE16918F0E}" dt="2024-07-05T14:53:28.828" v="976" actId="20577"/>
          <ac:spMkLst>
            <pc:docMk/>
            <pc:sldMk cId="4265199667" sldId="510"/>
            <ac:spMk id="2" creationId="{2056AC5A-A420-53B3-5ABB-786AD7D29E8B}"/>
          </ac:spMkLst>
        </pc:spChg>
        <pc:spChg chg="add del">
          <ac:chgData name="Damian Gordon" userId="796278f3-970d-4a3b-8137-dc597a054133" providerId="ADAL" clId="{7FEC25F7-A39A-4170-82F0-81AE16918F0E}" dt="2024-07-05T14:35:55.627" v="860" actId="478"/>
          <ac:spMkLst>
            <pc:docMk/>
            <pc:sldMk cId="4265199667" sldId="510"/>
            <ac:spMk id="3" creationId="{01965DB9-AFF1-3678-783F-6D578CC34664}"/>
          </ac:spMkLst>
        </pc:spChg>
        <pc:spChg chg="del">
          <ac:chgData name="Damian Gordon" userId="796278f3-970d-4a3b-8137-dc597a054133" providerId="ADAL" clId="{7FEC25F7-A39A-4170-82F0-81AE16918F0E}" dt="2024-07-05T14:04:57.649" v="690" actId="478"/>
          <ac:spMkLst>
            <pc:docMk/>
            <pc:sldMk cId="4265199667" sldId="510"/>
            <ac:spMk id="3" creationId="{65FB7804-9015-5659-EC51-9C9121E7260E}"/>
          </ac:spMkLst>
        </pc:spChg>
        <pc:spChg chg="add del mod">
          <ac:chgData name="Damian Gordon" userId="796278f3-970d-4a3b-8137-dc597a054133" providerId="ADAL" clId="{7FEC25F7-A39A-4170-82F0-81AE16918F0E}" dt="2024-07-05T14:35:51.182" v="859" actId="478"/>
          <ac:spMkLst>
            <pc:docMk/>
            <pc:sldMk cId="4265199667" sldId="510"/>
            <ac:spMk id="4" creationId="{5B14DE36-8551-3A03-82F7-D3483CD67401}"/>
          </ac:spMkLst>
        </pc:spChg>
        <pc:spChg chg="add del mod">
          <ac:chgData name="Damian Gordon" userId="796278f3-970d-4a3b-8137-dc597a054133" providerId="ADAL" clId="{7FEC25F7-A39A-4170-82F0-81AE16918F0E}" dt="2024-07-05T14:04:58.562" v="691" actId="478"/>
          <ac:spMkLst>
            <pc:docMk/>
            <pc:sldMk cId="4265199667" sldId="510"/>
            <ac:spMk id="5" creationId="{CA5358EB-D9A6-4E1C-A0E6-3C8A3A9DF772}"/>
          </ac:spMkLst>
        </pc:spChg>
        <pc:spChg chg="add del">
          <ac:chgData name="Damian Gordon" userId="796278f3-970d-4a3b-8137-dc597a054133" providerId="ADAL" clId="{7FEC25F7-A39A-4170-82F0-81AE16918F0E}" dt="2024-07-05T14:37:04.681" v="865" actId="478"/>
          <ac:spMkLst>
            <pc:docMk/>
            <pc:sldMk cId="4265199667" sldId="510"/>
            <ac:spMk id="5" creationId="{D61C68DA-20F4-17D6-EBA2-9E9B1883131C}"/>
          </ac:spMkLst>
        </pc:spChg>
        <pc:spChg chg="add mod">
          <ac:chgData name="Damian Gordon" userId="796278f3-970d-4a3b-8137-dc597a054133" providerId="ADAL" clId="{7FEC25F7-A39A-4170-82F0-81AE16918F0E}" dt="2024-07-05T14:14:30.808" v="829" actId="20577"/>
          <ac:spMkLst>
            <pc:docMk/>
            <pc:sldMk cId="4265199667" sldId="510"/>
            <ac:spMk id="6" creationId="{BD96CED6-B8B1-61FA-6B88-39AC46BE222D}"/>
          </ac:spMkLst>
        </pc:spChg>
        <pc:spChg chg="add mod">
          <ac:chgData name="Damian Gordon" userId="796278f3-970d-4a3b-8137-dc597a054133" providerId="ADAL" clId="{7FEC25F7-A39A-4170-82F0-81AE16918F0E}" dt="2024-07-05T14:38:34.165" v="879" actId="20577"/>
          <ac:spMkLst>
            <pc:docMk/>
            <pc:sldMk cId="4265199667" sldId="510"/>
            <ac:spMk id="8" creationId="{69722B06-65E2-DF71-799B-C9B2C1347889}"/>
          </ac:spMkLst>
        </pc:spChg>
        <pc:spChg chg="add del mod">
          <ac:chgData name="Damian Gordon" userId="796278f3-970d-4a3b-8137-dc597a054133" providerId="ADAL" clId="{7FEC25F7-A39A-4170-82F0-81AE16918F0E}" dt="2024-07-05T14:38:31.102" v="878" actId="20577"/>
          <ac:spMkLst>
            <pc:docMk/>
            <pc:sldMk cId="4265199667" sldId="510"/>
            <ac:spMk id="9" creationId="{2F163E74-10E8-3128-33CD-32899AF81CF6}"/>
          </ac:spMkLst>
        </pc:spChg>
        <pc:spChg chg="add mod">
          <ac:chgData name="Damian Gordon" userId="796278f3-970d-4a3b-8137-dc597a054133" providerId="ADAL" clId="{7FEC25F7-A39A-4170-82F0-81AE16918F0E}" dt="2024-07-05T14:44:28.573" v="919" actId="403"/>
          <ac:spMkLst>
            <pc:docMk/>
            <pc:sldMk cId="4265199667" sldId="510"/>
            <ac:spMk id="10" creationId="{89FE647D-F93A-EB4B-0BD0-5DFA7F62D5C8}"/>
          </ac:spMkLst>
        </pc:spChg>
        <pc:spChg chg="add mod">
          <ac:chgData name="Damian Gordon" userId="796278f3-970d-4a3b-8137-dc597a054133" providerId="ADAL" clId="{7FEC25F7-A39A-4170-82F0-81AE16918F0E}" dt="2024-07-05T14:47:16.993" v="937" actId="403"/>
          <ac:spMkLst>
            <pc:docMk/>
            <pc:sldMk cId="4265199667" sldId="510"/>
            <ac:spMk id="11" creationId="{DF0DBCA6-6C21-3485-3B84-A3F9A7F0B36F}"/>
          </ac:spMkLst>
        </pc:spChg>
        <pc:spChg chg="add mod">
          <ac:chgData name="Damian Gordon" userId="796278f3-970d-4a3b-8137-dc597a054133" providerId="ADAL" clId="{7FEC25F7-A39A-4170-82F0-81AE16918F0E}" dt="2024-07-05T14:52:27.240" v="971" actId="20577"/>
          <ac:spMkLst>
            <pc:docMk/>
            <pc:sldMk cId="4265199667" sldId="510"/>
            <ac:spMk id="12" creationId="{EF4BB392-0D18-121D-2443-14BA9C564437}"/>
          </ac:spMkLst>
        </pc:spChg>
        <pc:picChg chg="add mod ord">
          <ac:chgData name="Damian Gordon" userId="796278f3-970d-4a3b-8137-dc597a054133" providerId="ADAL" clId="{7FEC25F7-A39A-4170-82F0-81AE16918F0E}" dt="2024-07-05T14:38:37.712" v="887" actId="1036"/>
          <ac:picMkLst>
            <pc:docMk/>
            <pc:sldMk cId="4265199667" sldId="510"/>
            <ac:picMk id="14" creationId="{759DC6A7-BB14-57C6-C09C-86CB094032F0}"/>
          </ac:picMkLst>
        </pc:picChg>
        <pc:picChg chg="add mod">
          <ac:chgData name="Damian Gordon" userId="796278f3-970d-4a3b-8137-dc597a054133" providerId="ADAL" clId="{7FEC25F7-A39A-4170-82F0-81AE16918F0E}" dt="2024-07-05T14:46:55.840" v="925" actId="1076"/>
          <ac:picMkLst>
            <pc:docMk/>
            <pc:sldMk cId="4265199667" sldId="510"/>
            <ac:picMk id="16" creationId="{302C66D8-604E-789A-A1B6-F335FAE6CD42}"/>
          </ac:picMkLst>
        </pc:picChg>
        <pc:picChg chg="add mod">
          <ac:chgData name="Damian Gordon" userId="796278f3-970d-4a3b-8137-dc597a054133" providerId="ADAL" clId="{7FEC25F7-A39A-4170-82F0-81AE16918F0E}" dt="2024-07-05T14:14:12.838" v="825" actId="1076"/>
          <ac:picMkLst>
            <pc:docMk/>
            <pc:sldMk cId="4265199667" sldId="510"/>
            <ac:picMk id="1026" creationId="{5CDA9BE2-8078-747F-771D-2609774F7A19}"/>
          </ac:picMkLst>
        </pc:picChg>
        <pc:picChg chg="add mod">
          <ac:chgData name="Damian Gordon" userId="796278f3-970d-4a3b-8137-dc597a054133" providerId="ADAL" clId="{7FEC25F7-A39A-4170-82F0-81AE16918F0E}" dt="2024-07-05T14:15:02.472" v="833" actId="1076"/>
          <ac:picMkLst>
            <pc:docMk/>
            <pc:sldMk cId="4265199667" sldId="510"/>
            <ac:picMk id="1028" creationId="{B6003D69-BAC1-0E02-A39C-2DAD64327E8E}"/>
          </ac:picMkLst>
        </pc:picChg>
        <pc:picChg chg="add del">
          <ac:chgData name="Damian Gordon" userId="796278f3-970d-4a3b-8137-dc597a054133" providerId="ADAL" clId="{7FEC25F7-A39A-4170-82F0-81AE16918F0E}" dt="2024-07-05T14:37:28.173" v="867" actId="478"/>
          <ac:picMkLst>
            <pc:docMk/>
            <pc:sldMk cId="4265199667" sldId="510"/>
            <ac:picMk id="1032" creationId="{3C2C97B7-A1B0-4512-D2AD-7127B196E684}"/>
          </ac:picMkLst>
        </pc:picChg>
        <pc:picChg chg="add del mod">
          <ac:chgData name="Damian Gordon" userId="796278f3-970d-4a3b-8137-dc597a054133" providerId="ADAL" clId="{7FEC25F7-A39A-4170-82F0-81AE16918F0E}" dt="2024-07-05T14:37:45.775" v="870" actId="21"/>
          <ac:picMkLst>
            <pc:docMk/>
            <pc:sldMk cId="4265199667" sldId="510"/>
            <ac:picMk id="1034" creationId="{429327AE-3127-536C-59AA-0AACADB813CC}"/>
          </ac:picMkLst>
        </pc:picChg>
        <pc:picChg chg="add del">
          <ac:chgData name="Damian Gordon" userId="796278f3-970d-4a3b-8137-dc597a054133" providerId="ADAL" clId="{7FEC25F7-A39A-4170-82F0-81AE16918F0E}" dt="2024-07-05T14:43:48.481" v="889" actId="478"/>
          <ac:picMkLst>
            <pc:docMk/>
            <pc:sldMk cId="4265199667" sldId="510"/>
            <ac:picMk id="1036" creationId="{0B124DB1-E11B-2CC1-0F97-1B99B1B6B77C}"/>
          </ac:picMkLst>
        </pc:picChg>
        <pc:picChg chg="add mod">
          <ac:chgData name="Damian Gordon" userId="796278f3-970d-4a3b-8137-dc597a054133" providerId="ADAL" clId="{7FEC25F7-A39A-4170-82F0-81AE16918F0E}" dt="2024-07-05T14:44:41.252" v="921" actId="1076"/>
          <ac:picMkLst>
            <pc:docMk/>
            <pc:sldMk cId="4265199667" sldId="510"/>
            <ac:picMk id="1038" creationId="{BB5C7364-6532-C8BF-02FA-0EE865BC5E30}"/>
          </ac:picMkLst>
        </pc:picChg>
        <pc:picChg chg="add mod">
          <ac:chgData name="Damian Gordon" userId="796278f3-970d-4a3b-8137-dc597a054133" providerId="ADAL" clId="{7FEC25F7-A39A-4170-82F0-81AE16918F0E}" dt="2024-07-05T14:49:01.480" v="945" actId="1076"/>
          <ac:picMkLst>
            <pc:docMk/>
            <pc:sldMk cId="4265199667" sldId="510"/>
            <ac:picMk id="1040" creationId="{28726670-5E77-E041-5247-8A9472F29AAF}"/>
          </ac:picMkLst>
        </pc:picChg>
      </pc:sldChg>
      <pc:sldChg chg="addSp delSp modSp add mod ord">
        <pc:chgData name="Damian Gordon" userId="796278f3-970d-4a3b-8137-dc597a054133" providerId="ADAL" clId="{7FEC25F7-A39A-4170-82F0-81AE16918F0E}" dt="2024-07-09T13:50:45.291" v="5992" actId="20577"/>
        <pc:sldMkLst>
          <pc:docMk/>
          <pc:sldMk cId="2228028331" sldId="511"/>
        </pc:sldMkLst>
        <pc:spChg chg="mod">
          <ac:chgData name="Damian Gordon" userId="796278f3-970d-4a3b-8137-dc597a054133" providerId="ADAL" clId="{7FEC25F7-A39A-4170-82F0-81AE16918F0E}" dt="2024-07-09T13:18:16.555" v="5129"/>
          <ac:spMkLst>
            <pc:docMk/>
            <pc:sldMk cId="2228028331" sldId="511"/>
            <ac:spMk id="2" creationId="{2056AC5A-A420-53B3-5ABB-786AD7D29E8B}"/>
          </ac:spMkLst>
        </pc:spChg>
        <pc:spChg chg="del">
          <ac:chgData name="Damian Gordon" userId="796278f3-970d-4a3b-8137-dc597a054133" providerId="ADAL" clId="{7FEC25F7-A39A-4170-82F0-81AE16918F0E}" dt="2024-07-05T22:03:05.558" v="977" actId="478"/>
          <ac:spMkLst>
            <pc:docMk/>
            <pc:sldMk cId="2228028331" sldId="511"/>
            <ac:spMk id="3" creationId="{65FB7804-9015-5659-EC51-9C9121E7260E}"/>
          </ac:spMkLst>
        </pc:spChg>
        <pc:spChg chg="add mod">
          <ac:chgData name="Damian Gordon" userId="796278f3-970d-4a3b-8137-dc597a054133" providerId="ADAL" clId="{7FEC25F7-A39A-4170-82F0-81AE16918F0E}" dt="2024-07-09T13:22:09.676" v="5227" actId="20577"/>
          <ac:spMkLst>
            <pc:docMk/>
            <pc:sldMk cId="2228028331" sldId="511"/>
            <ac:spMk id="3" creationId="{71FFA919-9AF9-564B-09F0-C6C6EEB0B022}"/>
          </ac:spMkLst>
        </pc:spChg>
        <pc:spChg chg="add mod">
          <ac:chgData name="Damian Gordon" userId="796278f3-970d-4a3b-8137-dc597a054133" providerId="ADAL" clId="{7FEC25F7-A39A-4170-82F0-81AE16918F0E}" dt="2024-07-09T13:48:29.817" v="5793" actId="1035"/>
          <ac:spMkLst>
            <pc:docMk/>
            <pc:sldMk cId="2228028331" sldId="511"/>
            <ac:spMk id="4" creationId="{3524EED8-C5A5-B03C-9961-CD4B4552DB42}"/>
          </ac:spMkLst>
        </pc:spChg>
        <pc:spChg chg="add del mod">
          <ac:chgData name="Damian Gordon" userId="796278f3-970d-4a3b-8137-dc597a054133" providerId="ADAL" clId="{7FEC25F7-A39A-4170-82F0-81AE16918F0E}" dt="2024-07-05T22:03:06.582" v="978" actId="478"/>
          <ac:spMkLst>
            <pc:docMk/>
            <pc:sldMk cId="2228028331" sldId="511"/>
            <ac:spMk id="5" creationId="{C22372E9-4E45-BE6A-0061-0981D93B9D5A}"/>
          </ac:spMkLst>
        </pc:spChg>
        <pc:spChg chg="add del mod">
          <ac:chgData name="Damian Gordon" userId="796278f3-970d-4a3b-8137-dc597a054133" providerId="ADAL" clId="{7FEC25F7-A39A-4170-82F0-81AE16918F0E}" dt="2024-07-09T13:26:16.611" v="5412" actId="478"/>
          <ac:spMkLst>
            <pc:docMk/>
            <pc:sldMk cId="2228028331" sldId="511"/>
            <ac:spMk id="5" creationId="{C5E29F59-8C87-BAFA-B210-034F4B789FDE}"/>
          </ac:spMkLst>
        </pc:spChg>
        <pc:spChg chg="add del mod">
          <ac:chgData name="Damian Gordon" userId="796278f3-970d-4a3b-8137-dc597a054133" providerId="ADAL" clId="{7FEC25F7-A39A-4170-82F0-81AE16918F0E}" dt="2024-07-09T13:27:02.553" v="5432" actId="478"/>
          <ac:spMkLst>
            <pc:docMk/>
            <pc:sldMk cId="2228028331" sldId="511"/>
            <ac:spMk id="6" creationId="{1D30D4DC-D320-3287-1234-257B72C64036}"/>
          </ac:spMkLst>
        </pc:spChg>
        <pc:spChg chg="add del mod">
          <ac:chgData name="Damian Gordon" userId="796278f3-970d-4a3b-8137-dc597a054133" providerId="ADAL" clId="{7FEC25F7-A39A-4170-82F0-81AE16918F0E}" dt="2024-07-09T13:26:42.392" v="5422" actId="478"/>
          <ac:spMkLst>
            <pc:docMk/>
            <pc:sldMk cId="2228028331" sldId="511"/>
            <ac:spMk id="9" creationId="{71D16816-15DA-97B4-6FD2-8597A4BD9645}"/>
          </ac:spMkLst>
        </pc:spChg>
        <pc:spChg chg="add mod">
          <ac:chgData name="Damian Gordon" userId="796278f3-970d-4a3b-8137-dc597a054133" providerId="ADAL" clId="{7FEC25F7-A39A-4170-82F0-81AE16918F0E}" dt="2024-07-09T13:48:29.817" v="5793" actId="1035"/>
          <ac:spMkLst>
            <pc:docMk/>
            <pc:sldMk cId="2228028331" sldId="511"/>
            <ac:spMk id="10" creationId="{A7D8ADBB-DA76-A9B5-349E-A7AA6D339215}"/>
          </ac:spMkLst>
        </pc:spChg>
        <pc:spChg chg="add mod">
          <ac:chgData name="Damian Gordon" userId="796278f3-970d-4a3b-8137-dc597a054133" providerId="ADAL" clId="{7FEC25F7-A39A-4170-82F0-81AE16918F0E}" dt="2024-07-09T13:48:29.817" v="5793" actId="1035"/>
          <ac:spMkLst>
            <pc:docMk/>
            <pc:sldMk cId="2228028331" sldId="511"/>
            <ac:spMk id="11" creationId="{99ECC8D6-A453-3EDD-BD47-E8AB25E22D39}"/>
          </ac:spMkLst>
        </pc:spChg>
        <pc:spChg chg="add mod">
          <ac:chgData name="Damian Gordon" userId="796278f3-970d-4a3b-8137-dc597a054133" providerId="ADAL" clId="{7FEC25F7-A39A-4170-82F0-81AE16918F0E}" dt="2024-07-09T13:50:45.291" v="5992" actId="20577"/>
          <ac:spMkLst>
            <pc:docMk/>
            <pc:sldMk cId="2228028331" sldId="511"/>
            <ac:spMk id="12" creationId="{C791F310-97CF-A8D3-B1D9-E739D19EB0D3}"/>
          </ac:spMkLst>
        </pc:spChg>
        <pc:graphicFrameChg chg="add del mod modGraphic">
          <ac:chgData name="Damian Gordon" userId="796278f3-970d-4a3b-8137-dc597a054133" providerId="ADAL" clId="{7FEC25F7-A39A-4170-82F0-81AE16918F0E}" dt="2024-07-05T22:04:00.914" v="1002" actId="478"/>
          <ac:graphicFrameMkLst>
            <pc:docMk/>
            <pc:sldMk cId="2228028331" sldId="511"/>
            <ac:graphicFrameMk id="6" creationId="{18EF0EDA-94C2-454C-E709-12C8EAE5BDC3}"/>
          </ac:graphicFrameMkLst>
        </pc:graphicFrameChg>
        <pc:graphicFrameChg chg="add del mod modGraphic">
          <ac:chgData name="Damian Gordon" userId="796278f3-970d-4a3b-8137-dc597a054133" providerId="ADAL" clId="{7FEC25F7-A39A-4170-82F0-81AE16918F0E}" dt="2024-07-09T13:19:15.746" v="5136" actId="478"/>
          <ac:graphicFrameMkLst>
            <pc:docMk/>
            <pc:sldMk cId="2228028331" sldId="511"/>
            <ac:graphicFrameMk id="8" creationId="{2B7ECA3F-AFE9-B966-069B-F3F68CCAF30D}"/>
          </ac:graphicFrameMkLst>
        </pc:graphicFrameChg>
      </pc:sldChg>
      <pc:sldChg chg="addSp delSp modSp add mod ord">
        <pc:chgData name="Damian Gordon" userId="796278f3-970d-4a3b-8137-dc597a054133" providerId="ADAL" clId="{7FEC25F7-A39A-4170-82F0-81AE16918F0E}" dt="2024-07-06T14:16:09.908" v="2427"/>
        <pc:sldMkLst>
          <pc:docMk/>
          <pc:sldMk cId="432110398" sldId="512"/>
        </pc:sldMkLst>
        <pc:spChg chg="add mod">
          <ac:chgData name="Damian Gordon" userId="796278f3-970d-4a3b-8137-dc597a054133" providerId="ADAL" clId="{7FEC25F7-A39A-4170-82F0-81AE16918F0E}" dt="2024-07-05T23:11:19.610" v="1421" actId="20577"/>
          <ac:spMkLst>
            <pc:docMk/>
            <pc:sldMk cId="432110398" sldId="512"/>
            <ac:spMk id="3" creationId="{AF21BF9F-AE48-9B36-66E9-4C3267948772}"/>
          </ac:spMkLst>
        </pc:spChg>
        <pc:graphicFrameChg chg="del">
          <ac:chgData name="Damian Gordon" userId="796278f3-970d-4a3b-8137-dc597a054133" providerId="ADAL" clId="{7FEC25F7-A39A-4170-82F0-81AE16918F0E}" dt="2024-07-05T22:17:52.568" v="1242" actId="478"/>
          <ac:graphicFrameMkLst>
            <pc:docMk/>
            <pc:sldMk cId="432110398" sldId="512"/>
            <ac:graphicFrameMk id="8" creationId="{2B7ECA3F-AFE9-B966-069B-F3F68CCAF30D}"/>
          </ac:graphicFrameMkLst>
        </pc:graphicFrameChg>
      </pc:sldChg>
      <pc:sldChg chg="addSp delSp modSp add mod setBg">
        <pc:chgData name="Damian Gordon" userId="796278f3-970d-4a3b-8137-dc597a054133" providerId="ADAL" clId="{7FEC25F7-A39A-4170-82F0-81AE16918F0E}" dt="2024-07-09T12:24:09.198" v="4705" actId="26606"/>
        <pc:sldMkLst>
          <pc:docMk/>
          <pc:sldMk cId="1333166156" sldId="513"/>
        </pc:sldMkLst>
        <pc:spChg chg="del">
          <ac:chgData name="Damian Gordon" userId="796278f3-970d-4a3b-8137-dc597a054133" providerId="ADAL" clId="{7FEC25F7-A39A-4170-82F0-81AE16918F0E}" dt="2024-07-09T12:24:04.820" v="4702" actId="478"/>
          <ac:spMkLst>
            <pc:docMk/>
            <pc:sldMk cId="1333166156" sldId="513"/>
            <ac:spMk id="2" creationId="{2056AC5A-A420-53B3-5ABB-786AD7D29E8B}"/>
          </ac:spMkLst>
        </pc:spChg>
        <pc:spChg chg="del mod">
          <ac:chgData name="Damian Gordon" userId="796278f3-970d-4a3b-8137-dc597a054133" providerId="ADAL" clId="{7FEC25F7-A39A-4170-82F0-81AE16918F0E}" dt="2024-07-09T12:24:04.820" v="4702" actId="478"/>
          <ac:spMkLst>
            <pc:docMk/>
            <pc:sldMk cId="1333166156" sldId="513"/>
            <ac:spMk id="3" creationId="{65FB7804-9015-5659-EC51-9C9121E7260E}"/>
          </ac:spMkLst>
        </pc:spChg>
        <pc:spChg chg="add del">
          <ac:chgData name="Damian Gordon" userId="796278f3-970d-4a3b-8137-dc597a054133" providerId="ADAL" clId="{7FEC25F7-A39A-4170-82F0-81AE16918F0E}" dt="2024-07-09T12:16:04.795" v="4576" actId="478"/>
          <ac:spMkLst>
            <pc:docMk/>
            <pc:sldMk cId="1333166156" sldId="513"/>
            <ac:spMk id="4" creationId="{C7264A70-7DFC-0A91-2AE1-99B641AEB836}"/>
          </ac:spMkLst>
        </pc:spChg>
        <pc:spChg chg="add del mod">
          <ac:chgData name="Damian Gordon" userId="796278f3-970d-4a3b-8137-dc597a054133" providerId="ADAL" clId="{7FEC25F7-A39A-4170-82F0-81AE16918F0E}" dt="2024-07-09T12:24:05.699" v="4703" actId="478"/>
          <ac:spMkLst>
            <pc:docMk/>
            <pc:sldMk cId="1333166156" sldId="513"/>
            <ac:spMk id="8" creationId="{7654730B-A537-A5FA-81BC-3743AC98AF9B}"/>
          </ac:spMkLst>
        </pc:spChg>
        <pc:spChg chg="add del mod">
          <ac:chgData name="Damian Gordon" userId="796278f3-970d-4a3b-8137-dc597a054133" providerId="ADAL" clId="{7FEC25F7-A39A-4170-82F0-81AE16918F0E}" dt="2024-07-09T12:24:05.699" v="4703" actId="478"/>
          <ac:spMkLst>
            <pc:docMk/>
            <pc:sldMk cId="1333166156" sldId="513"/>
            <ac:spMk id="9" creationId="{373E4CCE-7DE0-C99C-61B8-02C2FEC0EC65}"/>
          </ac:spMkLst>
        </pc:spChg>
        <pc:spChg chg="add">
          <ac:chgData name="Damian Gordon" userId="796278f3-970d-4a3b-8137-dc597a054133" providerId="ADAL" clId="{7FEC25F7-A39A-4170-82F0-81AE16918F0E}" dt="2024-07-09T12:24:09.198" v="4705" actId="26606"/>
          <ac:spMkLst>
            <pc:docMk/>
            <pc:sldMk cId="1333166156" sldId="513"/>
            <ac:spMk id="15" creationId="{42A4FC2C-047E-45A5-965D-8E1E3BF09BC6}"/>
          </ac:spMkLst>
        </pc:spChg>
        <pc:picChg chg="add del mod">
          <ac:chgData name="Damian Gordon" userId="796278f3-970d-4a3b-8137-dc597a054133" providerId="ADAL" clId="{7FEC25F7-A39A-4170-82F0-81AE16918F0E}" dt="2024-07-09T12:24:04.820" v="4702" actId="478"/>
          <ac:picMkLst>
            <pc:docMk/>
            <pc:sldMk cId="1333166156" sldId="513"/>
            <ac:picMk id="5" creationId="{F36961DF-03C7-60F3-6717-8F02DCA30DD9}"/>
          </ac:picMkLst>
        </pc:picChg>
        <pc:picChg chg="add del mod">
          <ac:chgData name="Damian Gordon" userId="796278f3-970d-4a3b-8137-dc597a054133" providerId="ADAL" clId="{7FEC25F7-A39A-4170-82F0-81AE16918F0E}" dt="2024-07-09T12:24:04.820" v="4702" actId="478"/>
          <ac:picMkLst>
            <pc:docMk/>
            <pc:sldMk cId="1333166156" sldId="513"/>
            <ac:picMk id="6" creationId="{22DFEC98-7473-BF7E-33CE-DC3273564A89}"/>
          </ac:picMkLst>
        </pc:picChg>
        <pc:picChg chg="del">
          <ac:chgData name="Damian Gordon" userId="796278f3-970d-4a3b-8137-dc597a054133" providerId="ADAL" clId="{7FEC25F7-A39A-4170-82F0-81AE16918F0E}" dt="2024-07-09T12:24:04.820" v="4702" actId="478"/>
          <ac:picMkLst>
            <pc:docMk/>
            <pc:sldMk cId="1333166156" sldId="513"/>
            <ac:picMk id="7" creationId="{5C84A97B-38FD-9ACB-6CE3-9153915DB035}"/>
          </ac:picMkLst>
        </pc:picChg>
        <pc:picChg chg="add mod">
          <ac:chgData name="Damian Gordon" userId="796278f3-970d-4a3b-8137-dc597a054133" providerId="ADAL" clId="{7FEC25F7-A39A-4170-82F0-81AE16918F0E}" dt="2024-07-09T12:24:09.198" v="4705" actId="26606"/>
          <ac:picMkLst>
            <pc:docMk/>
            <pc:sldMk cId="1333166156" sldId="513"/>
            <ac:picMk id="10" creationId="{7B28330B-84AD-2744-5D11-DE08A4C2BF27}"/>
          </ac:picMkLst>
        </pc:picChg>
        <pc:picChg chg="add del mod">
          <ac:chgData name="Damian Gordon" userId="796278f3-970d-4a3b-8137-dc597a054133" providerId="ADAL" clId="{7FEC25F7-A39A-4170-82F0-81AE16918F0E}" dt="2024-07-09T12:24:04.820" v="4702" actId="478"/>
          <ac:picMkLst>
            <pc:docMk/>
            <pc:sldMk cId="1333166156" sldId="513"/>
            <ac:picMk id="3076" creationId="{43FB5A7B-CCFF-05F6-FACD-9CDE472F0103}"/>
          </ac:picMkLst>
        </pc:picChg>
        <pc:picChg chg="add del">
          <ac:chgData name="Damian Gordon" userId="796278f3-970d-4a3b-8137-dc597a054133" providerId="ADAL" clId="{7FEC25F7-A39A-4170-82F0-81AE16918F0E}" dt="2024-07-09T12:24:03.294" v="4701" actId="21"/>
          <ac:picMkLst>
            <pc:docMk/>
            <pc:sldMk cId="1333166156" sldId="513"/>
            <ac:picMk id="3078" creationId="{7B28330B-84AD-2744-5D11-DE08A4C2BF27}"/>
          </ac:picMkLst>
        </pc:picChg>
      </pc:sldChg>
      <pc:sldChg chg="modSp add mod ord">
        <pc:chgData name="Damian Gordon" userId="796278f3-970d-4a3b-8137-dc597a054133" providerId="ADAL" clId="{7FEC25F7-A39A-4170-82F0-81AE16918F0E}" dt="2024-07-06T14:16:09.908" v="2427"/>
        <pc:sldMkLst>
          <pc:docMk/>
          <pc:sldMk cId="2619792849" sldId="514"/>
        </pc:sldMkLst>
        <pc:spChg chg="mod">
          <ac:chgData name="Damian Gordon" userId="796278f3-970d-4a3b-8137-dc597a054133" providerId="ADAL" clId="{7FEC25F7-A39A-4170-82F0-81AE16918F0E}" dt="2024-07-06T13:18:16.118" v="1687" actId="20577"/>
          <ac:spMkLst>
            <pc:docMk/>
            <pc:sldMk cId="2619792849" sldId="514"/>
            <ac:spMk id="3" creationId="{AF21BF9F-AE48-9B36-66E9-4C3267948772}"/>
          </ac:spMkLst>
        </pc:spChg>
      </pc:sldChg>
      <pc:sldChg chg="modSp add mod ord">
        <pc:chgData name="Damian Gordon" userId="796278f3-970d-4a3b-8137-dc597a054133" providerId="ADAL" clId="{7FEC25F7-A39A-4170-82F0-81AE16918F0E}" dt="2024-07-06T14:16:09.908" v="2427"/>
        <pc:sldMkLst>
          <pc:docMk/>
          <pc:sldMk cId="2361069070" sldId="515"/>
        </pc:sldMkLst>
        <pc:spChg chg="mod">
          <ac:chgData name="Damian Gordon" userId="796278f3-970d-4a3b-8137-dc597a054133" providerId="ADAL" clId="{7FEC25F7-A39A-4170-82F0-81AE16918F0E}" dt="2024-07-06T13:51:49.293" v="1828" actId="207"/>
          <ac:spMkLst>
            <pc:docMk/>
            <pc:sldMk cId="2361069070" sldId="515"/>
            <ac:spMk id="3" creationId="{AF21BF9F-AE48-9B36-66E9-4C3267948772}"/>
          </ac:spMkLst>
        </pc:spChg>
      </pc:sldChg>
      <pc:sldChg chg="modSp add mod ord">
        <pc:chgData name="Damian Gordon" userId="796278f3-970d-4a3b-8137-dc597a054133" providerId="ADAL" clId="{7FEC25F7-A39A-4170-82F0-81AE16918F0E}" dt="2024-07-06T14:17:46.113" v="2428" actId="20577"/>
        <pc:sldMkLst>
          <pc:docMk/>
          <pc:sldMk cId="3330554156" sldId="516"/>
        </pc:sldMkLst>
        <pc:spChg chg="mod">
          <ac:chgData name="Damian Gordon" userId="796278f3-970d-4a3b-8137-dc597a054133" providerId="ADAL" clId="{7FEC25F7-A39A-4170-82F0-81AE16918F0E}" dt="2024-07-06T14:17:46.113" v="2428" actId="20577"/>
          <ac:spMkLst>
            <pc:docMk/>
            <pc:sldMk cId="3330554156" sldId="516"/>
            <ac:spMk id="3" creationId="{AF21BF9F-AE48-9B36-66E9-4C3267948772}"/>
          </ac:spMkLst>
        </pc:spChg>
      </pc:sldChg>
      <pc:sldChg chg="modSp add mod ord">
        <pc:chgData name="Damian Gordon" userId="796278f3-970d-4a3b-8137-dc597a054133" providerId="ADAL" clId="{7FEC25F7-A39A-4170-82F0-81AE16918F0E}" dt="2024-07-06T14:14:06.748" v="2417" actId="20577"/>
        <pc:sldMkLst>
          <pc:docMk/>
          <pc:sldMk cId="2356892724" sldId="517"/>
        </pc:sldMkLst>
        <pc:spChg chg="mod">
          <ac:chgData name="Damian Gordon" userId="796278f3-970d-4a3b-8137-dc597a054133" providerId="ADAL" clId="{7FEC25F7-A39A-4170-82F0-81AE16918F0E}" dt="2024-07-06T14:14:06.748" v="2417" actId="20577"/>
          <ac:spMkLst>
            <pc:docMk/>
            <pc:sldMk cId="2356892724" sldId="517"/>
            <ac:spMk id="3" creationId="{65FB7804-9015-5659-EC51-9C9121E7260E}"/>
          </ac:spMkLst>
        </pc:spChg>
      </pc:sldChg>
      <pc:sldChg chg="add del">
        <pc:chgData name="Damian Gordon" userId="796278f3-970d-4a3b-8137-dc597a054133" providerId="ADAL" clId="{7FEC25F7-A39A-4170-82F0-81AE16918F0E}" dt="2024-07-06T18:05:26.646" v="2435" actId="47"/>
        <pc:sldMkLst>
          <pc:docMk/>
          <pc:sldMk cId="2986980347" sldId="518"/>
        </pc:sldMkLst>
      </pc:sldChg>
      <pc:sldChg chg="modSp add mod ord">
        <pc:chgData name="Damian Gordon" userId="796278f3-970d-4a3b-8137-dc597a054133" providerId="ADAL" clId="{7FEC25F7-A39A-4170-82F0-81AE16918F0E}" dt="2024-07-09T11:48:06.592" v="3360" actId="20577"/>
        <pc:sldMkLst>
          <pc:docMk/>
          <pc:sldMk cId="3900040505" sldId="519"/>
        </pc:sldMkLst>
        <pc:spChg chg="mod">
          <ac:chgData name="Damian Gordon" userId="796278f3-970d-4a3b-8137-dc597a054133" providerId="ADAL" clId="{7FEC25F7-A39A-4170-82F0-81AE16918F0E}" dt="2024-07-09T11:48:06.592" v="3360" actId="20577"/>
          <ac:spMkLst>
            <pc:docMk/>
            <pc:sldMk cId="3900040505" sldId="519"/>
            <ac:spMk id="3" creationId="{AF21BF9F-AE48-9B36-66E9-4C3267948772}"/>
          </ac:spMkLst>
        </pc:spChg>
      </pc:sldChg>
      <pc:sldChg chg="addSp delSp modSp add mod ord">
        <pc:chgData name="Damian Gordon" userId="796278f3-970d-4a3b-8137-dc597a054133" providerId="ADAL" clId="{7FEC25F7-A39A-4170-82F0-81AE16918F0E}" dt="2024-08-02T14:28:58.969" v="6629" actId="20577"/>
        <pc:sldMkLst>
          <pc:docMk/>
          <pc:sldMk cId="1392760388" sldId="520"/>
        </pc:sldMkLst>
        <pc:spChg chg="mod">
          <ac:chgData name="Damian Gordon" userId="796278f3-970d-4a3b-8137-dc597a054133" providerId="ADAL" clId="{7FEC25F7-A39A-4170-82F0-81AE16918F0E}" dt="2024-07-06T18:28:47.477" v="3319"/>
          <ac:spMkLst>
            <pc:docMk/>
            <pc:sldMk cId="1392760388" sldId="520"/>
            <ac:spMk id="2" creationId="{2056AC5A-A420-53B3-5ABB-786AD7D29E8B}"/>
          </ac:spMkLst>
        </pc:spChg>
        <pc:spChg chg="mod">
          <ac:chgData name="Damian Gordon" userId="796278f3-970d-4a3b-8137-dc597a054133" providerId="ADAL" clId="{7FEC25F7-A39A-4170-82F0-81AE16918F0E}" dt="2024-08-02T14:28:58.969" v="6629" actId="20577"/>
          <ac:spMkLst>
            <pc:docMk/>
            <pc:sldMk cId="1392760388" sldId="520"/>
            <ac:spMk id="3" creationId="{65FB7804-9015-5659-EC51-9C9121E7260E}"/>
          </ac:spMkLst>
        </pc:spChg>
        <pc:spChg chg="add del">
          <ac:chgData name="Damian Gordon" userId="796278f3-970d-4a3b-8137-dc597a054133" providerId="ADAL" clId="{7FEC25F7-A39A-4170-82F0-81AE16918F0E}" dt="2024-07-06T18:12:36.061" v="2706" actId="478"/>
          <ac:spMkLst>
            <pc:docMk/>
            <pc:sldMk cId="1392760388" sldId="520"/>
            <ac:spMk id="4" creationId="{91B4AF9B-0359-4F83-3497-BFAFBBA715D2}"/>
          </ac:spMkLst>
        </pc:spChg>
        <pc:picChg chg="add mod">
          <ac:chgData name="Damian Gordon" userId="796278f3-970d-4a3b-8137-dc597a054133" providerId="ADAL" clId="{7FEC25F7-A39A-4170-82F0-81AE16918F0E}" dt="2024-07-06T18:18:10.233" v="2811" actId="1076"/>
          <ac:picMkLst>
            <pc:docMk/>
            <pc:sldMk cId="1392760388" sldId="520"/>
            <ac:picMk id="1026" creationId="{5CA4B7CB-18E1-737C-05B2-95A31AB3F772}"/>
          </ac:picMkLst>
        </pc:picChg>
        <pc:picChg chg="add del">
          <ac:chgData name="Damian Gordon" userId="796278f3-970d-4a3b-8137-dc597a054133" providerId="ADAL" clId="{7FEC25F7-A39A-4170-82F0-81AE16918F0E}" dt="2024-07-06T18:14:36.471" v="2719" actId="478"/>
          <ac:picMkLst>
            <pc:docMk/>
            <pc:sldMk cId="1392760388" sldId="520"/>
            <ac:picMk id="1028" creationId="{939942D4-1654-AED1-B1FD-D5BE9C617F3B}"/>
          </ac:picMkLst>
        </pc:picChg>
      </pc:sldChg>
      <pc:sldChg chg="addSp delSp modSp add mod ord">
        <pc:chgData name="Damian Gordon" userId="796278f3-970d-4a3b-8137-dc597a054133" providerId="ADAL" clId="{7FEC25F7-A39A-4170-82F0-81AE16918F0E}" dt="2024-07-06T18:28:39.723" v="3318"/>
        <pc:sldMkLst>
          <pc:docMk/>
          <pc:sldMk cId="90912281" sldId="521"/>
        </pc:sldMkLst>
        <pc:spChg chg="del">
          <ac:chgData name="Damian Gordon" userId="796278f3-970d-4a3b-8137-dc597a054133" providerId="ADAL" clId="{7FEC25F7-A39A-4170-82F0-81AE16918F0E}" dt="2024-07-06T18:13:53.127" v="2715" actId="478"/>
          <ac:spMkLst>
            <pc:docMk/>
            <pc:sldMk cId="90912281" sldId="521"/>
            <ac:spMk id="2" creationId="{2056AC5A-A420-53B3-5ABB-786AD7D29E8B}"/>
          </ac:spMkLst>
        </pc:spChg>
        <pc:spChg chg="del mod">
          <ac:chgData name="Damian Gordon" userId="796278f3-970d-4a3b-8137-dc597a054133" providerId="ADAL" clId="{7FEC25F7-A39A-4170-82F0-81AE16918F0E}" dt="2024-07-06T18:13:35.851" v="2711" actId="478"/>
          <ac:spMkLst>
            <pc:docMk/>
            <pc:sldMk cId="90912281" sldId="521"/>
            <ac:spMk id="3" creationId="{65FB7804-9015-5659-EC51-9C9121E7260E}"/>
          </ac:spMkLst>
        </pc:spChg>
        <pc:spChg chg="add del mod">
          <ac:chgData name="Damian Gordon" userId="796278f3-970d-4a3b-8137-dc597a054133" providerId="ADAL" clId="{7FEC25F7-A39A-4170-82F0-81AE16918F0E}" dt="2024-07-06T18:13:37.847" v="2712" actId="478"/>
          <ac:spMkLst>
            <pc:docMk/>
            <pc:sldMk cId="90912281" sldId="521"/>
            <ac:spMk id="5" creationId="{252BB818-4328-902E-3E24-15E1C61B38DC}"/>
          </ac:spMkLst>
        </pc:spChg>
        <pc:spChg chg="add del mod">
          <ac:chgData name="Damian Gordon" userId="796278f3-970d-4a3b-8137-dc597a054133" providerId="ADAL" clId="{7FEC25F7-A39A-4170-82F0-81AE16918F0E}" dt="2024-07-06T18:13:57.528" v="2716" actId="478"/>
          <ac:spMkLst>
            <pc:docMk/>
            <pc:sldMk cId="90912281" sldId="521"/>
            <ac:spMk id="8" creationId="{B2AFD31C-FF3E-4F1E-C9C2-272FCDA3B928}"/>
          </ac:spMkLst>
        </pc:spChg>
        <pc:picChg chg="add mod">
          <ac:chgData name="Damian Gordon" userId="796278f3-970d-4a3b-8137-dc597a054133" providerId="ADAL" clId="{7FEC25F7-A39A-4170-82F0-81AE16918F0E}" dt="2024-07-06T18:14:15.856" v="2718" actId="1076"/>
          <ac:picMkLst>
            <pc:docMk/>
            <pc:sldMk cId="90912281" sldId="521"/>
            <ac:picMk id="6" creationId="{939942D4-1654-AED1-B1FD-D5BE9C617F3B}"/>
          </ac:picMkLst>
        </pc:picChg>
        <pc:picChg chg="del">
          <ac:chgData name="Damian Gordon" userId="796278f3-970d-4a3b-8137-dc597a054133" providerId="ADAL" clId="{7FEC25F7-A39A-4170-82F0-81AE16918F0E}" dt="2024-07-06T18:13:53.127" v="2715" actId="478"/>
          <ac:picMkLst>
            <pc:docMk/>
            <pc:sldMk cId="90912281" sldId="521"/>
            <ac:picMk id="7" creationId="{5C84A97B-38FD-9ACB-6CE3-9153915DB035}"/>
          </ac:picMkLst>
        </pc:picChg>
        <pc:picChg chg="del">
          <ac:chgData name="Damian Gordon" userId="796278f3-970d-4a3b-8137-dc597a054133" providerId="ADAL" clId="{7FEC25F7-A39A-4170-82F0-81AE16918F0E}" dt="2024-07-06T18:13:27.331" v="2709" actId="21"/>
          <ac:picMkLst>
            <pc:docMk/>
            <pc:sldMk cId="90912281" sldId="521"/>
            <ac:picMk id="1028" creationId="{939942D4-1654-AED1-B1FD-D5BE9C617F3B}"/>
          </ac:picMkLst>
        </pc:picChg>
      </pc:sldChg>
      <pc:sldChg chg="addSp delSp modSp add mod">
        <pc:chgData name="Damian Gordon" userId="796278f3-970d-4a3b-8137-dc597a054133" providerId="ADAL" clId="{7FEC25F7-A39A-4170-82F0-81AE16918F0E}" dt="2024-07-09T12:08:35.460" v="3887" actId="27636"/>
        <pc:sldMkLst>
          <pc:docMk/>
          <pc:sldMk cId="3759057335" sldId="522"/>
        </pc:sldMkLst>
        <pc:spChg chg="mod">
          <ac:chgData name="Damian Gordon" userId="796278f3-970d-4a3b-8137-dc597a054133" providerId="ADAL" clId="{7FEC25F7-A39A-4170-82F0-81AE16918F0E}" dt="2024-07-09T12:08:35.460" v="3887" actId="27636"/>
          <ac:spMkLst>
            <pc:docMk/>
            <pc:sldMk cId="3759057335" sldId="522"/>
            <ac:spMk id="3" creationId="{65FB7804-9015-5659-EC51-9C9121E7260E}"/>
          </ac:spMkLst>
        </pc:spChg>
        <pc:picChg chg="add del mod">
          <ac:chgData name="Damian Gordon" userId="796278f3-970d-4a3b-8137-dc597a054133" providerId="ADAL" clId="{7FEC25F7-A39A-4170-82F0-81AE16918F0E}" dt="2024-07-09T12:06:36.535" v="3832" actId="21"/>
          <ac:picMkLst>
            <pc:docMk/>
            <pc:sldMk cId="3759057335" sldId="522"/>
            <ac:picMk id="4" creationId="{72C6C1C0-8058-EBCA-12B3-CC799FE6DB27}"/>
          </ac:picMkLst>
        </pc:picChg>
        <pc:picChg chg="add mod">
          <ac:chgData name="Damian Gordon" userId="796278f3-970d-4a3b-8137-dc597a054133" providerId="ADAL" clId="{7FEC25F7-A39A-4170-82F0-81AE16918F0E}" dt="2024-07-09T12:06:17.112" v="3826" actId="1076"/>
          <ac:picMkLst>
            <pc:docMk/>
            <pc:sldMk cId="3759057335" sldId="522"/>
            <ac:picMk id="2050" creationId="{86C3989F-73A1-92BE-4809-B134921F0FFC}"/>
          </ac:picMkLst>
        </pc:picChg>
      </pc:sldChg>
      <pc:sldChg chg="addSp delSp modSp add mod">
        <pc:chgData name="Damian Gordon" userId="796278f3-970d-4a3b-8137-dc597a054133" providerId="ADAL" clId="{7FEC25F7-A39A-4170-82F0-81AE16918F0E}" dt="2024-07-09T12:08:58.753" v="3890" actId="27636"/>
        <pc:sldMkLst>
          <pc:docMk/>
          <pc:sldMk cId="1480789399" sldId="523"/>
        </pc:sldMkLst>
        <pc:spChg chg="mod">
          <ac:chgData name="Damian Gordon" userId="796278f3-970d-4a3b-8137-dc597a054133" providerId="ADAL" clId="{7FEC25F7-A39A-4170-82F0-81AE16918F0E}" dt="2024-07-09T12:08:58.753" v="3890" actId="27636"/>
          <ac:spMkLst>
            <pc:docMk/>
            <pc:sldMk cId="1480789399" sldId="523"/>
            <ac:spMk id="3" creationId="{65FB7804-9015-5659-EC51-9C9121E7260E}"/>
          </ac:spMkLst>
        </pc:spChg>
        <pc:picChg chg="add mod">
          <ac:chgData name="Damian Gordon" userId="796278f3-970d-4a3b-8137-dc597a054133" providerId="ADAL" clId="{7FEC25F7-A39A-4170-82F0-81AE16918F0E}" dt="2024-07-09T12:06:49.456" v="3859" actId="1036"/>
          <ac:picMkLst>
            <pc:docMk/>
            <pc:sldMk cId="1480789399" sldId="523"/>
            <ac:picMk id="4" creationId="{72C6C1C0-8058-EBCA-12B3-CC799FE6DB27}"/>
          </ac:picMkLst>
        </pc:picChg>
        <pc:picChg chg="add del mod">
          <ac:chgData name="Damian Gordon" userId="796278f3-970d-4a3b-8137-dc597a054133" providerId="ADAL" clId="{7FEC25F7-A39A-4170-82F0-81AE16918F0E}" dt="2024-07-09T12:06:41.039" v="3834" actId="478"/>
          <ac:picMkLst>
            <pc:docMk/>
            <pc:sldMk cId="1480789399" sldId="523"/>
            <ac:picMk id="1026" creationId="{3C974FB7-3AAD-02B2-69C8-C5EC0689CE71}"/>
          </ac:picMkLst>
        </pc:picChg>
      </pc:sldChg>
      <pc:sldChg chg="modSp add mod">
        <pc:chgData name="Damian Gordon" userId="796278f3-970d-4a3b-8137-dc597a054133" providerId="ADAL" clId="{7FEC25F7-A39A-4170-82F0-81AE16918F0E}" dt="2024-07-09T12:28:53.861" v="5082" actId="20577"/>
        <pc:sldMkLst>
          <pc:docMk/>
          <pc:sldMk cId="3150756904" sldId="524"/>
        </pc:sldMkLst>
        <pc:spChg chg="mod">
          <ac:chgData name="Damian Gordon" userId="796278f3-970d-4a3b-8137-dc597a054133" providerId="ADAL" clId="{7FEC25F7-A39A-4170-82F0-81AE16918F0E}" dt="2024-07-09T12:28:53.861" v="5082" actId="20577"/>
          <ac:spMkLst>
            <pc:docMk/>
            <pc:sldMk cId="3150756904" sldId="524"/>
            <ac:spMk id="3" creationId="{65FB7804-9015-5659-EC51-9C9121E7260E}"/>
          </ac:spMkLst>
        </pc:spChg>
      </pc:sldChg>
      <pc:sldChg chg="modSp add mod">
        <pc:chgData name="Damian Gordon" userId="796278f3-970d-4a3b-8137-dc597a054133" providerId="ADAL" clId="{7FEC25F7-A39A-4170-82F0-81AE16918F0E}" dt="2024-07-09T12:16:48.333" v="4584" actId="27636"/>
        <pc:sldMkLst>
          <pc:docMk/>
          <pc:sldMk cId="168884867" sldId="525"/>
        </pc:sldMkLst>
        <pc:spChg chg="mod">
          <ac:chgData name="Damian Gordon" userId="796278f3-970d-4a3b-8137-dc597a054133" providerId="ADAL" clId="{7FEC25F7-A39A-4170-82F0-81AE16918F0E}" dt="2024-07-09T12:16:48.333" v="4584" actId="27636"/>
          <ac:spMkLst>
            <pc:docMk/>
            <pc:sldMk cId="168884867" sldId="525"/>
            <ac:spMk id="3" creationId="{65FB7804-9015-5659-EC51-9C9121E7260E}"/>
          </ac:spMkLst>
        </pc:spChg>
      </pc:sldChg>
      <pc:sldChg chg="addSp delSp modSp add mod setBg">
        <pc:chgData name="Damian Gordon" userId="796278f3-970d-4a3b-8137-dc597a054133" providerId="ADAL" clId="{7FEC25F7-A39A-4170-82F0-81AE16918F0E}" dt="2024-07-09T12:17:43.964" v="4589" actId="26606"/>
        <pc:sldMkLst>
          <pc:docMk/>
          <pc:sldMk cId="2598802286" sldId="526"/>
        </pc:sldMkLst>
        <pc:spChg chg="del">
          <ac:chgData name="Damian Gordon" userId="796278f3-970d-4a3b-8137-dc597a054133" providerId="ADAL" clId="{7FEC25F7-A39A-4170-82F0-81AE16918F0E}" dt="2024-07-09T12:17:08.098" v="4586" actId="478"/>
          <ac:spMkLst>
            <pc:docMk/>
            <pc:sldMk cId="2598802286" sldId="526"/>
            <ac:spMk id="2" creationId="{2056AC5A-A420-53B3-5ABB-786AD7D29E8B}"/>
          </ac:spMkLst>
        </pc:spChg>
        <pc:spChg chg="del">
          <ac:chgData name="Damian Gordon" userId="796278f3-970d-4a3b-8137-dc597a054133" providerId="ADAL" clId="{7FEC25F7-A39A-4170-82F0-81AE16918F0E}" dt="2024-07-09T12:17:08.098" v="4586" actId="478"/>
          <ac:spMkLst>
            <pc:docMk/>
            <pc:sldMk cId="2598802286" sldId="526"/>
            <ac:spMk id="3" creationId="{65FB7804-9015-5659-EC51-9C9121E7260E}"/>
          </ac:spMkLst>
        </pc:spChg>
        <pc:spChg chg="add del mod">
          <ac:chgData name="Damian Gordon" userId="796278f3-970d-4a3b-8137-dc597a054133" providerId="ADAL" clId="{7FEC25F7-A39A-4170-82F0-81AE16918F0E}" dt="2024-07-09T12:17:08.845" v="4587" actId="478"/>
          <ac:spMkLst>
            <pc:docMk/>
            <pc:sldMk cId="2598802286" sldId="526"/>
            <ac:spMk id="4" creationId="{9A492CA1-2E57-447C-8B8A-A465BC0A4361}"/>
          </ac:spMkLst>
        </pc:spChg>
        <pc:spChg chg="add del mod">
          <ac:chgData name="Damian Gordon" userId="796278f3-970d-4a3b-8137-dc597a054133" providerId="ADAL" clId="{7FEC25F7-A39A-4170-82F0-81AE16918F0E}" dt="2024-07-09T12:17:08.845" v="4587" actId="478"/>
          <ac:spMkLst>
            <pc:docMk/>
            <pc:sldMk cId="2598802286" sldId="526"/>
            <ac:spMk id="5" creationId="{E3D257D7-AE2C-9B02-7129-B18BD64D95F6}"/>
          </ac:spMkLst>
        </pc:spChg>
        <pc:spChg chg="add">
          <ac:chgData name="Damian Gordon" userId="796278f3-970d-4a3b-8137-dc597a054133" providerId="ADAL" clId="{7FEC25F7-A39A-4170-82F0-81AE16918F0E}" dt="2024-07-09T12:17:43.964" v="4589" actId="26606"/>
          <ac:spMkLst>
            <pc:docMk/>
            <pc:sldMk cId="2598802286" sldId="526"/>
            <ac:spMk id="4103" creationId="{42A4FC2C-047E-45A5-965D-8E1E3BF09BC6}"/>
          </ac:spMkLst>
        </pc:spChg>
        <pc:picChg chg="del">
          <ac:chgData name="Damian Gordon" userId="796278f3-970d-4a3b-8137-dc597a054133" providerId="ADAL" clId="{7FEC25F7-A39A-4170-82F0-81AE16918F0E}" dt="2024-07-09T12:17:08.098" v="4586" actId="478"/>
          <ac:picMkLst>
            <pc:docMk/>
            <pc:sldMk cId="2598802286" sldId="526"/>
            <ac:picMk id="7" creationId="{5C84A97B-38FD-9ACB-6CE3-9153915DB035}"/>
          </ac:picMkLst>
        </pc:picChg>
        <pc:picChg chg="add mod">
          <ac:chgData name="Damian Gordon" userId="796278f3-970d-4a3b-8137-dc597a054133" providerId="ADAL" clId="{7FEC25F7-A39A-4170-82F0-81AE16918F0E}" dt="2024-07-09T12:17:43.964" v="4589" actId="26606"/>
          <ac:picMkLst>
            <pc:docMk/>
            <pc:sldMk cId="2598802286" sldId="526"/>
            <ac:picMk id="4098" creationId="{EA4109A7-0914-74FE-9792-A73FB8105BF1}"/>
          </ac:picMkLst>
        </pc:picChg>
      </pc:sldChg>
      <pc:sldChg chg="add del">
        <pc:chgData name="Damian Gordon" userId="796278f3-970d-4a3b-8137-dc597a054133" providerId="ADAL" clId="{7FEC25F7-A39A-4170-82F0-81AE16918F0E}" dt="2024-07-09T13:27:26.722" v="5443" actId="47"/>
        <pc:sldMkLst>
          <pc:docMk/>
          <pc:sldMk cId="3094175110" sldId="527"/>
        </pc:sldMkLst>
      </pc:sldChg>
      <pc:sldChg chg="delSp add ord">
        <pc:chgData name="Damian Gordon" userId="796278f3-970d-4a3b-8137-dc597a054133" providerId="ADAL" clId="{7FEC25F7-A39A-4170-82F0-81AE16918F0E}" dt="2024-07-09T12:23:58.792" v="4700"/>
        <pc:sldMkLst>
          <pc:docMk/>
          <pc:sldMk cId="2508920386" sldId="528"/>
        </pc:sldMkLst>
        <pc:picChg chg="del">
          <ac:chgData name="Damian Gordon" userId="796278f3-970d-4a3b-8137-dc597a054133" providerId="ADAL" clId="{7FEC25F7-A39A-4170-82F0-81AE16918F0E}" dt="2024-07-09T12:23:55.410" v="4698" actId="478"/>
          <ac:picMkLst>
            <pc:docMk/>
            <pc:sldMk cId="2508920386" sldId="528"/>
            <ac:picMk id="3078" creationId="{7B28330B-84AD-2744-5D11-DE08A4C2BF27}"/>
          </ac:picMkLst>
        </pc:picChg>
      </pc:sldChg>
      <pc:sldChg chg="add">
        <pc:chgData name="Damian Gordon" userId="796278f3-970d-4a3b-8137-dc597a054133" providerId="ADAL" clId="{7FEC25F7-A39A-4170-82F0-81AE16918F0E}" dt="2024-07-09T13:18:02.232" v="5126"/>
        <pc:sldMkLst>
          <pc:docMk/>
          <pc:sldMk cId="2648661551" sldId="529"/>
        </pc:sldMkLst>
      </pc:sldChg>
      <pc:sldChg chg="addSp delSp modSp add mod ord">
        <pc:chgData name="Damian Gordon" userId="796278f3-970d-4a3b-8137-dc597a054133" providerId="ADAL" clId="{7FEC25F7-A39A-4170-82F0-81AE16918F0E}" dt="2024-07-09T14:09:17.775" v="6249"/>
        <pc:sldMkLst>
          <pc:docMk/>
          <pc:sldMk cId="1997344540" sldId="530"/>
        </pc:sldMkLst>
        <pc:spChg chg="ord">
          <ac:chgData name="Damian Gordon" userId="796278f3-970d-4a3b-8137-dc597a054133" providerId="ADAL" clId="{7FEC25F7-A39A-4170-82F0-81AE16918F0E}" dt="2024-07-09T13:57:04.254" v="6005" actId="167"/>
          <ac:spMkLst>
            <pc:docMk/>
            <pc:sldMk cId="1997344540" sldId="530"/>
            <ac:spMk id="6" creationId="{0994AF30-7118-B04B-015D-AF822E879FC2}"/>
          </ac:spMkLst>
        </pc:spChg>
        <pc:spChg chg="mod ord">
          <ac:chgData name="Damian Gordon" userId="796278f3-970d-4a3b-8137-dc597a054133" providerId="ADAL" clId="{7FEC25F7-A39A-4170-82F0-81AE16918F0E}" dt="2024-07-09T13:57:38.437" v="6013" actId="1076"/>
          <ac:spMkLst>
            <pc:docMk/>
            <pc:sldMk cId="1997344540" sldId="530"/>
            <ac:spMk id="8" creationId="{40520ED9-B2B4-9B33-898A-DF25BA3B347A}"/>
          </ac:spMkLst>
        </pc:spChg>
        <pc:spChg chg="add del">
          <ac:chgData name="Damian Gordon" userId="796278f3-970d-4a3b-8137-dc597a054133" providerId="ADAL" clId="{7FEC25F7-A39A-4170-82F0-81AE16918F0E}" dt="2024-07-09T13:57:56.697" v="6020" actId="478"/>
          <ac:spMkLst>
            <pc:docMk/>
            <pc:sldMk cId="1997344540" sldId="530"/>
            <ac:spMk id="10" creationId="{72E5636A-178B-1E09-F1C2-B38CEB87D919}"/>
          </ac:spMkLst>
        </pc:spChg>
        <pc:spChg chg="add del">
          <ac:chgData name="Damian Gordon" userId="796278f3-970d-4a3b-8137-dc597a054133" providerId="ADAL" clId="{7FEC25F7-A39A-4170-82F0-81AE16918F0E}" dt="2024-07-09T13:59:06.149" v="6074" actId="478"/>
          <ac:spMkLst>
            <pc:docMk/>
            <pc:sldMk cId="1997344540" sldId="530"/>
            <ac:spMk id="12" creationId="{DA6B55E2-CFFA-48FD-F9C5-84121E0ADC42}"/>
          </ac:spMkLst>
        </pc:spChg>
        <pc:spChg chg="add mod">
          <ac:chgData name="Damian Gordon" userId="796278f3-970d-4a3b-8137-dc597a054133" providerId="ADAL" clId="{7FEC25F7-A39A-4170-82F0-81AE16918F0E}" dt="2024-07-09T13:59:52.342" v="6078" actId="1582"/>
          <ac:spMkLst>
            <pc:docMk/>
            <pc:sldMk cId="1997344540" sldId="530"/>
            <ac:spMk id="13" creationId="{EB20D205-DD17-EE8A-5741-B89E4D59FB78}"/>
          </ac:spMkLst>
        </pc:spChg>
        <pc:spChg chg="add mod">
          <ac:chgData name="Damian Gordon" userId="796278f3-970d-4a3b-8137-dc597a054133" providerId="ADAL" clId="{7FEC25F7-A39A-4170-82F0-81AE16918F0E}" dt="2024-07-09T14:01:14.690" v="6086" actId="692"/>
          <ac:spMkLst>
            <pc:docMk/>
            <pc:sldMk cId="1997344540" sldId="530"/>
            <ac:spMk id="14" creationId="{4B9FD7A7-416B-F2DF-1DDB-3DE86C671D6F}"/>
          </ac:spMkLst>
        </pc:spChg>
        <pc:spChg chg="add mod">
          <ac:chgData name="Damian Gordon" userId="796278f3-970d-4a3b-8137-dc597a054133" providerId="ADAL" clId="{7FEC25F7-A39A-4170-82F0-81AE16918F0E}" dt="2024-07-09T14:09:17.775" v="6249"/>
          <ac:spMkLst>
            <pc:docMk/>
            <pc:sldMk cId="1997344540" sldId="530"/>
            <ac:spMk id="16" creationId="{8E9BEC24-F67A-B6D4-0C33-B6C3E289B9E1}"/>
          </ac:spMkLst>
        </pc:spChg>
        <pc:spChg chg="del">
          <ac:chgData name="Damian Gordon" userId="796278f3-970d-4a3b-8137-dc597a054133" providerId="ADAL" clId="{7FEC25F7-A39A-4170-82F0-81AE16918F0E}" dt="2024-07-09T13:57:08.118" v="6006" actId="478"/>
          <ac:spMkLst>
            <pc:docMk/>
            <pc:sldMk cId="1997344540" sldId="530"/>
            <ac:spMk id="20" creationId="{4CB74E6D-B908-85A3-CF16-7C1C5817B0EF}"/>
          </ac:spMkLst>
        </pc:spChg>
        <pc:spChg chg="add mod">
          <ac:chgData name="Damian Gordon" userId="796278f3-970d-4a3b-8137-dc597a054133" providerId="ADAL" clId="{7FEC25F7-A39A-4170-82F0-81AE16918F0E}" dt="2024-07-09T14:09:17.775" v="6249"/>
          <ac:spMkLst>
            <pc:docMk/>
            <pc:sldMk cId="1997344540" sldId="530"/>
            <ac:spMk id="21" creationId="{AFD806D7-7E29-D078-E649-495F5D6FA2F8}"/>
          </ac:spMkLst>
        </pc:spChg>
        <pc:picChg chg="add del">
          <ac:chgData name="Damian Gordon" userId="796278f3-970d-4a3b-8137-dc597a054133" providerId="ADAL" clId="{7FEC25F7-A39A-4170-82F0-81AE16918F0E}" dt="2024-07-09T13:52:32.174" v="5996" actId="478"/>
          <ac:picMkLst>
            <pc:docMk/>
            <pc:sldMk cId="1997344540" sldId="530"/>
            <ac:picMk id="5122" creationId="{40FFBFB7-7B2C-601A-BB79-47E743FAD0D6}"/>
          </ac:picMkLst>
        </pc:picChg>
        <pc:picChg chg="add del">
          <ac:chgData name="Damian Gordon" userId="796278f3-970d-4a3b-8137-dc597a054133" providerId="ADAL" clId="{7FEC25F7-A39A-4170-82F0-81AE16918F0E}" dt="2024-07-09T13:53:05.310" v="5998" actId="478"/>
          <ac:picMkLst>
            <pc:docMk/>
            <pc:sldMk cId="1997344540" sldId="530"/>
            <ac:picMk id="5124" creationId="{944A16DA-0D97-1457-2BB5-2C397FF81ACA}"/>
          </ac:picMkLst>
        </pc:picChg>
        <pc:picChg chg="add del mod">
          <ac:chgData name="Damian Gordon" userId="796278f3-970d-4a3b-8137-dc597a054133" providerId="ADAL" clId="{7FEC25F7-A39A-4170-82F0-81AE16918F0E}" dt="2024-07-09T13:59:36.162" v="6076" actId="478"/>
          <ac:picMkLst>
            <pc:docMk/>
            <pc:sldMk cId="1997344540" sldId="530"/>
            <ac:picMk id="5126" creationId="{3BCA8D46-F2E9-23C0-D3AF-327FA13110BA}"/>
          </ac:picMkLst>
        </pc:picChg>
      </pc:sldChg>
      <pc:sldChg chg="add del">
        <pc:chgData name="Damian Gordon" userId="796278f3-970d-4a3b-8137-dc597a054133" providerId="ADAL" clId="{7FEC25F7-A39A-4170-82F0-81AE16918F0E}" dt="2024-07-09T14:01:44.014" v="6091" actId="47"/>
        <pc:sldMkLst>
          <pc:docMk/>
          <pc:sldMk cId="3320530740" sldId="531"/>
        </pc:sldMkLst>
      </pc:sldChg>
      <pc:sldChg chg="modSp add mod ord">
        <pc:chgData name="Damian Gordon" userId="796278f3-970d-4a3b-8137-dc597a054133" providerId="ADAL" clId="{7FEC25F7-A39A-4170-82F0-81AE16918F0E}" dt="2024-07-09T14:07:01.268" v="6185" actId="20577"/>
        <pc:sldMkLst>
          <pc:docMk/>
          <pc:sldMk cId="14068166" sldId="532"/>
        </pc:sldMkLst>
        <pc:spChg chg="mod">
          <ac:chgData name="Damian Gordon" userId="796278f3-970d-4a3b-8137-dc597a054133" providerId="ADAL" clId="{7FEC25F7-A39A-4170-82F0-81AE16918F0E}" dt="2024-07-09T14:07:01.268" v="6185" actId="20577"/>
          <ac:spMkLst>
            <pc:docMk/>
            <pc:sldMk cId="14068166" sldId="532"/>
            <ac:spMk id="20" creationId="{4CB74E6D-B908-85A3-CF16-7C1C5817B0EF}"/>
          </ac:spMkLst>
        </pc:spChg>
      </pc:sldChg>
      <pc:sldChg chg="delSp add mod ord">
        <pc:chgData name="Damian Gordon" userId="796278f3-970d-4a3b-8137-dc597a054133" providerId="ADAL" clId="{7FEC25F7-A39A-4170-82F0-81AE16918F0E}" dt="2024-07-09T14:07:21.316" v="6189"/>
        <pc:sldMkLst>
          <pc:docMk/>
          <pc:sldMk cId="1092859899" sldId="533"/>
        </pc:sldMkLst>
        <pc:spChg chg="del">
          <ac:chgData name="Damian Gordon" userId="796278f3-970d-4a3b-8137-dc597a054133" providerId="ADAL" clId="{7FEC25F7-A39A-4170-82F0-81AE16918F0E}" dt="2024-07-09T14:07:14.276" v="6187" actId="478"/>
          <ac:spMkLst>
            <pc:docMk/>
            <pc:sldMk cId="1092859899" sldId="533"/>
            <ac:spMk id="14" creationId="{4B9FD7A7-416B-F2DF-1DDB-3DE86C671D6F}"/>
          </ac:spMkLst>
        </pc:spChg>
      </pc:sldChg>
      <pc:sldChg chg="addSp modSp add mod">
        <pc:chgData name="Damian Gordon" userId="796278f3-970d-4a3b-8137-dc597a054133" providerId="ADAL" clId="{7FEC25F7-A39A-4170-82F0-81AE16918F0E}" dt="2024-08-02T14:27:58.284" v="6600" actId="1076"/>
        <pc:sldMkLst>
          <pc:docMk/>
          <pc:sldMk cId="2813614338" sldId="534"/>
        </pc:sldMkLst>
        <pc:spChg chg="mod">
          <ac:chgData name="Damian Gordon" userId="796278f3-970d-4a3b-8137-dc597a054133" providerId="ADAL" clId="{7FEC25F7-A39A-4170-82F0-81AE16918F0E}" dt="2024-08-02T14:27:58.284" v="6600" actId="1076"/>
          <ac:spMkLst>
            <pc:docMk/>
            <pc:sldMk cId="2813614338" sldId="534"/>
            <ac:spMk id="8" creationId="{40520ED9-B2B4-9B33-898A-DF25BA3B347A}"/>
          </ac:spMkLst>
        </pc:spChg>
        <pc:spChg chg="add mod">
          <ac:chgData name="Damian Gordon" userId="796278f3-970d-4a3b-8137-dc597a054133" providerId="ADAL" clId="{7FEC25F7-A39A-4170-82F0-81AE16918F0E}" dt="2024-07-09T14:08:57.810" v="6248" actId="20577"/>
          <ac:spMkLst>
            <pc:docMk/>
            <pc:sldMk cId="2813614338" sldId="534"/>
            <ac:spMk id="10" creationId="{87CEF77B-BC04-798B-3535-78C4A0E91122}"/>
          </ac:spMkLst>
        </pc:spChg>
      </pc:sldChg>
      <pc:sldChg chg="modSp add mod ord">
        <pc:chgData name="Damian Gordon" userId="796278f3-970d-4a3b-8137-dc597a054133" providerId="ADAL" clId="{7FEC25F7-A39A-4170-82F0-81AE16918F0E}" dt="2024-07-09T14:11:25.664" v="6541" actId="20577"/>
        <pc:sldMkLst>
          <pc:docMk/>
          <pc:sldMk cId="1876897265" sldId="535"/>
        </pc:sldMkLst>
        <pc:spChg chg="mod">
          <ac:chgData name="Damian Gordon" userId="796278f3-970d-4a3b-8137-dc597a054133" providerId="ADAL" clId="{7FEC25F7-A39A-4170-82F0-81AE16918F0E}" dt="2024-07-09T14:11:25.664" v="6541" actId="20577"/>
          <ac:spMkLst>
            <pc:docMk/>
            <pc:sldMk cId="1876897265" sldId="535"/>
            <ac:spMk id="3" creationId="{65FB7804-9015-5659-EC51-9C9121E7260E}"/>
          </ac:spMkLst>
        </pc:spChg>
      </pc:sldChg>
      <pc:sldChg chg="add del">
        <pc:chgData name="Damian Gordon" userId="796278f3-970d-4a3b-8137-dc597a054133" providerId="ADAL" clId="{7FEC25F7-A39A-4170-82F0-81AE16918F0E}" dt="2024-07-09T14:08:33.903" v="6192"/>
        <pc:sldMkLst>
          <pc:docMk/>
          <pc:sldMk cId="4133125882" sldId="535"/>
        </pc:sldMkLst>
      </pc:sldChg>
      <pc:sldChg chg="modSp mod">
        <pc:chgData name="Damian Gordon" userId="796278f3-970d-4a3b-8137-dc597a054133" providerId="ADAL" clId="{7FEC25F7-A39A-4170-82F0-81AE16918F0E}" dt="2024-08-02T14:32:25.595" v="6631" actId="27636"/>
        <pc:sldMkLst>
          <pc:docMk/>
          <pc:sldMk cId="2418298055" sldId="538"/>
        </pc:sldMkLst>
        <pc:spChg chg="mod">
          <ac:chgData name="Damian Gordon" userId="796278f3-970d-4a3b-8137-dc597a054133" providerId="ADAL" clId="{7FEC25F7-A39A-4170-82F0-81AE16918F0E}" dt="2024-08-02T14:32:25.595" v="6631" actId="27636"/>
          <ac:spMkLst>
            <pc:docMk/>
            <pc:sldMk cId="2418298055" sldId="538"/>
            <ac:spMk id="4" creationId="{0FDD7799-3707-4389-FFCF-4D9C3CB3D567}"/>
          </ac:spMkLst>
        </pc:spChg>
      </pc:sldChg>
      <pc:sldChg chg="addSp modSp add mod">
        <pc:chgData name="Damian Gordon" userId="796278f3-970d-4a3b-8137-dc597a054133" providerId="ADAL" clId="{7FEC25F7-A39A-4170-82F0-81AE16918F0E}" dt="2024-08-02T14:28:10.849" v="6620" actId="20577"/>
        <pc:sldMkLst>
          <pc:docMk/>
          <pc:sldMk cId="572223339" sldId="541"/>
        </pc:sldMkLst>
        <pc:spChg chg="add mod">
          <ac:chgData name="Damian Gordon" userId="796278f3-970d-4a3b-8137-dc597a054133" providerId="ADAL" clId="{7FEC25F7-A39A-4170-82F0-81AE16918F0E}" dt="2024-08-02T14:26:33.389" v="6598" actId="14100"/>
          <ac:spMkLst>
            <pc:docMk/>
            <pc:sldMk cId="572223339" sldId="541"/>
            <ac:spMk id="10" creationId="{2474CF18-F436-DF95-E462-CC9047ECBF9F}"/>
          </ac:spMkLst>
        </pc:spChg>
        <pc:spChg chg="add mod">
          <ac:chgData name="Damian Gordon" userId="796278f3-970d-4a3b-8137-dc597a054133" providerId="ADAL" clId="{7FEC25F7-A39A-4170-82F0-81AE16918F0E}" dt="2024-08-02T14:26:26.531" v="6597" actId="14100"/>
          <ac:spMkLst>
            <pc:docMk/>
            <pc:sldMk cId="572223339" sldId="541"/>
            <ac:spMk id="12" creationId="{512477AB-AFC2-053F-E9AB-B323C2917ECA}"/>
          </ac:spMkLst>
        </pc:spChg>
        <pc:spChg chg="add mod">
          <ac:chgData name="Damian Gordon" userId="796278f3-970d-4a3b-8137-dc597a054133" providerId="ADAL" clId="{7FEC25F7-A39A-4170-82F0-81AE16918F0E}" dt="2024-08-02T14:28:10.849" v="6620" actId="20577"/>
          <ac:spMkLst>
            <pc:docMk/>
            <pc:sldMk cId="572223339" sldId="541"/>
            <ac:spMk id="20" creationId="{4D6CB401-2F2A-E15C-241C-4FFBCDB4F048}"/>
          </ac:spMkLst>
        </pc:spChg>
      </pc:sldChg>
    </pc:docChg>
  </pc:docChgLst>
  <pc:docChgLst>
    <pc:chgData name="Damian Gordon" userId="796278f3-970d-4a3b-8137-dc597a054133" providerId="ADAL" clId="{F0DFB084-6A17-4B49-9108-90641E04A323}"/>
    <pc:docChg chg="custSel modSld">
      <pc:chgData name="Damian Gordon" userId="796278f3-970d-4a3b-8137-dc597a054133" providerId="ADAL" clId="{F0DFB084-6A17-4B49-9108-90641E04A323}" dt="2024-07-05T00:41:28.555" v="15" actId="20577"/>
      <pc:docMkLst>
        <pc:docMk/>
      </pc:docMkLst>
      <pc:sldChg chg="modSp mod">
        <pc:chgData name="Damian Gordon" userId="796278f3-970d-4a3b-8137-dc597a054133" providerId="ADAL" clId="{F0DFB084-6A17-4B49-9108-90641E04A323}" dt="2024-07-05T00:41:28.555" v="15" actId="20577"/>
        <pc:sldMkLst>
          <pc:docMk/>
          <pc:sldMk cId="1941464876" sldId="256"/>
        </pc:sldMkLst>
        <pc:spChg chg="mod">
          <ac:chgData name="Damian Gordon" userId="796278f3-970d-4a3b-8137-dc597a054133" providerId="ADAL" clId="{F0DFB084-6A17-4B49-9108-90641E04A323}" dt="2024-07-05T00:41:28.555" v="15" actId="20577"/>
          <ac:spMkLst>
            <pc:docMk/>
            <pc:sldMk cId="1941464876" sldId="256"/>
            <ac:spMk id="2" creationId="{2AFAF802-1FD5-1E70-940A-2DF641692805}"/>
          </ac:spMkLst>
        </pc:spChg>
      </pc:sldChg>
    </pc:docChg>
  </pc:docChgLst>
  <pc:docChgLst>
    <pc:chgData name="Damian Gordon" userId="796278f3-970d-4a3b-8137-dc597a054133" providerId="ADAL" clId="{4B3DE34D-D605-4EAC-832C-480C006C90C4}"/>
    <pc:docChg chg="undo custSel addSld modSld sldOrd">
      <pc:chgData name="Damian Gordon" userId="796278f3-970d-4a3b-8137-dc597a054133" providerId="ADAL" clId="{4B3DE34D-D605-4EAC-832C-480C006C90C4}" dt="2024-05-27T15:29:00.982" v="1004" actId="1035"/>
      <pc:docMkLst>
        <pc:docMk/>
      </pc:docMkLst>
      <pc:sldChg chg="addSp delSp modSp new mod modMedia setBg delDesignElem">
        <pc:chgData name="Damian Gordon" userId="796278f3-970d-4a3b-8137-dc597a054133" providerId="ADAL" clId="{4B3DE34D-D605-4EAC-832C-480C006C90C4}" dt="2024-05-27T14:47:47.106" v="293"/>
        <pc:sldMkLst>
          <pc:docMk/>
          <pc:sldMk cId="1941464876" sldId="256"/>
        </pc:sldMkLst>
        <pc:spChg chg="add del mod">
          <ac:chgData name="Damian Gordon" userId="796278f3-970d-4a3b-8137-dc597a054133" providerId="ADAL" clId="{4B3DE34D-D605-4EAC-832C-480C006C90C4}" dt="2024-05-27T14:42:08.106" v="212" actId="113"/>
          <ac:spMkLst>
            <pc:docMk/>
            <pc:sldMk cId="1941464876" sldId="256"/>
            <ac:spMk id="2" creationId="{2AFAF802-1FD5-1E70-940A-2DF641692805}"/>
          </ac:spMkLst>
        </pc:spChg>
        <pc:spChg chg="mod">
          <ac:chgData name="Damian Gordon" userId="796278f3-970d-4a3b-8137-dc597a054133" providerId="ADAL" clId="{4B3DE34D-D605-4EAC-832C-480C006C90C4}" dt="2024-05-27T14:42:44.360" v="213" actId="1076"/>
          <ac:spMkLst>
            <pc:docMk/>
            <pc:sldMk cId="1941464876" sldId="256"/>
            <ac:spMk id="3" creationId="{35C6E67C-6691-6E69-516C-2202AB658EDF}"/>
          </ac:spMkLst>
        </pc:spChg>
        <pc:spChg chg="add mod">
          <ac:chgData name="Damian Gordon" userId="796278f3-970d-4a3b-8137-dc597a054133" providerId="ADAL" clId="{4B3DE34D-D605-4EAC-832C-480C006C90C4}" dt="2024-05-27T14:30:57.412" v="2"/>
          <ac:spMkLst>
            <pc:docMk/>
            <pc:sldMk cId="1941464876" sldId="256"/>
            <ac:spMk id="5" creationId="{2578CC59-EF08-E5ED-5710-9DD87B71B26D}"/>
          </ac:spMkLst>
        </pc:spChg>
        <pc:spChg chg="add mod">
          <ac:chgData name="Damian Gordon" userId="796278f3-970d-4a3b-8137-dc597a054133" providerId="ADAL" clId="{4B3DE34D-D605-4EAC-832C-480C006C90C4}" dt="2024-05-27T14:47:47.106" v="293"/>
          <ac:spMkLst>
            <pc:docMk/>
            <pc:sldMk cId="1941464876" sldId="256"/>
            <ac:spMk id="8" creationId="{4BFC682B-C870-8E7B-9F6B-B527C98C46FE}"/>
          </ac:spMkLst>
        </pc:spChg>
        <pc:spChg chg="add del">
          <ac:chgData name="Damian Gordon" userId="796278f3-970d-4a3b-8137-dc597a054133" providerId="ADAL" clId="{4B3DE34D-D605-4EAC-832C-480C006C90C4}" dt="2024-05-27T14:39:14.621" v="134"/>
          <ac:spMkLst>
            <pc:docMk/>
            <pc:sldMk cId="1941464876" sldId="256"/>
            <ac:spMk id="9" creationId="{6F828D28-8E09-41CC-8229-3070B5467A96}"/>
          </ac:spMkLst>
        </pc:spChg>
        <pc:spChg chg="add del">
          <ac:chgData name="Damian Gordon" userId="796278f3-970d-4a3b-8137-dc597a054133" providerId="ADAL" clId="{4B3DE34D-D605-4EAC-832C-480C006C90C4}" dt="2024-05-27T14:39:14.621" v="134"/>
          <ac:spMkLst>
            <pc:docMk/>
            <pc:sldMk cId="1941464876" sldId="256"/>
            <ac:spMk id="11" creationId="{D5B012D8-7F27-4758-9AC6-C889B154BD73}"/>
          </ac:spMkLst>
        </pc:spChg>
        <pc:spChg chg="add del">
          <ac:chgData name="Damian Gordon" userId="796278f3-970d-4a3b-8137-dc597a054133" providerId="ADAL" clId="{4B3DE34D-D605-4EAC-832C-480C006C90C4}" dt="2024-05-27T14:39:14.621" v="134"/>
          <ac:spMkLst>
            <pc:docMk/>
            <pc:sldMk cId="1941464876" sldId="256"/>
            <ac:spMk id="13" creationId="{4063B759-00FC-46D1-9898-8E8625268FAF}"/>
          </ac:spMkLst>
        </pc:spChg>
        <pc:graphicFrameChg chg="add mod">
          <ac:chgData name="Damian Gordon" userId="796278f3-970d-4a3b-8137-dc597a054133" providerId="ADAL" clId="{4B3DE34D-D605-4EAC-832C-480C006C90C4}" dt="2024-05-27T14:30:56.641" v="1"/>
          <ac:graphicFrameMkLst>
            <pc:docMk/>
            <pc:sldMk cId="1941464876" sldId="256"/>
            <ac:graphicFrameMk id="4" creationId="{461CF2D0-77AA-763C-6F1A-0CDD39A9F067}"/>
          </ac:graphicFrameMkLst>
        </pc:graphicFrameChg>
        <pc:graphicFrameChg chg="add mod">
          <ac:chgData name="Damian Gordon" userId="796278f3-970d-4a3b-8137-dc597a054133" providerId="ADAL" clId="{4B3DE34D-D605-4EAC-832C-480C006C90C4}" dt="2024-05-27T14:47:45.924" v="292"/>
          <ac:graphicFrameMkLst>
            <pc:docMk/>
            <pc:sldMk cId="1941464876" sldId="256"/>
            <ac:graphicFrameMk id="7" creationId="{23BCF987-DF44-5000-C47A-83F52575638C}"/>
          </ac:graphicFrameMkLst>
        </pc:graphicFrameChg>
        <pc:picChg chg="add mod">
          <ac:chgData name="Damian Gordon" userId="796278f3-970d-4a3b-8137-dc597a054133" providerId="ADAL" clId="{4B3DE34D-D605-4EAC-832C-480C006C90C4}" dt="2024-05-27T14:38:32.561" v="132"/>
          <ac:picMkLst>
            <pc:docMk/>
            <pc:sldMk cId="1941464876" sldId="256"/>
            <ac:picMk id="6" creationId="{F384544F-EFD7-7E36-D322-E2DFAA20DE50}"/>
          </ac:picMkLst>
        </pc:picChg>
      </pc:sldChg>
      <pc:sldChg chg="addSp delSp modSp new mod">
        <pc:chgData name="Damian Gordon" userId="796278f3-970d-4a3b-8137-dc597a054133" providerId="ADAL" clId="{4B3DE34D-D605-4EAC-832C-480C006C90C4}" dt="2024-05-27T15:25:56.096" v="874" actId="167"/>
        <pc:sldMkLst>
          <pc:docMk/>
          <pc:sldMk cId="745447261" sldId="257"/>
        </pc:sldMkLst>
        <pc:spChg chg="mod">
          <ac:chgData name="Damian Gordon" userId="796278f3-970d-4a3b-8137-dc597a054133" providerId="ADAL" clId="{4B3DE34D-D605-4EAC-832C-480C006C90C4}" dt="2024-05-27T14:48:48.214" v="324" actId="20577"/>
          <ac:spMkLst>
            <pc:docMk/>
            <pc:sldMk cId="745447261" sldId="257"/>
            <ac:spMk id="2" creationId="{556BA748-584B-A1FC-1244-91D1442691AF}"/>
          </ac:spMkLst>
        </pc:spChg>
        <pc:spChg chg="mod">
          <ac:chgData name="Damian Gordon" userId="796278f3-970d-4a3b-8137-dc597a054133" providerId="ADAL" clId="{4B3DE34D-D605-4EAC-832C-480C006C90C4}" dt="2024-05-27T14:48:56.201" v="327" actId="403"/>
          <ac:spMkLst>
            <pc:docMk/>
            <pc:sldMk cId="745447261" sldId="257"/>
            <ac:spMk id="3" creationId="{2D24021D-508E-AD93-D457-3E22E47B8968}"/>
          </ac:spMkLst>
        </pc:spChg>
        <pc:picChg chg="add del mod">
          <ac:chgData name="Damian Gordon" userId="796278f3-970d-4a3b-8137-dc597a054133" providerId="ADAL" clId="{4B3DE34D-D605-4EAC-832C-480C006C90C4}" dt="2024-05-27T15:25:52.322" v="872" actId="478"/>
          <ac:picMkLst>
            <pc:docMk/>
            <pc:sldMk cId="745447261" sldId="257"/>
            <ac:picMk id="4" creationId="{3DE1FFBD-83F0-F6E8-B34C-7FFAC3B4B85F}"/>
          </ac:picMkLst>
        </pc:picChg>
        <pc:picChg chg="add mod">
          <ac:chgData name="Damian Gordon" userId="796278f3-970d-4a3b-8137-dc597a054133" providerId="ADAL" clId="{4B3DE34D-D605-4EAC-832C-480C006C90C4}" dt="2024-05-27T15:25:56.096" v="874" actId="167"/>
          <ac:picMkLst>
            <pc:docMk/>
            <pc:sldMk cId="745447261" sldId="257"/>
            <ac:picMk id="5" creationId="{0489C883-49B2-DC74-9D39-74C27EC4866F}"/>
          </ac:picMkLst>
        </pc:picChg>
      </pc:sldChg>
      <pc:sldChg chg="addSp modSp add mod">
        <pc:chgData name="Damian Gordon" userId="796278f3-970d-4a3b-8137-dc597a054133" providerId="ADAL" clId="{4B3DE34D-D605-4EAC-832C-480C006C90C4}" dt="2024-05-27T15:26:09.954" v="878" actId="167"/>
        <pc:sldMkLst>
          <pc:docMk/>
          <pc:sldMk cId="32582299" sldId="258"/>
        </pc:sldMkLst>
        <pc:spChg chg="mod">
          <ac:chgData name="Damian Gordon" userId="796278f3-970d-4a3b-8137-dc597a054133" providerId="ADAL" clId="{4B3DE34D-D605-4EAC-832C-480C006C90C4}" dt="2024-05-27T14:49:29.761" v="347" actId="20577"/>
          <ac:spMkLst>
            <pc:docMk/>
            <pc:sldMk cId="32582299" sldId="258"/>
            <ac:spMk id="2" creationId="{556BA748-584B-A1FC-1244-91D1442691AF}"/>
          </ac:spMkLst>
        </pc:spChg>
        <pc:spChg chg="mod">
          <ac:chgData name="Damian Gordon" userId="796278f3-970d-4a3b-8137-dc597a054133" providerId="ADAL" clId="{4B3DE34D-D605-4EAC-832C-480C006C90C4}" dt="2024-05-27T14:49:16.767" v="337" actId="403"/>
          <ac:spMkLst>
            <pc:docMk/>
            <pc:sldMk cId="32582299" sldId="258"/>
            <ac:spMk id="3" creationId="{2D24021D-508E-AD93-D457-3E22E47B8968}"/>
          </ac:spMkLst>
        </pc:spChg>
        <pc:picChg chg="add mod">
          <ac:chgData name="Damian Gordon" userId="796278f3-970d-4a3b-8137-dc597a054133" providerId="ADAL" clId="{4B3DE34D-D605-4EAC-832C-480C006C90C4}" dt="2024-05-27T15:26:09.954" v="878" actId="167"/>
          <ac:picMkLst>
            <pc:docMk/>
            <pc:sldMk cId="32582299" sldId="258"/>
            <ac:picMk id="4" creationId="{6372CFFC-CABC-24A7-D7C7-FAB8A6A12D70}"/>
          </ac:picMkLst>
        </pc:picChg>
      </pc:sldChg>
      <pc:sldChg chg="addSp delSp modSp new mod">
        <pc:chgData name="Damian Gordon" userId="796278f3-970d-4a3b-8137-dc597a054133" providerId="ADAL" clId="{4B3DE34D-D605-4EAC-832C-480C006C90C4}" dt="2024-05-27T15:25:45.883" v="871" actId="167"/>
        <pc:sldMkLst>
          <pc:docMk/>
          <pc:sldMk cId="321388942" sldId="259"/>
        </pc:sldMkLst>
        <pc:spChg chg="mod">
          <ac:chgData name="Damian Gordon" userId="796278f3-970d-4a3b-8137-dc597a054133" providerId="ADAL" clId="{4B3DE34D-D605-4EAC-832C-480C006C90C4}" dt="2024-05-27T14:41:20.941" v="167"/>
          <ac:spMkLst>
            <pc:docMk/>
            <pc:sldMk cId="321388942" sldId="259"/>
            <ac:spMk id="2" creationId="{2056AC5A-A420-53B3-5ABB-786AD7D29E8B}"/>
          </ac:spMkLst>
        </pc:spChg>
        <pc:spChg chg="mod">
          <ac:chgData name="Damian Gordon" userId="796278f3-970d-4a3b-8137-dc597a054133" providerId="ADAL" clId="{4B3DE34D-D605-4EAC-832C-480C006C90C4}" dt="2024-05-27T15:16:46.762" v="657"/>
          <ac:spMkLst>
            <pc:docMk/>
            <pc:sldMk cId="321388942" sldId="259"/>
            <ac:spMk id="3" creationId="{65FB7804-9015-5659-EC51-9C9121E7260E}"/>
          </ac:spMkLst>
        </pc:spChg>
        <pc:spChg chg="add del mod">
          <ac:chgData name="Damian Gordon" userId="796278f3-970d-4a3b-8137-dc597a054133" providerId="ADAL" clId="{4B3DE34D-D605-4EAC-832C-480C006C90C4}" dt="2024-05-27T15:23:45.422" v="850" actId="478"/>
          <ac:spMkLst>
            <pc:docMk/>
            <pc:sldMk cId="321388942" sldId="259"/>
            <ac:spMk id="4" creationId="{B8CF49E3-6C3F-D92B-9E92-4A557B8B05D6}"/>
          </ac:spMkLst>
        </pc:spChg>
        <pc:spChg chg="add del">
          <ac:chgData name="Damian Gordon" userId="796278f3-970d-4a3b-8137-dc597a054133" providerId="ADAL" clId="{4B3DE34D-D605-4EAC-832C-480C006C90C4}" dt="2024-05-27T15:24:04.502" v="855" actId="11529"/>
          <ac:spMkLst>
            <pc:docMk/>
            <pc:sldMk cId="321388942" sldId="259"/>
            <ac:spMk id="5" creationId="{C88E0F56-A3FA-E5F4-3BE8-76243C89CC9C}"/>
          </ac:spMkLst>
        </pc:spChg>
        <pc:spChg chg="add del">
          <ac:chgData name="Damian Gordon" userId="796278f3-970d-4a3b-8137-dc597a054133" providerId="ADAL" clId="{4B3DE34D-D605-4EAC-832C-480C006C90C4}" dt="2024-05-27T15:24:42.242" v="860" actId="478"/>
          <ac:spMkLst>
            <pc:docMk/>
            <pc:sldMk cId="321388942" sldId="259"/>
            <ac:spMk id="6" creationId="{9E2FCBC7-D7F3-6CED-CAC1-6E67FA2AFC8B}"/>
          </ac:spMkLst>
        </pc:spChg>
        <pc:picChg chg="add mod">
          <ac:chgData name="Damian Gordon" userId="796278f3-970d-4a3b-8137-dc597a054133" providerId="ADAL" clId="{4B3DE34D-D605-4EAC-832C-480C006C90C4}" dt="2024-05-27T15:25:45.883" v="871" actId="167"/>
          <ac:picMkLst>
            <pc:docMk/>
            <pc:sldMk cId="321388942" sldId="259"/>
            <ac:picMk id="7" creationId="{5C84A97B-38FD-9ACB-6CE3-9153915DB035}"/>
          </ac:picMkLst>
        </pc:picChg>
        <pc:picChg chg="add del mod">
          <ac:chgData name="Damian Gordon" userId="796278f3-970d-4a3b-8137-dc597a054133" providerId="ADAL" clId="{4B3DE34D-D605-4EAC-832C-480C006C90C4}" dt="2024-05-27T15:25:42.732" v="869" actId="478"/>
          <ac:picMkLst>
            <pc:docMk/>
            <pc:sldMk cId="321388942" sldId="259"/>
            <ac:picMk id="16386" creationId="{E53B0FCE-DA69-D3FD-91E4-B70AD215CCE3}"/>
          </ac:picMkLst>
        </pc:picChg>
        <pc:picChg chg="add del mod">
          <ac:chgData name="Damian Gordon" userId="796278f3-970d-4a3b-8137-dc597a054133" providerId="ADAL" clId="{4B3DE34D-D605-4EAC-832C-480C006C90C4}" dt="2024-05-27T15:25:41.480" v="868" actId="21"/>
          <ac:picMkLst>
            <pc:docMk/>
            <pc:sldMk cId="321388942" sldId="259"/>
            <ac:picMk id="16388" creationId="{5C84A97B-38FD-9ACB-6CE3-9153915DB035}"/>
          </ac:picMkLst>
        </pc:picChg>
      </pc:sldChg>
      <pc:sldChg chg="addSp modSp add mod">
        <pc:chgData name="Damian Gordon" userId="796278f3-970d-4a3b-8137-dc597a054133" providerId="ADAL" clId="{4B3DE34D-D605-4EAC-832C-480C006C90C4}" dt="2024-05-27T15:26:20.501" v="880" actId="167"/>
        <pc:sldMkLst>
          <pc:docMk/>
          <pc:sldMk cId="2082083534" sldId="260"/>
        </pc:sldMkLst>
        <pc:spChg chg="mod">
          <ac:chgData name="Damian Gordon" userId="796278f3-970d-4a3b-8137-dc597a054133" providerId="ADAL" clId="{4B3DE34D-D605-4EAC-832C-480C006C90C4}" dt="2024-05-27T14:58:22.031" v="493" actId="20577"/>
          <ac:spMkLst>
            <pc:docMk/>
            <pc:sldMk cId="2082083534" sldId="260"/>
            <ac:spMk id="2" creationId="{556BA748-584B-A1FC-1244-91D1442691AF}"/>
          </ac:spMkLst>
        </pc:spChg>
        <pc:spChg chg="mod">
          <ac:chgData name="Damian Gordon" userId="796278f3-970d-4a3b-8137-dc597a054133" providerId="ADAL" clId="{4B3DE34D-D605-4EAC-832C-480C006C90C4}" dt="2024-05-27T14:58:17.451" v="491" actId="20577"/>
          <ac:spMkLst>
            <pc:docMk/>
            <pc:sldMk cId="2082083534" sldId="260"/>
            <ac:spMk id="3" creationId="{2D24021D-508E-AD93-D457-3E22E47B8968}"/>
          </ac:spMkLst>
        </pc:spChg>
        <pc:picChg chg="add mod">
          <ac:chgData name="Damian Gordon" userId="796278f3-970d-4a3b-8137-dc597a054133" providerId="ADAL" clId="{4B3DE34D-D605-4EAC-832C-480C006C90C4}" dt="2024-05-27T15:26:20.501" v="880" actId="167"/>
          <ac:picMkLst>
            <pc:docMk/>
            <pc:sldMk cId="2082083534" sldId="260"/>
            <ac:picMk id="4" creationId="{882A3E42-A815-A621-BF6B-A7F974C3F7A3}"/>
          </ac:picMkLst>
        </pc:picChg>
      </pc:sldChg>
      <pc:sldChg chg="addSp modSp add mod">
        <pc:chgData name="Damian Gordon" userId="796278f3-970d-4a3b-8137-dc597a054133" providerId="ADAL" clId="{4B3DE34D-D605-4EAC-832C-480C006C90C4}" dt="2024-05-27T15:26:04.442" v="876" actId="167"/>
        <pc:sldMkLst>
          <pc:docMk/>
          <pc:sldMk cId="770477169" sldId="261"/>
        </pc:sldMkLst>
        <pc:spChg chg="mod">
          <ac:chgData name="Damian Gordon" userId="796278f3-970d-4a3b-8137-dc597a054133" providerId="ADAL" clId="{4B3DE34D-D605-4EAC-832C-480C006C90C4}" dt="2024-05-27T14:49:24.461" v="343" actId="20577"/>
          <ac:spMkLst>
            <pc:docMk/>
            <pc:sldMk cId="770477169" sldId="261"/>
            <ac:spMk id="2" creationId="{556BA748-584B-A1FC-1244-91D1442691AF}"/>
          </ac:spMkLst>
        </pc:spChg>
        <pc:spChg chg="mod">
          <ac:chgData name="Damian Gordon" userId="796278f3-970d-4a3b-8137-dc597a054133" providerId="ADAL" clId="{4B3DE34D-D605-4EAC-832C-480C006C90C4}" dt="2024-05-27T14:49:12.217" v="336" actId="403"/>
          <ac:spMkLst>
            <pc:docMk/>
            <pc:sldMk cId="770477169" sldId="261"/>
            <ac:spMk id="3" creationId="{2D24021D-508E-AD93-D457-3E22E47B8968}"/>
          </ac:spMkLst>
        </pc:spChg>
        <pc:picChg chg="add mod">
          <ac:chgData name="Damian Gordon" userId="796278f3-970d-4a3b-8137-dc597a054133" providerId="ADAL" clId="{4B3DE34D-D605-4EAC-832C-480C006C90C4}" dt="2024-05-27T15:26:04.442" v="876" actId="167"/>
          <ac:picMkLst>
            <pc:docMk/>
            <pc:sldMk cId="770477169" sldId="261"/>
            <ac:picMk id="4" creationId="{D3A51752-CDE2-2227-0EA0-CE27FAA19AA3}"/>
          </ac:picMkLst>
        </pc:picChg>
      </pc:sldChg>
      <pc:sldChg chg="addSp delSp modSp add mod">
        <pc:chgData name="Damian Gordon" userId="796278f3-970d-4a3b-8137-dc597a054133" providerId="ADAL" clId="{4B3DE34D-D605-4EAC-832C-480C006C90C4}" dt="2024-05-27T15:26:24.826" v="882" actId="167"/>
        <pc:sldMkLst>
          <pc:docMk/>
          <pc:sldMk cId="2877069948" sldId="262"/>
        </pc:sldMkLst>
        <pc:spChg chg="mod">
          <ac:chgData name="Damian Gordon" userId="796278f3-970d-4a3b-8137-dc597a054133" providerId="ADAL" clId="{4B3DE34D-D605-4EAC-832C-480C006C90C4}" dt="2024-05-27T14:58:30.521" v="497" actId="20577"/>
          <ac:spMkLst>
            <pc:docMk/>
            <pc:sldMk cId="2877069948" sldId="262"/>
            <ac:spMk id="2" creationId="{556BA748-584B-A1FC-1244-91D1442691AF}"/>
          </ac:spMkLst>
        </pc:spChg>
        <pc:spChg chg="mod">
          <ac:chgData name="Damian Gordon" userId="796278f3-970d-4a3b-8137-dc597a054133" providerId="ADAL" clId="{4B3DE34D-D605-4EAC-832C-480C006C90C4}" dt="2024-05-27T15:22:22.832" v="841" actId="20577"/>
          <ac:spMkLst>
            <pc:docMk/>
            <pc:sldMk cId="2877069948" sldId="262"/>
            <ac:spMk id="3" creationId="{2D24021D-508E-AD93-D457-3E22E47B8968}"/>
          </ac:spMkLst>
        </pc:spChg>
        <pc:spChg chg="add del mod">
          <ac:chgData name="Damian Gordon" userId="796278f3-970d-4a3b-8137-dc597a054133" providerId="ADAL" clId="{4B3DE34D-D605-4EAC-832C-480C006C90C4}" dt="2024-05-27T14:50:12.554" v="356" actId="21"/>
          <ac:spMkLst>
            <pc:docMk/>
            <pc:sldMk cId="2877069948" sldId="262"/>
            <ac:spMk id="5" creationId="{3F9B0CA5-C76C-DE27-5474-A8A743C48892}"/>
          </ac:spMkLst>
        </pc:spChg>
        <pc:graphicFrameChg chg="add del mod">
          <ac:chgData name="Damian Gordon" userId="796278f3-970d-4a3b-8137-dc597a054133" providerId="ADAL" clId="{4B3DE34D-D605-4EAC-832C-480C006C90C4}" dt="2024-05-27T14:50:12.554" v="356" actId="21"/>
          <ac:graphicFrameMkLst>
            <pc:docMk/>
            <pc:sldMk cId="2877069948" sldId="262"/>
            <ac:graphicFrameMk id="4" creationId="{8D6ACC41-9303-DA8B-999C-A4C13909A5A8}"/>
          </ac:graphicFrameMkLst>
        </pc:graphicFrameChg>
        <pc:picChg chg="add mod">
          <ac:chgData name="Damian Gordon" userId="796278f3-970d-4a3b-8137-dc597a054133" providerId="ADAL" clId="{4B3DE34D-D605-4EAC-832C-480C006C90C4}" dt="2024-05-27T15:26:24.826" v="882" actId="167"/>
          <ac:picMkLst>
            <pc:docMk/>
            <pc:sldMk cId="2877069948" sldId="262"/>
            <ac:picMk id="6" creationId="{E37493F4-FA0D-A670-C5C0-269E306A7C59}"/>
          </ac:picMkLst>
        </pc:picChg>
      </pc:sldChg>
      <pc:sldChg chg="addSp modSp add mod">
        <pc:chgData name="Damian Gordon" userId="796278f3-970d-4a3b-8137-dc597a054133" providerId="ADAL" clId="{4B3DE34D-D605-4EAC-832C-480C006C90C4}" dt="2024-05-27T15:26:29.373" v="884" actId="167"/>
        <pc:sldMkLst>
          <pc:docMk/>
          <pc:sldMk cId="398487012" sldId="263"/>
        </pc:sldMkLst>
        <pc:spChg chg="mod">
          <ac:chgData name="Damian Gordon" userId="796278f3-970d-4a3b-8137-dc597a054133" providerId="ADAL" clId="{4B3DE34D-D605-4EAC-832C-480C006C90C4}" dt="2024-05-27T14:58:40.727" v="507" actId="20577"/>
          <ac:spMkLst>
            <pc:docMk/>
            <pc:sldMk cId="398487012" sldId="263"/>
            <ac:spMk id="2" creationId="{556BA748-584B-A1FC-1244-91D1442691AF}"/>
          </ac:spMkLst>
        </pc:spChg>
        <pc:spChg chg="mod">
          <ac:chgData name="Damian Gordon" userId="796278f3-970d-4a3b-8137-dc597a054133" providerId="ADAL" clId="{4B3DE34D-D605-4EAC-832C-480C006C90C4}" dt="2024-05-27T14:52:20.111" v="393" actId="404"/>
          <ac:spMkLst>
            <pc:docMk/>
            <pc:sldMk cId="398487012" sldId="263"/>
            <ac:spMk id="3" creationId="{2D24021D-508E-AD93-D457-3E22E47B8968}"/>
          </ac:spMkLst>
        </pc:spChg>
        <pc:picChg chg="add mod">
          <ac:chgData name="Damian Gordon" userId="796278f3-970d-4a3b-8137-dc597a054133" providerId="ADAL" clId="{4B3DE34D-D605-4EAC-832C-480C006C90C4}" dt="2024-05-27T15:26:29.373" v="884" actId="167"/>
          <ac:picMkLst>
            <pc:docMk/>
            <pc:sldMk cId="398487012" sldId="263"/>
            <ac:picMk id="4" creationId="{2A6A3118-138F-50C5-FE69-BD5D7E5E9466}"/>
          </ac:picMkLst>
        </pc:picChg>
      </pc:sldChg>
      <pc:sldChg chg="addSp modSp add mod ord">
        <pc:chgData name="Damian Gordon" userId="796278f3-970d-4a3b-8137-dc597a054133" providerId="ADAL" clId="{4B3DE34D-D605-4EAC-832C-480C006C90C4}" dt="2024-05-27T15:26:38.258" v="888" actId="167"/>
        <pc:sldMkLst>
          <pc:docMk/>
          <pc:sldMk cId="2867830265" sldId="264"/>
        </pc:sldMkLst>
        <pc:spChg chg="mod">
          <ac:chgData name="Damian Gordon" userId="796278f3-970d-4a3b-8137-dc597a054133" providerId="ADAL" clId="{4B3DE34D-D605-4EAC-832C-480C006C90C4}" dt="2024-05-27T14:59:03.173" v="517" actId="20577"/>
          <ac:spMkLst>
            <pc:docMk/>
            <pc:sldMk cId="2867830265" sldId="264"/>
            <ac:spMk id="2" creationId="{556BA748-584B-A1FC-1244-91D1442691AF}"/>
          </ac:spMkLst>
        </pc:spChg>
        <pc:spChg chg="mod">
          <ac:chgData name="Damian Gordon" userId="796278f3-970d-4a3b-8137-dc597a054133" providerId="ADAL" clId="{4B3DE34D-D605-4EAC-832C-480C006C90C4}" dt="2024-05-27T14:58:10.683" v="490" actId="20577"/>
          <ac:spMkLst>
            <pc:docMk/>
            <pc:sldMk cId="2867830265" sldId="264"/>
            <ac:spMk id="3" creationId="{2D24021D-508E-AD93-D457-3E22E47B8968}"/>
          </ac:spMkLst>
        </pc:spChg>
        <pc:picChg chg="add mod">
          <ac:chgData name="Damian Gordon" userId="796278f3-970d-4a3b-8137-dc597a054133" providerId="ADAL" clId="{4B3DE34D-D605-4EAC-832C-480C006C90C4}" dt="2024-05-27T15:26:38.258" v="888" actId="167"/>
          <ac:picMkLst>
            <pc:docMk/>
            <pc:sldMk cId="2867830265" sldId="264"/>
            <ac:picMk id="4" creationId="{C5454B2A-9FF6-C23C-BCC7-44AE33984FDA}"/>
          </ac:picMkLst>
        </pc:picChg>
      </pc:sldChg>
      <pc:sldChg chg="addSp modSp add mod">
        <pc:chgData name="Damian Gordon" userId="796278f3-970d-4a3b-8137-dc597a054133" providerId="ADAL" clId="{4B3DE34D-D605-4EAC-832C-480C006C90C4}" dt="2024-05-27T15:26:34.022" v="886" actId="167"/>
        <pc:sldMkLst>
          <pc:docMk/>
          <pc:sldMk cId="2918594077" sldId="265"/>
        </pc:sldMkLst>
        <pc:spChg chg="mod">
          <ac:chgData name="Damian Gordon" userId="796278f3-970d-4a3b-8137-dc597a054133" providerId="ADAL" clId="{4B3DE34D-D605-4EAC-832C-480C006C90C4}" dt="2024-05-27T14:58:56.973" v="511" actId="20577"/>
          <ac:spMkLst>
            <pc:docMk/>
            <pc:sldMk cId="2918594077" sldId="265"/>
            <ac:spMk id="2" creationId="{556BA748-584B-A1FC-1244-91D1442691AF}"/>
          </ac:spMkLst>
        </pc:spChg>
        <pc:spChg chg="mod">
          <ac:chgData name="Damian Gordon" userId="796278f3-970d-4a3b-8137-dc597a054133" providerId="ADAL" clId="{4B3DE34D-D605-4EAC-832C-480C006C90C4}" dt="2024-05-27T14:54:34.295" v="437" actId="403"/>
          <ac:spMkLst>
            <pc:docMk/>
            <pc:sldMk cId="2918594077" sldId="265"/>
            <ac:spMk id="3" creationId="{2D24021D-508E-AD93-D457-3E22E47B8968}"/>
          </ac:spMkLst>
        </pc:spChg>
        <pc:picChg chg="add mod">
          <ac:chgData name="Damian Gordon" userId="796278f3-970d-4a3b-8137-dc597a054133" providerId="ADAL" clId="{4B3DE34D-D605-4EAC-832C-480C006C90C4}" dt="2024-05-27T15:26:34.022" v="886" actId="167"/>
          <ac:picMkLst>
            <pc:docMk/>
            <pc:sldMk cId="2918594077" sldId="265"/>
            <ac:picMk id="4" creationId="{B06FD777-1E7A-E6F8-A69B-6C3DA444E8A3}"/>
          </ac:picMkLst>
        </pc:picChg>
      </pc:sldChg>
      <pc:sldChg chg="addSp modSp add mod">
        <pc:chgData name="Damian Gordon" userId="796278f3-970d-4a3b-8137-dc597a054133" providerId="ADAL" clId="{4B3DE34D-D605-4EAC-832C-480C006C90C4}" dt="2024-05-27T15:26:43.482" v="890" actId="167"/>
        <pc:sldMkLst>
          <pc:docMk/>
          <pc:sldMk cId="2182701241" sldId="266"/>
        </pc:sldMkLst>
        <pc:spChg chg="mod">
          <ac:chgData name="Damian Gordon" userId="796278f3-970d-4a3b-8137-dc597a054133" providerId="ADAL" clId="{4B3DE34D-D605-4EAC-832C-480C006C90C4}" dt="2024-05-27T14:59:09.873" v="521" actId="20577"/>
          <ac:spMkLst>
            <pc:docMk/>
            <pc:sldMk cId="2182701241" sldId="266"/>
            <ac:spMk id="2" creationId="{556BA748-584B-A1FC-1244-91D1442691AF}"/>
          </ac:spMkLst>
        </pc:spChg>
        <pc:spChg chg="mod">
          <ac:chgData name="Damian Gordon" userId="796278f3-970d-4a3b-8137-dc597a054133" providerId="ADAL" clId="{4B3DE34D-D605-4EAC-832C-480C006C90C4}" dt="2024-05-27T14:55:55.199" v="453" actId="404"/>
          <ac:spMkLst>
            <pc:docMk/>
            <pc:sldMk cId="2182701241" sldId="266"/>
            <ac:spMk id="3" creationId="{2D24021D-508E-AD93-D457-3E22E47B8968}"/>
          </ac:spMkLst>
        </pc:spChg>
        <pc:picChg chg="add mod">
          <ac:chgData name="Damian Gordon" userId="796278f3-970d-4a3b-8137-dc597a054133" providerId="ADAL" clId="{4B3DE34D-D605-4EAC-832C-480C006C90C4}" dt="2024-05-27T15:26:43.482" v="890" actId="167"/>
          <ac:picMkLst>
            <pc:docMk/>
            <pc:sldMk cId="2182701241" sldId="266"/>
            <ac:picMk id="4" creationId="{4D8C7D80-2328-AF60-D70F-4AAEADFB82BA}"/>
          </ac:picMkLst>
        </pc:picChg>
      </pc:sldChg>
      <pc:sldChg chg="addSp modSp add mod">
        <pc:chgData name="Damian Gordon" userId="796278f3-970d-4a3b-8137-dc597a054133" providerId="ADAL" clId="{4B3DE34D-D605-4EAC-832C-480C006C90C4}" dt="2024-05-27T15:26:48.076" v="892" actId="167"/>
        <pc:sldMkLst>
          <pc:docMk/>
          <pc:sldMk cId="4291527698" sldId="267"/>
        </pc:sldMkLst>
        <pc:spChg chg="mod">
          <ac:chgData name="Damian Gordon" userId="796278f3-970d-4a3b-8137-dc597a054133" providerId="ADAL" clId="{4B3DE34D-D605-4EAC-832C-480C006C90C4}" dt="2024-05-27T14:59:16.875" v="524" actId="20577"/>
          <ac:spMkLst>
            <pc:docMk/>
            <pc:sldMk cId="4291527698" sldId="267"/>
            <ac:spMk id="2" creationId="{556BA748-584B-A1FC-1244-91D1442691AF}"/>
          </ac:spMkLst>
        </pc:spChg>
        <pc:spChg chg="mod">
          <ac:chgData name="Damian Gordon" userId="796278f3-970d-4a3b-8137-dc597a054133" providerId="ADAL" clId="{4B3DE34D-D605-4EAC-832C-480C006C90C4}" dt="2024-05-27T14:56:40.803" v="468" actId="20577"/>
          <ac:spMkLst>
            <pc:docMk/>
            <pc:sldMk cId="4291527698" sldId="267"/>
            <ac:spMk id="3" creationId="{2D24021D-508E-AD93-D457-3E22E47B8968}"/>
          </ac:spMkLst>
        </pc:spChg>
        <pc:picChg chg="add mod">
          <ac:chgData name="Damian Gordon" userId="796278f3-970d-4a3b-8137-dc597a054133" providerId="ADAL" clId="{4B3DE34D-D605-4EAC-832C-480C006C90C4}" dt="2024-05-27T15:26:48.076" v="892" actId="167"/>
          <ac:picMkLst>
            <pc:docMk/>
            <pc:sldMk cId="4291527698" sldId="267"/>
            <ac:picMk id="4" creationId="{97B00FAE-E70B-5B36-F396-3B1674A636D5}"/>
          </ac:picMkLst>
        </pc:picChg>
      </pc:sldChg>
      <pc:sldChg chg="addSp modSp add mod">
        <pc:chgData name="Damian Gordon" userId="796278f3-970d-4a3b-8137-dc597a054133" providerId="ADAL" clId="{4B3DE34D-D605-4EAC-832C-480C006C90C4}" dt="2024-05-27T15:26:52.827" v="894" actId="167"/>
        <pc:sldMkLst>
          <pc:docMk/>
          <pc:sldMk cId="2635752808" sldId="268"/>
        </pc:sldMkLst>
        <pc:spChg chg="mod">
          <ac:chgData name="Damian Gordon" userId="796278f3-970d-4a3b-8137-dc597a054133" providerId="ADAL" clId="{4B3DE34D-D605-4EAC-832C-480C006C90C4}" dt="2024-05-27T14:59:25.279" v="528" actId="20577"/>
          <ac:spMkLst>
            <pc:docMk/>
            <pc:sldMk cId="2635752808" sldId="268"/>
            <ac:spMk id="2" creationId="{556BA748-584B-A1FC-1244-91D1442691AF}"/>
          </ac:spMkLst>
        </pc:spChg>
        <pc:spChg chg="mod">
          <ac:chgData name="Damian Gordon" userId="796278f3-970d-4a3b-8137-dc597a054133" providerId="ADAL" clId="{4B3DE34D-D605-4EAC-832C-480C006C90C4}" dt="2024-05-27T14:57:12.281" v="475" actId="115"/>
          <ac:spMkLst>
            <pc:docMk/>
            <pc:sldMk cId="2635752808" sldId="268"/>
            <ac:spMk id="3" creationId="{2D24021D-508E-AD93-D457-3E22E47B8968}"/>
          </ac:spMkLst>
        </pc:spChg>
        <pc:picChg chg="add mod">
          <ac:chgData name="Damian Gordon" userId="796278f3-970d-4a3b-8137-dc597a054133" providerId="ADAL" clId="{4B3DE34D-D605-4EAC-832C-480C006C90C4}" dt="2024-05-27T15:26:52.827" v="894" actId="167"/>
          <ac:picMkLst>
            <pc:docMk/>
            <pc:sldMk cId="2635752808" sldId="268"/>
            <ac:picMk id="4" creationId="{86CF39CD-9323-90ED-AEC4-4FC32FF7530E}"/>
          </ac:picMkLst>
        </pc:picChg>
      </pc:sldChg>
      <pc:sldChg chg="addSp modSp add mod">
        <pc:chgData name="Damian Gordon" userId="796278f3-970d-4a3b-8137-dc597a054133" providerId="ADAL" clId="{4B3DE34D-D605-4EAC-832C-480C006C90C4}" dt="2024-05-27T15:26:57.083" v="896" actId="167"/>
        <pc:sldMkLst>
          <pc:docMk/>
          <pc:sldMk cId="3552182851" sldId="269"/>
        </pc:sldMkLst>
        <pc:spChg chg="mod">
          <ac:chgData name="Damian Gordon" userId="796278f3-970d-4a3b-8137-dc597a054133" providerId="ADAL" clId="{4B3DE34D-D605-4EAC-832C-480C006C90C4}" dt="2024-05-27T14:59:32.605" v="530" actId="20577"/>
          <ac:spMkLst>
            <pc:docMk/>
            <pc:sldMk cId="3552182851" sldId="269"/>
            <ac:spMk id="2" creationId="{556BA748-584B-A1FC-1244-91D1442691AF}"/>
          </ac:spMkLst>
        </pc:spChg>
        <pc:spChg chg="mod">
          <ac:chgData name="Damian Gordon" userId="796278f3-970d-4a3b-8137-dc597a054133" providerId="ADAL" clId="{4B3DE34D-D605-4EAC-832C-480C006C90C4}" dt="2024-05-27T14:57:46.423" v="488" actId="27636"/>
          <ac:spMkLst>
            <pc:docMk/>
            <pc:sldMk cId="3552182851" sldId="269"/>
            <ac:spMk id="3" creationId="{2D24021D-508E-AD93-D457-3E22E47B8968}"/>
          </ac:spMkLst>
        </pc:spChg>
        <pc:picChg chg="add mod">
          <ac:chgData name="Damian Gordon" userId="796278f3-970d-4a3b-8137-dc597a054133" providerId="ADAL" clId="{4B3DE34D-D605-4EAC-832C-480C006C90C4}" dt="2024-05-27T15:26:57.083" v="896" actId="167"/>
          <ac:picMkLst>
            <pc:docMk/>
            <pc:sldMk cId="3552182851" sldId="269"/>
            <ac:picMk id="4" creationId="{122EEF4E-B9BA-1308-C9E3-C9AE3A43F5BE}"/>
          </ac:picMkLst>
        </pc:picChg>
      </pc:sldChg>
      <pc:sldChg chg="addSp modSp add mod">
        <pc:chgData name="Damian Gordon" userId="796278f3-970d-4a3b-8137-dc597a054133" providerId="ADAL" clId="{4B3DE34D-D605-4EAC-832C-480C006C90C4}" dt="2024-05-27T15:27:24.807" v="906" actId="167"/>
        <pc:sldMkLst>
          <pc:docMk/>
          <pc:sldMk cId="3701803327" sldId="270"/>
        </pc:sldMkLst>
        <pc:spChg chg="mod">
          <ac:chgData name="Damian Gordon" userId="796278f3-970d-4a3b-8137-dc597a054133" providerId="ADAL" clId="{4B3DE34D-D605-4EAC-832C-480C006C90C4}" dt="2024-05-27T15:09:30.373" v="545" actId="20577"/>
          <ac:spMkLst>
            <pc:docMk/>
            <pc:sldMk cId="3701803327" sldId="270"/>
            <ac:spMk id="2" creationId="{556BA748-584B-A1FC-1244-91D1442691AF}"/>
          </ac:spMkLst>
        </pc:spChg>
        <pc:spChg chg="mod">
          <ac:chgData name="Damian Gordon" userId="796278f3-970d-4a3b-8137-dc597a054133" providerId="ADAL" clId="{4B3DE34D-D605-4EAC-832C-480C006C90C4}" dt="2024-05-27T15:22:43.352" v="844" actId="20577"/>
          <ac:spMkLst>
            <pc:docMk/>
            <pc:sldMk cId="3701803327" sldId="270"/>
            <ac:spMk id="3" creationId="{2D24021D-508E-AD93-D457-3E22E47B8968}"/>
          </ac:spMkLst>
        </pc:spChg>
        <pc:picChg chg="add mod">
          <ac:chgData name="Damian Gordon" userId="796278f3-970d-4a3b-8137-dc597a054133" providerId="ADAL" clId="{4B3DE34D-D605-4EAC-832C-480C006C90C4}" dt="2024-05-27T15:27:24.807" v="906" actId="167"/>
          <ac:picMkLst>
            <pc:docMk/>
            <pc:sldMk cId="3701803327" sldId="270"/>
            <ac:picMk id="4" creationId="{BD27B784-77DB-6D66-09CC-5B4DCE1FB418}"/>
          </ac:picMkLst>
        </pc:picChg>
      </pc:sldChg>
      <pc:sldChg chg="addSp modSp add mod ord">
        <pc:chgData name="Damian Gordon" userId="796278f3-970d-4a3b-8137-dc597a054133" providerId="ADAL" clId="{4B3DE34D-D605-4EAC-832C-480C006C90C4}" dt="2024-05-27T15:27:01.754" v="898" actId="167"/>
        <pc:sldMkLst>
          <pc:docMk/>
          <pc:sldMk cId="3368712619" sldId="271"/>
        </pc:sldMkLst>
        <pc:spChg chg="mod">
          <ac:chgData name="Damian Gordon" userId="796278f3-970d-4a3b-8137-dc597a054133" providerId="ADAL" clId="{4B3DE34D-D605-4EAC-832C-480C006C90C4}" dt="2024-05-27T15:16:04.187" v="639" actId="20577"/>
          <ac:spMkLst>
            <pc:docMk/>
            <pc:sldMk cId="3368712619" sldId="271"/>
            <ac:spMk id="2" creationId="{556BA748-584B-A1FC-1244-91D1442691AF}"/>
          </ac:spMkLst>
        </pc:spChg>
        <pc:spChg chg="mod">
          <ac:chgData name="Damian Gordon" userId="796278f3-970d-4a3b-8137-dc597a054133" providerId="ADAL" clId="{4B3DE34D-D605-4EAC-832C-480C006C90C4}" dt="2024-05-27T15:14:30.236" v="624" actId="27636"/>
          <ac:spMkLst>
            <pc:docMk/>
            <pc:sldMk cId="3368712619" sldId="271"/>
            <ac:spMk id="3" creationId="{2D24021D-508E-AD93-D457-3E22E47B8968}"/>
          </ac:spMkLst>
        </pc:spChg>
        <pc:picChg chg="add mod">
          <ac:chgData name="Damian Gordon" userId="796278f3-970d-4a3b-8137-dc597a054133" providerId="ADAL" clId="{4B3DE34D-D605-4EAC-832C-480C006C90C4}" dt="2024-05-27T15:27:01.754" v="898" actId="167"/>
          <ac:picMkLst>
            <pc:docMk/>
            <pc:sldMk cId="3368712619" sldId="271"/>
            <ac:picMk id="4" creationId="{6D4E1F61-5AAC-277E-F2F7-AE57FDA15967}"/>
          </ac:picMkLst>
        </pc:picChg>
      </pc:sldChg>
      <pc:sldChg chg="addSp modSp add mod ord">
        <pc:chgData name="Damian Gordon" userId="796278f3-970d-4a3b-8137-dc597a054133" providerId="ADAL" clId="{4B3DE34D-D605-4EAC-832C-480C006C90C4}" dt="2024-05-27T15:27:11.699" v="902" actId="167"/>
        <pc:sldMkLst>
          <pc:docMk/>
          <pc:sldMk cId="2734139410" sldId="272"/>
        </pc:sldMkLst>
        <pc:spChg chg="mod">
          <ac:chgData name="Damian Gordon" userId="796278f3-970d-4a3b-8137-dc597a054133" providerId="ADAL" clId="{4B3DE34D-D605-4EAC-832C-480C006C90C4}" dt="2024-05-27T15:16:16.889" v="647" actId="20577"/>
          <ac:spMkLst>
            <pc:docMk/>
            <pc:sldMk cId="2734139410" sldId="272"/>
            <ac:spMk id="2" creationId="{556BA748-584B-A1FC-1244-91D1442691AF}"/>
          </ac:spMkLst>
        </pc:spChg>
        <pc:spChg chg="mod">
          <ac:chgData name="Damian Gordon" userId="796278f3-970d-4a3b-8137-dc597a054133" providerId="ADAL" clId="{4B3DE34D-D605-4EAC-832C-480C006C90C4}" dt="2024-05-27T15:15:23.482" v="633" actId="11"/>
          <ac:spMkLst>
            <pc:docMk/>
            <pc:sldMk cId="2734139410" sldId="272"/>
            <ac:spMk id="3" creationId="{2D24021D-508E-AD93-D457-3E22E47B8968}"/>
          </ac:spMkLst>
        </pc:spChg>
        <pc:picChg chg="add mod">
          <ac:chgData name="Damian Gordon" userId="796278f3-970d-4a3b-8137-dc597a054133" providerId="ADAL" clId="{4B3DE34D-D605-4EAC-832C-480C006C90C4}" dt="2024-05-27T15:27:11.699" v="902" actId="167"/>
          <ac:picMkLst>
            <pc:docMk/>
            <pc:sldMk cId="2734139410" sldId="272"/>
            <ac:picMk id="4" creationId="{4D96556F-DD0C-3F62-99EF-BB1C826C6173}"/>
          </ac:picMkLst>
        </pc:picChg>
      </pc:sldChg>
      <pc:sldChg chg="addSp modSp add mod ord">
        <pc:chgData name="Damian Gordon" userId="796278f3-970d-4a3b-8137-dc597a054133" providerId="ADAL" clId="{4B3DE34D-D605-4EAC-832C-480C006C90C4}" dt="2024-05-27T15:27:07.436" v="900" actId="167"/>
        <pc:sldMkLst>
          <pc:docMk/>
          <pc:sldMk cId="1220893861" sldId="273"/>
        </pc:sldMkLst>
        <pc:spChg chg="mod">
          <ac:chgData name="Damian Gordon" userId="796278f3-970d-4a3b-8137-dc597a054133" providerId="ADAL" clId="{4B3DE34D-D605-4EAC-832C-480C006C90C4}" dt="2024-05-27T15:16:10.654" v="643" actId="20577"/>
          <ac:spMkLst>
            <pc:docMk/>
            <pc:sldMk cId="1220893861" sldId="273"/>
            <ac:spMk id="2" creationId="{556BA748-584B-A1FC-1244-91D1442691AF}"/>
          </ac:spMkLst>
        </pc:spChg>
        <pc:spChg chg="mod">
          <ac:chgData name="Damian Gordon" userId="796278f3-970d-4a3b-8137-dc597a054133" providerId="ADAL" clId="{4B3DE34D-D605-4EAC-832C-480C006C90C4}" dt="2024-05-27T15:14:21.322" v="622" actId="20577"/>
          <ac:spMkLst>
            <pc:docMk/>
            <pc:sldMk cId="1220893861" sldId="273"/>
            <ac:spMk id="3" creationId="{2D24021D-508E-AD93-D457-3E22E47B8968}"/>
          </ac:spMkLst>
        </pc:spChg>
        <pc:picChg chg="add mod">
          <ac:chgData name="Damian Gordon" userId="796278f3-970d-4a3b-8137-dc597a054133" providerId="ADAL" clId="{4B3DE34D-D605-4EAC-832C-480C006C90C4}" dt="2024-05-27T15:27:07.436" v="900" actId="167"/>
          <ac:picMkLst>
            <pc:docMk/>
            <pc:sldMk cId="1220893861" sldId="273"/>
            <ac:picMk id="4" creationId="{66ED4B99-FC3B-7986-66D0-70E5463DCC8E}"/>
          </ac:picMkLst>
        </pc:picChg>
      </pc:sldChg>
      <pc:sldChg chg="addSp modSp add mod ord">
        <pc:chgData name="Damian Gordon" userId="796278f3-970d-4a3b-8137-dc597a054133" providerId="ADAL" clId="{4B3DE34D-D605-4EAC-832C-480C006C90C4}" dt="2024-05-27T15:27:19.892" v="904" actId="167"/>
        <pc:sldMkLst>
          <pc:docMk/>
          <pc:sldMk cId="192307870" sldId="274"/>
        </pc:sldMkLst>
        <pc:spChg chg="mod">
          <ac:chgData name="Damian Gordon" userId="796278f3-970d-4a3b-8137-dc597a054133" providerId="ADAL" clId="{4B3DE34D-D605-4EAC-832C-480C006C90C4}" dt="2024-05-27T15:16:22.895" v="651" actId="20577"/>
          <ac:spMkLst>
            <pc:docMk/>
            <pc:sldMk cId="192307870" sldId="274"/>
            <ac:spMk id="2" creationId="{556BA748-584B-A1FC-1244-91D1442691AF}"/>
          </ac:spMkLst>
        </pc:spChg>
        <pc:spChg chg="mod">
          <ac:chgData name="Damian Gordon" userId="796278f3-970d-4a3b-8137-dc597a054133" providerId="ADAL" clId="{4B3DE34D-D605-4EAC-832C-480C006C90C4}" dt="2024-05-27T15:15:47.104" v="637" actId="11"/>
          <ac:spMkLst>
            <pc:docMk/>
            <pc:sldMk cId="192307870" sldId="274"/>
            <ac:spMk id="3" creationId="{2D24021D-508E-AD93-D457-3E22E47B8968}"/>
          </ac:spMkLst>
        </pc:spChg>
        <pc:picChg chg="add mod">
          <ac:chgData name="Damian Gordon" userId="796278f3-970d-4a3b-8137-dc597a054133" providerId="ADAL" clId="{4B3DE34D-D605-4EAC-832C-480C006C90C4}" dt="2024-05-27T15:27:19.892" v="904" actId="167"/>
          <ac:picMkLst>
            <pc:docMk/>
            <pc:sldMk cId="192307870" sldId="274"/>
            <ac:picMk id="4" creationId="{506D498E-0688-686C-3057-6C533D3BAAB5}"/>
          </ac:picMkLst>
        </pc:picChg>
      </pc:sldChg>
      <pc:sldChg chg="addSp delSp modSp add mod">
        <pc:chgData name="Damian Gordon" userId="796278f3-970d-4a3b-8137-dc597a054133" providerId="ADAL" clId="{4B3DE34D-D605-4EAC-832C-480C006C90C4}" dt="2024-05-27T15:29:00.982" v="1004" actId="1035"/>
        <pc:sldMkLst>
          <pc:docMk/>
          <pc:sldMk cId="1282645631" sldId="275"/>
        </pc:sldMkLst>
        <pc:spChg chg="mod">
          <ac:chgData name="Damian Gordon" userId="796278f3-970d-4a3b-8137-dc597a054133" providerId="ADAL" clId="{4B3DE34D-D605-4EAC-832C-480C006C90C4}" dt="2024-05-27T15:17:05.892" v="670" actId="20577"/>
          <ac:spMkLst>
            <pc:docMk/>
            <pc:sldMk cId="1282645631" sldId="275"/>
            <ac:spMk id="2" creationId="{556BA748-584B-A1FC-1244-91D1442691AF}"/>
          </ac:spMkLst>
        </pc:spChg>
        <pc:spChg chg="del">
          <ac:chgData name="Damian Gordon" userId="796278f3-970d-4a3b-8137-dc597a054133" providerId="ADAL" clId="{4B3DE34D-D605-4EAC-832C-480C006C90C4}" dt="2024-05-27T15:17:10.303" v="671" actId="478"/>
          <ac:spMkLst>
            <pc:docMk/>
            <pc:sldMk cId="1282645631" sldId="275"/>
            <ac:spMk id="3" creationId="{2D24021D-508E-AD93-D457-3E22E47B8968}"/>
          </ac:spMkLst>
        </pc:spChg>
        <pc:spChg chg="add del mod">
          <ac:chgData name="Damian Gordon" userId="796278f3-970d-4a3b-8137-dc597a054133" providerId="ADAL" clId="{4B3DE34D-D605-4EAC-832C-480C006C90C4}" dt="2024-05-27T15:17:12.262" v="672" actId="478"/>
          <ac:spMkLst>
            <pc:docMk/>
            <pc:sldMk cId="1282645631" sldId="275"/>
            <ac:spMk id="5" creationId="{8FC67F9E-359F-B035-E30A-6F8B5FC43B75}"/>
          </ac:spMkLst>
        </pc:spChg>
        <pc:spChg chg="add mod">
          <ac:chgData name="Damian Gordon" userId="796278f3-970d-4a3b-8137-dc597a054133" providerId="ADAL" clId="{4B3DE34D-D605-4EAC-832C-480C006C90C4}" dt="2024-05-27T15:29:00.982" v="1004" actId="1035"/>
          <ac:spMkLst>
            <pc:docMk/>
            <pc:sldMk cId="1282645631" sldId="275"/>
            <ac:spMk id="6" creationId="{C908F4CE-875B-5F21-09C2-B7B503D19EDB}"/>
          </ac:spMkLst>
        </pc:spChg>
        <pc:spChg chg="add mod">
          <ac:chgData name="Damian Gordon" userId="796278f3-970d-4a3b-8137-dc597a054133" providerId="ADAL" clId="{4B3DE34D-D605-4EAC-832C-480C006C90C4}" dt="2024-05-27T15:29:00.982" v="1004" actId="1035"/>
          <ac:spMkLst>
            <pc:docMk/>
            <pc:sldMk cId="1282645631" sldId="275"/>
            <ac:spMk id="7" creationId="{771DB4F3-67C4-6170-E377-1E8D693FEBB9}"/>
          </ac:spMkLst>
        </pc:spChg>
        <pc:spChg chg="add mod ord">
          <ac:chgData name="Damian Gordon" userId="796278f3-970d-4a3b-8137-dc597a054133" providerId="ADAL" clId="{4B3DE34D-D605-4EAC-832C-480C006C90C4}" dt="2024-05-27T15:28:45.138" v="979" actId="207"/>
          <ac:spMkLst>
            <pc:docMk/>
            <pc:sldMk cId="1282645631" sldId="275"/>
            <ac:spMk id="8" creationId="{08D51DE3-BE9C-13E1-E9AB-384D178A9198}"/>
          </ac:spMkLst>
        </pc:spChg>
        <pc:picChg chg="add mod">
          <ac:chgData name="Damian Gordon" userId="796278f3-970d-4a3b-8137-dc597a054133" providerId="ADAL" clId="{4B3DE34D-D605-4EAC-832C-480C006C90C4}" dt="2024-05-27T15:27:30.595" v="908" actId="167"/>
          <ac:picMkLst>
            <pc:docMk/>
            <pc:sldMk cId="1282645631" sldId="275"/>
            <ac:picMk id="9" creationId="{C87BF36A-DE93-EFEC-969D-98A7A01F4988}"/>
          </ac:picMkLst>
        </pc:picChg>
        <pc:picChg chg="add mod">
          <ac:chgData name="Damian Gordon" userId="796278f3-970d-4a3b-8137-dc597a054133" providerId="ADAL" clId="{4B3DE34D-D605-4EAC-832C-480C006C90C4}" dt="2024-05-27T15:29:00.982" v="1004" actId="1035"/>
          <ac:picMkLst>
            <pc:docMk/>
            <pc:sldMk cId="1282645631" sldId="275"/>
            <ac:picMk id="3074" creationId="{B36111F7-A721-B8B3-9BA0-1D28F4F3E987}"/>
          </ac:picMkLst>
        </pc:picChg>
        <pc:picChg chg="add mod">
          <ac:chgData name="Damian Gordon" userId="796278f3-970d-4a3b-8137-dc597a054133" providerId="ADAL" clId="{4B3DE34D-D605-4EAC-832C-480C006C90C4}" dt="2024-05-27T15:29:00.982" v="1004" actId="1035"/>
          <ac:picMkLst>
            <pc:docMk/>
            <pc:sldMk cId="1282645631" sldId="275"/>
            <ac:picMk id="3076" creationId="{486BDC3F-F51C-10A3-D9DC-408C48F3F909}"/>
          </ac:picMkLst>
        </pc:picChg>
        <pc:picChg chg="add mod">
          <ac:chgData name="Damian Gordon" userId="796278f3-970d-4a3b-8137-dc597a054133" providerId="ADAL" clId="{4B3DE34D-D605-4EAC-832C-480C006C90C4}" dt="2024-05-27T15:28:50.188" v="981" actId="14100"/>
          <ac:picMkLst>
            <pc:docMk/>
            <pc:sldMk cId="1282645631" sldId="275"/>
            <ac:picMk id="3078" creationId="{53D2E5B9-4129-0824-BFC8-1FEFEC700042}"/>
          </ac:picMkLst>
        </pc:picChg>
      </pc:sldChg>
    </pc:docChg>
  </pc:docChgLst>
  <pc:docChgLst>
    <pc:chgData name="Damian Gordon" userId="796278f3-970d-4a3b-8137-dc597a054133" providerId="ADAL" clId="{45BE5AB9-231A-4059-8C30-6EA104990523}"/>
    <pc:docChg chg="undo redo custSel addSld delSld modSld sldOrd">
      <pc:chgData name="Damian Gordon" userId="796278f3-970d-4a3b-8137-dc597a054133" providerId="ADAL" clId="{45BE5AB9-231A-4059-8C30-6EA104990523}" dt="2024-07-05T00:29:52.330" v="9651" actId="20577"/>
      <pc:docMkLst>
        <pc:docMk/>
      </pc:docMkLst>
      <pc:sldChg chg="modSp mod">
        <pc:chgData name="Damian Gordon" userId="796278f3-970d-4a3b-8137-dc597a054133" providerId="ADAL" clId="{45BE5AB9-231A-4059-8C30-6EA104990523}" dt="2024-05-27T15:31:31.611" v="14" actId="20577"/>
        <pc:sldMkLst>
          <pc:docMk/>
          <pc:sldMk cId="1941464876" sldId="256"/>
        </pc:sldMkLst>
        <pc:spChg chg="mod">
          <ac:chgData name="Damian Gordon" userId="796278f3-970d-4a3b-8137-dc597a054133" providerId="ADAL" clId="{45BE5AB9-231A-4059-8C30-6EA104990523}" dt="2024-05-27T15:31:31.611" v="14" actId="20577"/>
          <ac:spMkLst>
            <pc:docMk/>
            <pc:sldMk cId="1941464876" sldId="256"/>
            <ac:spMk id="2" creationId="{2AFAF802-1FD5-1E70-940A-2DF641692805}"/>
          </ac:spMkLst>
        </pc:spChg>
      </pc:sldChg>
      <pc:sldChg chg="del">
        <pc:chgData name="Damian Gordon" userId="796278f3-970d-4a3b-8137-dc597a054133" providerId="ADAL" clId="{45BE5AB9-231A-4059-8C30-6EA104990523}" dt="2024-05-27T15:31:40.222" v="15" actId="47"/>
        <pc:sldMkLst>
          <pc:docMk/>
          <pc:sldMk cId="745447261" sldId="257"/>
        </pc:sldMkLst>
      </pc:sldChg>
      <pc:sldChg chg="del">
        <pc:chgData name="Damian Gordon" userId="796278f3-970d-4a3b-8137-dc597a054133" providerId="ADAL" clId="{45BE5AB9-231A-4059-8C30-6EA104990523}" dt="2024-05-27T15:31:40.222" v="15" actId="47"/>
        <pc:sldMkLst>
          <pc:docMk/>
          <pc:sldMk cId="32582299" sldId="258"/>
        </pc:sldMkLst>
      </pc:sldChg>
      <pc:sldChg chg="modSp mod">
        <pc:chgData name="Damian Gordon" userId="796278f3-970d-4a3b-8137-dc597a054133" providerId="ADAL" clId="{45BE5AB9-231A-4059-8C30-6EA104990523}" dt="2024-05-28T01:14:22.345" v="294" actId="27636"/>
        <pc:sldMkLst>
          <pc:docMk/>
          <pc:sldMk cId="321388942" sldId="259"/>
        </pc:sldMkLst>
        <pc:spChg chg="mod">
          <ac:chgData name="Damian Gordon" userId="796278f3-970d-4a3b-8137-dc597a054133" providerId="ADAL" clId="{45BE5AB9-231A-4059-8C30-6EA104990523}" dt="2024-05-28T01:14:22.345" v="294" actId="27636"/>
          <ac:spMkLst>
            <pc:docMk/>
            <pc:sldMk cId="321388942" sldId="259"/>
            <ac:spMk id="3" creationId="{65FB7804-9015-5659-EC51-9C9121E7260E}"/>
          </ac:spMkLst>
        </pc:spChg>
      </pc:sldChg>
      <pc:sldChg chg="del">
        <pc:chgData name="Damian Gordon" userId="796278f3-970d-4a3b-8137-dc597a054133" providerId="ADAL" clId="{45BE5AB9-231A-4059-8C30-6EA104990523}" dt="2024-05-27T15:31:40.222" v="15" actId="47"/>
        <pc:sldMkLst>
          <pc:docMk/>
          <pc:sldMk cId="2082083534" sldId="260"/>
        </pc:sldMkLst>
      </pc:sldChg>
      <pc:sldChg chg="del">
        <pc:chgData name="Damian Gordon" userId="796278f3-970d-4a3b-8137-dc597a054133" providerId="ADAL" clId="{45BE5AB9-231A-4059-8C30-6EA104990523}" dt="2024-05-27T15:31:40.222" v="15" actId="47"/>
        <pc:sldMkLst>
          <pc:docMk/>
          <pc:sldMk cId="770477169" sldId="261"/>
        </pc:sldMkLst>
      </pc:sldChg>
      <pc:sldChg chg="del">
        <pc:chgData name="Damian Gordon" userId="796278f3-970d-4a3b-8137-dc597a054133" providerId="ADAL" clId="{45BE5AB9-231A-4059-8C30-6EA104990523}" dt="2024-05-27T15:31:40.222" v="15" actId="47"/>
        <pc:sldMkLst>
          <pc:docMk/>
          <pc:sldMk cId="2877069948" sldId="262"/>
        </pc:sldMkLst>
      </pc:sldChg>
      <pc:sldChg chg="del">
        <pc:chgData name="Damian Gordon" userId="796278f3-970d-4a3b-8137-dc597a054133" providerId="ADAL" clId="{45BE5AB9-231A-4059-8C30-6EA104990523}" dt="2024-05-27T15:31:40.222" v="15" actId="47"/>
        <pc:sldMkLst>
          <pc:docMk/>
          <pc:sldMk cId="398487012" sldId="263"/>
        </pc:sldMkLst>
      </pc:sldChg>
      <pc:sldChg chg="del">
        <pc:chgData name="Damian Gordon" userId="796278f3-970d-4a3b-8137-dc597a054133" providerId="ADAL" clId="{45BE5AB9-231A-4059-8C30-6EA104990523}" dt="2024-05-27T15:31:40.222" v="15" actId="47"/>
        <pc:sldMkLst>
          <pc:docMk/>
          <pc:sldMk cId="2867830265" sldId="264"/>
        </pc:sldMkLst>
      </pc:sldChg>
      <pc:sldChg chg="del">
        <pc:chgData name="Damian Gordon" userId="796278f3-970d-4a3b-8137-dc597a054133" providerId="ADAL" clId="{45BE5AB9-231A-4059-8C30-6EA104990523}" dt="2024-05-27T15:31:40.222" v="15" actId="47"/>
        <pc:sldMkLst>
          <pc:docMk/>
          <pc:sldMk cId="2918594077" sldId="265"/>
        </pc:sldMkLst>
      </pc:sldChg>
      <pc:sldChg chg="del">
        <pc:chgData name="Damian Gordon" userId="796278f3-970d-4a3b-8137-dc597a054133" providerId="ADAL" clId="{45BE5AB9-231A-4059-8C30-6EA104990523}" dt="2024-05-27T15:31:40.222" v="15" actId="47"/>
        <pc:sldMkLst>
          <pc:docMk/>
          <pc:sldMk cId="2182701241" sldId="266"/>
        </pc:sldMkLst>
      </pc:sldChg>
      <pc:sldChg chg="del">
        <pc:chgData name="Damian Gordon" userId="796278f3-970d-4a3b-8137-dc597a054133" providerId="ADAL" clId="{45BE5AB9-231A-4059-8C30-6EA104990523}" dt="2024-05-27T15:31:40.222" v="15" actId="47"/>
        <pc:sldMkLst>
          <pc:docMk/>
          <pc:sldMk cId="4291527698" sldId="267"/>
        </pc:sldMkLst>
      </pc:sldChg>
      <pc:sldChg chg="del">
        <pc:chgData name="Damian Gordon" userId="796278f3-970d-4a3b-8137-dc597a054133" providerId="ADAL" clId="{45BE5AB9-231A-4059-8C30-6EA104990523}" dt="2024-05-27T15:31:40.222" v="15" actId="47"/>
        <pc:sldMkLst>
          <pc:docMk/>
          <pc:sldMk cId="2635752808" sldId="268"/>
        </pc:sldMkLst>
      </pc:sldChg>
      <pc:sldChg chg="del">
        <pc:chgData name="Damian Gordon" userId="796278f3-970d-4a3b-8137-dc597a054133" providerId="ADAL" clId="{45BE5AB9-231A-4059-8C30-6EA104990523}" dt="2024-05-27T15:31:40.222" v="15" actId="47"/>
        <pc:sldMkLst>
          <pc:docMk/>
          <pc:sldMk cId="3552182851" sldId="269"/>
        </pc:sldMkLst>
      </pc:sldChg>
      <pc:sldChg chg="del">
        <pc:chgData name="Damian Gordon" userId="796278f3-970d-4a3b-8137-dc597a054133" providerId="ADAL" clId="{45BE5AB9-231A-4059-8C30-6EA104990523}" dt="2024-05-27T15:31:40.222" v="15" actId="47"/>
        <pc:sldMkLst>
          <pc:docMk/>
          <pc:sldMk cId="3701803327" sldId="270"/>
        </pc:sldMkLst>
      </pc:sldChg>
      <pc:sldChg chg="del">
        <pc:chgData name="Damian Gordon" userId="796278f3-970d-4a3b-8137-dc597a054133" providerId="ADAL" clId="{45BE5AB9-231A-4059-8C30-6EA104990523}" dt="2024-05-27T15:31:40.222" v="15" actId="47"/>
        <pc:sldMkLst>
          <pc:docMk/>
          <pc:sldMk cId="3368712619" sldId="271"/>
        </pc:sldMkLst>
      </pc:sldChg>
      <pc:sldChg chg="del">
        <pc:chgData name="Damian Gordon" userId="796278f3-970d-4a3b-8137-dc597a054133" providerId="ADAL" clId="{45BE5AB9-231A-4059-8C30-6EA104990523}" dt="2024-05-27T15:31:40.222" v="15" actId="47"/>
        <pc:sldMkLst>
          <pc:docMk/>
          <pc:sldMk cId="2734139410" sldId="272"/>
        </pc:sldMkLst>
      </pc:sldChg>
      <pc:sldChg chg="del">
        <pc:chgData name="Damian Gordon" userId="796278f3-970d-4a3b-8137-dc597a054133" providerId="ADAL" clId="{45BE5AB9-231A-4059-8C30-6EA104990523}" dt="2024-05-27T15:31:40.222" v="15" actId="47"/>
        <pc:sldMkLst>
          <pc:docMk/>
          <pc:sldMk cId="1220893861" sldId="273"/>
        </pc:sldMkLst>
      </pc:sldChg>
      <pc:sldChg chg="del">
        <pc:chgData name="Damian Gordon" userId="796278f3-970d-4a3b-8137-dc597a054133" providerId="ADAL" clId="{45BE5AB9-231A-4059-8C30-6EA104990523}" dt="2024-05-27T15:31:40.222" v="15" actId="47"/>
        <pc:sldMkLst>
          <pc:docMk/>
          <pc:sldMk cId="192307870" sldId="274"/>
        </pc:sldMkLst>
      </pc:sldChg>
      <pc:sldChg chg="del">
        <pc:chgData name="Damian Gordon" userId="796278f3-970d-4a3b-8137-dc597a054133" providerId="ADAL" clId="{45BE5AB9-231A-4059-8C30-6EA104990523}" dt="2024-05-27T15:31:40.222" v="15" actId="47"/>
        <pc:sldMkLst>
          <pc:docMk/>
          <pc:sldMk cId="1282645631" sldId="275"/>
        </pc:sldMkLst>
      </pc:sldChg>
      <pc:sldChg chg="add del">
        <pc:chgData name="Damian Gordon" userId="796278f3-970d-4a3b-8137-dc597a054133" providerId="ADAL" clId="{45BE5AB9-231A-4059-8C30-6EA104990523}" dt="2024-07-02T23:31:26.868" v="5423" actId="47"/>
        <pc:sldMkLst>
          <pc:docMk/>
          <pc:sldMk cId="0" sldId="320"/>
        </pc:sldMkLst>
      </pc:sldChg>
      <pc:sldChg chg="add del">
        <pc:chgData name="Damian Gordon" userId="796278f3-970d-4a3b-8137-dc597a054133" providerId="ADAL" clId="{45BE5AB9-231A-4059-8C30-6EA104990523}" dt="2024-07-02T23:31:11.347" v="5422" actId="47"/>
        <pc:sldMkLst>
          <pc:docMk/>
          <pc:sldMk cId="0" sldId="387"/>
        </pc:sldMkLst>
      </pc:sldChg>
      <pc:sldChg chg="modSp add del">
        <pc:chgData name="Damian Gordon" userId="796278f3-970d-4a3b-8137-dc597a054133" providerId="ADAL" clId="{45BE5AB9-231A-4059-8C30-6EA104990523}" dt="2024-07-02T23:31:11.347" v="5422" actId="47"/>
        <pc:sldMkLst>
          <pc:docMk/>
          <pc:sldMk cId="0" sldId="392"/>
        </pc:sldMkLst>
        <pc:picChg chg="mod">
          <ac:chgData name="Damian Gordon" userId="796278f3-970d-4a3b-8137-dc597a054133" providerId="ADAL" clId="{45BE5AB9-231A-4059-8C30-6EA104990523}" dt="2024-06-18T18:50:16.313" v="424" actId="1038"/>
          <ac:picMkLst>
            <pc:docMk/>
            <pc:sldMk cId="0" sldId="392"/>
            <ac:picMk id="78851" creationId="{D35A62B2-0D53-45F9-BEFB-7C4A2FB9FE43}"/>
          </ac:picMkLst>
        </pc:picChg>
      </pc:sldChg>
      <pc:sldChg chg="add del">
        <pc:chgData name="Damian Gordon" userId="796278f3-970d-4a3b-8137-dc597a054133" providerId="ADAL" clId="{45BE5AB9-231A-4059-8C30-6EA104990523}" dt="2024-07-02T23:31:26.868" v="5423" actId="47"/>
        <pc:sldMkLst>
          <pc:docMk/>
          <pc:sldMk cId="0" sldId="416"/>
        </pc:sldMkLst>
      </pc:sldChg>
      <pc:sldChg chg="add del">
        <pc:chgData name="Damian Gordon" userId="796278f3-970d-4a3b-8137-dc597a054133" providerId="ADAL" clId="{45BE5AB9-231A-4059-8C30-6EA104990523}" dt="2024-07-02T23:31:11.347" v="5422" actId="47"/>
        <pc:sldMkLst>
          <pc:docMk/>
          <pc:sldMk cId="0" sldId="418"/>
        </pc:sldMkLst>
      </pc:sldChg>
      <pc:sldChg chg="modSp add del">
        <pc:chgData name="Damian Gordon" userId="796278f3-970d-4a3b-8137-dc597a054133" providerId="ADAL" clId="{45BE5AB9-231A-4059-8C30-6EA104990523}" dt="2024-07-02T23:31:11.347" v="5422" actId="47"/>
        <pc:sldMkLst>
          <pc:docMk/>
          <pc:sldMk cId="0" sldId="421"/>
        </pc:sldMkLst>
        <pc:picChg chg="mod">
          <ac:chgData name="Damian Gordon" userId="796278f3-970d-4a3b-8137-dc597a054133" providerId="ADAL" clId="{45BE5AB9-231A-4059-8C30-6EA104990523}" dt="2024-06-18T18:49:00.793" v="411" actId="1036"/>
          <ac:picMkLst>
            <pc:docMk/>
            <pc:sldMk cId="0" sldId="421"/>
            <ac:picMk id="63493" creationId="{35AC537C-4AE0-433A-3DF4-37C96FBE3176}"/>
          </ac:picMkLst>
        </pc:picChg>
      </pc:sldChg>
      <pc:sldChg chg="add del">
        <pc:chgData name="Damian Gordon" userId="796278f3-970d-4a3b-8137-dc597a054133" providerId="ADAL" clId="{45BE5AB9-231A-4059-8C30-6EA104990523}" dt="2024-07-02T23:31:11.347" v="5422" actId="47"/>
        <pc:sldMkLst>
          <pc:docMk/>
          <pc:sldMk cId="0" sldId="422"/>
        </pc:sldMkLst>
      </pc:sldChg>
      <pc:sldChg chg="modSp add del mod ord">
        <pc:chgData name="Damian Gordon" userId="796278f3-970d-4a3b-8137-dc597a054133" providerId="ADAL" clId="{45BE5AB9-231A-4059-8C30-6EA104990523}" dt="2024-07-02T23:31:11.347" v="5422" actId="47"/>
        <pc:sldMkLst>
          <pc:docMk/>
          <pc:sldMk cId="0" sldId="424"/>
        </pc:sldMkLst>
        <pc:spChg chg="mod">
          <ac:chgData name="Damian Gordon" userId="796278f3-970d-4a3b-8137-dc597a054133" providerId="ADAL" clId="{45BE5AB9-231A-4059-8C30-6EA104990523}" dt="2024-05-27T15:36:21.129" v="133" actId="207"/>
          <ac:spMkLst>
            <pc:docMk/>
            <pc:sldMk cId="0" sldId="424"/>
            <ac:spMk id="4" creationId="{D57A6FBD-6DFC-C805-435B-B5A471295132}"/>
          </ac:spMkLst>
        </pc:spChg>
        <pc:spChg chg="mod">
          <ac:chgData name="Damian Gordon" userId="796278f3-970d-4a3b-8137-dc597a054133" providerId="ADAL" clId="{45BE5AB9-231A-4059-8C30-6EA104990523}" dt="2024-05-27T15:35:32.528" v="117" actId="403"/>
          <ac:spMkLst>
            <pc:docMk/>
            <pc:sldMk cId="0" sldId="424"/>
            <ac:spMk id="56324" creationId="{08621365-AE3E-6397-3913-321150DC9F22}"/>
          </ac:spMkLst>
        </pc:spChg>
        <pc:spChg chg="mod">
          <ac:chgData name="Damian Gordon" userId="796278f3-970d-4a3b-8137-dc597a054133" providerId="ADAL" clId="{45BE5AB9-231A-4059-8C30-6EA104990523}" dt="2024-05-27T15:36:09.214" v="131" actId="27636"/>
          <ac:spMkLst>
            <pc:docMk/>
            <pc:sldMk cId="0" sldId="424"/>
            <ac:spMk id="56326" creationId="{34924E4E-D566-984E-2CAA-52235DD428B5}"/>
          </ac:spMkLst>
        </pc:spChg>
      </pc:sldChg>
      <pc:sldChg chg="addSp delSp modSp add del mod ord">
        <pc:chgData name="Damian Gordon" userId="796278f3-970d-4a3b-8137-dc597a054133" providerId="ADAL" clId="{45BE5AB9-231A-4059-8C30-6EA104990523}" dt="2024-07-02T23:31:11.347" v="5422" actId="47"/>
        <pc:sldMkLst>
          <pc:docMk/>
          <pc:sldMk cId="0" sldId="425"/>
        </pc:sldMkLst>
        <pc:spChg chg="add mod ord">
          <ac:chgData name="Damian Gordon" userId="796278f3-970d-4a3b-8137-dc597a054133" providerId="ADAL" clId="{45BE5AB9-231A-4059-8C30-6EA104990523}" dt="2024-05-27T15:36:26.873" v="135" actId="167"/>
          <ac:spMkLst>
            <pc:docMk/>
            <pc:sldMk cId="0" sldId="425"/>
            <ac:spMk id="2" creationId="{9D779314-8312-E7F4-EDFA-4C490E2E49B7}"/>
          </ac:spMkLst>
        </pc:spChg>
        <pc:spChg chg="del">
          <ac:chgData name="Damian Gordon" userId="796278f3-970d-4a3b-8137-dc597a054133" providerId="ADAL" clId="{45BE5AB9-231A-4059-8C30-6EA104990523}" dt="2024-05-27T15:36:15.982" v="132" actId="478"/>
          <ac:spMkLst>
            <pc:docMk/>
            <pc:sldMk cId="0" sldId="425"/>
            <ac:spMk id="4" creationId="{A2DD0A15-7F93-197E-DA10-3E993282CC6D}"/>
          </ac:spMkLst>
        </pc:spChg>
        <pc:spChg chg="mod">
          <ac:chgData name="Damian Gordon" userId="796278f3-970d-4a3b-8137-dc597a054133" providerId="ADAL" clId="{45BE5AB9-231A-4059-8C30-6EA104990523}" dt="2024-05-27T15:36:39.981" v="142" actId="27636"/>
          <ac:spMkLst>
            <pc:docMk/>
            <pc:sldMk cId="0" sldId="425"/>
            <ac:spMk id="58373" creationId="{F11398CA-5246-0556-3CD1-5DBD21ACB94B}"/>
          </ac:spMkLst>
        </pc:spChg>
      </pc:sldChg>
      <pc:sldChg chg="addSp delSp modSp new mod modMedia setBg modAnim">
        <pc:chgData name="Damian Gordon" userId="796278f3-970d-4a3b-8137-dc597a054133" providerId="ADAL" clId="{45BE5AB9-231A-4059-8C30-6EA104990523}" dt="2024-05-28T01:12:19.754" v="267" actId="20577"/>
        <pc:sldMkLst>
          <pc:docMk/>
          <pc:sldMk cId="1898965013" sldId="426"/>
        </pc:sldMkLst>
        <pc:spChg chg="del mod">
          <ac:chgData name="Damian Gordon" userId="796278f3-970d-4a3b-8137-dc597a054133" providerId="ADAL" clId="{45BE5AB9-231A-4059-8C30-6EA104990523}" dt="2024-05-28T01:11:30.954" v="251" actId="478"/>
          <ac:spMkLst>
            <pc:docMk/>
            <pc:sldMk cId="1898965013" sldId="426"/>
            <ac:spMk id="2" creationId="{8B41DC0A-E51A-1604-2384-D884142EF7AB}"/>
          </ac:spMkLst>
        </pc:spChg>
        <pc:spChg chg="del">
          <ac:chgData name="Damian Gordon" userId="796278f3-970d-4a3b-8137-dc597a054133" providerId="ADAL" clId="{45BE5AB9-231A-4059-8C30-6EA104990523}" dt="2024-05-28T01:08:22.354" v="156" actId="478"/>
          <ac:spMkLst>
            <pc:docMk/>
            <pc:sldMk cId="1898965013" sldId="426"/>
            <ac:spMk id="3" creationId="{1D819EC2-7E47-00EE-E3B3-C3AE7D8BA2A3}"/>
          </ac:spMkLst>
        </pc:spChg>
        <pc:spChg chg="add del mod">
          <ac:chgData name="Damian Gordon" userId="796278f3-970d-4a3b-8137-dc597a054133" providerId="ADAL" clId="{45BE5AB9-231A-4059-8C30-6EA104990523}" dt="2024-05-28T01:11:35.234" v="252" actId="478"/>
          <ac:spMkLst>
            <pc:docMk/>
            <pc:sldMk cId="1898965013" sldId="426"/>
            <ac:spMk id="6" creationId="{079396D8-85FD-7A1C-CFA0-C35F14DD5B88}"/>
          </ac:spMkLst>
        </pc:spChg>
        <pc:spChg chg="add">
          <ac:chgData name="Damian Gordon" userId="796278f3-970d-4a3b-8137-dc597a054133" providerId="ADAL" clId="{45BE5AB9-231A-4059-8C30-6EA104990523}" dt="2024-05-28T01:09:13.174" v="170" actId="26606"/>
          <ac:spMkLst>
            <pc:docMk/>
            <pc:sldMk cId="1898965013" sldId="426"/>
            <ac:spMk id="8" creationId="{6F828D28-8E09-41CC-8229-3070B5467A96}"/>
          </ac:spMkLst>
        </pc:spChg>
        <pc:spChg chg="add del">
          <ac:chgData name="Damian Gordon" userId="796278f3-970d-4a3b-8137-dc597a054133" providerId="ADAL" clId="{45BE5AB9-231A-4059-8C30-6EA104990523}" dt="2024-05-28T01:11:42.284" v="254" actId="478"/>
          <ac:spMkLst>
            <pc:docMk/>
            <pc:sldMk cId="1898965013" sldId="426"/>
            <ac:spMk id="9" creationId="{EA783DFE-913A-D381-FC98-1AD372260438}"/>
          </ac:spMkLst>
        </pc:spChg>
        <pc:spChg chg="add">
          <ac:chgData name="Damian Gordon" userId="796278f3-970d-4a3b-8137-dc597a054133" providerId="ADAL" clId="{45BE5AB9-231A-4059-8C30-6EA104990523}" dt="2024-05-28T01:09:13.174" v="170" actId="26606"/>
          <ac:spMkLst>
            <pc:docMk/>
            <pc:sldMk cId="1898965013" sldId="426"/>
            <ac:spMk id="10" creationId="{D5B012D8-7F27-4758-9AC6-C889B154BD73}"/>
          </ac:spMkLst>
        </pc:spChg>
        <pc:spChg chg="add mod">
          <ac:chgData name="Damian Gordon" userId="796278f3-970d-4a3b-8137-dc597a054133" providerId="ADAL" clId="{45BE5AB9-231A-4059-8C30-6EA104990523}" dt="2024-05-28T01:12:19.754" v="267" actId="20577"/>
          <ac:spMkLst>
            <pc:docMk/>
            <pc:sldMk cId="1898965013" sldId="426"/>
            <ac:spMk id="11" creationId="{7C08DDC7-0428-F3D5-02A2-A178A4166046}"/>
          </ac:spMkLst>
        </pc:spChg>
        <pc:spChg chg="add">
          <ac:chgData name="Damian Gordon" userId="796278f3-970d-4a3b-8137-dc597a054133" providerId="ADAL" clId="{45BE5AB9-231A-4059-8C30-6EA104990523}" dt="2024-05-28T01:09:13.174" v="170" actId="26606"/>
          <ac:spMkLst>
            <pc:docMk/>
            <pc:sldMk cId="1898965013" sldId="426"/>
            <ac:spMk id="12" creationId="{4063B759-00FC-46D1-9898-8E8625268FAF}"/>
          </ac:spMkLst>
        </pc:spChg>
        <pc:picChg chg="add mod">
          <ac:chgData name="Damian Gordon" userId="796278f3-970d-4a3b-8137-dc597a054133" providerId="ADAL" clId="{45BE5AB9-231A-4059-8C30-6EA104990523}" dt="2024-05-28T01:09:52.464" v="192" actId="1076"/>
          <ac:picMkLst>
            <pc:docMk/>
            <pc:sldMk cId="1898965013" sldId="426"/>
            <ac:picMk id="4" creationId="{87940DE9-72D6-4EDB-F41D-518FAFAAEA27}"/>
          </ac:picMkLst>
        </pc:picChg>
      </pc:sldChg>
      <pc:sldChg chg="addSp delSp modSp add mod setBg addAnim delAnim delDesignElem">
        <pc:chgData name="Damian Gordon" userId="796278f3-970d-4a3b-8137-dc597a054133" providerId="ADAL" clId="{45BE5AB9-231A-4059-8C30-6EA104990523}" dt="2024-05-28T01:10:56.764" v="204"/>
        <pc:sldMkLst>
          <pc:docMk/>
          <pc:sldMk cId="2126172313" sldId="427"/>
        </pc:sldMkLst>
        <pc:spChg chg="mod">
          <ac:chgData name="Damian Gordon" userId="796278f3-970d-4a3b-8137-dc597a054133" providerId="ADAL" clId="{45BE5AB9-231A-4059-8C30-6EA104990523}" dt="2024-05-28T01:10:56.764" v="203" actId="26606"/>
          <ac:spMkLst>
            <pc:docMk/>
            <pc:sldMk cId="2126172313" sldId="427"/>
            <ac:spMk id="2" creationId="{8B41DC0A-E51A-1604-2384-D884142EF7AB}"/>
          </ac:spMkLst>
        </pc:spChg>
        <pc:spChg chg="add">
          <ac:chgData name="Damian Gordon" userId="796278f3-970d-4a3b-8137-dc597a054133" providerId="ADAL" clId="{45BE5AB9-231A-4059-8C30-6EA104990523}" dt="2024-05-28T01:10:56.764" v="203" actId="26606"/>
          <ac:spMkLst>
            <pc:docMk/>
            <pc:sldMk cId="2126172313" sldId="427"/>
            <ac:spMk id="5" creationId="{C1DD1A8A-57D5-4A81-AD04-532B043C5611}"/>
          </ac:spMkLst>
        </pc:spChg>
        <pc:spChg chg="add">
          <ac:chgData name="Damian Gordon" userId="796278f3-970d-4a3b-8137-dc597a054133" providerId="ADAL" clId="{45BE5AB9-231A-4059-8C30-6EA104990523}" dt="2024-05-28T01:10:56.764" v="203" actId="26606"/>
          <ac:spMkLst>
            <pc:docMk/>
            <pc:sldMk cId="2126172313" sldId="427"/>
            <ac:spMk id="7" creationId="{007891EC-4501-44ED-A8C8-B11B6DB767AB}"/>
          </ac:spMkLst>
        </pc:spChg>
        <pc:spChg chg="del">
          <ac:chgData name="Damian Gordon" userId="796278f3-970d-4a3b-8137-dc597a054133" providerId="ADAL" clId="{45BE5AB9-231A-4059-8C30-6EA104990523}" dt="2024-05-28T01:10:07.994" v="196"/>
          <ac:spMkLst>
            <pc:docMk/>
            <pc:sldMk cId="2126172313" sldId="427"/>
            <ac:spMk id="8" creationId="{6F828D28-8E09-41CC-8229-3070B5467A96}"/>
          </ac:spMkLst>
        </pc:spChg>
        <pc:spChg chg="del">
          <ac:chgData name="Damian Gordon" userId="796278f3-970d-4a3b-8137-dc597a054133" providerId="ADAL" clId="{45BE5AB9-231A-4059-8C30-6EA104990523}" dt="2024-05-28T01:10:07.994" v="196"/>
          <ac:spMkLst>
            <pc:docMk/>
            <pc:sldMk cId="2126172313" sldId="427"/>
            <ac:spMk id="10" creationId="{D5B012D8-7F27-4758-9AC6-C889B154BD73}"/>
          </ac:spMkLst>
        </pc:spChg>
        <pc:spChg chg="del">
          <ac:chgData name="Damian Gordon" userId="796278f3-970d-4a3b-8137-dc597a054133" providerId="ADAL" clId="{45BE5AB9-231A-4059-8C30-6EA104990523}" dt="2024-05-28T01:10:07.994" v="196"/>
          <ac:spMkLst>
            <pc:docMk/>
            <pc:sldMk cId="2126172313" sldId="427"/>
            <ac:spMk id="12" creationId="{4063B759-00FC-46D1-9898-8E8625268FAF}"/>
          </ac:spMkLst>
        </pc:spChg>
        <pc:picChg chg="del">
          <ac:chgData name="Damian Gordon" userId="796278f3-970d-4a3b-8137-dc597a054133" providerId="ADAL" clId="{45BE5AB9-231A-4059-8C30-6EA104990523}" dt="2024-05-28T01:10:51.954" v="202" actId="478"/>
          <ac:picMkLst>
            <pc:docMk/>
            <pc:sldMk cId="2126172313" sldId="427"/>
            <ac:picMk id="4" creationId="{87940DE9-72D6-4EDB-F41D-518FAFAAEA27}"/>
          </ac:picMkLst>
        </pc:picChg>
        <pc:picChg chg="add">
          <ac:chgData name="Damian Gordon" userId="796278f3-970d-4a3b-8137-dc597a054133" providerId="ADAL" clId="{45BE5AB9-231A-4059-8C30-6EA104990523}" dt="2024-05-28T01:10:56.764" v="203" actId="26606"/>
          <ac:picMkLst>
            <pc:docMk/>
            <pc:sldMk cId="2126172313" sldId="427"/>
            <ac:picMk id="6" creationId="{21414B50-8E8D-09A5-ED16-91D3EA830F6A}"/>
          </ac:picMkLst>
        </pc:picChg>
      </pc:sldChg>
      <pc:sldChg chg="add del">
        <pc:chgData name="Damian Gordon" userId="796278f3-970d-4a3b-8137-dc597a054133" providerId="ADAL" clId="{45BE5AB9-231A-4059-8C30-6EA104990523}" dt="2024-07-02T23:31:11.347" v="5422" actId="47"/>
        <pc:sldMkLst>
          <pc:docMk/>
          <pc:sldMk cId="0" sldId="429"/>
        </pc:sldMkLst>
      </pc:sldChg>
      <pc:sldChg chg="addSp modSp mod ord">
        <pc:chgData name="Damian Gordon" userId="796278f3-970d-4a3b-8137-dc597a054133" providerId="ADAL" clId="{45BE5AB9-231A-4059-8C30-6EA104990523}" dt="2024-07-05T00:14:00.740" v="9574"/>
        <pc:sldMkLst>
          <pc:docMk/>
          <pc:sldMk cId="3735875418" sldId="430"/>
        </pc:sldMkLst>
        <pc:spChg chg="mod">
          <ac:chgData name="Damian Gordon" userId="796278f3-970d-4a3b-8137-dc597a054133" providerId="ADAL" clId="{45BE5AB9-231A-4059-8C30-6EA104990523}" dt="2024-07-02T23:25:45.864" v="5395" actId="1036"/>
          <ac:spMkLst>
            <pc:docMk/>
            <pc:sldMk cId="3735875418" sldId="430"/>
            <ac:spMk id="23" creationId="{764BCDA7-743A-B525-88BA-04D5CEC6CBD9}"/>
          </ac:spMkLst>
        </pc:spChg>
        <pc:spChg chg="mod">
          <ac:chgData name="Damian Gordon" userId="796278f3-970d-4a3b-8137-dc597a054133" providerId="ADAL" clId="{45BE5AB9-231A-4059-8C30-6EA104990523}" dt="2024-07-02T23:25:52.770" v="5399" actId="14100"/>
          <ac:spMkLst>
            <pc:docMk/>
            <pc:sldMk cId="3735875418" sldId="430"/>
            <ac:spMk id="28" creationId="{BDE70474-5226-150B-4033-DF55BE0F8435}"/>
          </ac:spMkLst>
        </pc:spChg>
        <pc:cxnChg chg="add mod">
          <ac:chgData name="Damian Gordon" userId="796278f3-970d-4a3b-8137-dc597a054133" providerId="ADAL" clId="{45BE5AB9-231A-4059-8C30-6EA104990523}" dt="2024-07-02T23:25:15.748" v="5381" actId="1038"/>
          <ac:cxnSpMkLst>
            <pc:docMk/>
            <pc:sldMk cId="3735875418" sldId="430"/>
            <ac:cxnSpMk id="3" creationId="{EE010B91-480A-12A3-8F96-6CB5A1072009}"/>
          </ac:cxnSpMkLst>
        </pc:cxnChg>
        <pc:cxnChg chg="add mod">
          <ac:chgData name="Damian Gordon" userId="796278f3-970d-4a3b-8137-dc597a054133" providerId="ADAL" clId="{45BE5AB9-231A-4059-8C30-6EA104990523}" dt="2024-07-02T23:25:11.810" v="5369" actId="1037"/>
          <ac:cxnSpMkLst>
            <pc:docMk/>
            <pc:sldMk cId="3735875418" sldId="430"/>
            <ac:cxnSpMk id="4" creationId="{269E0D9C-B6C4-1148-A632-7A947CBBDE25}"/>
          </ac:cxnSpMkLst>
        </pc:cxnChg>
        <pc:cxnChg chg="add mod">
          <ac:chgData name="Damian Gordon" userId="796278f3-970d-4a3b-8137-dc597a054133" providerId="ADAL" clId="{45BE5AB9-231A-4059-8C30-6EA104990523}" dt="2024-07-02T23:25:06.871" v="5354" actId="1038"/>
          <ac:cxnSpMkLst>
            <pc:docMk/>
            <pc:sldMk cId="3735875418" sldId="430"/>
            <ac:cxnSpMk id="5" creationId="{368F6D34-D158-647F-3073-BC0E123D94D5}"/>
          </ac:cxnSpMkLst>
        </pc:cxnChg>
        <pc:cxnChg chg="add mod">
          <ac:chgData name="Damian Gordon" userId="796278f3-970d-4a3b-8137-dc597a054133" providerId="ADAL" clId="{45BE5AB9-231A-4059-8C30-6EA104990523}" dt="2024-07-02T23:25:00.704" v="5347" actId="1037"/>
          <ac:cxnSpMkLst>
            <pc:docMk/>
            <pc:sldMk cId="3735875418" sldId="430"/>
            <ac:cxnSpMk id="9" creationId="{70AC687F-00B5-06F0-22BC-61D70960AE43}"/>
          </ac:cxnSpMkLst>
        </pc:cxnChg>
      </pc:sldChg>
      <pc:sldChg chg="addSp delSp modSp mod ord">
        <pc:chgData name="Damian Gordon" userId="796278f3-970d-4a3b-8137-dc597a054133" providerId="ADAL" clId="{45BE5AB9-231A-4059-8C30-6EA104990523}" dt="2024-07-05T00:14:00.740" v="9574"/>
        <pc:sldMkLst>
          <pc:docMk/>
          <pc:sldMk cId="1233871246" sldId="431"/>
        </pc:sldMkLst>
        <pc:spChg chg="add mod">
          <ac:chgData name="Damian Gordon" userId="796278f3-970d-4a3b-8137-dc597a054133" providerId="ADAL" clId="{45BE5AB9-231A-4059-8C30-6EA104990523}" dt="2024-07-02T23:18:19.264" v="4978" actId="1076"/>
          <ac:spMkLst>
            <pc:docMk/>
            <pc:sldMk cId="1233871246" sldId="431"/>
            <ac:spMk id="3" creationId="{74A4C0EC-32DA-0D55-5B59-936D2F94D2AE}"/>
          </ac:spMkLst>
        </pc:spChg>
        <pc:spChg chg="del">
          <ac:chgData name="Damian Gordon" userId="796278f3-970d-4a3b-8137-dc597a054133" providerId="ADAL" clId="{45BE5AB9-231A-4059-8C30-6EA104990523}" dt="2024-07-02T23:22:56.253" v="5076" actId="478"/>
          <ac:spMkLst>
            <pc:docMk/>
            <pc:sldMk cId="1233871246" sldId="431"/>
            <ac:spMk id="4" creationId="{7D300A0E-7975-A15C-FBDF-C491FEDC7546}"/>
          </ac:spMkLst>
        </pc:spChg>
        <pc:spChg chg="mod">
          <ac:chgData name="Damian Gordon" userId="796278f3-970d-4a3b-8137-dc597a054133" providerId="ADAL" clId="{45BE5AB9-231A-4059-8C30-6EA104990523}" dt="2024-07-02T23:24:20.977" v="5321" actId="1038"/>
          <ac:spMkLst>
            <pc:docMk/>
            <pc:sldMk cId="1233871246" sldId="431"/>
            <ac:spMk id="23" creationId="{764BCDA7-743A-B525-88BA-04D5CEC6CBD9}"/>
          </ac:spMkLst>
        </pc:spChg>
        <pc:spChg chg="mod">
          <ac:chgData name="Damian Gordon" userId="796278f3-970d-4a3b-8137-dc597a054133" providerId="ADAL" clId="{45BE5AB9-231A-4059-8C30-6EA104990523}" dt="2024-07-02T23:16:21.240" v="4908" actId="20577"/>
          <ac:spMkLst>
            <pc:docMk/>
            <pc:sldMk cId="1233871246" sldId="431"/>
            <ac:spMk id="26" creationId="{8962E56C-D193-6578-2FDB-6D19D5EB17C3}"/>
          </ac:spMkLst>
        </pc:spChg>
        <pc:spChg chg="mod">
          <ac:chgData name="Damian Gordon" userId="796278f3-970d-4a3b-8137-dc597a054133" providerId="ADAL" clId="{45BE5AB9-231A-4059-8C30-6EA104990523}" dt="2024-07-02T23:24:09.872" v="5287" actId="1038"/>
          <ac:spMkLst>
            <pc:docMk/>
            <pc:sldMk cId="1233871246" sldId="431"/>
            <ac:spMk id="28" creationId="{BDE70474-5226-150B-4033-DF55BE0F8435}"/>
          </ac:spMkLst>
        </pc:spChg>
        <pc:spChg chg="mod">
          <ac:chgData name="Damian Gordon" userId="796278f3-970d-4a3b-8137-dc597a054133" providerId="ADAL" clId="{45BE5AB9-231A-4059-8C30-6EA104990523}" dt="2024-07-02T23:19:46.123" v="4993" actId="20577"/>
          <ac:spMkLst>
            <pc:docMk/>
            <pc:sldMk cId="1233871246" sldId="431"/>
            <ac:spMk id="31" creationId="{F816FB59-4255-B72A-3BFC-F4398190B5B9}"/>
          </ac:spMkLst>
        </pc:spChg>
        <pc:spChg chg="mod">
          <ac:chgData name="Damian Gordon" userId="796278f3-970d-4a3b-8137-dc597a054133" providerId="ADAL" clId="{45BE5AB9-231A-4059-8C30-6EA104990523}" dt="2024-07-02T23:22:04.500" v="5055" actId="14100"/>
          <ac:spMkLst>
            <pc:docMk/>
            <pc:sldMk cId="1233871246" sldId="431"/>
            <ac:spMk id="33" creationId="{E07A16B4-3FCD-F778-217E-C53A464F818A}"/>
          </ac:spMkLst>
        </pc:spChg>
        <pc:spChg chg="add mod">
          <ac:chgData name="Damian Gordon" userId="796278f3-970d-4a3b-8137-dc597a054133" providerId="ADAL" clId="{45BE5AB9-231A-4059-8C30-6EA104990523}" dt="2024-07-02T23:19:33.268" v="4987" actId="1076"/>
          <ac:spMkLst>
            <pc:docMk/>
            <pc:sldMk cId="1233871246" sldId="431"/>
            <ac:spMk id="35" creationId="{44C87FEA-2759-4470-320E-6F33A65E0714}"/>
          </ac:spMkLst>
        </pc:spChg>
        <pc:cxnChg chg="add mod">
          <ac:chgData name="Damian Gordon" userId="796278f3-970d-4a3b-8137-dc597a054133" providerId="ADAL" clId="{45BE5AB9-231A-4059-8C30-6EA104990523}" dt="2024-07-02T23:23:32.711" v="5095" actId="692"/>
          <ac:cxnSpMkLst>
            <pc:docMk/>
            <pc:sldMk cId="1233871246" sldId="431"/>
            <ac:cxnSpMk id="36" creationId="{4C602DB1-C358-F71E-A3AB-E588E0DAE69F}"/>
          </ac:cxnSpMkLst>
        </pc:cxnChg>
        <pc:cxnChg chg="add mod">
          <ac:chgData name="Damian Gordon" userId="796278f3-970d-4a3b-8137-dc597a054133" providerId="ADAL" clId="{45BE5AB9-231A-4059-8C30-6EA104990523}" dt="2024-07-02T23:24:27.325" v="5325" actId="1038"/>
          <ac:cxnSpMkLst>
            <pc:docMk/>
            <pc:sldMk cId="1233871246" sldId="431"/>
            <ac:cxnSpMk id="40" creationId="{FA59A173-F4AA-E8D8-0C49-65BF2E3240EE}"/>
          </ac:cxnSpMkLst>
        </pc:cxnChg>
        <pc:cxnChg chg="add mod">
          <ac:chgData name="Damian Gordon" userId="796278f3-970d-4a3b-8137-dc597a054133" providerId="ADAL" clId="{45BE5AB9-231A-4059-8C30-6EA104990523}" dt="2024-07-02T23:24:15.603" v="5312" actId="1038"/>
          <ac:cxnSpMkLst>
            <pc:docMk/>
            <pc:sldMk cId="1233871246" sldId="431"/>
            <ac:cxnSpMk id="41" creationId="{D2E0309C-4964-DE55-2792-8DDFF2EEA132}"/>
          </ac:cxnSpMkLst>
        </pc:cxnChg>
        <pc:cxnChg chg="add mod">
          <ac:chgData name="Damian Gordon" userId="796278f3-970d-4a3b-8137-dc597a054133" providerId="ADAL" clId="{45BE5AB9-231A-4059-8C30-6EA104990523}" dt="2024-07-02T23:24:05.616" v="5280" actId="1038"/>
          <ac:cxnSpMkLst>
            <pc:docMk/>
            <pc:sldMk cId="1233871246" sldId="431"/>
            <ac:cxnSpMk id="42" creationId="{0B568077-D439-0824-B498-D90915A7A253}"/>
          </ac:cxnSpMkLst>
        </pc:cxnChg>
      </pc:sldChg>
      <pc:sldChg chg="add del">
        <pc:chgData name="Damian Gordon" userId="796278f3-970d-4a3b-8137-dc597a054133" providerId="ADAL" clId="{45BE5AB9-231A-4059-8C30-6EA104990523}" dt="2024-07-02T23:31:11.347" v="5422" actId="47"/>
        <pc:sldMkLst>
          <pc:docMk/>
          <pc:sldMk cId="0" sldId="432"/>
        </pc:sldMkLst>
      </pc:sldChg>
      <pc:sldChg chg="add del ord">
        <pc:chgData name="Damian Gordon" userId="796278f3-970d-4a3b-8137-dc597a054133" providerId="ADAL" clId="{45BE5AB9-231A-4059-8C30-6EA104990523}" dt="2024-07-02T23:31:11.347" v="5422" actId="47"/>
        <pc:sldMkLst>
          <pc:docMk/>
          <pc:sldMk cId="1900039164" sldId="433"/>
        </pc:sldMkLst>
      </pc:sldChg>
      <pc:sldChg chg="add del">
        <pc:chgData name="Damian Gordon" userId="796278f3-970d-4a3b-8137-dc597a054133" providerId="ADAL" clId="{45BE5AB9-231A-4059-8C30-6EA104990523}" dt="2024-07-02T23:31:11.347" v="5422" actId="47"/>
        <pc:sldMkLst>
          <pc:docMk/>
          <pc:sldMk cId="0" sldId="434"/>
        </pc:sldMkLst>
      </pc:sldChg>
      <pc:sldChg chg="add del">
        <pc:chgData name="Damian Gordon" userId="796278f3-970d-4a3b-8137-dc597a054133" providerId="ADAL" clId="{45BE5AB9-231A-4059-8C30-6EA104990523}" dt="2024-07-02T23:31:11.347" v="5422" actId="47"/>
        <pc:sldMkLst>
          <pc:docMk/>
          <pc:sldMk cId="0" sldId="436"/>
        </pc:sldMkLst>
      </pc:sldChg>
      <pc:sldChg chg="add del">
        <pc:chgData name="Damian Gordon" userId="796278f3-970d-4a3b-8137-dc597a054133" providerId="ADAL" clId="{45BE5AB9-231A-4059-8C30-6EA104990523}" dt="2024-07-02T23:31:11.347" v="5422" actId="47"/>
        <pc:sldMkLst>
          <pc:docMk/>
          <pc:sldMk cId="0" sldId="437"/>
        </pc:sldMkLst>
      </pc:sldChg>
      <pc:sldChg chg="add del">
        <pc:chgData name="Damian Gordon" userId="796278f3-970d-4a3b-8137-dc597a054133" providerId="ADAL" clId="{45BE5AB9-231A-4059-8C30-6EA104990523}" dt="2024-07-02T23:31:11.347" v="5422" actId="47"/>
        <pc:sldMkLst>
          <pc:docMk/>
          <pc:sldMk cId="0" sldId="438"/>
        </pc:sldMkLst>
      </pc:sldChg>
      <pc:sldChg chg="add del">
        <pc:chgData name="Damian Gordon" userId="796278f3-970d-4a3b-8137-dc597a054133" providerId="ADAL" clId="{45BE5AB9-231A-4059-8C30-6EA104990523}" dt="2024-07-02T23:31:26.868" v="5423" actId="47"/>
        <pc:sldMkLst>
          <pc:docMk/>
          <pc:sldMk cId="0" sldId="439"/>
        </pc:sldMkLst>
      </pc:sldChg>
      <pc:sldChg chg="add del">
        <pc:chgData name="Damian Gordon" userId="796278f3-970d-4a3b-8137-dc597a054133" providerId="ADAL" clId="{45BE5AB9-231A-4059-8C30-6EA104990523}" dt="2024-07-02T23:31:11.347" v="5422" actId="47"/>
        <pc:sldMkLst>
          <pc:docMk/>
          <pc:sldMk cId="0" sldId="440"/>
        </pc:sldMkLst>
      </pc:sldChg>
      <pc:sldChg chg="add del">
        <pc:chgData name="Damian Gordon" userId="796278f3-970d-4a3b-8137-dc597a054133" providerId="ADAL" clId="{45BE5AB9-231A-4059-8C30-6EA104990523}" dt="2024-07-02T23:31:26.868" v="5423" actId="47"/>
        <pc:sldMkLst>
          <pc:docMk/>
          <pc:sldMk cId="0" sldId="441"/>
        </pc:sldMkLst>
      </pc:sldChg>
      <pc:sldChg chg="add del">
        <pc:chgData name="Damian Gordon" userId="796278f3-970d-4a3b-8137-dc597a054133" providerId="ADAL" clId="{45BE5AB9-231A-4059-8C30-6EA104990523}" dt="2024-07-02T23:31:26.868" v="5423" actId="47"/>
        <pc:sldMkLst>
          <pc:docMk/>
          <pc:sldMk cId="0" sldId="442"/>
        </pc:sldMkLst>
      </pc:sldChg>
      <pc:sldChg chg="add del">
        <pc:chgData name="Damian Gordon" userId="796278f3-970d-4a3b-8137-dc597a054133" providerId="ADAL" clId="{45BE5AB9-231A-4059-8C30-6EA104990523}" dt="2024-07-02T23:31:26.868" v="5423" actId="47"/>
        <pc:sldMkLst>
          <pc:docMk/>
          <pc:sldMk cId="0" sldId="443"/>
        </pc:sldMkLst>
      </pc:sldChg>
      <pc:sldChg chg="add del">
        <pc:chgData name="Damian Gordon" userId="796278f3-970d-4a3b-8137-dc597a054133" providerId="ADAL" clId="{45BE5AB9-231A-4059-8C30-6EA104990523}" dt="2024-07-02T23:31:26.868" v="5423" actId="47"/>
        <pc:sldMkLst>
          <pc:docMk/>
          <pc:sldMk cId="0" sldId="444"/>
        </pc:sldMkLst>
      </pc:sldChg>
      <pc:sldChg chg="add del">
        <pc:chgData name="Damian Gordon" userId="796278f3-970d-4a3b-8137-dc597a054133" providerId="ADAL" clId="{45BE5AB9-231A-4059-8C30-6EA104990523}" dt="2024-07-02T23:31:26.868" v="5423" actId="47"/>
        <pc:sldMkLst>
          <pc:docMk/>
          <pc:sldMk cId="0" sldId="445"/>
        </pc:sldMkLst>
      </pc:sldChg>
      <pc:sldChg chg="add del">
        <pc:chgData name="Damian Gordon" userId="796278f3-970d-4a3b-8137-dc597a054133" providerId="ADAL" clId="{45BE5AB9-231A-4059-8C30-6EA104990523}" dt="2024-07-02T23:31:11.347" v="5422" actId="47"/>
        <pc:sldMkLst>
          <pc:docMk/>
          <pc:sldMk cId="0" sldId="446"/>
        </pc:sldMkLst>
      </pc:sldChg>
      <pc:sldChg chg="add del">
        <pc:chgData name="Damian Gordon" userId="796278f3-970d-4a3b-8137-dc597a054133" providerId="ADAL" clId="{45BE5AB9-231A-4059-8C30-6EA104990523}" dt="2024-07-02T23:31:11.347" v="5422" actId="47"/>
        <pc:sldMkLst>
          <pc:docMk/>
          <pc:sldMk cId="0" sldId="447"/>
        </pc:sldMkLst>
      </pc:sldChg>
      <pc:sldChg chg="modSp mod">
        <pc:chgData name="Damian Gordon" userId="796278f3-970d-4a3b-8137-dc597a054133" providerId="ADAL" clId="{45BE5AB9-231A-4059-8C30-6EA104990523}" dt="2024-07-02T17:34:21.406" v="722" actId="20577"/>
        <pc:sldMkLst>
          <pc:docMk/>
          <pc:sldMk cId="695405805" sldId="448"/>
        </pc:sldMkLst>
        <pc:spChg chg="mod">
          <ac:chgData name="Damian Gordon" userId="796278f3-970d-4a3b-8137-dc597a054133" providerId="ADAL" clId="{45BE5AB9-231A-4059-8C30-6EA104990523}" dt="2024-07-02T17:34:21.406" v="722" actId="20577"/>
          <ac:spMkLst>
            <pc:docMk/>
            <pc:sldMk cId="695405805" sldId="448"/>
            <ac:spMk id="16386" creationId="{AABB2236-FE8A-23DB-AB66-ED692B9353B6}"/>
          </ac:spMkLst>
        </pc:spChg>
      </pc:sldChg>
      <pc:sldChg chg="modSp mod ord">
        <pc:chgData name="Damian Gordon" userId="796278f3-970d-4a3b-8137-dc597a054133" providerId="ADAL" clId="{45BE5AB9-231A-4059-8C30-6EA104990523}" dt="2024-07-03T02:06:30.287" v="5951" actId="20577"/>
        <pc:sldMkLst>
          <pc:docMk/>
          <pc:sldMk cId="3316991471" sldId="453"/>
        </pc:sldMkLst>
        <pc:spChg chg="mod">
          <ac:chgData name="Damian Gordon" userId="796278f3-970d-4a3b-8137-dc597a054133" providerId="ADAL" clId="{45BE5AB9-231A-4059-8C30-6EA104990523}" dt="2024-07-03T02:06:30.287" v="5951" actId="20577"/>
          <ac:spMkLst>
            <pc:docMk/>
            <pc:sldMk cId="3316991471" sldId="453"/>
            <ac:spMk id="3" creationId="{65FB7804-9015-5659-EC51-9C9121E7260E}"/>
          </ac:spMkLst>
        </pc:spChg>
      </pc:sldChg>
      <pc:sldChg chg="addSp delSp mod">
        <pc:chgData name="Damian Gordon" userId="796278f3-970d-4a3b-8137-dc597a054133" providerId="ADAL" clId="{45BE5AB9-231A-4059-8C30-6EA104990523}" dt="2024-07-02T19:32:58.157" v="933" actId="22"/>
        <pc:sldMkLst>
          <pc:docMk/>
          <pc:sldMk cId="730100669" sldId="454"/>
        </pc:sldMkLst>
        <pc:spChg chg="add del">
          <ac:chgData name="Damian Gordon" userId="796278f3-970d-4a3b-8137-dc597a054133" providerId="ADAL" clId="{45BE5AB9-231A-4059-8C30-6EA104990523}" dt="2024-07-02T19:32:58.157" v="933" actId="22"/>
          <ac:spMkLst>
            <pc:docMk/>
            <pc:sldMk cId="730100669" sldId="454"/>
            <ac:spMk id="4" creationId="{4BCBCA12-D9F4-2EA9-4BD0-FA6B317DEF74}"/>
          </ac:spMkLst>
        </pc:spChg>
      </pc:sldChg>
      <pc:sldChg chg="addSp delSp modSp add del mod setBg">
        <pc:chgData name="Damian Gordon" userId="796278f3-970d-4a3b-8137-dc597a054133" providerId="ADAL" clId="{45BE5AB9-231A-4059-8C30-6EA104990523}" dt="2024-07-02T23:31:11.347" v="5422" actId="47"/>
        <pc:sldMkLst>
          <pc:docMk/>
          <pc:sldMk cId="3260675007" sldId="455"/>
        </pc:sldMkLst>
        <pc:spChg chg="add del mod">
          <ac:chgData name="Damian Gordon" userId="796278f3-970d-4a3b-8137-dc597a054133" providerId="ADAL" clId="{45BE5AB9-231A-4059-8C30-6EA104990523}" dt="2024-06-18T18:41:04.889" v="302" actId="478"/>
          <ac:spMkLst>
            <pc:docMk/>
            <pc:sldMk cId="3260675007" sldId="455"/>
            <ac:spMk id="4" creationId="{F40E6BA6-2EF9-19C4-F00B-45A75D9F6159}"/>
          </ac:spMkLst>
        </pc:spChg>
        <pc:spChg chg="add del mod">
          <ac:chgData name="Damian Gordon" userId="796278f3-970d-4a3b-8137-dc597a054133" providerId="ADAL" clId="{45BE5AB9-231A-4059-8C30-6EA104990523}" dt="2024-06-18T18:48:05.479" v="341" actId="478"/>
          <ac:spMkLst>
            <pc:docMk/>
            <pc:sldMk cId="3260675007" sldId="455"/>
            <ac:spMk id="9" creationId="{8CD01DCB-A706-E1B4-943F-4B258670ED90}"/>
          </ac:spMkLst>
        </pc:spChg>
        <pc:spChg chg="del">
          <ac:chgData name="Damian Gordon" userId="796278f3-970d-4a3b-8137-dc597a054133" providerId="ADAL" clId="{45BE5AB9-231A-4059-8C30-6EA104990523}" dt="2024-06-18T18:40:55.412" v="298" actId="478"/>
          <ac:spMkLst>
            <pc:docMk/>
            <pc:sldMk cId="3260675007" sldId="455"/>
            <ac:spMk id="108548" creationId="{4FBE4F1E-F8AA-F457-AA46-BDFDBA46F96B}"/>
          </ac:spMkLst>
        </pc:spChg>
        <pc:spChg chg="del mod">
          <ac:chgData name="Damian Gordon" userId="796278f3-970d-4a3b-8137-dc597a054133" providerId="ADAL" clId="{45BE5AB9-231A-4059-8C30-6EA104990523}" dt="2024-06-18T18:48:02.117" v="340" actId="478"/>
          <ac:spMkLst>
            <pc:docMk/>
            <pc:sldMk cId="3260675007" sldId="455"/>
            <ac:spMk id="108549" creationId="{9317BD2E-D727-69F9-0022-B54387FD8FB3}"/>
          </ac:spMkLst>
        </pc:spChg>
        <pc:picChg chg="del mod">
          <ac:chgData name="Damian Gordon" userId="796278f3-970d-4a3b-8137-dc597a054133" providerId="ADAL" clId="{45BE5AB9-231A-4059-8C30-6EA104990523}" dt="2024-06-18T18:41:24.383" v="307" actId="478"/>
          <ac:picMkLst>
            <pc:docMk/>
            <pc:sldMk cId="3260675007" sldId="455"/>
            <ac:picMk id="2" creationId="{7EAD625D-B815-C5FA-2E2C-44DF174C6FCA}"/>
          </ac:picMkLst>
        </pc:picChg>
        <pc:picChg chg="add mod">
          <ac:chgData name="Damian Gordon" userId="796278f3-970d-4a3b-8137-dc597a054133" providerId="ADAL" clId="{45BE5AB9-231A-4059-8C30-6EA104990523}" dt="2024-06-18T19:01:45.247" v="459" actId="1037"/>
          <ac:picMkLst>
            <pc:docMk/>
            <pc:sldMk cId="3260675007" sldId="455"/>
            <ac:picMk id="6" creationId="{CA504A52-5BB9-B33F-9367-7D5E0A42B274}"/>
          </ac:picMkLst>
        </pc:picChg>
        <pc:picChg chg="add mod">
          <ac:chgData name="Damian Gordon" userId="796278f3-970d-4a3b-8137-dc597a054133" providerId="ADAL" clId="{45BE5AB9-231A-4059-8C30-6EA104990523}" dt="2024-06-18T19:02:27.741" v="489" actId="1038"/>
          <ac:picMkLst>
            <pc:docMk/>
            <pc:sldMk cId="3260675007" sldId="455"/>
            <ac:picMk id="7" creationId="{E59FF22B-F995-13BF-AFBA-70F455BC7770}"/>
          </ac:picMkLst>
        </pc:picChg>
        <pc:picChg chg="add mod">
          <ac:chgData name="Damian Gordon" userId="796278f3-970d-4a3b-8137-dc597a054133" providerId="ADAL" clId="{45BE5AB9-231A-4059-8C30-6EA104990523}" dt="2024-06-18T19:02:27.741" v="489" actId="1038"/>
          <ac:picMkLst>
            <pc:docMk/>
            <pc:sldMk cId="3260675007" sldId="455"/>
            <ac:picMk id="10" creationId="{C90DB168-6696-D6AB-FA75-5CD0EE6F0AA1}"/>
          </ac:picMkLst>
        </pc:picChg>
        <pc:picChg chg="add del mod">
          <ac:chgData name="Damian Gordon" userId="796278f3-970d-4a3b-8137-dc597a054133" providerId="ADAL" clId="{45BE5AB9-231A-4059-8C30-6EA104990523}" dt="2024-06-18T18:49:39.072" v="421" actId="478"/>
          <ac:picMkLst>
            <pc:docMk/>
            <pc:sldMk cId="3260675007" sldId="455"/>
            <ac:picMk id="11" creationId="{AC92DD59-E193-357C-B33B-A73F45706002}"/>
          </ac:picMkLst>
        </pc:picChg>
        <pc:picChg chg="add mod">
          <ac:chgData name="Damian Gordon" userId="796278f3-970d-4a3b-8137-dc597a054133" providerId="ADAL" clId="{45BE5AB9-231A-4059-8C30-6EA104990523}" dt="2024-06-18T19:01:45.247" v="459" actId="1037"/>
          <ac:picMkLst>
            <pc:docMk/>
            <pc:sldMk cId="3260675007" sldId="455"/>
            <ac:picMk id="13" creationId="{9DAE29D2-6DE4-737D-51F1-0CDEBFF4241A}"/>
          </ac:picMkLst>
        </pc:picChg>
        <pc:picChg chg="add del mod">
          <ac:chgData name="Damian Gordon" userId="796278f3-970d-4a3b-8137-dc597a054133" providerId="ADAL" clId="{45BE5AB9-231A-4059-8C30-6EA104990523}" dt="2024-06-18T18:43:20.649" v="313" actId="478"/>
          <ac:picMkLst>
            <pc:docMk/>
            <pc:sldMk cId="3260675007" sldId="455"/>
            <ac:picMk id="1026" creationId="{4D4A18C3-7559-4E4F-17B5-9009B097B1ED}"/>
          </ac:picMkLst>
        </pc:picChg>
        <pc:picChg chg="add mod">
          <ac:chgData name="Damian Gordon" userId="796278f3-970d-4a3b-8137-dc597a054133" providerId="ADAL" clId="{45BE5AB9-231A-4059-8C30-6EA104990523}" dt="2024-06-18T18:50:35.863" v="430" actId="1076"/>
          <ac:picMkLst>
            <pc:docMk/>
            <pc:sldMk cId="3260675007" sldId="455"/>
            <ac:picMk id="1028" creationId="{A4915830-6DFA-52F1-D70A-C8E88B0A4B3B}"/>
          </ac:picMkLst>
        </pc:picChg>
        <pc:picChg chg="add mod">
          <ac:chgData name="Damian Gordon" userId="796278f3-970d-4a3b-8137-dc597a054133" providerId="ADAL" clId="{45BE5AB9-231A-4059-8C30-6EA104990523}" dt="2024-06-18T19:02:22.338" v="463" actId="1076"/>
          <ac:picMkLst>
            <pc:docMk/>
            <pc:sldMk cId="3260675007" sldId="455"/>
            <ac:picMk id="1030" creationId="{82A5E28E-26DD-9D5C-5BAE-CE984AB4BED6}"/>
          </ac:picMkLst>
        </pc:picChg>
        <pc:picChg chg="add del">
          <ac:chgData name="Damian Gordon" userId="796278f3-970d-4a3b-8137-dc597a054133" providerId="ADAL" clId="{45BE5AB9-231A-4059-8C30-6EA104990523}" dt="2024-06-18T18:47:34.723" v="337" actId="478"/>
          <ac:picMkLst>
            <pc:docMk/>
            <pc:sldMk cId="3260675007" sldId="455"/>
            <ac:picMk id="108546" creationId="{780E89D4-1C0A-5C31-0F0D-535A965C5065}"/>
          </ac:picMkLst>
        </pc:picChg>
      </pc:sldChg>
      <pc:sldChg chg="addSp delSp modSp new del mod setBg addAnim">
        <pc:chgData name="Damian Gordon" userId="796278f3-970d-4a3b-8137-dc597a054133" providerId="ADAL" clId="{45BE5AB9-231A-4059-8C30-6EA104990523}" dt="2024-07-02T17:21:31.793" v="614" actId="47"/>
        <pc:sldMkLst>
          <pc:docMk/>
          <pc:sldMk cId="3709557733" sldId="456"/>
        </pc:sldMkLst>
        <pc:spChg chg="mod">
          <ac:chgData name="Damian Gordon" userId="796278f3-970d-4a3b-8137-dc597a054133" providerId="ADAL" clId="{45BE5AB9-231A-4059-8C30-6EA104990523}" dt="2024-07-02T17:12:51.184" v="514" actId="14100"/>
          <ac:spMkLst>
            <pc:docMk/>
            <pc:sldMk cId="3709557733" sldId="456"/>
            <ac:spMk id="2" creationId="{DA7F55DE-FFD2-F75C-1B3F-8B41FBA657C0}"/>
          </ac:spMkLst>
        </pc:spChg>
        <pc:spChg chg="del mod">
          <ac:chgData name="Damian Gordon" userId="796278f3-970d-4a3b-8137-dc597a054133" providerId="ADAL" clId="{45BE5AB9-231A-4059-8C30-6EA104990523}" dt="2024-07-02T17:12:36.672" v="508" actId="478"/>
          <ac:spMkLst>
            <pc:docMk/>
            <pc:sldMk cId="3709557733" sldId="456"/>
            <ac:spMk id="3" creationId="{8E1C7BDF-3398-3D90-630C-72CC9364286E}"/>
          </ac:spMkLst>
        </pc:spChg>
        <pc:spChg chg="add">
          <ac:chgData name="Damian Gordon" userId="796278f3-970d-4a3b-8137-dc597a054133" providerId="ADAL" clId="{45BE5AB9-231A-4059-8C30-6EA104990523}" dt="2024-07-02T17:12:10.733" v="501" actId="26606"/>
          <ac:spMkLst>
            <pc:docMk/>
            <pc:sldMk cId="3709557733" sldId="456"/>
            <ac:spMk id="9" creationId="{C1DD1A8A-57D5-4A81-AD04-532B043C5611}"/>
          </ac:spMkLst>
        </pc:spChg>
        <pc:spChg chg="add">
          <ac:chgData name="Damian Gordon" userId="796278f3-970d-4a3b-8137-dc597a054133" providerId="ADAL" clId="{45BE5AB9-231A-4059-8C30-6EA104990523}" dt="2024-07-02T17:12:10.733" v="501" actId="26606"/>
          <ac:spMkLst>
            <pc:docMk/>
            <pc:sldMk cId="3709557733" sldId="456"/>
            <ac:spMk id="11" creationId="{007891EC-4501-44ED-A8C8-B11B6DB767AB}"/>
          </ac:spMkLst>
        </pc:spChg>
        <pc:picChg chg="add del">
          <ac:chgData name="Damian Gordon" userId="796278f3-970d-4a3b-8137-dc597a054133" providerId="ADAL" clId="{45BE5AB9-231A-4059-8C30-6EA104990523}" dt="2024-07-02T17:21:24.543" v="611" actId="478"/>
          <ac:picMkLst>
            <pc:docMk/>
            <pc:sldMk cId="3709557733" sldId="456"/>
            <ac:picMk id="5" creationId="{3EB93F16-698E-A059-2B59-530462E29B9E}"/>
          </ac:picMkLst>
        </pc:picChg>
      </pc:sldChg>
      <pc:sldChg chg="addSp delSp modSp add mod modMedia setBg delAnim setClrOvrMap delDesignElem">
        <pc:chgData name="Damian Gordon" userId="796278f3-970d-4a3b-8137-dc597a054133" providerId="ADAL" clId="{45BE5AB9-231A-4059-8C30-6EA104990523}" dt="2024-07-02T17:22:13.127" v="634" actId="403"/>
        <pc:sldMkLst>
          <pc:docMk/>
          <pc:sldMk cId="2603971186" sldId="457"/>
        </pc:sldMkLst>
        <pc:spChg chg="mod">
          <ac:chgData name="Damian Gordon" userId="796278f3-970d-4a3b-8137-dc597a054133" providerId="ADAL" clId="{45BE5AB9-231A-4059-8C30-6EA104990523}" dt="2024-07-02T17:22:13.127" v="634" actId="403"/>
          <ac:spMkLst>
            <pc:docMk/>
            <pc:sldMk cId="2603971186" sldId="457"/>
            <ac:spMk id="2" creationId="{DA7F55DE-FFD2-F75C-1B3F-8B41FBA657C0}"/>
          </ac:spMkLst>
        </pc:spChg>
        <pc:spChg chg="add del">
          <ac:chgData name="Damian Gordon" userId="796278f3-970d-4a3b-8137-dc597a054133" providerId="ADAL" clId="{45BE5AB9-231A-4059-8C30-6EA104990523}" dt="2024-07-02T17:18:29.564" v="581" actId="26606"/>
          <ac:spMkLst>
            <pc:docMk/>
            <pc:sldMk cId="2603971186" sldId="457"/>
            <ac:spMk id="8" creationId="{C1DD1A8A-57D5-4A81-AD04-532B043C5611}"/>
          </ac:spMkLst>
        </pc:spChg>
        <pc:spChg chg="del">
          <ac:chgData name="Damian Gordon" userId="796278f3-970d-4a3b-8137-dc597a054133" providerId="ADAL" clId="{45BE5AB9-231A-4059-8C30-6EA104990523}" dt="2024-07-02T17:13:18.247" v="516"/>
          <ac:spMkLst>
            <pc:docMk/>
            <pc:sldMk cId="2603971186" sldId="457"/>
            <ac:spMk id="9" creationId="{C1DD1A8A-57D5-4A81-AD04-532B043C5611}"/>
          </ac:spMkLst>
        </pc:spChg>
        <pc:spChg chg="add del">
          <ac:chgData name="Damian Gordon" userId="796278f3-970d-4a3b-8137-dc597a054133" providerId="ADAL" clId="{45BE5AB9-231A-4059-8C30-6EA104990523}" dt="2024-07-02T17:18:29.564" v="581" actId="26606"/>
          <ac:spMkLst>
            <pc:docMk/>
            <pc:sldMk cId="2603971186" sldId="457"/>
            <ac:spMk id="10" creationId="{007891EC-4501-44ED-A8C8-B11B6DB767AB}"/>
          </ac:spMkLst>
        </pc:spChg>
        <pc:spChg chg="del">
          <ac:chgData name="Damian Gordon" userId="796278f3-970d-4a3b-8137-dc597a054133" providerId="ADAL" clId="{45BE5AB9-231A-4059-8C30-6EA104990523}" dt="2024-07-02T17:13:18.247" v="516"/>
          <ac:spMkLst>
            <pc:docMk/>
            <pc:sldMk cId="2603971186" sldId="457"/>
            <ac:spMk id="11" creationId="{007891EC-4501-44ED-A8C8-B11B6DB767AB}"/>
          </ac:spMkLst>
        </pc:spChg>
        <pc:spChg chg="add del">
          <ac:chgData name="Damian Gordon" userId="796278f3-970d-4a3b-8137-dc597a054133" providerId="ADAL" clId="{45BE5AB9-231A-4059-8C30-6EA104990523}" dt="2024-07-02T17:18:29.495" v="580" actId="26606"/>
          <ac:spMkLst>
            <pc:docMk/>
            <pc:sldMk cId="2603971186" sldId="457"/>
            <ac:spMk id="16" creationId="{C1DD1A8A-57D5-4A81-AD04-532B043C5611}"/>
          </ac:spMkLst>
        </pc:spChg>
        <pc:spChg chg="add del">
          <ac:chgData name="Damian Gordon" userId="796278f3-970d-4a3b-8137-dc597a054133" providerId="ADAL" clId="{45BE5AB9-231A-4059-8C30-6EA104990523}" dt="2024-07-02T17:18:29.495" v="580" actId="26606"/>
          <ac:spMkLst>
            <pc:docMk/>
            <pc:sldMk cId="2603971186" sldId="457"/>
            <ac:spMk id="18" creationId="{007891EC-4501-44ED-A8C8-B11B6DB767AB}"/>
          </ac:spMkLst>
        </pc:spChg>
        <pc:spChg chg="add del">
          <ac:chgData name="Damian Gordon" userId="796278f3-970d-4a3b-8137-dc597a054133" providerId="ADAL" clId="{45BE5AB9-231A-4059-8C30-6EA104990523}" dt="2024-07-02T17:19:02.613" v="589" actId="26606"/>
          <ac:spMkLst>
            <pc:docMk/>
            <pc:sldMk cId="2603971186" sldId="457"/>
            <ac:spMk id="20" creationId="{C1DD1A8A-57D5-4A81-AD04-532B043C5611}"/>
          </ac:spMkLst>
        </pc:spChg>
        <pc:spChg chg="add del">
          <ac:chgData name="Damian Gordon" userId="796278f3-970d-4a3b-8137-dc597a054133" providerId="ADAL" clId="{45BE5AB9-231A-4059-8C30-6EA104990523}" dt="2024-07-02T17:19:02.613" v="589" actId="26606"/>
          <ac:spMkLst>
            <pc:docMk/>
            <pc:sldMk cId="2603971186" sldId="457"/>
            <ac:spMk id="22" creationId="{007891EC-4501-44ED-A8C8-B11B6DB767AB}"/>
          </ac:spMkLst>
        </pc:spChg>
        <pc:spChg chg="add del">
          <ac:chgData name="Damian Gordon" userId="796278f3-970d-4a3b-8137-dc597a054133" providerId="ADAL" clId="{45BE5AB9-231A-4059-8C30-6EA104990523}" dt="2024-07-02T17:18:54.639" v="586" actId="26606"/>
          <ac:spMkLst>
            <pc:docMk/>
            <pc:sldMk cId="2603971186" sldId="457"/>
            <ac:spMk id="28" creationId="{8870DEF6-46A2-D4F8-8BE6-91165D93ECC4}"/>
          </ac:spMkLst>
        </pc:spChg>
        <pc:spChg chg="add del">
          <ac:chgData name="Damian Gordon" userId="796278f3-970d-4a3b-8137-dc597a054133" providerId="ADAL" clId="{45BE5AB9-231A-4059-8C30-6EA104990523}" dt="2024-07-02T17:19:02.547" v="588" actId="26606"/>
          <ac:spMkLst>
            <pc:docMk/>
            <pc:sldMk cId="2603971186" sldId="457"/>
            <ac:spMk id="32" creationId="{71B2258F-86CA-4D4D-8270-BC05FCDEBFB3}"/>
          </ac:spMkLst>
        </pc:spChg>
        <pc:spChg chg="add del">
          <ac:chgData name="Damian Gordon" userId="796278f3-970d-4a3b-8137-dc597a054133" providerId="ADAL" clId="{45BE5AB9-231A-4059-8C30-6EA104990523}" dt="2024-07-02T17:22:06.195" v="631" actId="26606"/>
          <ac:spMkLst>
            <pc:docMk/>
            <pc:sldMk cId="2603971186" sldId="457"/>
            <ac:spMk id="35" creationId="{C1DD1A8A-57D5-4A81-AD04-532B043C5611}"/>
          </ac:spMkLst>
        </pc:spChg>
        <pc:spChg chg="add del">
          <ac:chgData name="Damian Gordon" userId="796278f3-970d-4a3b-8137-dc597a054133" providerId="ADAL" clId="{45BE5AB9-231A-4059-8C30-6EA104990523}" dt="2024-07-02T17:22:06.195" v="631" actId="26606"/>
          <ac:spMkLst>
            <pc:docMk/>
            <pc:sldMk cId="2603971186" sldId="457"/>
            <ac:spMk id="37" creationId="{007891EC-4501-44ED-A8C8-B11B6DB767AB}"/>
          </ac:spMkLst>
        </pc:spChg>
        <pc:spChg chg="add del">
          <ac:chgData name="Damian Gordon" userId="796278f3-970d-4a3b-8137-dc597a054133" providerId="ADAL" clId="{45BE5AB9-231A-4059-8C30-6EA104990523}" dt="2024-07-02T17:22:06.184" v="630" actId="26606"/>
          <ac:spMkLst>
            <pc:docMk/>
            <pc:sldMk cId="2603971186" sldId="457"/>
            <ac:spMk id="43" creationId="{4D60F200-5EB0-B223-2439-C96C67F0FEE1}"/>
          </ac:spMkLst>
        </pc:spChg>
        <pc:spChg chg="add del">
          <ac:chgData name="Damian Gordon" userId="796278f3-970d-4a3b-8137-dc597a054133" providerId="ADAL" clId="{45BE5AB9-231A-4059-8C30-6EA104990523}" dt="2024-07-02T17:22:06.184" v="630" actId="26606"/>
          <ac:spMkLst>
            <pc:docMk/>
            <pc:sldMk cId="2603971186" sldId="457"/>
            <ac:spMk id="45" creationId="{F92CB243-67C5-E304-31A0-4D7D607BAFBA}"/>
          </ac:spMkLst>
        </pc:spChg>
        <pc:spChg chg="add del">
          <ac:chgData name="Damian Gordon" userId="796278f3-970d-4a3b-8137-dc597a054133" providerId="ADAL" clId="{45BE5AB9-231A-4059-8C30-6EA104990523}" dt="2024-07-02T17:22:06.184" v="630" actId="26606"/>
          <ac:spMkLst>
            <pc:docMk/>
            <pc:sldMk cId="2603971186" sldId="457"/>
            <ac:spMk id="47" creationId="{11A95761-C93E-94BF-087D-D2A823789EAB}"/>
          </ac:spMkLst>
        </pc:spChg>
        <pc:spChg chg="add del">
          <ac:chgData name="Damian Gordon" userId="796278f3-970d-4a3b-8137-dc597a054133" providerId="ADAL" clId="{45BE5AB9-231A-4059-8C30-6EA104990523}" dt="2024-07-02T17:22:06.184" v="630" actId="26606"/>
          <ac:spMkLst>
            <pc:docMk/>
            <pc:sldMk cId="2603971186" sldId="457"/>
            <ac:spMk id="49" creationId="{6E63D1A5-FD49-4756-F62E-786C34E631EF}"/>
          </ac:spMkLst>
        </pc:spChg>
        <pc:spChg chg="add">
          <ac:chgData name="Damian Gordon" userId="796278f3-970d-4a3b-8137-dc597a054133" providerId="ADAL" clId="{45BE5AB9-231A-4059-8C30-6EA104990523}" dt="2024-07-02T17:22:06.195" v="631" actId="26606"/>
          <ac:spMkLst>
            <pc:docMk/>
            <pc:sldMk cId="2603971186" sldId="457"/>
            <ac:spMk id="51" creationId="{71B2258F-86CA-4D4D-8270-BC05FCDEBFB3}"/>
          </ac:spMkLst>
        </pc:spChg>
        <pc:picChg chg="add del mod">
          <ac:chgData name="Damian Gordon" userId="796278f3-970d-4a3b-8137-dc597a054133" providerId="ADAL" clId="{45BE5AB9-231A-4059-8C30-6EA104990523}" dt="2024-07-02T17:17:55.664" v="569" actId="478"/>
          <ac:picMkLst>
            <pc:docMk/>
            <pc:sldMk cId="2603971186" sldId="457"/>
            <ac:picMk id="4" creationId="{0B6083EE-E4E9-61F0-45F5-A87FA1F8C1BA}"/>
          </ac:picMkLst>
        </pc:picChg>
        <pc:picChg chg="del">
          <ac:chgData name="Damian Gordon" userId="796278f3-970d-4a3b-8137-dc597a054133" providerId="ADAL" clId="{45BE5AB9-231A-4059-8C30-6EA104990523}" dt="2024-07-02T17:13:35.470" v="533" actId="478"/>
          <ac:picMkLst>
            <pc:docMk/>
            <pc:sldMk cId="2603971186" sldId="457"/>
            <ac:picMk id="5" creationId="{3EB93F16-698E-A059-2B59-530462E29B9E}"/>
          </ac:picMkLst>
        </pc:picChg>
        <pc:picChg chg="add del">
          <ac:chgData name="Damian Gordon" userId="796278f3-970d-4a3b-8137-dc597a054133" providerId="ADAL" clId="{45BE5AB9-231A-4059-8C30-6EA104990523}" dt="2024-07-02T17:18:29.495" v="580" actId="26606"/>
          <ac:picMkLst>
            <pc:docMk/>
            <pc:sldMk cId="2603971186" sldId="457"/>
            <ac:picMk id="12" creationId="{CDB15072-5173-959F-6552-D8B369CAE383}"/>
          </ac:picMkLst>
        </pc:picChg>
        <pc:picChg chg="add del mod">
          <ac:chgData name="Damian Gordon" userId="796278f3-970d-4a3b-8137-dc597a054133" providerId="ADAL" clId="{45BE5AB9-231A-4059-8C30-6EA104990523}" dt="2024-07-02T17:18:42.737" v="584" actId="478"/>
          <ac:picMkLst>
            <pc:docMk/>
            <pc:sldMk cId="2603971186" sldId="457"/>
            <ac:picMk id="21" creationId="{87E8E9FE-F185-036E-5762-D07120B925A1}"/>
          </ac:picMkLst>
        </pc:picChg>
        <pc:picChg chg="add del">
          <ac:chgData name="Damian Gordon" userId="796278f3-970d-4a3b-8137-dc597a054133" providerId="ADAL" clId="{45BE5AB9-231A-4059-8C30-6EA104990523}" dt="2024-07-02T17:18:54.639" v="586" actId="26606"/>
          <ac:picMkLst>
            <pc:docMk/>
            <pc:sldMk cId="2603971186" sldId="457"/>
            <ac:picMk id="24" creationId="{226A2B25-466F-9852-F2FE-22521A352BB2}"/>
          </ac:picMkLst>
        </pc:picChg>
        <pc:picChg chg="add del">
          <ac:chgData name="Damian Gordon" userId="796278f3-970d-4a3b-8137-dc597a054133" providerId="ADAL" clId="{45BE5AB9-231A-4059-8C30-6EA104990523}" dt="2024-07-02T17:19:02.547" v="588" actId="26606"/>
          <ac:picMkLst>
            <pc:docMk/>
            <pc:sldMk cId="2603971186" sldId="457"/>
            <ac:picMk id="33" creationId="{0FBB8CF2-DDD1-21CF-AF85-7BFD67D9BB0A}"/>
          </ac:picMkLst>
        </pc:picChg>
        <pc:picChg chg="add del mod">
          <ac:chgData name="Damian Gordon" userId="796278f3-970d-4a3b-8137-dc597a054133" providerId="ADAL" clId="{45BE5AB9-231A-4059-8C30-6EA104990523}" dt="2024-07-02T17:21:43.257" v="615" actId="478"/>
          <ac:picMkLst>
            <pc:docMk/>
            <pc:sldMk cId="2603971186" sldId="457"/>
            <ac:picMk id="36" creationId="{DA6FAB66-EAD4-6FAD-2476-930E3304416F}"/>
          </ac:picMkLst>
        </pc:picChg>
        <pc:picChg chg="add del">
          <ac:chgData name="Damian Gordon" userId="796278f3-970d-4a3b-8137-dc597a054133" providerId="ADAL" clId="{45BE5AB9-231A-4059-8C30-6EA104990523}" dt="2024-07-02T17:22:06.184" v="630" actId="26606"/>
          <ac:picMkLst>
            <pc:docMk/>
            <pc:sldMk cId="2603971186" sldId="457"/>
            <ac:picMk id="39" creationId="{376E53A2-82A4-CC82-B401-54797ABFDF2E}"/>
          </ac:picMkLst>
        </pc:picChg>
        <pc:picChg chg="add">
          <ac:chgData name="Damian Gordon" userId="796278f3-970d-4a3b-8137-dc597a054133" providerId="ADAL" clId="{45BE5AB9-231A-4059-8C30-6EA104990523}" dt="2024-07-02T17:22:06.195" v="631" actId="26606"/>
          <ac:picMkLst>
            <pc:docMk/>
            <pc:sldMk cId="2603971186" sldId="457"/>
            <ac:picMk id="52" creationId="{C2F48EF4-7737-4FF1-E00A-F5E146F4BEE4}"/>
          </ac:picMkLst>
        </pc:picChg>
        <pc:cxnChg chg="add del">
          <ac:chgData name="Damian Gordon" userId="796278f3-970d-4a3b-8137-dc597a054133" providerId="ADAL" clId="{45BE5AB9-231A-4059-8C30-6EA104990523}" dt="2024-07-02T17:18:54.639" v="586" actId="26606"/>
          <ac:cxnSpMkLst>
            <pc:docMk/>
            <pc:sldMk cId="2603971186" sldId="457"/>
            <ac:cxnSpMk id="30" creationId="{522632D6-DED9-FDEC-FD9F-09FF0A4544CC}"/>
          </ac:cxnSpMkLst>
        </pc:cxnChg>
      </pc:sldChg>
      <pc:sldChg chg="addSp delSp modSp add del mod setBg delAnim setClrOvrMap delDesignElem">
        <pc:chgData name="Damian Gordon" userId="796278f3-970d-4a3b-8137-dc597a054133" providerId="ADAL" clId="{45BE5AB9-231A-4059-8C30-6EA104990523}" dt="2024-07-02T17:24:04.948" v="714" actId="2696"/>
        <pc:sldMkLst>
          <pc:docMk/>
          <pc:sldMk cId="1666678026" sldId="458"/>
        </pc:sldMkLst>
        <pc:spChg chg="mod">
          <ac:chgData name="Damian Gordon" userId="796278f3-970d-4a3b-8137-dc597a054133" providerId="ADAL" clId="{45BE5AB9-231A-4059-8C30-6EA104990523}" dt="2024-07-02T17:22:36.244" v="638" actId="403"/>
          <ac:spMkLst>
            <pc:docMk/>
            <pc:sldMk cId="1666678026" sldId="458"/>
            <ac:spMk id="2" creationId="{DA7F55DE-FFD2-F75C-1B3F-8B41FBA657C0}"/>
          </ac:spMkLst>
        </pc:spChg>
        <pc:spChg chg="add del">
          <ac:chgData name="Damian Gordon" userId="796278f3-970d-4a3b-8137-dc597a054133" providerId="ADAL" clId="{45BE5AB9-231A-4059-8C30-6EA104990523}" dt="2024-07-02T17:19:40.727" v="610" actId="26606"/>
          <ac:spMkLst>
            <pc:docMk/>
            <pc:sldMk cId="1666678026" sldId="458"/>
            <ac:spMk id="5" creationId="{C1DD1A8A-57D5-4A81-AD04-532B043C5611}"/>
          </ac:spMkLst>
        </pc:spChg>
        <pc:spChg chg="add del">
          <ac:chgData name="Damian Gordon" userId="796278f3-970d-4a3b-8137-dc597a054133" providerId="ADAL" clId="{45BE5AB9-231A-4059-8C30-6EA104990523}" dt="2024-07-02T17:19:40.727" v="610" actId="26606"/>
          <ac:spMkLst>
            <pc:docMk/>
            <pc:sldMk cId="1666678026" sldId="458"/>
            <ac:spMk id="7" creationId="{007891EC-4501-44ED-A8C8-B11B6DB767AB}"/>
          </ac:spMkLst>
        </pc:spChg>
        <pc:spChg chg="del">
          <ac:chgData name="Damian Gordon" userId="796278f3-970d-4a3b-8137-dc597a054133" providerId="ADAL" clId="{45BE5AB9-231A-4059-8C30-6EA104990523}" dt="2024-07-02T17:14:13.333" v="543"/>
          <ac:spMkLst>
            <pc:docMk/>
            <pc:sldMk cId="1666678026" sldId="458"/>
            <ac:spMk id="8" creationId="{C1DD1A8A-57D5-4A81-AD04-532B043C5611}"/>
          </ac:spMkLst>
        </pc:spChg>
        <pc:spChg chg="del">
          <ac:chgData name="Damian Gordon" userId="796278f3-970d-4a3b-8137-dc597a054133" providerId="ADAL" clId="{45BE5AB9-231A-4059-8C30-6EA104990523}" dt="2024-07-02T17:14:13.333" v="543"/>
          <ac:spMkLst>
            <pc:docMk/>
            <pc:sldMk cId="1666678026" sldId="458"/>
            <ac:spMk id="10" creationId="{007891EC-4501-44ED-A8C8-B11B6DB767AB}"/>
          </ac:spMkLst>
        </pc:spChg>
        <pc:spChg chg="add del">
          <ac:chgData name="Damian Gordon" userId="796278f3-970d-4a3b-8137-dc597a054133" providerId="ADAL" clId="{45BE5AB9-231A-4059-8C30-6EA104990523}" dt="2024-07-02T17:19:40.722" v="609" actId="26606"/>
          <ac:spMkLst>
            <pc:docMk/>
            <pc:sldMk cId="1666678026" sldId="458"/>
            <ac:spMk id="13" creationId="{3AD630B4-4CCC-7B1D-1803-DAED942D7E50}"/>
          </ac:spMkLst>
        </pc:spChg>
        <pc:spChg chg="add">
          <ac:chgData name="Damian Gordon" userId="796278f3-970d-4a3b-8137-dc597a054133" providerId="ADAL" clId="{45BE5AB9-231A-4059-8C30-6EA104990523}" dt="2024-07-02T17:19:40.727" v="610" actId="26606"/>
          <ac:spMkLst>
            <pc:docMk/>
            <pc:sldMk cId="1666678026" sldId="458"/>
            <ac:spMk id="17" creationId="{71B2258F-86CA-4D4D-8270-BC05FCDEBFB3}"/>
          </ac:spMkLst>
        </pc:spChg>
        <pc:picChg chg="del">
          <ac:chgData name="Damian Gordon" userId="796278f3-970d-4a3b-8137-dc597a054133" providerId="ADAL" clId="{45BE5AB9-231A-4059-8C30-6EA104990523}" dt="2024-07-02T17:14:22.513" v="562" actId="478"/>
          <ac:picMkLst>
            <pc:docMk/>
            <pc:sldMk cId="1666678026" sldId="458"/>
            <ac:picMk id="4" creationId="{0B6083EE-E4E9-61F0-45F5-A87FA1F8C1BA}"/>
          </ac:picMkLst>
        </pc:picChg>
        <pc:picChg chg="add del">
          <ac:chgData name="Damian Gordon" userId="796278f3-970d-4a3b-8137-dc597a054133" providerId="ADAL" clId="{45BE5AB9-231A-4059-8C30-6EA104990523}" dt="2024-07-02T17:19:27.439" v="607" actId="478"/>
          <ac:picMkLst>
            <pc:docMk/>
            <pc:sldMk cId="1666678026" sldId="458"/>
            <ac:picMk id="6" creationId="{E56A923F-DFDC-478B-AD1D-BCDEF13A9297}"/>
          </ac:picMkLst>
        </pc:picChg>
        <pc:picChg chg="add del">
          <ac:chgData name="Damian Gordon" userId="796278f3-970d-4a3b-8137-dc597a054133" providerId="ADAL" clId="{45BE5AB9-231A-4059-8C30-6EA104990523}" dt="2024-07-02T17:19:40.722" v="609" actId="26606"/>
          <ac:picMkLst>
            <pc:docMk/>
            <pc:sldMk cId="1666678026" sldId="458"/>
            <ac:picMk id="9" creationId="{D79CD119-2B8A-D009-2FF5-226B7C598BB4}"/>
          </ac:picMkLst>
        </pc:picChg>
        <pc:picChg chg="add">
          <ac:chgData name="Damian Gordon" userId="796278f3-970d-4a3b-8137-dc597a054133" providerId="ADAL" clId="{45BE5AB9-231A-4059-8C30-6EA104990523}" dt="2024-07-02T17:19:40.727" v="610" actId="26606"/>
          <ac:picMkLst>
            <pc:docMk/>
            <pc:sldMk cId="1666678026" sldId="458"/>
            <ac:picMk id="18" creationId="{DD524D31-128F-20A1-49F7-FBA4ECDABA59}"/>
          </ac:picMkLst>
        </pc:picChg>
        <pc:cxnChg chg="add del">
          <ac:chgData name="Damian Gordon" userId="796278f3-970d-4a3b-8137-dc597a054133" providerId="ADAL" clId="{45BE5AB9-231A-4059-8C30-6EA104990523}" dt="2024-07-02T17:19:40.722" v="609" actId="26606"/>
          <ac:cxnSpMkLst>
            <pc:docMk/>
            <pc:sldMk cId="1666678026" sldId="458"/>
            <ac:cxnSpMk id="15" creationId="{49264613-F0F7-08CE-0ADF-98407A64DAE6}"/>
          </ac:cxnSpMkLst>
        </pc:cxnChg>
      </pc:sldChg>
      <pc:sldChg chg="delSp add ord setBg delDesignElem">
        <pc:chgData name="Damian Gordon" userId="796278f3-970d-4a3b-8137-dc597a054133" providerId="ADAL" clId="{45BE5AB9-231A-4059-8C30-6EA104990523}" dt="2024-07-02T22:22:46.034" v="4430"/>
        <pc:sldMkLst>
          <pc:docMk/>
          <pc:sldMk cId="2123894225" sldId="458"/>
        </pc:sldMkLst>
        <pc:spChg chg="del">
          <ac:chgData name="Damian Gordon" userId="796278f3-970d-4a3b-8137-dc597a054133" providerId="ADAL" clId="{45BE5AB9-231A-4059-8C30-6EA104990523}" dt="2024-07-02T17:24:12.436" v="716"/>
          <ac:spMkLst>
            <pc:docMk/>
            <pc:sldMk cId="2123894225" sldId="458"/>
            <ac:spMk id="17" creationId="{71B2258F-86CA-4D4D-8270-BC05FCDEBFB3}"/>
          </ac:spMkLst>
        </pc:spChg>
      </pc:sldChg>
      <pc:sldChg chg="add ord">
        <pc:chgData name="Damian Gordon" userId="796278f3-970d-4a3b-8137-dc597a054133" providerId="ADAL" clId="{45BE5AB9-231A-4059-8C30-6EA104990523}" dt="2024-07-02T22:22:46.034" v="4430"/>
        <pc:sldMkLst>
          <pc:docMk/>
          <pc:sldMk cId="535991383" sldId="459"/>
        </pc:sldMkLst>
      </pc:sldChg>
      <pc:sldChg chg="delSp modSp add del setBg delDesignElem">
        <pc:chgData name="Damian Gordon" userId="796278f3-970d-4a3b-8137-dc597a054133" providerId="ADAL" clId="{45BE5AB9-231A-4059-8C30-6EA104990523}" dt="2024-07-02T17:24:04.948" v="714" actId="2696"/>
        <pc:sldMkLst>
          <pc:docMk/>
          <pc:sldMk cId="2670569266" sldId="459"/>
        </pc:sldMkLst>
        <pc:spChg chg="mod">
          <ac:chgData name="Damian Gordon" userId="796278f3-970d-4a3b-8137-dc597a054133" providerId="ADAL" clId="{45BE5AB9-231A-4059-8C30-6EA104990523}" dt="2024-07-02T17:22:24.777" v="635" actId="403"/>
          <ac:spMkLst>
            <pc:docMk/>
            <pc:sldMk cId="2670569266" sldId="459"/>
            <ac:spMk id="2" creationId="{DA7F55DE-FFD2-F75C-1B3F-8B41FBA657C0}"/>
          </ac:spMkLst>
        </pc:spChg>
        <pc:spChg chg="del">
          <ac:chgData name="Damian Gordon" userId="796278f3-970d-4a3b-8137-dc597a054133" providerId="ADAL" clId="{45BE5AB9-231A-4059-8C30-6EA104990523}" dt="2024-07-02T17:21:29.306" v="613"/>
          <ac:spMkLst>
            <pc:docMk/>
            <pc:sldMk cId="2670569266" sldId="459"/>
            <ac:spMk id="35" creationId="{C1DD1A8A-57D5-4A81-AD04-532B043C5611}"/>
          </ac:spMkLst>
        </pc:spChg>
        <pc:spChg chg="del">
          <ac:chgData name="Damian Gordon" userId="796278f3-970d-4a3b-8137-dc597a054133" providerId="ADAL" clId="{45BE5AB9-231A-4059-8C30-6EA104990523}" dt="2024-07-02T17:21:29.306" v="613"/>
          <ac:spMkLst>
            <pc:docMk/>
            <pc:sldMk cId="2670569266" sldId="459"/>
            <ac:spMk id="37" creationId="{007891EC-4501-44ED-A8C8-B11B6DB767AB}"/>
          </ac:spMkLst>
        </pc:spChg>
      </pc:sldChg>
      <pc:sldChg chg="modSp new mod">
        <pc:chgData name="Damian Gordon" userId="796278f3-970d-4a3b-8137-dc597a054133" providerId="ADAL" clId="{45BE5AB9-231A-4059-8C30-6EA104990523}" dt="2024-07-02T17:34:31.512" v="724"/>
        <pc:sldMkLst>
          <pc:docMk/>
          <pc:sldMk cId="1223211032" sldId="460"/>
        </pc:sldMkLst>
        <pc:spChg chg="mod">
          <ac:chgData name="Damian Gordon" userId="796278f3-970d-4a3b-8137-dc597a054133" providerId="ADAL" clId="{45BE5AB9-231A-4059-8C30-6EA104990523}" dt="2024-07-02T17:34:31.512" v="724"/>
          <ac:spMkLst>
            <pc:docMk/>
            <pc:sldMk cId="1223211032" sldId="460"/>
            <ac:spMk id="3" creationId="{1E9E4BE9-131B-554E-EDAB-F00B7874EE4B}"/>
          </ac:spMkLst>
        </pc:spChg>
      </pc:sldChg>
      <pc:sldChg chg="modSp add mod">
        <pc:chgData name="Damian Gordon" userId="796278f3-970d-4a3b-8137-dc597a054133" providerId="ADAL" clId="{45BE5AB9-231A-4059-8C30-6EA104990523}" dt="2024-07-02T18:36:21.607" v="931" actId="20577"/>
        <pc:sldMkLst>
          <pc:docMk/>
          <pc:sldMk cId="3805323869" sldId="461"/>
        </pc:sldMkLst>
        <pc:spChg chg="mod">
          <ac:chgData name="Damian Gordon" userId="796278f3-970d-4a3b-8137-dc597a054133" providerId="ADAL" clId="{45BE5AB9-231A-4059-8C30-6EA104990523}" dt="2024-07-02T18:36:21.607" v="931" actId="20577"/>
          <ac:spMkLst>
            <pc:docMk/>
            <pc:sldMk cId="3805323869" sldId="461"/>
            <ac:spMk id="3" creationId="{65FB7804-9015-5659-EC51-9C9121E7260E}"/>
          </ac:spMkLst>
        </pc:spChg>
      </pc:sldChg>
      <pc:sldChg chg="addSp modSp add mod">
        <pc:chgData name="Damian Gordon" userId="796278f3-970d-4a3b-8137-dc597a054133" providerId="ADAL" clId="{45BE5AB9-231A-4059-8C30-6EA104990523}" dt="2024-07-03T02:05:05.381" v="5862" actId="1076"/>
        <pc:sldMkLst>
          <pc:docMk/>
          <pc:sldMk cId="904566246" sldId="462"/>
        </pc:sldMkLst>
        <pc:spChg chg="mod">
          <ac:chgData name="Damian Gordon" userId="796278f3-970d-4a3b-8137-dc597a054133" providerId="ADAL" clId="{45BE5AB9-231A-4059-8C30-6EA104990523}" dt="2024-07-03T02:04:56.724" v="5860" actId="20577"/>
          <ac:spMkLst>
            <pc:docMk/>
            <pc:sldMk cId="904566246" sldId="462"/>
            <ac:spMk id="3" creationId="{65FB7804-9015-5659-EC51-9C9121E7260E}"/>
          </ac:spMkLst>
        </pc:spChg>
        <pc:picChg chg="add mod">
          <ac:chgData name="Damian Gordon" userId="796278f3-970d-4a3b-8137-dc597a054133" providerId="ADAL" clId="{45BE5AB9-231A-4059-8C30-6EA104990523}" dt="2024-07-03T02:05:05.381" v="5862" actId="1076"/>
          <ac:picMkLst>
            <pc:docMk/>
            <pc:sldMk cId="904566246" sldId="462"/>
            <ac:picMk id="4" creationId="{E08E233A-6044-9100-76ED-F14BCF385FD3}"/>
          </ac:picMkLst>
        </pc:picChg>
      </pc:sldChg>
      <pc:sldChg chg="modSp add del mod">
        <pc:chgData name="Damian Gordon" userId="796278f3-970d-4a3b-8137-dc597a054133" providerId="ADAL" clId="{45BE5AB9-231A-4059-8C30-6EA104990523}" dt="2024-07-03T02:01:42.696" v="5812" actId="47"/>
        <pc:sldMkLst>
          <pc:docMk/>
          <pc:sldMk cId="2976161511" sldId="463"/>
        </pc:sldMkLst>
        <pc:spChg chg="mod">
          <ac:chgData name="Damian Gordon" userId="796278f3-970d-4a3b-8137-dc597a054133" providerId="ADAL" clId="{45BE5AB9-231A-4059-8C30-6EA104990523}" dt="2024-07-02T18:36:15.234" v="928" actId="20577"/>
          <ac:spMkLst>
            <pc:docMk/>
            <pc:sldMk cId="2976161511" sldId="463"/>
            <ac:spMk id="3" creationId="{65FB7804-9015-5659-EC51-9C9121E7260E}"/>
          </ac:spMkLst>
        </pc:spChg>
      </pc:sldChg>
      <pc:sldChg chg="modSp add mod ord">
        <pc:chgData name="Damian Gordon" userId="796278f3-970d-4a3b-8137-dc597a054133" providerId="ADAL" clId="{45BE5AB9-231A-4059-8C30-6EA104990523}" dt="2024-07-02T19:51:15.532" v="1584" actId="20577"/>
        <pc:sldMkLst>
          <pc:docMk/>
          <pc:sldMk cId="1192466586" sldId="464"/>
        </pc:sldMkLst>
        <pc:spChg chg="mod">
          <ac:chgData name="Damian Gordon" userId="796278f3-970d-4a3b-8137-dc597a054133" providerId="ADAL" clId="{45BE5AB9-231A-4059-8C30-6EA104990523}" dt="2024-07-02T19:33:17.202" v="950" actId="20577"/>
          <ac:spMkLst>
            <pc:docMk/>
            <pc:sldMk cId="1192466586" sldId="464"/>
            <ac:spMk id="2" creationId="{2056AC5A-A420-53B3-5ABB-786AD7D29E8B}"/>
          </ac:spMkLst>
        </pc:spChg>
        <pc:spChg chg="mod">
          <ac:chgData name="Damian Gordon" userId="796278f3-970d-4a3b-8137-dc597a054133" providerId="ADAL" clId="{45BE5AB9-231A-4059-8C30-6EA104990523}" dt="2024-07-02T19:51:15.532" v="1584" actId="20577"/>
          <ac:spMkLst>
            <pc:docMk/>
            <pc:sldMk cId="1192466586" sldId="464"/>
            <ac:spMk id="3" creationId="{65FB7804-9015-5659-EC51-9C9121E7260E}"/>
          </ac:spMkLst>
        </pc:spChg>
      </pc:sldChg>
      <pc:sldChg chg="add del">
        <pc:chgData name="Damian Gordon" userId="796278f3-970d-4a3b-8137-dc597a054133" providerId="ADAL" clId="{45BE5AB9-231A-4059-8C30-6EA104990523}" dt="2024-07-02T19:33:04.190" v="935"/>
        <pc:sldMkLst>
          <pc:docMk/>
          <pc:sldMk cId="3294348860" sldId="464"/>
        </pc:sldMkLst>
      </pc:sldChg>
      <pc:sldChg chg="modSp add mod">
        <pc:chgData name="Damian Gordon" userId="796278f3-970d-4a3b-8137-dc597a054133" providerId="ADAL" clId="{45BE5AB9-231A-4059-8C30-6EA104990523}" dt="2024-07-02T22:05:10.599" v="3652" actId="20577"/>
        <pc:sldMkLst>
          <pc:docMk/>
          <pc:sldMk cId="1760058381" sldId="465"/>
        </pc:sldMkLst>
        <pc:spChg chg="mod">
          <ac:chgData name="Damian Gordon" userId="796278f3-970d-4a3b-8137-dc597a054133" providerId="ADAL" clId="{45BE5AB9-231A-4059-8C30-6EA104990523}" dt="2024-07-02T22:05:10.599" v="3652" actId="20577"/>
          <ac:spMkLst>
            <pc:docMk/>
            <pc:sldMk cId="1760058381" sldId="465"/>
            <ac:spMk id="3" creationId="{65FB7804-9015-5659-EC51-9C9121E7260E}"/>
          </ac:spMkLst>
        </pc:spChg>
      </pc:sldChg>
      <pc:sldChg chg="addSp delSp modSp add mod setBg">
        <pc:chgData name="Damian Gordon" userId="796278f3-970d-4a3b-8137-dc597a054133" providerId="ADAL" clId="{45BE5AB9-231A-4059-8C30-6EA104990523}" dt="2024-07-02T20:04:12.217" v="1977" actId="26606"/>
        <pc:sldMkLst>
          <pc:docMk/>
          <pc:sldMk cId="1257956994" sldId="466"/>
        </pc:sldMkLst>
        <pc:spChg chg="mod">
          <ac:chgData name="Damian Gordon" userId="796278f3-970d-4a3b-8137-dc597a054133" providerId="ADAL" clId="{45BE5AB9-231A-4059-8C30-6EA104990523}" dt="2024-07-02T20:04:12.217" v="1977" actId="26606"/>
          <ac:spMkLst>
            <pc:docMk/>
            <pc:sldMk cId="1257956994" sldId="466"/>
            <ac:spMk id="2" creationId="{2056AC5A-A420-53B3-5ABB-786AD7D29E8B}"/>
          </ac:spMkLst>
        </pc:spChg>
        <pc:spChg chg="mod ord">
          <ac:chgData name="Damian Gordon" userId="796278f3-970d-4a3b-8137-dc597a054133" providerId="ADAL" clId="{45BE5AB9-231A-4059-8C30-6EA104990523}" dt="2024-07-02T20:04:12.217" v="1977" actId="26606"/>
          <ac:spMkLst>
            <pc:docMk/>
            <pc:sldMk cId="1257956994" sldId="466"/>
            <ac:spMk id="3" creationId="{65FB7804-9015-5659-EC51-9C9121E7260E}"/>
          </ac:spMkLst>
        </pc:spChg>
        <pc:spChg chg="add del">
          <ac:chgData name="Damian Gordon" userId="796278f3-970d-4a3b-8137-dc597a054133" providerId="ADAL" clId="{45BE5AB9-231A-4059-8C30-6EA104990523}" dt="2024-07-02T20:04:12.217" v="1977" actId="26606"/>
          <ac:spMkLst>
            <pc:docMk/>
            <pc:sldMk cId="1257956994" sldId="466"/>
            <ac:spMk id="12" creationId="{7A203437-703A-4E00-A8C0-91D328D6C7C7}"/>
          </ac:spMkLst>
        </pc:spChg>
        <pc:spChg chg="add del">
          <ac:chgData name="Damian Gordon" userId="796278f3-970d-4a3b-8137-dc597a054133" providerId="ADAL" clId="{45BE5AB9-231A-4059-8C30-6EA104990523}" dt="2024-07-02T20:04:12.217" v="1977" actId="26606"/>
          <ac:spMkLst>
            <pc:docMk/>
            <pc:sldMk cId="1257956994" sldId="466"/>
            <ac:spMk id="14" creationId="{CD84038B-4A56-439B-A184-79B2D4506692}"/>
          </ac:spMkLst>
        </pc:spChg>
        <pc:spChg chg="add del">
          <ac:chgData name="Damian Gordon" userId="796278f3-970d-4a3b-8137-dc597a054133" providerId="ADAL" clId="{45BE5AB9-231A-4059-8C30-6EA104990523}" dt="2024-07-02T20:04:12.217" v="1977" actId="26606"/>
          <ac:spMkLst>
            <pc:docMk/>
            <pc:sldMk cId="1257956994" sldId="466"/>
            <ac:spMk id="16" creationId="{4F96EE13-2C4D-4262-812E-DDE5FC35F0AD}"/>
          </ac:spMkLst>
        </pc:spChg>
        <pc:picChg chg="add del mod ord">
          <ac:chgData name="Damian Gordon" userId="796278f3-970d-4a3b-8137-dc597a054133" providerId="ADAL" clId="{45BE5AB9-231A-4059-8C30-6EA104990523}" dt="2024-07-02T20:04:06.632" v="1974" actId="478"/>
          <ac:picMkLst>
            <pc:docMk/>
            <pc:sldMk cId="1257956994" sldId="466"/>
            <ac:picMk id="5" creationId="{A86F3C78-2F7F-9535-59D8-81F394526E0D}"/>
          </ac:picMkLst>
        </pc:picChg>
        <pc:picChg chg="add mod">
          <ac:chgData name="Damian Gordon" userId="796278f3-970d-4a3b-8137-dc597a054133" providerId="ADAL" clId="{45BE5AB9-231A-4059-8C30-6EA104990523}" dt="2024-07-02T20:04:12.217" v="1977" actId="26606"/>
          <ac:picMkLst>
            <pc:docMk/>
            <pc:sldMk cId="1257956994" sldId="466"/>
            <ac:picMk id="6" creationId="{FA3516A0-68D0-D84E-580B-1E0FDD6993B2}"/>
          </ac:picMkLst>
        </pc:picChg>
        <pc:picChg chg="mod ord">
          <ac:chgData name="Damian Gordon" userId="796278f3-970d-4a3b-8137-dc597a054133" providerId="ADAL" clId="{45BE5AB9-231A-4059-8C30-6EA104990523}" dt="2024-07-02T20:04:12.217" v="1977" actId="26606"/>
          <ac:picMkLst>
            <pc:docMk/>
            <pc:sldMk cId="1257956994" sldId="466"/>
            <ac:picMk id="7" creationId="{5C84A97B-38FD-9ACB-6CE3-9153915DB035}"/>
          </ac:picMkLst>
        </pc:picChg>
        <pc:picChg chg="add del mod">
          <ac:chgData name="Damian Gordon" userId="796278f3-970d-4a3b-8137-dc597a054133" providerId="ADAL" clId="{45BE5AB9-231A-4059-8C30-6EA104990523}" dt="2024-07-02T19:49:07.954" v="1454" actId="478"/>
          <ac:picMkLst>
            <pc:docMk/>
            <pc:sldMk cId="1257956994" sldId="466"/>
            <ac:picMk id="1026" creationId="{D9B6CCD7-52D2-BE09-182D-2DDCEC583E53}"/>
          </ac:picMkLst>
        </pc:picChg>
      </pc:sldChg>
      <pc:sldChg chg="modSp add mod">
        <pc:chgData name="Damian Gordon" userId="796278f3-970d-4a3b-8137-dc597a054133" providerId="ADAL" clId="{45BE5AB9-231A-4059-8C30-6EA104990523}" dt="2024-07-02T20:45:20.738" v="2205" actId="113"/>
        <pc:sldMkLst>
          <pc:docMk/>
          <pc:sldMk cId="2442904923" sldId="467"/>
        </pc:sldMkLst>
        <pc:spChg chg="mod">
          <ac:chgData name="Damian Gordon" userId="796278f3-970d-4a3b-8137-dc597a054133" providerId="ADAL" clId="{45BE5AB9-231A-4059-8C30-6EA104990523}" dt="2024-07-02T20:45:20.738" v="2205" actId="113"/>
          <ac:spMkLst>
            <pc:docMk/>
            <pc:sldMk cId="2442904923" sldId="467"/>
            <ac:spMk id="3" creationId="{65FB7804-9015-5659-EC51-9C9121E7260E}"/>
          </ac:spMkLst>
        </pc:spChg>
        <pc:picChg chg="mod">
          <ac:chgData name="Damian Gordon" userId="796278f3-970d-4a3b-8137-dc597a054133" providerId="ADAL" clId="{45BE5AB9-231A-4059-8C30-6EA104990523}" dt="2024-07-02T20:04:02.717" v="1973" actId="1076"/>
          <ac:picMkLst>
            <pc:docMk/>
            <pc:sldMk cId="2442904923" sldId="467"/>
            <ac:picMk id="5" creationId="{A86F3C78-2F7F-9535-59D8-81F394526E0D}"/>
          </ac:picMkLst>
        </pc:picChg>
      </pc:sldChg>
      <pc:sldChg chg="add del">
        <pc:chgData name="Damian Gordon" userId="796278f3-970d-4a3b-8137-dc597a054133" providerId="ADAL" clId="{45BE5AB9-231A-4059-8C30-6EA104990523}" dt="2024-07-02T19:47:47.587" v="1445"/>
        <pc:sldMkLst>
          <pc:docMk/>
          <pc:sldMk cId="3204454298" sldId="467"/>
        </pc:sldMkLst>
      </pc:sldChg>
      <pc:sldChg chg="add del">
        <pc:chgData name="Damian Gordon" userId="796278f3-970d-4a3b-8137-dc597a054133" providerId="ADAL" clId="{45BE5AB9-231A-4059-8C30-6EA104990523}" dt="2024-07-02T19:47:38.276" v="1443"/>
        <pc:sldMkLst>
          <pc:docMk/>
          <pc:sldMk cId="3386841957" sldId="467"/>
        </pc:sldMkLst>
      </pc:sldChg>
      <pc:sldChg chg="modSp add mod">
        <pc:chgData name="Damian Gordon" userId="796278f3-970d-4a3b-8137-dc597a054133" providerId="ADAL" clId="{45BE5AB9-231A-4059-8C30-6EA104990523}" dt="2024-07-02T19:56:28.518" v="1796" actId="5793"/>
        <pc:sldMkLst>
          <pc:docMk/>
          <pc:sldMk cId="4229316256" sldId="468"/>
        </pc:sldMkLst>
        <pc:spChg chg="mod">
          <ac:chgData name="Damian Gordon" userId="796278f3-970d-4a3b-8137-dc597a054133" providerId="ADAL" clId="{45BE5AB9-231A-4059-8C30-6EA104990523}" dt="2024-07-02T19:56:28.518" v="1796" actId="5793"/>
          <ac:spMkLst>
            <pc:docMk/>
            <pc:sldMk cId="4229316256" sldId="468"/>
            <ac:spMk id="3" creationId="{65FB7804-9015-5659-EC51-9C9121E7260E}"/>
          </ac:spMkLst>
        </pc:spChg>
      </pc:sldChg>
      <pc:sldChg chg="addSp delSp modSp add mod">
        <pc:chgData name="Damian Gordon" userId="796278f3-970d-4a3b-8137-dc597a054133" providerId="ADAL" clId="{45BE5AB9-231A-4059-8C30-6EA104990523}" dt="2024-07-02T20:04:16.101" v="1979"/>
        <pc:sldMkLst>
          <pc:docMk/>
          <pc:sldMk cId="2479653310" sldId="469"/>
        </pc:sldMkLst>
        <pc:spChg chg="mod">
          <ac:chgData name="Damian Gordon" userId="796278f3-970d-4a3b-8137-dc597a054133" providerId="ADAL" clId="{45BE5AB9-231A-4059-8C30-6EA104990523}" dt="2024-07-02T19:57:22.860" v="1830" actId="20577"/>
          <ac:spMkLst>
            <pc:docMk/>
            <pc:sldMk cId="2479653310" sldId="469"/>
            <ac:spMk id="3" creationId="{65FB7804-9015-5659-EC51-9C9121E7260E}"/>
          </ac:spMkLst>
        </pc:spChg>
        <pc:picChg chg="add mod">
          <ac:chgData name="Damian Gordon" userId="796278f3-970d-4a3b-8137-dc597a054133" providerId="ADAL" clId="{45BE5AB9-231A-4059-8C30-6EA104990523}" dt="2024-07-02T20:04:16.101" v="1979"/>
          <ac:picMkLst>
            <pc:docMk/>
            <pc:sldMk cId="2479653310" sldId="469"/>
            <ac:picMk id="4" creationId="{8A1F4333-A2A6-99D3-6BA5-04278E3FD22E}"/>
          </ac:picMkLst>
        </pc:picChg>
        <pc:picChg chg="del">
          <ac:chgData name="Damian Gordon" userId="796278f3-970d-4a3b-8137-dc597a054133" providerId="ADAL" clId="{45BE5AB9-231A-4059-8C30-6EA104990523}" dt="2024-07-02T20:04:15.453" v="1978" actId="478"/>
          <ac:picMkLst>
            <pc:docMk/>
            <pc:sldMk cId="2479653310" sldId="469"/>
            <ac:picMk id="5" creationId="{A86F3C78-2F7F-9535-59D8-81F394526E0D}"/>
          </ac:picMkLst>
        </pc:picChg>
      </pc:sldChg>
      <pc:sldChg chg="addSp delSp modSp add mod">
        <pc:chgData name="Damian Gordon" userId="796278f3-970d-4a3b-8137-dc597a054133" providerId="ADAL" clId="{45BE5AB9-231A-4059-8C30-6EA104990523}" dt="2024-07-02T20:45:54.715" v="2208" actId="113"/>
        <pc:sldMkLst>
          <pc:docMk/>
          <pc:sldMk cId="3367475694" sldId="470"/>
        </pc:sldMkLst>
        <pc:spChg chg="mod">
          <ac:chgData name="Damian Gordon" userId="796278f3-970d-4a3b-8137-dc597a054133" providerId="ADAL" clId="{45BE5AB9-231A-4059-8C30-6EA104990523}" dt="2024-07-02T20:45:54.715" v="2208" actId="113"/>
          <ac:spMkLst>
            <pc:docMk/>
            <pc:sldMk cId="3367475694" sldId="470"/>
            <ac:spMk id="3" creationId="{65FB7804-9015-5659-EC51-9C9121E7260E}"/>
          </ac:spMkLst>
        </pc:spChg>
        <pc:picChg chg="add mod">
          <ac:chgData name="Damian Gordon" userId="796278f3-970d-4a3b-8137-dc597a054133" providerId="ADAL" clId="{45BE5AB9-231A-4059-8C30-6EA104990523}" dt="2024-07-02T20:04:19.810" v="1981"/>
          <ac:picMkLst>
            <pc:docMk/>
            <pc:sldMk cId="3367475694" sldId="470"/>
            <ac:picMk id="4" creationId="{584263B9-D4F5-C5C5-D216-D428040E293A}"/>
          </ac:picMkLst>
        </pc:picChg>
        <pc:picChg chg="del">
          <ac:chgData name="Damian Gordon" userId="796278f3-970d-4a3b-8137-dc597a054133" providerId="ADAL" clId="{45BE5AB9-231A-4059-8C30-6EA104990523}" dt="2024-07-02T20:04:19.183" v="1980" actId="478"/>
          <ac:picMkLst>
            <pc:docMk/>
            <pc:sldMk cId="3367475694" sldId="470"/>
            <ac:picMk id="5" creationId="{A86F3C78-2F7F-9535-59D8-81F394526E0D}"/>
          </ac:picMkLst>
        </pc:picChg>
      </pc:sldChg>
      <pc:sldChg chg="modSp add mod">
        <pc:chgData name="Damian Gordon" userId="796278f3-970d-4a3b-8137-dc597a054133" providerId="ADAL" clId="{45BE5AB9-231A-4059-8C30-6EA104990523}" dt="2024-07-02T20:50:02.730" v="2219" actId="20577"/>
        <pc:sldMkLst>
          <pc:docMk/>
          <pc:sldMk cId="2270169773" sldId="471"/>
        </pc:sldMkLst>
        <pc:spChg chg="mod">
          <ac:chgData name="Damian Gordon" userId="796278f3-970d-4a3b-8137-dc597a054133" providerId="ADAL" clId="{45BE5AB9-231A-4059-8C30-6EA104990523}" dt="2024-07-02T20:50:02.730" v="2219" actId="20577"/>
          <ac:spMkLst>
            <pc:docMk/>
            <pc:sldMk cId="2270169773" sldId="471"/>
            <ac:spMk id="3" creationId="{65FB7804-9015-5659-EC51-9C9121E7260E}"/>
          </ac:spMkLst>
        </pc:spChg>
        <pc:picChg chg="ord">
          <ac:chgData name="Damian Gordon" userId="796278f3-970d-4a3b-8137-dc597a054133" providerId="ADAL" clId="{45BE5AB9-231A-4059-8C30-6EA104990523}" dt="2024-07-02T20:06:22.120" v="2196" actId="167"/>
          <ac:picMkLst>
            <pc:docMk/>
            <pc:sldMk cId="2270169773" sldId="471"/>
            <ac:picMk id="4" creationId="{584263B9-D4F5-C5C5-D216-D428040E293A}"/>
          </ac:picMkLst>
        </pc:picChg>
      </pc:sldChg>
      <pc:sldChg chg="addSp delSp modSp add mod">
        <pc:chgData name="Damian Gordon" userId="796278f3-970d-4a3b-8137-dc597a054133" providerId="ADAL" clId="{45BE5AB9-231A-4059-8C30-6EA104990523}" dt="2024-07-02T21:02:44.411" v="2561" actId="20577"/>
        <pc:sldMkLst>
          <pc:docMk/>
          <pc:sldMk cId="771842511" sldId="472"/>
        </pc:sldMkLst>
        <pc:spChg chg="mod">
          <ac:chgData name="Damian Gordon" userId="796278f3-970d-4a3b-8137-dc597a054133" providerId="ADAL" clId="{45BE5AB9-231A-4059-8C30-6EA104990523}" dt="2024-07-02T21:02:44.411" v="2561" actId="20577"/>
          <ac:spMkLst>
            <pc:docMk/>
            <pc:sldMk cId="771842511" sldId="472"/>
            <ac:spMk id="3" creationId="{65FB7804-9015-5659-EC51-9C9121E7260E}"/>
          </ac:spMkLst>
        </pc:spChg>
        <pc:picChg chg="del">
          <ac:chgData name="Damian Gordon" userId="796278f3-970d-4a3b-8137-dc597a054133" providerId="ADAL" clId="{45BE5AB9-231A-4059-8C30-6EA104990523}" dt="2024-07-02T20:50:33.063" v="2221" actId="478"/>
          <ac:picMkLst>
            <pc:docMk/>
            <pc:sldMk cId="771842511" sldId="472"/>
            <ac:picMk id="4" creationId="{584263B9-D4F5-C5C5-D216-D428040E293A}"/>
          </ac:picMkLst>
        </pc:picChg>
        <pc:picChg chg="add mod">
          <ac:chgData name="Damian Gordon" userId="796278f3-970d-4a3b-8137-dc597a054133" providerId="ADAL" clId="{45BE5AB9-231A-4059-8C30-6EA104990523}" dt="2024-07-02T20:51:47.345" v="2254" actId="1076"/>
          <ac:picMkLst>
            <pc:docMk/>
            <pc:sldMk cId="771842511" sldId="472"/>
            <ac:picMk id="2050" creationId="{F347D952-59C6-849D-8C11-EA00802798E2}"/>
          </ac:picMkLst>
        </pc:picChg>
      </pc:sldChg>
      <pc:sldChg chg="addSp delSp modSp add mod ord">
        <pc:chgData name="Damian Gordon" userId="796278f3-970d-4a3b-8137-dc597a054133" providerId="ADAL" clId="{45BE5AB9-231A-4059-8C30-6EA104990523}" dt="2024-07-02T20:57:07.806" v="2442" actId="14100"/>
        <pc:sldMkLst>
          <pc:docMk/>
          <pc:sldMk cId="242179878" sldId="473"/>
        </pc:sldMkLst>
        <pc:spChg chg="mod">
          <ac:chgData name="Damian Gordon" userId="796278f3-970d-4a3b-8137-dc597a054133" providerId="ADAL" clId="{45BE5AB9-231A-4059-8C30-6EA104990523}" dt="2024-07-02T20:56:59.357" v="2441" actId="20577"/>
          <ac:spMkLst>
            <pc:docMk/>
            <pc:sldMk cId="242179878" sldId="473"/>
            <ac:spMk id="3" creationId="{65FB7804-9015-5659-EC51-9C9121E7260E}"/>
          </ac:spMkLst>
        </pc:spChg>
        <pc:picChg chg="add mod">
          <ac:chgData name="Damian Gordon" userId="796278f3-970d-4a3b-8137-dc597a054133" providerId="ADAL" clId="{45BE5AB9-231A-4059-8C30-6EA104990523}" dt="2024-07-02T20:57:07.806" v="2442" actId="14100"/>
          <ac:picMkLst>
            <pc:docMk/>
            <pc:sldMk cId="242179878" sldId="473"/>
            <ac:picMk id="4" creationId="{FCF104F1-EC59-767C-FD73-D605A1A029AE}"/>
          </ac:picMkLst>
        </pc:picChg>
        <pc:picChg chg="del">
          <ac:chgData name="Damian Gordon" userId="796278f3-970d-4a3b-8137-dc597a054133" providerId="ADAL" clId="{45BE5AB9-231A-4059-8C30-6EA104990523}" dt="2024-07-02T20:52:08.898" v="2256" actId="478"/>
          <ac:picMkLst>
            <pc:docMk/>
            <pc:sldMk cId="242179878" sldId="473"/>
            <ac:picMk id="2050" creationId="{F347D952-59C6-849D-8C11-EA00802798E2}"/>
          </ac:picMkLst>
        </pc:picChg>
      </pc:sldChg>
      <pc:sldChg chg="modSp add mod">
        <pc:chgData name="Damian Gordon" userId="796278f3-970d-4a3b-8137-dc597a054133" providerId="ADAL" clId="{45BE5AB9-231A-4059-8C30-6EA104990523}" dt="2024-07-04T22:23:09.666" v="7541" actId="20577"/>
        <pc:sldMkLst>
          <pc:docMk/>
          <pc:sldMk cId="4095918154" sldId="474"/>
        </pc:sldMkLst>
        <pc:spChg chg="mod">
          <ac:chgData name="Damian Gordon" userId="796278f3-970d-4a3b-8137-dc597a054133" providerId="ADAL" clId="{45BE5AB9-231A-4059-8C30-6EA104990523}" dt="2024-07-04T22:23:09.666" v="7541" actId="20577"/>
          <ac:spMkLst>
            <pc:docMk/>
            <pc:sldMk cId="4095918154" sldId="474"/>
            <ac:spMk id="3" creationId="{65FB7804-9015-5659-EC51-9C9121E7260E}"/>
          </ac:spMkLst>
        </pc:spChg>
      </pc:sldChg>
      <pc:sldChg chg="addSp delSp modSp add mod">
        <pc:chgData name="Damian Gordon" userId="796278f3-970d-4a3b-8137-dc597a054133" providerId="ADAL" clId="{45BE5AB9-231A-4059-8C30-6EA104990523}" dt="2024-07-02T22:19:00.676" v="4426" actId="166"/>
        <pc:sldMkLst>
          <pc:docMk/>
          <pc:sldMk cId="1680599265" sldId="475"/>
        </pc:sldMkLst>
        <pc:spChg chg="del">
          <ac:chgData name="Damian Gordon" userId="796278f3-970d-4a3b-8137-dc597a054133" providerId="ADAL" clId="{45BE5AB9-231A-4059-8C30-6EA104990523}" dt="2024-07-02T21:46:28.924" v="3016" actId="478"/>
          <ac:spMkLst>
            <pc:docMk/>
            <pc:sldMk cId="1680599265" sldId="475"/>
            <ac:spMk id="3" creationId="{65FB7804-9015-5659-EC51-9C9121E7260E}"/>
          </ac:spMkLst>
        </pc:spChg>
        <pc:spChg chg="add mod">
          <ac:chgData name="Damian Gordon" userId="796278f3-970d-4a3b-8137-dc597a054133" providerId="ADAL" clId="{45BE5AB9-231A-4059-8C30-6EA104990523}" dt="2024-07-02T22:18:25.439" v="4424"/>
          <ac:spMkLst>
            <pc:docMk/>
            <pc:sldMk cId="1680599265" sldId="475"/>
            <ac:spMk id="3" creationId="{E4EE161E-06ED-0970-6FFC-11F2E9114199}"/>
          </ac:spMkLst>
        </pc:spChg>
        <pc:spChg chg="add mod">
          <ac:chgData name="Damian Gordon" userId="796278f3-970d-4a3b-8137-dc597a054133" providerId="ADAL" clId="{45BE5AB9-231A-4059-8C30-6EA104990523}" dt="2024-07-02T22:18:25.439" v="4424"/>
          <ac:spMkLst>
            <pc:docMk/>
            <pc:sldMk cId="1680599265" sldId="475"/>
            <ac:spMk id="4" creationId="{00D1A161-1379-5359-AC50-29552C9DE452}"/>
          </ac:spMkLst>
        </pc:spChg>
        <pc:spChg chg="add mod">
          <ac:chgData name="Damian Gordon" userId="796278f3-970d-4a3b-8137-dc597a054133" providerId="ADAL" clId="{45BE5AB9-231A-4059-8C30-6EA104990523}" dt="2024-07-02T22:18:25.439" v="4424"/>
          <ac:spMkLst>
            <pc:docMk/>
            <pc:sldMk cId="1680599265" sldId="475"/>
            <ac:spMk id="5" creationId="{22634DAF-0482-BB27-706C-300F63063A9E}"/>
          </ac:spMkLst>
        </pc:spChg>
        <pc:spChg chg="add del mod">
          <ac:chgData name="Damian Gordon" userId="796278f3-970d-4a3b-8137-dc597a054133" providerId="ADAL" clId="{45BE5AB9-231A-4059-8C30-6EA104990523}" dt="2024-07-02T21:46:29.809" v="3017" actId="478"/>
          <ac:spMkLst>
            <pc:docMk/>
            <pc:sldMk cId="1680599265" sldId="475"/>
            <ac:spMk id="5" creationId="{315888FB-F7BE-C53F-D6C3-1AA0DAA8C053}"/>
          </ac:spMkLst>
        </pc:spChg>
        <pc:spChg chg="add mod topLvl">
          <ac:chgData name="Damian Gordon" userId="796278f3-970d-4a3b-8137-dc597a054133" providerId="ADAL" clId="{45BE5AB9-231A-4059-8C30-6EA104990523}" dt="2024-07-02T22:07:08.387" v="3654" actId="165"/>
          <ac:spMkLst>
            <pc:docMk/>
            <pc:sldMk cId="1680599265" sldId="475"/>
            <ac:spMk id="6" creationId="{0994AF30-7118-B04B-015D-AF822E879FC2}"/>
          </ac:spMkLst>
        </pc:spChg>
        <pc:spChg chg="add mod topLvl">
          <ac:chgData name="Damian Gordon" userId="796278f3-970d-4a3b-8137-dc597a054133" providerId="ADAL" clId="{45BE5AB9-231A-4059-8C30-6EA104990523}" dt="2024-07-02T22:07:08.387" v="3654" actId="165"/>
          <ac:spMkLst>
            <pc:docMk/>
            <pc:sldMk cId="1680599265" sldId="475"/>
            <ac:spMk id="8" creationId="{40520ED9-B2B4-9B33-898A-DF25BA3B347A}"/>
          </ac:spMkLst>
        </pc:spChg>
        <pc:spChg chg="add mod">
          <ac:chgData name="Damian Gordon" userId="796278f3-970d-4a3b-8137-dc597a054133" providerId="ADAL" clId="{45BE5AB9-231A-4059-8C30-6EA104990523}" dt="2024-07-02T22:18:25.439" v="4424"/>
          <ac:spMkLst>
            <pc:docMk/>
            <pc:sldMk cId="1680599265" sldId="475"/>
            <ac:spMk id="9" creationId="{3886322E-A9A5-05A0-58A8-FFF3FA4FB4EE}"/>
          </ac:spMkLst>
        </pc:spChg>
        <pc:spChg chg="add mod">
          <ac:chgData name="Damian Gordon" userId="796278f3-970d-4a3b-8137-dc597a054133" providerId="ADAL" clId="{45BE5AB9-231A-4059-8C30-6EA104990523}" dt="2024-07-02T22:18:25.439" v="4424"/>
          <ac:spMkLst>
            <pc:docMk/>
            <pc:sldMk cId="1680599265" sldId="475"/>
            <ac:spMk id="11" creationId="{60EFD64A-C384-C5D9-F99B-6F121299CB75}"/>
          </ac:spMkLst>
        </pc:spChg>
        <pc:spChg chg="add del">
          <ac:chgData name="Damian Gordon" userId="796278f3-970d-4a3b-8137-dc597a054133" providerId="ADAL" clId="{45BE5AB9-231A-4059-8C30-6EA104990523}" dt="2024-07-02T21:49:24.037" v="3070" actId="478"/>
          <ac:spMkLst>
            <pc:docMk/>
            <pc:sldMk cId="1680599265" sldId="475"/>
            <ac:spMk id="11" creationId="{AA229EAE-8372-B3CC-5B90-F8604ACB7B70}"/>
          </ac:spMkLst>
        </pc:spChg>
        <pc:spChg chg="add mod topLvl">
          <ac:chgData name="Damian Gordon" userId="796278f3-970d-4a3b-8137-dc597a054133" providerId="ADAL" clId="{45BE5AB9-231A-4059-8C30-6EA104990523}" dt="2024-07-02T22:07:08.387" v="3654" actId="165"/>
          <ac:spMkLst>
            <pc:docMk/>
            <pc:sldMk cId="1680599265" sldId="475"/>
            <ac:spMk id="13" creationId="{734C4F72-B86D-C58D-7788-07AE46C8CBF8}"/>
          </ac:spMkLst>
        </pc:spChg>
        <pc:spChg chg="add mod">
          <ac:chgData name="Damian Gordon" userId="796278f3-970d-4a3b-8137-dc597a054133" providerId="ADAL" clId="{45BE5AB9-231A-4059-8C30-6EA104990523}" dt="2024-07-02T22:18:25.439" v="4424"/>
          <ac:spMkLst>
            <pc:docMk/>
            <pc:sldMk cId="1680599265" sldId="475"/>
            <ac:spMk id="15" creationId="{002EC82C-36B8-4142-0196-E3390A9A71E6}"/>
          </ac:spMkLst>
        </pc:spChg>
        <pc:spChg chg="add mod">
          <ac:chgData name="Damian Gordon" userId="796278f3-970d-4a3b-8137-dc597a054133" providerId="ADAL" clId="{45BE5AB9-231A-4059-8C30-6EA104990523}" dt="2024-07-02T22:18:25.439" v="4424"/>
          <ac:spMkLst>
            <pc:docMk/>
            <pc:sldMk cId="1680599265" sldId="475"/>
            <ac:spMk id="17" creationId="{B0269BF8-D78B-7B84-FE30-D60021D75AE3}"/>
          </ac:spMkLst>
        </pc:spChg>
        <pc:spChg chg="add del mod">
          <ac:chgData name="Damian Gordon" userId="796278f3-970d-4a3b-8137-dc597a054133" providerId="ADAL" clId="{45BE5AB9-231A-4059-8C30-6EA104990523}" dt="2024-07-02T21:52:31.741" v="3362" actId="478"/>
          <ac:spMkLst>
            <pc:docMk/>
            <pc:sldMk cId="1680599265" sldId="475"/>
            <ac:spMk id="18" creationId="{19259D2D-6320-BB81-119D-8971F7A3286D}"/>
          </ac:spMkLst>
        </pc:spChg>
        <pc:spChg chg="add mod">
          <ac:chgData name="Damian Gordon" userId="796278f3-970d-4a3b-8137-dc597a054133" providerId="ADAL" clId="{45BE5AB9-231A-4059-8C30-6EA104990523}" dt="2024-07-02T22:18:25.439" v="4424"/>
          <ac:spMkLst>
            <pc:docMk/>
            <pc:sldMk cId="1680599265" sldId="475"/>
            <ac:spMk id="18" creationId="{6ACB9F3E-AE0A-E9A5-12F1-4FA3F0EFBD6B}"/>
          </ac:spMkLst>
        </pc:spChg>
        <pc:spChg chg="add mod">
          <ac:chgData name="Damian Gordon" userId="796278f3-970d-4a3b-8137-dc597a054133" providerId="ADAL" clId="{45BE5AB9-231A-4059-8C30-6EA104990523}" dt="2024-07-02T22:18:25.439" v="4424"/>
          <ac:spMkLst>
            <pc:docMk/>
            <pc:sldMk cId="1680599265" sldId="475"/>
            <ac:spMk id="19" creationId="{090F7076-5E0A-DBE0-0A66-A64C6BEC9DAD}"/>
          </ac:spMkLst>
        </pc:spChg>
        <pc:spChg chg="add del mod">
          <ac:chgData name="Damian Gordon" userId="796278f3-970d-4a3b-8137-dc597a054133" providerId="ADAL" clId="{45BE5AB9-231A-4059-8C30-6EA104990523}" dt="2024-07-02T21:52:33.389" v="3363" actId="478"/>
          <ac:spMkLst>
            <pc:docMk/>
            <pc:sldMk cId="1680599265" sldId="475"/>
            <ac:spMk id="19" creationId="{24BBD3DC-8F29-226C-A1AE-AC19BE79E6BB}"/>
          </ac:spMkLst>
        </pc:spChg>
        <pc:spChg chg="add del mod">
          <ac:chgData name="Damian Gordon" userId="796278f3-970d-4a3b-8137-dc597a054133" providerId="ADAL" clId="{45BE5AB9-231A-4059-8C30-6EA104990523}" dt="2024-07-02T21:52:34.946" v="3364" actId="478"/>
          <ac:spMkLst>
            <pc:docMk/>
            <pc:sldMk cId="1680599265" sldId="475"/>
            <ac:spMk id="20" creationId="{7C220991-BD41-292C-48D3-E3C0C4C73304}"/>
          </ac:spMkLst>
        </pc:spChg>
        <pc:spChg chg="add del mod">
          <ac:chgData name="Damian Gordon" userId="796278f3-970d-4a3b-8137-dc597a054133" providerId="ADAL" clId="{45BE5AB9-231A-4059-8C30-6EA104990523}" dt="2024-07-02T21:52:36.499" v="3365" actId="478"/>
          <ac:spMkLst>
            <pc:docMk/>
            <pc:sldMk cId="1680599265" sldId="475"/>
            <ac:spMk id="21" creationId="{3DEF1A73-94BB-9782-D3F9-750ABBA056D3}"/>
          </ac:spMkLst>
        </pc:spChg>
        <pc:spChg chg="add mod topLvl">
          <ac:chgData name="Damian Gordon" userId="796278f3-970d-4a3b-8137-dc597a054133" providerId="ADAL" clId="{45BE5AB9-231A-4059-8C30-6EA104990523}" dt="2024-07-02T22:07:08.387" v="3654" actId="165"/>
          <ac:spMkLst>
            <pc:docMk/>
            <pc:sldMk cId="1680599265" sldId="475"/>
            <ac:spMk id="22" creationId="{F38E95D1-31BC-DEEE-24A6-CDDBF87FDD8B}"/>
          </ac:spMkLst>
        </pc:spChg>
        <pc:spChg chg="add mod topLvl">
          <ac:chgData name="Damian Gordon" userId="796278f3-970d-4a3b-8137-dc597a054133" providerId="ADAL" clId="{45BE5AB9-231A-4059-8C30-6EA104990523}" dt="2024-07-02T22:07:08.387" v="3654" actId="165"/>
          <ac:spMkLst>
            <pc:docMk/>
            <pc:sldMk cId="1680599265" sldId="475"/>
            <ac:spMk id="23" creationId="{4A4D3AC1-F58F-0489-E525-FC527B21B889}"/>
          </ac:spMkLst>
        </pc:spChg>
        <pc:spChg chg="add mod topLvl">
          <ac:chgData name="Damian Gordon" userId="796278f3-970d-4a3b-8137-dc597a054133" providerId="ADAL" clId="{45BE5AB9-231A-4059-8C30-6EA104990523}" dt="2024-07-02T22:07:08.387" v="3654" actId="165"/>
          <ac:spMkLst>
            <pc:docMk/>
            <pc:sldMk cId="1680599265" sldId="475"/>
            <ac:spMk id="24" creationId="{6F139861-7E3C-106B-B03D-7393FF367DD5}"/>
          </ac:spMkLst>
        </pc:spChg>
        <pc:spChg chg="add mod topLvl">
          <ac:chgData name="Damian Gordon" userId="796278f3-970d-4a3b-8137-dc597a054133" providerId="ADAL" clId="{45BE5AB9-231A-4059-8C30-6EA104990523}" dt="2024-07-02T22:07:08.387" v="3654" actId="165"/>
          <ac:spMkLst>
            <pc:docMk/>
            <pc:sldMk cId="1680599265" sldId="475"/>
            <ac:spMk id="25" creationId="{5BFD181A-3316-C71E-A3A5-3A55382D4067}"/>
          </ac:spMkLst>
        </pc:spChg>
        <pc:spChg chg="add mod topLvl">
          <ac:chgData name="Damian Gordon" userId="796278f3-970d-4a3b-8137-dc597a054133" providerId="ADAL" clId="{45BE5AB9-231A-4059-8C30-6EA104990523}" dt="2024-07-02T22:15:41.680" v="4423" actId="20577"/>
          <ac:spMkLst>
            <pc:docMk/>
            <pc:sldMk cId="1680599265" sldId="475"/>
            <ac:spMk id="26" creationId="{1A2E434F-49BA-0D48-8A9A-0C495C4D47F2}"/>
          </ac:spMkLst>
        </pc:spChg>
        <pc:spChg chg="add del mod">
          <ac:chgData name="Damian Gordon" userId="796278f3-970d-4a3b-8137-dc597a054133" providerId="ADAL" clId="{45BE5AB9-231A-4059-8C30-6EA104990523}" dt="2024-07-02T22:02:05.510" v="3640" actId="478"/>
          <ac:spMkLst>
            <pc:docMk/>
            <pc:sldMk cId="1680599265" sldId="475"/>
            <ac:spMk id="28" creationId="{A37892D9-D947-91FE-E32F-4C463DB2420E}"/>
          </ac:spMkLst>
        </pc:spChg>
        <pc:spChg chg="add mod topLvl">
          <ac:chgData name="Damian Gordon" userId="796278f3-970d-4a3b-8137-dc597a054133" providerId="ADAL" clId="{45BE5AB9-231A-4059-8C30-6EA104990523}" dt="2024-07-02T22:07:08.387" v="3654" actId="165"/>
          <ac:spMkLst>
            <pc:docMk/>
            <pc:sldMk cId="1680599265" sldId="475"/>
            <ac:spMk id="29" creationId="{14C8F65A-C6E8-2535-D0A4-B3E995D1CEA9}"/>
          </ac:spMkLst>
        </pc:spChg>
        <pc:spChg chg="add mod topLvl">
          <ac:chgData name="Damian Gordon" userId="796278f3-970d-4a3b-8137-dc597a054133" providerId="ADAL" clId="{45BE5AB9-231A-4059-8C30-6EA104990523}" dt="2024-07-02T22:07:08.387" v="3654" actId="165"/>
          <ac:spMkLst>
            <pc:docMk/>
            <pc:sldMk cId="1680599265" sldId="475"/>
            <ac:spMk id="30" creationId="{83645DAC-8351-0ADD-E4F1-4912A52C471D}"/>
          </ac:spMkLst>
        </pc:spChg>
        <pc:spChg chg="add mod topLvl">
          <ac:chgData name="Damian Gordon" userId="796278f3-970d-4a3b-8137-dc597a054133" providerId="ADAL" clId="{45BE5AB9-231A-4059-8C30-6EA104990523}" dt="2024-07-02T22:07:08.387" v="3654" actId="165"/>
          <ac:spMkLst>
            <pc:docMk/>
            <pc:sldMk cId="1680599265" sldId="475"/>
            <ac:spMk id="31" creationId="{17465C04-75F2-18FF-2302-CED94B2D0430}"/>
          </ac:spMkLst>
        </pc:spChg>
        <pc:grpChg chg="add del mod">
          <ac:chgData name="Damian Gordon" userId="796278f3-970d-4a3b-8137-dc597a054133" providerId="ADAL" clId="{45BE5AB9-231A-4059-8C30-6EA104990523}" dt="2024-07-02T22:07:08.387" v="3654" actId="165"/>
          <ac:grpSpMkLst>
            <pc:docMk/>
            <pc:sldMk cId="1680599265" sldId="475"/>
            <ac:grpSpMk id="32" creationId="{7DCC11D0-722E-BB90-BAEF-A1069C14D5D1}"/>
          </ac:grpSpMkLst>
        </pc:grpChg>
        <pc:cxnChg chg="add mod ord topLvl">
          <ac:chgData name="Damian Gordon" userId="796278f3-970d-4a3b-8137-dc597a054133" providerId="ADAL" clId="{45BE5AB9-231A-4059-8C30-6EA104990523}" dt="2024-07-02T22:19:00.676" v="4426" actId="166"/>
          <ac:cxnSpMkLst>
            <pc:docMk/>
            <pc:sldMk cId="1680599265" sldId="475"/>
            <ac:cxnSpMk id="10" creationId="{3C32D329-4F2B-6BA7-ED7F-14FC45CB53C9}"/>
          </ac:cxnSpMkLst>
        </pc:cxnChg>
        <pc:cxnChg chg="add mod topLvl">
          <ac:chgData name="Damian Gordon" userId="796278f3-970d-4a3b-8137-dc597a054133" providerId="ADAL" clId="{45BE5AB9-231A-4059-8C30-6EA104990523}" dt="2024-07-02T22:07:08.387" v="3654" actId="165"/>
          <ac:cxnSpMkLst>
            <pc:docMk/>
            <pc:sldMk cId="1680599265" sldId="475"/>
            <ac:cxnSpMk id="12" creationId="{952BB6FC-D2DA-D9FD-D5C8-AB2C50E150AF}"/>
          </ac:cxnSpMkLst>
        </pc:cxnChg>
        <pc:cxnChg chg="add mod topLvl">
          <ac:chgData name="Damian Gordon" userId="796278f3-970d-4a3b-8137-dc597a054133" providerId="ADAL" clId="{45BE5AB9-231A-4059-8C30-6EA104990523}" dt="2024-07-02T22:11:25.992" v="4215" actId="14100"/>
          <ac:cxnSpMkLst>
            <pc:docMk/>
            <pc:sldMk cId="1680599265" sldId="475"/>
            <ac:cxnSpMk id="14" creationId="{F2DD973A-45C8-321E-2260-FCB682AAF16A}"/>
          </ac:cxnSpMkLst>
        </pc:cxnChg>
        <pc:cxnChg chg="add mod topLvl">
          <ac:chgData name="Damian Gordon" userId="796278f3-970d-4a3b-8137-dc597a054133" providerId="ADAL" clId="{45BE5AB9-231A-4059-8C30-6EA104990523}" dt="2024-07-02T22:07:08.387" v="3654" actId="165"/>
          <ac:cxnSpMkLst>
            <pc:docMk/>
            <pc:sldMk cId="1680599265" sldId="475"/>
            <ac:cxnSpMk id="16" creationId="{64837F46-B585-C30A-7BFC-7D2D6E62E1CC}"/>
          </ac:cxnSpMkLst>
        </pc:cxnChg>
        <pc:cxnChg chg="add del mod">
          <ac:chgData name="Damian Gordon" userId="796278f3-970d-4a3b-8137-dc597a054133" providerId="ADAL" clId="{45BE5AB9-231A-4059-8C30-6EA104990523}" dt="2024-07-02T22:18:29.822" v="4425" actId="478"/>
          <ac:cxnSpMkLst>
            <pc:docMk/>
            <pc:sldMk cId="1680599265" sldId="475"/>
            <ac:cxnSpMk id="20" creationId="{672FDAFD-0700-A686-0A0A-27F831B75521}"/>
          </ac:cxnSpMkLst>
        </pc:cxnChg>
      </pc:sldChg>
      <pc:sldChg chg="addSp delSp modSp add mod ord">
        <pc:chgData name="Damian Gordon" userId="796278f3-970d-4a3b-8137-dc597a054133" providerId="ADAL" clId="{45BE5AB9-231A-4059-8C30-6EA104990523}" dt="2024-07-02T22:12:18.576" v="4286" actId="20577"/>
        <pc:sldMkLst>
          <pc:docMk/>
          <pc:sldMk cId="726544470" sldId="476"/>
        </pc:sldMkLst>
        <pc:spChg chg="add mod">
          <ac:chgData name="Damian Gordon" userId="796278f3-970d-4a3b-8137-dc597a054133" providerId="ADAL" clId="{45BE5AB9-231A-4059-8C30-6EA104990523}" dt="2024-07-02T22:08:36.191" v="3865" actId="1037"/>
          <ac:spMkLst>
            <pc:docMk/>
            <pc:sldMk cId="726544470" sldId="476"/>
            <ac:spMk id="3" creationId="{2FD75B41-6FC2-41C5-29B2-9487209A96A0}"/>
          </ac:spMkLst>
        </pc:spChg>
        <pc:spChg chg="add mod">
          <ac:chgData name="Damian Gordon" userId="796278f3-970d-4a3b-8137-dc597a054133" providerId="ADAL" clId="{45BE5AB9-231A-4059-8C30-6EA104990523}" dt="2024-07-02T22:08:41.245" v="3898" actId="1038"/>
          <ac:spMkLst>
            <pc:docMk/>
            <pc:sldMk cId="726544470" sldId="476"/>
            <ac:spMk id="4" creationId="{04EDFF8D-ECD7-6B6A-3C77-88B90C3959CA}"/>
          </ac:spMkLst>
        </pc:spChg>
        <pc:spChg chg="add mod">
          <ac:chgData name="Damian Gordon" userId="796278f3-970d-4a3b-8137-dc597a054133" providerId="ADAL" clId="{45BE5AB9-231A-4059-8C30-6EA104990523}" dt="2024-07-02T22:08:45.913" v="3941" actId="1037"/>
          <ac:spMkLst>
            <pc:docMk/>
            <pc:sldMk cId="726544470" sldId="476"/>
            <ac:spMk id="5" creationId="{4B270118-6D7D-53A7-BDD2-A02C71A6665B}"/>
          </ac:spMkLst>
        </pc:spChg>
        <pc:spChg chg="add mod">
          <ac:chgData name="Damian Gordon" userId="796278f3-970d-4a3b-8137-dc597a054133" providerId="ADAL" clId="{45BE5AB9-231A-4059-8C30-6EA104990523}" dt="2024-07-02T22:08:52.764" v="3974" actId="1035"/>
          <ac:spMkLst>
            <pc:docMk/>
            <pc:sldMk cId="726544470" sldId="476"/>
            <ac:spMk id="9" creationId="{76BA79D3-6A03-059B-5B94-EBAEDE457202}"/>
          </ac:spMkLst>
        </pc:spChg>
        <pc:spChg chg="add mod">
          <ac:chgData name="Damian Gordon" userId="796278f3-970d-4a3b-8137-dc597a054133" providerId="ADAL" clId="{45BE5AB9-231A-4059-8C30-6EA104990523}" dt="2024-07-02T22:09:00.654" v="4028" actId="1036"/>
          <ac:spMkLst>
            <pc:docMk/>
            <pc:sldMk cId="726544470" sldId="476"/>
            <ac:spMk id="11" creationId="{22E699A9-77D1-98A8-9E31-1AD68A7E12FD}"/>
          </ac:spMkLst>
        </pc:spChg>
        <pc:spChg chg="del">
          <ac:chgData name="Damian Gordon" userId="796278f3-970d-4a3b-8137-dc597a054133" providerId="ADAL" clId="{45BE5AB9-231A-4059-8C30-6EA104990523}" dt="2024-07-02T22:07:21.907" v="3657" actId="478"/>
          <ac:spMkLst>
            <pc:docMk/>
            <pc:sldMk cId="726544470" sldId="476"/>
            <ac:spMk id="13" creationId="{734C4F72-B86D-C58D-7788-07AE46C8CBF8}"/>
          </ac:spMkLst>
        </pc:spChg>
        <pc:spChg chg="add mod">
          <ac:chgData name="Damian Gordon" userId="796278f3-970d-4a3b-8137-dc597a054133" providerId="ADAL" clId="{45BE5AB9-231A-4059-8C30-6EA104990523}" dt="2024-07-02T22:09:07.806" v="4078" actId="1038"/>
          <ac:spMkLst>
            <pc:docMk/>
            <pc:sldMk cId="726544470" sldId="476"/>
            <ac:spMk id="15" creationId="{0E18E1E2-ED18-2C67-EA45-B58B80726587}"/>
          </ac:spMkLst>
        </pc:spChg>
        <pc:spChg chg="add mod">
          <ac:chgData name="Damian Gordon" userId="796278f3-970d-4a3b-8137-dc597a054133" providerId="ADAL" clId="{45BE5AB9-231A-4059-8C30-6EA104990523}" dt="2024-07-02T22:09:14.367" v="4118" actId="1038"/>
          <ac:spMkLst>
            <pc:docMk/>
            <pc:sldMk cId="726544470" sldId="476"/>
            <ac:spMk id="17" creationId="{E1A93E3C-BC71-12A2-89C0-1392CF96F505}"/>
          </ac:spMkLst>
        </pc:spChg>
        <pc:spChg chg="add mod">
          <ac:chgData name="Damian Gordon" userId="796278f3-970d-4a3b-8137-dc597a054133" providerId="ADAL" clId="{45BE5AB9-231A-4059-8C30-6EA104990523}" dt="2024-07-02T22:09:19.015" v="4152" actId="1035"/>
          <ac:spMkLst>
            <pc:docMk/>
            <pc:sldMk cId="726544470" sldId="476"/>
            <ac:spMk id="18" creationId="{A9768659-0B57-D5BF-AE2D-113592A81073}"/>
          </ac:spMkLst>
        </pc:spChg>
        <pc:spChg chg="add mod">
          <ac:chgData name="Damian Gordon" userId="796278f3-970d-4a3b-8137-dc597a054133" providerId="ADAL" clId="{45BE5AB9-231A-4059-8C30-6EA104990523}" dt="2024-07-02T22:09:25.276" v="4182" actId="1035"/>
          <ac:spMkLst>
            <pc:docMk/>
            <pc:sldMk cId="726544470" sldId="476"/>
            <ac:spMk id="19" creationId="{3C407892-B619-8B81-E6C4-3517766DDF82}"/>
          </ac:spMkLst>
        </pc:spChg>
        <pc:spChg chg="add mod">
          <ac:chgData name="Damian Gordon" userId="796278f3-970d-4a3b-8137-dc597a054133" providerId="ADAL" clId="{45BE5AB9-231A-4059-8C30-6EA104990523}" dt="2024-07-02T22:12:18.576" v="4286" actId="20577"/>
          <ac:spMkLst>
            <pc:docMk/>
            <pc:sldMk cId="726544470" sldId="476"/>
            <ac:spMk id="20" creationId="{4CB74E6D-B908-85A3-CF16-7C1C5817B0EF}"/>
          </ac:spMkLst>
        </pc:spChg>
        <pc:spChg chg="del">
          <ac:chgData name="Damian Gordon" userId="796278f3-970d-4a3b-8137-dc597a054133" providerId="ADAL" clId="{45BE5AB9-231A-4059-8C30-6EA104990523}" dt="2024-07-02T22:07:21.907" v="3657" actId="478"/>
          <ac:spMkLst>
            <pc:docMk/>
            <pc:sldMk cId="726544470" sldId="476"/>
            <ac:spMk id="23" creationId="{4A4D3AC1-F58F-0489-E525-FC527B21B889}"/>
          </ac:spMkLst>
        </pc:spChg>
        <pc:spChg chg="del">
          <ac:chgData name="Damian Gordon" userId="796278f3-970d-4a3b-8137-dc597a054133" providerId="ADAL" clId="{45BE5AB9-231A-4059-8C30-6EA104990523}" dt="2024-07-02T22:07:21.907" v="3657" actId="478"/>
          <ac:spMkLst>
            <pc:docMk/>
            <pc:sldMk cId="726544470" sldId="476"/>
            <ac:spMk id="25" creationId="{5BFD181A-3316-C71E-A3A5-3A55382D4067}"/>
          </ac:spMkLst>
        </pc:spChg>
        <pc:spChg chg="del">
          <ac:chgData name="Damian Gordon" userId="796278f3-970d-4a3b-8137-dc597a054133" providerId="ADAL" clId="{45BE5AB9-231A-4059-8C30-6EA104990523}" dt="2024-07-02T22:07:15.175" v="3656" actId="478"/>
          <ac:spMkLst>
            <pc:docMk/>
            <pc:sldMk cId="726544470" sldId="476"/>
            <ac:spMk id="26" creationId="{1A2E434F-49BA-0D48-8A9A-0C495C4D47F2}"/>
          </ac:spMkLst>
        </pc:spChg>
        <pc:spChg chg="del">
          <ac:chgData name="Damian Gordon" userId="796278f3-970d-4a3b-8137-dc597a054133" providerId="ADAL" clId="{45BE5AB9-231A-4059-8C30-6EA104990523}" dt="2024-07-02T22:07:21.907" v="3657" actId="478"/>
          <ac:spMkLst>
            <pc:docMk/>
            <pc:sldMk cId="726544470" sldId="476"/>
            <ac:spMk id="29" creationId="{14C8F65A-C6E8-2535-D0A4-B3E995D1CEA9}"/>
          </ac:spMkLst>
        </pc:spChg>
        <pc:spChg chg="del">
          <ac:chgData name="Damian Gordon" userId="796278f3-970d-4a3b-8137-dc597a054133" providerId="ADAL" clId="{45BE5AB9-231A-4059-8C30-6EA104990523}" dt="2024-07-02T22:07:21.907" v="3657" actId="478"/>
          <ac:spMkLst>
            <pc:docMk/>
            <pc:sldMk cId="726544470" sldId="476"/>
            <ac:spMk id="30" creationId="{83645DAC-8351-0ADD-E4F1-4912A52C471D}"/>
          </ac:spMkLst>
        </pc:spChg>
        <pc:spChg chg="del">
          <ac:chgData name="Damian Gordon" userId="796278f3-970d-4a3b-8137-dc597a054133" providerId="ADAL" clId="{45BE5AB9-231A-4059-8C30-6EA104990523}" dt="2024-07-02T22:07:21.907" v="3657" actId="478"/>
          <ac:spMkLst>
            <pc:docMk/>
            <pc:sldMk cId="726544470" sldId="476"/>
            <ac:spMk id="31" creationId="{17465C04-75F2-18FF-2302-CED94B2D0430}"/>
          </ac:spMkLst>
        </pc:spChg>
        <pc:cxnChg chg="del">
          <ac:chgData name="Damian Gordon" userId="796278f3-970d-4a3b-8137-dc597a054133" providerId="ADAL" clId="{45BE5AB9-231A-4059-8C30-6EA104990523}" dt="2024-07-02T22:09:36.357" v="4186" actId="478"/>
          <ac:cxnSpMkLst>
            <pc:docMk/>
            <pc:sldMk cId="726544470" sldId="476"/>
            <ac:cxnSpMk id="10" creationId="{3C32D329-4F2B-6BA7-ED7F-14FC45CB53C9}"/>
          </ac:cxnSpMkLst>
        </pc:cxnChg>
        <pc:cxnChg chg="del">
          <ac:chgData name="Damian Gordon" userId="796278f3-970d-4a3b-8137-dc597a054133" providerId="ADAL" clId="{45BE5AB9-231A-4059-8C30-6EA104990523}" dt="2024-07-02T22:07:21.907" v="3657" actId="478"/>
          <ac:cxnSpMkLst>
            <pc:docMk/>
            <pc:sldMk cId="726544470" sldId="476"/>
            <ac:cxnSpMk id="12" creationId="{952BB6FC-D2DA-D9FD-D5C8-AB2C50E150AF}"/>
          </ac:cxnSpMkLst>
        </pc:cxnChg>
        <pc:cxnChg chg="del">
          <ac:chgData name="Damian Gordon" userId="796278f3-970d-4a3b-8137-dc597a054133" providerId="ADAL" clId="{45BE5AB9-231A-4059-8C30-6EA104990523}" dt="2024-07-02T22:07:21.907" v="3657" actId="478"/>
          <ac:cxnSpMkLst>
            <pc:docMk/>
            <pc:sldMk cId="726544470" sldId="476"/>
            <ac:cxnSpMk id="14" creationId="{F2DD973A-45C8-321E-2260-FCB682AAF16A}"/>
          </ac:cxnSpMkLst>
        </pc:cxnChg>
        <pc:cxnChg chg="del">
          <ac:chgData name="Damian Gordon" userId="796278f3-970d-4a3b-8137-dc597a054133" providerId="ADAL" clId="{45BE5AB9-231A-4059-8C30-6EA104990523}" dt="2024-07-02T22:07:21.907" v="3657" actId="478"/>
          <ac:cxnSpMkLst>
            <pc:docMk/>
            <pc:sldMk cId="726544470" sldId="476"/>
            <ac:cxnSpMk id="16" creationId="{64837F46-B585-C30A-7BFC-7D2D6E62E1CC}"/>
          </ac:cxnSpMkLst>
        </pc:cxnChg>
      </pc:sldChg>
      <pc:sldChg chg="addSp modSp add mod">
        <pc:chgData name="Damian Gordon" userId="796278f3-970d-4a3b-8137-dc597a054133" providerId="ADAL" clId="{45BE5AB9-231A-4059-8C30-6EA104990523}" dt="2024-07-02T22:15:19.097" v="4417" actId="20577"/>
        <pc:sldMkLst>
          <pc:docMk/>
          <pc:sldMk cId="3244980195" sldId="477"/>
        </pc:sldMkLst>
        <pc:spChg chg="add mod">
          <ac:chgData name="Damian Gordon" userId="796278f3-970d-4a3b-8137-dc597a054133" providerId="ADAL" clId="{45BE5AB9-231A-4059-8C30-6EA104990523}" dt="2024-07-02T22:15:19.097" v="4417" actId="20577"/>
          <ac:spMkLst>
            <pc:docMk/>
            <pc:sldMk cId="3244980195" sldId="477"/>
            <ac:spMk id="12" creationId="{2451493B-22AD-F945-26C6-F82018CD0E8A}"/>
          </ac:spMkLst>
        </pc:spChg>
        <pc:cxnChg chg="mod ord">
          <ac:chgData name="Damian Gordon" userId="796278f3-970d-4a3b-8137-dc597a054133" providerId="ADAL" clId="{45BE5AB9-231A-4059-8C30-6EA104990523}" dt="2024-07-02T22:14:58.204" v="4402" actId="208"/>
          <ac:cxnSpMkLst>
            <pc:docMk/>
            <pc:sldMk cId="3244980195" sldId="477"/>
            <ac:cxnSpMk id="10" creationId="{3C32D329-4F2B-6BA7-ED7F-14FC45CB53C9}"/>
          </ac:cxnSpMkLst>
        </pc:cxnChg>
      </pc:sldChg>
      <pc:sldChg chg="addSp delSp modSp add mod ord setBg modClrScheme chgLayout modNotesTx">
        <pc:chgData name="Damian Gordon" userId="796278f3-970d-4a3b-8137-dc597a054133" providerId="ADAL" clId="{45BE5AB9-231A-4059-8C30-6EA104990523}" dt="2024-07-02T23:12:04.629" v="4896" actId="313"/>
        <pc:sldMkLst>
          <pc:docMk/>
          <pc:sldMk cId="1250634738" sldId="478"/>
        </pc:sldMkLst>
        <pc:spChg chg="add del mod">
          <ac:chgData name="Damian Gordon" userId="796278f3-970d-4a3b-8137-dc597a054133" providerId="ADAL" clId="{45BE5AB9-231A-4059-8C30-6EA104990523}" dt="2024-07-02T23:01:36.122" v="4674" actId="478"/>
          <ac:spMkLst>
            <pc:docMk/>
            <pc:sldMk cId="1250634738" sldId="478"/>
            <ac:spMk id="4" creationId="{8B86D382-4E2F-5E87-3A46-34D57AF776BA}"/>
          </ac:spMkLst>
        </pc:spChg>
        <pc:spChg chg="add mod">
          <ac:chgData name="Damian Gordon" userId="796278f3-970d-4a3b-8137-dc597a054133" providerId="ADAL" clId="{45BE5AB9-231A-4059-8C30-6EA104990523}" dt="2024-07-02T23:11:22.534" v="4864" actId="1036"/>
          <ac:spMkLst>
            <pc:docMk/>
            <pc:sldMk cId="1250634738" sldId="478"/>
            <ac:spMk id="5" creationId="{2BD2EC67-CE5C-DBEB-82DB-79D2DAC9B228}"/>
          </ac:spMkLst>
        </pc:spChg>
        <pc:spChg chg="add mod">
          <ac:chgData name="Damian Gordon" userId="796278f3-970d-4a3b-8137-dc597a054133" providerId="ADAL" clId="{45BE5AB9-231A-4059-8C30-6EA104990523}" dt="2024-07-02T23:10:08.602" v="4840" actId="1036"/>
          <ac:spMkLst>
            <pc:docMk/>
            <pc:sldMk cId="1250634738" sldId="478"/>
            <ac:spMk id="8" creationId="{42D7E195-75FE-4BD4-3EA1-460F6AD06EEC}"/>
          </ac:spMkLst>
        </pc:spChg>
        <pc:spChg chg="add mod">
          <ac:chgData name="Damian Gordon" userId="796278f3-970d-4a3b-8137-dc597a054133" providerId="ADAL" clId="{45BE5AB9-231A-4059-8C30-6EA104990523}" dt="2024-07-02T23:11:22.534" v="4864" actId="1036"/>
          <ac:spMkLst>
            <pc:docMk/>
            <pc:sldMk cId="1250634738" sldId="478"/>
            <ac:spMk id="11" creationId="{D9C6C27C-F6E9-0EEC-1FA6-0E7A8E95B226}"/>
          </ac:spMkLst>
        </pc:spChg>
        <pc:spChg chg="add mod">
          <ac:chgData name="Damian Gordon" userId="796278f3-970d-4a3b-8137-dc597a054133" providerId="ADAL" clId="{45BE5AB9-231A-4059-8C30-6EA104990523}" dt="2024-07-02T23:10:54.849" v="4851" actId="20577"/>
          <ac:spMkLst>
            <pc:docMk/>
            <pc:sldMk cId="1250634738" sldId="478"/>
            <ac:spMk id="12" creationId="{2A56721C-B472-DECC-F19A-BDF012289C98}"/>
          </ac:spMkLst>
        </pc:spChg>
        <pc:spChg chg="add mod">
          <ac:chgData name="Damian Gordon" userId="796278f3-970d-4a3b-8137-dc597a054133" providerId="ADAL" clId="{45BE5AB9-231A-4059-8C30-6EA104990523}" dt="2024-07-02T23:11:22.534" v="4864" actId="1036"/>
          <ac:spMkLst>
            <pc:docMk/>
            <pc:sldMk cId="1250634738" sldId="478"/>
            <ac:spMk id="15" creationId="{3850B39B-0128-D594-6ADF-4364B613531C}"/>
          </ac:spMkLst>
        </pc:spChg>
        <pc:spChg chg="add mod">
          <ac:chgData name="Damian Gordon" userId="796278f3-970d-4a3b-8137-dc597a054133" providerId="ADAL" clId="{45BE5AB9-231A-4059-8C30-6EA104990523}" dt="2024-07-02T23:10:08.602" v="4840" actId="1036"/>
          <ac:spMkLst>
            <pc:docMk/>
            <pc:sldMk cId="1250634738" sldId="478"/>
            <ac:spMk id="16" creationId="{DDED93D8-B178-2D3F-5458-09DA0E96F35D}"/>
          </ac:spMkLst>
        </pc:spChg>
        <pc:spChg chg="add mod ord">
          <ac:chgData name="Damian Gordon" userId="796278f3-970d-4a3b-8137-dc597a054133" providerId="ADAL" clId="{45BE5AB9-231A-4059-8C30-6EA104990523}" dt="2024-07-02T23:12:04.629" v="4896" actId="313"/>
          <ac:spMkLst>
            <pc:docMk/>
            <pc:sldMk cId="1250634738" sldId="478"/>
            <ac:spMk id="17" creationId="{A3098C08-474B-6D96-A15A-77C34449CDB4}"/>
          </ac:spMkLst>
        </pc:spChg>
        <pc:spChg chg="add del">
          <ac:chgData name="Damian Gordon" userId="796278f3-970d-4a3b-8137-dc597a054133" providerId="ADAL" clId="{45BE5AB9-231A-4059-8C30-6EA104990523}" dt="2024-07-02T22:31:33.083" v="4466" actId="26606"/>
          <ac:spMkLst>
            <pc:docMk/>
            <pc:sldMk cId="1250634738" sldId="478"/>
            <ac:spMk id="1031" creationId="{ED704EFE-42E8-4C4D-AF32-312001F77215}"/>
          </ac:spMkLst>
        </pc:spChg>
        <pc:spChg chg="add del">
          <ac:chgData name="Damian Gordon" userId="796278f3-970d-4a3b-8137-dc597a054133" providerId="ADAL" clId="{45BE5AB9-231A-4059-8C30-6EA104990523}" dt="2024-07-02T22:30:26.505" v="4461" actId="26606"/>
          <ac:spMkLst>
            <pc:docMk/>
            <pc:sldMk cId="1250634738" sldId="478"/>
            <ac:spMk id="1033" creationId="{C7336F7B-7038-4227-BCAC-E417CC3F669D}"/>
          </ac:spMkLst>
        </pc:spChg>
        <pc:spChg chg="add del">
          <ac:chgData name="Damian Gordon" userId="796278f3-970d-4a3b-8137-dc597a054133" providerId="ADAL" clId="{45BE5AB9-231A-4059-8C30-6EA104990523}" dt="2024-07-02T23:02:04.665" v="4675" actId="26606"/>
          <ac:spMkLst>
            <pc:docMk/>
            <pc:sldMk cId="1250634738" sldId="478"/>
            <ac:spMk id="1036" creationId="{E3B4FF89-C45F-4E24-B963-61E855708F2A}"/>
          </ac:spMkLst>
        </pc:spChg>
        <pc:spChg chg="add del">
          <ac:chgData name="Damian Gordon" userId="796278f3-970d-4a3b-8137-dc597a054133" providerId="ADAL" clId="{45BE5AB9-231A-4059-8C30-6EA104990523}" dt="2024-07-02T23:02:04.665" v="4675" actId="26606"/>
          <ac:spMkLst>
            <pc:docMk/>
            <pc:sldMk cId="1250634738" sldId="478"/>
            <ac:spMk id="1038" creationId="{14F25C03-EF67-4344-8AEA-7B3FA0DED024}"/>
          </ac:spMkLst>
        </pc:spChg>
        <pc:spChg chg="add del">
          <ac:chgData name="Damian Gordon" userId="796278f3-970d-4a3b-8137-dc597a054133" providerId="ADAL" clId="{45BE5AB9-231A-4059-8C30-6EA104990523}" dt="2024-07-02T23:02:04.665" v="4675" actId="26606"/>
          <ac:spMkLst>
            <pc:docMk/>
            <pc:sldMk cId="1250634738" sldId="478"/>
            <ac:spMk id="1040" creationId="{F74793DE-3651-410B-B243-8F0B1468E6A4}"/>
          </ac:spMkLst>
        </pc:spChg>
        <pc:picChg chg="add del mod">
          <ac:chgData name="Damian Gordon" userId="796278f3-970d-4a3b-8137-dc597a054133" providerId="ADAL" clId="{45BE5AB9-231A-4059-8C30-6EA104990523}" dt="2024-07-02T22:28:40.272" v="4449" actId="478"/>
          <ac:picMkLst>
            <pc:docMk/>
            <pc:sldMk cId="1250634738" sldId="478"/>
            <ac:picMk id="2" creationId="{980F912A-E600-61E5-5D08-EBC61FDE5515}"/>
          </ac:picMkLst>
        </pc:picChg>
        <pc:picChg chg="add mod ord">
          <ac:chgData name="Damian Gordon" userId="796278f3-970d-4a3b-8137-dc597a054133" providerId="ADAL" clId="{45BE5AB9-231A-4059-8C30-6EA104990523}" dt="2024-07-02T23:11:22.534" v="4864" actId="1036"/>
          <ac:picMkLst>
            <pc:docMk/>
            <pc:sldMk cId="1250634738" sldId="478"/>
            <ac:picMk id="3" creationId="{75E62FD2-A7B2-7DA1-D37C-60D09D060D10}"/>
          </ac:picMkLst>
        </pc:picChg>
        <pc:picChg chg="mod ord">
          <ac:chgData name="Damian Gordon" userId="796278f3-970d-4a3b-8137-dc597a054133" providerId="ADAL" clId="{45BE5AB9-231A-4059-8C30-6EA104990523}" dt="2024-07-02T23:11:22.534" v="4864" actId="1036"/>
          <ac:picMkLst>
            <pc:docMk/>
            <pc:sldMk cId="1250634738" sldId="478"/>
            <ac:picMk id="6" creationId="{CA504A52-5BB9-B33F-9367-7D5E0A42B274}"/>
          </ac:picMkLst>
        </pc:picChg>
        <pc:picChg chg="mod ord">
          <ac:chgData name="Damian Gordon" userId="796278f3-970d-4a3b-8137-dc597a054133" providerId="ADAL" clId="{45BE5AB9-231A-4059-8C30-6EA104990523}" dt="2024-07-02T23:10:08.602" v="4840" actId="1036"/>
          <ac:picMkLst>
            <pc:docMk/>
            <pc:sldMk cId="1250634738" sldId="478"/>
            <ac:picMk id="7" creationId="{E59FF22B-F995-13BF-AFBA-70F455BC7770}"/>
          </ac:picMkLst>
        </pc:picChg>
        <pc:picChg chg="add del mod">
          <ac:chgData name="Damian Gordon" userId="796278f3-970d-4a3b-8137-dc597a054133" providerId="ADAL" clId="{45BE5AB9-231A-4059-8C30-6EA104990523}" dt="2024-07-02T23:08:41.866" v="4792" actId="478"/>
          <ac:picMkLst>
            <pc:docMk/>
            <pc:sldMk cId="1250634738" sldId="478"/>
            <ac:picMk id="9" creationId="{C2FD05EC-48C9-7A99-660F-E2DD77BFF611}"/>
          </ac:picMkLst>
        </pc:picChg>
        <pc:picChg chg="del">
          <ac:chgData name="Damian Gordon" userId="796278f3-970d-4a3b-8137-dc597a054133" providerId="ADAL" clId="{45BE5AB9-231A-4059-8C30-6EA104990523}" dt="2024-07-02T22:23:30.729" v="4435" actId="478"/>
          <ac:picMkLst>
            <pc:docMk/>
            <pc:sldMk cId="1250634738" sldId="478"/>
            <ac:picMk id="10" creationId="{C90DB168-6696-D6AB-FA75-5CD0EE6F0AA1}"/>
          </ac:picMkLst>
        </pc:picChg>
        <pc:picChg chg="mod ord">
          <ac:chgData name="Damian Gordon" userId="796278f3-970d-4a3b-8137-dc597a054133" providerId="ADAL" clId="{45BE5AB9-231A-4059-8C30-6EA104990523}" dt="2024-07-02T23:10:08.602" v="4840" actId="1036"/>
          <ac:picMkLst>
            <pc:docMk/>
            <pc:sldMk cId="1250634738" sldId="478"/>
            <ac:picMk id="13" creationId="{9DAE29D2-6DE4-737D-51F1-0CDEBFF4241A}"/>
          </ac:picMkLst>
        </pc:picChg>
        <pc:picChg chg="add del mod">
          <ac:chgData name="Damian Gordon" userId="796278f3-970d-4a3b-8137-dc597a054133" providerId="ADAL" clId="{45BE5AB9-231A-4059-8C30-6EA104990523}" dt="2024-07-02T23:08:58.442" v="4795" actId="478"/>
          <ac:picMkLst>
            <pc:docMk/>
            <pc:sldMk cId="1250634738" sldId="478"/>
            <ac:picMk id="14" creationId="{A1A7FF82-8AFE-5D38-2F15-C7508960FFD8}"/>
          </ac:picMkLst>
        </pc:picChg>
        <pc:picChg chg="add mod ord">
          <ac:chgData name="Damian Gordon" userId="796278f3-970d-4a3b-8137-dc597a054133" providerId="ADAL" clId="{45BE5AB9-231A-4059-8C30-6EA104990523}" dt="2024-07-02T23:10:08.602" v="4840" actId="1036"/>
          <ac:picMkLst>
            <pc:docMk/>
            <pc:sldMk cId="1250634738" sldId="478"/>
            <ac:picMk id="1026" creationId="{05D40F53-DE49-9453-EDA9-41FDE8EBF4D6}"/>
          </ac:picMkLst>
        </pc:picChg>
        <pc:picChg chg="mod ord">
          <ac:chgData name="Damian Gordon" userId="796278f3-970d-4a3b-8137-dc597a054133" providerId="ADAL" clId="{45BE5AB9-231A-4059-8C30-6EA104990523}" dt="2024-07-02T23:11:22.534" v="4864" actId="1036"/>
          <ac:picMkLst>
            <pc:docMk/>
            <pc:sldMk cId="1250634738" sldId="478"/>
            <ac:picMk id="1028" creationId="{A4915830-6DFA-52F1-D70A-C8E88B0A4B3B}"/>
          </ac:picMkLst>
        </pc:picChg>
        <pc:picChg chg="del">
          <ac:chgData name="Damian Gordon" userId="796278f3-970d-4a3b-8137-dc597a054133" providerId="ADAL" clId="{45BE5AB9-231A-4059-8C30-6EA104990523}" dt="2024-07-02T22:23:29.364" v="4434" actId="478"/>
          <ac:picMkLst>
            <pc:docMk/>
            <pc:sldMk cId="1250634738" sldId="478"/>
            <ac:picMk id="1030" creationId="{82A5E28E-26DD-9D5C-5BAE-CE984AB4BED6}"/>
          </ac:picMkLst>
        </pc:picChg>
      </pc:sldChg>
      <pc:sldChg chg="delSp add setBg delDesignElem">
        <pc:chgData name="Damian Gordon" userId="796278f3-970d-4a3b-8137-dc597a054133" providerId="ADAL" clId="{45BE5AB9-231A-4059-8C30-6EA104990523}" dt="2024-07-02T23:12:55.511" v="4898"/>
        <pc:sldMkLst>
          <pc:docMk/>
          <pc:sldMk cId="1806556789" sldId="479"/>
        </pc:sldMkLst>
        <pc:spChg chg="del">
          <ac:chgData name="Damian Gordon" userId="796278f3-970d-4a3b-8137-dc597a054133" providerId="ADAL" clId="{45BE5AB9-231A-4059-8C30-6EA104990523}" dt="2024-07-02T23:12:55.511" v="4898"/>
          <ac:spMkLst>
            <pc:docMk/>
            <pc:sldMk cId="1806556789" sldId="479"/>
            <ac:spMk id="8" creationId="{6F828D28-8E09-41CC-8229-3070B5467A96}"/>
          </ac:spMkLst>
        </pc:spChg>
        <pc:spChg chg="del">
          <ac:chgData name="Damian Gordon" userId="796278f3-970d-4a3b-8137-dc597a054133" providerId="ADAL" clId="{45BE5AB9-231A-4059-8C30-6EA104990523}" dt="2024-07-02T23:12:55.511" v="4898"/>
          <ac:spMkLst>
            <pc:docMk/>
            <pc:sldMk cId="1806556789" sldId="479"/>
            <ac:spMk id="10" creationId="{D5B012D8-7F27-4758-9AC6-C889B154BD73}"/>
          </ac:spMkLst>
        </pc:spChg>
        <pc:spChg chg="del">
          <ac:chgData name="Damian Gordon" userId="796278f3-970d-4a3b-8137-dc597a054133" providerId="ADAL" clId="{45BE5AB9-231A-4059-8C30-6EA104990523}" dt="2024-07-02T23:12:55.511" v="4898"/>
          <ac:spMkLst>
            <pc:docMk/>
            <pc:sldMk cId="1806556789" sldId="479"/>
            <ac:spMk id="12" creationId="{4063B759-00FC-46D1-9898-8E8625268FAF}"/>
          </ac:spMkLst>
        </pc:spChg>
      </pc:sldChg>
      <pc:sldChg chg="delSp add setBg delDesignElem">
        <pc:chgData name="Damian Gordon" userId="796278f3-970d-4a3b-8137-dc597a054133" providerId="ADAL" clId="{45BE5AB9-231A-4059-8C30-6EA104990523}" dt="2024-07-02T23:13:06.465" v="4900"/>
        <pc:sldMkLst>
          <pc:docMk/>
          <pc:sldMk cId="349856633" sldId="480"/>
        </pc:sldMkLst>
        <pc:spChg chg="del">
          <ac:chgData name="Damian Gordon" userId="796278f3-970d-4a3b-8137-dc597a054133" providerId="ADAL" clId="{45BE5AB9-231A-4059-8C30-6EA104990523}" dt="2024-07-02T23:13:06.465" v="4900"/>
          <ac:spMkLst>
            <pc:docMk/>
            <pc:sldMk cId="349856633" sldId="480"/>
            <ac:spMk id="5" creationId="{C1DD1A8A-57D5-4A81-AD04-532B043C5611}"/>
          </ac:spMkLst>
        </pc:spChg>
        <pc:spChg chg="del">
          <ac:chgData name="Damian Gordon" userId="796278f3-970d-4a3b-8137-dc597a054133" providerId="ADAL" clId="{45BE5AB9-231A-4059-8C30-6EA104990523}" dt="2024-07-02T23:13:06.465" v="4900"/>
          <ac:spMkLst>
            <pc:docMk/>
            <pc:sldMk cId="349856633" sldId="480"/>
            <ac:spMk id="7" creationId="{007891EC-4501-44ED-A8C8-B11B6DB767AB}"/>
          </ac:spMkLst>
        </pc:spChg>
      </pc:sldChg>
      <pc:sldChg chg="delSp modSp add mod ord">
        <pc:chgData name="Damian Gordon" userId="796278f3-970d-4a3b-8137-dc597a054133" providerId="ADAL" clId="{45BE5AB9-231A-4059-8C30-6EA104990523}" dt="2024-07-04T21:30:37.751" v="6802" actId="20577"/>
        <pc:sldMkLst>
          <pc:docMk/>
          <pc:sldMk cId="3206431685" sldId="481"/>
        </pc:sldMkLst>
        <pc:spChg chg="mod">
          <ac:chgData name="Damian Gordon" userId="796278f3-970d-4a3b-8137-dc597a054133" providerId="ADAL" clId="{45BE5AB9-231A-4059-8C30-6EA104990523}" dt="2024-07-02T23:28:46.604" v="5419" actId="20577"/>
          <ac:spMkLst>
            <pc:docMk/>
            <pc:sldMk cId="3206431685" sldId="481"/>
            <ac:spMk id="2" creationId="{2056AC5A-A420-53B3-5ABB-786AD7D29E8B}"/>
          </ac:spMkLst>
        </pc:spChg>
        <pc:spChg chg="mod">
          <ac:chgData name="Damian Gordon" userId="796278f3-970d-4a3b-8137-dc597a054133" providerId="ADAL" clId="{45BE5AB9-231A-4059-8C30-6EA104990523}" dt="2024-07-04T21:30:37.751" v="6802" actId="20577"/>
          <ac:spMkLst>
            <pc:docMk/>
            <pc:sldMk cId="3206431685" sldId="481"/>
            <ac:spMk id="3" creationId="{65FB7804-9015-5659-EC51-9C9121E7260E}"/>
          </ac:spMkLst>
        </pc:spChg>
        <pc:picChg chg="del">
          <ac:chgData name="Damian Gordon" userId="796278f3-970d-4a3b-8137-dc597a054133" providerId="ADAL" clId="{45BE5AB9-231A-4059-8C30-6EA104990523}" dt="2024-07-02T23:28:40.480" v="5403" actId="478"/>
          <ac:picMkLst>
            <pc:docMk/>
            <pc:sldMk cId="3206431685" sldId="481"/>
            <ac:picMk id="4" creationId="{FCF104F1-EC59-767C-FD73-D605A1A029AE}"/>
          </ac:picMkLst>
        </pc:picChg>
      </pc:sldChg>
      <pc:sldChg chg="modSp add mod ord">
        <pc:chgData name="Damian Gordon" userId="796278f3-970d-4a3b-8137-dc597a054133" providerId="ADAL" clId="{45BE5AB9-231A-4059-8C30-6EA104990523}" dt="2024-07-05T00:13:02.846" v="9570"/>
        <pc:sldMkLst>
          <pc:docMk/>
          <pc:sldMk cId="3546274248" sldId="482"/>
        </pc:sldMkLst>
        <pc:spChg chg="mod">
          <ac:chgData name="Damian Gordon" userId="796278f3-970d-4a3b-8137-dc597a054133" providerId="ADAL" clId="{45BE5AB9-231A-4059-8C30-6EA104990523}" dt="2024-07-02T23:49:12.081" v="5709" actId="20577"/>
          <ac:spMkLst>
            <pc:docMk/>
            <pc:sldMk cId="3546274248" sldId="482"/>
            <ac:spMk id="2" creationId="{2056AC5A-A420-53B3-5ABB-786AD7D29E8B}"/>
          </ac:spMkLst>
        </pc:spChg>
        <pc:spChg chg="mod">
          <ac:chgData name="Damian Gordon" userId="796278f3-970d-4a3b-8137-dc597a054133" providerId="ADAL" clId="{45BE5AB9-231A-4059-8C30-6EA104990523}" dt="2024-07-04T20:07:53.951" v="6143" actId="20577"/>
          <ac:spMkLst>
            <pc:docMk/>
            <pc:sldMk cId="3546274248" sldId="482"/>
            <ac:spMk id="16" creationId="{6E15B7BF-1DA4-44FD-CF58-5821E12F0E25}"/>
          </ac:spMkLst>
        </pc:spChg>
        <pc:spChg chg="mod">
          <ac:chgData name="Damian Gordon" userId="796278f3-970d-4a3b-8137-dc597a054133" providerId="ADAL" clId="{45BE5AB9-231A-4059-8C30-6EA104990523}" dt="2024-07-04T20:09:57.755" v="6208" actId="20577"/>
          <ac:spMkLst>
            <pc:docMk/>
            <pc:sldMk cId="3546274248" sldId="482"/>
            <ac:spMk id="18" creationId="{F48B5508-EDDF-0A60-9C35-12B2171DE5AA}"/>
          </ac:spMkLst>
        </pc:spChg>
        <pc:spChg chg="mod">
          <ac:chgData name="Damian Gordon" userId="796278f3-970d-4a3b-8137-dc597a054133" providerId="ADAL" clId="{45BE5AB9-231A-4059-8C30-6EA104990523}" dt="2024-07-04T20:11:32.033" v="6216" actId="20577"/>
          <ac:spMkLst>
            <pc:docMk/>
            <pc:sldMk cId="3546274248" sldId="482"/>
            <ac:spMk id="21" creationId="{6C83C9E9-0BF3-8613-9FDB-E1AEF098B274}"/>
          </ac:spMkLst>
        </pc:spChg>
        <pc:spChg chg="mod">
          <ac:chgData name="Damian Gordon" userId="796278f3-970d-4a3b-8137-dc597a054133" providerId="ADAL" clId="{45BE5AB9-231A-4059-8C30-6EA104990523}" dt="2024-07-04T20:13:22.702" v="6262" actId="20577"/>
          <ac:spMkLst>
            <pc:docMk/>
            <pc:sldMk cId="3546274248" sldId="482"/>
            <ac:spMk id="23" creationId="{764BCDA7-743A-B525-88BA-04D5CEC6CBD9}"/>
          </ac:spMkLst>
        </pc:spChg>
        <pc:spChg chg="mod">
          <ac:chgData name="Damian Gordon" userId="796278f3-970d-4a3b-8137-dc597a054133" providerId="ADAL" clId="{45BE5AB9-231A-4059-8C30-6EA104990523}" dt="2024-07-04T20:14:01.395" v="6269" actId="20577"/>
          <ac:spMkLst>
            <pc:docMk/>
            <pc:sldMk cId="3546274248" sldId="482"/>
            <ac:spMk id="26" creationId="{8962E56C-D193-6578-2FDB-6D19D5EB17C3}"/>
          </ac:spMkLst>
        </pc:spChg>
        <pc:spChg chg="mod">
          <ac:chgData name="Damian Gordon" userId="796278f3-970d-4a3b-8137-dc597a054133" providerId="ADAL" clId="{45BE5AB9-231A-4059-8C30-6EA104990523}" dt="2024-07-04T20:14:32.623" v="6318" actId="20577"/>
          <ac:spMkLst>
            <pc:docMk/>
            <pc:sldMk cId="3546274248" sldId="482"/>
            <ac:spMk id="28" creationId="{BDE70474-5226-150B-4033-DF55BE0F8435}"/>
          </ac:spMkLst>
        </pc:spChg>
        <pc:spChg chg="mod">
          <ac:chgData name="Damian Gordon" userId="796278f3-970d-4a3b-8137-dc597a054133" providerId="ADAL" clId="{45BE5AB9-231A-4059-8C30-6EA104990523}" dt="2024-07-04T20:15:49.611" v="6326" actId="20577"/>
          <ac:spMkLst>
            <pc:docMk/>
            <pc:sldMk cId="3546274248" sldId="482"/>
            <ac:spMk id="31" creationId="{F816FB59-4255-B72A-3BFC-F4398190B5B9}"/>
          </ac:spMkLst>
        </pc:spChg>
        <pc:spChg chg="mod">
          <ac:chgData name="Damian Gordon" userId="796278f3-970d-4a3b-8137-dc597a054133" providerId="ADAL" clId="{45BE5AB9-231A-4059-8C30-6EA104990523}" dt="2024-07-04T20:16:27.992" v="6409" actId="20577"/>
          <ac:spMkLst>
            <pc:docMk/>
            <pc:sldMk cId="3546274248" sldId="482"/>
            <ac:spMk id="33" creationId="{E07A16B4-3FCD-F778-217E-C53A464F818A}"/>
          </ac:spMkLst>
        </pc:spChg>
      </pc:sldChg>
      <pc:sldChg chg="modSp add mod setBg">
        <pc:chgData name="Damian Gordon" userId="796278f3-970d-4a3b-8137-dc597a054133" providerId="ADAL" clId="{45BE5AB9-231A-4059-8C30-6EA104990523}" dt="2024-07-03T02:12:00.308" v="6086" actId="20577"/>
        <pc:sldMkLst>
          <pc:docMk/>
          <pc:sldMk cId="379198112" sldId="483"/>
        </pc:sldMkLst>
        <pc:spChg chg="mod">
          <ac:chgData name="Damian Gordon" userId="796278f3-970d-4a3b-8137-dc597a054133" providerId="ADAL" clId="{45BE5AB9-231A-4059-8C30-6EA104990523}" dt="2024-07-03T02:11:44.835" v="6058" actId="20577"/>
          <ac:spMkLst>
            <pc:docMk/>
            <pc:sldMk cId="379198112" sldId="483"/>
            <ac:spMk id="5" creationId="{2BD2EC67-CE5C-DBEB-82DB-79D2DAC9B228}"/>
          </ac:spMkLst>
        </pc:spChg>
        <pc:spChg chg="mod">
          <ac:chgData name="Damian Gordon" userId="796278f3-970d-4a3b-8137-dc597a054133" providerId="ADAL" clId="{45BE5AB9-231A-4059-8C30-6EA104990523}" dt="2024-07-03T02:11:50.968" v="6070" actId="20577"/>
          <ac:spMkLst>
            <pc:docMk/>
            <pc:sldMk cId="379198112" sldId="483"/>
            <ac:spMk id="8" creationId="{42D7E195-75FE-4BD4-3EA1-460F6AD06EEC}"/>
          </ac:spMkLst>
        </pc:spChg>
        <pc:spChg chg="mod">
          <ac:chgData name="Damian Gordon" userId="796278f3-970d-4a3b-8137-dc597a054133" providerId="ADAL" clId="{45BE5AB9-231A-4059-8C30-6EA104990523}" dt="2024-07-03T02:12:00.308" v="6086" actId="20577"/>
          <ac:spMkLst>
            <pc:docMk/>
            <pc:sldMk cId="379198112" sldId="483"/>
            <ac:spMk id="11" creationId="{D9C6C27C-F6E9-0EEC-1FA6-0E7A8E95B226}"/>
          </ac:spMkLst>
        </pc:spChg>
        <pc:spChg chg="mod">
          <ac:chgData name="Damian Gordon" userId="796278f3-970d-4a3b-8137-dc597a054133" providerId="ADAL" clId="{45BE5AB9-231A-4059-8C30-6EA104990523}" dt="2024-07-02T23:49:31.200" v="5728" actId="20577"/>
          <ac:spMkLst>
            <pc:docMk/>
            <pc:sldMk cId="379198112" sldId="483"/>
            <ac:spMk id="17" creationId="{A3098C08-474B-6D96-A15A-77C34449CDB4}"/>
          </ac:spMkLst>
        </pc:spChg>
      </pc:sldChg>
      <pc:sldChg chg="addSp delSp modSp add mod ord">
        <pc:chgData name="Damian Gordon" userId="796278f3-970d-4a3b-8137-dc597a054133" providerId="ADAL" clId="{45BE5AB9-231A-4059-8C30-6EA104990523}" dt="2024-07-03T01:29:09.101" v="5807"/>
        <pc:sldMkLst>
          <pc:docMk/>
          <pc:sldMk cId="984733568" sldId="484"/>
        </pc:sldMkLst>
        <pc:spChg chg="add del mod">
          <ac:chgData name="Damian Gordon" userId="796278f3-970d-4a3b-8137-dc597a054133" providerId="ADAL" clId="{45BE5AB9-231A-4059-8C30-6EA104990523}" dt="2024-07-03T01:27:19.889" v="5793" actId="20577"/>
          <ac:spMkLst>
            <pc:docMk/>
            <pc:sldMk cId="984733568" sldId="484"/>
            <ac:spMk id="3" creationId="{65FB7804-9015-5659-EC51-9C9121E7260E}"/>
          </ac:spMkLst>
        </pc:spChg>
        <pc:spChg chg="add del mod">
          <ac:chgData name="Damian Gordon" userId="796278f3-970d-4a3b-8137-dc597a054133" providerId="ADAL" clId="{45BE5AB9-231A-4059-8C30-6EA104990523}" dt="2024-07-03T01:25:47.536" v="5731" actId="478"/>
          <ac:spMkLst>
            <pc:docMk/>
            <pc:sldMk cId="984733568" sldId="484"/>
            <ac:spMk id="5" creationId="{16715A17-C1DF-5678-A466-272BF3930A33}"/>
          </ac:spMkLst>
        </pc:spChg>
        <pc:picChg chg="add mod">
          <ac:chgData name="Damian Gordon" userId="796278f3-970d-4a3b-8137-dc597a054133" providerId="ADAL" clId="{45BE5AB9-231A-4059-8C30-6EA104990523}" dt="2024-07-03T01:27:35.657" v="5798" actId="1076"/>
          <ac:picMkLst>
            <pc:docMk/>
            <pc:sldMk cId="984733568" sldId="484"/>
            <ac:picMk id="1026" creationId="{E32F709B-8BF6-8D9A-E8F7-6A5D793133E8}"/>
          </ac:picMkLst>
        </pc:picChg>
        <pc:picChg chg="add mod">
          <ac:chgData name="Damian Gordon" userId="796278f3-970d-4a3b-8137-dc597a054133" providerId="ADAL" clId="{45BE5AB9-231A-4059-8C30-6EA104990523}" dt="2024-07-03T01:28:08.425" v="5801" actId="14100"/>
          <ac:picMkLst>
            <pc:docMk/>
            <pc:sldMk cId="984733568" sldId="484"/>
            <ac:picMk id="1028" creationId="{5F327E49-C773-0FEF-E491-3FD16E5EDB0A}"/>
          </ac:picMkLst>
        </pc:picChg>
      </pc:sldChg>
      <pc:sldChg chg="modSp add mod ord">
        <pc:chgData name="Damian Gordon" userId="796278f3-970d-4a3b-8137-dc597a054133" providerId="ADAL" clId="{45BE5AB9-231A-4059-8C30-6EA104990523}" dt="2024-07-03T02:06:44.188" v="5961" actId="20577"/>
        <pc:sldMkLst>
          <pc:docMk/>
          <pc:sldMk cId="2307912514" sldId="485"/>
        </pc:sldMkLst>
        <pc:spChg chg="mod">
          <ac:chgData name="Damian Gordon" userId="796278f3-970d-4a3b-8137-dc597a054133" providerId="ADAL" clId="{45BE5AB9-231A-4059-8C30-6EA104990523}" dt="2024-07-03T02:06:44.188" v="5961" actId="20577"/>
          <ac:spMkLst>
            <pc:docMk/>
            <pc:sldMk cId="2307912514" sldId="485"/>
            <ac:spMk id="3" creationId="{65FB7804-9015-5659-EC51-9C9121E7260E}"/>
          </ac:spMkLst>
        </pc:spChg>
      </pc:sldChg>
      <pc:sldChg chg="modSp add mod ord">
        <pc:chgData name="Damian Gordon" userId="796278f3-970d-4a3b-8137-dc597a054133" providerId="ADAL" clId="{45BE5AB9-231A-4059-8C30-6EA104990523}" dt="2024-07-04T13:26:57.278" v="6137" actId="20577"/>
        <pc:sldMkLst>
          <pc:docMk/>
          <pc:sldMk cId="1380855924" sldId="490"/>
        </pc:sldMkLst>
        <pc:spChg chg="mod">
          <ac:chgData name="Damian Gordon" userId="796278f3-970d-4a3b-8137-dc597a054133" providerId="ADAL" clId="{45BE5AB9-231A-4059-8C30-6EA104990523}" dt="2024-07-04T13:26:51.701" v="6123" actId="20577"/>
          <ac:spMkLst>
            <pc:docMk/>
            <pc:sldMk cId="1380855924" sldId="490"/>
            <ac:spMk id="2" creationId="{2056AC5A-A420-53B3-5ABB-786AD7D29E8B}"/>
          </ac:spMkLst>
        </pc:spChg>
        <pc:spChg chg="mod">
          <ac:chgData name="Damian Gordon" userId="796278f3-970d-4a3b-8137-dc597a054133" providerId="ADAL" clId="{45BE5AB9-231A-4059-8C30-6EA104990523}" dt="2024-07-04T13:26:57.278" v="6137" actId="20577"/>
          <ac:spMkLst>
            <pc:docMk/>
            <pc:sldMk cId="1380855924" sldId="490"/>
            <ac:spMk id="3" creationId="{65FB7804-9015-5659-EC51-9C9121E7260E}"/>
          </ac:spMkLst>
        </pc:spChg>
      </pc:sldChg>
      <pc:sldChg chg="addSp delSp modSp add mod ord">
        <pc:chgData name="Damian Gordon" userId="796278f3-970d-4a3b-8137-dc597a054133" providerId="ADAL" clId="{45BE5AB9-231A-4059-8C30-6EA104990523}" dt="2024-07-04T21:34:14.129" v="6892" actId="20577"/>
        <pc:sldMkLst>
          <pc:docMk/>
          <pc:sldMk cId="2429902519" sldId="491"/>
        </pc:sldMkLst>
        <pc:spChg chg="mod">
          <ac:chgData name="Damian Gordon" userId="796278f3-970d-4a3b-8137-dc597a054133" providerId="ADAL" clId="{45BE5AB9-231A-4059-8C30-6EA104990523}" dt="2024-07-04T21:34:14.129" v="6892" actId="20577"/>
          <ac:spMkLst>
            <pc:docMk/>
            <pc:sldMk cId="2429902519" sldId="491"/>
            <ac:spMk id="3" creationId="{65FB7804-9015-5659-EC51-9C9121E7260E}"/>
          </ac:spMkLst>
        </pc:spChg>
        <pc:spChg chg="add mod">
          <ac:chgData name="Damian Gordon" userId="796278f3-970d-4a3b-8137-dc597a054133" providerId="ADAL" clId="{45BE5AB9-231A-4059-8C30-6EA104990523}" dt="2024-07-04T21:25:33.087" v="6747" actId="164"/>
          <ac:spMkLst>
            <pc:docMk/>
            <pc:sldMk cId="2429902519" sldId="491"/>
            <ac:spMk id="4" creationId="{72B0F02A-08A4-7338-325E-6355C163145C}"/>
          </ac:spMkLst>
        </pc:spChg>
        <pc:spChg chg="add del">
          <ac:chgData name="Damian Gordon" userId="796278f3-970d-4a3b-8137-dc597a054133" providerId="ADAL" clId="{45BE5AB9-231A-4059-8C30-6EA104990523}" dt="2024-07-04T20:58:01.964" v="6537" actId="478"/>
          <ac:spMkLst>
            <pc:docMk/>
            <pc:sldMk cId="2429902519" sldId="491"/>
            <ac:spMk id="4" creationId="{D385B424-4B28-0FC8-4B8C-95E96EB04759}"/>
          </ac:spMkLst>
        </pc:spChg>
        <pc:spChg chg="add del">
          <ac:chgData name="Damian Gordon" userId="796278f3-970d-4a3b-8137-dc597a054133" providerId="ADAL" clId="{45BE5AB9-231A-4059-8C30-6EA104990523}" dt="2024-07-04T20:58:26.216" v="6539" actId="478"/>
          <ac:spMkLst>
            <pc:docMk/>
            <pc:sldMk cId="2429902519" sldId="491"/>
            <ac:spMk id="5" creationId="{12248565-DBAD-CEC3-1166-C0C649228994}"/>
          </ac:spMkLst>
        </pc:spChg>
        <pc:spChg chg="add del mod">
          <ac:chgData name="Damian Gordon" userId="796278f3-970d-4a3b-8137-dc597a054133" providerId="ADAL" clId="{45BE5AB9-231A-4059-8C30-6EA104990523}" dt="2024-07-04T21:05:21.278" v="6552" actId="478"/>
          <ac:spMkLst>
            <pc:docMk/>
            <pc:sldMk cId="2429902519" sldId="491"/>
            <ac:spMk id="6" creationId="{6AC75083-401E-4833-CEDB-D49445FE78A2}"/>
          </ac:spMkLst>
        </pc:spChg>
        <pc:spChg chg="add mod">
          <ac:chgData name="Damian Gordon" userId="796278f3-970d-4a3b-8137-dc597a054133" providerId="ADAL" clId="{45BE5AB9-231A-4059-8C30-6EA104990523}" dt="2024-07-04T21:05:54.202" v="6564" actId="164"/>
          <ac:spMkLst>
            <pc:docMk/>
            <pc:sldMk cId="2429902519" sldId="491"/>
            <ac:spMk id="8" creationId="{6FB0BA86-C96C-4342-22B8-015DB6304948}"/>
          </ac:spMkLst>
        </pc:spChg>
        <pc:spChg chg="add mod">
          <ac:chgData name="Damian Gordon" userId="796278f3-970d-4a3b-8137-dc597a054133" providerId="ADAL" clId="{45BE5AB9-231A-4059-8C30-6EA104990523}" dt="2024-07-04T21:07:05.403" v="6576" actId="164"/>
          <ac:spMkLst>
            <pc:docMk/>
            <pc:sldMk cId="2429902519" sldId="491"/>
            <ac:spMk id="10" creationId="{0CEB6671-2888-0271-68EA-BD75AA44476B}"/>
          </ac:spMkLst>
        </pc:spChg>
        <pc:spChg chg="mod">
          <ac:chgData name="Damian Gordon" userId="796278f3-970d-4a3b-8137-dc597a054133" providerId="ADAL" clId="{45BE5AB9-231A-4059-8C30-6EA104990523}" dt="2024-07-04T21:07:11.275" v="6577"/>
          <ac:spMkLst>
            <pc:docMk/>
            <pc:sldMk cId="2429902519" sldId="491"/>
            <ac:spMk id="14" creationId="{3FB91F1C-970B-F7E6-126B-B5D02F1B3411}"/>
          </ac:spMkLst>
        </pc:spChg>
        <pc:spChg chg="add mod">
          <ac:chgData name="Damian Gordon" userId="796278f3-970d-4a3b-8137-dc597a054133" providerId="ADAL" clId="{45BE5AB9-231A-4059-8C30-6EA104990523}" dt="2024-07-04T21:08:56.615" v="6596" actId="164"/>
          <ac:spMkLst>
            <pc:docMk/>
            <pc:sldMk cId="2429902519" sldId="491"/>
            <ac:spMk id="15" creationId="{CE495EF3-E97E-4A2A-8DDC-90FC67A45F99}"/>
          </ac:spMkLst>
        </pc:spChg>
        <pc:grpChg chg="add mod">
          <ac:chgData name="Damian Gordon" userId="796278f3-970d-4a3b-8137-dc597a054133" providerId="ADAL" clId="{45BE5AB9-231A-4059-8C30-6EA104990523}" dt="2024-07-04T21:25:33.087" v="6747" actId="164"/>
          <ac:grpSpMkLst>
            <pc:docMk/>
            <pc:sldMk cId="2429902519" sldId="491"/>
            <ac:grpSpMk id="5" creationId="{2AC56367-3255-AAF9-F3CF-6F6CE9F56C59}"/>
          </ac:grpSpMkLst>
        </pc:grpChg>
        <pc:grpChg chg="add del mod">
          <ac:chgData name="Damian Gordon" userId="796278f3-970d-4a3b-8137-dc597a054133" providerId="ADAL" clId="{45BE5AB9-231A-4059-8C30-6EA104990523}" dt="2024-07-04T21:10:19.412" v="6602" actId="478"/>
          <ac:grpSpMkLst>
            <pc:docMk/>
            <pc:sldMk cId="2429902519" sldId="491"/>
            <ac:grpSpMk id="9" creationId="{E5B25047-DFE5-FE7E-F82E-BF2F2B2F5B58}"/>
          </ac:grpSpMkLst>
        </pc:grpChg>
        <pc:grpChg chg="add del mod">
          <ac:chgData name="Damian Gordon" userId="796278f3-970d-4a3b-8137-dc597a054133" providerId="ADAL" clId="{45BE5AB9-231A-4059-8C30-6EA104990523}" dt="2024-07-04T21:10:19.412" v="6602" actId="478"/>
          <ac:grpSpMkLst>
            <pc:docMk/>
            <pc:sldMk cId="2429902519" sldId="491"/>
            <ac:grpSpMk id="11" creationId="{DD8FD813-76AE-7E81-E5F1-07EB74E164A2}"/>
          </ac:grpSpMkLst>
        </pc:grpChg>
        <pc:grpChg chg="add del mod">
          <ac:chgData name="Damian Gordon" userId="796278f3-970d-4a3b-8137-dc597a054133" providerId="ADAL" clId="{45BE5AB9-231A-4059-8C30-6EA104990523}" dt="2024-07-04T21:07:13.035" v="6578" actId="478"/>
          <ac:grpSpMkLst>
            <pc:docMk/>
            <pc:sldMk cId="2429902519" sldId="491"/>
            <ac:grpSpMk id="12" creationId="{88F58462-44E1-FD6A-2420-2BEC08490CC7}"/>
          </ac:grpSpMkLst>
        </pc:grpChg>
        <pc:grpChg chg="add del mod">
          <ac:chgData name="Damian Gordon" userId="796278f3-970d-4a3b-8137-dc597a054133" providerId="ADAL" clId="{45BE5AB9-231A-4059-8C30-6EA104990523}" dt="2024-07-04T21:10:19.412" v="6602" actId="478"/>
          <ac:grpSpMkLst>
            <pc:docMk/>
            <pc:sldMk cId="2429902519" sldId="491"/>
            <ac:grpSpMk id="16" creationId="{37D360CD-3445-B36E-31BA-D0A8BD772023}"/>
          </ac:grpSpMkLst>
        </pc:grpChg>
        <pc:picChg chg="mod">
          <ac:chgData name="Damian Gordon" userId="796278f3-970d-4a3b-8137-dc597a054133" providerId="ADAL" clId="{45BE5AB9-231A-4059-8C30-6EA104990523}" dt="2024-07-04T21:07:11.275" v="6577"/>
          <ac:picMkLst>
            <pc:docMk/>
            <pc:sldMk cId="2429902519" sldId="491"/>
            <ac:picMk id="13" creationId="{B334794E-2CE0-BD92-D2F8-1FCE02767533}"/>
          </ac:picMkLst>
        </pc:picChg>
        <pc:picChg chg="add mod">
          <ac:chgData name="Damian Gordon" userId="796278f3-970d-4a3b-8137-dc597a054133" providerId="ADAL" clId="{45BE5AB9-231A-4059-8C30-6EA104990523}" dt="2024-07-04T21:25:33.087" v="6747" actId="164"/>
          <ac:picMkLst>
            <pc:docMk/>
            <pc:sldMk cId="2429902519" sldId="491"/>
            <ac:picMk id="1026" creationId="{10512931-265A-3D14-4DA0-DCF7A8C52745}"/>
          </ac:picMkLst>
        </pc:picChg>
        <pc:picChg chg="add mod">
          <ac:chgData name="Damian Gordon" userId="796278f3-970d-4a3b-8137-dc597a054133" providerId="ADAL" clId="{45BE5AB9-231A-4059-8C30-6EA104990523}" dt="2024-07-04T21:05:54.202" v="6564" actId="164"/>
          <ac:picMkLst>
            <pc:docMk/>
            <pc:sldMk cId="2429902519" sldId="491"/>
            <ac:picMk id="1030" creationId="{E1E0A39F-448A-AAF5-C6BA-06A091626114}"/>
          </ac:picMkLst>
        </pc:picChg>
        <pc:picChg chg="add mod">
          <ac:chgData name="Damian Gordon" userId="796278f3-970d-4a3b-8137-dc597a054133" providerId="ADAL" clId="{45BE5AB9-231A-4059-8C30-6EA104990523}" dt="2024-07-04T21:07:05.403" v="6576" actId="164"/>
          <ac:picMkLst>
            <pc:docMk/>
            <pc:sldMk cId="2429902519" sldId="491"/>
            <ac:picMk id="1032" creationId="{68706EFD-DADD-A8DC-B4E3-944004E44863}"/>
          </ac:picMkLst>
        </pc:picChg>
        <pc:picChg chg="add mod">
          <ac:chgData name="Damian Gordon" userId="796278f3-970d-4a3b-8137-dc597a054133" providerId="ADAL" clId="{45BE5AB9-231A-4059-8C30-6EA104990523}" dt="2024-07-04T21:08:56.615" v="6596" actId="164"/>
          <ac:picMkLst>
            <pc:docMk/>
            <pc:sldMk cId="2429902519" sldId="491"/>
            <ac:picMk id="1034" creationId="{43271DDA-090B-4ECA-BE3D-F2850D4274DF}"/>
          </ac:picMkLst>
        </pc:picChg>
      </pc:sldChg>
      <pc:sldChg chg="addSp delSp modSp add mod">
        <pc:chgData name="Damian Gordon" userId="796278f3-970d-4a3b-8137-dc597a054133" providerId="ADAL" clId="{45BE5AB9-231A-4059-8C30-6EA104990523}" dt="2024-07-04T21:40:27.632" v="7230" actId="164"/>
        <pc:sldMkLst>
          <pc:docMk/>
          <pc:sldMk cId="604262449" sldId="492"/>
        </pc:sldMkLst>
        <pc:spChg chg="mod">
          <ac:chgData name="Damian Gordon" userId="796278f3-970d-4a3b-8137-dc597a054133" providerId="ADAL" clId="{45BE5AB9-231A-4059-8C30-6EA104990523}" dt="2024-07-04T21:39:00.200" v="7202" actId="404"/>
          <ac:spMkLst>
            <pc:docMk/>
            <pc:sldMk cId="604262449" sldId="492"/>
            <ac:spMk id="3" creationId="{65FB7804-9015-5659-EC51-9C9121E7260E}"/>
          </ac:spMkLst>
        </pc:spChg>
        <pc:spChg chg="add mod">
          <ac:chgData name="Damian Gordon" userId="796278f3-970d-4a3b-8137-dc597a054133" providerId="ADAL" clId="{45BE5AB9-231A-4059-8C30-6EA104990523}" dt="2024-07-04T21:40:27.632" v="7230" actId="164"/>
          <ac:spMkLst>
            <pc:docMk/>
            <pc:sldMk cId="604262449" sldId="492"/>
            <ac:spMk id="4" creationId="{20D6C6EA-C87D-FEB0-78A5-5DEFBDF52E88}"/>
          </ac:spMkLst>
        </pc:spChg>
        <pc:spChg chg="add del mod">
          <ac:chgData name="Damian Gordon" userId="796278f3-970d-4a3b-8137-dc597a054133" providerId="ADAL" clId="{45BE5AB9-231A-4059-8C30-6EA104990523}" dt="2024-07-04T21:16:14.878" v="6612" actId="478"/>
          <ac:spMkLst>
            <pc:docMk/>
            <pc:sldMk cId="604262449" sldId="492"/>
            <ac:spMk id="4" creationId="{8E1A4333-7A82-D9C0-F925-2B7ED0B77D3F}"/>
          </ac:spMkLst>
        </pc:spChg>
        <pc:spChg chg="mod">
          <ac:chgData name="Damian Gordon" userId="796278f3-970d-4a3b-8137-dc597a054133" providerId="ADAL" clId="{45BE5AB9-231A-4059-8C30-6EA104990523}" dt="2024-07-04T21:39:32.164" v="7225" actId="1038"/>
          <ac:spMkLst>
            <pc:docMk/>
            <pc:sldMk cId="604262449" sldId="492"/>
            <ac:spMk id="8" creationId="{6FB0BA86-C96C-4342-22B8-015DB6304948}"/>
          </ac:spMkLst>
        </pc:spChg>
        <pc:spChg chg="mod">
          <ac:chgData name="Damian Gordon" userId="796278f3-970d-4a3b-8137-dc597a054133" providerId="ADAL" clId="{45BE5AB9-231A-4059-8C30-6EA104990523}" dt="2024-07-04T21:39:32.164" v="7225" actId="1038"/>
          <ac:spMkLst>
            <pc:docMk/>
            <pc:sldMk cId="604262449" sldId="492"/>
            <ac:spMk id="10" creationId="{0CEB6671-2888-0271-68EA-BD75AA44476B}"/>
          </ac:spMkLst>
        </pc:spChg>
        <pc:spChg chg="mod">
          <ac:chgData name="Damian Gordon" userId="796278f3-970d-4a3b-8137-dc597a054133" providerId="ADAL" clId="{45BE5AB9-231A-4059-8C30-6EA104990523}" dt="2024-07-04T21:39:32.164" v="7225" actId="1038"/>
          <ac:spMkLst>
            <pc:docMk/>
            <pc:sldMk cId="604262449" sldId="492"/>
            <ac:spMk id="15" creationId="{CE495EF3-E97E-4A2A-8DDC-90FC67A45F99}"/>
          </ac:spMkLst>
        </pc:spChg>
        <pc:grpChg chg="add mod">
          <ac:chgData name="Damian Gordon" userId="796278f3-970d-4a3b-8137-dc597a054133" providerId="ADAL" clId="{45BE5AB9-231A-4059-8C30-6EA104990523}" dt="2024-07-04T21:40:27.632" v="7230" actId="164"/>
          <ac:grpSpMkLst>
            <pc:docMk/>
            <pc:sldMk cId="604262449" sldId="492"/>
            <ac:grpSpMk id="5" creationId="{D128F57D-84AC-AF27-10B0-65D10BC9C903}"/>
          </ac:grpSpMkLst>
        </pc:grpChg>
        <pc:grpChg chg="mod">
          <ac:chgData name="Damian Gordon" userId="796278f3-970d-4a3b-8137-dc597a054133" providerId="ADAL" clId="{45BE5AB9-231A-4059-8C30-6EA104990523}" dt="2024-07-04T21:39:32.164" v="7225" actId="1038"/>
          <ac:grpSpMkLst>
            <pc:docMk/>
            <pc:sldMk cId="604262449" sldId="492"/>
            <ac:grpSpMk id="9" creationId="{E5B25047-DFE5-FE7E-F82E-BF2F2B2F5B58}"/>
          </ac:grpSpMkLst>
        </pc:grpChg>
        <pc:grpChg chg="mod">
          <ac:chgData name="Damian Gordon" userId="796278f3-970d-4a3b-8137-dc597a054133" providerId="ADAL" clId="{45BE5AB9-231A-4059-8C30-6EA104990523}" dt="2024-07-04T21:39:32.164" v="7225" actId="1038"/>
          <ac:grpSpMkLst>
            <pc:docMk/>
            <pc:sldMk cId="604262449" sldId="492"/>
            <ac:grpSpMk id="11" creationId="{DD8FD813-76AE-7E81-E5F1-07EB74E164A2}"/>
          </ac:grpSpMkLst>
        </pc:grpChg>
        <pc:grpChg chg="mod">
          <ac:chgData name="Damian Gordon" userId="796278f3-970d-4a3b-8137-dc597a054133" providerId="ADAL" clId="{45BE5AB9-231A-4059-8C30-6EA104990523}" dt="2024-07-04T21:39:32.164" v="7225" actId="1038"/>
          <ac:grpSpMkLst>
            <pc:docMk/>
            <pc:sldMk cId="604262449" sldId="492"/>
            <ac:grpSpMk id="16" creationId="{37D360CD-3445-B36E-31BA-D0A8BD772023}"/>
          </ac:grpSpMkLst>
        </pc:grpChg>
        <pc:picChg chg="mod">
          <ac:chgData name="Damian Gordon" userId="796278f3-970d-4a3b-8137-dc597a054133" providerId="ADAL" clId="{45BE5AB9-231A-4059-8C30-6EA104990523}" dt="2024-07-04T21:39:32.164" v="7225" actId="1038"/>
          <ac:picMkLst>
            <pc:docMk/>
            <pc:sldMk cId="604262449" sldId="492"/>
            <ac:picMk id="1030" creationId="{E1E0A39F-448A-AAF5-C6BA-06A091626114}"/>
          </ac:picMkLst>
        </pc:picChg>
        <pc:picChg chg="mod">
          <ac:chgData name="Damian Gordon" userId="796278f3-970d-4a3b-8137-dc597a054133" providerId="ADAL" clId="{45BE5AB9-231A-4059-8C30-6EA104990523}" dt="2024-07-04T21:39:32.164" v="7225" actId="1038"/>
          <ac:picMkLst>
            <pc:docMk/>
            <pc:sldMk cId="604262449" sldId="492"/>
            <ac:picMk id="1032" creationId="{68706EFD-DADD-A8DC-B4E3-944004E44863}"/>
          </ac:picMkLst>
        </pc:picChg>
        <pc:picChg chg="mod">
          <ac:chgData name="Damian Gordon" userId="796278f3-970d-4a3b-8137-dc597a054133" providerId="ADAL" clId="{45BE5AB9-231A-4059-8C30-6EA104990523}" dt="2024-07-04T21:39:32.164" v="7225" actId="1038"/>
          <ac:picMkLst>
            <pc:docMk/>
            <pc:sldMk cId="604262449" sldId="492"/>
            <ac:picMk id="1034" creationId="{43271DDA-090B-4ECA-BE3D-F2850D4274DF}"/>
          </ac:picMkLst>
        </pc:picChg>
        <pc:picChg chg="add mod">
          <ac:chgData name="Damian Gordon" userId="796278f3-970d-4a3b-8137-dc597a054133" providerId="ADAL" clId="{45BE5AB9-231A-4059-8C30-6EA104990523}" dt="2024-07-04T21:40:27.632" v="7230" actId="164"/>
          <ac:picMkLst>
            <pc:docMk/>
            <pc:sldMk cId="604262449" sldId="492"/>
            <ac:picMk id="2050" creationId="{2234326F-D4D6-A5D5-675E-50A90ACC6343}"/>
          </ac:picMkLst>
        </pc:picChg>
      </pc:sldChg>
      <pc:sldChg chg="delSp modSp add mod ord">
        <pc:chgData name="Damian Gordon" userId="796278f3-970d-4a3b-8137-dc597a054133" providerId="ADAL" clId="{45BE5AB9-231A-4059-8C30-6EA104990523}" dt="2024-07-04T22:16:07.130" v="7290" actId="20577"/>
        <pc:sldMkLst>
          <pc:docMk/>
          <pc:sldMk cId="2042089025" sldId="493"/>
        </pc:sldMkLst>
        <pc:spChg chg="mod">
          <ac:chgData name="Damian Gordon" userId="796278f3-970d-4a3b-8137-dc597a054133" providerId="ADAL" clId="{45BE5AB9-231A-4059-8C30-6EA104990523}" dt="2024-07-04T22:16:07.130" v="7290" actId="20577"/>
          <ac:spMkLst>
            <pc:docMk/>
            <pc:sldMk cId="2042089025" sldId="493"/>
            <ac:spMk id="3" creationId="{65FB7804-9015-5659-EC51-9C9121E7260E}"/>
          </ac:spMkLst>
        </pc:spChg>
        <pc:grpChg chg="del">
          <ac:chgData name="Damian Gordon" userId="796278f3-970d-4a3b-8137-dc597a054133" providerId="ADAL" clId="{45BE5AB9-231A-4059-8C30-6EA104990523}" dt="2024-07-04T21:28:27.814" v="6749" actId="478"/>
          <ac:grpSpMkLst>
            <pc:docMk/>
            <pc:sldMk cId="2042089025" sldId="493"/>
            <ac:grpSpMk id="5" creationId="{2AC56367-3255-AAF9-F3CF-6F6CE9F56C59}"/>
          </ac:grpSpMkLst>
        </pc:grpChg>
      </pc:sldChg>
      <pc:sldChg chg="addSp delSp modSp add mod ord">
        <pc:chgData name="Damian Gordon" userId="796278f3-970d-4a3b-8137-dc597a054133" providerId="ADAL" clId="{45BE5AB9-231A-4059-8C30-6EA104990523}" dt="2024-07-04T22:18:40.425" v="7347" actId="1076"/>
        <pc:sldMkLst>
          <pc:docMk/>
          <pc:sldMk cId="3013569237" sldId="494"/>
        </pc:sldMkLst>
        <pc:spChg chg="del">
          <ac:chgData name="Damian Gordon" userId="796278f3-970d-4a3b-8137-dc597a054133" providerId="ADAL" clId="{45BE5AB9-231A-4059-8C30-6EA104990523}" dt="2024-07-04T22:17:40.204" v="7292" actId="478"/>
          <ac:spMkLst>
            <pc:docMk/>
            <pc:sldMk cId="3013569237" sldId="494"/>
            <ac:spMk id="3" creationId="{65FB7804-9015-5659-EC51-9C9121E7260E}"/>
          </ac:spMkLst>
        </pc:spChg>
        <pc:spChg chg="add del mod">
          <ac:chgData name="Damian Gordon" userId="796278f3-970d-4a3b-8137-dc597a054133" providerId="ADAL" clId="{45BE5AB9-231A-4059-8C30-6EA104990523}" dt="2024-07-04T22:17:43.144" v="7293" actId="478"/>
          <ac:spMkLst>
            <pc:docMk/>
            <pc:sldMk cId="3013569237" sldId="494"/>
            <ac:spMk id="5" creationId="{E1D18186-312E-2638-116E-E6E6318D2EAF}"/>
          </ac:spMkLst>
        </pc:spChg>
        <pc:spChg chg="add mod">
          <ac:chgData name="Damian Gordon" userId="796278f3-970d-4a3b-8137-dc597a054133" providerId="ADAL" clId="{45BE5AB9-231A-4059-8C30-6EA104990523}" dt="2024-07-04T22:18:18.457" v="7342" actId="20577"/>
          <ac:spMkLst>
            <pc:docMk/>
            <pc:sldMk cId="3013569237" sldId="494"/>
            <ac:spMk id="6" creationId="{EBA23C85-798B-E3B5-0111-08344241F6A3}"/>
          </ac:spMkLst>
        </pc:spChg>
        <pc:picChg chg="add mod">
          <ac:chgData name="Damian Gordon" userId="796278f3-970d-4a3b-8137-dc597a054133" providerId="ADAL" clId="{45BE5AB9-231A-4059-8C30-6EA104990523}" dt="2024-07-04T22:18:40.425" v="7347" actId="1076"/>
          <ac:picMkLst>
            <pc:docMk/>
            <pc:sldMk cId="3013569237" sldId="494"/>
            <ac:picMk id="4098" creationId="{0C0EC32F-461A-D86D-271F-A68B6417B5A8}"/>
          </ac:picMkLst>
        </pc:picChg>
      </pc:sldChg>
      <pc:sldChg chg="modSp add mod ord">
        <pc:chgData name="Damian Gordon" userId="796278f3-970d-4a3b-8137-dc597a054133" providerId="ADAL" clId="{45BE5AB9-231A-4059-8C30-6EA104990523}" dt="2024-07-05T00:13:06.866" v="9572"/>
        <pc:sldMkLst>
          <pc:docMk/>
          <pc:sldMk cId="2129605758" sldId="495"/>
        </pc:sldMkLst>
        <pc:spChg chg="mod">
          <ac:chgData name="Damian Gordon" userId="796278f3-970d-4a3b-8137-dc597a054133" providerId="ADAL" clId="{45BE5AB9-231A-4059-8C30-6EA104990523}" dt="2024-07-04T23:07:50.297" v="8108" actId="115"/>
          <ac:spMkLst>
            <pc:docMk/>
            <pc:sldMk cId="2129605758" sldId="495"/>
            <ac:spMk id="3" creationId="{65FB7804-9015-5659-EC51-9C9121E7260E}"/>
          </ac:spMkLst>
        </pc:spChg>
      </pc:sldChg>
      <pc:sldChg chg="add del">
        <pc:chgData name="Damian Gordon" userId="796278f3-970d-4a3b-8137-dc597a054133" providerId="ADAL" clId="{45BE5AB9-231A-4059-8C30-6EA104990523}" dt="2024-07-04T22:17:44.687" v="7295"/>
        <pc:sldMkLst>
          <pc:docMk/>
          <pc:sldMk cId="2936821892" sldId="495"/>
        </pc:sldMkLst>
      </pc:sldChg>
      <pc:sldChg chg="modSp add mod ord">
        <pc:chgData name="Damian Gordon" userId="796278f3-970d-4a3b-8137-dc597a054133" providerId="ADAL" clId="{45BE5AB9-231A-4059-8C30-6EA104990523}" dt="2024-07-04T22:25:12.544" v="7798" actId="20577"/>
        <pc:sldMkLst>
          <pc:docMk/>
          <pc:sldMk cId="916282007" sldId="496"/>
        </pc:sldMkLst>
        <pc:spChg chg="mod">
          <ac:chgData name="Damian Gordon" userId="796278f3-970d-4a3b-8137-dc597a054133" providerId="ADAL" clId="{45BE5AB9-231A-4059-8C30-6EA104990523}" dt="2024-07-04T22:25:12.544" v="7798" actId="20577"/>
          <ac:spMkLst>
            <pc:docMk/>
            <pc:sldMk cId="916282007" sldId="496"/>
            <ac:spMk id="3" creationId="{65FB7804-9015-5659-EC51-9C9121E7260E}"/>
          </ac:spMkLst>
        </pc:spChg>
      </pc:sldChg>
      <pc:sldChg chg="addSp delSp modSp add del mod">
        <pc:chgData name="Damian Gordon" userId="796278f3-970d-4a3b-8137-dc597a054133" providerId="ADAL" clId="{45BE5AB9-231A-4059-8C30-6EA104990523}" dt="2024-07-04T23:18:48.750" v="8540"/>
        <pc:sldMkLst>
          <pc:docMk/>
          <pc:sldMk cId="1714894558" sldId="497"/>
        </pc:sldMkLst>
        <pc:spChg chg="add del mod">
          <ac:chgData name="Damian Gordon" userId="796278f3-970d-4a3b-8137-dc597a054133" providerId="ADAL" clId="{45BE5AB9-231A-4059-8C30-6EA104990523}" dt="2024-07-04T23:05:10.002" v="8090" actId="478"/>
          <ac:spMkLst>
            <pc:docMk/>
            <pc:sldMk cId="1714894558" sldId="497"/>
            <ac:spMk id="3" creationId="{65FB7804-9015-5659-EC51-9C9121E7260E}"/>
          </ac:spMkLst>
        </pc:spChg>
        <pc:spChg chg="add del mod">
          <ac:chgData name="Damian Gordon" userId="796278f3-970d-4a3b-8137-dc597a054133" providerId="ADAL" clId="{45BE5AB9-231A-4059-8C30-6EA104990523}" dt="2024-07-04T23:05:10.002" v="8090" actId="478"/>
          <ac:spMkLst>
            <pc:docMk/>
            <pc:sldMk cId="1714894558" sldId="497"/>
            <ac:spMk id="5" creationId="{61CFC088-721E-63BF-EB6A-065F2600ABD4}"/>
          </ac:spMkLst>
        </pc:spChg>
        <pc:picChg chg="add mod">
          <ac:chgData name="Damian Gordon" userId="796278f3-970d-4a3b-8137-dc597a054133" providerId="ADAL" clId="{45BE5AB9-231A-4059-8C30-6EA104990523}" dt="2024-07-04T23:18:48.750" v="8540"/>
          <ac:picMkLst>
            <pc:docMk/>
            <pc:sldMk cId="1714894558" sldId="497"/>
            <ac:picMk id="6" creationId="{2E9BB350-BF28-3259-F0F6-9E332C870292}"/>
          </ac:picMkLst>
        </pc:picChg>
        <pc:picChg chg="add del mod">
          <ac:chgData name="Damian Gordon" userId="796278f3-970d-4a3b-8137-dc597a054133" providerId="ADAL" clId="{45BE5AB9-231A-4059-8C30-6EA104990523}" dt="2024-07-04T23:08:12.546" v="8144" actId="1036"/>
          <ac:picMkLst>
            <pc:docMk/>
            <pc:sldMk cId="1714894558" sldId="497"/>
            <ac:picMk id="5122" creationId="{267AD667-6C7C-CB80-5611-579A6EFE3099}"/>
          </ac:picMkLst>
        </pc:picChg>
        <pc:picChg chg="add del mod">
          <ac:chgData name="Damian Gordon" userId="796278f3-970d-4a3b-8137-dc597a054133" providerId="ADAL" clId="{45BE5AB9-231A-4059-8C30-6EA104990523}" dt="2024-07-04T23:05:06.103" v="8088" actId="14100"/>
          <ac:picMkLst>
            <pc:docMk/>
            <pc:sldMk cId="1714894558" sldId="497"/>
            <ac:picMk id="5124" creationId="{EFD73146-DD3B-C2D1-1218-0EE356A135CC}"/>
          </ac:picMkLst>
        </pc:picChg>
      </pc:sldChg>
      <pc:sldChg chg="addSp delSp modSp add mod">
        <pc:chgData name="Damian Gordon" userId="796278f3-970d-4a3b-8137-dc597a054133" providerId="ADAL" clId="{45BE5AB9-231A-4059-8C30-6EA104990523}" dt="2024-07-04T23:18:16.914" v="8539" actId="1038"/>
        <pc:sldMkLst>
          <pc:docMk/>
          <pc:sldMk cId="3235607215" sldId="498"/>
        </pc:sldMkLst>
        <pc:spChg chg="mod">
          <ac:chgData name="Damian Gordon" userId="796278f3-970d-4a3b-8137-dc597a054133" providerId="ADAL" clId="{45BE5AB9-231A-4059-8C30-6EA104990523}" dt="2024-07-04T23:12:26.966" v="8345" actId="20577"/>
          <ac:spMkLst>
            <pc:docMk/>
            <pc:sldMk cId="3235607215" sldId="498"/>
            <ac:spMk id="3" creationId="{65FB7804-9015-5659-EC51-9C9121E7260E}"/>
          </ac:spMkLst>
        </pc:spChg>
        <pc:picChg chg="add mod">
          <ac:chgData name="Damian Gordon" userId="796278f3-970d-4a3b-8137-dc597a054133" providerId="ADAL" clId="{45BE5AB9-231A-4059-8C30-6EA104990523}" dt="2024-07-04T23:09:24.054" v="8145"/>
          <ac:picMkLst>
            <pc:docMk/>
            <pc:sldMk cId="3235607215" sldId="498"/>
            <ac:picMk id="4" creationId="{88092E97-2B5D-DABD-1BA3-B5C547C4271C}"/>
          </ac:picMkLst>
        </pc:picChg>
        <pc:picChg chg="add mod">
          <ac:chgData name="Damian Gordon" userId="796278f3-970d-4a3b-8137-dc597a054133" providerId="ADAL" clId="{45BE5AB9-231A-4059-8C30-6EA104990523}" dt="2024-07-04T23:18:16.914" v="8539" actId="1038"/>
          <ac:picMkLst>
            <pc:docMk/>
            <pc:sldMk cId="3235607215" sldId="498"/>
            <ac:picMk id="5" creationId="{F1C1CF6F-D9D7-0FF0-1963-2A9475576897}"/>
          </ac:picMkLst>
        </pc:picChg>
        <pc:picChg chg="del">
          <ac:chgData name="Damian Gordon" userId="796278f3-970d-4a3b-8137-dc597a054133" providerId="ADAL" clId="{45BE5AB9-231A-4059-8C30-6EA104990523}" dt="2024-07-04T23:06:20.296" v="8093" actId="478"/>
          <ac:picMkLst>
            <pc:docMk/>
            <pc:sldMk cId="3235607215" sldId="498"/>
            <ac:picMk id="5122" creationId="{267AD667-6C7C-CB80-5611-579A6EFE3099}"/>
          </ac:picMkLst>
        </pc:picChg>
      </pc:sldChg>
      <pc:sldChg chg="addSp modSp add mod">
        <pc:chgData name="Damian Gordon" userId="796278f3-970d-4a3b-8137-dc597a054133" providerId="ADAL" clId="{45BE5AB9-231A-4059-8C30-6EA104990523}" dt="2024-07-04T23:18:55.483" v="8541"/>
        <pc:sldMkLst>
          <pc:docMk/>
          <pc:sldMk cId="1002063520" sldId="499"/>
        </pc:sldMkLst>
        <pc:spChg chg="mod">
          <ac:chgData name="Damian Gordon" userId="796278f3-970d-4a3b-8137-dc597a054133" providerId="ADAL" clId="{45BE5AB9-231A-4059-8C30-6EA104990523}" dt="2024-07-04T23:17:05.862" v="8525" actId="115"/>
          <ac:spMkLst>
            <pc:docMk/>
            <pc:sldMk cId="1002063520" sldId="499"/>
            <ac:spMk id="3" creationId="{65FB7804-9015-5659-EC51-9C9121E7260E}"/>
          </ac:spMkLst>
        </pc:spChg>
        <pc:picChg chg="add mod">
          <ac:chgData name="Damian Gordon" userId="796278f3-970d-4a3b-8137-dc597a054133" providerId="ADAL" clId="{45BE5AB9-231A-4059-8C30-6EA104990523}" dt="2024-07-04T23:18:55.483" v="8541"/>
          <ac:picMkLst>
            <pc:docMk/>
            <pc:sldMk cId="1002063520" sldId="499"/>
            <ac:picMk id="5" creationId="{604EC6BB-F3C1-AB7E-22D6-DCECA0BA6A40}"/>
          </ac:picMkLst>
        </pc:picChg>
      </pc:sldChg>
      <pc:sldChg chg="modSp add mod">
        <pc:chgData name="Damian Gordon" userId="796278f3-970d-4a3b-8137-dc597a054133" providerId="ADAL" clId="{45BE5AB9-231A-4059-8C30-6EA104990523}" dt="2024-07-04T23:32:28.927" v="8774" actId="20577"/>
        <pc:sldMkLst>
          <pc:docMk/>
          <pc:sldMk cId="1877588735" sldId="500"/>
        </pc:sldMkLst>
        <pc:spChg chg="mod">
          <ac:chgData name="Damian Gordon" userId="796278f3-970d-4a3b-8137-dc597a054133" providerId="ADAL" clId="{45BE5AB9-231A-4059-8C30-6EA104990523}" dt="2024-07-04T23:32:28.927" v="8774" actId="20577"/>
          <ac:spMkLst>
            <pc:docMk/>
            <pc:sldMk cId="1877588735" sldId="500"/>
            <ac:spMk id="3" creationId="{65FB7804-9015-5659-EC51-9C9121E7260E}"/>
          </ac:spMkLst>
        </pc:spChg>
      </pc:sldChg>
      <pc:sldChg chg="addSp delSp modSp add mod">
        <pc:chgData name="Damian Gordon" userId="796278f3-970d-4a3b-8137-dc597a054133" providerId="ADAL" clId="{45BE5AB9-231A-4059-8C30-6EA104990523}" dt="2024-07-05T00:21:41.922" v="9610" actId="27636"/>
        <pc:sldMkLst>
          <pc:docMk/>
          <pc:sldMk cId="3745148219" sldId="501"/>
        </pc:sldMkLst>
        <pc:spChg chg="mod">
          <ac:chgData name="Damian Gordon" userId="796278f3-970d-4a3b-8137-dc597a054133" providerId="ADAL" clId="{45BE5AB9-231A-4059-8C30-6EA104990523}" dt="2024-07-05T00:21:41.922" v="9610" actId="27636"/>
          <ac:spMkLst>
            <pc:docMk/>
            <pc:sldMk cId="3745148219" sldId="501"/>
            <ac:spMk id="3" creationId="{65FB7804-9015-5659-EC51-9C9121E7260E}"/>
          </ac:spMkLst>
        </pc:spChg>
        <pc:spChg chg="add del">
          <ac:chgData name="Damian Gordon" userId="796278f3-970d-4a3b-8137-dc597a054133" providerId="ADAL" clId="{45BE5AB9-231A-4059-8C30-6EA104990523}" dt="2024-07-05T00:15:50.076" v="9576" actId="478"/>
          <ac:spMkLst>
            <pc:docMk/>
            <pc:sldMk cId="3745148219" sldId="501"/>
            <ac:spMk id="6" creationId="{27A84A48-659D-8A11-CB50-8DE05A9FD30B}"/>
          </ac:spMkLst>
        </pc:spChg>
        <pc:picChg chg="del">
          <ac:chgData name="Damian Gordon" userId="796278f3-970d-4a3b-8137-dc597a054133" providerId="ADAL" clId="{45BE5AB9-231A-4059-8C30-6EA104990523}" dt="2024-07-05T00:18:34.308" v="9594" actId="478"/>
          <ac:picMkLst>
            <pc:docMk/>
            <pc:sldMk cId="3745148219" sldId="501"/>
            <ac:picMk id="5" creationId="{604EC6BB-F3C1-AB7E-22D6-DCECA0BA6A40}"/>
          </ac:picMkLst>
        </pc:picChg>
        <pc:picChg chg="add del">
          <ac:chgData name="Damian Gordon" userId="796278f3-970d-4a3b-8137-dc597a054133" providerId="ADAL" clId="{45BE5AB9-231A-4059-8C30-6EA104990523}" dt="2024-07-05T00:16:30.120" v="9578" actId="478"/>
          <ac:picMkLst>
            <pc:docMk/>
            <pc:sldMk cId="3745148219" sldId="501"/>
            <ac:picMk id="7172" creationId="{B04BDB53-6CD6-459A-94B2-76982DE933DA}"/>
          </ac:picMkLst>
        </pc:picChg>
        <pc:picChg chg="add del">
          <ac:chgData name="Damian Gordon" userId="796278f3-970d-4a3b-8137-dc597a054133" providerId="ADAL" clId="{45BE5AB9-231A-4059-8C30-6EA104990523}" dt="2024-07-05T00:16:52.945" v="9580" actId="478"/>
          <ac:picMkLst>
            <pc:docMk/>
            <pc:sldMk cId="3745148219" sldId="501"/>
            <ac:picMk id="7174" creationId="{FB85B0FB-6539-AE5B-710C-027B5F045FB8}"/>
          </ac:picMkLst>
        </pc:picChg>
        <pc:picChg chg="add del">
          <ac:chgData name="Damian Gordon" userId="796278f3-970d-4a3b-8137-dc597a054133" providerId="ADAL" clId="{45BE5AB9-231A-4059-8C30-6EA104990523}" dt="2024-07-05T00:17:16.836" v="9582" actId="478"/>
          <ac:picMkLst>
            <pc:docMk/>
            <pc:sldMk cId="3745148219" sldId="501"/>
            <ac:picMk id="7176" creationId="{EF76F6FD-95B3-A7AE-B7B0-A2B85444E350}"/>
          </ac:picMkLst>
        </pc:picChg>
        <pc:picChg chg="add del">
          <ac:chgData name="Damian Gordon" userId="796278f3-970d-4a3b-8137-dc597a054133" providerId="ADAL" clId="{45BE5AB9-231A-4059-8C30-6EA104990523}" dt="2024-07-05T00:17:25.634" v="9584" actId="478"/>
          <ac:picMkLst>
            <pc:docMk/>
            <pc:sldMk cId="3745148219" sldId="501"/>
            <ac:picMk id="7178" creationId="{A25A460D-981F-294C-F743-DAC2B6EE6ED7}"/>
          </ac:picMkLst>
        </pc:picChg>
        <pc:picChg chg="add del">
          <ac:chgData name="Damian Gordon" userId="796278f3-970d-4a3b-8137-dc597a054133" providerId="ADAL" clId="{45BE5AB9-231A-4059-8C30-6EA104990523}" dt="2024-07-05T00:17:58.419" v="9586" actId="478"/>
          <ac:picMkLst>
            <pc:docMk/>
            <pc:sldMk cId="3745148219" sldId="501"/>
            <ac:picMk id="7180" creationId="{FD3C2144-5B3B-C1E0-EA13-EDC7E5FACBF3}"/>
          </ac:picMkLst>
        </pc:picChg>
        <pc:picChg chg="add del">
          <ac:chgData name="Damian Gordon" userId="796278f3-970d-4a3b-8137-dc597a054133" providerId="ADAL" clId="{45BE5AB9-231A-4059-8C30-6EA104990523}" dt="2024-07-05T00:18:08.908" v="9588" actId="478"/>
          <ac:picMkLst>
            <pc:docMk/>
            <pc:sldMk cId="3745148219" sldId="501"/>
            <ac:picMk id="7182" creationId="{51B35242-1635-D319-65E1-F70F3815852F}"/>
          </ac:picMkLst>
        </pc:picChg>
        <pc:picChg chg="add mod">
          <ac:chgData name="Damian Gordon" userId="796278f3-970d-4a3b-8137-dc597a054133" providerId="ADAL" clId="{45BE5AB9-231A-4059-8C30-6EA104990523}" dt="2024-07-05T00:18:38.131" v="9595" actId="1076"/>
          <ac:picMkLst>
            <pc:docMk/>
            <pc:sldMk cId="3745148219" sldId="501"/>
            <ac:picMk id="7184" creationId="{8FC929E3-27CB-DAF0-7F97-FA7C7CA9AA5F}"/>
          </ac:picMkLst>
        </pc:picChg>
      </pc:sldChg>
      <pc:sldChg chg="addSp delSp modSp add mod">
        <pc:chgData name="Damian Gordon" userId="796278f3-970d-4a3b-8137-dc597a054133" providerId="ADAL" clId="{45BE5AB9-231A-4059-8C30-6EA104990523}" dt="2024-07-04T23:47:32.931" v="9122" actId="1076"/>
        <pc:sldMkLst>
          <pc:docMk/>
          <pc:sldMk cId="845731733" sldId="502"/>
        </pc:sldMkLst>
        <pc:spChg chg="mod">
          <ac:chgData name="Damian Gordon" userId="796278f3-970d-4a3b-8137-dc597a054133" providerId="ADAL" clId="{45BE5AB9-231A-4059-8C30-6EA104990523}" dt="2024-07-04T23:44:42.684" v="9098" actId="20577"/>
          <ac:spMkLst>
            <pc:docMk/>
            <pc:sldMk cId="845731733" sldId="502"/>
            <ac:spMk id="3" creationId="{65FB7804-9015-5659-EC51-9C9121E7260E}"/>
          </ac:spMkLst>
        </pc:spChg>
        <pc:picChg chg="del">
          <ac:chgData name="Damian Gordon" userId="796278f3-970d-4a3b-8137-dc597a054133" providerId="ADAL" clId="{45BE5AB9-231A-4059-8C30-6EA104990523}" dt="2024-07-04T23:47:20.061" v="9118" actId="478"/>
          <ac:picMkLst>
            <pc:docMk/>
            <pc:sldMk cId="845731733" sldId="502"/>
            <ac:picMk id="5" creationId="{604EC6BB-F3C1-AB7E-22D6-DCECA0BA6A40}"/>
          </ac:picMkLst>
        </pc:picChg>
        <pc:picChg chg="add del mod">
          <ac:chgData name="Damian Gordon" userId="796278f3-970d-4a3b-8137-dc597a054133" providerId="ADAL" clId="{45BE5AB9-231A-4059-8C30-6EA104990523}" dt="2024-07-04T23:45:49.180" v="9106" actId="21"/>
          <ac:picMkLst>
            <pc:docMk/>
            <pc:sldMk cId="845731733" sldId="502"/>
            <ac:picMk id="6" creationId="{242603E7-78BA-CE57-2C71-8999F7084979}"/>
          </ac:picMkLst>
        </pc:picChg>
        <pc:picChg chg="add del mod">
          <ac:chgData name="Damian Gordon" userId="796278f3-970d-4a3b-8137-dc597a054133" providerId="ADAL" clId="{45BE5AB9-231A-4059-8C30-6EA104990523}" dt="2024-07-04T23:46:00.732" v="9110" actId="21"/>
          <ac:picMkLst>
            <pc:docMk/>
            <pc:sldMk cId="845731733" sldId="502"/>
            <ac:picMk id="8" creationId="{242603E7-78BA-CE57-2C71-8999F7084979}"/>
          </ac:picMkLst>
        </pc:picChg>
        <pc:picChg chg="add del mod">
          <ac:chgData name="Damian Gordon" userId="796278f3-970d-4a3b-8137-dc597a054133" providerId="ADAL" clId="{45BE5AB9-231A-4059-8C30-6EA104990523}" dt="2024-07-04T23:47:29.790" v="9121" actId="478"/>
          <ac:picMkLst>
            <pc:docMk/>
            <pc:sldMk cId="845731733" sldId="502"/>
            <ac:picMk id="9" creationId="{A3361E58-7928-3385-40D1-38D904807BA5}"/>
          </ac:picMkLst>
        </pc:picChg>
        <pc:picChg chg="add del">
          <ac:chgData name="Damian Gordon" userId="796278f3-970d-4a3b-8137-dc597a054133" providerId="ADAL" clId="{45BE5AB9-231A-4059-8C30-6EA104990523}" dt="2024-07-04T23:45:27.266" v="9101" actId="478"/>
          <ac:picMkLst>
            <pc:docMk/>
            <pc:sldMk cId="845731733" sldId="502"/>
            <ac:picMk id="6146" creationId="{242603E7-78BA-CE57-2C71-8999F7084979}"/>
          </ac:picMkLst>
        </pc:picChg>
        <pc:picChg chg="add del">
          <ac:chgData name="Damian Gordon" userId="796278f3-970d-4a3b-8137-dc597a054133" providerId="ADAL" clId="{45BE5AB9-231A-4059-8C30-6EA104990523}" dt="2024-07-04T23:46:57.502" v="9114" actId="478"/>
          <ac:picMkLst>
            <pc:docMk/>
            <pc:sldMk cId="845731733" sldId="502"/>
            <ac:picMk id="6148" creationId="{3D5EEB6F-6922-4842-7C4A-E24EC702634D}"/>
          </ac:picMkLst>
        </pc:picChg>
        <pc:picChg chg="add mod">
          <ac:chgData name="Damian Gordon" userId="796278f3-970d-4a3b-8137-dc597a054133" providerId="ADAL" clId="{45BE5AB9-231A-4059-8C30-6EA104990523}" dt="2024-07-04T23:47:32.931" v="9122" actId="1076"/>
          <ac:picMkLst>
            <pc:docMk/>
            <pc:sldMk cId="845731733" sldId="502"/>
            <ac:picMk id="6150" creationId="{E4F604E3-E812-BE7C-8786-58B81A653D52}"/>
          </ac:picMkLst>
        </pc:picChg>
      </pc:sldChg>
      <pc:sldChg chg="addSp delSp modSp add mod ord setBg">
        <pc:chgData name="Damian Gordon" userId="796278f3-970d-4a3b-8137-dc597a054133" providerId="ADAL" clId="{45BE5AB9-231A-4059-8C30-6EA104990523}" dt="2024-07-04T23:47:52.970" v="9125"/>
        <pc:sldMkLst>
          <pc:docMk/>
          <pc:sldMk cId="4159563849" sldId="503"/>
        </pc:sldMkLst>
        <pc:spChg chg="del">
          <ac:chgData name="Damian Gordon" userId="796278f3-970d-4a3b-8137-dc597a054133" providerId="ADAL" clId="{45BE5AB9-231A-4059-8C30-6EA104990523}" dt="2024-07-04T23:45:45.155" v="9104" actId="478"/>
          <ac:spMkLst>
            <pc:docMk/>
            <pc:sldMk cId="4159563849" sldId="503"/>
            <ac:spMk id="2" creationId="{2056AC5A-A420-53B3-5ABB-786AD7D29E8B}"/>
          </ac:spMkLst>
        </pc:spChg>
        <pc:spChg chg="del">
          <ac:chgData name="Damian Gordon" userId="796278f3-970d-4a3b-8137-dc597a054133" providerId="ADAL" clId="{45BE5AB9-231A-4059-8C30-6EA104990523}" dt="2024-07-04T23:45:45.155" v="9104" actId="478"/>
          <ac:spMkLst>
            <pc:docMk/>
            <pc:sldMk cId="4159563849" sldId="503"/>
            <ac:spMk id="3" creationId="{65FB7804-9015-5659-EC51-9C9121E7260E}"/>
          </ac:spMkLst>
        </pc:spChg>
        <pc:spChg chg="add del mod">
          <ac:chgData name="Damian Gordon" userId="796278f3-970d-4a3b-8137-dc597a054133" providerId="ADAL" clId="{45BE5AB9-231A-4059-8C30-6EA104990523}" dt="2024-07-04T23:45:46.064" v="9105" actId="478"/>
          <ac:spMkLst>
            <pc:docMk/>
            <pc:sldMk cId="4159563849" sldId="503"/>
            <ac:spMk id="6" creationId="{6D9D71DC-4F7C-8549-2316-EA1D95FAB518}"/>
          </ac:spMkLst>
        </pc:spChg>
        <pc:spChg chg="add del mod">
          <ac:chgData name="Damian Gordon" userId="796278f3-970d-4a3b-8137-dc597a054133" providerId="ADAL" clId="{45BE5AB9-231A-4059-8C30-6EA104990523}" dt="2024-07-04T23:45:46.064" v="9105" actId="478"/>
          <ac:spMkLst>
            <pc:docMk/>
            <pc:sldMk cId="4159563849" sldId="503"/>
            <ac:spMk id="8" creationId="{DA1D3387-D7BF-64DD-9F20-D7A9B9DF995E}"/>
          </ac:spMkLst>
        </pc:spChg>
        <pc:spChg chg="add">
          <ac:chgData name="Damian Gordon" userId="796278f3-970d-4a3b-8137-dc597a054133" providerId="ADAL" clId="{45BE5AB9-231A-4059-8C30-6EA104990523}" dt="2024-07-04T23:46:15.388" v="9112" actId="26606"/>
          <ac:spMkLst>
            <pc:docMk/>
            <pc:sldMk cId="4159563849" sldId="503"/>
            <ac:spMk id="14" creationId="{42A4FC2C-047E-45A5-965D-8E1E3BF09BC6}"/>
          </ac:spMkLst>
        </pc:spChg>
        <pc:picChg chg="del">
          <ac:chgData name="Damian Gordon" userId="796278f3-970d-4a3b-8137-dc597a054133" providerId="ADAL" clId="{45BE5AB9-231A-4059-8C30-6EA104990523}" dt="2024-07-04T23:45:45.155" v="9104" actId="478"/>
          <ac:picMkLst>
            <pc:docMk/>
            <pc:sldMk cId="4159563849" sldId="503"/>
            <ac:picMk id="4" creationId="{88092E97-2B5D-DABD-1BA3-B5C547C4271C}"/>
          </ac:picMkLst>
        </pc:picChg>
        <pc:picChg chg="del">
          <ac:chgData name="Damian Gordon" userId="796278f3-970d-4a3b-8137-dc597a054133" providerId="ADAL" clId="{45BE5AB9-231A-4059-8C30-6EA104990523}" dt="2024-07-04T23:45:45.155" v="9104" actId="478"/>
          <ac:picMkLst>
            <pc:docMk/>
            <pc:sldMk cId="4159563849" sldId="503"/>
            <ac:picMk id="5" creationId="{604EC6BB-F3C1-AB7E-22D6-DCECA0BA6A40}"/>
          </ac:picMkLst>
        </pc:picChg>
        <pc:picChg chg="del">
          <ac:chgData name="Damian Gordon" userId="796278f3-970d-4a3b-8137-dc597a054133" providerId="ADAL" clId="{45BE5AB9-231A-4059-8C30-6EA104990523}" dt="2024-07-04T23:45:45.155" v="9104" actId="478"/>
          <ac:picMkLst>
            <pc:docMk/>
            <pc:sldMk cId="4159563849" sldId="503"/>
            <ac:picMk id="7" creationId="{5C84A97B-38FD-9ACB-6CE3-9153915DB035}"/>
          </ac:picMkLst>
        </pc:picChg>
        <pc:picChg chg="add mod">
          <ac:chgData name="Damian Gordon" userId="796278f3-970d-4a3b-8137-dc597a054133" providerId="ADAL" clId="{45BE5AB9-231A-4059-8C30-6EA104990523}" dt="2024-07-04T23:46:15.388" v="9112" actId="26606"/>
          <ac:picMkLst>
            <pc:docMk/>
            <pc:sldMk cId="4159563849" sldId="503"/>
            <ac:picMk id="9" creationId="{242603E7-78BA-CE57-2C71-8999F7084979}"/>
          </ac:picMkLst>
        </pc:picChg>
        <pc:picChg chg="del">
          <ac:chgData name="Damian Gordon" userId="796278f3-970d-4a3b-8137-dc597a054133" providerId="ADAL" clId="{45BE5AB9-231A-4059-8C30-6EA104990523}" dt="2024-07-04T23:45:39.323" v="9102" actId="21"/>
          <ac:picMkLst>
            <pc:docMk/>
            <pc:sldMk cId="4159563849" sldId="503"/>
            <ac:picMk id="6146" creationId="{242603E7-78BA-CE57-2C71-8999F7084979}"/>
          </ac:picMkLst>
        </pc:picChg>
      </pc:sldChg>
      <pc:sldChg chg="delSp modSp add mod">
        <pc:chgData name="Damian Gordon" userId="796278f3-970d-4a3b-8137-dc597a054133" providerId="ADAL" clId="{45BE5AB9-231A-4059-8C30-6EA104990523}" dt="2024-07-05T00:12:19.429" v="9568" actId="20577"/>
        <pc:sldMkLst>
          <pc:docMk/>
          <pc:sldMk cId="2602717721" sldId="504"/>
        </pc:sldMkLst>
        <pc:spChg chg="mod">
          <ac:chgData name="Damian Gordon" userId="796278f3-970d-4a3b-8137-dc597a054133" providerId="ADAL" clId="{45BE5AB9-231A-4059-8C30-6EA104990523}" dt="2024-07-05T00:12:19.429" v="9568" actId="20577"/>
          <ac:spMkLst>
            <pc:docMk/>
            <pc:sldMk cId="2602717721" sldId="504"/>
            <ac:spMk id="3" creationId="{65FB7804-9015-5659-EC51-9C9121E7260E}"/>
          </ac:spMkLst>
        </pc:spChg>
        <pc:picChg chg="del">
          <ac:chgData name="Damian Gordon" userId="796278f3-970d-4a3b-8137-dc597a054133" providerId="ADAL" clId="{45BE5AB9-231A-4059-8C30-6EA104990523}" dt="2024-07-04T23:47:56.175" v="9126" actId="478"/>
          <ac:picMkLst>
            <pc:docMk/>
            <pc:sldMk cId="2602717721" sldId="504"/>
            <ac:picMk id="4" creationId="{88092E97-2B5D-DABD-1BA3-B5C547C4271C}"/>
          </ac:picMkLst>
        </pc:picChg>
        <pc:picChg chg="del">
          <ac:chgData name="Damian Gordon" userId="796278f3-970d-4a3b-8137-dc597a054133" providerId="ADAL" clId="{45BE5AB9-231A-4059-8C30-6EA104990523}" dt="2024-07-04T23:47:57.381" v="9127" actId="478"/>
          <ac:picMkLst>
            <pc:docMk/>
            <pc:sldMk cId="2602717721" sldId="504"/>
            <ac:picMk id="6150" creationId="{E4F604E3-E812-BE7C-8786-58B81A653D52}"/>
          </ac:picMkLst>
        </pc:picChg>
      </pc:sldChg>
      <pc:sldChg chg="addSp delSp modSp add mod ord">
        <pc:chgData name="Damian Gordon" userId="796278f3-970d-4a3b-8137-dc597a054133" providerId="ADAL" clId="{45BE5AB9-231A-4059-8C30-6EA104990523}" dt="2024-07-05T00:14:00.740" v="9574"/>
        <pc:sldMkLst>
          <pc:docMk/>
          <pc:sldMk cId="1870675293" sldId="505"/>
        </pc:sldMkLst>
        <pc:spChg chg="del">
          <ac:chgData name="Damian Gordon" userId="796278f3-970d-4a3b-8137-dc597a054133" providerId="ADAL" clId="{45BE5AB9-231A-4059-8C30-6EA104990523}" dt="2024-07-05T00:06:38.446" v="9481" actId="478"/>
          <ac:spMkLst>
            <pc:docMk/>
            <pc:sldMk cId="1870675293" sldId="505"/>
            <ac:spMk id="6" creationId="{989AF029-FA58-3C2D-4B9F-78D07C5FEE3F}"/>
          </ac:spMkLst>
        </pc:spChg>
        <pc:spChg chg="del">
          <ac:chgData name="Damian Gordon" userId="796278f3-970d-4a3b-8137-dc597a054133" providerId="ADAL" clId="{45BE5AB9-231A-4059-8C30-6EA104990523}" dt="2024-07-05T00:06:38.446" v="9481" actId="478"/>
          <ac:spMkLst>
            <pc:docMk/>
            <pc:sldMk cId="1870675293" sldId="505"/>
            <ac:spMk id="8" creationId="{75108EF6-9EDF-A872-4545-4D0409B7FADF}"/>
          </ac:spMkLst>
        </pc:spChg>
        <pc:spChg chg="del">
          <ac:chgData name="Damian Gordon" userId="796278f3-970d-4a3b-8137-dc597a054133" providerId="ADAL" clId="{45BE5AB9-231A-4059-8C30-6EA104990523}" dt="2024-07-05T00:06:38.446" v="9481" actId="478"/>
          <ac:spMkLst>
            <pc:docMk/>
            <pc:sldMk cId="1870675293" sldId="505"/>
            <ac:spMk id="11" creationId="{4A39A5CF-A551-D041-9247-154101991F6E}"/>
          </ac:spMkLst>
        </pc:spChg>
        <pc:spChg chg="del">
          <ac:chgData name="Damian Gordon" userId="796278f3-970d-4a3b-8137-dc597a054133" providerId="ADAL" clId="{45BE5AB9-231A-4059-8C30-6EA104990523}" dt="2024-07-05T00:06:38.446" v="9481" actId="478"/>
          <ac:spMkLst>
            <pc:docMk/>
            <pc:sldMk cId="1870675293" sldId="505"/>
            <ac:spMk id="13" creationId="{A9062AB0-6CA5-F091-C564-92C3220CD0B5}"/>
          </ac:spMkLst>
        </pc:spChg>
        <pc:spChg chg="del">
          <ac:chgData name="Damian Gordon" userId="796278f3-970d-4a3b-8137-dc597a054133" providerId="ADAL" clId="{45BE5AB9-231A-4059-8C30-6EA104990523}" dt="2024-07-05T00:06:38.446" v="9481" actId="478"/>
          <ac:spMkLst>
            <pc:docMk/>
            <pc:sldMk cId="1870675293" sldId="505"/>
            <ac:spMk id="14" creationId="{E8D9EAC5-24F0-3B61-2B5A-F917805C1C18}"/>
          </ac:spMkLst>
        </pc:spChg>
        <pc:spChg chg="del">
          <ac:chgData name="Damian Gordon" userId="796278f3-970d-4a3b-8137-dc597a054133" providerId="ADAL" clId="{45BE5AB9-231A-4059-8C30-6EA104990523}" dt="2024-07-05T00:06:38.446" v="9481" actId="478"/>
          <ac:spMkLst>
            <pc:docMk/>
            <pc:sldMk cId="1870675293" sldId="505"/>
            <ac:spMk id="16" creationId="{6E15B7BF-1DA4-44FD-CF58-5821E12F0E25}"/>
          </ac:spMkLst>
        </pc:spChg>
        <pc:spChg chg="del">
          <ac:chgData name="Damian Gordon" userId="796278f3-970d-4a3b-8137-dc597a054133" providerId="ADAL" clId="{45BE5AB9-231A-4059-8C30-6EA104990523}" dt="2024-07-05T00:06:38.446" v="9481" actId="478"/>
          <ac:spMkLst>
            <pc:docMk/>
            <pc:sldMk cId="1870675293" sldId="505"/>
            <ac:spMk id="18" creationId="{F48B5508-EDDF-0A60-9C35-12B2171DE5AA}"/>
          </ac:spMkLst>
        </pc:spChg>
        <pc:spChg chg="del">
          <ac:chgData name="Damian Gordon" userId="796278f3-970d-4a3b-8137-dc597a054133" providerId="ADAL" clId="{45BE5AB9-231A-4059-8C30-6EA104990523}" dt="2024-07-05T00:06:38.446" v="9481" actId="478"/>
          <ac:spMkLst>
            <pc:docMk/>
            <pc:sldMk cId="1870675293" sldId="505"/>
            <ac:spMk id="19" creationId="{EC92B289-9EA0-9C5D-CBE5-B067E8E73335}"/>
          </ac:spMkLst>
        </pc:spChg>
        <pc:spChg chg="del">
          <ac:chgData name="Damian Gordon" userId="796278f3-970d-4a3b-8137-dc597a054133" providerId="ADAL" clId="{45BE5AB9-231A-4059-8C30-6EA104990523}" dt="2024-07-05T00:06:38.446" v="9481" actId="478"/>
          <ac:spMkLst>
            <pc:docMk/>
            <pc:sldMk cId="1870675293" sldId="505"/>
            <ac:spMk id="21" creationId="{6C83C9E9-0BF3-8613-9FDB-E1AEF098B274}"/>
          </ac:spMkLst>
        </pc:spChg>
        <pc:spChg chg="del">
          <ac:chgData name="Damian Gordon" userId="796278f3-970d-4a3b-8137-dc597a054133" providerId="ADAL" clId="{45BE5AB9-231A-4059-8C30-6EA104990523}" dt="2024-07-05T00:06:38.446" v="9481" actId="478"/>
          <ac:spMkLst>
            <pc:docMk/>
            <pc:sldMk cId="1870675293" sldId="505"/>
            <ac:spMk id="23" creationId="{764BCDA7-743A-B525-88BA-04D5CEC6CBD9}"/>
          </ac:spMkLst>
        </pc:spChg>
        <pc:spChg chg="del">
          <ac:chgData name="Damian Gordon" userId="796278f3-970d-4a3b-8137-dc597a054133" providerId="ADAL" clId="{45BE5AB9-231A-4059-8C30-6EA104990523}" dt="2024-07-05T00:06:38.446" v="9481" actId="478"/>
          <ac:spMkLst>
            <pc:docMk/>
            <pc:sldMk cId="1870675293" sldId="505"/>
            <ac:spMk id="24" creationId="{36470183-2C1D-3F89-4EA5-253D274F912B}"/>
          </ac:spMkLst>
        </pc:spChg>
        <pc:spChg chg="del">
          <ac:chgData name="Damian Gordon" userId="796278f3-970d-4a3b-8137-dc597a054133" providerId="ADAL" clId="{45BE5AB9-231A-4059-8C30-6EA104990523}" dt="2024-07-05T00:06:38.446" v="9481" actId="478"/>
          <ac:spMkLst>
            <pc:docMk/>
            <pc:sldMk cId="1870675293" sldId="505"/>
            <ac:spMk id="26" creationId="{8962E56C-D193-6578-2FDB-6D19D5EB17C3}"/>
          </ac:spMkLst>
        </pc:spChg>
        <pc:spChg chg="del">
          <ac:chgData name="Damian Gordon" userId="796278f3-970d-4a3b-8137-dc597a054133" providerId="ADAL" clId="{45BE5AB9-231A-4059-8C30-6EA104990523}" dt="2024-07-05T00:06:38.446" v="9481" actId="478"/>
          <ac:spMkLst>
            <pc:docMk/>
            <pc:sldMk cId="1870675293" sldId="505"/>
            <ac:spMk id="28" creationId="{BDE70474-5226-150B-4033-DF55BE0F8435}"/>
          </ac:spMkLst>
        </pc:spChg>
        <pc:spChg chg="del">
          <ac:chgData name="Damian Gordon" userId="796278f3-970d-4a3b-8137-dc597a054133" providerId="ADAL" clId="{45BE5AB9-231A-4059-8C30-6EA104990523}" dt="2024-07-05T00:06:38.446" v="9481" actId="478"/>
          <ac:spMkLst>
            <pc:docMk/>
            <pc:sldMk cId="1870675293" sldId="505"/>
            <ac:spMk id="29" creationId="{77E51F33-2F28-7F1D-9E52-C49C6103CBE4}"/>
          </ac:spMkLst>
        </pc:spChg>
        <pc:spChg chg="del">
          <ac:chgData name="Damian Gordon" userId="796278f3-970d-4a3b-8137-dc597a054133" providerId="ADAL" clId="{45BE5AB9-231A-4059-8C30-6EA104990523}" dt="2024-07-05T00:06:38.446" v="9481" actId="478"/>
          <ac:spMkLst>
            <pc:docMk/>
            <pc:sldMk cId="1870675293" sldId="505"/>
            <ac:spMk id="31" creationId="{F816FB59-4255-B72A-3BFC-F4398190B5B9}"/>
          </ac:spMkLst>
        </pc:spChg>
        <pc:spChg chg="del">
          <ac:chgData name="Damian Gordon" userId="796278f3-970d-4a3b-8137-dc597a054133" providerId="ADAL" clId="{45BE5AB9-231A-4059-8C30-6EA104990523}" dt="2024-07-05T00:06:38.446" v="9481" actId="478"/>
          <ac:spMkLst>
            <pc:docMk/>
            <pc:sldMk cId="1870675293" sldId="505"/>
            <ac:spMk id="33" creationId="{E07A16B4-3FCD-F778-217E-C53A464F818A}"/>
          </ac:spMkLst>
        </pc:spChg>
        <pc:spChg chg="add del">
          <ac:chgData name="Damian Gordon" userId="796278f3-970d-4a3b-8137-dc597a054133" providerId="ADAL" clId="{45BE5AB9-231A-4059-8C30-6EA104990523}" dt="2024-07-05T00:07:42.087" v="9483" actId="22"/>
          <ac:spMkLst>
            <pc:docMk/>
            <pc:sldMk cId="1870675293" sldId="505"/>
            <ac:spMk id="35" creationId="{DB07ECD2-A5FC-F07B-E50B-930054AC2EFD}"/>
          </ac:spMkLst>
        </pc:spChg>
        <pc:spChg chg="add mod">
          <ac:chgData name="Damian Gordon" userId="796278f3-970d-4a3b-8137-dc597a054133" providerId="ADAL" clId="{45BE5AB9-231A-4059-8C30-6EA104990523}" dt="2024-07-05T00:11:31.206" v="9547" actId="14100"/>
          <ac:spMkLst>
            <pc:docMk/>
            <pc:sldMk cId="1870675293" sldId="505"/>
            <ac:spMk id="37" creationId="{2E6EF524-9052-B99A-F24A-3BB71A3BB27D}"/>
          </ac:spMkLst>
        </pc:spChg>
        <pc:picChg chg="add mod">
          <ac:chgData name="Damian Gordon" userId="796278f3-970d-4a3b-8137-dc597a054133" providerId="ADAL" clId="{45BE5AB9-231A-4059-8C30-6EA104990523}" dt="2024-07-05T00:11:20.945" v="9545" actId="1076"/>
          <ac:picMkLst>
            <pc:docMk/>
            <pc:sldMk cId="1870675293" sldId="505"/>
            <ac:picMk id="12290" creationId="{5CD8F084-9CDB-1608-FB8C-8946CE00FF62}"/>
          </ac:picMkLst>
        </pc:picChg>
        <pc:cxnChg chg="del">
          <ac:chgData name="Damian Gordon" userId="796278f3-970d-4a3b-8137-dc597a054133" providerId="ADAL" clId="{45BE5AB9-231A-4059-8C30-6EA104990523}" dt="2024-07-05T00:06:38.446" v="9481" actId="478"/>
          <ac:cxnSpMkLst>
            <pc:docMk/>
            <pc:sldMk cId="1870675293" sldId="505"/>
            <ac:cxnSpMk id="3" creationId="{EE010B91-480A-12A3-8F96-6CB5A1072009}"/>
          </ac:cxnSpMkLst>
        </pc:cxnChg>
        <pc:cxnChg chg="del">
          <ac:chgData name="Damian Gordon" userId="796278f3-970d-4a3b-8137-dc597a054133" providerId="ADAL" clId="{45BE5AB9-231A-4059-8C30-6EA104990523}" dt="2024-07-05T00:06:38.446" v="9481" actId="478"/>
          <ac:cxnSpMkLst>
            <pc:docMk/>
            <pc:sldMk cId="1870675293" sldId="505"/>
            <ac:cxnSpMk id="4" creationId="{269E0D9C-B6C4-1148-A632-7A947CBBDE25}"/>
          </ac:cxnSpMkLst>
        </pc:cxnChg>
        <pc:cxnChg chg="del">
          <ac:chgData name="Damian Gordon" userId="796278f3-970d-4a3b-8137-dc597a054133" providerId="ADAL" clId="{45BE5AB9-231A-4059-8C30-6EA104990523}" dt="2024-07-05T00:06:38.446" v="9481" actId="478"/>
          <ac:cxnSpMkLst>
            <pc:docMk/>
            <pc:sldMk cId="1870675293" sldId="505"/>
            <ac:cxnSpMk id="5" creationId="{368F6D34-D158-647F-3073-BC0E123D94D5}"/>
          </ac:cxnSpMkLst>
        </pc:cxnChg>
        <pc:cxnChg chg="del">
          <ac:chgData name="Damian Gordon" userId="796278f3-970d-4a3b-8137-dc597a054133" providerId="ADAL" clId="{45BE5AB9-231A-4059-8C30-6EA104990523}" dt="2024-07-05T00:06:38.446" v="9481" actId="478"/>
          <ac:cxnSpMkLst>
            <pc:docMk/>
            <pc:sldMk cId="1870675293" sldId="505"/>
            <ac:cxnSpMk id="9" creationId="{70AC687F-00B5-06F0-22BC-61D70960AE43}"/>
          </ac:cxnSpMkLst>
        </pc:cxnChg>
        <pc:cxnChg chg="del">
          <ac:chgData name="Damian Gordon" userId="796278f3-970d-4a3b-8137-dc597a054133" providerId="ADAL" clId="{45BE5AB9-231A-4059-8C30-6EA104990523}" dt="2024-07-05T00:06:38.446" v="9481" actId="478"/>
          <ac:cxnSpMkLst>
            <pc:docMk/>
            <pc:sldMk cId="1870675293" sldId="505"/>
            <ac:cxnSpMk id="10" creationId="{98D74AC2-CA34-289B-AC3D-1AA9E7C67DA9}"/>
          </ac:cxnSpMkLst>
        </pc:cxnChg>
        <pc:cxnChg chg="del">
          <ac:chgData name="Damian Gordon" userId="796278f3-970d-4a3b-8137-dc597a054133" providerId="ADAL" clId="{45BE5AB9-231A-4059-8C30-6EA104990523}" dt="2024-07-05T00:06:38.446" v="9481" actId="478"/>
          <ac:cxnSpMkLst>
            <pc:docMk/>
            <pc:sldMk cId="1870675293" sldId="505"/>
            <ac:cxnSpMk id="12" creationId="{E1BDD869-98EA-5353-66AC-256CCCDCFD75}"/>
          </ac:cxnSpMkLst>
        </pc:cxnChg>
        <pc:cxnChg chg="del">
          <ac:chgData name="Damian Gordon" userId="796278f3-970d-4a3b-8137-dc597a054133" providerId="ADAL" clId="{45BE5AB9-231A-4059-8C30-6EA104990523}" dt="2024-07-05T00:06:38.446" v="9481" actId="478"/>
          <ac:cxnSpMkLst>
            <pc:docMk/>
            <pc:sldMk cId="1870675293" sldId="505"/>
            <ac:cxnSpMk id="15" creationId="{FC1733F2-1587-9CA4-BB87-D8D5D7142C42}"/>
          </ac:cxnSpMkLst>
        </pc:cxnChg>
        <pc:cxnChg chg="del">
          <ac:chgData name="Damian Gordon" userId="796278f3-970d-4a3b-8137-dc597a054133" providerId="ADAL" clId="{45BE5AB9-231A-4059-8C30-6EA104990523}" dt="2024-07-05T00:06:38.446" v="9481" actId="478"/>
          <ac:cxnSpMkLst>
            <pc:docMk/>
            <pc:sldMk cId="1870675293" sldId="505"/>
            <ac:cxnSpMk id="17" creationId="{762994A7-D673-AA99-2B44-B848260127AD}"/>
          </ac:cxnSpMkLst>
        </pc:cxnChg>
        <pc:cxnChg chg="del">
          <ac:chgData name="Damian Gordon" userId="796278f3-970d-4a3b-8137-dc597a054133" providerId="ADAL" clId="{45BE5AB9-231A-4059-8C30-6EA104990523}" dt="2024-07-05T00:06:38.446" v="9481" actId="478"/>
          <ac:cxnSpMkLst>
            <pc:docMk/>
            <pc:sldMk cId="1870675293" sldId="505"/>
            <ac:cxnSpMk id="20" creationId="{8B9F41C4-834D-C160-0354-BEED0B9D54CB}"/>
          </ac:cxnSpMkLst>
        </pc:cxnChg>
        <pc:cxnChg chg="del">
          <ac:chgData name="Damian Gordon" userId="796278f3-970d-4a3b-8137-dc597a054133" providerId="ADAL" clId="{45BE5AB9-231A-4059-8C30-6EA104990523}" dt="2024-07-05T00:06:38.446" v="9481" actId="478"/>
          <ac:cxnSpMkLst>
            <pc:docMk/>
            <pc:sldMk cId="1870675293" sldId="505"/>
            <ac:cxnSpMk id="22" creationId="{53D18AF7-4A5E-06EB-5CA9-7A93BF396E32}"/>
          </ac:cxnSpMkLst>
        </pc:cxnChg>
        <pc:cxnChg chg="del">
          <ac:chgData name="Damian Gordon" userId="796278f3-970d-4a3b-8137-dc597a054133" providerId="ADAL" clId="{45BE5AB9-231A-4059-8C30-6EA104990523}" dt="2024-07-05T00:06:38.446" v="9481" actId="478"/>
          <ac:cxnSpMkLst>
            <pc:docMk/>
            <pc:sldMk cId="1870675293" sldId="505"/>
            <ac:cxnSpMk id="25" creationId="{DAB615EF-1CB1-E21A-59D5-ED299F44B621}"/>
          </ac:cxnSpMkLst>
        </pc:cxnChg>
        <pc:cxnChg chg="del">
          <ac:chgData name="Damian Gordon" userId="796278f3-970d-4a3b-8137-dc597a054133" providerId="ADAL" clId="{45BE5AB9-231A-4059-8C30-6EA104990523}" dt="2024-07-05T00:06:38.446" v="9481" actId="478"/>
          <ac:cxnSpMkLst>
            <pc:docMk/>
            <pc:sldMk cId="1870675293" sldId="505"/>
            <ac:cxnSpMk id="27" creationId="{23030B13-8770-D1B5-44D5-22663EA84758}"/>
          </ac:cxnSpMkLst>
        </pc:cxnChg>
        <pc:cxnChg chg="del">
          <ac:chgData name="Damian Gordon" userId="796278f3-970d-4a3b-8137-dc597a054133" providerId="ADAL" clId="{45BE5AB9-231A-4059-8C30-6EA104990523}" dt="2024-07-05T00:06:38.446" v="9481" actId="478"/>
          <ac:cxnSpMkLst>
            <pc:docMk/>
            <pc:sldMk cId="1870675293" sldId="505"/>
            <ac:cxnSpMk id="30" creationId="{AE170FF0-E131-07CF-B9D7-45E1680C8041}"/>
          </ac:cxnSpMkLst>
        </pc:cxnChg>
        <pc:cxnChg chg="del">
          <ac:chgData name="Damian Gordon" userId="796278f3-970d-4a3b-8137-dc597a054133" providerId="ADAL" clId="{45BE5AB9-231A-4059-8C30-6EA104990523}" dt="2024-07-05T00:06:38.446" v="9481" actId="478"/>
          <ac:cxnSpMkLst>
            <pc:docMk/>
            <pc:sldMk cId="1870675293" sldId="505"/>
            <ac:cxnSpMk id="32" creationId="{A3213A99-8342-34A1-347E-9A570842AE1C}"/>
          </ac:cxnSpMkLst>
        </pc:cxnChg>
      </pc:sldChg>
      <pc:sldChg chg="modSp add mod ord">
        <pc:chgData name="Damian Gordon" userId="796278f3-970d-4a3b-8137-dc597a054133" providerId="ADAL" clId="{45BE5AB9-231A-4059-8C30-6EA104990523}" dt="2024-07-05T00:29:52.330" v="9651" actId="20577"/>
        <pc:sldMkLst>
          <pc:docMk/>
          <pc:sldMk cId="1322034671" sldId="506"/>
        </pc:sldMkLst>
        <pc:spChg chg="mod">
          <ac:chgData name="Damian Gordon" userId="796278f3-970d-4a3b-8137-dc597a054133" providerId="ADAL" clId="{45BE5AB9-231A-4059-8C30-6EA104990523}" dt="2024-07-05T00:29:52.330" v="9651" actId="20577"/>
          <ac:spMkLst>
            <pc:docMk/>
            <pc:sldMk cId="1322034671" sldId="506"/>
            <ac:spMk id="3" creationId="{65FB7804-9015-5659-EC51-9C9121E7260E}"/>
          </ac:spMkLst>
        </pc:spChg>
      </pc:sldChg>
      <pc:sldMasterChg chg="addSldLayout delSldLayout">
        <pc:chgData name="Damian Gordon" userId="796278f3-970d-4a3b-8137-dc597a054133" providerId="ADAL" clId="{45BE5AB9-231A-4059-8C30-6EA104990523}" dt="2024-07-02T23:31:11.347" v="5422" actId="47"/>
        <pc:sldMasterMkLst>
          <pc:docMk/>
          <pc:sldMasterMk cId="3735153791" sldId="2147483854"/>
        </pc:sldMasterMkLst>
        <pc:sldLayoutChg chg="add del">
          <pc:chgData name="Damian Gordon" userId="796278f3-970d-4a3b-8137-dc597a054133" providerId="ADAL" clId="{45BE5AB9-231A-4059-8C30-6EA104990523}" dt="2024-07-02T23:31:11.347" v="5422" actId="47"/>
          <pc:sldLayoutMkLst>
            <pc:docMk/>
            <pc:sldMasterMk cId="3735153791" sldId="2147483854"/>
            <pc:sldLayoutMk cId="1017363663" sldId="2147483866"/>
          </pc:sldLayoutMkLst>
        </pc:sldLayoutChg>
        <pc:sldLayoutChg chg="add del">
          <pc:chgData name="Damian Gordon" userId="796278f3-970d-4a3b-8137-dc597a054133" providerId="ADAL" clId="{45BE5AB9-231A-4059-8C30-6EA104990523}" dt="2024-07-02T23:31:11.347" v="5422" actId="47"/>
          <pc:sldLayoutMkLst>
            <pc:docMk/>
            <pc:sldMasterMk cId="3735153791" sldId="2147483854"/>
            <pc:sldLayoutMk cId="2799629015" sldId="2147483867"/>
          </pc:sldLayoutMkLst>
        </pc:sldLayoutChg>
      </pc:sldMasterChg>
    </pc:docChg>
  </pc:docChgLst>
  <pc:docChgLst>
    <pc:chgData name="Damian Gordon" userId="796278f3-970d-4a3b-8137-dc597a054133" providerId="ADAL" clId="{753F0878-E1D3-4609-BBF3-01F704C2291E}"/>
    <pc:docChg chg="custSel modSld">
      <pc:chgData name="Damian Gordon" userId="796278f3-970d-4a3b-8137-dc597a054133" providerId="ADAL" clId="{753F0878-E1D3-4609-BBF3-01F704C2291E}" dt="2024-10-04T22:08:39.108" v="17" actId="478"/>
      <pc:docMkLst>
        <pc:docMk/>
      </pc:docMkLst>
      <pc:sldChg chg="addSp delSp modSp mod">
        <pc:chgData name="Damian Gordon" userId="796278f3-970d-4a3b-8137-dc597a054133" providerId="ADAL" clId="{753F0878-E1D3-4609-BBF3-01F704C2291E}" dt="2024-10-04T22:08:39.108" v="17" actId="478"/>
        <pc:sldMkLst>
          <pc:docMk/>
          <pc:sldMk cId="321388942" sldId="259"/>
        </pc:sldMkLst>
        <pc:spChg chg="mod">
          <ac:chgData name="Damian Gordon" userId="796278f3-970d-4a3b-8137-dc597a054133" providerId="ADAL" clId="{753F0878-E1D3-4609-BBF3-01F704C2291E}" dt="2024-10-04T22:03:59.461" v="15" actId="20577"/>
          <ac:spMkLst>
            <pc:docMk/>
            <pc:sldMk cId="321388942" sldId="259"/>
            <ac:spMk id="3" creationId="{65FB7804-9015-5659-EC51-9C9121E7260E}"/>
          </ac:spMkLst>
        </pc:spChg>
        <pc:spChg chg="add mod">
          <ac:chgData name="Damian Gordon" userId="796278f3-970d-4a3b-8137-dc597a054133" providerId="ADAL" clId="{753F0878-E1D3-4609-BBF3-01F704C2291E}" dt="2024-10-04T22:08:28.980" v="16"/>
          <ac:spMkLst>
            <pc:docMk/>
            <pc:sldMk cId="321388942" sldId="259"/>
            <ac:spMk id="4" creationId="{F467AEA2-3C1A-0C27-FD74-A61517E76FAC}"/>
          </ac:spMkLst>
        </pc:spChg>
        <pc:spChg chg="del">
          <ac:chgData name="Damian Gordon" userId="796278f3-970d-4a3b-8137-dc597a054133" providerId="ADAL" clId="{753F0878-E1D3-4609-BBF3-01F704C2291E}" dt="2024-10-04T22:08:39.108" v="17" actId="478"/>
          <ac:spMkLst>
            <pc:docMk/>
            <pc:sldMk cId="321388942" sldId="259"/>
            <ac:spMk id="5" creationId="{CEF7BEFE-0603-5FF2-773A-B112123B792F}"/>
          </ac:spMkLst>
        </pc:spChg>
      </pc:sldChg>
      <pc:sldChg chg="modSp mod">
        <pc:chgData name="Damian Gordon" userId="796278f3-970d-4a3b-8137-dc597a054133" providerId="ADAL" clId="{753F0878-E1D3-4609-BBF3-01F704C2291E}" dt="2024-10-04T17:52:00.191" v="7" actId="114"/>
        <pc:sldMkLst>
          <pc:docMk/>
          <pc:sldMk cId="1760058381" sldId="465"/>
        </pc:sldMkLst>
        <pc:spChg chg="mod">
          <ac:chgData name="Damian Gordon" userId="796278f3-970d-4a3b-8137-dc597a054133" providerId="ADAL" clId="{753F0878-E1D3-4609-BBF3-01F704C2291E}" dt="2024-10-04T17:52:00.191" v="7" actId="114"/>
          <ac:spMkLst>
            <pc:docMk/>
            <pc:sldMk cId="1760058381" sldId="465"/>
            <ac:spMk id="3" creationId="{65FB7804-9015-5659-EC51-9C9121E7260E}"/>
          </ac:spMkLst>
        </pc:spChg>
      </pc:sldChg>
      <pc:sldChg chg="modSp mod">
        <pc:chgData name="Damian Gordon" userId="796278f3-970d-4a3b-8137-dc597a054133" providerId="ADAL" clId="{753F0878-E1D3-4609-BBF3-01F704C2291E}" dt="2024-10-04T17:53:24.782" v="11" actId="27636"/>
        <pc:sldMkLst>
          <pc:docMk/>
          <pc:sldMk cId="2356892724" sldId="517"/>
        </pc:sldMkLst>
        <pc:spChg chg="mod">
          <ac:chgData name="Damian Gordon" userId="796278f3-970d-4a3b-8137-dc597a054133" providerId="ADAL" clId="{753F0878-E1D3-4609-BBF3-01F704C2291E}" dt="2024-10-04T17:53:24.782" v="11" actId="27636"/>
          <ac:spMkLst>
            <pc:docMk/>
            <pc:sldMk cId="2356892724" sldId="517"/>
            <ac:spMk id="3" creationId="{65FB7804-9015-5659-EC51-9C9121E7260E}"/>
          </ac:spMkLst>
        </pc:spChg>
      </pc:sldChg>
    </pc:docChg>
  </pc:docChgLst>
  <pc:docChgLst>
    <pc:chgData name="Damian Gordon" userId="796278f3-970d-4a3b-8137-dc597a054133" providerId="ADAL" clId="{51C9C497-AE05-44AC-9738-DACC3ED90E3A}"/>
    <pc:docChg chg="undo custSel addSld delSld modSld">
      <pc:chgData name="Damian Gordon" userId="796278f3-970d-4a3b-8137-dc597a054133" providerId="ADAL" clId="{51C9C497-AE05-44AC-9738-DACC3ED90E3A}" dt="2024-09-17T10:19:49.115" v="651" actId="403"/>
      <pc:docMkLst>
        <pc:docMk/>
      </pc:docMkLst>
      <pc:sldChg chg="addSp modSp">
        <pc:chgData name="Damian Gordon" userId="796278f3-970d-4a3b-8137-dc597a054133" providerId="ADAL" clId="{51C9C497-AE05-44AC-9738-DACC3ED90E3A}" dt="2024-09-17T09:58:13.062" v="320"/>
        <pc:sldMkLst>
          <pc:docMk/>
          <pc:sldMk cId="1941464876" sldId="256"/>
        </pc:sldMkLst>
        <pc:picChg chg="add mod">
          <ac:chgData name="Damian Gordon" userId="796278f3-970d-4a3b-8137-dc597a054133" providerId="ADAL" clId="{51C9C497-AE05-44AC-9738-DACC3ED90E3A}" dt="2024-09-17T09:58:13.062" v="320"/>
          <ac:picMkLst>
            <pc:docMk/>
            <pc:sldMk cId="1941464876" sldId="256"/>
            <ac:picMk id="4" creationId="{F23B2452-F137-9013-EC48-BE1DDC926BC7}"/>
          </ac:picMkLst>
        </pc:picChg>
        <pc:picChg chg="add">
          <ac:chgData name="Damian Gordon" userId="796278f3-970d-4a3b-8137-dc597a054133" providerId="ADAL" clId="{51C9C497-AE05-44AC-9738-DACC3ED90E3A}" dt="2024-09-17T09:55:27.172" v="307"/>
          <ac:picMkLst>
            <pc:docMk/>
            <pc:sldMk cId="1941464876" sldId="256"/>
            <ac:picMk id="7170" creationId="{586EFA74-482B-2DF8-1450-1E473C299E9C}"/>
          </ac:picMkLst>
        </pc:picChg>
      </pc:sldChg>
      <pc:sldChg chg="addSp delSp modSp mod">
        <pc:chgData name="Damian Gordon" userId="796278f3-970d-4a3b-8137-dc597a054133" providerId="ADAL" clId="{51C9C497-AE05-44AC-9738-DACC3ED90E3A}" dt="2024-09-17T09:58:01.593" v="319"/>
        <pc:sldMkLst>
          <pc:docMk/>
          <pc:sldMk cId="1721466139" sldId="508"/>
        </pc:sldMkLst>
        <pc:spChg chg="mod">
          <ac:chgData name="Damian Gordon" userId="796278f3-970d-4a3b-8137-dc597a054133" providerId="ADAL" clId="{51C9C497-AE05-44AC-9738-DACC3ED90E3A}" dt="2024-09-17T09:51:16.699" v="294"/>
          <ac:spMkLst>
            <pc:docMk/>
            <pc:sldMk cId="1721466139" sldId="508"/>
            <ac:spMk id="3" creationId="{65FB7804-9015-5659-EC51-9C9121E7260E}"/>
          </ac:spMkLst>
        </pc:spChg>
        <pc:picChg chg="del">
          <ac:chgData name="Damian Gordon" userId="796278f3-970d-4a3b-8137-dc597a054133" providerId="ADAL" clId="{51C9C497-AE05-44AC-9738-DACC3ED90E3A}" dt="2024-09-17T09:50:57.635" v="282" actId="478"/>
          <ac:picMkLst>
            <pc:docMk/>
            <pc:sldMk cId="1721466139" sldId="508"/>
            <ac:picMk id="5" creationId="{46825BD8-23B5-61A2-CA12-32905A2EAE9B}"/>
          </ac:picMkLst>
        </pc:picChg>
        <pc:picChg chg="add mod">
          <ac:chgData name="Damian Gordon" userId="796278f3-970d-4a3b-8137-dc597a054133" providerId="ADAL" clId="{51C9C497-AE05-44AC-9738-DACC3ED90E3A}" dt="2024-09-17T09:58:01.593" v="319"/>
          <ac:picMkLst>
            <pc:docMk/>
            <pc:sldMk cId="1721466139" sldId="508"/>
            <ac:picMk id="8194" creationId="{09E2D49D-2888-B01C-8674-D3E22219DCE9}"/>
          </ac:picMkLst>
        </pc:picChg>
      </pc:sldChg>
      <pc:sldChg chg="addSp delSp modSp add mod">
        <pc:chgData name="Damian Gordon" userId="796278f3-970d-4a3b-8137-dc597a054133" providerId="ADAL" clId="{51C9C497-AE05-44AC-9738-DACC3ED90E3A}" dt="2024-09-17T09:44:14.798" v="135" actId="1076"/>
        <pc:sldMkLst>
          <pc:docMk/>
          <pc:sldMk cId="4109757825" sldId="542"/>
        </pc:sldMkLst>
        <pc:spChg chg="mod">
          <ac:chgData name="Damian Gordon" userId="796278f3-970d-4a3b-8137-dc597a054133" providerId="ADAL" clId="{51C9C497-AE05-44AC-9738-DACC3ED90E3A}" dt="2024-09-17T09:43:31.953" v="130" actId="20577"/>
          <ac:spMkLst>
            <pc:docMk/>
            <pc:sldMk cId="4109757825" sldId="542"/>
            <ac:spMk id="3" creationId="{65FB7804-9015-5659-EC51-9C9121E7260E}"/>
          </ac:spMkLst>
        </pc:spChg>
        <pc:picChg chg="del">
          <ac:chgData name="Damian Gordon" userId="796278f3-970d-4a3b-8137-dc597a054133" providerId="ADAL" clId="{51C9C497-AE05-44AC-9738-DACC3ED90E3A}" dt="2024-09-17T09:43:35.587" v="131" actId="478"/>
          <ac:picMkLst>
            <pc:docMk/>
            <pc:sldMk cId="4109757825" sldId="542"/>
            <ac:picMk id="4" creationId="{584263B9-D4F5-C5C5-D216-D428040E293A}"/>
          </ac:picMkLst>
        </pc:picChg>
        <pc:picChg chg="add mod">
          <ac:chgData name="Damian Gordon" userId="796278f3-970d-4a3b-8137-dc597a054133" providerId="ADAL" clId="{51C9C497-AE05-44AC-9738-DACC3ED90E3A}" dt="2024-09-17T09:44:14.798" v="135" actId="1076"/>
          <ac:picMkLst>
            <pc:docMk/>
            <pc:sldMk cId="4109757825" sldId="542"/>
            <ac:picMk id="1026" creationId="{2AFC6B06-BB91-B0A1-F9DE-F5C40A0691AC}"/>
          </ac:picMkLst>
        </pc:picChg>
      </pc:sldChg>
      <pc:sldChg chg="addSp delSp modSp add mod">
        <pc:chgData name="Damian Gordon" userId="796278f3-970d-4a3b-8137-dc597a054133" providerId="ADAL" clId="{51C9C497-AE05-44AC-9738-DACC3ED90E3A}" dt="2024-09-17T09:46:30.867" v="223" actId="478"/>
        <pc:sldMkLst>
          <pc:docMk/>
          <pc:sldMk cId="1741549133" sldId="543"/>
        </pc:sldMkLst>
        <pc:spChg chg="del">
          <ac:chgData name="Damian Gordon" userId="796278f3-970d-4a3b-8137-dc597a054133" providerId="ADAL" clId="{51C9C497-AE05-44AC-9738-DACC3ED90E3A}" dt="2024-09-17T09:44:20.659" v="137" actId="478"/>
          <ac:spMkLst>
            <pc:docMk/>
            <pc:sldMk cId="1741549133" sldId="543"/>
            <ac:spMk id="3" creationId="{65FB7804-9015-5659-EC51-9C9121E7260E}"/>
          </ac:spMkLst>
        </pc:spChg>
        <pc:spChg chg="add del mod">
          <ac:chgData name="Damian Gordon" userId="796278f3-970d-4a3b-8137-dc597a054133" providerId="ADAL" clId="{51C9C497-AE05-44AC-9738-DACC3ED90E3A}" dt="2024-09-17T09:44:21.838" v="138" actId="478"/>
          <ac:spMkLst>
            <pc:docMk/>
            <pc:sldMk cId="1741549133" sldId="543"/>
            <ac:spMk id="5" creationId="{F6410441-5BB5-D2FB-B658-8343600CFE14}"/>
          </ac:spMkLst>
        </pc:spChg>
        <pc:spChg chg="add mod">
          <ac:chgData name="Damian Gordon" userId="796278f3-970d-4a3b-8137-dc597a054133" providerId="ADAL" clId="{51C9C497-AE05-44AC-9738-DACC3ED90E3A}" dt="2024-09-17T09:45:07.208" v="155" actId="14100"/>
          <ac:spMkLst>
            <pc:docMk/>
            <pc:sldMk cId="1741549133" sldId="543"/>
            <ac:spMk id="6" creationId="{232272C3-ECD5-97B1-3B67-5A032DC17CF1}"/>
          </ac:spMkLst>
        </pc:spChg>
        <pc:spChg chg="add mod">
          <ac:chgData name="Damian Gordon" userId="796278f3-970d-4a3b-8137-dc597a054133" providerId="ADAL" clId="{51C9C497-AE05-44AC-9738-DACC3ED90E3A}" dt="2024-09-17T09:45:24.855" v="172" actId="20577"/>
          <ac:spMkLst>
            <pc:docMk/>
            <pc:sldMk cId="1741549133" sldId="543"/>
            <ac:spMk id="9" creationId="{C50CECA2-D593-11FF-98AB-926A5459DAAC}"/>
          </ac:spMkLst>
        </pc:spChg>
        <pc:spChg chg="add mod">
          <ac:chgData name="Damian Gordon" userId="796278f3-970d-4a3b-8137-dc597a054133" providerId="ADAL" clId="{51C9C497-AE05-44AC-9738-DACC3ED90E3A}" dt="2024-09-17T09:45:54.634" v="174"/>
          <ac:spMkLst>
            <pc:docMk/>
            <pc:sldMk cId="1741549133" sldId="543"/>
            <ac:spMk id="11" creationId="{6DF8868A-DDFA-5251-0A9A-E46549B87CCE}"/>
          </ac:spMkLst>
        </pc:spChg>
        <pc:picChg chg="add del mod">
          <ac:chgData name="Damian Gordon" userId="796278f3-970d-4a3b-8137-dc597a054133" providerId="ADAL" clId="{51C9C497-AE05-44AC-9738-DACC3ED90E3A}" dt="2024-09-17T09:46:30.867" v="223" actId="478"/>
          <ac:picMkLst>
            <pc:docMk/>
            <pc:sldMk cId="1741549133" sldId="543"/>
            <ac:picMk id="8" creationId="{31284120-0A62-4C10-7FE4-4B2EF36650CC}"/>
          </ac:picMkLst>
        </pc:picChg>
        <pc:picChg chg="add mod">
          <ac:chgData name="Damian Gordon" userId="796278f3-970d-4a3b-8137-dc597a054133" providerId="ADAL" clId="{51C9C497-AE05-44AC-9738-DACC3ED90E3A}" dt="2024-09-17T09:45:51.879" v="173"/>
          <ac:picMkLst>
            <pc:docMk/>
            <pc:sldMk cId="1741549133" sldId="543"/>
            <ac:picMk id="10" creationId="{FB196995-4082-6D88-7C66-3616AB986814}"/>
          </ac:picMkLst>
        </pc:picChg>
        <pc:picChg chg="mod">
          <ac:chgData name="Damian Gordon" userId="796278f3-970d-4a3b-8137-dc597a054133" providerId="ADAL" clId="{51C9C497-AE05-44AC-9738-DACC3ED90E3A}" dt="2024-09-17T09:44:38.380" v="141" actId="1035"/>
          <ac:picMkLst>
            <pc:docMk/>
            <pc:sldMk cId="1741549133" sldId="543"/>
            <ac:picMk id="1026" creationId="{2AFC6B06-BB91-B0A1-F9DE-F5C40A0691AC}"/>
          </ac:picMkLst>
        </pc:picChg>
        <pc:picChg chg="add mod">
          <ac:chgData name="Damian Gordon" userId="796278f3-970d-4a3b-8137-dc597a054133" providerId="ADAL" clId="{51C9C497-AE05-44AC-9738-DACC3ED90E3A}" dt="2024-09-17T09:46:28.289" v="222" actId="1076"/>
          <ac:picMkLst>
            <pc:docMk/>
            <pc:sldMk cId="1741549133" sldId="543"/>
            <ac:picMk id="2050" creationId="{B45C92B0-D080-9DFB-271B-2C066B0C8148}"/>
          </ac:picMkLst>
        </pc:picChg>
      </pc:sldChg>
      <pc:sldChg chg="addSp delSp modSp add del mod">
        <pc:chgData name="Damian Gordon" userId="796278f3-970d-4a3b-8137-dc597a054133" providerId="ADAL" clId="{51C9C497-AE05-44AC-9738-DACC3ED90E3A}" dt="2024-09-17T09:49:43.985" v="280" actId="47"/>
        <pc:sldMkLst>
          <pc:docMk/>
          <pc:sldMk cId="3072973736" sldId="544"/>
        </pc:sldMkLst>
        <pc:spChg chg="mod">
          <ac:chgData name="Damian Gordon" userId="796278f3-970d-4a3b-8137-dc597a054133" providerId="ADAL" clId="{51C9C497-AE05-44AC-9738-DACC3ED90E3A}" dt="2024-09-17T09:47:50.854" v="232" actId="20577"/>
          <ac:spMkLst>
            <pc:docMk/>
            <pc:sldMk cId="3072973736" sldId="544"/>
            <ac:spMk id="6" creationId="{232272C3-ECD5-97B1-3B67-5A032DC17CF1}"/>
          </ac:spMkLst>
        </pc:spChg>
        <pc:spChg chg="del">
          <ac:chgData name="Damian Gordon" userId="796278f3-970d-4a3b-8137-dc597a054133" providerId="ADAL" clId="{51C9C497-AE05-44AC-9738-DACC3ED90E3A}" dt="2024-09-17T09:47:14.154" v="226" actId="478"/>
          <ac:spMkLst>
            <pc:docMk/>
            <pc:sldMk cId="3072973736" sldId="544"/>
            <ac:spMk id="9" creationId="{C50CECA2-D593-11FF-98AB-926A5459DAAC}"/>
          </ac:spMkLst>
        </pc:spChg>
        <pc:picChg chg="del">
          <ac:chgData name="Damian Gordon" userId="796278f3-970d-4a3b-8137-dc597a054133" providerId="ADAL" clId="{51C9C497-AE05-44AC-9738-DACC3ED90E3A}" dt="2024-09-17T09:47:19.884" v="231" actId="478"/>
          <ac:picMkLst>
            <pc:docMk/>
            <pc:sldMk cId="3072973736" sldId="544"/>
            <ac:picMk id="1026" creationId="{2AFC6B06-BB91-B0A1-F9DE-F5C40A0691AC}"/>
          </ac:picMkLst>
        </pc:picChg>
        <pc:picChg chg="del">
          <ac:chgData name="Damian Gordon" userId="796278f3-970d-4a3b-8137-dc597a054133" providerId="ADAL" clId="{51C9C497-AE05-44AC-9738-DACC3ED90E3A}" dt="2024-09-17T09:47:11.308" v="225" actId="478"/>
          <ac:picMkLst>
            <pc:docMk/>
            <pc:sldMk cId="3072973736" sldId="544"/>
            <ac:picMk id="2050" creationId="{B45C92B0-D080-9DFB-271B-2C066B0C8148}"/>
          </ac:picMkLst>
        </pc:picChg>
        <pc:picChg chg="add mod">
          <ac:chgData name="Damian Gordon" userId="796278f3-970d-4a3b-8137-dc597a054133" providerId="ADAL" clId="{51C9C497-AE05-44AC-9738-DACC3ED90E3A}" dt="2024-09-17T09:49:00.459" v="267" actId="14100"/>
          <ac:picMkLst>
            <pc:docMk/>
            <pc:sldMk cId="3072973736" sldId="544"/>
            <ac:picMk id="3074" creationId="{A79D19E1-7A6B-9A6C-C735-E754921C6107}"/>
          </ac:picMkLst>
        </pc:picChg>
      </pc:sldChg>
      <pc:sldChg chg="addSp delSp modSp add mod">
        <pc:chgData name="Damian Gordon" userId="796278f3-970d-4a3b-8137-dc597a054133" providerId="ADAL" clId="{51C9C497-AE05-44AC-9738-DACC3ED90E3A}" dt="2024-09-17T09:49:29.398" v="279" actId="20577"/>
        <pc:sldMkLst>
          <pc:docMk/>
          <pc:sldMk cId="1275048363" sldId="545"/>
        </pc:sldMkLst>
        <pc:spChg chg="mod">
          <ac:chgData name="Damian Gordon" userId="796278f3-970d-4a3b-8137-dc597a054133" providerId="ADAL" clId="{51C9C497-AE05-44AC-9738-DACC3ED90E3A}" dt="2024-09-17T09:49:29.398" v="279" actId="20577"/>
          <ac:spMkLst>
            <pc:docMk/>
            <pc:sldMk cId="1275048363" sldId="545"/>
            <ac:spMk id="6" creationId="{232272C3-ECD5-97B1-3B67-5A032DC17CF1}"/>
          </ac:spMkLst>
        </pc:spChg>
        <pc:picChg chg="add mod">
          <ac:chgData name="Damian Gordon" userId="796278f3-970d-4a3b-8137-dc597a054133" providerId="ADAL" clId="{51C9C497-AE05-44AC-9738-DACC3ED90E3A}" dt="2024-09-17T09:49:17.541" v="270" actId="167"/>
          <ac:picMkLst>
            <pc:docMk/>
            <pc:sldMk cId="1275048363" sldId="545"/>
            <ac:picMk id="3" creationId="{E09D4FCA-6F0D-53D4-3A7A-A1B4CC3F1AE6}"/>
          </ac:picMkLst>
        </pc:picChg>
        <pc:picChg chg="del">
          <ac:chgData name="Damian Gordon" userId="796278f3-970d-4a3b-8137-dc597a054133" providerId="ADAL" clId="{51C9C497-AE05-44AC-9738-DACC3ED90E3A}" dt="2024-09-17T09:49:18.553" v="271" actId="478"/>
          <ac:picMkLst>
            <pc:docMk/>
            <pc:sldMk cId="1275048363" sldId="545"/>
            <ac:picMk id="1026" creationId="{2AFC6B06-BB91-B0A1-F9DE-F5C40A0691AC}"/>
          </ac:picMkLst>
        </pc:picChg>
      </pc:sldChg>
      <pc:sldChg chg="add">
        <pc:chgData name="Damian Gordon" userId="796278f3-970d-4a3b-8137-dc597a054133" providerId="ADAL" clId="{51C9C497-AE05-44AC-9738-DACC3ED90E3A}" dt="2024-09-17T09:50:53.184" v="281"/>
        <pc:sldMkLst>
          <pc:docMk/>
          <pc:sldMk cId="3697168116" sldId="546"/>
        </pc:sldMkLst>
      </pc:sldChg>
      <pc:sldChg chg="addSp modSp add mod">
        <pc:chgData name="Damian Gordon" userId="796278f3-970d-4a3b-8137-dc597a054133" providerId="ADAL" clId="{51C9C497-AE05-44AC-9738-DACC3ED90E3A}" dt="2024-09-17T09:55:49.376" v="310" actId="20577"/>
        <pc:sldMkLst>
          <pc:docMk/>
          <pc:sldMk cId="810842889" sldId="547"/>
        </pc:sldMkLst>
        <pc:spChg chg="mod">
          <ac:chgData name="Damian Gordon" userId="796278f3-970d-4a3b-8137-dc597a054133" providerId="ADAL" clId="{51C9C497-AE05-44AC-9738-DACC3ED90E3A}" dt="2024-09-17T09:55:49.376" v="310" actId="20577"/>
          <ac:spMkLst>
            <pc:docMk/>
            <pc:sldMk cId="810842889" sldId="547"/>
            <ac:spMk id="3" creationId="{65FB7804-9015-5659-EC51-9C9121E7260E}"/>
          </ac:spMkLst>
        </pc:spChg>
        <pc:picChg chg="add mod">
          <ac:chgData name="Damian Gordon" userId="796278f3-970d-4a3b-8137-dc597a054133" providerId="ADAL" clId="{51C9C497-AE05-44AC-9738-DACC3ED90E3A}" dt="2024-09-17T09:55:22.721" v="306" actId="1076"/>
          <ac:picMkLst>
            <pc:docMk/>
            <pc:sldMk cId="810842889" sldId="547"/>
            <ac:picMk id="6146" creationId="{CAD11369-916B-3B4E-AB60-E5B1B56A7E85}"/>
          </ac:picMkLst>
        </pc:picChg>
      </pc:sldChg>
      <pc:sldChg chg="addSp delSp modSp add mod setBg">
        <pc:chgData name="Damian Gordon" userId="796278f3-970d-4a3b-8137-dc597a054133" providerId="ADAL" clId="{51C9C497-AE05-44AC-9738-DACC3ED90E3A}" dt="2024-09-17T09:54:32.414" v="300" actId="26606"/>
        <pc:sldMkLst>
          <pc:docMk/>
          <pc:sldMk cId="194116933" sldId="548"/>
        </pc:sldMkLst>
        <pc:spChg chg="del">
          <ac:chgData name="Damian Gordon" userId="796278f3-970d-4a3b-8137-dc597a054133" providerId="ADAL" clId="{51C9C497-AE05-44AC-9738-DACC3ED90E3A}" dt="2024-09-17T09:54:06.260" v="297" actId="478"/>
          <ac:spMkLst>
            <pc:docMk/>
            <pc:sldMk cId="194116933" sldId="548"/>
            <ac:spMk id="2" creationId="{2056AC5A-A420-53B3-5ABB-786AD7D29E8B}"/>
          </ac:spMkLst>
        </pc:spChg>
        <pc:spChg chg="del">
          <ac:chgData name="Damian Gordon" userId="796278f3-970d-4a3b-8137-dc597a054133" providerId="ADAL" clId="{51C9C497-AE05-44AC-9738-DACC3ED90E3A}" dt="2024-09-17T09:54:06.260" v="297" actId="478"/>
          <ac:spMkLst>
            <pc:docMk/>
            <pc:sldMk cId="194116933" sldId="548"/>
            <ac:spMk id="3" creationId="{65FB7804-9015-5659-EC51-9C9121E7260E}"/>
          </ac:spMkLst>
        </pc:spChg>
        <pc:spChg chg="add del mod">
          <ac:chgData name="Damian Gordon" userId="796278f3-970d-4a3b-8137-dc597a054133" providerId="ADAL" clId="{51C9C497-AE05-44AC-9738-DACC3ED90E3A}" dt="2024-09-17T09:54:07.055" v="298" actId="478"/>
          <ac:spMkLst>
            <pc:docMk/>
            <pc:sldMk cId="194116933" sldId="548"/>
            <ac:spMk id="4" creationId="{7B349005-CCCA-1A25-4EAC-C4C0929B35F7}"/>
          </ac:spMkLst>
        </pc:spChg>
        <pc:spChg chg="add del mod">
          <ac:chgData name="Damian Gordon" userId="796278f3-970d-4a3b-8137-dc597a054133" providerId="ADAL" clId="{51C9C497-AE05-44AC-9738-DACC3ED90E3A}" dt="2024-09-17T09:54:07.055" v="298" actId="478"/>
          <ac:spMkLst>
            <pc:docMk/>
            <pc:sldMk cId="194116933" sldId="548"/>
            <ac:spMk id="5" creationId="{893CB3A2-F648-A74E-D84C-EEF8455AF06B}"/>
          </ac:spMkLst>
        </pc:spChg>
        <pc:spChg chg="add">
          <ac:chgData name="Damian Gordon" userId="796278f3-970d-4a3b-8137-dc597a054133" providerId="ADAL" clId="{51C9C497-AE05-44AC-9738-DACC3ED90E3A}" dt="2024-09-17T09:54:32.414" v="300" actId="26606"/>
          <ac:spMkLst>
            <pc:docMk/>
            <pc:sldMk cId="194116933" sldId="548"/>
            <ac:spMk id="4103" creationId="{42A4FC2C-047E-45A5-965D-8E1E3BF09BC6}"/>
          </ac:spMkLst>
        </pc:spChg>
        <pc:picChg chg="del">
          <ac:chgData name="Damian Gordon" userId="796278f3-970d-4a3b-8137-dc597a054133" providerId="ADAL" clId="{51C9C497-AE05-44AC-9738-DACC3ED90E3A}" dt="2024-09-17T09:54:06.260" v="297" actId="478"/>
          <ac:picMkLst>
            <pc:docMk/>
            <pc:sldMk cId="194116933" sldId="548"/>
            <ac:picMk id="7" creationId="{5C84A97B-38FD-9ACB-6CE3-9153915DB035}"/>
          </ac:picMkLst>
        </pc:picChg>
        <pc:picChg chg="add mod">
          <ac:chgData name="Damian Gordon" userId="796278f3-970d-4a3b-8137-dc597a054133" providerId="ADAL" clId="{51C9C497-AE05-44AC-9738-DACC3ED90E3A}" dt="2024-09-17T09:54:32.414" v="300" actId="26606"/>
          <ac:picMkLst>
            <pc:docMk/>
            <pc:sldMk cId="194116933" sldId="548"/>
            <ac:picMk id="4098" creationId="{2A343203-EDCC-8365-CFAB-A8636E1BDEA0}"/>
          </ac:picMkLst>
        </pc:picChg>
      </pc:sldChg>
      <pc:sldChg chg="addSp delSp modSp add mod">
        <pc:chgData name="Damian Gordon" userId="796278f3-970d-4a3b-8137-dc597a054133" providerId="ADAL" clId="{51C9C497-AE05-44AC-9738-DACC3ED90E3A}" dt="2024-09-17T09:57:58.188" v="318" actId="21"/>
        <pc:sldMkLst>
          <pc:docMk/>
          <pc:sldMk cId="3284315641" sldId="549"/>
        </pc:sldMkLst>
        <pc:spChg chg="mod">
          <ac:chgData name="Damian Gordon" userId="796278f3-970d-4a3b-8137-dc597a054133" providerId="ADAL" clId="{51C9C497-AE05-44AC-9738-DACC3ED90E3A}" dt="2024-09-17T09:57:49.087" v="314" actId="14100"/>
          <ac:spMkLst>
            <pc:docMk/>
            <pc:sldMk cId="3284315641" sldId="549"/>
            <ac:spMk id="3" creationId="{65FB7804-9015-5659-EC51-9C9121E7260E}"/>
          </ac:spMkLst>
        </pc:spChg>
        <pc:picChg chg="del">
          <ac:chgData name="Damian Gordon" userId="796278f3-970d-4a3b-8137-dc597a054133" providerId="ADAL" clId="{51C9C497-AE05-44AC-9738-DACC3ED90E3A}" dt="2024-09-17T09:55:40.278" v="309" actId="478"/>
          <ac:picMkLst>
            <pc:docMk/>
            <pc:sldMk cId="3284315641" sldId="549"/>
            <ac:picMk id="6146" creationId="{CAD11369-916B-3B4E-AB60-E5B1B56A7E85}"/>
          </ac:picMkLst>
        </pc:picChg>
        <pc:picChg chg="add del mod">
          <ac:chgData name="Damian Gordon" userId="796278f3-970d-4a3b-8137-dc597a054133" providerId="ADAL" clId="{51C9C497-AE05-44AC-9738-DACC3ED90E3A}" dt="2024-09-17T09:57:58.188" v="318" actId="21"/>
          <ac:picMkLst>
            <pc:docMk/>
            <pc:sldMk cId="3284315641" sldId="549"/>
            <ac:picMk id="8194" creationId="{09E2D49D-2888-B01C-8674-D3E22219DCE9}"/>
          </ac:picMkLst>
        </pc:picChg>
      </pc:sldChg>
      <pc:sldChg chg="modSp add mod">
        <pc:chgData name="Damian Gordon" userId="796278f3-970d-4a3b-8137-dc597a054133" providerId="ADAL" clId="{51C9C497-AE05-44AC-9738-DACC3ED90E3A}" dt="2024-09-17T09:58:33.779" v="323" actId="27636"/>
        <pc:sldMkLst>
          <pc:docMk/>
          <pc:sldMk cId="2068285729" sldId="550"/>
        </pc:sldMkLst>
        <pc:spChg chg="mod">
          <ac:chgData name="Damian Gordon" userId="796278f3-970d-4a3b-8137-dc597a054133" providerId="ADAL" clId="{51C9C497-AE05-44AC-9738-DACC3ED90E3A}" dt="2024-09-17T09:58:33.779" v="323" actId="27636"/>
          <ac:spMkLst>
            <pc:docMk/>
            <pc:sldMk cId="2068285729" sldId="550"/>
            <ac:spMk id="3" creationId="{65FB7804-9015-5659-EC51-9C9121E7260E}"/>
          </ac:spMkLst>
        </pc:spChg>
      </pc:sldChg>
      <pc:sldChg chg="addSp delSp modSp add mod modNotesTx">
        <pc:chgData name="Damian Gordon" userId="796278f3-970d-4a3b-8137-dc597a054133" providerId="ADAL" clId="{51C9C497-AE05-44AC-9738-DACC3ED90E3A}" dt="2024-09-17T10:01:14.340" v="451" actId="167"/>
        <pc:sldMkLst>
          <pc:docMk/>
          <pc:sldMk cId="4132202039" sldId="551"/>
        </pc:sldMkLst>
        <pc:spChg chg="mod">
          <ac:chgData name="Damian Gordon" userId="796278f3-970d-4a3b-8137-dc597a054133" providerId="ADAL" clId="{51C9C497-AE05-44AC-9738-DACC3ED90E3A}" dt="2024-09-17T10:01:01.122" v="447" actId="14100"/>
          <ac:spMkLst>
            <pc:docMk/>
            <pc:sldMk cId="4132202039" sldId="551"/>
            <ac:spMk id="3" creationId="{65FB7804-9015-5659-EC51-9C9121E7260E}"/>
          </ac:spMkLst>
        </pc:spChg>
        <pc:picChg chg="add mod ord">
          <ac:chgData name="Damian Gordon" userId="796278f3-970d-4a3b-8137-dc597a054133" providerId="ADAL" clId="{51C9C497-AE05-44AC-9738-DACC3ED90E3A}" dt="2024-09-17T10:01:14.340" v="451" actId="167"/>
          <ac:picMkLst>
            <pc:docMk/>
            <pc:sldMk cId="4132202039" sldId="551"/>
            <ac:picMk id="5" creationId="{4225D20F-B9AE-5610-5DD5-E39B51EE256C}"/>
          </ac:picMkLst>
        </pc:picChg>
        <pc:picChg chg="add del">
          <ac:chgData name="Damian Gordon" userId="796278f3-970d-4a3b-8137-dc597a054133" providerId="ADAL" clId="{51C9C497-AE05-44AC-9738-DACC3ED90E3A}" dt="2024-09-17T09:59:48.423" v="440" actId="21"/>
          <ac:picMkLst>
            <pc:docMk/>
            <pc:sldMk cId="4132202039" sldId="551"/>
            <ac:picMk id="9218" creationId="{A867BDA3-3D89-B25A-E216-56F7A6449E56}"/>
          </ac:picMkLst>
        </pc:picChg>
      </pc:sldChg>
      <pc:sldChg chg="delSp modSp add mod">
        <pc:chgData name="Damian Gordon" userId="796278f3-970d-4a3b-8137-dc597a054133" providerId="ADAL" clId="{51C9C497-AE05-44AC-9738-DACC3ED90E3A}" dt="2024-09-17T10:12:45.200" v="489" actId="20577"/>
        <pc:sldMkLst>
          <pc:docMk/>
          <pc:sldMk cId="1868398000" sldId="552"/>
        </pc:sldMkLst>
        <pc:spChg chg="mod">
          <ac:chgData name="Damian Gordon" userId="796278f3-970d-4a3b-8137-dc597a054133" providerId="ADAL" clId="{51C9C497-AE05-44AC-9738-DACC3ED90E3A}" dt="2024-09-17T10:12:45.200" v="489" actId="20577"/>
          <ac:spMkLst>
            <pc:docMk/>
            <pc:sldMk cId="1868398000" sldId="552"/>
            <ac:spMk id="6" creationId="{EBA23C85-798B-E3B5-0111-08344241F6A3}"/>
          </ac:spMkLst>
        </pc:spChg>
        <pc:picChg chg="del">
          <ac:chgData name="Damian Gordon" userId="796278f3-970d-4a3b-8137-dc597a054133" providerId="ADAL" clId="{51C9C497-AE05-44AC-9738-DACC3ED90E3A}" dt="2024-09-17T10:11:22.869" v="453" actId="478"/>
          <ac:picMkLst>
            <pc:docMk/>
            <pc:sldMk cId="1868398000" sldId="552"/>
            <ac:picMk id="4098" creationId="{0C0EC32F-461A-D86D-271F-A68B6417B5A8}"/>
          </ac:picMkLst>
        </pc:picChg>
      </pc:sldChg>
      <pc:sldChg chg="add del">
        <pc:chgData name="Damian Gordon" userId="796278f3-970d-4a3b-8137-dc597a054133" providerId="ADAL" clId="{51C9C497-AE05-44AC-9738-DACC3ED90E3A}" dt="2024-09-17T10:12:44.718" v="488"/>
        <pc:sldMkLst>
          <pc:docMk/>
          <pc:sldMk cId="1648463634" sldId="553"/>
        </pc:sldMkLst>
      </pc:sldChg>
      <pc:sldChg chg="addSp modSp add mod">
        <pc:chgData name="Damian Gordon" userId="796278f3-970d-4a3b-8137-dc597a054133" providerId="ADAL" clId="{51C9C497-AE05-44AC-9738-DACC3ED90E3A}" dt="2024-09-17T10:13:38.188" v="533" actId="1076"/>
        <pc:sldMkLst>
          <pc:docMk/>
          <pc:sldMk cId="2363125076" sldId="553"/>
        </pc:sldMkLst>
        <pc:spChg chg="mod">
          <ac:chgData name="Damian Gordon" userId="796278f3-970d-4a3b-8137-dc597a054133" providerId="ADAL" clId="{51C9C497-AE05-44AC-9738-DACC3ED90E3A}" dt="2024-09-17T10:13:26.445" v="531" actId="20577"/>
          <ac:spMkLst>
            <pc:docMk/>
            <pc:sldMk cId="2363125076" sldId="553"/>
            <ac:spMk id="6" creationId="{EBA23C85-798B-E3B5-0111-08344241F6A3}"/>
          </ac:spMkLst>
        </pc:spChg>
        <pc:picChg chg="add mod">
          <ac:chgData name="Damian Gordon" userId="796278f3-970d-4a3b-8137-dc597a054133" providerId="ADAL" clId="{51C9C497-AE05-44AC-9738-DACC3ED90E3A}" dt="2024-09-17T10:13:38.188" v="533" actId="1076"/>
          <ac:picMkLst>
            <pc:docMk/>
            <pc:sldMk cId="2363125076" sldId="553"/>
            <ac:picMk id="3" creationId="{8E54F9F3-2262-6A26-0216-3BE7EF8ADC4A}"/>
          </ac:picMkLst>
        </pc:picChg>
      </pc:sldChg>
      <pc:sldChg chg="modSp add mod">
        <pc:chgData name="Damian Gordon" userId="796278f3-970d-4a3b-8137-dc597a054133" providerId="ADAL" clId="{51C9C497-AE05-44AC-9738-DACC3ED90E3A}" dt="2024-09-17T10:16:30.861" v="602" actId="20577"/>
        <pc:sldMkLst>
          <pc:docMk/>
          <pc:sldMk cId="1314442596" sldId="554"/>
        </pc:sldMkLst>
        <pc:spChg chg="mod">
          <ac:chgData name="Damian Gordon" userId="796278f3-970d-4a3b-8137-dc597a054133" providerId="ADAL" clId="{51C9C497-AE05-44AC-9738-DACC3ED90E3A}" dt="2024-09-17T10:16:30.861" v="602" actId="20577"/>
          <ac:spMkLst>
            <pc:docMk/>
            <pc:sldMk cId="1314442596" sldId="554"/>
            <ac:spMk id="6" creationId="{EBA23C85-798B-E3B5-0111-08344241F6A3}"/>
          </ac:spMkLst>
        </pc:spChg>
      </pc:sldChg>
      <pc:sldChg chg="add">
        <pc:chgData name="Damian Gordon" userId="796278f3-970d-4a3b-8137-dc597a054133" providerId="ADAL" clId="{51C9C497-AE05-44AC-9738-DACC3ED90E3A}" dt="2024-09-17T10:14:16.064" v="536"/>
        <pc:sldMkLst>
          <pc:docMk/>
          <pc:sldMk cId="3826350951" sldId="555"/>
        </pc:sldMkLst>
      </pc:sldChg>
      <pc:sldChg chg="add">
        <pc:chgData name="Damian Gordon" userId="796278f3-970d-4a3b-8137-dc597a054133" providerId="ADAL" clId="{51C9C497-AE05-44AC-9738-DACC3ED90E3A}" dt="2024-09-17T10:14:34.410" v="564"/>
        <pc:sldMkLst>
          <pc:docMk/>
          <pc:sldMk cId="2558959071" sldId="556"/>
        </pc:sldMkLst>
      </pc:sldChg>
      <pc:sldChg chg="modSp add mod">
        <pc:chgData name="Damian Gordon" userId="796278f3-970d-4a3b-8137-dc597a054133" providerId="ADAL" clId="{51C9C497-AE05-44AC-9738-DACC3ED90E3A}" dt="2024-09-17T10:15:22.309" v="592" actId="20577"/>
        <pc:sldMkLst>
          <pc:docMk/>
          <pc:sldMk cId="62470669" sldId="557"/>
        </pc:sldMkLst>
        <pc:spChg chg="mod">
          <ac:chgData name="Damian Gordon" userId="796278f3-970d-4a3b-8137-dc597a054133" providerId="ADAL" clId="{51C9C497-AE05-44AC-9738-DACC3ED90E3A}" dt="2024-09-17T10:15:22.309" v="592" actId="20577"/>
          <ac:spMkLst>
            <pc:docMk/>
            <pc:sldMk cId="62470669" sldId="557"/>
            <ac:spMk id="6" creationId="{EBA23C85-798B-E3B5-0111-08344241F6A3}"/>
          </ac:spMkLst>
        </pc:spChg>
      </pc:sldChg>
      <pc:sldChg chg="modSp add mod">
        <pc:chgData name="Damian Gordon" userId="796278f3-970d-4a3b-8137-dc597a054133" providerId="ADAL" clId="{51C9C497-AE05-44AC-9738-DACC3ED90E3A}" dt="2024-09-17T10:15:04.638" v="590" actId="20577"/>
        <pc:sldMkLst>
          <pc:docMk/>
          <pc:sldMk cId="3337860375" sldId="558"/>
        </pc:sldMkLst>
        <pc:spChg chg="mod">
          <ac:chgData name="Damian Gordon" userId="796278f3-970d-4a3b-8137-dc597a054133" providerId="ADAL" clId="{51C9C497-AE05-44AC-9738-DACC3ED90E3A}" dt="2024-09-17T10:15:04.638" v="590" actId="20577"/>
          <ac:spMkLst>
            <pc:docMk/>
            <pc:sldMk cId="3337860375" sldId="558"/>
            <ac:spMk id="6" creationId="{EBA23C85-798B-E3B5-0111-08344241F6A3}"/>
          </ac:spMkLst>
        </pc:spChg>
      </pc:sldChg>
      <pc:sldChg chg="add">
        <pc:chgData name="Damian Gordon" userId="796278f3-970d-4a3b-8137-dc597a054133" providerId="ADAL" clId="{51C9C497-AE05-44AC-9738-DACC3ED90E3A}" dt="2024-09-17T10:15:13.905" v="591"/>
        <pc:sldMkLst>
          <pc:docMk/>
          <pc:sldMk cId="1375753814" sldId="559"/>
        </pc:sldMkLst>
      </pc:sldChg>
      <pc:sldChg chg="add">
        <pc:chgData name="Damian Gordon" userId="796278f3-970d-4a3b-8137-dc597a054133" providerId="ADAL" clId="{51C9C497-AE05-44AC-9738-DACC3ED90E3A}" dt="2024-09-17T10:15:59.829" v="595"/>
        <pc:sldMkLst>
          <pc:docMk/>
          <pc:sldMk cId="2845990101" sldId="560"/>
        </pc:sldMkLst>
      </pc:sldChg>
      <pc:sldChg chg="add">
        <pc:chgData name="Damian Gordon" userId="796278f3-970d-4a3b-8137-dc597a054133" providerId="ADAL" clId="{51C9C497-AE05-44AC-9738-DACC3ED90E3A}" dt="2024-09-17T10:16:09.895" v="597"/>
        <pc:sldMkLst>
          <pc:docMk/>
          <pc:sldMk cId="4152644878" sldId="561"/>
        </pc:sldMkLst>
      </pc:sldChg>
      <pc:sldChg chg="add">
        <pc:chgData name="Damian Gordon" userId="796278f3-970d-4a3b-8137-dc597a054133" providerId="ADAL" clId="{51C9C497-AE05-44AC-9738-DACC3ED90E3A}" dt="2024-09-17T10:16:17.733" v="599"/>
        <pc:sldMkLst>
          <pc:docMk/>
          <pc:sldMk cId="1655053635" sldId="562"/>
        </pc:sldMkLst>
      </pc:sldChg>
      <pc:sldChg chg="add">
        <pc:chgData name="Damian Gordon" userId="796278f3-970d-4a3b-8137-dc597a054133" providerId="ADAL" clId="{51C9C497-AE05-44AC-9738-DACC3ED90E3A}" dt="2024-09-17T10:16:26.077" v="601"/>
        <pc:sldMkLst>
          <pc:docMk/>
          <pc:sldMk cId="1142153425" sldId="563"/>
        </pc:sldMkLst>
      </pc:sldChg>
      <pc:sldChg chg="modSp add mod">
        <pc:chgData name="Damian Gordon" userId="796278f3-970d-4a3b-8137-dc597a054133" providerId="ADAL" clId="{51C9C497-AE05-44AC-9738-DACC3ED90E3A}" dt="2024-09-17T10:18:07.924" v="610" actId="403"/>
        <pc:sldMkLst>
          <pc:docMk/>
          <pc:sldMk cId="1023680307" sldId="564"/>
        </pc:sldMkLst>
        <pc:spChg chg="mod">
          <ac:chgData name="Damian Gordon" userId="796278f3-970d-4a3b-8137-dc597a054133" providerId="ADAL" clId="{51C9C497-AE05-44AC-9738-DACC3ED90E3A}" dt="2024-09-17T10:18:07.924" v="610" actId="403"/>
          <ac:spMkLst>
            <pc:docMk/>
            <pc:sldMk cId="1023680307" sldId="564"/>
            <ac:spMk id="6" creationId="{EBA23C85-798B-E3B5-0111-08344241F6A3}"/>
          </ac:spMkLst>
        </pc:spChg>
      </pc:sldChg>
      <pc:sldChg chg="modSp add mod">
        <pc:chgData name="Damian Gordon" userId="796278f3-970d-4a3b-8137-dc597a054133" providerId="ADAL" clId="{51C9C497-AE05-44AC-9738-DACC3ED90E3A}" dt="2024-09-17T10:18:12.938" v="611" actId="403"/>
        <pc:sldMkLst>
          <pc:docMk/>
          <pc:sldMk cId="104314410" sldId="565"/>
        </pc:sldMkLst>
        <pc:spChg chg="mod">
          <ac:chgData name="Damian Gordon" userId="796278f3-970d-4a3b-8137-dc597a054133" providerId="ADAL" clId="{51C9C497-AE05-44AC-9738-DACC3ED90E3A}" dt="2024-09-17T10:18:12.938" v="611" actId="403"/>
          <ac:spMkLst>
            <pc:docMk/>
            <pc:sldMk cId="104314410" sldId="565"/>
            <ac:spMk id="6" creationId="{EBA23C85-798B-E3B5-0111-08344241F6A3}"/>
          </ac:spMkLst>
        </pc:spChg>
      </pc:sldChg>
      <pc:sldChg chg="modSp add mod">
        <pc:chgData name="Damian Gordon" userId="796278f3-970d-4a3b-8137-dc597a054133" providerId="ADAL" clId="{51C9C497-AE05-44AC-9738-DACC3ED90E3A}" dt="2024-09-17T10:18:33.214" v="615" actId="403"/>
        <pc:sldMkLst>
          <pc:docMk/>
          <pc:sldMk cId="1651527110" sldId="566"/>
        </pc:sldMkLst>
        <pc:spChg chg="mod">
          <ac:chgData name="Damian Gordon" userId="796278f3-970d-4a3b-8137-dc597a054133" providerId="ADAL" clId="{51C9C497-AE05-44AC-9738-DACC3ED90E3A}" dt="2024-09-17T10:18:33.214" v="615" actId="403"/>
          <ac:spMkLst>
            <pc:docMk/>
            <pc:sldMk cId="1651527110" sldId="566"/>
            <ac:spMk id="6" creationId="{EBA23C85-798B-E3B5-0111-08344241F6A3}"/>
          </ac:spMkLst>
        </pc:spChg>
      </pc:sldChg>
      <pc:sldChg chg="modSp add mod">
        <pc:chgData name="Damian Gordon" userId="796278f3-970d-4a3b-8137-dc597a054133" providerId="ADAL" clId="{51C9C497-AE05-44AC-9738-DACC3ED90E3A}" dt="2024-09-17T10:18:51.431" v="619" actId="403"/>
        <pc:sldMkLst>
          <pc:docMk/>
          <pc:sldMk cId="1041985867" sldId="567"/>
        </pc:sldMkLst>
        <pc:spChg chg="mod">
          <ac:chgData name="Damian Gordon" userId="796278f3-970d-4a3b-8137-dc597a054133" providerId="ADAL" clId="{51C9C497-AE05-44AC-9738-DACC3ED90E3A}" dt="2024-09-17T10:18:51.431" v="619" actId="403"/>
          <ac:spMkLst>
            <pc:docMk/>
            <pc:sldMk cId="1041985867" sldId="567"/>
            <ac:spMk id="6" creationId="{EBA23C85-798B-E3B5-0111-08344241F6A3}"/>
          </ac:spMkLst>
        </pc:spChg>
      </pc:sldChg>
      <pc:sldChg chg="modSp add mod">
        <pc:chgData name="Damian Gordon" userId="796278f3-970d-4a3b-8137-dc597a054133" providerId="ADAL" clId="{51C9C497-AE05-44AC-9738-DACC3ED90E3A}" dt="2024-09-17T10:19:11.544" v="623" actId="403"/>
        <pc:sldMkLst>
          <pc:docMk/>
          <pc:sldMk cId="1049163361" sldId="568"/>
        </pc:sldMkLst>
        <pc:spChg chg="mod">
          <ac:chgData name="Damian Gordon" userId="796278f3-970d-4a3b-8137-dc597a054133" providerId="ADAL" clId="{51C9C497-AE05-44AC-9738-DACC3ED90E3A}" dt="2024-09-17T10:19:11.544" v="623" actId="403"/>
          <ac:spMkLst>
            <pc:docMk/>
            <pc:sldMk cId="1049163361" sldId="568"/>
            <ac:spMk id="6" creationId="{EBA23C85-798B-E3B5-0111-08344241F6A3}"/>
          </ac:spMkLst>
        </pc:spChg>
      </pc:sldChg>
      <pc:sldChg chg="modSp add mod">
        <pc:chgData name="Damian Gordon" userId="796278f3-970d-4a3b-8137-dc597a054133" providerId="ADAL" clId="{51C9C497-AE05-44AC-9738-DACC3ED90E3A}" dt="2024-09-17T10:19:49.115" v="651" actId="403"/>
        <pc:sldMkLst>
          <pc:docMk/>
          <pc:sldMk cId="3455537879" sldId="569"/>
        </pc:sldMkLst>
        <pc:spChg chg="mod">
          <ac:chgData name="Damian Gordon" userId="796278f3-970d-4a3b-8137-dc597a054133" providerId="ADAL" clId="{51C9C497-AE05-44AC-9738-DACC3ED90E3A}" dt="2024-09-17T10:19:49.115" v="651" actId="403"/>
          <ac:spMkLst>
            <pc:docMk/>
            <pc:sldMk cId="3455537879" sldId="569"/>
            <ac:spMk id="6" creationId="{EBA23C85-798B-E3B5-0111-08344241F6A3}"/>
          </ac:spMkLst>
        </pc:spChg>
      </pc:sldChg>
    </pc:docChg>
  </pc:docChgLst>
  <pc:docChgLst>
    <pc:chgData name="Damian Gordon" userId="796278f3-970d-4a3b-8137-dc597a054133" providerId="ADAL" clId="{91098114-DB80-49B4-90E0-86E578A1CDF1}"/>
    <pc:docChg chg="undo redo custSel addSld delSld modSld sldOrd">
      <pc:chgData name="Damian Gordon" userId="796278f3-970d-4a3b-8137-dc597a054133" providerId="ADAL" clId="{91098114-DB80-49B4-90E0-86E578A1CDF1}" dt="2024-11-05T09:57:16.236" v="8372" actId="20577"/>
      <pc:docMkLst>
        <pc:docMk/>
      </pc:docMkLst>
      <pc:sldChg chg="modSp mod">
        <pc:chgData name="Damian Gordon" userId="796278f3-970d-4a3b-8137-dc597a054133" providerId="ADAL" clId="{91098114-DB80-49B4-90E0-86E578A1CDF1}" dt="2024-10-28T13:20:16.877" v="649" actId="20577"/>
        <pc:sldMkLst>
          <pc:docMk/>
          <pc:sldMk cId="1941464876" sldId="256"/>
        </pc:sldMkLst>
        <pc:spChg chg="mod">
          <ac:chgData name="Damian Gordon" userId="796278f3-970d-4a3b-8137-dc597a054133" providerId="ADAL" clId="{91098114-DB80-49B4-90E0-86E578A1CDF1}" dt="2024-10-28T13:20:16.877" v="649" actId="20577"/>
          <ac:spMkLst>
            <pc:docMk/>
            <pc:sldMk cId="1941464876" sldId="256"/>
            <ac:spMk id="2" creationId="{2AFAF802-1FD5-1E70-940A-2DF641692805}"/>
          </ac:spMkLst>
        </pc:spChg>
      </pc:sldChg>
      <pc:sldChg chg="modSp mod">
        <pc:chgData name="Damian Gordon" userId="796278f3-970d-4a3b-8137-dc597a054133" providerId="ADAL" clId="{91098114-DB80-49B4-90E0-86E578A1CDF1}" dt="2024-10-31T11:48:51.215" v="7864" actId="27636"/>
        <pc:sldMkLst>
          <pc:docMk/>
          <pc:sldMk cId="321388942" sldId="259"/>
        </pc:sldMkLst>
        <pc:spChg chg="mod">
          <ac:chgData name="Damian Gordon" userId="796278f3-970d-4a3b-8137-dc597a054133" providerId="ADAL" clId="{91098114-DB80-49B4-90E0-86E578A1CDF1}" dt="2024-10-31T11:48:51.215" v="7864" actId="27636"/>
          <ac:spMkLst>
            <pc:docMk/>
            <pc:sldMk cId="321388942" sldId="259"/>
            <ac:spMk id="3" creationId="{65FB7804-9015-5659-EC51-9C9121E7260E}"/>
          </ac:spMkLst>
        </pc:spChg>
      </pc:sldChg>
      <pc:sldChg chg="del">
        <pc:chgData name="Damian Gordon" userId="796278f3-970d-4a3b-8137-dc597a054133" providerId="ADAL" clId="{91098114-DB80-49B4-90E0-86E578A1CDF1}" dt="2024-10-31T01:10:01.847" v="5762" actId="47"/>
        <pc:sldMkLst>
          <pc:docMk/>
          <pc:sldMk cId="0" sldId="271"/>
        </pc:sldMkLst>
      </pc:sldChg>
      <pc:sldChg chg="del">
        <pc:chgData name="Damian Gordon" userId="796278f3-970d-4a3b-8137-dc597a054133" providerId="ADAL" clId="{91098114-DB80-49B4-90E0-86E578A1CDF1}" dt="2024-10-31T01:10:01.847" v="5762" actId="47"/>
        <pc:sldMkLst>
          <pc:docMk/>
          <pc:sldMk cId="2931273747" sldId="320"/>
        </pc:sldMkLst>
      </pc:sldChg>
      <pc:sldChg chg="del">
        <pc:chgData name="Damian Gordon" userId="796278f3-970d-4a3b-8137-dc597a054133" providerId="ADAL" clId="{91098114-DB80-49B4-90E0-86E578A1CDF1}" dt="2024-10-29T11:09:26.986" v="654" actId="47"/>
        <pc:sldMkLst>
          <pc:docMk/>
          <pc:sldMk cId="1898965013" sldId="426"/>
        </pc:sldMkLst>
      </pc:sldChg>
      <pc:sldChg chg="addSp delSp modSp mod">
        <pc:chgData name="Damian Gordon" userId="796278f3-970d-4a3b-8137-dc597a054133" providerId="ADAL" clId="{91098114-DB80-49B4-90E0-86E578A1CDF1}" dt="2024-10-31T01:52:27.300" v="6588" actId="20577"/>
        <pc:sldMkLst>
          <pc:docMk/>
          <pc:sldMk cId="3735875418" sldId="430"/>
        </pc:sldMkLst>
        <pc:spChg chg="mod">
          <ac:chgData name="Damian Gordon" userId="796278f3-970d-4a3b-8137-dc597a054133" providerId="ADAL" clId="{91098114-DB80-49B4-90E0-86E578A1CDF1}" dt="2024-10-31T01:52:27.300" v="6588" actId="20577"/>
          <ac:spMkLst>
            <pc:docMk/>
            <pc:sldMk cId="3735875418" sldId="430"/>
            <ac:spMk id="2" creationId="{2056AC5A-A420-53B3-5ABB-786AD7D29E8B}"/>
          </ac:spMkLst>
        </pc:spChg>
        <pc:spChg chg="mod">
          <ac:chgData name="Damian Gordon" userId="796278f3-970d-4a3b-8137-dc597a054133" providerId="ADAL" clId="{91098114-DB80-49B4-90E0-86E578A1CDF1}" dt="2024-10-31T01:48:29.066" v="6422" actId="20577"/>
          <ac:spMkLst>
            <pc:docMk/>
            <pc:sldMk cId="3735875418" sldId="430"/>
            <ac:spMk id="11" creationId="{4A39A5CF-A551-D041-9247-154101991F6E}"/>
          </ac:spMkLst>
        </pc:spChg>
        <pc:spChg chg="del mod">
          <ac:chgData name="Damian Gordon" userId="796278f3-970d-4a3b-8137-dc597a054133" providerId="ADAL" clId="{91098114-DB80-49B4-90E0-86E578A1CDF1}" dt="2024-10-31T01:49:02.556" v="6435"/>
          <ac:spMkLst>
            <pc:docMk/>
            <pc:sldMk cId="3735875418" sldId="430"/>
            <ac:spMk id="13" creationId="{A9062AB0-6CA5-F091-C564-92C3220CD0B5}"/>
          </ac:spMkLst>
        </pc:spChg>
        <pc:spChg chg="mod">
          <ac:chgData name="Damian Gordon" userId="796278f3-970d-4a3b-8137-dc597a054133" providerId="ADAL" clId="{91098114-DB80-49B4-90E0-86E578A1CDF1}" dt="2024-10-31T01:48:33.286" v="6427" actId="20577"/>
          <ac:spMkLst>
            <pc:docMk/>
            <pc:sldMk cId="3735875418" sldId="430"/>
            <ac:spMk id="16" creationId="{6E15B7BF-1DA4-44FD-CF58-5821E12F0E25}"/>
          </ac:spMkLst>
        </pc:spChg>
        <pc:spChg chg="mod">
          <ac:chgData name="Damian Gordon" userId="796278f3-970d-4a3b-8137-dc597a054133" providerId="ADAL" clId="{91098114-DB80-49B4-90E0-86E578A1CDF1}" dt="2024-10-31T01:49:52.066" v="6463" actId="20577"/>
          <ac:spMkLst>
            <pc:docMk/>
            <pc:sldMk cId="3735875418" sldId="430"/>
            <ac:spMk id="18" creationId="{F48B5508-EDDF-0A60-9C35-12B2171DE5AA}"/>
          </ac:spMkLst>
        </pc:spChg>
        <pc:spChg chg="mod">
          <ac:chgData name="Damian Gordon" userId="796278f3-970d-4a3b-8137-dc597a054133" providerId="ADAL" clId="{91098114-DB80-49B4-90E0-86E578A1CDF1}" dt="2024-10-31T01:49:29.615" v="6439" actId="20577"/>
          <ac:spMkLst>
            <pc:docMk/>
            <pc:sldMk cId="3735875418" sldId="430"/>
            <ac:spMk id="21" creationId="{6C83C9E9-0BF3-8613-9FDB-E1AEF098B274}"/>
          </ac:spMkLst>
        </pc:spChg>
        <pc:spChg chg="del">
          <ac:chgData name="Damian Gordon" userId="796278f3-970d-4a3b-8137-dc597a054133" providerId="ADAL" clId="{91098114-DB80-49B4-90E0-86E578A1CDF1}" dt="2024-10-31T01:49:34.144" v="6440" actId="478"/>
          <ac:spMkLst>
            <pc:docMk/>
            <pc:sldMk cId="3735875418" sldId="430"/>
            <ac:spMk id="23" creationId="{764BCDA7-743A-B525-88BA-04D5CEC6CBD9}"/>
          </ac:spMkLst>
        </pc:spChg>
        <pc:spChg chg="mod">
          <ac:chgData name="Damian Gordon" userId="796278f3-970d-4a3b-8137-dc597a054133" providerId="ADAL" clId="{91098114-DB80-49B4-90E0-86E578A1CDF1}" dt="2024-10-31T01:51:55.242" v="6528" actId="20577"/>
          <ac:spMkLst>
            <pc:docMk/>
            <pc:sldMk cId="3735875418" sldId="430"/>
            <ac:spMk id="26" creationId="{8962E56C-D193-6578-2FDB-6D19D5EB17C3}"/>
          </ac:spMkLst>
        </pc:spChg>
        <pc:spChg chg="del">
          <ac:chgData name="Damian Gordon" userId="796278f3-970d-4a3b-8137-dc597a054133" providerId="ADAL" clId="{91098114-DB80-49B4-90E0-86E578A1CDF1}" dt="2024-10-31T01:51:10.942" v="6483" actId="478"/>
          <ac:spMkLst>
            <pc:docMk/>
            <pc:sldMk cId="3735875418" sldId="430"/>
            <ac:spMk id="28" creationId="{BDE70474-5226-150B-4033-DF55BE0F8435}"/>
          </ac:spMkLst>
        </pc:spChg>
        <pc:spChg chg="mod">
          <ac:chgData name="Damian Gordon" userId="796278f3-970d-4a3b-8137-dc597a054133" providerId="ADAL" clId="{91098114-DB80-49B4-90E0-86E578A1CDF1}" dt="2024-10-31T01:51:58.361" v="6533" actId="20577"/>
          <ac:spMkLst>
            <pc:docMk/>
            <pc:sldMk cId="3735875418" sldId="430"/>
            <ac:spMk id="31" creationId="{F816FB59-4255-B72A-3BFC-F4398190B5B9}"/>
          </ac:spMkLst>
        </pc:spChg>
        <pc:spChg chg="mod">
          <ac:chgData name="Damian Gordon" userId="796278f3-970d-4a3b-8137-dc597a054133" providerId="ADAL" clId="{91098114-DB80-49B4-90E0-86E578A1CDF1}" dt="2024-10-31T01:52:18.944" v="6574" actId="1076"/>
          <ac:spMkLst>
            <pc:docMk/>
            <pc:sldMk cId="3735875418" sldId="430"/>
            <ac:spMk id="33" creationId="{E07A16B4-3FCD-F778-217E-C53A464F818A}"/>
          </ac:spMkLst>
        </pc:spChg>
        <pc:spChg chg="add mod">
          <ac:chgData name="Damian Gordon" userId="796278f3-970d-4a3b-8137-dc597a054133" providerId="ADAL" clId="{91098114-DB80-49B4-90E0-86E578A1CDF1}" dt="2024-10-31T01:49:44.911" v="6453" actId="20577"/>
          <ac:spMkLst>
            <pc:docMk/>
            <pc:sldMk cId="3735875418" sldId="430"/>
            <ac:spMk id="34" creationId="{11522755-BC4A-A734-99C3-717E7E4FA0E3}"/>
          </ac:spMkLst>
        </pc:spChg>
        <pc:spChg chg="add mod">
          <ac:chgData name="Damian Gordon" userId="796278f3-970d-4a3b-8137-dc597a054133" providerId="ADAL" clId="{91098114-DB80-49B4-90E0-86E578A1CDF1}" dt="2024-10-31T01:50:25.231" v="6478" actId="20577"/>
          <ac:spMkLst>
            <pc:docMk/>
            <pc:sldMk cId="3735875418" sldId="430"/>
            <ac:spMk id="35" creationId="{657776DD-77C4-D498-E46A-1452368F676A}"/>
          </ac:spMkLst>
        </pc:spChg>
        <pc:spChg chg="add mod">
          <ac:chgData name="Damian Gordon" userId="796278f3-970d-4a3b-8137-dc597a054133" providerId="ADAL" clId="{91098114-DB80-49B4-90E0-86E578A1CDF1}" dt="2024-10-31T01:51:36.894" v="6525" actId="1076"/>
          <ac:spMkLst>
            <pc:docMk/>
            <pc:sldMk cId="3735875418" sldId="430"/>
            <ac:spMk id="36" creationId="{E094CE78-A474-59B2-A5DC-75F349DCBB02}"/>
          </ac:spMkLst>
        </pc:spChg>
      </pc:sldChg>
      <pc:sldChg chg="del">
        <pc:chgData name="Damian Gordon" userId="796278f3-970d-4a3b-8137-dc597a054133" providerId="ADAL" clId="{91098114-DB80-49B4-90E0-86E578A1CDF1}" dt="2024-10-31T01:09:46.180" v="5760" actId="47"/>
        <pc:sldMkLst>
          <pc:docMk/>
          <pc:sldMk cId="3316991471" sldId="453"/>
        </pc:sldMkLst>
      </pc:sldChg>
      <pc:sldChg chg="del">
        <pc:chgData name="Damian Gordon" userId="796278f3-970d-4a3b-8137-dc597a054133" providerId="ADAL" clId="{91098114-DB80-49B4-90E0-86E578A1CDF1}" dt="2024-10-31T01:09:46.180" v="5760" actId="47"/>
        <pc:sldMkLst>
          <pc:docMk/>
          <pc:sldMk cId="904566246" sldId="462"/>
        </pc:sldMkLst>
      </pc:sldChg>
      <pc:sldChg chg="addSp delSp modSp mod">
        <pc:chgData name="Damian Gordon" userId="796278f3-970d-4a3b-8137-dc597a054133" providerId="ADAL" clId="{91098114-DB80-49B4-90E0-86E578A1CDF1}" dt="2024-11-01T19:52:28.523" v="8341" actId="22"/>
        <pc:sldMkLst>
          <pc:docMk/>
          <pc:sldMk cId="1250634738" sldId="478"/>
        </pc:sldMkLst>
        <pc:spChg chg="mod">
          <ac:chgData name="Damian Gordon" userId="796278f3-970d-4a3b-8137-dc597a054133" providerId="ADAL" clId="{91098114-DB80-49B4-90E0-86E578A1CDF1}" dt="2024-10-31T01:20:53.458" v="6045"/>
          <ac:spMkLst>
            <pc:docMk/>
            <pc:sldMk cId="1250634738" sldId="478"/>
            <ac:spMk id="5" creationId="{2BD2EC67-CE5C-DBEB-82DB-79D2DAC9B228}"/>
          </ac:spMkLst>
        </pc:spChg>
        <pc:spChg chg="mod">
          <ac:chgData name="Damian Gordon" userId="796278f3-970d-4a3b-8137-dc597a054133" providerId="ADAL" clId="{91098114-DB80-49B4-90E0-86E578A1CDF1}" dt="2024-10-31T01:24:50.894" v="6062" actId="1076"/>
          <ac:spMkLst>
            <pc:docMk/>
            <pc:sldMk cId="1250634738" sldId="478"/>
            <ac:spMk id="8" creationId="{42D7E195-75FE-4BD4-3EA1-460F6AD06EEC}"/>
          </ac:spMkLst>
        </pc:spChg>
        <pc:spChg chg="mod">
          <ac:chgData name="Damian Gordon" userId="796278f3-970d-4a3b-8137-dc597a054133" providerId="ADAL" clId="{91098114-DB80-49B4-90E0-86E578A1CDF1}" dt="2024-10-31T01:21:47.743" v="6051" actId="113"/>
          <ac:spMkLst>
            <pc:docMk/>
            <pc:sldMk cId="1250634738" sldId="478"/>
            <ac:spMk id="11" creationId="{D9C6C27C-F6E9-0EEC-1FA6-0E7A8E95B226}"/>
          </ac:spMkLst>
        </pc:spChg>
        <pc:spChg chg="mod">
          <ac:chgData name="Damian Gordon" userId="796278f3-970d-4a3b-8137-dc597a054133" providerId="ADAL" clId="{91098114-DB80-49B4-90E0-86E578A1CDF1}" dt="2024-10-31T01:21:34.653" v="6049" actId="113"/>
          <ac:spMkLst>
            <pc:docMk/>
            <pc:sldMk cId="1250634738" sldId="478"/>
            <ac:spMk id="12" creationId="{2A56721C-B472-DECC-F19A-BDF012289C98}"/>
          </ac:spMkLst>
        </pc:spChg>
        <pc:spChg chg="mod">
          <ac:chgData name="Damian Gordon" userId="796278f3-970d-4a3b-8137-dc597a054133" providerId="ADAL" clId="{91098114-DB80-49B4-90E0-86E578A1CDF1}" dt="2024-10-31T01:23:18.844" v="6053" actId="113"/>
          <ac:spMkLst>
            <pc:docMk/>
            <pc:sldMk cId="1250634738" sldId="478"/>
            <ac:spMk id="15" creationId="{3850B39B-0128-D594-6ADF-4364B613531C}"/>
          </ac:spMkLst>
        </pc:spChg>
        <pc:spChg chg="mod">
          <ac:chgData name="Damian Gordon" userId="796278f3-970d-4a3b-8137-dc597a054133" providerId="ADAL" clId="{91098114-DB80-49B4-90E0-86E578A1CDF1}" dt="2024-10-31T01:23:38.682" v="6054"/>
          <ac:spMkLst>
            <pc:docMk/>
            <pc:sldMk cId="1250634738" sldId="478"/>
            <ac:spMk id="16" creationId="{DDED93D8-B178-2D3F-5458-09DA0E96F35D}"/>
          </ac:spMkLst>
        </pc:spChg>
        <pc:spChg chg="mod">
          <ac:chgData name="Damian Gordon" userId="796278f3-970d-4a3b-8137-dc597a054133" providerId="ADAL" clId="{91098114-DB80-49B4-90E0-86E578A1CDF1}" dt="2024-10-31T01:26:35.523" v="6091" actId="20577"/>
          <ac:spMkLst>
            <pc:docMk/>
            <pc:sldMk cId="1250634738" sldId="478"/>
            <ac:spMk id="17" creationId="{A3098C08-474B-6D96-A15A-77C34449CDB4}"/>
          </ac:spMkLst>
        </pc:spChg>
        <pc:picChg chg="add mod ord">
          <ac:chgData name="Damian Gordon" userId="796278f3-970d-4a3b-8137-dc597a054133" providerId="ADAL" clId="{91098114-DB80-49B4-90E0-86E578A1CDF1}" dt="2024-10-31T01:24:24.492" v="6059" actId="167"/>
          <ac:picMkLst>
            <pc:docMk/>
            <pc:sldMk cId="1250634738" sldId="478"/>
            <ac:picMk id="3" creationId="{7B7434F7-BDD9-0CAD-0274-50676C7FC548}"/>
          </ac:picMkLst>
        </pc:picChg>
        <pc:picChg chg="del">
          <ac:chgData name="Damian Gordon" userId="796278f3-970d-4a3b-8137-dc597a054133" providerId="ADAL" clId="{91098114-DB80-49B4-90E0-86E578A1CDF1}" dt="2024-10-31T01:10:08.216" v="5764" actId="478"/>
          <ac:picMkLst>
            <pc:docMk/>
            <pc:sldMk cId="1250634738" sldId="478"/>
            <ac:picMk id="4" creationId="{4D5E355A-2059-E9BD-C177-BEA69A5DF470}"/>
          </ac:picMkLst>
        </pc:picChg>
        <pc:picChg chg="add del">
          <ac:chgData name="Damian Gordon" userId="796278f3-970d-4a3b-8137-dc597a054133" providerId="ADAL" clId="{91098114-DB80-49B4-90E0-86E578A1CDF1}" dt="2024-11-01T19:52:28.523" v="8341" actId="22"/>
          <ac:picMkLst>
            <pc:docMk/>
            <pc:sldMk cId="1250634738" sldId="478"/>
            <ac:picMk id="4" creationId="{801BCD3E-629D-ABCA-594D-3802960C8B5E}"/>
          </ac:picMkLst>
        </pc:picChg>
        <pc:picChg chg="add mod ord">
          <ac:chgData name="Damian Gordon" userId="796278f3-970d-4a3b-8137-dc597a054133" providerId="ADAL" clId="{91098114-DB80-49B4-90E0-86E578A1CDF1}" dt="2024-10-31T01:26:22.735" v="6076" actId="167"/>
          <ac:picMkLst>
            <pc:docMk/>
            <pc:sldMk cId="1250634738" sldId="478"/>
            <ac:picMk id="7" creationId="{AE1F8F0D-0CD8-8691-A07D-D27351A6D418}"/>
          </ac:picMkLst>
        </pc:picChg>
        <pc:picChg chg="del">
          <ac:chgData name="Damian Gordon" userId="796278f3-970d-4a3b-8137-dc597a054133" providerId="ADAL" clId="{91098114-DB80-49B4-90E0-86E578A1CDF1}" dt="2024-10-31T01:20:49.541" v="6043" actId="478"/>
          <ac:picMkLst>
            <pc:docMk/>
            <pc:sldMk cId="1250634738" sldId="478"/>
            <ac:picMk id="9" creationId="{3CC32CC5-F907-357E-AF3B-4233321692F7}"/>
          </ac:picMkLst>
        </pc:picChg>
        <pc:picChg chg="add mod ord">
          <ac:chgData name="Damian Gordon" userId="796278f3-970d-4a3b-8137-dc597a054133" providerId="ADAL" clId="{91098114-DB80-49B4-90E0-86E578A1CDF1}" dt="2024-10-31T01:28:34.966" v="6102" actId="1076"/>
          <ac:picMkLst>
            <pc:docMk/>
            <pc:sldMk cId="1250634738" sldId="478"/>
            <ac:picMk id="13" creationId="{2AFF4FC5-1AED-D0E6-C3D7-57E53640D29E}"/>
          </ac:picMkLst>
        </pc:picChg>
        <pc:picChg chg="del">
          <ac:chgData name="Damian Gordon" userId="796278f3-970d-4a3b-8137-dc597a054133" providerId="ADAL" clId="{91098114-DB80-49B4-90E0-86E578A1CDF1}" dt="2024-10-31T01:20:45.144" v="6039" actId="478"/>
          <ac:picMkLst>
            <pc:docMk/>
            <pc:sldMk cId="1250634738" sldId="478"/>
            <ac:picMk id="2050" creationId="{741A38D1-4A45-D5DE-58AF-F4F9874DFCDA}"/>
          </ac:picMkLst>
        </pc:picChg>
        <pc:picChg chg="del">
          <ac:chgData name="Damian Gordon" userId="796278f3-970d-4a3b-8137-dc597a054133" providerId="ADAL" clId="{91098114-DB80-49B4-90E0-86E578A1CDF1}" dt="2024-10-31T01:20:46.078" v="6040" actId="478"/>
          <ac:picMkLst>
            <pc:docMk/>
            <pc:sldMk cId="1250634738" sldId="478"/>
            <ac:picMk id="2052" creationId="{F32AE2EE-100B-76EC-5FE9-763ACFD046C3}"/>
          </ac:picMkLst>
        </pc:picChg>
        <pc:picChg chg="del">
          <ac:chgData name="Damian Gordon" userId="796278f3-970d-4a3b-8137-dc597a054133" providerId="ADAL" clId="{91098114-DB80-49B4-90E0-86E578A1CDF1}" dt="2024-10-31T01:20:47.012" v="6041" actId="478"/>
          <ac:picMkLst>
            <pc:docMk/>
            <pc:sldMk cId="1250634738" sldId="478"/>
            <ac:picMk id="2054" creationId="{F1F9C787-FA06-E5AF-CE02-3FCF490685AF}"/>
          </ac:picMkLst>
        </pc:picChg>
        <pc:picChg chg="del">
          <ac:chgData name="Damian Gordon" userId="796278f3-970d-4a3b-8137-dc597a054133" providerId="ADAL" clId="{91098114-DB80-49B4-90E0-86E578A1CDF1}" dt="2024-10-31T01:20:51.110" v="6044" actId="478"/>
          <ac:picMkLst>
            <pc:docMk/>
            <pc:sldMk cId="1250634738" sldId="478"/>
            <ac:picMk id="2056" creationId="{DFFCB3DC-E3E4-3082-4DE1-D5E243FBFA80}"/>
          </ac:picMkLst>
        </pc:picChg>
        <pc:picChg chg="del">
          <ac:chgData name="Damian Gordon" userId="796278f3-970d-4a3b-8137-dc597a054133" providerId="ADAL" clId="{91098114-DB80-49B4-90E0-86E578A1CDF1}" dt="2024-10-31T01:20:48.022" v="6042" actId="478"/>
          <ac:picMkLst>
            <pc:docMk/>
            <pc:sldMk cId="1250634738" sldId="478"/>
            <ac:picMk id="2060" creationId="{5789214B-C3D3-1739-FEDE-008531BB7675}"/>
          </ac:picMkLst>
        </pc:picChg>
        <pc:picChg chg="del">
          <ac:chgData name="Damian Gordon" userId="796278f3-970d-4a3b-8137-dc597a054133" providerId="ADAL" clId="{91098114-DB80-49B4-90E0-86E578A1CDF1}" dt="2024-10-31T01:10:06.537" v="5763" actId="478"/>
          <ac:picMkLst>
            <pc:docMk/>
            <pc:sldMk cId="1250634738" sldId="478"/>
            <ac:picMk id="2062" creationId="{982D6F25-ADE6-9A51-9A50-82E18D25DDB5}"/>
          </ac:picMkLst>
        </pc:picChg>
        <pc:picChg chg="add del">
          <ac:chgData name="Damian Gordon" userId="796278f3-970d-4a3b-8137-dc597a054133" providerId="ADAL" clId="{91098114-DB80-49B4-90E0-86E578A1CDF1}" dt="2024-10-31T01:23:57.729" v="6056" actId="478"/>
          <ac:picMkLst>
            <pc:docMk/>
            <pc:sldMk cId="1250634738" sldId="478"/>
            <ac:picMk id="11266" creationId="{88A54C66-EDD8-54DC-346E-930D35EB3AAE}"/>
          </ac:picMkLst>
        </pc:picChg>
        <pc:picChg chg="add mod">
          <ac:chgData name="Damian Gordon" userId="796278f3-970d-4a3b-8137-dc597a054133" providerId="ADAL" clId="{91098114-DB80-49B4-90E0-86E578A1CDF1}" dt="2024-10-31T01:24:57.391" v="6064" actId="167"/>
          <ac:picMkLst>
            <pc:docMk/>
            <pc:sldMk cId="1250634738" sldId="478"/>
            <ac:picMk id="11268" creationId="{F9088D64-4D03-1695-527E-9F3B82207C50}"/>
          </ac:picMkLst>
        </pc:picChg>
        <pc:picChg chg="add mod">
          <ac:chgData name="Damian Gordon" userId="796278f3-970d-4a3b-8137-dc597a054133" providerId="ADAL" clId="{91098114-DB80-49B4-90E0-86E578A1CDF1}" dt="2024-10-31T01:25:29.610" v="6069" actId="167"/>
          <ac:picMkLst>
            <pc:docMk/>
            <pc:sldMk cId="1250634738" sldId="478"/>
            <ac:picMk id="11270" creationId="{250EF526-8E4F-036F-1E3B-6D2CE0FD5230}"/>
          </ac:picMkLst>
        </pc:picChg>
        <pc:picChg chg="add del">
          <ac:chgData name="Damian Gordon" userId="796278f3-970d-4a3b-8137-dc597a054133" providerId="ADAL" clId="{91098114-DB80-49B4-90E0-86E578A1CDF1}" dt="2024-10-31T01:25:50.351" v="6071" actId="21"/>
          <ac:picMkLst>
            <pc:docMk/>
            <pc:sldMk cId="1250634738" sldId="478"/>
            <ac:picMk id="11272" creationId="{6B5A533C-0B45-E72D-F1D2-B9851C674CA6}"/>
          </ac:picMkLst>
        </pc:picChg>
        <pc:picChg chg="add mod">
          <ac:chgData name="Damian Gordon" userId="796278f3-970d-4a3b-8137-dc597a054133" providerId="ADAL" clId="{91098114-DB80-49B4-90E0-86E578A1CDF1}" dt="2024-10-31T01:27:30.496" v="6095" actId="167"/>
          <ac:picMkLst>
            <pc:docMk/>
            <pc:sldMk cId="1250634738" sldId="478"/>
            <ac:picMk id="11274" creationId="{B9CEE1E5-B43B-36EE-9751-914C7D32EDA3}"/>
          </ac:picMkLst>
        </pc:picChg>
      </pc:sldChg>
      <pc:sldChg chg="addSp delSp modSp mod ord chgLayout">
        <pc:chgData name="Damian Gordon" userId="796278f3-970d-4a3b-8137-dc597a054133" providerId="ADAL" clId="{91098114-DB80-49B4-90E0-86E578A1CDF1}" dt="2024-10-31T03:29:21.731" v="6848" actId="403"/>
        <pc:sldMkLst>
          <pc:docMk/>
          <pc:sldMk cId="2307912514" sldId="485"/>
        </pc:sldMkLst>
        <pc:spChg chg="mod ord">
          <ac:chgData name="Damian Gordon" userId="796278f3-970d-4a3b-8137-dc597a054133" providerId="ADAL" clId="{91098114-DB80-49B4-90E0-86E578A1CDF1}" dt="2024-10-30T23:21:42.193" v="3216" actId="20577"/>
          <ac:spMkLst>
            <pc:docMk/>
            <pc:sldMk cId="2307912514" sldId="485"/>
            <ac:spMk id="2" creationId="{2056AC5A-A420-53B3-5ABB-786AD7D29E8B}"/>
          </ac:spMkLst>
        </pc:spChg>
        <pc:spChg chg="del mod">
          <ac:chgData name="Damian Gordon" userId="796278f3-970d-4a3b-8137-dc597a054133" providerId="ADAL" clId="{91098114-DB80-49B4-90E0-86E578A1CDF1}" dt="2024-10-28T12:38:24.281" v="229" actId="478"/>
          <ac:spMkLst>
            <pc:docMk/>
            <pc:sldMk cId="2307912514" sldId="485"/>
            <ac:spMk id="3" creationId="{65FB7804-9015-5659-EC51-9C9121E7260E}"/>
          </ac:spMkLst>
        </pc:spChg>
        <pc:spChg chg="add">
          <ac:chgData name="Damian Gordon" userId="796278f3-970d-4a3b-8137-dc597a054133" providerId="ADAL" clId="{91098114-DB80-49B4-90E0-86E578A1CDF1}" dt="2024-10-31T03:22:48.215" v="6708"/>
          <ac:spMkLst>
            <pc:docMk/>
            <pc:sldMk cId="2307912514" sldId="485"/>
            <ac:spMk id="3" creationId="{88C1F48C-9D88-C88D-5451-4D5A85624532}"/>
          </ac:spMkLst>
        </pc:spChg>
        <pc:spChg chg="add">
          <ac:chgData name="Damian Gordon" userId="796278f3-970d-4a3b-8137-dc597a054133" providerId="ADAL" clId="{91098114-DB80-49B4-90E0-86E578A1CDF1}" dt="2024-10-31T03:22:51.121" v="6709"/>
          <ac:spMkLst>
            <pc:docMk/>
            <pc:sldMk cId="2307912514" sldId="485"/>
            <ac:spMk id="4" creationId="{896357B5-E476-3C5A-7BF1-0570851C0E44}"/>
          </ac:spMkLst>
        </pc:spChg>
        <pc:spChg chg="add del mod">
          <ac:chgData name="Damian Gordon" userId="796278f3-970d-4a3b-8137-dc597a054133" providerId="ADAL" clId="{91098114-DB80-49B4-90E0-86E578A1CDF1}" dt="2024-10-28T12:38:25.253" v="230" actId="478"/>
          <ac:spMkLst>
            <pc:docMk/>
            <pc:sldMk cId="2307912514" sldId="485"/>
            <ac:spMk id="5" creationId="{3DE3CC8C-B276-1071-4DB8-B9106E49394E}"/>
          </ac:spMkLst>
        </pc:spChg>
        <pc:spChg chg="add mod ord">
          <ac:chgData name="Damian Gordon" userId="796278f3-970d-4a3b-8137-dc597a054133" providerId="ADAL" clId="{91098114-DB80-49B4-90E0-86E578A1CDF1}" dt="2024-10-31T03:29:21.731" v="6848" actId="403"/>
          <ac:spMkLst>
            <pc:docMk/>
            <pc:sldMk cId="2307912514" sldId="485"/>
            <ac:spMk id="6" creationId="{82962F3E-5D67-2871-51AC-EEED55F1A885}"/>
          </ac:spMkLst>
        </pc:spChg>
        <pc:picChg chg="add del mod">
          <ac:chgData name="Damian Gordon" userId="796278f3-970d-4a3b-8137-dc597a054133" providerId="ADAL" clId="{91098114-DB80-49B4-90E0-86E578A1CDF1}" dt="2024-10-30T23:21:08.789" v="3134" actId="478"/>
          <ac:picMkLst>
            <pc:docMk/>
            <pc:sldMk cId="2307912514" sldId="485"/>
            <ac:picMk id="1026" creationId="{C0A74149-21E9-1653-2710-9E2CF15130C0}"/>
          </ac:picMkLst>
        </pc:picChg>
      </pc:sldChg>
      <pc:sldChg chg="modSp add mod modNotesTx">
        <pc:chgData name="Damian Gordon" userId="796278f3-970d-4a3b-8137-dc597a054133" providerId="ADAL" clId="{91098114-DB80-49B4-90E0-86E578A1CDF1}" dt="2024-10-29T16:24:58.753" v="1828" actId="404"/>
        <pc:sldMkLst>
          <pc:docMk/>
          <pc:sldMk cId="2776212791" sldId="489"/>
        </pc:sldMkLst>
        <pc:spChg chg="mod">
          <ac:chgData name="Damian Gordon" userId="796278f3-970d-4a3b-8137-dc597a054133" providerId="ADAL" clId="{91098114-DB80-49B4-90E0-86E578A1CDF1}" dt="2024-10-29T16:21:53.306" v="1783"/>
          <ac:spMkLst>
            <pc:docMk/>
            <pc:sldMk cId="2776212791" sldId="489"/>
            <ac:spMk id="2" creationId="{2056AC5A-A420-53B3-5ABB-786AD7D29E8B}"/>
          </ac:spMkLst>
        </pc:spChg>
        <pc:spChg chg="mod">
          <ac:chgData name="Damian Gordon" userId="796278f3-970d-4a3b-8137-dc597a054133" providerId="ADAL" clId="{91098114-DB80-49B4-90E0-86E578A1CDF1}" dt="2024-10-29T16:24:58.753" v="1828" actId="404"/>
          <ac:spMkLst>
            <pc:docMk/>
            <pc:sldMk cId="2776212791" sldId="489"/>
            <ac:spMk id="3" creationId="{4EF63B6F-2500-95FF-4D92-A2DE8F5B5B33}"/>
          </ac:spMkLst>
        </pc:spChg>
      </pc:sldChg>
      <pc:sldChg chg="modSp add mod">
        <pc:chgData name="Damian Gordon" userId="796278f3-970d-4a3b-8137-dc597a054133" providerId="ADAL" clId="{91098114-DB80-49B4-90E0-86E578A1CDF1}" dt="2024-10-29T12:05:23.681" v="1306"/>
        <pc:sldMkLst>
          <pc:docMk/>
          <pc:sldMk cId="604262449" sldId="492"/>
        </pc:sldMkLst>
        <pc:spChg chg="mod">
          <ac:chgData name="Damian Gordon" userId="796278f3-970d-4a3b-8137-dc597a054133" providerId="ADAL" clId="{91098114-DB80-49B4-90E0-86E578A1CDF1}" dt="2024-10-29T12:05:23.681" v="1306"/>
          <ac:spMkLst>
            <pc:docMk/>
            <pc:sldMk cId="604262449" sldId="492"/>
            <ac:spMk id="2" creationId="{2056AC5A-A420-53B3-5ABB-786AD7D29E8B}"/>
          </ac:spMkLst>
        </pc:spChg>
      </pc:sldChg>
      <pc:sldChg chg="modSp add del mod">
        <pc:chgData name="Damian Gordon" userId="796278f3-970d-4a3b-8137-dc597a054133" providerId="ADAL" clId="{91098114-DB80-49B4-90E0-86E578A1CDF1}" dt="2024-10-30T23:29:12.057" v="3944" actId="47"/>
        <pc:sldMkLst>
          <pc:docMk/>
          <pc:sldMk cId="2042089025" sldId="493"/>
        </pc:sldMkLst>
        <pc:spChg chg="mod">
          <ac:chgData name="Damian Gordon" userId="796278f3-970d-4a3b-8137-dc597a054133" providerId="ADAL" clId="{91098114-DB80-49B4-90E0-86E578A1CDF1}" dt="2024-10-29T12:05:27.057" v="1307"/>
          <ac:spMkLst>
            <pc:docMk/>
            <pc:sldMk cId="2042089025" sldId="493"/>
            <ac:spMk id="2" creationId="{2056AC5A-A420-53B3-5ABB-786AD7D29E8B}"/>
          </ac:spMkLst>
        </pc:spChg>
        <pc:spChg chg="mod">
          <ac:chgData name="Damian Gordon" userId="796278f3-970d-4a3b-8137-dc597a054133" providerId="ADAL" clId="{91098114-DB80-49B4-90E0-86E578A1CDF1}" dt="2024-10-29T12:05:57.800" v="1346" actId="20577"/>
          <ac:spMkLst>
            <pc:docMk/>
            <pc:sldMk cId="2042089025" sldId="493"/>
            <ac:spMk id="3" creationId="{65FB7804-9015-5659-EC51-9C9121E7260E}"/>
          </ac:spMkLst>
        </pc:spChg>
      </pc:sldChg>
      <pc:sldChg chg="modSp add del mod">
        <pc:chgData name="Damian Gordon" userId="796278f3-970d-4a3b-8137-dc597a054133" providerId="ADAL" clId="{91098114-DB80-49B4-90E0-86E578A1CDF1}" dt="2024-10-31T00:44:32.435" v="4606" actId="47"/>
        <pc:sldMkLst>
          <pc:docMk/>
          <pc:sldMk cId="3013569237" sldId="494"/>
        </pc:sldMkLst>
        <pc:spChg chg="mod">
          <ac:chgData name="Damian Gordon" userId="796278f3-970d-4a3b-8137-dc597a054133" providerId="ADAL" clId="{91098114-DB80-49B4-90E0-86E578A1CDF1}" dt="2024-10-29T12:05:20.412" v="1305"/>
          <ac:spMkLst>
            <pc:docMk/>
            <pc:sldMk cId="3013569237" sldId="494"/>
            <ac:spMk id="2" creationId="{2056AC5A-A420-53B3-5ABB-786AD7D29E8B}"/>
          </ac:spMkLst>
        </pc:spChg>
      </pc:sldChg>
      <pc:sldChg chg="del">
        <pc:chgData name="Damian Gordon" userId="796278f3-970d-4a3b-8137-dc597a054133" providerId="ADAL" clId="{91098114-DB80-49B4-90E0-86E578A1CDF1}" dt="2024-10-31T01:09:55.306" v="5761" actId="47"/>
        <pc:sldMkLst>
          <pc:docMk/>
          <pc:sldMk cId="1721466139" sldId="508"/>
        </pc:sldMkLst>
      </pc:sldChg>
      <pc:sldChg chg="delSp modSp add mod">
        <pc:chgData name="Damian Gordon" userId="796278f3-970d-4a3b-8137-dc597a054133" providerId="ADAL" clId="{91098114-DB80-49B4-90E0-86E578A1CDF1}" dt="2024-10-29T16:10:30.143" v="1778" actId="20577"/>
        <pc:sldMkLst>
          <pc:docMk/>
          <pc:sldMk cId="2594675155" sldId="553"/>
        </pc:sldMkLst>
        <pc:spChg chg="mod">
          <ac:chgData name="Damian Gordon" userId="796278f3-970d-4a3b-8137-dc597a054133" providerId="ADAL" clId="{91098114-DB80-49B4-90E0-86E578A1CDF1}" dt="2024-10-29T16:08:06.825" v="1518" actId="20577"/>
          <ac:spMkLst>
            <pc:docMk/>
            <pc:sldMk cId="2594675155" sldId="553"/>
            <ac:spMk id="2" creationId="{2056AC5A-A420-53B3-5ABB-786AD7D29E8B}"/>
          </ac:spMkLst>
        </pc:spChg>
        <pc:spChg chg="mod">
          <ac:chgData name="Damian Gordon" userId="796278f3-970d-4a3b-8137-dc597a054133" providerId="ADAL" clId="{91098114-DB80-49B4-90E0-86E578A1CDF1}" dt="2024-10-29T16:10:30.143" v="1778" actId="20577"/>
          <ac:spMkLst>
            <pc:docMk/>
            <pc:sldMk cId="2594675155" sldId="553"/>
            <ac:spMk id="3" creationId="{4EF63B6F-2500-95FF-4D92-A2DE8F5B5B33}"/>
          </ac:spMkLst>
        </pc:spChg>
        <pc:picChg chg="del">
          <ac:chgData name="Damian Gordon" userId="796278f3-970d-4a3b-8137-dc597a054133" providerId="ADAL" clId="{91098114-DB80-49B4-90E0-86E578A1CDF1}" dt="2024-10-29T16:08:14.844" v="1520" actId="478"/>
          <ac:picMkLst>
            <pc:docMk/>
            <pc:sldMk cId="2594675155" sldId="553"/>
            <ac:picMk id="2050" creationId="{25B85773-5571-B27F-08C7-81E11BB8A384}"/>
          </ac:picMkLst>
        </pc:picChg>
        <pc:picChg chg="del">
          <ac:chgData name="Damian Gordon" userId="796278f3-970d-4a3b-8137-dc597a054133" providerId="ADAL" clId="{91098114-DB80-49B4-90E0-86E578A1CDF1}" dt="2024-10-29T16:08:16.076" v="1521" actId="478"/>
          <ac:picMkLst>
            <pc:docMk/>
            <pc:sldMk cId="2594675155" sldId="553"/>
            <ac:picMk id="2052" creationId="{187BA444-37FF-E72F-3B99-6702331E53C6}"/>
          </ac:picMkLst>
        </pc:picChg>
      </pc:sldChg>
      <pc:sldChg chg="del">
        <pc:chgData name="Damian Gordon" userId="796278f3-970d-4a3b-8137-dc597a054133" providerId="ADAL" clId="{91098114-DB80-49B4-90E0-86E578A1CDF1}" dt="2024-10-31T01:09:46.180" v="5760" actId="47"/>
        <pc:sldMkLst>
          <pc:docMk/>
          <pc:sldMk cId="526580696" sldId="557"/>
        </pc:sldMkLst>
      </pc:sldChg>
      <pc:sldChg chg="del">
        <pc:chgData name="Damian Gordon" userId="796278f3-970d-4a3b-8137-dc597a054133" providerId="ADAL" clId="{91098114-DB80-49B4-90E0-86E578A1CDF1}" dt="2024-10-31T01:09:46.180" v="5760" actId="47"/>
        <pc:sldMkLst>
          <pc:docMk/>
          <pc:sldMk cId="839626607" sldId="572"/>
        </pc:sldMkLst>
      </pc:sldChg>
      <pc:sldChg chg="del">
        <pc:chgData name="Damian Gordon" userId="796278f3-970d-4a3b-8137-dc597a054133" providerId="ADAL" clId="{91098114-DB80-49B4-90E0-86E578A1CDF1}" dt="2024-10-31T01:09:46.180" v="5760" actId="47"/>
        <pc:sldMkLst>
          <pc:docMk/>
          <pc:sldMk cId="1244504087" sldId="573"/>
        </pc:sldMkLst>
      </pc:sldChg>
      <pc:sldChg chg="del">
        <pc:chgData name="Damian Gordon" userId="796278f3-970d-4a3b-8137-dc597a054133" providerId="ADAL" clId="{91098114-DB80-49B4-90E0-86E578A1CDF1}" dt="2024-10-31T01:09:46.180" v="5760" actId="47"/>
        <pc:sldMkLst>
          <pc:docMk/>
          <pc:sldMk cId="773160902" sldId="574"/>
        </pc:sldMkLst>
      </pc:sldChg>
      <pc:sldChg chg="del">
        <pc:chgData name="Damian Gordon" userId="796278f3-970d-4a3b-8137-dc597a054133" providerId="ADAL" clId="{91098114-DB80-49B4-90E0-86E578A1CDF1}" dt="2024-10-31T01:09:46.180" v="5760" actId="47"/>
        <pc:sldMkLst>
          <pc:docMk/>
          <pc:sldMk cId="189954693" sldId="575"/>
        </pc:sldMkLst>
      </pc:sldChg>
      <pc:sldChg chg="del">
        <pc:chgData name="Damian Gordon" userId="796278f3-970d-4a3b-8137-dc597a054133" providerId="ADAL" clId="{91098114-DB80-49B4-90E0-86E578A1CDF1}" dt="2024-10-31T01:09:46.180" v="5760" actId="47"/>
        <pc:sldMkLst>
          <pc:docMk/>
          <pc:sldMk cId="2379781686" sldId="576"/>
        </pc:sldMkLst>
      </pc:sldChg>
      <pc:sldChg chg="del">
        <pc:chgData name="Damian Gordon" userId="796278f3-970d-4a3b-8137-dc597a054133" providerId="ADAL" clId="{91098114-DB80-49B4-90E0-86E578A1CDF1}" dt="2024-10-31T01:10:01.847" v="5762" actId="47"/>
        <pc:sldMkLst>
          <pc:docMk/>
          <pc:sldMk cId="77183214" sldId="577"/>
        </pc:sldMkLst>
      </pc:sldChg>
      <pc:sldChg chg="del">
        <pc:chgData name="Damian Gordon" userId="796278f3-970d-4a3b-8137-dc597a054133" providerId="ADAL" clId="{91098114-DB80-49B4-90E0-86E578A1CDF1}" dt="2024-10-31T01:09:46.180" v="5760" actId="47"/>
        <pc:sldMkLst>
          <pc:docMk/>
          <pc:sldMk cId="207925299" sldId="578"/>
        </pc:sldMkLst>
      </pc:sldChg>
      <pc:sldChg chg="del">
        <pc:chgData name="Damian Gordon" userId="796278f3-970d-4a3b-8137-dc597a054133" providerId="ADAL" clId="{91098114-DB80-49B4-90E0-86E578A1CDF1}" dt="2024-10-31T01:10:01.847" v="5762" actId="47"/>
        <pc:sldMkLst>
          <pc:docMk/>
          <pc:sldMk cId="1448981388" sldId="579"/>
        </pc:sldMkLst>
      </pc:sldChg>
      <pc:sldChg chg="del">
        <pc:chgData name="Damian Gordon" userId="796278f3-970d-4a3b-8137-dc597a054133" providerId="ADAL" clId="{91098114-DB80-49B4-90E0-86E578A1CDF1}" dt="2024-10-31T01:10:01.847" v="5762" actId="47"/>
        <pc:sldMkLst>
          <pc:docMk/>
          <pc:sldMk cId="3651613586" sldId="580"/>
        </pc:sldMkLst>
      </pc:sldChg>
      <pc:sldChg chg="del">
        <pc:chgData name="Damian Gordon" userId="796278f3-970d-4a3b-8137-dc597a054133" providerId="ADAL" clId="{91098114-DB80-49B4-90E0-86E578A1CDF1}" dt="2024-10-31T01:10:01.847" v="5762" actId="47"/>
        <pc:sldMkLst>
          <pc:docMk/>
          <pc:sldMk cId="1507638793" sldId="581"/>
        </pc:sldMkLst>
      </pc:sldChg>
      <pc:sldChg chg="del">
        <pc:chgData name="Damian Gordon" userId="796278f3-970d-4a3b-8137-dc597a054133" providerId="ADAL" clId="{91098114-DB80-49B4-90E0-86E578A1CDF1}" dt="2024-10-31T01:10:01.847" v="5762" actId="47"/>
        <pc:sldMkLst>
          <pc:docMk/>
          <pc:sldMk cId="631498680" sldId="582"/>
        </pc:sldMkLst>
      </pc:sldChg>
      <pc:sldChg chg="del">
        <pc:chgData name="Damian Gordon" userId="796278f3-970d-4a3b-8137-dc597a054133" providerId="ADAL" clId="{91098114-DB80-49B4-90E0-86E578A1CDF1}" dt="2024-10-31T01:10:01.847" v="5762" actId="47"/>
        <pc:sldMkLst>
          <pc:docMk/>
          <pc:sldMk cId="2788630526" sldId="583"/>
        </pc:sldMkLst>
      </pc:sldChg>
      <pc:sldChg chg="del">
        <pc:chgData name="Damian Gordon" userId="796278f3-970d-4a3b-8137-dc597a054133" providerId="ADAL" clId="{91098114-DB80-49B4-90E0-86E578A1CDF1}" dt="2024-10-31T01:10:01.847" v="5762" actId="47"/>
        <pc:sldMkLst>
          <pc:docMk/>
          <pc:sldMk cId="1771176557" sldId="584"/>
        </pc:sldMkLst>
      </pc:sldChg>
      <pc:sldChg chg="del">
        <pc:chgData name="Damian Gordon" userId="796278f3-970d-4a3b-8137-dc597a054133" providerId="ADAL" clId="{91098114-DB80-49B4-90E0-86E578A1CDF1}" dt="2024-10-31T01:10:01.847" v="5762" actId="47"/>
        <pc:sldMkLst>
          <pc:docMk/>
          <pc:sldMk cId="3113560448" sldId="585"/>
        </pc:sldMkLst>
      </pc:sldChg>
      <pc:sldChg chg="del">
        <pc:chgData name="Damian Gordon" userId="796278f3-970d-4a3b-8137-dc597a054133" providerId="ADAL" clId="{91098114-DB80-49B4-90E0-86E578A1CDF1}" dt="2024-10-31T01:10:01.847" v="5762" actId="47"/>
        <pc:sldMkLst>
          <pc:docMk/>
          <pc:sldMk cId="686308981" sldId="586"/>
        </pc:sldMkLst>
      </pc:sldChg>
      <pc:sldChg chg="del">
        <pc:chgData name="Damian Gordon" userId="796278f3-970d-4a3b-8137-dc597a054133" providerId="ADAL" clId="{91098114-DB80-49B4-90E0-86E578A1CDF1}" dt="2024-10-31T01:10:01.847" v="5762" actId="47"/>
        <pc:sldMkLst>
          <pc:docMk/>
          <pc:sldMk cId="2208023666" sldId="587"/>
        </pc:sldMkLst>
      </pc:sldChg>
      <pc:sldChg chg="del">
        <pc:chgData name="Damian Gordon" userId="796278f3-970d-4a3b-8137-dc597a054133" providerId="ADAL" clId="{91098114-DB80-49B4-90E0-86E578A1CDF1}" dt="2024-10-31T01:10:01.847" v="5762" actId="47"/>
        <pc:sldMkLst>
          <pc:docMk/>
          <pc:sldMk cId="838340077" sldId="588"/>
        </pc:sldMkLst>
      </pc:sldChg>
      <pc:sldChg chg="del">
        <pc:chgData name="Damian Gordon" userId="796278f3-970d-4a3b-8137-dc597a054133" providerId="ADAL" clId="{91098114-DB80-49B4-90E0-86E578A1CDF1}" dt="2024-10-31T01:10:01.847" v="5762" actId="47"/>
        <pc:sldMkLst>
          <pc:docMk/>
          <pc:sldMk cId="2051551516" sldId="589"/>
        </pc:sldMkLst>
      </pc:sldChg>
      <pc:sldChg chg="del">
        <pc:chgData name="Damian Gordon" userId="796278f3-970d-4a3b-8137-dc597a054133" providerId="ADAL" clId="{91098114-DB80-49B4-90E0-86E578A1CDF1}" dt="2024-10-31T01:10:01.847" v="5762" actId="47"/>
        <pc:sldMkLst>
          <pc:docMk/>
          <pc:sldMk cId="3302004955" sldId="590"/>
        </pc:sldMkLst>
      </pc:sldChg>
      <pc:sldChg chg="del">
        <pc:chgData name="Damian Gordon" userId="796278f3-970d-4a3b-8137-dc597a054133" providerId="ADAL" clId="{91098114-DB80-49B4-90E0-86E578A1CDF1}" dt="2024-10-31T01:10:01.847" v="5762" actId="47"/>
        <pc:sldMkLst>
          <pc:docMk/>
          <pc:sldMk cId="1014005578" sldId="591"/>
        </pc:sldMkLst>
      </pc:sldChg>
      <pc:sldChg chg="del">
        <pc:chgData name="Damian Gordon" userId="796278f3-970d-4a3b-8137-dc597a054133" providerId="ADAL" clId="{91098114-DB80-49B4-90E0-86E578A1CDF1}" dt="2024-10-31T01:10:01.847" v="5762" actId="47"/>
        <pc:sldMkLst>
          <pc:docMk/>
          <pc:sldMk cId="1086477066" sldId="592"/>
        </pc:sldMkLst>
      </pc:sldChg>
      <pc:sldChg chg="del">
        <pc:chgData name="Damian Gordon" userId="796278f3-970d-4a3b-8137-dc597a054133" providerId="ADAL" clId="{91098114-DB80-49B4-90E0-86E578A1CDF1}" dt="2024-10-31T01:10:01.847" v="5762" actId="47"/>
        <pc:sldMkLst>
          <pc:docMk/>
          <pc:sldMk cId="1005801034" sldId="593"/>
        </pc:sldMkLst>
      </pc:sldChg>
      <pc:sldChg chg="del">
        <pc:chgData name="Damian Gordon" userId="796278f3-970d-4a3b-8137-dc597a054133" providerId="ADAL" clId="{91098114-DB80-49B4-90E0-86E578A1CDF1}" dt="2024-10-31T01:10:01.847" v="5762" actId="47"/>
        <pc:sldMkLst>
          <pc:docMk/>
          <pc:sldMk cId="602244202" sldId="594"/>
        </pc:sldMkLst>
      </pc:sldChg>
      <pc:sldChg chg="del">
        <pc:chgData name="Damian Gordon" userId="796278f3-970d-4a3b-8137-dc597a054133" providerId="ADAL" clId="{91098114-DB80-49B4-90E0-86E578A1CDF1}" dt="2024-10-31T01:10:01.847" v="5762" actId="47"/>
        <pc:sldMkLst>
          <pc:docMk/>
          <pc:sldMk cId="2506778634" sldId="595"/>
        </pc:sldMkLst>
      </pc:sldChg>
      <pc:sldChg chg="del">
        <pc:chgData name="Damian Gordon" userId="796278f3-970d-4a3b-8137-dc597a054133" providerId="ADAL" clId="{91098114-DB80-49B4-90E0-86E578A1CDF1}" dt="2024-10-31T01:10:01.847" v="5762" actId="47"/>
        <pc:sldMkLst>
          <pc:docMk/>
          <pc:sldMk cId="2558681166" sldId="596"/>
        </pc:sldMkLst>
      </pc:sldChg>
      <pc:sldChg chg="del">
        <pc:chgData name="Damian Gordon" userId="796278f3-970d-4a3b-8137-dc597a054133" providerId="ADAL" clId="{91098114-DB80-49B4-90E0-86E578A1CDF1}" dt="2024-10-31T01:09:55.306" v="5761" actId="47"/>
        <pc:sldMkLst>
          <pc:docMk/>
          <pc:sldMk cId="2060835520" sldId="597"/>
        </pc:sldMkLst>
      </pc:sldChg>
      <pc:sldChg chg="del">
        <pc:chgData name="Damian Gordon" userId="796278f3-970d-4a3b-8137-dc597a054133" providerId="ADAL" clId="{91098114-DB80-49B4-90E0-86E578A1CDF1}" dt="2024-10-31T01:09:55.306" v="5761" actId="47"/>
        <pc:sldMkLst>
          <pc:docMk/>
          <pc:sldMk cId="2032699942" sldId="598"/>
        </pc:sldMkLst>
      </pc:sldChg>
      <pc:sldChg chg="del">
        <pc:chgData name="Damian Gordon" userId="796278f3-970d-4a3b-8137-dc597a054133" providerId="ADAL" clId="{91098114-DB80-49B4-90E0-86E578A1CDF1}" dt="2024-10-31T01:09:55.306" v="5761" actId="47"/>
        <pc:sldMkLst>
          <pc:docMk/>
          <pc:sldMk cId="2830020101" sldId="599"/>
        </pc:sldMkLst>
      </pc:sldChg>
      <pc:sldChg chg="del">
        <pc:chgData name="Damian Gordon" userId="796278f3-970d-4a3b-8137-dc597a054133" providerId="ADAL" clId="{91098114-DB80-49B4-90E0-86E578A1CDF1}" dt="2024-10-31T01:09:55.306" v="5761" actId="47"/>
        <pc:sldMkLst>
          <pc:docMk/>
          <pc:sldMk cId="3651133721" sldId="600"/>
        </pc:sldMkLst>
      </pc:sldChg>
      <pc:sldChg chg="del">
        <pc:chgData name="Damian Gordon" userId="796278f3-970d-4a3b-8137-dc597a054133" providerId="ADAL" clId="{91098114-DB80-49B4-90E0-86E578A1CDF1}" dt="2024-10-31T01:10:01.847" v="5762" actId="47"/>
        <pc:sldMkLst>
          <pc:docMk/>
          <pc:sldMk cId="1466856899" sldId="602"/>
        </pc:sldMkLst>
      </pc:sldChg>
      <pc:sldChg chg="del">
        <pc:chgData name="Damian Gordon" userId="796278f3-970d-4a3b-8137-dc597a054133" providerId="ADAL" clId="{91098114-DB80-49B4-90E0-86E578A1CDF1}" dt="2024-10-31T01:10:01.847" v="5762" actId="47"/>
        <pc:sldMkLst>
          <pc:docMk/>
          <pc:sldMk cId="964808733" sldId="603"/>
        </pc:sldMkLst>
      </pc:sldChg>
      <pc:sldChg chg="del">
        <pc:chgData name="Damian Gordon" userId="796278f3-970d-4a3b-8137-dc597a054133" providerId="ADAL" clId="{91098114-DB80-49B4-90E0-86E578A1CDF1}" dt="2024-10-31T01:10:01.847" v="5762" actId="47"/>
        <pc:sldMkLst>
          <pc:docMk/>
          <pc:sldMk cId="3479636883" sldId="608"/>
        </pc:sldMkLst>
      </pc:sldChg>
      <pc:sldChg chg="del">
        <pc:chgData name="Damian Gordon" userId="796278f3-970d-4a3b-8137-dc597a054133" providerId="ADAL" clId="{91098114-DB80-49B4-90E0-86E578A1CDF1}" dt="2024-10-31T01:10:01.847" v="5762" actId="47"/>
        <pc:sldMkLst>
          <pc:docMk/>
          <pc:sldMk cId="2379643666" sldId="611"/>
        </pc:sldMkLst>
      </pc:sldChg>
      <pc:sldChg chg="del">
        <pc:chgData name="Damian Gordon" userId="796278f3-970d-4a3b-8137-dc597a054133" providerId="ADAL" clId="{91098114-DB80-49B4-90E0-86E578A1CDF1}" dt="2024-10-31T01:10:01.847" v="5762" actId="47"/>
        <pc:sldMkLst>
          <pc:docMk/>
          <pc:sldMk cId="525618946" sldId="612"/>
        </pc:sldMkLst>
      </pc:sldChg>
      <pc:sldChg chg="del">
        <pc:chgData name="Damian Gordon" userId="796278f3-970d-4a3b-8137-dc597a054133" providerId="ADAL" clId="{91098114-DB80-49B4-90E0-86E578A1CDF1}" dt="2024-10-31T01:10:01.847" v="5762" actId="47"/>
        <pc:sldMkLst>
          <pc:docMk/>
          <pc:sldMk cId="3550473597" sldId="613"/>
        </pc:sldMkLst>
      </pc:sldChg>
      <pc:sldChg chg="del">
        <pc:chgData name="Damian Gordon" userId="796278f3-970d-4a3b-8137-dc597a054133" providerId="ADAL" clId="{91098114-DB80-49B4-90E0-86E578A1CDF1}" dt="2024-10-31T01:10:01.847" v="5762" actId="47"/>
        <pc:sldMkLst>
          <pc:docMk/>
          <pc:sldMk cId="296221565" sldId="614"/>
        </pc:sldMkLst>
      </pc:sldChg>
      <pc:sldChg chg="del">
        <pc:chgData name="Damian Gordon" userId="796278f3-970d-4a3b-8137-dc597a054133" providerId="ADAL" clId="{91098114-DB80-49B4-90E0-86E578A1CDF1}" dt="2024-10-31T01:10:01.847" v="5762" actId="47"/>
        <pc:sldMkLst>
          <pc:docMk/>
          <pc:sldMk cId="2454462450" sldId="615"/>
        </pc:sldMkLst>
      </pc:sldChg>
      <pc:sldChg chg="del">
        <pc:chgData name="Damian Gordon" userId="796278f3-970d-4a3b-8137-dc597a054133" providerId="ADAL" clId="{91098114-DB80-49B4-90E0-86E578A1CDF1}" dt="2024-10-31T01:10:01.847" v="5762" actId="47"/>
        <pc:sldMkLst>
          <pc:docMk/>
          <pc:sldMk cId="10177195" sldId="616"/>
        </pc:sldMkLst>
      </pc:sldChg>
      <pc:sldChg chg="del">
        <pc:chgData name="Damian Gordon" userId="796278f3-970d-4a3b-8137-dc597a054133" providerId="ADAL" clId="{91098114-DB80-49B4-90E0-86E578A1CDF1}" dt="2024-10-31T01:10:01.847" v="5762" actId="47"/>
        <pc:sldMkLst>
          <pc:docMk/>
          <pc:sldMk cId="1398808854" sldId="618"/>
        </pc:sldMkLst>
      </pc:sldChg>
      <pc:sldChg chg="del">
        <pc:chgData name="Damian Gordon" userId="796278f3-970d-4a3b-8137-dc597a054133" providerId="ADAL" clId="{91098114-DB80-49B4-90E0-86E578A1CDF1}" dt="2024-10-31T01:10:01.847" v="5762" actId="47"/>
        <pc:sldMkLst>
          <pc:docMk/>
          <pc:sldMk cId="1847146402" sldId="619"/>
        </pc:sldMkLst>
      </pc:sldChg>
      <pc:sldChg chg="del">
        <pc:chgData name="Damian Gordon" userId="796278f3-970d-4a3b-8137-dc597a054133" providerId="ADAL" clId="{91098114-DB80-49B4-90E0-86E578A1CDF1}" dt="2024-10-31T01:09:55.306" v="5761" actId="47"/>
        <pc:sldMkLst>
          <pc:docMk/>
          <pc:sldMk cId="1555778426" sldId="620"/>
        </pc:sldMkLst>
      </pc:sldChg>
      <pc:sldChg chg="del">
        <pc:chgData name="Damian Gordon" userId="796278f3-970d-4a3b-8137-dc597a054133" providerId="ADAL" clId="{91098114-DB80-49B4-90E0-86E578A1CDF1}" dt="2024-10-31T01:09:55.306" v="5761" actId="47"/>
        <pc:sldMkLst>
          <pc:docMk/>
          <pc:sldMk cId="1798420885" sldId="621"/>
        </pc:sldMkLst>
      </pc:sldChg>
      <pc:sldChg chg="del">
        <pc:chgData name="Damian Gordon" userId="796278f3-970d-4a3b-8137-dc597a054133" providerId="ADAL" clId="{91098114-DB80-49B4-90E0-86E578A1CDF1}" dt="2024-10-31T01:09:55.306" v="5761" actId="47"/>
        <pc:sldMkLst>
          <pc:docMk/>
          <pc:sldMk cId="2172184244" sldId="622"/>
        </pc:sldMkLst>
      </pc:sldChg>
      <pc:sldChg chg="del">
        <pc:chgData name="Damian Gordon" userId="796278f3-970d-4a3b-8137-dc597a054133" providerId="ADAL" clId="{91098114-DB80-49B4-90E0-86E578A1CDF1}" dt="2024-10-31T01:09:46.180" v="5760" actId="47"/>
        <pc:sldMkLst>
          <pc:docMk/>
          <pc:sldMk cId="4005533376" sldId="623"/>
        </pc:sldMkLst>
      </pc:sldChg>
      <pc:sldChg chg="del">
        <pc:chgData name="Damian Gordon" userId="796278f3-970d-4a3b-8137-dc597a054133" providerId="ADAL" clId="{91098114-DB80-49B4-90E0-86E578A1CDF1}" dt="2024-10-28T13:20:27.779" v="650" actId="47"/>
        <pc:sldMkLst>
          <pc:docMk/>
          <pc:sldMk cId="1136363882" sldId="624"/>
        </pc:sldMkLst>
      </pc:sldChg>
      <pc:sldChg chg="del">
        <pc:chgData name="Damian Gordon" userId="796278f3-970d-4a3b-8137-dc597a054133" providerId="ADAL" clId="{91098114-DB80-49B4-90E0-86E578A1CDF1}" dt="2024-10-28T12:52:29.790" v="418" actId="47"/>
        <pc:sldMkLst>
          <pc:docMk/>
          <pc:sldMk cId="2092574790" sldId="625"/>
        </pc:sldMkLst>
      </pc:sldChg>
      <pc:sldChg chg="del">
        <pc:chgData name="Damian Gordon" userId="796278f3-970d-4a3b-8137-dc597a054133" providerId="ADAL" clId="{91098114-DB80-49B4-90E0-86E578A1CDF1}" dt="2024-10-31T01:09:46.180" v="5760" actId="47"/>
        <pc:sldMkLst>
          <pc:docMk/>
          <pc:sldMk cId="3610060152" sldId="626"/>
        </pc:sldMkLst>
      </pc:sldChg>
      <pc:sldChg chg="del">
        <pc:chgData name="Damian Gordon" userId="796278f3-970d-4a3b-8137-dc597a054133" providerId="ADAL" clId="{91098114-DB80-49B4-90E0-86E578A1CDF1}" dt="2024-10-31T01:10:01.847" v="5762" actId="47"/>
        <pc:sldMkLst>
          <pc:docMk/>
          <pc:sldMk cId="2213776326" sldId="627"/>
        </pc:sldMkLst>
      </pc:sldChg>
      <pc:sldChg chg="del">
        <pc:chgData name="Damian Gordon" userId="796278f3-970d-4a3b-8137-dc597a054133" providerId="ADAL" clId="{91098114-DB80-49B4-90E0-86E578A1CDF1}" dt="2024-10-31T01:10:01.847" v="5762" actId="47"/>
        <pc:sldMkLst>
          <pc:docMk/>
          <pc:sldMk cId="2235542526" sldId="628"/>
        </pc:sldMkLst>
      </pc:sldChg>
      <pc:sldChg chg="del">
        <pc:chgData name="Damian Gordon" userId="796278f3-970d-4a3b-8137-dc597a054133" providerId="ADAL" clId="{91098114-DB80-49B4-90E0-86E578A1CDF1}" dt="2024-10-31T01:10:01.847" v="5762" actId="47"/>
        <pc:sldMkLst>
          <pc:docMk/>
          <pc:sldMk cId="2447249763" sldId="629"/>
        </pc:sldMkLst>
      </pc:sldChg>
      <pc:sldChg chg="del">
        <pc:chgData name="Damian Gordon" userId="796278f3-970d-4a3b-8137-dc597a054133" providerId="ADAL" clId="{91098114-DB80-49B4-90E0-86E578A1CDF1}" dt="2024-10-31T01:10:01.847" v="5762" actId="47"/>
        <pc:sldMkLst>
          <pc:docMk/>
          <pc:sldMk cId="2276236680" sldId="630"/>
        </pc:sldMkLst>
      </pc:sldChg>
      <pc:sldChg chg="del">
        <pc:chgData name="Damian Gordon" userId="796278f3-970d-4a3b-8137-dc597a054133" providerId="ADAL" clId="{91098114-DB80-49B4-90E0-86E578A1CDF1}" dt="2024-10-31T01:10:01.847" v="5762" actId="47"/>
        <pc:sldMkLst>
          <pc:docMk/>
          <pc:sldMk cId="199292488" sldId="631"/>
        </pc:sldMkLst>
      </pc:sldChg>
      <pc:sldChg chg="del">
        <pc:chgData name="Damian Gordon" userId="796278f3-970d-4a3b-8137-dc597a054133" providerId="ADAL" clId="{91098114-DB80-49B4-90E0-86E578A1CDF1}" dt="2024-10-31T01:09:55.306" v="5761" actId="47"/>
        <pc:sldMkLst>
          <pc:docMk/>
          <pc:sldMk cId="3223314941" sldId="632"/>
        </pc:sldMkLst>
      </pc:sldChg>
      <pc:sldChg chg="del">
        <pc:chgData name="Damian Gordon" userId="796278f3-970d-4a3b-8137-dc597a054133" providerId="ADAL" clId="{91098114-DB80-49B4-90E0-86E578A1CDF1}" dt="2024-10-31T01:09:46.180" v="5760" actId="47"/>
        <pc:sldMkLst>
          <pc:docMk/>
          <pc:sldMk cId="230874202" sldId="633"/>
        </pc:sldMkLst>
      </pc:sldChg>
      <pc:sldChg chg="del">
        <pc:chgData name="Damian Gordon" userId="796278f3-970d-4a3b-8137-dc597a054133" providerId="ADAL" clId="{91098114-DB80-49B4-90E0-86E578A1CDF1}" dt="2024-10-31T01:09:46.180" v="5760" actId="47"/>
        <pc:sldMkLst>
          <pc:docMk/>
          <pc:sldMk cId="1545177730" sldId="634"/>
        </pc:sldMkLst>
      </pc:sldChg>
      <pc:sldChg chg="del">
        <pc:chgData name="Damian Gordon" userId="796278f3-970d-4a3b-8137-dc597a054133" providerId="ADAL" clId="{91098114-DB80-49B4-90E0-86E578A1CDF1}" dt="2024-10-28T12:52:28.331" v="417" actId="47"/>
        <pc:sldMkLst>
          <pc:docMk/>
          <pc:sldMk cId="446257756" sldId="635"/>
        </pc:sldMkLst>
      </pc:sldChg>
      <pc:sldChg chg="del">
        <pc:chgData name="Damian Gordon" userId="796278f3-970d-4a3b-8137-dc597a054133" providerId="ADAL" clId="{91098114-DB80-49B4-90E0-86E578A1CDF1}" dt="2024-10-31T01:09:55.306" v="5761" actId="47"/>
        <pc:sldMkLst>
          <pc:docMk/>
          <pc:sldMk cId="4189862130" sldId="636"/>
        </pc:sldMkLst>
      </pc:sldChg>
      <pc:sldChg chg="del">
        <pc:chgData name="Damian Gordon" userId="796278f3-970d-4a3b-8137-dc597a054133" providerId="ADAL" clId="{91098114-DB80-49B4-90E0-86E578A1CDF1}" dt="2024-10-31T01:09:55.306" v="5761" actId="47"/>
        <pc:sldMkLst>
          <pc:docMk/>
          <pc:sldMk cId="3537209873" sldId="637"/>
        </pc:sldMkLst>
      </pc:sldChg>
      <pc:sldChg chg="del">
        <pc:chgData name="Damian Gordon" userId="796278f3-970d-4a3b-8137-dc597a054133" providerId="ADAL" clId="{91098114-DB80-49B4-90E0-86E578A1CDF1}" dt="2024-10-31T01:09:46.180" v="5760" actId="47"/>
        <pc:sldMkLst>
          <pc:docMk/>
          <pc:sldMk cId="4031339277" sldId="638"/>
        </pc:sldMkLst>
      </pc:sldChg>
      <pc:sldChg chg="del">
        <pc:chgData name="Damian Gordon" userId="796278f3-970d-4a3b-8137-dc597a054133" providerId="ADAL" clId="{91098114-DB80-49B4-90E0-86E578A1CDF1}" dt="2024-10-31T01:09:55.306" v="5761" actId="47"/>
        <pc:sldMkLst>
          <pc:docMk/>
          <pc:sldMk cId="2242840994" sldId="639"/>
        </pc:sldMkLst>
      </pc:sldChg>
      <pc:sldChg chg="modSp add mod">
        <pc:chgData name="Damian Gordon" userId="796278f3-970d-4a3b-8137-dc597a054133" providerId="ADAL" clId="{91098114-DB80-49B4-90E0-86E578A1CDF1}" dt="2024-10-28T12:53:04.917" v="422" actId="20577"/>
        <pc:sldMkLst>
          <pc:docMk/>
          <pc:sldMk cId="500370295" sldId="640"/>
        </pc:sldMkLst>
        <pc:spChg chg="mod">
          <ac:chgData name="Damian Gordon" userId="796278f3-970d-4a3b-8137-dc597a054133" providerId="ADAL" clId="{91098114-DB80-49B4-90E0-86E578A1CDF1}" dt="2024-10-28T12:53:04.917" v="422" actId="20577"/>
          <ac:spMkLst>
            <pc:docMk/>
            <pc:sldMk cId="500370295" sldId="640"/>
            <ac:spMk id="3" creationId="{EF8F29DB-AF83-54AF-31D7-1F0839DBF6AD}"/>
          </ac:spMkLst>
        </pc:spChg>
      </pc:sldChg>
      <pc:sldChg chg="modSp add mod">
        <pc:chgData name="Damian Gordon" userId="796278f3-970d-4a3b-8137-dc597a054133" providerId="ADAL" clId="{91098114-DB80-49B4-90E0-86E578A1CDF1}" dt="2024-11-05T09:56:54.196" v="8351" actId="20577"/>
        <pc:sldMkLst>
          <pc:docMk/>
          <pc:sldMk cId="2739927211" sldId="641"/>
        </pc:sldMkLst>
        <pc:spChg chg="mod">
          <ac:chgData name="Damian Gordon" userId="796278f3-970d-4a3b-8137-dc597a054133" providerId="ADAL" clId="{91098114-DB80-49B4-90E0-86E578A1CDF1}" dt="2024-11-05T09:56:54.196" v="8351" actId="20577"/>
          <ac:spMkLst>
            <pc:docMk/>
            <pc:sldMk cId="2739927211" sldId="641"/>
            <ac:spMk id="3" creationId="{A92178D2-D695-A6C2-DCCB-21FCA7A565FC}"/>
          </ac:spMkLst>
        </pc:spChg>
      </pc:sldChg>
      <pc:sldChg chg="modSp add mod">
        <pc:chgData name="Damian Gordon" userId="796278f3-970d-4a3b-8137-dc597a054133" providerId="ADAL" clId="{91098114-DB80-49B4-90E0-86E578A1CDF1}" dt="2024-10-28T12:51:06.651" v="379" actId="20577"/>
        <pc:sldMkLst>
          <pc:docMk/>
          <pc:sldMk cId="2814604538" sldId="642"/>
        </pc:sldMkLst>
        <pc:spChg chg="mod">
          <ac:chgData name="Damian Gordon" userId="796278f3-970d-4a3b-8137-dc597a054133" providerId="ADAL" clId="{91098114-DB80-49B4-90E0-86E578A1CDF1}" dt="2024-10-28T12:51:06.651" v="379" actId="20577"/>
          <ac:spMkLst>
            <pc:docMk/>
            <pc:sldMk cId="2814604538" sldId="642"/>
            <ac:spMk id="3" creationId="{121B0462-9F77-AA70-94E0-CC4F3E142578}"/>
          </ac:spMkLst>
        </pc:spChg>
      </pc:sldChg>
      <pc:sldChg chg="modSp add mod">
        <pc:chgData name="Damian Gordon" userId="796278f3-970d-4a3b-8137-dc597a054133" providerId="ADAL" clId="{91098114-DB80-49B4-90E0-86E578A1CDF1}" dt="2024-10-28T12:13:43.308" v="222" actId="20577"/>
        <pc:sldMkLst>
          <pc:docMk/>
          <pc:sldMk cId="3587822540" sldId="643"/>
        </pc:sldMkLst>
        <pc:spChg chg="mod">
          <ac:chgData name="Damian Gordon" userId="796278f3-970d-4a3b-8137-dc597a054133" providerId="ADAL" clId="{91098114-DB80-49B4-90E0-86E578A1CDF1}" dt="2024-10-28T12:13:43.308" v="222" actId="20577"/>
          <ac:spMkLst>
            <pc:docMk/>
            <pc:sldMk cId="3587822540" sldId="643"/>
            <ac:spMk id="3" creationId="{E980708E-6EE5-D38A-B0A5-F68388A449A6}"/>
          </ac:spMkLst>
        </pc:spChg>
      </pc:sldChg>
      <pc:sldChg chg="modSp add mod">
        <pc:chgData name="Damian Gordon" userId="796278f3-970d-4a3b-8137-dc597a054133" providerId="ADAL" clId="{91098114-DB80-49B4-90E0-86E578A1CDF1}" dt="2024-10-28T12:14:14.208" v="227" actId="20577"/>
        <pc:sldMkLst>
          <pc:docMk/>
          <pc:sldMk cId="3167794066" sldId="644"/>
        </pc:sldMkLst>
        <pc:spChg chg="mod">
          <ac:chgData name="Damian Gordon" userId="796278f3-970d-4a3b-8137-dc597a054133" providerId="ADAL" clId="{91098114-DB80-49B4-90E0-86E578A1CDF1}" dt="2024-10-28T12:14:14.208" v="227" actId="20577"/>
          <ac:spMkLst>
            <pc:docMk/>
            <pc:sldMk cId="3167794066" sldId="644"/>
            <ac:spMk id="3" creationId="{4C8CBAA1-3B6D-C212-7EC6-6509ABDAB560}"/>
          </ac:spMkLst>
        </pc:spChg>
      </pc:sldChg>
      <pc:sldChg chg="add">
        <pc:chgData name="Damian Gordon" userId="796278f3-970d-4a3b-8137-dc597a054133" providerId="ADAL" clId="{91098114-DB80-49B4-90E0-86E578A1CDF1}" dt="2024-10-28T12:38:21.552" v="228"/>
        <pc:sldMkLst>
          <pc:docMk/>
          <pc:sldMk cId="2304768768" sldId="645"/>
        </pc:sldMkLst>
      </pc:sldChg>
      <pc:sldChg chg="modSp add mod">
        <pc:chgData name="Damian Gordon" userId="796278f3-970d-4a3b-8137-dc597a054133" providerId="ADAL" clId="{91098114-DB80-49B4-90E0-86E578A1CDF1}" dt="2024-10-28T12:50:54.370" v="378" actId="20577"/>
        <pc:sldMkLst>
          <pc:docMk/>
          <pc:sldMk cId="2941779782" sldId="646"/>
        </pc:sldMkLst>
        <pc:spChg chg="mod">
          <ac:chgData name="Damian Gordon" userId="796278f3-970d-4a3b-8137-dc597a054133" providerId="ADAL" clId="{91098114-DB80-49B4-90E0-86E578A1CDF1}" dt="2024-10-28T12:50:54.370" v="378" actId="20577"/>
          <ac:spMkLst>
            <pc:docMk/>
            <pc:sldMk cId="2941779782" sldId="646"/>
            <ac:spMk id="3" creationId="{916E6D89-BA76-E025-0310-E5565F088093}"/>
          </ac:spMkLst>
        </pc:spChg>
      </pc:sldChg>
      <pc:sldChg chg="modSp add mod">
        <pc:chgData name="Damian Gordon" userId="796278f3-970d-4a3b-8137-dc597a054133" providerId="ADAL" clId="{91098114-DB80-49B4-90E0-86E578A1CDF1}" dt="2024-10-28T12:52:08.557" v="416" actId="20577"/>
        <pc:sldMkLst>
          <pc:docMk/>
          <pc:sldMk cId="157803537" sldId="647"/>
        </pc:sldMkLst>
        <pc:spChg chg="mod">
          <ac:chgData name="Damian Gordon" userId="796278f3-970d-4a3b-8137-dc597a054133" providerId="ADAL" clId="{91098114-DB80-49B4-90E0-86E578A1CDF1}" dt="2024-10-28T12:52:08.557" v="416" actId="20577"/>
          <ac:spMkLst>
            <pc:docMk/>
            <pc:sldMk cId="157803537" sldId="647"/>
            <ac:spMk id="3" creationId="{FA2A5392-2C12-C636-2872-7BBEDBBBDEB3}"/>
          </ac:spMkLst>
        </pc:spChg>
      </pc:sldChg>
      <pc:sldChg chg="modSp add mod">
        <pc:chgData name="Damian Gordon" userId="796278f3-970d-4a3b-8137-dc597a054133" providerId="ADAL" clId="{91098114-DB80-49B4-90E0-86E578A1CDF1}" dt="2024-10-28T12:54:39.243" v="463" actId="20577"/>
        <pc:sldMkLst>
          <pc:docMk/>
          <pc:sldMk cId="1645815381" sldId="648"/>
        </pc:sldMkLst>
        <pc:spChg chg="mod">
          <ac:chgData name="Damian Gordon" userId="796278f3-970d-4a3b-8137-dc597a054133" providerId="ADAL" clId="{91098114-DB80-49B4-90E0-86E578A1CDF1}" dt="2024-10-28T12:54:39.243" v="463" actId="20577"/>
          <ac:spMkLst>
            <pc:docMk/>
            <pc:sldMk cId="1645815381" sldId="648"/>
            <ac:spMk id="3" creationId="{1A1F77CF-22CA-1ECC-CFAE-94A9E29362F3}"/>
          </ac:spMkLst>
        </pc:spChg>
      </pc:sldChg>
      <pc:sldChg chg="modSp add mod">
        <pc:chgData name="Damian Gordon" userId="796278f3-970d-4a3b-8137-dc597a054133" providerId="ADAL" clId="{91098114-DB80-49B4-90E0-86E578A1CDF1}" dt="2024-10-28T12:56:08.485" v="515" actId="20577"/>
        <pc:sldMkLst>
          <pc:docMk/>
          <pc:sldMk cId="2553764562" sldId="649"/>
        </pc:sldMkLst>
        <pc:spChg chg="mod">
          <ac:chgData name="Damian Gordon" userId="796278f3-970d-4a3b-8137-dc597a054133" providerId="ADAL" clId="{91098114-DB80-49B4-90E0-86E578A1CDF1}" dt="2024-10-28T12:56:08.485" v="515" actId="20577"/>
          <ac:spMkLst>
            <pc:docMk/>
            <pc:sldMk cId="2553764562" sldId="649"/>
            <ac:spMk id="3" creationId="{CB37AB9C-C2CD-EBE1-E874-7BEC23625CE4}"/>
          </ac:spMkLst>
        </pc:spChg>
      </pc:sldChg>
      <pc:sldChg chg="modSp add mod">
        <pc:chgData name="Damian Gordon" userId="796278f3-970d-4a3b-8137-dc597a054133" providerId="ADAL" clId="{91098114-DB80-49B4-90E0-86E578A1CDF1}" dt="2024-10-28T12:57:32.263" v="563" actId="403"/>
        <pc:sldMkLst>
          <pc:docMk/>
          <pc:sldMk cId="81605662" sldId="650"/>
        </pc:sldMkLst>
        <pc:spChg chg="mod">
          <ac:chgData name="Damian Gordon" userId="796278f3-970d-4a3b-8137-dc597a054133" providerId="ADAL" clId="{91098114-DB80-49B4-90E0-86E578A1CDF1}" dt="2024-10-28T12:57:32.263" v="563" actId="403"/>
          <ac:spMkLst>
            <pc:docMk/>
            <pc:sldMk cId="81605662" sldId="650"/>
            <ac:spMk id="3" creationId="{F986767A-B7E4-B19A-213D-6C129C6140D9}"/>
          </ac:spMkLst>
        </pc:spChg>
      </pc:sldChg>
      <pc:sldChg chg="modSp add mod">
        <pc:chgData name="Damian Gordon" userId="796278f3-970d-4a3b-8137-dc597a054133" providerId="ADAL" clId="{91098114-DB80-49B4-90E0-86E578A1CDF1}" dt="2024-11-05T09:57:16.236" v="8372" actId="20577"/>
        <pc:sldMkLst>
          <pc:docMk/>
          <pc:sldMk cId="3479307202" sldId="651"/>
        </pc:sldMkLst>
        <pc:spChg chg="mod">
          <ac:chgData name="Damian Gordon" userId="796278f3-970d-4a3b-8137-dc597a054133" providerId="ADAL" clId="{91098114-DB80-49B4-90E0-86E578A1CDF1}" dt="2024-11-05T09:57:16.236" v="8372" actId="20577"/>
          <ac:spMkLst>
            <pc:docMk/>
            <pc:sldMk cId="3479307202" sldId="651"/>
            <ac:spMk id="3" creationId="{C00935E7-E3A1-74EA-2F68-8FF20D9DCD33}"/>
          </ac:spMkLst>
        </pc:spChg>
      </pc:sldChg>
      <pc:sldChg chg="addSp delSp modSp add mod">
        <pc:chgData name="Damian Gordon" userId="796278f3-970d-4a3b-8137-dc597a054133" providerId="ADAL" clId="{91098114-DB80-49B4-90E0-86E578A1CDF1}" dt="2024-10-29T11:30:42.942" v="1303" actId="14734"/>
        <pc:sldMkLst>
          <pc:docMk/>
          <pc:sldMk cId="548446927" sldId="652"/>
        </pc:sldMkLst>
        <pc:spChg chg="del">
          <ac:chgData name="Damian Gordon" userId="796278f3-970d-4a3b-8137-dc597a054133" providerId="ADAL" clId="{91098114-DB80-49B4-90E0-86E578A1CDF1}" dt="2024-10-29T11:15:17.951" v="858" actId="478"/>
          <ac:spMkLst>
            <pc:docMk/>
            <pc:sldMk cId="548446927" sldId="652"/>
            <ac:spMk id="2" creationId="{56D7C9C1-B794-F953-34EA-DA3C8266C78E}"/>
          </ac:spMkLst>
        </pc:spChg>
        <pc:spChg chg="add del mod">
          <ac:chgData name="Damian Gordon" userId="796278f3-970d-4a3b-8137-dc597a054133" providerId="ADAL" clId="{91098114-DB80-49B4-90E0-86E578A1CDF1}" dt="2024-10-29T11:15:24.372" v="861" actId="478"/>
          <ac:spMkLst>
            <pc:docMk/>
            <pc:sldMk cId="548446927" sldId="652"/>
            <ac:spMk id="4" creationId="{7559D4CD-C23A-C737-935B-7652D98EAF41}"/>
          </ac:spMkLst>
        </pc:spChg>
        <pc:spChg chg="del mod">
          <ac:chgData name="Damian Gordon" userId="796278f3-970d-4a3b-8137-dc597a054133" providerId="ADAL" clId="{91098114-DB80-49B4-90E0-86E578A1CDF1}" dt="2024-10-29T11:15:21.504" v="859" actId="478"/>
          <ac:spMkLst>
            <pc:docMk/>
            <pc:sldMk cId="548446927" sldId="652"/>
            <ac:spMk id="6" creationId="{BB87D1C0-A7E8-E4A1-D1B2-386D5F63E0AC}"/>
          </ac:spMkLst>
        </pc:spChg>
        <pc:spChg chg="add del mod">
          <ac:chgData name="Damian Gordon" userId="796278f3-970d-4a3b-8137-dc597a054133" providerId="ADAL" clId="{91098114-DB80-49B4-90E0-86E578A1CDF1}" dt="2024-10-29T11:15:22.398" v="860" actId="478"/>
          <ac:spMkLst>
            <pc:docMk/>
            <pc:sldMk cId="548446927" sldId="652"/>
            <ac:spMk id="8" creationId="{BC05A06A-E85D-BE78-1061-DED19202A87A}"/>
          </ac:spMkLst>
        </pc:spChg>
        <pc:graphicFrameChg chg="add mod modGraphic">
          <ac:chgData name="Damian Gordon" userId="796278f3-970d-4a3b-8137-dc597a054133" providerId="ADAL" clId="{91098114-DB80-49B4-90E0-86E578A1CDF1}" dt="2024-10-29T11:30:42.942" v="1303" actId="14734"/>
          <ac:graphicFrameMkLst>
            <pc:docMk/>
            <pc:sldMk cId="548446927" sldId="652"/>
            <ac:graphicFrameMk id="3" creationId="{9FF812B6-E575-7EB4-8B8F-D60428A3D44C}"/>
          </ac:graphicFrameMkLst>
        </pc:graphicFrameChg>
        <pc:picChg chg="del">
          <ac:chgData name="Damian Gordon" userId="796278f3-970d-4a3b-8137-dc597a054133" providerId="ADAL" clId="{91098114-DB80-49B4-90E0-86E578A1CDF1}" dt="2024-10-29T11:15:17.951" v="858" actId="478"/>
          <ac:picMkLst>
            <pc:docMk/>
            <pc:sldMk cId="548446927" sldId="652"/>
            <ac:picMk id="7" creationId="{30E66C4D-C121-0F74-4530-34118DB5D9B9}"/>
          </ac:picMkLst>
        </pc:picChg>
        <pc:picChg chg="del">
          <ac:chgData name="Damian Gordon" userId="796278f3-970d-4a3b-8137-dc597a054133" providerId="ADAL" clId="{91098114-DB80-49B4-90E0-86E578A1CDF1}" dt="2024-10-29T11:09:51.012" v="656" actId="478"/>
          <ac:picMkLst>
            <pc:docMk/>
            <pc:sldMk cId="548446927" sldId="652"/>
            <ac:picMk id="1026" creationId="{9C120B42-BDCB-30DF-4C30-AA586610CD22}"/>
          </ac:picMkLst>
        </pc:picChg>
      </pc:sldChg>
      <pc:sldChg chg="modSp add del mod">
        <pc:chgData name="Damian Gordon" userId="796278f3-970d-4a3b-8137-dc597a054133" providerId="ADAL" clId="{91098114-DB80-49B4-90E0-86E578A1CDF1}" dt="2024-10-28T12:59:03.962" v="589" actId="47"/>
        <pc:sldMkLst>
          <pc:docMk/>
          <pc:sldMk cId="4152181963" sldId="652"/>
        </pc:sldMkLst>
        <pc:spChg chg="mod">
          <ac:chgData name="Damian Gordon" userId="796278f3-970d-4a3b-8137-dc597a054133" providerId="ADAL" clId="{91098114-DB80-49B4-90E0-86E578A1CDF1}" dt="2024-10-28T12:59:01.791" v="588" actId="20577"/>
          <ac:spMkLst>
            <pc:docMk/>
            <pc:sldMk cId="4152181963" sldId="652"/>
            <ac:spMk id="3" creationId="{37035A81-7F73-AAFE-763F-48446D90AFED}"/>
          </ac:spMkLst>
        </pc:spChg>
      </pc:sldChg>
      <pc:sldChg chg="delSp modSp add mod">
        <pc:chgData name="Damian Gordon" userId="796278f3-970d-4a3b-8137-dc597a054133" providerId="ADAL" clId="{91098114-DB80-49B4-90E0-86E578A1CDF1}" dt="2024-10-29T11:24:03.561" v="1240" actId="114"/>
        <pc:sldMkLst>
          <pc:docMk/>
          <pc:sldMk cId="3226883154" sldId="653"/>
        </pc:sldMkLst>
        <pc:spChg chg="mod">
          <ac:chgData name="Damian Gordon" userId="796278f3-970d-4a3b-8137-dc597a054133" providerId="ADAL" clId="{91098114-DB80-49B4-90E0-86E578A1CDF1}" dt="2024-10-29T11:24:03.561" v="1240" actId="114"/>
          <ac:spMkLst>
            <pc:docMk/>
            <pc:sldMk cId="3226883154" sldId="653"/>
            <ac:spMk id="6" creationId="{C81A8DEC-218F-AF10-C64E-56D73F87FEA2}"/>
          </ac:spMkLst>
        </pc:spChg>
        <pc:picChg chg="del">
          <ac:chgData name="Damian Gordon" userId="796278f3-970d-4a3b-8137-dc597a054133" providerId="ADAL" clId="{91098114-DB80-49B4-90E0-86E578A1CDF1}" dt="2024-10-29T11:17:57.465" v="892" actId="478"/>
          <ac:picMkLst>
            <pc:docMk/>
            <pc:sldMk cId="3226883154" sldId="653"/>
            <ac:picMk id="1026" creationId="{486E6021-D0D4-2D8E-ECE1-3D32F8878E76}"/>
          </ac:picMkLst>
        </pc:picChg>
      </pc:sldChg>
      <pc:sldChg chg="addSp delSp modSp add mod ord">
        <pc:chgData name="Damian Gordon" userId="796278f3-970d-4a3b-8137-dc597a054133" providerId="ADAL" clId="{91098114-DB80-49B4-90E0-86E578A1CDF1}" dt="2024-10-31T01:44:58.139" v="6373" actId="478"/>
        <pc:sldMkLst>
          <pc:docMk/>
          <pc:sldMk cId="478379076" sldId="654"/>
        </pc:sldMkLst>
        <pc:spChg chg="add del mod">
          <ac:chgData name="Damian Gordon" userId="796278f3-970d-4a3b-8137-dc597a054133" providerId="ADAL" clId="{91098114-DB80-49B4-90E0-86E578A1CDF1}" dt="2024-10-31T01:32:03.516" v="6116" actId="478"/>
          <ac:spMkLst>
            <pc:docMk/>
            <pc:sldMk cId="478379076" sldId="654"/>
            <ac:spMk id="4" creationId="{A1A004CA-A706-E8B0-6C8A-4323250C9972}"/>
          </ac:spMkLst>
        </pc:spChg>
        <pc:spChg chg="add mod">
          <ac:chgData name="Damian Gordon" userId="796278f3-970d-4a3b-8137-dc597a054133" providerId="ADAL" clId="{91098114-DB80-49B4-90E0-86E578A1CDF1}" dt="2024-10-31T01:33:45.687" v="6160" actId="14100"/>
          <ac:spMkLst>
            <pc:docMk/>
            <pc:sldMk cId="478379076" sldId="654"/>
            <ac:spMk id="5" creationId="{BC4974CC-AB5A-F77B-76D2-6FE2FFE4720F}"/>
          </ac:spMkLst>
        </pc:spChg>
        <pc:spChg chg="del mod">
          <ac:chgData name="Damian Gordon" userId="796278f3-970d-4a3b-8137-dc597a054133" providerId="ADAL" clId="{91098114-DB80-49B4-90E0-86E578A1CDF1}" dt="2024-10-31T01:32:01.322" v="6114" actId="478"/>
          <ac:spMkLst>
            <pc:docMk/>
            <pc:sldMk cId="478379076" sldId="654"/>
            <ac:spMk id="6" creationId="{AAA1E808-72CA-B1AB-FFDF-D118D9FB894C}"/>
          </ac:spMkLst>
        </pc:spChg>
        <pc:spChg chg="add mod">
          <ac:chgData name="Damian Gordon" userId="796278f3-970d-4a3b-8137-dc597a054133" providerId="ADAL" clId="{91098114-DB80-49B4-90E0-86E578A1CDF1}" dt="2024-10-31T01:35:48.133" v="6251" actId="20577"/>
          <ac:spMkLst>
            <pc:docMk/>
            <pc:sldMk cId="478379076" sldId="654"/>
            <ac:spMk id="8" creationId="{1A981ED3-0EEE-3F13-BC6A-4A044E12CE7B}"/>
          </ac:spMkLst>
        </pc:spChg>
        <pc:spChg chg="add mod">
          <ac:chgData name="Damian Gordon" userId="796278f3-970d-4a3b-8137-dc597a054133" providerId="ADAL" clId="{91098114-DB80-49B4-90E0-86E578A1CDF1}" dt="2024-10-31T01:36:00.790" v="6253" actId="113"/>
          <ac:spMkLst>
            <pc:docMk/>
            <pc:sldMk cId="478379076" sldId="654"/>
            <ac:spMk id="9" creationId="{E670FBBA-2488-BE59-CD01-BFE546F3241C}"/>
          </ac:spMkLst>
        </pc:spChg>
        <pc:spChg chg="add mod">
          <ac:chgData name="Damian Gordon" userId="796278f3-970d-4a3b-8137-dc597a054133" providerId="ADAL" clId="{91098114-DB80-49B4-90E0-86E578A1CDF1}" dt="2024-10-31T01:36:05.262" v="6256" actId="20577"/>
          <ac:spMkLst>
            <pc:docMk/>
            <pc:sldMk cId="478379076" sldId="654"/>
            <ac:spMk id="10" creationId="{76E70EF3-7F36-381B-1B1C-5BD795F71F14}"/>
          </ac:spMkLst>
        </pc:spChg>
        <pc:spChg chg="add mod">
          <ac:chgData name="Damian Gordon" userId="796278f3-970d-4a3b-8137-dc597a054133" providerId="ADAL" clId="{91098114-DB80-49B4-90E0-86E578A1CDF1}" dt="2024-10-31T01:40:02.992" v="6305" actId="14100"/>
          <ac:spMkLst>
            <pc:docMk/>
            <pc:sldMk cId="478379076" sldId="654"/>
            <ac:spMk id="11" creationId="{D7F39D4C-F94E-4E69-E70A-C904B8EA646A}"/>
          </ac:spMkLst>
        </pc:spChg>
        <pc:spChg chg="add mod">
          <ac:chgData name="Damian Gordon" userId="796278f3-970d-4a3b-8137-dc597a054133" providerId="ADAL" clId="{91098114-DB80-49B4-90E0-86E578A1CDF1}" dt="2024-10-31T01:40:07.256" v="6306" actId="14100"/>
          <ac:spMkLst>
            <pc:docMk/>
            <pc:sldMk cId="478379076" sldId="654"/>
            <ac:spMk id="12" creationId="{550405C1-DAD0-37BF-DF5F-A8139066917E}"/>
          </ac:spMkLst>
        </pc:spChg>
        <pc:spChg chg="add mod">
          <ac:chgData name="Damian Gordon" userId="796278f3-970d-4a3b-8137-dc597a054133" providerId="ADAL" clId="{91098114-DB80-49B4-90E0-86E578A1CDF1}" dt="2024-10-31T01:40:14.837" v="6308" actId="404"/>
          <ac:spMkLst>
            <pc:docMk/>
            <pc:sldMk cId="478379076" sldId="654"/>
            <ac:spMk id="13" creationId="{FB9F714D-E5FF-5526-138C-472702907127}"/>
          </ac:spMkLst>
        </pc:spChg>
        <pc:spChg chg="add mod">
          <ac:chgData name="Damian Gordon" userId="796278f3-970d-4a3b-8137-dc597a054133" providerId="ADAL" clId="{91098114-DB80-49B4-90E0-86E578A1CDF1}" dt="2024-10-31T01:40:49.672" v="6317" actId="14100"/>
          <ac:spMkLst>
            <pc:docMk/>
            <pc:sldMk cId="478379076" sldId="654"/>
            <ac:spMk id="14" creationId="{1A2074BE-E1FE-31F2-EB58-F937FF8840F1}"/>
          </ac:spMkLst>
        </pc:spChg>
        <pc:spChg chg="add del mod">
          <ac:chgData name="Damian Gordon" userId="796278f3-970d-4a3b-8137-dc597a054133" providerId="ADAL" clId="{91098114-DB80-49B4-90E0-86E578A1CDF1}" dt="2024-10-31T01:35:20.662" v="6246" actId="478"/>
          <ac:spMkLst>
            <pc:docMk/>
            <pc:sldMk cId="478379076" sldId="654"/>
            <ac:spMk id="15" creationId="{ACFEDAFD-AD5C-C4D5-1493-8D35C29A9F67}"/>
          </ac:spMkLst>
        </pc:spChg>
        <pc:spChg chg="add del mod">
          <ac:chgData name="Damian Gordon" userId="796278f3-970d-4a3b-8137-dc597a054133" providerId="ADAL" clId="{91098114-DB80-49B4-90E0-86E578A1CDF1}" dt="2024-10-31T01:35:20.662" v="6246" actId="478"/>
          <ac:spMkLst>
            <pc:docMk/>
            <pc:sldMk cId="478379076" sldId="654"/>
            <ac:spMk id="16" creationId="{7419882B-32F4-BEC6-3973-8C74C7E77D7D}"/>
          </ac:spMkLst>
        </pc:spChg>
        <pc:spChg chg="add del mod">
          <ac:chgData name="Damian Gordon" userId="796278f3-970d-4a3b-8137-dc597a054133" providerId="ADAL" clId="{91098114-DB80-49B4-90E0-86E578A1CDF1}" dt="2024-10-31T01:35:20.662" v="6246" actId="478"/>
          <ac:spMkLst>
            <pc:docMk/>
            <pc:sldMk cId="478379076" sldId="654"/>
            <ac:spMk id="17" creationId="{0D578BAF-23A3-7640-C787-4373CE22F792}"/>
          </ac:spMkLst>
        </pc:spChg>
        <pc:spChg chg="add del mod">
          <ac:chgData name="Damian Gordon" userId="796278f3-970d-4a3b-8137-dc597a054133" providerId="ADAL" clId="{91098114-DB80-49B4-90E0-86E578A1CDF1}" dt="2024-10-31T01:35:20.662" v="6246" actId="478"/>
          <ac:spMkLst>
            <pc:docMk/>
            <pc:sldMk cId="478379076" sldId="654"/>
            <ac:spMk id="18" creationId="{C89B4B31-D1FA-08F4-FDAC-B75BB1FA786F}"/>
          </ac:spMkLst>
        </pc:spChg>
        <pc:spChg chg="add mod">
          <ac:chgData name="Damian Gordon" userId="796278f3-970d-4a3b-8137-dc597a054133" providerId="ADAL" clId="{91098114-DB80-49B4-90E0-86E578A1CDF1}" dt="2024-10-31T01:40:45.618" v="6316" actId="14100"/>
          <ac:spMkLst>
            <pc:docMk/>
            <pc:sldMk cId="478379076" sldId="654"/>
            <ac:spMk id="19" creationId="{1680F78A-ED1A-E191-D866-8F618E343430}"/>
          </ac:spMkLst>
        </pc:spChg>
        <pc:spChg chg="add mod">
          <ac:chgData name="Damian Gordon" userId="796278f3-970d-4a3b-8137-dc597a054133" providerId="ADAL" clId="{91098114-DB80-49B4-90E0-86E578A1CDF1}" dt="2024-10-31T01:41:21.785" v="6322" actId="14100"/>
          <ac:spMkLst>
            <pc:docMk/>
            <pc:sldMk cId="478379076" sldId="654"/>
            <ac:spMk id="20" creationId="{26A2184F-992A-9821-D5AE-EB15BB70FAD4}"/>
          </ac:spMkLst>
        </pc:spChg>
        <pc:spChg chg="add mod">
          <ac:chgData name="Damian Gordon" userId="796278f3-970d-4a3b-8137-dc597a054133" providerId="ADAL" clId="{91098114-DB80-49B4-90E0-86E578A1CDF1}" dt="2024-10-31T01:41:29.027" v="6324" actId="14100"/>
          <ac:spMkLst>
            <pc:docMk/>
            <pc:sldMk cId="478379076" sldId="654"/>
            <ac:spMk id="21" creationId="{0DD31A94-2B4C-90A6-AEF0-0D91235C2679}"/>
          </ac:spMkLst>
        </pc:spChg>
        <pc:spChg chg="add mod">
          <ac:chgData name="Damian Gordon" userId="796278f3-970d-4a3b-8137-dc597a054133" providerId="ADAL" clId="{91098114-DB80-49B4-90E0-86E578A1CDF1}" dt="2024-10-31T01:41:55.158" v="6327" actId="14100"/>
          <ac:spMkLst>
            <pc:docMk/>
            <pc:sldMk cId="478379076" sldId="654"/>
            <ac:spMk id="22" creationId="{9B631073-6D8D-544C-665E-F06AC45FED25}"/>
          </ac:spMkLst>
        </pc:spChg>
        <pc:cxnChg chg="add mod">
          <ac:chgData name="Damian Gordon" userId="796278f3-970d-4a3b-8137-dc597a054133" providerId="ADAL" clId="{91098114-DB80-49B4-90E0-86E578A1CDF1}" dt="2024-10-31T01:36:22.850" v="6258" actId="1582"/>
          <ac:cxnSpMkLst>
            <pc:docMk/>
            <pc:sldMk cId="478379076" sldId="654"/>
            <ac:cxnSpMk id="24" creationId="{5105F4DE-3530-A0FF-A95A-3368B25B3E7E}"/>
          </ac:cxnSpMkLst>
        </pc:cxnChg>
        <pc:cxnChg chg="add mod">
          <ac:chgData name="Damian Gordon" userId="796278f3-970d-4a3b-8137-dc597a054133" providerId="ADAL" clId="{91098114-DB80-49B4-90E0-86E578A1CDF1}" dt="2024-10-31T01:36:31.330" v="6261" actId="14100"/>
          <ac:cxnSpMkLst>
            <pc:docMk/>
            <pc:sldMk cId="478379076" sldId="654"/>
            <ac:cxnSpMk id="25" creationId="{5331449D-96DB-1262-4B3D-0D2B49DA1318}"/>
          </ac:cxnSpMkLst>
        </pc:cxnChg>
        <pc:cxnChg chg="add mod">
          <ac:chgData name="Damian Gordon" userId="796278f3-970d-4a3b-8137-dc597a054133" providerId="ADAL" clId="{91098114-DB80-49B4-90E0-86E578A1CDF1}" dt="2024-10-31T01:36:38.869" v="6264" actId="14100"/>
          <ac:cxnSpMkLst>
            <pc:docMk/>
            <pc:sldMk cId="478379076" sldId="654"/>
            <ac:cxnSpMk id="28" creationId="{72BFCD23-B480-A12E-EF9F-6EFDBDE5FBCE}"/>
          </ac:cxnSpMkLst>
        </pc:cxnChg>
        <pc:cxnChg chg="add mod">
          <ac:chgData name="Damian Gordon" userId="796278f3-970d-4a3b-8137-dc597a054133" providerId="ADAL" clId="{91098114-DB80-49B4-90E0-86E578A1CDF1}" dt="2024-10-31T01:37:44.200" v="6268" actId="208"/>
          <ac:cxnSpMkLst>
            <pc:docMk/>
            <pc:sldMk cId="478379076" sldId="654"/>
            <ac:cxnSpMk id="31" creationId="{75C39007-AC78-5DFA-D5A7-BAF6547031C0}"/>
          </ac:cxnSpMkLst>
        </pc:cxnChg>
        <pc:cxnChg chg="add mod">
          <ac:chgData name="Damian Gordon" userId="796278f3-970d-4a3b-8137-dc597a054133" providerId="ADAL" clId="{91098114-DB80-49B4-90E0-86E578A1CDF1}" dt="2024-10-31T01:37:58.210" v="6271" actId="14100"/>
          <ac:cxnSpMkLst>
            <pc:docMk/>
            <pc:sldMk cId="478379076" sldId="654"/>
            <ac:cxnSpMk id="34" creationId="{B333C8FA-B014-3519-6D98-190C948537EC}"/>
          </ac:cxnSpMkLst>
        </pc:cxnChg>
        <pc:cxnChg chg="add mod">
          <ac:chgData name="Damian Gordon" userId="796278f3-970d-4a3b-8137-dc597a054133" providerId="ADAL" clId="{91098114-DB80-49B4-90E0-86E578A1CDF1}" dt="2024-10-31T01:38:06.853" v="6274" actId="14100"/>
          <ac:cxnSpMkLst>
            <pc:docMk/>
            <pc:sldMk cId="478379076" sldId="654"/>
            <ac:cxnSpMk id="37" creationId="{2A67E1C2-3843-D578-05B6-AE30839E8CFF}"/>
          </ac:cxnSpMkLst>
        </pc:cxnChg>
        <pc:cxnChg chg="add mod">
          <ac:chgData name="Damian Gordon" userId="796278f3-970d-4a3b-8137-dc597a054133" providerId="ADAL" clId="{91098114-DB80-49B4-90E0-86E578A1CDF1}" dt="2024-10-31T01:38:16.541" v="6277" actId="14100"/>
          <ac:cxnSpMkLst>
            <pc:docMk/>
            <pc:sldMk cId="478379076" sldId="654"/>
            <ac:cxnSpMk id="40" creationId="{5D1F6FF3-5FA6-324A-0A56-7BB7AC97C715}"/>
          </ac:cxnSpMkLst>
        </pc:cxnChg>
        <pc:cxnChg chg="add del mod">
          <ac:chgData name="Damian Gordon" userId="796278f3-970d-4a3b-8137-dc597a054133" providerId="ADAL" clId="{91098114-DB80-49B4-90E0-86E578A1CDF1}" dt="2024-10-31T01:44:54.463" v="6370" actId="478"/>
          <ac:cxnSpMkLst>
            <pc:docMk/>
            <pc:sldMk cId="478379076" sldId="654"/>
            <ac:cxnSpMk id="43" creationId="{F0D766D7-626B-6C5B-6422-428A2A09B5B3}"/>
          </ac:cxnSpMkLst>
        </pc:cxnChg>
        <pc:cxnChg chg="add del mod">
          <ac:chgData name="Damian Gordon" userId="796278f3-970d-4a3b-8137-dc597a054133" providerId="ADAL" clId="{91098114-DB80-49B4-90E0-86E578A1CDF1}" dt="2024-10-31T01:44:58.139" v="6373" actId="478"/>
          <ac:cxnSpMkLst>
            <pc:docMk/>
            <pc:sldMk cId="478379076" sldId="654"/>
            <ac:cxnSpMk id="46" creationId="{F82F1202-97CF-8A44-AE48-6C76764C0F81}"/>
          </ac:cxnSpMkLst>
        </pc:cxnChg>
        <pc:cxnChg chg="add del mod">
          <ac:chgData name="Damian Gordon" userId="796278f3-970d-4a3b-8137-dc597a054133" providerId="ADAL" clId="{91098114-DB80-49B4-90E0-86E578A1CDF1}" dt="2024-10-31T01:44:55.446" v="6371" actId="478"/>
          <ac:cxnSpMkLst>
            <pc:docMk/>
            <pc:sldMk cId="478379076" sldId="654"/>
            <ac:cxnSpMk id="49" creationId="{1F806A8D-0BAE-713C-D5B2-4C5CE8A47F21}"/>
          </ac:cxnSpMkLst>
        </pc:cxnChg>
        <pc:cxnChg chg="add del mod">
          <ac:chgData name="Damian Gordon" userId="796278f3-970d-4a3b-8137-dc597a054133" providerId="ADAL" clId="{91098114-DB80-49B4-90E0-86E578A1CDF1}" dt="2024-10-31T01:44:56.841" v="6372" actId="478"/>
          <ac:cxnSpMkLst>
            <pc:docMk/>
            <pc:sldMk cId="478379076" sldId="654"/>
            <ac:cxnSpMk id="52" creationId="{D89873F5-87E8-75EA-A58B-B9AFF95C2AB3}"/>
          </ac:cxnSpMkLst>
        </pc:cxnChg>
      </pc:sldChg>
      <pc:sldChg chg="addSp delSp modSp add del mod">
        <pc:chgData name="Damian Gordon" userId="796278f3-970d-4a3b-8137-dc597a054133" providerId="ADAL" clId="{91098114-DB80-49B4-90E0-86E578A1CDF1}" dt="2024-10-29T11:27:39.055" v="1279" actId="47"/>
        <pc:sldMkLst>
          <pc:docMk/>
          <pc:sldMk cId="2226598302" sldId="655"/>
        </pc:sldMkLst>
        <pc:graphicFrameChg chg="add del modGraphic">
          <ac:chgData name="Damian Gordon" userId="796278f3-970d-4a3b-8137-dc597a054133" providerId="ADAL" clId="{91098114-DB80-49B4-90E0-86E578A1CDF1}" dt="2024-10-29T11:27:17.978" v="1276" actId="478"/>
          <ac:graphicFrameMkLst>
            <pc:docMk/>
            <pc:sldMk cId="2226598302" sldId="655"/>
            <ac:graphicFrameMk id="2" creationId="{5F8E9EA4-E6C8-8B91-6C96-254C8F4AFCA2}"/>
          </ac:graphicFrameMkLst>
        </pc:graphicFrameChg>
        <pc:graphicFrameChg chg="del">
          <ac:chgData name="Damian Gordon" userId="796278f3-970d-4a3b-8137-dc597a054133" providerId="ADAL" clId="{91098114-DB80-49B4-90E0-86E578A1CDF1}" dt="2024-10-29T11:26:18.691" v="1267" actId="478"/>
          <ac:graphicFrameMkLst>
            <pc:docMk/>
            <pc:sldMk cId="2226598302" sldId="655"/>
            <ac:graphicFrameMk id="3" creationId="{54063D36-CAB6-4880-AF58-79EFCCED9C12}"/>
          </ac:graphicFrameMkLst>
        </pc:graphicFrameChg>
        <pc:graphicFrameChg chg="add del mod">
          <ac:chgData name="Damian Gordon" userId="796278f3-970d-4a3b-8137-dc597a054133" providerId="ADAL" clId="{91098114-DB80-49B4-90E0-86E578A1CDF1}" dt="2024-10-29T11:27:37.069" v="1278" actId="478"/>
          <ac:graphicFrameMkLst>
            <pc:docMk/>
            <pc:sldMk cId="2226598302" sldId="655"/>
            <ac:graphicFrameMk id="4" creationId="{44186907-F5D6-0B48-A148-8E0363B5F808}"/>
          </ac:graphicFrameMkLst>
        </pc:graphicFrameChg>
      </pc:sldChg>
      <pc:sldChg chg="addSp delSp modSp add mod">
        <pc:chgData name="Damian Gordon" userId="796278f3-970d-4a3b-8137-dc597a054133" providerId="ADAL" clId="{91098114-DB80-49B4-90E0-86E578A1CDF1}" dt="2024-10-30T23:33:10.666" v="4056" actId="1076"/>
        <pc:sldMkLst>
          <pc:docMk/>
          <pc:sldMk cId="3284633779" sldId="655"/>
        </pc:sldMkLst>
        <pc:spChg chg="mod">
          <ac:chgData name="Damian Gordon" userId="796278f3-970d-4a3b-8137-dc597a054133" providerId="ADAL" clId="{91098114-DB80-49B4-90E0-86E578A1CDF1}" dt="2024-10-30T23:32:10.350" v="4051" actId="20577"/>
          <ac:spMkLst>
            <pc:docMk/>
            <pc:sldMk cId="3284633779" sldId="655"/>
            <ac:spMk id="6" creationId="{7E448C02-DF6F-6BB5-80DF-83863BFCED8D}"/>
          </ac:spMkLst>
        </pc:spChg>
        <pc:picChg chg="add mod">
          <ac:chgData name="Damian Gordon" userId="796278f3-970d-4a3b-8137-dc597a054133" providerId="ADAL" clId="{91098114-DB80-49B4-90E0-86E578A1CDF1}" dt="2024-10-30T23:33:10.666" v="4056" actId="1076"/>
          <ac:picMkLst>
            <pc:docMk/>
            <pc:sldMk cId="3284633779" sldId="655"/>
            <ac:picMk id="1026" creationId="{F01F5ACF-6093-FE79-96FF-281F3BD78093}"/>
          </ac:picMkLst>
        </pc:picChg>
        <pc:picChg chg="del">
          <ac:chgData name="Damian Gordon" userId="796278f3-970d-4a3b-8137-dc597a054133" providerId="ADAL" clId="{91098114-DB80-49B4-90E0-86E578A1CDF1}" dt="2024-10-29T12:21:16.504" v="1348" actId="478"/>
          <ac:picMkLst>
            <pc:docMk/>
            <pc:sldMk cId="3284633779" sldId="655"/>
            <ac:picMk id="4098" creationId="{B0804B87-350F-553D-6E49-34DACC6F20D2}"/>
          </ac:picMkLst>
        </pc:picChg>
      </pc:sldChg>
      <pc:sldChg chg="addSp delSp modSp add mod ord">
        <pc:chgData name="Damian Gordon" userId="796278f3-970d-4a3b-8137-dc597a054133" providerId="ADAL" clId="{91098114-DB80-49B4-90E0-86E578A1CDF1}" dt="2024-10-31T01:01:26.772" v="5209"/>
        <pc:sldMkLst>
          <pc:docMk/>
          <pc:sldMk cId="2585751148" sldId="656"/>
        </pc:sldMkLst>
        <pc:spChg chg="add del mod">
          <ac:chgData name="Damian Gordon" userId="796278f3-970d-4a3b-8137-dc597a054133" providerId="ADAL" clId="{91098114-DB80-49B4-90E0-86E578A1CDF1}" dt="2024-10-29T12:22:48.034" v="1351" actId="478"/>
          <ac:spMkLst>
            <pc:docMk/>
            <pc:sldMk cId="2585751148" sldId="656"/>
            <ac:spMk id="4" creationId="{D5AFEE36-445B-EF8C-9894-12B7A8ECD21D}"/>
          </ac:spMkLst>
        </pc:spChg>
        <pc:spChg chg="del">
          <ac:chgData name="Damian Gordon" userId="796278f3-970d-4a3b-8137-dc597a054133" providerId="ADAL" clId="{91098114-DB80-49B4-90E0-86E578A1CDF1}" dt="2024-10-29T12:22:46.032" v="1350" actId="478"/>
          <ac:spMkLst>
            <pc:docMk/>
            <pc:sldMk cId="2585751148" sldId="656"/>
            <ac:spMk id="6" creationId="{44A1FE14-1B8F-52DD-3EEF-E2A6183010C3}"/>
          </ac:spMkLst>
        </pc:spChg>
        <pc:picChg chg="add del">
          <ac:chgData name="Damian Gordon" userId="796278f3-970d-4a3b-8137-dc597a054133" providerId="ADAL" clId="{91098114-DB80-49B4-90E0-86E578A1CDF1}" dt="2024-10-29T12:28:33.519" v="1373" actId="478"/>
          <ac:picMkLst>
            <pc:docMk/>
            <pc:sldMk cId="2585751148" sldId="656"/>
            <ac:picMk id="3" creationId="{E93044EC-B584-F8E1-F3EF-AA79659CC519}"/>
          </ac:picMkLst>
        </pc:picChg>
        <pc:picChg chg="add del">
          <ac:chgData name="Damian Gordon" userId="796278f3-970d-4a3b-8137-dc597a054133" providerId="ADAL" clId="{91098114-DB80-49B4-90E0-86E578A1CDF1}" dt="2024-10-29T12:25:11.430" v="1361" actId="478"/>
          <ac:picMkLst>
            <pc:docMk/>
            <pc:sldMk cId="2585751148" sldId="656"/>
            <ac:picMk id="8" creationId="{A1C2A845-981F-3FD2-E1A7-D75D027B6CC5}"/>
          </ac:picMkLst>
        </pc:picChg>
        <pc:picChg chg="add mod">
          <ac:chgData name="Damian Gordon" userId="796278f3-970d-4a3b-8137-dc597a054133" providerId="ADAL" clId="{91098114-DB80-49B4-90E0-86E578A1CDF1}" dt="2024-10-29T12:23:24.395" v="1355" actId="1076"/>
          <ac:picMkLst>
            <pc:docMk/>
            <pc:sldMk cId="2585751148" sldId="656"/>
            <ac:picMk id="1026" creationId="{648D9734-97C9-4F43-99DB-89BC0953D540}"/>
          </ac:picMkLst>
        </pc:picChg>
        <pc:picChg chg="add del mod">
          <ac:chgData name="Damian Gordon" userId="796278f3-970d-4a3b-8137-dc597a054133" providerId="ADAL" clId="{91098114-DB80-49B4-90E0-86E578A1CDF1}" dt="2024-10-29T12:24:00.500" v="1358" actId="478"/>
          <ac:picMkLst>
            <pc:docMk/>
            <pc:sldMk cId="2585751148" sldId="656"/>
            <ac:picMk id="1028" creationId="{EA081049-E076-60DB-79A8-A34F4DE98464}"/>
          </ac:picMkLst>
        </pc:picChg>
      </pc:sldChg>
      <pc:sldChg chg="addSp delSp modSp add mod ord">
        <pc:chgData name="Damian Gordon" userId="796278f3-970d-4a3b-8137-dc597a054133" providerId="ADAL" clId="{91098114-DB80-49B4-90E0-86E578A1CDF1}" dt="2024-10-29T15:24:10.579" v="1386"/>
        <pc:sldMkLst>
          <pc:docMk/>
          <pc:sldMk cId="2723572040" sldId="657"/>
        </pc:sldMkLst>
        <pc:picChg chg="del mod">
          <ac:chgData name="Damian Gordon" userId="796278f3-970d-4a3b-8137-dc597a054133" providerId="ADAL" clId="{91098114-DB80-49B4-90E0-86E578A1CDF1}" dt="2024-10-29T12:26:07.347" v="1367" actId="478"/>
          <ac:picMkLst>
            <pc:docMk/>
            <pc:sldMk cId="2723572040" sldId="657"/>
            <ac:picMk id="8" creationId="{70C7A15C-3523-020E-B650-BA910A21088D}"/>
          </ac:picMkLst>
        </pc:picChg>
        <pc:picChg chg="del">
          <ac:chgData name="Damian Gordon" userId="796278f3-970d-4a3b-8137-dc597a054133" providerId="ADAL" clId="{91098114-DB80-49B4-90E0-86E578A1CDF1}" dt="2024-10-29T12:25:20.757" v="1362" actId="478"/>
          <ac:picMkLst>
            <pc:docMk/>
            <pc:sldMk cId="2723572040" sldId="657"/>
            <ac:picMk id="1026" creationId="{7E9B2BCB-9779-17DC-FA6F-F8A3DE22876E}"/>
          </ac:picMkLst>
        </pc:picChg>
        <pc:picChg chg="add mod">
          <ac:chgData name="Damian Gordon" userId="796278f3-970d-4a3b-8137-dc597a054133" providerId="ADAL" clId="{91098114-DB80-49B4-90E0-86E578A1CDF1}" dt="2024-10-29T12:26:24.278" v="1370" actId="1076"/>
          <ac:picMkLst>
            <pc:docMk/>
            <pc:sldMk cId="2723572040" sldId="657"/>
            <ac:picMk id="3074" creationId="{AF81617E-CBB3-3239-EC0F-E12D2E22A6BA}"/>
          </ac:picMkLst>
        </pc:picChg>
      </pc:sldChg>
      <pc:sldChg chg="addSp delSp modSp add mod ord">
        <pc:chgData name="Damian Gordon" userId="796278f3-970d-4a3b-8137-dc597a054133" providerId="ADAL" clId="{91098114-DB80-49B4-90E0-86E578A1CDF1}" dt="2024-10-31T01:30:07.683" v="6112" actId="14100"/>
        <pc:sldMkLst>
          <pc:docMk/>
          <pc:sldMk cId="3893562540" sldId="658"/>
        </pc:sldMkLst>
        <pc:spChg chg="del">
          <ac:chgData name="Damian Gordon" userId="796278f3-970d-4a3b-8137-dc597a054133" providerId="ADAL" clId="{91098114-DB80-49B4-90E0-86E578A1CDF1}" dt="2024-10-31T01:29:30.883" v="6103" actId="478"/>
          <ac:spMkLst>
            <pc:docMk/>
            <pc:sldMk cId="3893562540" sldId="658"/>
            <ac:spMk id="2" creationId="{7FAFE255-B746-7950-D024-7D084E929099}"/>
          </ac:spMkLst>
        </pc:spChg>
        <pc:spChg chg="add del mod">
          <ac:chgData name="Damian Gordon" userId="796278f3-970d-4a3b-8137-dc597a054133" providerId="ADAL" clId="{91098114-DB80-49B4-90E0-86E578A1CDF1}" dt="2024-10-31T01:29:33.173" v="6104" actId="478"/>
          <ac:spMkLst>
            <pc:docMk/>
            <pc:sldMk cId="3893562540" sldId="658"/>
            <ac:spMk id="3" creationId="{918AC67C-D56B-86EB-C5D8-9FA6212A9E63}"/>
          </ac:spMkLst>
        </pc:spChg>
        <pc:picChg chg="del">
          <ac:chgData name="Damian Gordon" userId="796278f3-970d-4a3b-8137-dc597a054133" providerId="ADAL" clId="{91098114-DB80-49B4-90E0-86E578A1CDF1}" dt="2024-10-31T01:29:30.883" v="6103" actId="478"/>
          <ac:picMkLst>
            <pc:docMk/>
            <pc:sldMk cId="3893562540" sldId="658"/>
            <ac:picMk id="7" creationId="{DDA6B0DC-EEF4-987F-5251-2BD71C9FEA5B}"/>
          </ac:picMkLst>
        </pc:picChg>
        <pc:picChg chg="mod">
          <ac:chgData name="Damian Gordon" userId="796278f3-970d-4a3b-8137-dc597a054133" providerId="ADAL" clId="{91098114-DB80-49B4-90E0-86E578A1CDF1}" dt="2024-10-31T01:30:07.683" v="6112" actId="14100"/>
          <ac:picMkLst>
            <pc:docMk/>
            <pc:sldMk cId="3893562540" sldId="658"/>
            <ac:picMk id="8" creationId="{3C1A7AF8-0B81-D54E-3304-5C7311009116}"/>
          </ac:picMkLst>
        </pc:picChg>
        <pc:picChg chg="add del">
          <ac:chgData name="Damian Gordon" userId="796278f3-970d-4a3b-8137-dc597a054133" providerId="ADAL" clId="{91098114-DB80-49B4-90E0-86E578A1CDF1}" dt="2024-10-31T00:53:10.893" v="4885" actId="478"/>
          <ac:picMkLst>
            <pc:docMk/>
            <pc:sldMk cId="3893562540" sldId="658"/>
            <ac:picMk id="10242" creationId="{A877ACBF-5DF9-EB10-FC74-4717A7E4DDD0}"/>
          </ac:picMkLst>
        </pc:picChg>
      </pc:sldChg>
      <pc:sldChg chg="delSp add del">
        <pc:chgData name="Damian Gordon" userId="796278f3-970d-4a3b-8137-dc597a054133" providerId="ADAL" clId="{91098114-DB80-49B4-90E0-86E578A1CDF1}" dt="2024-10-29T12:29:27.290" v="1379" actId="47"/>
        <pc:sldMkLst>
          <pc:docMk/>
          <pc:sldMk cId="1371397691" sldId="659"/>
        </pc:sldMkLst>
        <pc:picChg chg="del">
          <ac:chgData name="Damian Gordon" userId="796278f3-970d-4a3b-8137-dc597a054133" providerId="ADAL" clId="{91098114-DB80-49B4-90E0-86E578A1CDF1}" dt="2024-10-29T12:29:10.612" v="1375" actId="21"/>
          <ac:picMkLst>
            <pc:docMk/>
            <pc:sldMk cId="1371397691" sldId="659"/>
            <ac:picMk id="3" creationId="{CFAAD6F3-44EC-4C5F-74DE-F80572E6D1AC}"/>
          </ac:picMkLst>
        </pc:picChg>
      </pc:sldChg>
      <pc:sldChg chg="addSp delSp modSp new mod setBg">
        <pc:chgData name="Damian Gordon" userId="796278f3-970d-4a3b-8137-dc597a054133" providerId="ADAL" clId="{91098114-DB80-49B4-90E0-86E578A1CDF1}" dt="2024-10-29T12:29:18.648" v="1378" actId="26606"/>
        <pc:sldMkLst>
          <pc:docMk/>
          <pc:sldMk cId="4290007679" sldId="660"/>
        </pc:sldMkLst>
        <pc:spChg chg="add del">
          <ac:chgData name="Damian Gordon" userId="796278f3-970d-4a3b-8137-dc597a054133" providerId="ADAL" clId="{91098114-DB80-49B4-90E0-86E578A1CDF1}" dt="2024-10-29T12:29:18.648" v="1378" actId="26606"/>
          <ac:spMkLst>
            <pc:docMk/>
            <pc:sldMk cId="4290007679" sldId="660"/>
            <ac:spMk id="8" creationId="{42A4FC2C-047E-45A5-965D-8E1E3BF09BC6}"/>
          </ac:spMkLst>
        </pc:spChg>
        <pc:picChg chg="add mod">
          <ac:chgData name="Damian Gordon" userId="796278f3-970d-4a3b-8137-dc597a054133" providerId="ADAL" clId="{91098114-DB80-49B4-90E0-86E578A1CDF1}" dt="2024-10-29T12:29:18.648" v="1378" actId="26606"/>
          <ac:picMkLst>
            <pc:docMk/>
            <pc:sldMk cId="4290007679" sldId="660"/>
            <ac:picMk id="3" creationId="{CFAAD6F3-44EC-4C5F-74DE-F80572E6D1AC}"/>
          </ac:picMkLst>
        </pc:picChg>
      </pc:sldChg>
      <pc:sldChg chg="addSp delSp modSp add ord">
        <pc:chgData name="Damian Gordon" userId="796278f3-970d-4a3b-8137-dc597a054133" providerId="ADAL" clId="{91098114-DB80-49B4-90E0-86E578A1CDF1}" dt="2024-10-31T00:50:28.027" v="4855"/>
        <pc:sldMkLst>
          <pc:docMk/>
          <pc:sldMk cId="2015398259" sldId="661"/>
        </pc:sldMkLst>
        <pc:picChg chg="add mod">
          <ac:chgData name="Damian Gordon" userId="796278f3-970d-4a3b-8137-dc597a054133" providerId="ADAL" clId="{91098114-DB80-49B4-90E0-86E578A1CDF1}" dt="2024-10-29T15:24:39.233" v="1392" actId="1076"/>
          <ac:picMkLst>
            <pc:docMk/>
            <pc:sldMk cId="2015398259" sldId="661"/>
            <ac:picMk id="1026" creationId="{A5607D79-3B54-B189-4685-CF6B50F3856B}"/>
          </ac:picMkLst>
        </pc:picChg>
        <pc:picChg chg="add mod">
          <ac:chgData name="Damian Gordon" userId="796278f3-970d-4a3b-8137-dc597a054133" providerId="ADAL" clId="{91098114-DB80-49B4-90E0-86E578A1CDF1}" dt="2024-10-29T15:24:59.122" v="1397" actId="14100"/>
          <ac:picMkLst>
            <pc:docMk/>
            <pc:sldMk cId="2015398259" sldId="661"/>
            <ac:picMk id="1028" creationId="{548C97A3-8D5D-E374-C6AC-EE1CB7219DBA}"/>
          </ac:picMkLst>
        </pc:picChg>
        <pc:picChg chg="del">
          <ac:chgData name="Damian Gordon" userId="796278f3-970d-4a3b-8137-dc597a054133" providerId="ADAL" clId="{91098114-DB80-49B4-90E0-86E578A1CDF1}" dt="2024-10-29T15:24:00.117" v="1381" actId="478"/>
          <ac:picMkLst>
            <pc:docMk/>
            <pc:sldMk cId="2015398259" sldId="661"/>
            <ac:picMk id="3074" creationId="{74356A1B-82A2-148A-69C4-A807524389C0}"/>
          </ac:picMkLst>
        </pc:picChg>
      </pc:sldChg>
      <pc:sldChg chg="addSp delSp modSp new del mod setBg addAnim">
        <pc:chgData name="Damian Gordon" userId="796278f3-970d-4a3b-8137-dc597a054133" providerId="ADAL" clId="{91098114-DB80-49B4-90E0-86E578A1CDF1}" dt="2024-10-31T00:44:21.029" v="4604" actId="47"/>
        <pc:sldMkLst>
          <pc:docMk/>
          <pc:sldMk cId="1468576175" sldId="662"/>
        </pc:sldMkLst>
        <pc:spChg chg="mod">
          <ac:chgData name="Damian Gordon" userId="796278f3-970d-4a3b-8137-dc597a054133" providerId="ADAL" clId="{91098114-DB80-49B4-90E0-86E578A1CDF1}" dt="2024-10-29T15:30:07.647" v="1502" actId="20577"/>
          <ac:spMkLst>
            <pc:docMk/>
            <pc:sldMk cId="1468576175" sldId="662"/>
            <ac:spMk id="2" creationId="{D950CBCF-2A4C-DDFC-5335-03C80DB597DF}"/>
          </ac:spMkLst>
        </pc:spChg>
        <pc:spChg chg="del">
          <ac:chgData name="Damian Gordon" userId="796278f3-970d-4a3b-8137-dc597a054133" providerId="ADAL" clId="{91098114-DB80-49B4-90E0-86E578A1CDF1}" dt="2024-10-29T15:27:02.897" v="1423" actId="478"/>
          <ac:spMkLst>
            <pc:docMk/>
            <pc:sldMk cId="1468576175" sldId="662"/>
            <ac:spMk id="3" creationId="{C6B64695-BD23-D400-BEAB-D5BF3E4CF8F0}"/>
          </ac:spMkLst>
        </pc:spChg>
        <pc:spChg chg="add">
          <ac:chgData name="Damian Gordon" userId="796278f3-970d-4a3b-8137-dc597a054133" providerId="ADAL" clId="{91098114-DB80-49B4-90E0-86E578A1CDF1}" dt="2024-10-29T15:29:35.067" v="1472" actId="26606"/>
          <ac:spMkLst>
            <pc:docMk/>
            <pc:sldMk cId="1468576175" sldId="662"/>
            <ac:spMk id="8" creationId="{C8320351-9FA2-4A26-885B-BB8F3E4902D2}"/>
          </ac:spMkLst>
        </pc:spChg>
        <pc:spChg chg="add">
          <ac:chgData name="Damian Gordon" userId="796278f3-970d-4a3b-8137-dc597a054133" providerId="ADAL" clId="{91098114-DB80-49B4-90E0-86E578A1CDF1}" dt="2024-10-29T15:29:35.067" v="1472" actId="26606"/>
          <ac:spMkLst>
            <pc:docMk/>
            <pc:sldMk cId="1468576175" sldId="662"/>
            <ac:spMk id="10" creationId="{68CD2EFB-78C2-4C6E-A6B9-4ED12FAD5B99}"/>
          </ac:spMkLst>
        </pc:spChg>
        <pc:picChg chg="add">
          <ac:chgData name="Damian Gordon" userId="796278f3-970d-4a3b-8137-dc597a054133" providerId="ADAL" clId="{91098114-DB80-49B4-90E0-86E578A1CDF1}" dt="2024-10-29T15:29:35.067" v="1472" actId="26606"/>
          <ac:picMkLst>
            <pc:docMk/>
            <pc:sldMk cId="1468576175" sldId="662"/>
            <ac:picMk id="4" creationId="{159AA64F-C501-DC69-D237-7DD4571CCAB2}"/>
          </ac:picMkLst>
        </pc:picChg>
      </pc:sldChg>
      <pc:sldChg chg="addSp delSp modSp add mod ord">
        <pc:chgData name="Damian Gordon" userId="796278f3-970d-4a3b-8137-dc597a054133" providerId="ADAL" clId="{91098114-DB80-49B4-90E0-86E578A1CDF1}" dt="2024-11-01T19:52:55.385" v="8343"/>
        <pc:sldMkLst>
          <pc:docMk/>
          <pc:sldMk cId="260823557" sldId="663"/>
        </pc:sldMkLst>
        <pc:spChg chg="mod">
          <ac:chgData name="Damian Gordon" userId="796278f3-970d-4a3b-8137-dc597a054133" providerId="ADAL" clId="{91098114-DB80-49B4-90E0-86E578A1CDF1}" dt="2024-11-01T19:17:03.377" v="7953" actId="113"/>
          <ac:spMkLst>
            <pc:docMk/>
            <pc:sldMk cId="260823557" sldId="663"/>
            <ac:spMk id="3" creationId="{82E4AADC-FD9F-F76A-4132-DFBE1ECBCFC2}"/>
          </ac:spMkLst>
        </pc:spChg>
        <pc:picChg chg="add del mod">
          <ac:chgData name="Damian Gordon" userId="796278f3-970d-4a3b-8137-dc597a054133" providerId="ADAL" clId="{91098114-DB80-49B4-90E0-86E578A1CDF1}" dt="2024-10-31T11:10:10.019" v="7219" actId="478"/>
          <ac:picMkLst>
            <pc:docMk/>
            <pc:sldMk cId="260823557" sldId="663"/>
            <ac:picMk id="5" creationId="{6DE048BF-EDB4-CEFF-BA77-FB568C064694}"/>
          </ac:picMkLst>
        </pc:picChg>
        <pc:picChg chg="add del mod">
          <ac:chgData name="Damian Gordon" userId="796278f3-970d-4a3b-8137-dc597a054133" providerId="ADAL" clId="{91098114-DB80-49B4-90E0-86E578A1CDF1}" dt="2024-10-31T11:10:10.988" v="7220" actId="478"/>
          <ac:picMkLst>
            <pc:docMk/>
            <pc:sldMk cId="260823557" sldId="663"/>
            <ac:picMk id="8" creationId="{BA99D171-7205-E640-66DD-34E06E89B27B}"/>
          </ac:picMkLst>
        </pc:picChg>
        <pc:picChg chg="add mod">
          <ac:chgData name="Damian Gordon" userId="796278f3-970d-4a3b-8137-dc597a054133" providerId="ADAL" clId="{91098114-DB80-49B4-90E0-86E578A1CDF1}" dt="2024-11-01T19:17:11.872" v="7955" actId="1076"/>
          <ac:picMkLst>
            <pc:docMk/>
            <pc:sldMk cId="260823557" sldId="663"/>
            <ac:picMk id="1026" creationId="{9BB299D4-FE59-55FD-D7C1-D5D17199472E}"/>
          </ac:picMkLst>
        </pc:picChg>
        <pc:picChg chg="add del">
          <ac:chgData name="Damian Gordon" userId="796278f3-970d-4a3b-8137-dc597a054133" providerId="ADAL" clId="{91098114-DB80-49B4-90E0-86E578A1CDF1}" dt="2024-10-31T11:06:57.826" v="7164" actId="478"/>
          <ac:picMkLst>
            <pc:docMk/>
            <pc:sldMk cId="260823557" sldId="663"/>
            <ac:picMk id="2050" creationId="{CC424AF4-61C7-69F3-12F8-02289310C89A}"/>
          </ac:picMkLst>
        </pc:picChg>
      </pc:sldChg>
      <pc:sldChg chg="add ord">
        <pc:chgData name="Damian Gordon" userId="796278f3-970d-4a3b-8137-dc597a054133" providerId="ADAL" clId="{91098114-DB80-49B4-90E0-86E578A1CDF1}" dt="2024-10-29T16:10:41.325" v="1781"/>
        <pc:sldMkLst>
          <pc:docMk/>
          <pc:sldMk cId="2221610386" sldId="664"/>
        </pc:sldMkLst>
      </pc:sldChg>
      <pc:sldChg chg="add del">
        <pc:chgData name="Damian Gordon" userId="796278f3-970d-4a3b-8137-dc597a054133" providerId="ADAL" clId="{91098114-DB80-49B4-90E0-86E578A1CDF1}" dt="2024-11-01T18:37:10.118" v="7865" actId="47"/>
        <pc:sldMkLst>
          <pc:docMk/>
          <pc:sldMk cId="3508959107" sldId="665"/>
        </pc:sldMkLst>
      </pc:sldChg>
      <pc:sldChg chg="addSp delSp modSp add mod modNotesTx">
        <pc:chgData name="Damian Gordon" userId="796278f3-970d-4a3b-8137-dc597a054133" providerId="ADAL" clId="{91098114-DB80-49B4-90E0-86E578A1CDF1}" dt="2024-10-29T16:55:11.547" v="2313" actId="1038"/>
        <pc:sldMkLst>
          <pc:docMk/>
          <pc:sldMk cId="1307098878" sldId="666"/>
        </pc:sldMkLst>
        <pc:spChg chg="del">
          <ac:chgData name="Damian Gordon" userId="796278f3-970d-4a3b-8137-dc597a054133" providerId="ADAL" clId="{91098114-DB80-49B4-90E0-86E578A1CDF1}" dt="2024-10-29T16:39:05.904" v="1830" actId="478"/>
          <ac:spMkLst>
            <pc:docMk/>
            <pc:sldMk cId="1307098878" sldId="666"/>
            <ac:spMk id="3" creationId="{DD315A2A-8E35-C86C-DB2A-5993F104449D}"/>
          </ac:spMkLst>
        </pc:spChg>
        <pc:spChg chg="add del mod">
          <ac:chgData name="Damian Gordon" userId="796278f3-970d-4a3b-8137-dc597a054133" providerId="ADAL" clId="{91098114-DB80-49B4-90E0-86E578A1CDF1}" dt="2024-10-29T16:39:18.034" v="1831" actId="478"/>
          <ac:spMkLst>
            <pc:docMk/>
            <pc:sldMk cId="1307098878" sldId="666"/>
            <ac:spMk id="5" creationId="{C81FA64E-9627-FF48-F354-0D2E26CA106C}"/>
          </ac:spMkLst>
        </pc:spChg>
        <pc:spChg chg="add mod">
          <ac:chgData name="Damian Gordon" userId="796278f3-970d-4a3b-8137-dc597a054133" providerId="ADAL" clId="{91098114-DB80-49B4-90E0-86E578A1CDF1}" dt="2024-10-29T16:43:34.189" v="1873" actId="14100"/>
          <ac:spMkLst>
            <pc:docMk/>
            <pc:sldMk cId="1307098878" sldId="666"/>
            <ac:spMk id="6" creationId="{F106AF28-E98F-3729-5CCC-BEE1105BC878}"/>
          </ac:spMkLst>
        </pc:spChg>
        <pc:spChg chg="add del mod">
          <ac:chgData name="Damian Gordon" userId="796278f3-970d-4a3b-8137-dc597a054133" providerId="ADAL" clId="{91098114-DB80-49B4-90E0-86E578A1CDF1}" dt="2024-10-29T16:45:28.816" v="1906" actId="478"/>
          <ac:spMkLst>
            <pc:docMk/>
            <pc:sldMk cId="1307098878" sldId="666"/>
            <ac:spMk id="8" creationId="{63FA6813-668D-6372-4473-C2A6F4E9055B}"/>
          </ac:spMkLst>
        </pc:spChg>
        <pc:spChg chg="add del">
          <ac:chgData name="Damian Gordon" userId="796278f3-970d-4a3b-8137-dc597a054133" providerId="ADAL" clId="{91098114-DB80-49B4-90E0-86E578A1CDF1}" dt="2024-10-29T16:45:46.353" v="1908" actId="478"/>
          <ac:spMkLst>
            <pc:docMk/>
            <pc:sldMk cId="1307098878" sldId="666"/>
            <ac:spMk id="9" creationId="{3309FE03-74EF-3B4F-B078-E6D980625961}"/>
          </ac:spMkLst>
        </pc:spChg>
        <pc:spChg chg="add del mod">
          <ac:chgData name="Damian Gordon" userId="796278f3-970d-4a3b-8137-dc597a054133" providerId="ADAL" clId="{91098114-DB80-49B4-90E0-86E578A1CDF1}" dt="2024-10-29T16:46:06.290" v="1912" actId="478"/>
          <ac:spMkLst>
            <pc:docMk/>
            <pc:sldMk cId="1307098878" sldId="666"/>
            <ac:spMk id="10" creationId="{B437F2F5-483F-C38A-6A72-623544581441}"/>
          </ac:spMkLst>
        </pc:spChg>
        <pc:spChg chg="add mod">
          <ac:chgData name="Damian Gordon" userId="796278f3-970d-4a3b-8137-dc597a054133" providerId="ADAL" clId="{91098114-DB80-49B4-90E0-86E578A1CDF1}" dt="2024-10-29T16:50:21.514" v="2007" actId="1037"/>
          <ac:spMkLst>
            <pc:docMk/>
            <pc:sldMk cId="1307098878" sldId="666"/>
            <ac:spMk id="11" creationId="{03D699F3-568A-A33F-8E73-4EBA90EB06D8}"/>
          </ac:spMkLst>
        </pc:spChg>
        <pc:spChg chg="add del mod">
          <ac:chgData name="Damian Gordon" userId="796278f3-970d-4a3b-8137-dc597a054133" providerId="ADAL" clId="{91098114-DB80-49B4-90E0-86E578A1CDF1}" dt="2024-10-29T16:54:35.694" v="2233" actId="478"/>
          <ac:spMkLst>
            <pc:docMk/>
            <pc:sldMk cId="1307098878" sldId="666"/>
            <ac:spMk id="12" creationId="{28B232A7-3E92-E128-5E88-C7D575360F79}"/>
          </ac:spMkLst>
        </pc:spChg>
        <pc:spChg chg="add del mod">
          <ac:chgData name="Damian Gordon" userId="796278f3-970d-4a3b-8137-dc597a054133" providerId="ADAL" clId="{91098114-DB80-49B4-90E0-86E578A1CDF1}" dt="2024-10-29T16:54:35.694" v="2233" actId="478"/>
          <ac:spMkLst>
            <pc:docMk/>
            <pc:sldMk cId="1307098878" sldId="666"/>
            <ac:spMk id="13" creationId="{EDB429DC-88E1-394D-D8F0-CCC9FA387B86}"/>
          </ac:spMkLst>
        </pc:spChg>
        <pc:spChg chg="add del mod">
          <ac:chgData name="Damian Gordon" userId="796278f3-970d-4a3b-8137-dc597a054133" providerId="ADAL" clId="{91098114-DB80-49B4-90E0-86E578A1CDF1}" dt="2024-10-29T16:50:25.307" v="2008" actId="478"/>
          <ac:spMkLst>
            <pc:docMk/>
            <pc:sldMk cId="1307098878" sldId="666"/>
            <ac:spMk id="14" creationId="{75830BD0-336C-AB4A-F8A4-6F5AA2739994}"/>
          </ac:spMkLst>
        </pc:spChg>
        <pc:spChg chg="add mod">
          <ac:chgData name="Damian Gordon" userId="796278f3-970d-4a3b-8137-dc597a054133" providerId="ADAL" clId="{91098114-DB80-49B4-90E0-86E578A1CDF1}" dt="2024-10-29T16:53:03.809" v="2135" actId="207"/>
          <ac:spMkLst>
            <pc:docMk/>
            <pc:sldMk cId="1307098878" sldId="666"/>
            <ac:spMk id="15" creationId="{CBD4C8E5-1C92-FC4C-4ED8-833F2A496DA4}"/>
          </ac:spMkLst>
        </pc:spChg>
        <pc:spChg chg="add del mod">
          <ac:chgData name="Damian Gordon" userId="796278f3-970d-4a3b-8137-dc597a054133" providerId="ADAL" clId="{91098114-DB80-49B4-90E0-86E578A1CDF1}" dt="2024-10-29T16:54:58.275" v="2236" actId="478"/>
          <ac:spMkLst>
            <pc:docMk/>
            <pc:sldMk cId="1307098878" sldId="666"/>
            <ac:spMk id="16" creationId="{4D0D7027-9827-6114-CC42-0300CAEB5ED0}"/>
          </ac:spMkLst>
        </pc:spChg>
        <pc:spChg chg="add del mod">
          <ac:chgData name="Damian Gordon" userId="796278f3-970d-4a3b-8137-dc597a054133" providerId="ADAL" clId="{91098114-DB80-49B4-90E0-86E578A1CDF1}" dt="2024-10-29T16:54:59.693" v="2237" actId="478"/>
          <ac:spMkLst>
            <pc:docMk/>
            <pc:sldMk cId="1307098878" sldId="666"/>
            <ac:spMk id="17" creationId="{F344F658-4DB3-2B42-817C-BDDFE00C895C}"/>
          </ac:spMkLst>
        </pc:spChg>
        <pc:spChg chg="add mod">
          <ac:chgData name="Damian Gordon" userId="796278f3-970d-4a3b-8137-dc597a054133" providerId="ADAL" clId="{91098114-DB80-49B4-90E0-86E578A1CDF1}" dt="2024-10-29T16:54:36.104" v="2234"/>
          <ac:spMkLst>
            <pc:docMk/>
            <pc:sldMk cId="1307098878" sldId="666"/>
            <ac:spMk id="18" creationId="{D5609680-8317-B40E-109C-A867482A5726}"/>
          </ac:spMkLst>
        </pc:spChg>
        <pc:spChg chg="add mod">
          <ac:chgData name="Damian Gordon" userId="796278f3-970d-4a3b-8137-dc597a054133" providerId="ADAL" clId="{91098114-DB80-49B4-90E0-86E578A1CDF1}" dt="2024-10-29T16:54:36.104" v="2234"/>
          <ac:spMkLst>
            <pc:docMk/>
            <pc:sldMk cId="1307098878" sldId="666"/>
            <ac:spMk id="19" creationId="{C4779087-4439-01FA-2E24-080293DA0DA5}"/>
          </ac:spMkLst>
        </pc:spChg>
        <pc:spChg chg="add mod">
          <ac:chgData name="Damian Gordon" userId="796278f3-970d-4a3b-8137-dc597a054133" providerId="ADAL" clId="{91098114-DB80-49B4-90E0-86E578A1CDF1}" dt="2024-10-29T16:55:11.547" v="2313" actId="1038"/>
          <ac:spMkLst>
            <pc:docMk/>
            <pc:sldMk cId="1307098878" sldId="666"/>
            <ac:spMk id="20" creationId="{A768BFE2-F343-8876-19D1-AEEC44CF6257}"/>
          </ac:spMkLst>
        </pc:spChg>
        <pc:spChg chg="add mod">
          <ac:chgData name="Damian Gordon" userId="796278f3-970d-4a3b-8137-dc597a054133" providerId="ADAL" clId="{91098114-DB80-49B4-90E0-86E578A1CDF1}" dt="2024-10-29T16:55:11.547" v="2313" actId="1038"/>
          <ac:spMkLst>
            <pc:docMk/>
            <pc:sldMk cId="1307098878" sldId="666"/>
            <ac:spMk id="21" creationId="{F2A2D07E-FB8A-BEEA-F2A4-357700703916}"/>
          </ac:spMkLst>
        </pc:spChg>
        <pc:picChg chg="add del mod">
          <ac:chgData name="Damian Gordon" userId="796278f3-970d-4a3b-8137-dc597a054133" providerId="ADAL" clId="{91098114-DB80-49B4-90E0-86E578A1CDF1}" dt="2024-10-29T16:42:21.048" v="1835" actId="478"/>
          <ac:picMkLst>
            <pc:docMk/>
            <pc:sldMk cId="1307098878" sldId="666"/>
            <ac:picMk id="1026" creationId="{C885D3B9-AA59-63B4-DF6E-2D9A5AB1E5CA}"/>
          </ac:picMkLst>
        </pc:picChg>
        <pc:picChg chg="add mod">
          <ac:chgData name="Damian Gordon" userId="796278f3-970d-4a3b-8137-dc597a054133" providerId="ADAL" clId="{91098114-DB80-49B4-90E0-86E578A1CDF1}" dt="2024-10-29T16:42:46.186" v="1838" actId="1076"/>
          <ac:picMkLst>
            <pc:docMk/>
            <pc:sldMk cId="1307098878" sldId="666"/>
            <ac:picMk id="1028" creationId="{F8499FFF-C9B3-C2A3-4311-EBE135713738}"/>
          </ac:picMkLst>
        </pc:picChg>
      </pc:sldChg>
      <pc:sldChg chg="addSp delSp modSp add mod">
        <pc:chgData name="Damian Gordon" userId="796278f3-970d-4a3b-8137-dc597a054133" providerId="ADAL" clId="{91098114-DB80-49B4-90E0-86E578A1CDF1}" dt="2024-10-29T16:58:55.910" v="2579" actId="207"/>
        <pc:sldMkLst>
          <pc:docMk/>
          <pc:sldMk cId="1574798373" sldId="667"/>
        </pc:sldMkLst>
        <pc:spChg chg="add mod">
          <ac:chgData name="Damian Gordon" userId="796278f3-970d-4a3b-8137-dc597a054133" providerId="ADAL" clId="{91098114-DB80-49B4-90E0-86E578A1CDF1}" dt="2024-10-29T16:58:55.910" v="2579" actId="207"/>
          <ac:spMkLst>
            <pc:docMk/>
            <pc:sldMk cId="1574798373" sldId="667"/>
            <ac:spMk id="3" creationId="{59E09329-A27D-15D4-6336-3D169B0F3D19}"/>
          </ac:spMkLst>
        </pc:spChg>
        <pc:spChg chg="add mod">
          <ac:chgData name="Damian Gordon" userId="796278f3-970d-4a3b-8137-dc597a054133" providerId="ADAL" clId="{91098114-DB80-49B4-90E0-86E578A1CDF1}" dt="2024-10-29T16:54:26.278" v="2232" actId="1038"/>
          <ac:spMkLst>
            <pc:docMk/>
            <pc:sldMk cId="1574798373" sldId="667"/>
            <ac:spMk id="4" creationId="{75E4FB8D-105F-D2DC-BECE-D74947BEAC8E}"/>
          </ac:spMkLst>
        </pc:spChg>
        <pc:spChg chg="add mod">
          <ac:chgData name="Damian Gordon" userId="796278f3-970d-4a3b-8137-dc597a054133" providerId="ADAL" clId="{91098114-DB80-49B4-90E0-86E578A1CDF1}" dt="2024-10-29T16:55:36.575" v="2428" actId="1038"/>
          <ac:spMkLst>
            <pc:docMk/>
            <pc:sldMk cId="1574798373" sldId="667"/>
            <ac:spMk id="5" creationId="{CD86103F-4BAC-85D6-FCF2-E2E2DB8E7C27}"/>
          </ac:spMkLst>
        </pc:spChg>
        <pc:spChg chg="add mod">
          <ac:chgData name="Damian Gordon" userId="796278f3-970d-4a3b-8137-dc597a054133" providerId="ADAL" clId="{91098114-DB80-49B4-90E0-86E578A1CDF1}" dt="2024-10-29T16:55:36.575" v="2428" actId="1038"/>
          <ac:spMkLst>
            <pc:docMk/>
            <pc:sldMk cId="1574798373" sldId="667"/>
            <ac:spMk id="8" creationId="{9B717032-BAA9-B7AD-5EAB-E0B055BBAE82}"/>
          </ac:spMkLst>
        </pc:spChg>
        <pc:spChg chg="add mod">
          <ac:chgData name="Damian Gordon" userId="796278f3-970d-4a3b-8137-dc597a054133" providerId="ADAL" clId="{91098114-DB80-49B4-90E0-86E578A1CDF1}" dt="2024-10-29T16:55:50.006" v="2430" actId="1076"/>
          <ac:spMkLst>
            <pc:docMk/>
            <pc:sldMk cId="1574798373" sldId="667"/>
            <ac:spMk id="9" creationId="{CBA9C104-D4DF-91E9-DC8A-74363EC75223}"/>
          </ac:spMkLst>
        </pc:spChg>
        <pc:spChg chg="mod">
          <ac:chgData name="Damian Gordon" userId="796278f3-970d-4a3b-8137-dc597a054133" providerId="ADAL" clId="{91098114-DB80-49B4-90E0-86E578A1CDF1}" dt="2024-10-29T16:54:07.531" v="2185" actId="1076"/>
          <ac:spMkLst>
            <pc:docMk/>
            <pc:sldMk cId="1574798373" sldId="667"/>
            <ac:spMk id="12" creationId="{5E1892A4-95E9-52CB-DC5B-3FE631E8D22C}"/>
          </ac:spMkLst>
        </pc:spChg>
        <pc:spChg chg="del">
          <ac:chgData name="Damian Gordon" userId="796278f3-970d-4a3b-8137-dc597a054133" providerId="ADAL" clId="{91098114-DB80-49B4-90E0-86E578A1CDF1}" dt="2024-10-29T16:54:09.124" v="2186" actId="478"/>
          <ac:spMkLst>
            <pc:docMk/>
            <pc:sldMk cId="1574798373" sldId="667"/>
            <ac:spMk id="13" creationId="{51583513-8876-2D05-5ACB-C7175DB04D22}"/>
          </ac:spMkLst>
        </pc:spChg>
        <pc:spChg chg="mod">
          <ac:chgData name="Damian Gordon" userId="796278f3-970d-4a3b-8137-dc597a054133" providerId="ADAL" clId="{91098114-DB80-49B4-90E0-86E578A1CDF1}" dt="2024-10-29T16:54:52.143" v="2235" actId="1076"/>
          <ac:spMkLst>
            <pc:docMk/>
            <pc:sldMk cId="1574798373" sldId="667"/>
            <ac:spMk id="15" creationId="{8B3ABE69-D0CD-C65C-51D0-2E983C3C1DD3}"/>
          </ac:spMkLst>
        </pc:spChg>
        <pc:spChg chg="del mod">
          <ac:chgData name="Damian Gordon" userId="796278f3-970d-4a3b-8137-dc597a054133" providerId="ADAL" clId="{91098114-DB80-49B4-90E0-86E578A1CDF1}" dt="2024-10-29T16:54:12.094" v="2187" actId="478"/>
          <ac:spMkLst>
            <pc:docMk/>
            <pc:sldMk cId="1574798373" sldId="667"/>
            <ac:spMk id="16" creationId="{B2CFAB3B-8F89-F87A-619F-2FE766C026BC}"/>
          </ac:spMkLst>
        </pc:spChg>
        <pc:spChg chg="del mod">
          <ac:chgData name="Damian Gordon" userId="796278f3-970d-4a3b-8137-dc597a054133" providerId="ADAL" clId="{91098114-DB80-49B4-90E0-86E578A1CDF1}" dt="2024-10-29T16:54:13.665" v="2188" actId="478"/>
          <ac:spMkLst>
            <pc:docMk/>
            <pc:sldMk cId="1574798373" sldId="667"/>
            <ac:spMk id="17" creationId="{14F6985F-1621-E776-D70D-50079F843BA5}"/>
          </ac:spMkLst>
        </pc:spChg>
      </pc:sldChg>
      <pc:sldChg chg="modSp add mod modNotesTx">
        <pc:chgData name="Damian Gordon" userId="796278f3-970d-4a3b-8137-dc597a054133" providerId="ADAL" clId="{91098114-DB80-49B4-90E0-86E578A1CDF1}" dt="2024-10-30T23:16:41.344" v="3045" actId="20577"/>
        <pc:sldMkLst>
          <pc:docMk/>
          <pc:sldMk cId="4241132793" sldId="668"/>
        </pc:sldMkLst>
        <pc:spChg chg="mod">
          <ac:chgData name="Damian Gordon" userId="796278f3-970d-4a3b-8137-dc597a054133" providerId="ADAL" clId="{91098114-DB80-49B4-90E0-86E578A1CDF1}" dt="2024-10-30T23:16:41.344" v="3045" actId="20577"/>
          <ac:spMkLst>
            <pc:docMk/>
            <pc:sldMk cId="4241132793" sldId="668"/>
            <ac:spMk id="3" creationId="{5FA8D75F-9E29-3F1E-BE60-C228E583CABF}"/>
          </ac:spMkLst>
        </pc:spChg>
      </pc:sldChg>
      <pc:sldChg chg="modSp add mod ord">
        <pc:chgData name="Damian Gordon" userId="796278f3-970d-4a3b-8137-dc597a054133" providerId="ADAL" clId="{91098114-DB80-49B4-90E0-86E578A1CDF1}" dt="2024-10-29T16:59:39.351" v="2586" actId="20577"/>
        <pc:sldMkLst>
          <pc:docMk/>
          <pc:sldMk cId="3892139638" sldId="669"/>
        </pc:sldMkLst>
        <pc:spChg chg="mod">
          <ac:chgData name="Damian Gordon" userId="796278f3-970d-4a3b-8137-dc597a054133" providerId="ADAL" clId="{91098114-DB80-49B4-90E0-86E578A1CDF1}" dt="2024-10-29T16:59:39.351" v="2586" actId="20577"/>
          <ac:spMkLst>
            <pc:docMk/>
            <pc:sldMk cId="3892139638" sldId="669"/>
            <ac:spMk id="3" creationId="{9E93BF79-E2D9-035A-7E26-9FE8A046BE78}"/>
          </ac:spMkLst>
        </pc:spChg>
      </pc:sldChg>
      <pc:sldChg chg="addSp delSp modSp add mod">
        <pc:chgData name="Damian Gordon" userId="796278f3-970d-4a3b-8137-dc597a054133" providerId="ADAL" clId="{91098114-DB80-49B4-90E0-86E578A1CDF1}" dt="2024-10-29T17:59:01.982" v="2697" actId="20577"/>
        <pc:sldMkLst>
          <pc:docMk/>
          <pc:sldMk cId="2557096355" sldId="670"/>
        </pc:sldMkLst>
        <pc:spChg chg="mod">
          <ac:chgData name="Damian Gordon" userId="796278f3-970d-4a3b-8137-dc597a054133" providerId="ADAL" clId="{91098114-DB80-49B4-90E0-86E578A1CDF1}" dt="2024-10-29T17:57:06.081" v="2646" actId="1037"/>
          <ac:spMkLst>
            <pc:docMk/>
            <pc:sldMk cId="2557096355" sldId="670"/>
            <ac:spMk id="3" creationId="{E2DEC616-7F03-B304-A516-DB47FBEEC0A1}"/>
          </ac:spMkLst>
        </pc:spChg>
        <pc:spChg chg="add del">
          <ac:chgData name="Damian Gordon" userId="796278f3-970d-4a3b-8137-dc597a054133" providerId="ADAL" clId="{91098114-DB80-49B4-90E0-86E578A1CDF1}" dt="2024-10-29T17:56:56.496" v="2593" actId="478"/>
          <ac:spMkLst>
            <pc:docMk/>
            <pc:sldMk cId="2557096355" sldId="670"/>
            <ac:spMk id="4" creationId="{7CA8ED1A-CE77-E88B-E1BE-005F4D5DA679}"/>
          </ac:spMkLst>
        </pc:spChg>
        <pc:spChg chg="mod">
          <ac:chgData name="Damian Gordon" userId="796278f3-970d-4a3b-8137-dc597a054133" providerId="ADAL" clId="{91098114-DB80-49B4-90E0-86E578A1CDF1}" dt="2024-10-29T17:57:06.081" v="2646" actId="1037"/>
          <ac:spMkLst>
            <pc:docMk/>
            <pc:sldMk cId="2557096355" sldId="670"/>
            <ac:spMk id="5" creationId="{4D9606DF-EF36-5C34-94F5-A0542E255EF1}"/>
          </ac:spMkLst>
        </pc:spChg>
        <pc:spChg chg="mod">
          <ac:chgData name="Damian Gordon" userId="796278f3-970d-4a3b-8137-dc597a054133" providerId="ADAL" clId="{91098114-DB80-49B4-90E0-86E578A1CDF1}" dt="2024-10-29T17:57:06.081" v="2646" actId="1037"/>
          <ac:spMkLst>
            <pc:docMk/>
            <pc:sldMk cId="2557096355" sldId="670"/>
            <ac:spMk id="6" creationId="{E651BADA-A6FD-4B65-5239-0A05C929E7D4}"/>
          </ac:spMkLst>
        </pc:spChg>
        <pc:spChg chg="mod">
          <ac:chgData name="Damian Gordon" userId="796278f3-970d-4a3b-8137-dc597a054133" providerId="ADAL" clId="{91098114-DB80-49B4-90E0-86E578A1CDF1}" dt="2024-10-29T17:57:06.081" v="2646" actId="1037"/>
          <ac:spMkLst>
            <pc:docMk/>
            <pc:sldMk cId="2557096355" sldId="670"/>
            <ac:spMk id="8" creationId="{C47B9A47-6F76-AF9A-B480-90D831963D2F}"/>
          </ac:spMkLst>
        </pc:spChg>
        <pc:spChg chg="mod">
          <ac:chgData name="Damian Gordon" userId="796278f3-970d-4a3b-8137-dc597a054133" providerId="ADAL" clId="{91098114-DB80-49B4-90E0-86E578A1CDF1}" dt="2024-10-29T17:57:06.081" v="2646" actId="1037"/>
          <ac:spMkLst>
            <pc:docMk/>
            <pc:sldMk cId="2557096355" sldId="670"/>
            <ac:spMk id="9" creationId="{217F2CF2-7D7E-CA4C-8ECC-9D7E68543421}"/>
          </ac:spMkLst>
        </pc:spChg>
        <pc:spChg chg="mod">
          <ac:chgData name="Damian Gordon" userId="796278f3-970d-4a3b-8137-dc597a054133" providerId="ADAL" clId="{91098114-DB80-49B4-90E0-86E578A1CDF1}" dt="2024-10-29T17:57:06.081" v="2646" actId="1037"/>
          <ac:spMkLst>
            <pc:docMk/>
            <pc:sldMk cId="2557096355" sldId="670"/>
            <ac:spMk id="11" creationId="{F36A86A6-33C9-F674-CB02-53E9DF96BC71}"/>
          </ac:spMkLst>
        </pc:spChg>
        <pc:spChg chg="add del">
          <ac:chgData name="Damian Gordon" userId="796278f3-970d-4a3b-8137-dc597a054133" providerId="ADAL" clId="{91098114-DB80-49B4-90E0-86E578A1CDF1}" dt="2024-10-29T17:56:56.496" v="2593" actId="478"/>
          <ac:spMkLst>
            <pc:docMk/>
            <pc:sldMk cId="2557096355" sldId="670"/>
            <ac:spMk id="12" creationId="{C58493FF-58CC-FA37-0002-DC32DCDBF28F}"/>
          </ac:spMkLst>
        </pc:spChg>
        <pc:spChg chg="add mod">
          <ac:chgData name="Damian Gordon" userId="796278f3-970d-4a3b-8137-dc597a054133" providerId="ADAL" clId="{91098114-DB80-49B4-90E0-86E578A1CDF1}" dt="2024-10-29T17:58:05.117" v="2658" actId="1076"/>
          <ac:spMkLst>
            <pc:docMk/>
            <pc:sldMk cId="2557096355" sldId="670"/>
            <ac:spMk id="13" creationId="{B86A6480-44FA-079C-5F90-78C6DF2103B6}"/>
          </ac:spMkLst>
        </pc:spChg>
        <pc:spChg chg="add mod">
          <ac:chgData name="Damian Gordon" userId="796278f3-970d-4a3b-8137-dc597a054133" providerId="ADAL" clId="{91098114-DB80-49B4-90E0-86E578A1CDF1}" dt="2024-10-29T17:58:09.381" v="2659" actId="1076"/>
          <ac:spMkLst>
            <pc:docMk/>
            <pc:sldMk cId="2557096355" sldId="670"/>
            <ac:spMk id="14" creationId="{F748485B-2412-971A-7720-8379F1AB645B}"/>
          </ac:spMkLst>
        </pc:spChg>
        <pc:spChg chg="mod">
          <ac:chgData name="Damian Gordon" userId="796278f3-970d-4a3b-8137-dc597a054133" providerId="ADAL" clId="{91098114-DB80-49B4-90E0-86E578A1CDF1}" dt="2024-10-29T17:57:06.081" v="2646" actId="1037"/>
          <ac:spMkLst>
            <pc:docMk/>
            <pc:sldMk cId="2557096355" sldId="670"/>
            <ac:spMk id="15" creationId="{2DB41A8D-97BD-5758-3F9B-B1FFD0AC4FCB}"/>
          </ac:spMkLst>
        </pc:spChg>
        <pc:spChg chg="add mod">
          <ac:chgData name="Damian Gordon" userId="796278f3-970d-4a3b-8137-dc597a054133" providerId="ADAL" clId="{91098114-DB80-49B4-90E0-86E578A1CDF1}" dt="2024-10-29T17:58:51.122" v="2682" actId="1076"/>
          <ac:spMkLst>
            <pc:docMk/>
            <pc:sldMk cId="2557096355" sldId="670"/>
            <ac:spMk id="16" creationId="{B44CF379-1C93-E74C-742E-4566B5D539D4}"/>
          </ac:spMkLst>
        </pc:spChg>
        <pc:spChg chg="add mod">
          <ac:chgData name="Damian Gordon" userId="796278f3-970d-4a3b-8137-dc597a054133" providerId="ADAL" clId="{91098114-DB80-49B4-90E0-86E578A1CDF1}" dt="2024-10-29T17:59:01.982" v="2697" actId="20577"/>
          <ac:spMkLst>
            <pc:docMk/>
            <pc:sldMk cId="2557096355" sldId="670"/>
            <ac:spMk id="17" creationId="{597E3182-CB87-1740-11B5-E10AE1CDCF4C}"/>
          </ac:spMkLst>
        </pc:spChg>
        <pc:picChg chg="add mod">
          <ac:chgData name="Damian Gordon" userId="796278f3-970d-4a3b-8137-dc597a054133" providerId="ADAL" clId="{91098114-DB80-49B4-90E0-86E578A1CDF1}" dt="2024-10-29T17:57:25.607" v="2652" actId="1076"/>
          <ac:picMkLst>
            <pc:docMk/>
            <pc:sldMk cId="2557096355" sldId="670"/>
            <ac:picMk id="10" creationId="{CD934259-E05D-D5CD-6DE3-37E9038957A2}"/>
          </ac:picMkLst>
        </pc:picChg>
        <pc:picChg chg="add del mod">
          <ac:chgData name="Damian Gordon" userId="796278f3-970d-4a3b-8137-dc597a054133" providerId="ADAL" clId="{91098114-DB80-49B4-90E0-86E578A1CDF1}" dt="2024-10-29T17:57:17.638" v="2650" actId="1076"/>
          <ac:picMkLst>
            <pc:docMk/>
            <pc:sldMk cId="2557096355" sldId="670"/>
            <ac:picMk id="1028" creationId="{1B840BDB-D5D2-8280-C911-6C93B363E1EA}"/>
          </ac:picMkLst>
        </pc:picChg>
      </pc:sldChg>
      <pc:sldChg chg="modSp add mod ord">
        <pc:chgData name="Damian Gordon" userId="796278f3-970d-4a3b-8137-dc597a054133" providerId="ADAL" clId="{91098114-DB80-49B4-90E0-86E578A1CDF1}" dt="2024-10-29T18:02:20.657" v="3043" actId="20577"/>
        <pc:sldMkLst>
          <pc:docMk/>
          <pc:sldMk cId="2420368151" sldId="671"/>
        </pc:sldMkLst>
        <pc:spChg chg="mod">
          <ac:chgData name="Damian Gordon" userId="796278f3-970d-4a3b-8137-dc597a054133" providerId="ADAL" clId="{91098114-DB80-49B4-90E0-86E578A1CDF1}" dt="2024-10-29T18:02:20.657" v="3043" actId="20577"/>
          <ac:spMkLst>
            <pc:docMk/>
            <pc:sldMk cId="2420368151" sldId="671"/>
            <ac:spMk id="3" creationId="{EA4D01A0-507A-B518-4415-2DE2F1A4DE62}"/>
          </ac:spMkLst>
        </pc:spChg>
      </pc:sldChg>
      <pc:sldChg chg="addSp delSp modSp new mod setBg">
        <pc:chgData name="Damian Gordon" userId="796278f3-970d-4a3b-8137-dc597a054133" providerId="ADAL" clId="{91098114-DB80-49B4-90E0-86E578A1CDF1}" dt="2024-10-30T23:18:44.610" v="3103" actId="1076"/>
        <pc:sldMkLst>
          <pc:docMk/>
          <pc:sldMk cId="1814876306" sldId="672"/>
        </pc:sldMkLst>
        <pc:spChg chg="mod">
          <ac:chgData name="Damian Gordon" userId="796278f3-970d-4a3b-8137-dc597a054133" providerId="ADAL" clId="{91098114-DB80-49B4-90E0-86E578A1CDF1}" dt="2024-10-30T23:18:44.610" v="3103" actId="1076"/>
          <ac:spMkLst>
            <pc:docMk/>
            <pc:sldMk cId="1814876306" sldId="672"/>
            <ac:spMk id="2" creationId="{8FE056DA-5D2F-7F3D-C27F-DA19F576C0F7}"/>
          </ac:spMkLst>
        </pc:spChg>
        <pc:spChg chg="del">
          <ac:chgData name="Damian Gordon" userId="796278f3-970d-4a3b-8137-dc597a054133" providerId="ADAL" clId="{91098114-DB80-49B4-90E0-86E578A1CDF1}" dt="2024-10-30T23:17:11.090" v="3062" actId="478"/>
          <ac:spMkLst>
            <pc:docMk/>
            <pc:sldMk cId="1814876306" sldId="672"/>
            <ac:spMk id="3" creationId="{1D19A122-A97F-897C-4E8E-3FCE487FB33B}"/>
          </ac:spMkLst>
        </pc:spChg>
        <pc:spChg chg="add">
          <ac:chgData name="Damian Gordon" userId="796278f3-970d-4a3b-8137-dc597a054133" providerId="ADAL" clId="{91098114-DB80-49B4-90E0-86E578A1CDF1}" dt="2024-10-30T23:17:27.137" v="3063" actId="26606"/>
          <ac:spMkLst>
            <pc:docMk/>
            <pc:sldMk cId="1814876306" sldId="672"/>
            <ac:spMk id="7" creationId="{0E30439A-8A5B-46EC-8283-9B6B031D40D0}"/>
          </ac:spMkLst>
        </pc:spChg>
        <pc:spChg chg="add">
          <ac:chgData name="Damian Gordon" userId="796278f3-970d-4a3b-8137-dc597a054133" providerId="ADAL" clId="{91098114-DB80-49B4-90E0-86E578A1CDF1}" dt="2024-10-30T23:17:27.137" v="3063" actId="26606"/>
          <ac:spMkLst>
            <pc:docMk/>
            <pc:sldMk cId="1814876306" sldId="672"/>
            <ac:spMk id="9" creationId="{5CEAD642-85CF-4750-8432-7C80C901F001}"/>
          </ac:spMkLst>
        </pc:spChg>
        <pc:spChg chg="add">
          <ac:chgData name="Damian Gordon" userId="796278f3-970d-4a3b-8137-dc597a054133" providerId="ADAL" clId="{91098114-DB80-49B4-90E0-86E578A1CDF1}" dt="2024-10-30T23:17:27.137" v="3063" actId="26606"/>
          <ac:spMkLst>
            <pc:docMk/>
            <pc:sldMk cId="1814876306" sldId="672"/>
            <ac:spMk id="11" creationId="{FA33EEAE-15D5-4119-8C1E-89D943F911EF}"/>
          </ac:spMkLst>
        </pc:spChg>
        <pc:spChg chg="add">
          <ac:chgData name="Damian Gordon" userId="796278f3-970d-4a3b-8137-dc597a054133" providerId="ADAL" clId="{91098114-DB80-49B4-90E0-86E578A1CDF1}" dt="2024-10-30T23:17:27.137" v="3063" actId="26606"/>
          <ac:spMkLst>
            <pc:docMk/>
            <pc:sldMk cId="1814876306" sldId="672"/>
            <ac:spMk id="13" creationId="{730D8B3B-9B80-4025-B934-26DC7D7CD231}"/>
          </ac:spMkLst>
        </pc:spChg>
        <pc:spChg chg="add">
          <ac:chgData name="Damian Gordon" userId="796278f3-970d-4a3b-8137-dc597a054133" providerId="ADAL" clId="{91098114-DB80-49B4-90E0-86E578A1CDF1}" dt="2024-10-30T23:17:27.137" v="3063" actId="26606"/>
          <ac:spMkLst>
            <pc:docMk/>
            <pc:sldMk cId="1814876306" sldId="672"/>
            <ac:spMk id="15" creationId="{B5A1B09C-1565-46F8-B70F-621C5EB48A09}"/>
          </ac:spMkLst>
        </pc:spChg>
        <pc:spChg chg="add">
          <ac:chgData name="Damian Gordon" userId="796278f3-970d-4a3b-8137-dc597a054133" providerId="ADAL" clId="{91098114-DB80-49B4-90E0-86E578A1CDF1}" dt="2024-10-30T23:17:27.137" v="3063" actId="26606"/>
          <ac:spMkLst>
            <pc:docMk/>
            <pc:sldMk cId="1814876306" sldId="672"/>
            <ac:spMk id="17" creationId="{8C516CC8-80AC-446C-A56E-9F54B7210402}"/>
          </ac:spMkLst>
        </pc:spChg>
        <pc:spChg chg="add">
          <ac:chgData name="Damian Gordon" userId="796278f3-970d-4a3b-8137-dc597a054133" providerId="ADAL" clId="{91098114-DB80-49B4-90E0-86E578A1CDF1}" dt="2024-10-30T23:17:27.137" v="3063" actId="26606"/>
          <ac:spMkLst>
            <pc:docMk/>
            <pc:sldMk cId="1814876306" sldId="672"/>
            <ac:spMk id="19" creationId="{53947E58-F088-49F1-A3D1-DEA690192E84}"/>
          </ac:spMkLst>
        </pc:spChg>
      </pc:sldChg>
      <pc:sldChg chg="addSp delSp modSp new mod setBg addAnim setClrOvrMap">
        <pc:chgData name="Damian Gordon" userId="796278f3-970d-4a3b-8137-dc597a054133" providerId="ADAL" clId="{91098114-DB80-49B4-90E0-86E578A1CDF1}" dt="2024-10-30T23:20:20.968" v="3130" actId="404"/>
        <pc:sldMkLst>
          <pc:docMk/>
          <pc:sldMk cId="1505531879" sldId="673"/>
        </pc:sldMkLst>
        <pc:spChg chg="mod">
          <ac:chgData name="Damian Gordon" userId="796278f3-970d-4a3b-8137-dc597a054133" providerId="ADAL" clId="{91098114-DB80-49B4-90E0-86E578A1CDF1}" dt="2024-10-30T23:20:20.968" v="3130" actId="404"/>
          <ac:spMkLst>
            <pc:docMk/>
            <pc:sldMk cId="1505531879" sldId="673"/>
            <ac:spMk id="2" creationId="{26D7CB9F-9238-B4B6-1310-DFF9FEC37598}"/>
          </ac:spMkLst>
        </pc:spChg>
        <pc:spChg chg="del">
          <ac:chgData name="Damian Gordon" userId="796278f3-970d-4a3b-8137-dc597a054133" providerId="ADAL" clId="{91098114-DB80-49B4-90E0-86E578A1CDF1}" dt="2024-10-30T23:19:12.610" v="3105" actId="478"/>
          <ac:spMkLst>
            <pc:docMk/>
            <pc:sldMk cId="1505531879" sldId="673"/>
            <ac:spMk id="3" creationId="{96A160D3-F1C1-0BA4-4B41-6FFC3B7A2C4D}"/>
          </ac:spMkLst>
        </pc:spChg>
        <pc:spChg chg="add del">
          <ac:chgData name="Damian Gordon" userId="796278f3-970d-4a3b-8137-dc597a054133" providerId="ADAL" clId="{91098114-DB80-49B4-90E0-86E578A1CDF1}" dt="2024-10-30T23:19:52.330" v="3119" actId="26606"/>
          <ac:spMkLst>
            <pc:docMk/>
            <pc:sldMk cId="1505531879" sldId="673"/>
            <ac:spMk id="12" creationId="{053FB2EE-284F-4C87-AB3D-BBF87A9FAB97}"/>
          </ac:spMkLst>
        </pc:spChg>
        <pc:spChg chg="add del">
          <ac:chgData name="Damian Gordon" userId="796278f3-970d-4a3b-8137-dc597a054133" providerId="ADAL" clId="{91098114-DB80-49B4-90E0-86E578A1CDF1}" dt="2024-10-30T23:20:00.481" v="3123" actId="26606"/>
          <ac:spMkLst>
            <pc:docMk/>
            <pc:sldMk cId="1505531879" sldId="673"/>
            <ac:spMk id="18" creationId="{8870DEF6-46A2-D4F8-8BE6-91165D93ECC4}"/>
          </ac:spMkLst>
        </pc:spChg>
        <pc:grpChg chg="add del">
          <ac:chgData name="Damian Gordon" userId="796278f3-970d-4a3b-8137-dc597a054133" providerId="ADAL" clId="{91098114-DB80-49B4-90E0-86E578A1CDF1}" dt="2024-10-30T23:19:52.330" v="3119" actId="26606"/>
          <ac:grpSpMkLst>
            <pc:docMk/>
            <pc:sldMk cId="1505531879" sldId="673"/>
            <ac:grpSpMk id="7" creationId="{D2C4BFA1-2075-4901-9E24-E41D1FDD51FD}"/>
          </ac:grpSpMkLst>
        </pc:grpChg>
        <pc:grpChg chg="add del">
          <ac:chgData name="Damian Gordon" userId="796278f3-970d-4a3b-8137-dc597a054133" providerId="ADAL" clId="{91098114-DB80-49B4-90E0-86E578A1CDF1}" dt="2024-10-30T23:19:41.926" v="3117" actId="26606"/>
          <ac:grpSpMkLst>
            <pc:docMk/>
            <pc:sldMk cId="1505531879" sldId="673"/>
            <ac:grpSpMk id="8" creationId="{F2C2385A-6F3A-07EF-D18E-AA9E680CE4BC}"/>
          </ac:grpSpMkLst>
        </pc:grpChg>
        <pc:picChg chg="add del">
          <ac:chgData name="Damian Gordon" userId="796278f3-970d-4a3b-8137-dc597a054133" providerId="ADAL" clId="{91098114-DB80-49B4-90E0-86E578A1CDF1}" dt="2024-10-30T23:19:41.926" v="3117" actId="26606"/>
          <ac:picMkLst>
            <pc:docMk/>
            <pc:sldMk cId="1505531879" sldId="673"/>
            <ac:picMk id="4" creationId="{5ADA9CB1-E17A-648D-961E-B4BFDDC7B022}"/>
          </ac:picMkLst>
        </pc:picChg>
        <pc:picChg chg="add del mod">
          <ac:chgData name="Damian Gordon" userId="796278f3-970d-4a3b-8137-dc597a054133" providerId="ADAL" clId="{91098114-DB80-49B4-90E0-86E578A1CDF1}" dt="2024-10-30T23:20:08.493" v="3126" actId="27614"/>
          <ac:picMkLst>
            <pc:docMk/>
            <pc:sldMk cId="1505531879" sldId="673"/>
            <ac:picMk id="17" creationId="{B3326045-8F6E-0567-3EE7-7B0564AC0651}"/>
          </ac:picMkLst>
        </pc:picChg>
        <pc:cxnChg chg="add del">
          <ac:chgData name="Damian Gordon" userId="796278f3-970d-4a3b-8137-dc597a054133" providerId="ADAL" clId="{91098114-DB80-49B4-90E0-86E578A1CDF1}" dt="2024-10-30T23:20:00.481" v="3123" actId="26606"/>
          <ac:cxnSpMkLst>
            <pc:docMk/>
            <pc:sldMk cId="1505531879" sldId="673"/>
            <ac:cxnSpMk id="10" creationId="{522632D6-DED9-FDEC-FD9F-09FF0A4544CC}"/>
          </ac:cxnSpMkLst>
        </pc:cxnChg>
      </pc:sldChg>
      <pc:sldChg chg="add">
        <pc:chgData name="Damian Gordon" userId="796278f3-970d-4a3b-8137-dc597a054133" providerId="ADAL" clId="{91098114-DB80-49B4-90E0-86E578A1CDF1}" dt="2024-10-30T23:21:00.889" v="3131"/>
        <pc:sldMkLst>
          <pc:docMk/>
          <pc:sldMk cId="4181301380" sldId="674"/>
        </pc:sldMkLst>
      </pc:sldChg>
      <pc:sldChg chg="addSp delSp modSp add mod">
        <pc:chgData name="Damian Gordon" userId="796278f3-970d-4a3b-8137-dc597a054133" providerId="ADAL" clId="{91098114-DB80-49B4-90E0-86E578A1CDF1}" dt="2024-10-31T01:11:50.431" v="5796" actId="20577"/>
        <pc:sldMkLst>
          <pc:docMk/>
          <pc:sldMk cId="4001440301" sldId="675"/>
        </pc:sldMkLst>
        <pc:spChg chg="add del mod">
          <ac:chgData name="Damian Gordon" userId="796278f3-970d-4a3b-8137-dc597a054133" providerId="ADAL" clId="{91098114-DB80-49B4-90E0-86E578A1CDF1}" dt="2024-10-30T23:21:52.636" v="3219" actId="478"/>
          <ac:spMkLst>
            <pc:docMk/>
            <pc:sldMk cId="4001440301" sldId="675"/>
            <ac:spMk id="4" creationId="{A6CC1E07-E7DF-9F88-A95B-046E6A4163EB}"/>
          </ac:spMkLst>
        </pc:spChg>
        <pc:spChg chg="del">
          <ac:chgData name="Damian Gordon" userId="796278f3-970d-4a3b-8137-dc597a054133" providerId="ADAL" clId="{91098114-DB80-49B4-90E0-86E578A1CDF1}" dt="2024-10-30T23:21:51.181" v="3218" actId="478"/>
          <ac:spMkLst>
            <pc:docMk/>
            <pc:sldMk cId="4001440301" sldId="675"/>
            <ac:spMk id="6" creationId="{E17DA302-D1A9-DFF7-BA8A-2BFC5F4435A5}"/>
          </ac:spMkLst>
        </pc:spChg>
        <pc:spChg chg="add mod">
          <ac:chgData name="Damian Gordon" userId="796278f3-970d-4a3b-8137-dc597a054133" providerId="ADAL" clId="{91098114-DB80-49B4-90E0-86E578A1CDF1}" dt="2024-10-30T23:25:51.090" v="3538" actId="1036"/>
          <ac:spMkLst>
            <pc:docMk/>
            <pc:sldMk cId="4001440301" sldId="675"/>
            <ac:spMk id="8" creationId="{1A85EA7C-0B3E-8456-07C1-727A2532A6C4}"/>
          </ac:spMkLst>
        </pc:spChg>
        <pc:spChg chg="add mod">
          <ac:chgData name="Damian Gordon" userId="796278f3-970d-4a3b-8137-dc597a054133" providerId="ADAL" clId="{91098114-DB80-49B4-90E0-86E578A1CDF1}" dt="2024-10-31T01:11:50.431" v="5796" actId="20577"/>
          <ac:spMkLst>
            <pc:docMk/>
            <pc:sldMk cId="4001440301" sldId="675"/>
            <ac:spMk id="9" creationId="{3BEA8938-A82F-2C6D-26DA-93E54740AFF0}"/>
          </ac:spMkLst>
        </pc:spChg>
        <pc:spChg chg="add mod">
          <ac:chgData name="Damian Gordon" userId="796278f3-970d-4a3b-8137-dc597a054133" providerId="ADAL" clId="{91098114-DB80-49B4-90E0-86E578A1CDF1}" dt="2024-10-30T23:25:51.090" v="3538" actId="1036"/>
          <ac:spMkLst>
            <pc:docMk/>
            <pc:sldMk cId="4001440301" sldId="675"/>
            <ac:spMk id="10" creationId="{1DC42FF2-68AC-4414-98A5-337EA56B9BBD}"/>
          </ac:spMkLst>
        </pc:spChg>
        <pc:spChg chg="add mod">
          <ac:chgData name="Damian Gordon" userId="796278f3-970d-4a3b-8137-dc597a054133" providerId="ADAL" clId="{91098114-DB80-49B4-90E0-86E578A1CDF1}" dt="2024-10-30T23:25:51.090" v="3538" actId="1036"/>
          <ac:spMkLst>
            <pc:docMk/>
            <pc:sldMk cId="4001440301" sldId="675"/>
            <ac:spMk id="11" creationId="{C331BAEC-CCB2-ED06-5C6C-E2A517BCB71B}"/>
          </ac:spMkLst>
        </pc:spChg>
        <pc:graphicFrameChg chg="add del mod modGraphic">
          <ac:chgData name="Damian Gordon" userId="796278f3-970d-4a3b-8137-dc597a054133" providerId="ADAL" clId="{91098114-DB80-49B4-90E0-86E578A1CDF1}" dt="2024-10-30T23:22:51.486" v="3231" actId="478"/>
          <ac:graphicFrameMkLst>
            <pc:docMk/>
            <pc:sldMk cId="4001440301" sldId="675"/>
            <ac:graphicFrameMk id="5" creationId="{892FE791-B528-4C6F-C9E8-BD474D1A6E6C}"/>
          </ac:graphicFrameMkLst>
        </pc:graphicFrameChg>
      </pc:sldChg>
      <pc:sldChg chg="modSp add mod">
        <pc:chgData name="Damian Gordon" userId="796278f3-970d-4a3b-8137-dc597a054133" providerId="ADAL" clId="{91098114-DB80-49B4-90E0-86E578A1CDF1}" dt="2024-10-30T23:29:03.668" v="3943" actId="20577"/>
        <pc:sldMkLst>
          <pc:docMk/>
          <pc:sldMk cId="1212316520" sldId="676"/>
        </pc:sldMkLst>
        <pc:spChg chg="mod">
          <ac:chgData name="Damian Gordon" userId="796278f3-970d-4a3b-8137-dc597a054133" providerId="ADAL" clId="{91098114-DB80-49B4-90E0-86E578A1CDF1}" dt="2024-10-30T23:29:03.668" v="3943" actId="20577"/>
          <ac:spMkLst>
            <pc:docMk/>
            <pc:sldMk cId="1212316520" sldId="676"/>
            <ac:spMk id="9" creationId="{E613BA42-981E-372E-470F-480BF566BCE4}"/>
          </ac:spMkLst>
        </pc:spChg>
      </pc:sldChg>
      <pc:sldChg chg="addSp delSp modSp add mod">
        <pc:chgData name="Damian Gordon" userId="796278f3-970d-4a3b-8137-dc597a054133" providerId="ADAL" clId="{91098114-DB80-49B4-90E0-86E578A1CDF1}" dt="2024-10-31T00:05:06.892" v="4110" actId="14100"/>
        <pc:sldMkLst>
          <pc:docMk/>
          <pc:sldMk cId="2642139919" sldId="677"/>
        </pc:sldMkLst>
        <pc:spChg chg="add mod">
          <ac:chgData name="Damian Gordon" userId="796278f3-970d-4a3b-8137-dc597a054133" providerId="ADAL" clId="{91098114-DB80-49B4-90E0-86E578A1CDF1}" dt="2024-10-30T23:33:33.611" v="4060" actId="1076"/>
          <ac:spMkLst>
            <pc:docMk/>
            <pc:sldMk cId="2642139919" sldId="677"/>
            <ac:spMk id="3" creationId="{71C02F3E-FEFD-B2D2-D2FD-7B1C1B3E2BD6}"/>
          </ac:spMkLst>
        </pc:spChg>
        <pc:spChg chg="add mod">
          <ac:chgData name="Damian Gordon" userId="796278f3-970d-4a3b-8137-dc597a054133" providerId="ADAL" clId="{91098114-DB80-49B4-90E0-86E578A1CDF1}" dt="2024-10-30T23:33:41.191" v="4062" actId="1076"/>
          <ac:spMkLst>
            <pc:docMk/>
            <pc:sldMk cId="2642139919" sldId="677"/>
            <ac:spMk id="4" creationId="{2AEBC431-2901-D72C-C70B-FFC5A1BB0ABA}"/>
          </ac:spMkLst>
        </pc:spChg>
        <pc:spChg chg="add mod">
          <ac:chgData name="Damian Gordon" userId="796278f3-970d-4a3b-8137-dc597a054133" providerId="ADAL" clId="{91098114-DB80-49B4-90E0-86E578A1CDF1}" dt="2024-10-30T23:33:47.377" v="4064" actId="1076"/>
          <ac:spMkLst>
            <pc:docMk/>
            <pc:sldMk cId="2642139919" sldId="677"/>
            <ac:spMk id="5" creationId="{B45182FB-BA98-667A-AAF5-79A3CF9372AE}"/>
          </ac:spMkLst>
        </pc:spChg>
        <pc:spChg chg="add mod">
          <ac:chgData name="Damian Gordon" userId="796278f3-970d-4a3b-8137-dc597a054133" providerId="ADAL" clId="{91098114-DB80-49B4-90E0-86E578A1CDF1}" dt="2024-10-30T23:33:54.735" v="4066" actId="1076"/>
          <ac:spMkLst>
            <pc:docMk/>
            <pc:sldMk cId="2642139919" sldId="677"/>
            <ac:spMk id="8" creationId="{71605A22-3BBA-25AD-1AF4-A3AEBCF3B751}"/>
          </ac:spMkLst>
        </pc:spChg>
        <pc:spChg chg="add mod">
          <ac:chgData name="Damian Gordon" userId="796278f3-970d-4a3b-8137-dc597a054133" providerId="ADAL" clId="{91098114-DB80-49B4-90E0-86E578A1CDF1}" dt="2024-10-30T23:33:59.302" v="4068" actId="1076"/>
          <ac:spMkLst>
            <pc:docMk/>
            <pc:sldMk cId="2642139919" sldId="677"/>
            <ac:spMk id="9" creationId="{44D0A8F5-F891-37FC-533B-7A1B1585336E}"/>
          </ac:spMkLst>
        </pc:spChg>
        <pc:spChg chg="add mod">
          <ac:chgData name="Damian Gordon" userId="796278f3-970d-4a3b-8137-dc597a054133" providerId="ADAL" clId="{91098114-DB80-49B4-90E0-86E578A1CDF1}" dt="2024-10-30T23:34:05.760" v="4070" actId="1076"/>
          <ac:spMkLst>
            <pc:docMk/>
            <pc:sldMk cId="2642139919" sldId="677"/>
            <ac:spMk id="10" creationId="{C81EECA5-C923-4872-6AB8-9DC20749A45C}"/>
          </ac:spMkLst>
        </pc:spChg>
        <pc:spChg chg="add mod">
          <ac:chgData name="Damian Gordon" userId="796278f3-970d-4a3b-8137-dc597a054133" providerId="ADAL" clId="{91098114-DB80-49B4-90E0-86E578A1CDF1}" dt="2024-10-30T23:34:10.642" v="4072" actId="1076"/>
          <ac:spMkLst>
            <pc:docMk/>
            <pc:sldMk cId="2642139919" sldId="677"/>
            <ac:spMk id="11" creationId="{31307205-D8B1-DBC8-6B4D-E4ACC153F8D1}"/>
          </ac:spMkLst>
        </pc:spChg>
        <pc:spChg chg="add mod">
          <ac:chgData name="Damian Gordon" userId="796278f3-970d-4a3b-8137-dc597a054133" providerId="ADAL" clId="{91098114-DB80-49B4-90E0-86E578A1CDF1}" dt="2024-10-30T23:34:16.208" v="4074" actId="1076"/>
          <ac:spMkLst>
            <pc:docMk/>
            <pc:sldMk cId="2642139919" sldId="677"/>
            <ac:spMk id="12" creationId="{B9A42B56-4A8B-7D8F-4E55-4F7BEA0E4351}"/>
          </ac:spMkLst>
        </pc:spChg>
        <pc:spChg chg="add mod">
          <ac:chgData name="Damian Gordon" userId="796278f3-970d-4a3b-8137-dc597a054133" providerId="ADAL" clId="{91098114-DB80-49B4-90E0-86E578A1CDF1}" dt="2024-10-30T23:34:24.857" v="4076" actId="1076"/>
          <ac:spMkLst>
            <pc:docMk/>
            <pc:sldMk cId="2642139919" sldId="677"/>
            <ac:spMk id="13" creationId="{ED7609CF-04AD-0A52-C06A-12F44D2FED7C}"/>
          </ac:spMkLst>
        </pc:spChg>
        <pc:spChg chg="add mod">
          <ac:chgData name="Damian Gordon" userId="796278f3-970d-4a3b-8137-dc597a054133" providerId="ADAL" clId="{91098114-DB80-49B4-90E0-86E578A1CDF1}" dt="2024-10-30T23:34:24.857" v="4076" actId="1076"/>
          <ac:spMkLst>
            <pc:docMk/>
            <pc:sldMk cId="2642139919" sldId="677"/>
            <ac:spMk id="14" creationId="{DB91B920-1B74-82C2-DC70-7242A53012C6}"/>
          </ac:spMkLst>
        </pc:spChg>
        <pc:cxnChg chg="add mod">
          <ac:chgData name="Damian Gordon" userId="796278f3-970d-4a3b-8137-dc597a054133" providerId="ADAL" clId="{91098114-DB80-49B4-90E0-86E578A1CDF1}" dt="2024-10-31T00:03:27.370" v="4080" actId="14100"/>
          <ac:cxnSpMkLst>
            <pc:docMk/>
            <pc:sldMk cId="2642139919" sldId="677"/>
            <ac:cxnSpMk id="16" creationId="{0D7CC9A2-F42F-D40F-D050-86A55FFDE081}"/>
          </ac:cxnSpMkLst>
        </pc:cxnChg>
        <pc:cxnChg chg="add mod">
          <ac:chgData name="Damian Gordon" userId="796278f3-970d-4a3b-8137-dc597a054133" providerId="ADAL" clId="{91098114-DB80-49B4-90E0-86E578A1CDF1}" dt="2024-10-31T00:03:36.335" v="4083" actId="14100"/>
          <ac:cxnSpMkLst>
            <pc:docMk/>
            <pc:sldMk cId="2642139919" sldId="677"/>
            <ac:cxnSpMk id="19" creationId="{2E4C6031-CD5B-6719-5D0E-FDF7B604F622}"/>
          </ac:cxnSpMkLst>
        </pc:cxnChg>
        <pc:cxnChg chg="add mod">
          <ac:chgData name="Damian Gordon" userId="796278f3-970d-4a3b-8137-dc597a054133" providerId="ADAL" clId="{91098114-DB80-49B4-90E0-86E578A1CDF1}" dt="2024-10-31T00:03:56.614" v="4087" actId="14100"/>
          <ac:cxnSpMkLst>
            <pc:docMk/>
            <pc:sldMk cId="2642139919" sldId="677"/>
            <ac:cxnSpMk id="22" creationId="{4FA086C9-EC35-73CA-F81F-1506B897661C}"/>
          </ac:cxnSpMkLst>
        </pc:cxnChg>
        <pc:cxnChg chg="add mod">
          <ac:chgData name="Damian Gordon" userId="796278f3-970d-4a3b-8137-dc597a054133" providerId="ADAL" clId="{91098114-DB80-49B4-90E0-86E578A1CDF1}" dt="2024-10-31T00:04:07.117" v="4090" actId="14100"/>
          <ac:cxnSpMkLst>
            <pc:docMk/>
            <pc:sldMk cId="2642139919" sldId="677"/>
            <ac:cxnSpMk id="25" creationId="{FA89E519-87BC-D547-F553-02BB25438EAB}"/>
          </ac:cxnSpMkLst>
        </pc:cxnChg>
        <pc:cxnChg chg="add mod">
          <ac:chgData name="Damian Gordon" userId="796278f3-970d-4a3b-8137-dc597a054133" providerId="ADAL" clId="{91098114-DB80-49B4-90E0-86E578A1CDF1}" dt="2024-10-31T00:04:17.045" v="4093" actId="14100"/>
          <ac:cxnSpMkLst>
            <pc:docMk/>
            <pc:sldMk cId="2642139919" sldId="677"/>
            <ac:cxnSpMk id="28" creationId="{80590D3C-F689-595B-C39C-01B33F3EC195}"/>
          </ac:cxnSpMkLst>
        </pc:cxnChg>
        <pc:cxnChg chg="add del mod">
          <ac:chgData name="Damian Gordon" userId="796278f3-970d-4a3b-8137-dc597a054133" providerId="ADAL" clId="{91098114-DB80-49B4-90E0-86E578A1CDF1}" dt="2024-10-31T00:04:35.136" v="4100" actId="478"/>
          <ac:cxnSpMkLst>
            <pc:docMk/>
            <pc:sldMk cId="2642139919" sldId="677"/>
            <ac:cxnSpMk id="31" creationId="{C3732747-4B85-5BD4-90F2-5FF495A36718}"/>
          </ac:cxnSpMkLst>
        </pc:cxnChg>
        <pc:cxnChg chg="add mod">
          <ac:chgData name="Damian Gordon" userId="796278f3-970d-4a3b-8137-dc597a054133" providerId="ADAL" clId="{91098114-DB80-49B4-90E0-86E578A1CDF1}" dt="2024-10-31T00:04:32.992" v="4099" actId="14100"/>
          <ac:cxnSpMkLst>
            <pc:docMk/>
            <pc:sldMk cId="2642139919" sldId="677"/>
            <ac:cxnSpMk id="34" creationId="{4FA45EA1-5B58-9D8F-81C1-604C140AF106}"/>
          </ac:cxnSpMkLst>
        </pc:cxnChg>
        <pc:cxnChg chg="add mod">
          <ac:chgData name="Damian Gordon" userId="796278f3-970d-4a3b-8137-dc597a054133" providerId="ADAL" clId="{91098114-DB80-49B4-90E0-86E578A1CDF1}" dt="2024-10-31T00:04:47.526" v="4103" actId="14100"/>
          <ac:cxnSpMkLst>
            <pc:docMk/>
            <pc:sldMk cId="2642139919" sldId="677"/>
            <ac:cxnSpMk id="37" creationId="{8B992F99-2FB8-54A5-C5AB-02EAFD7956CB}"/>
          </ac:cxnSpMkLst>
        </pc:cxnChg>
        <pc:cxnChg chg="add mod">
          <ac:chgData name="Damian Gordon" userId="796278f3-970d-4a3b-8137-dc597a054133" providerId="ADAL" clId="{91098114-DB80-49B4-90E0-86E578A1CDF1}" dt="2024-10-31T00:04:59.593" v="4107" actId="14100"/>
          <ac:cxnSpMkLst>
            <pc:docMk/>
            <pc:sldMk cId="2642139919" sldId="677"/>
            <ac:cxnSpMk id="40" creationId="{91C12BED-6878-DA6A-CE83-733E0A118BFC}"/>
          </ac:cxnSpMkLst>
        </pc:cxnChg>
        <pc:cxnChg chg="add mod">
          <ac:chgData name="Damian Gordon" userId="796278f3-970d-4a3b-8137-dc597a054133" providerId="ADAL" clId="{91098114-DB80-49B4-90E0-86E578A1CDF1}" dt="2024-10-31T00:05:06.892" v="4110" actId="14100"/>
          <ac:cxnSpMkLst>
            <pc:docMk/>
            <pc:sldMk cId="2642139919" sldId="677"/>
            <ac:cxnSpMk id="44" creationId="{ACAABB12-B74A-54F5-D881-286C6F38A4F7}"/>
          </ac:cxnSpMkLst>
        </pc:cxnChg>
      </pc:sldChg>
      <pc:sldChg chg="delSp modSp add mod">
        <pc:chgData name="Damian Gordon" userId="796278f3-970d-4a3b-8137-dc597a054133" providerId="ADAL" clId="{91098114-DB80-49B4-90E0-86E578A1CDF1}" dt="2024-10-31T00:32:25.651" v="4408" actId="14100"/>
        <pc:sldMkLst>
          <pc:docMk/>
          <pc:sldMk cId="2010074743" sldId="678"/>
        </pc:sldMkLst>
        <pc:picChg chg="del">
          <ac:chgData name="Damian Gordon" userId="796278f3-970d-4a3b-8137-dc597a054133" providerId="ADAL" clId="{91098114-DB80-49B4-90E0-86E578A1CDF1}" dt="2024-10-31T00:05:15.697" v="4112" actId="478"/>
          <ac:picMkLst>
            <pc:docMk/>
            <pc:sldMk cId="2010074743" sldId="678"/>
            <ac:picMk id="1026" creationId="{7444F798-291C-DA2F-985E-F457C956D12A}"/>
          </ac:picMkLst>
        </pc:picChg>
        <pc:cxnChg chg="mod">
          <ac:chgData name="Damian Gordon" userId="796278f3-970d-4a3b-8137-dc597a054133" providerId="ADAL" clId="{91098114-DB80-49B4-90E0-86E578A1CDF1}" dt="2024-10-31T00:32:25.651" v="4408" actId="14100"/>
          <ac:cxnSpMkLst>
            <pc:docMk/>
            <pc:sldMk cId="2010074743" sldId="678"/>
            <ac:cxnSpMk id="22" creationId="{1179D0C3-2972-F47C-FEAD-245D4BD79F54}"/>
          </ac:cxnSpMkLst>
        </pc:cxnChg>
      </pc:sldChg>
      <pc:sldChg chg="addSp delSp modSp add mod">
        <pc:chgData name="Damian Gordon" userId="796278f3-970d-4a3b-8137-dc597a054133" providerId="ADAL" clId="{91098114-DB80-49B4-90E0-86E578A1CDF1}" dt="2024-10-31T00:32:20.959" v="4407" actId="14100"/>
        <pc:sldMkLst>
          <pc:docMk/>
          <pc:sldMk cId="1257953897" sldId="679"/>
        </pc:sldMkLst>
        <pc:spChg chg="add mod">
          <ac:chgData name="Damian Gordon" userId="796278f3-970d-4a3b-8137-dc597a054133" providerId="ADAL" clId="{91098114-DB80-49B4-90E0-86E578A1CDF1}" dt="2024-10-31T00:17:56.575" v="4164" actId="1076"/>
          <ac:spMkLst>
            <pc:docMk/>
            <pc:sldMk cId="1257953897" sldId="679"/>
            <ac:spMk id="15" creationId="{F47B5056-DCD9-6AFC-547E-9B4BD75F0D1C}"/>
          </ac:spMkLst>
        </pc:spChg>
        <pc:spChg chg="add del mod">
          <ac:chgData name="Damian Gordon" userId="796278f3-970d-4a3b-8137-dc597a054133" providerId="ADAL" clId="{91098114-DB80-49B4-90E0-86E578A1CDF1}" dt="2024-10-31T00:17:51.205" v="4162" actId="478"/>
          <ac:spMkLst>
            <pc:docMk/>
            <pc:sldMk cId="1257953897" sldId="679"/>
            <ac:spMk id="17" creationId="{4932EC53-0EE2-12C4-3333-6ADC5AB6CA63}"/>
          </ac:spMkLst>
        </pc:spChg>
        <pc:cxnChg chg="mod">
          <ac:chgData name="Damian Gordon" userId="796278f3-970d-4a3b-8137-dc597a054133" providerId="ADAL" clId="{91098114-DB80-49B4-90E0-86E578A1CDF1}" dt="2024-10-31T00:32:20.959" v="4407" actId="14100"/>
          <ac:cxnSpMkLst>
            <pc:docMk/>
            <pc:sldMk cId="1257953897" sldId="679"/>
            <ac:cxnSpMk id="22" creationId="{83E986C4-6293-FDFC-BA72-147E05144237}"/>
          </ac:cxnSpMkLst>
        </pc:cxnChg>
      </pc:sldChg>
      <pc:sldChg chg="addSp delSp modSp add mod">
        <pc:chgData name="Damian Gordon" userId="796278f3-970d-4a3b-8137-dc597a054133" providerId="ADAL" clId="{91098114-DB80-49B4-90E0-86E578A1CDF1}" dt="2024-10-31T00:32:16.702" v="4406" actId="14100"/>
        <pc:sldMkLst>
          <pc:docMk/>
          <pc:sldMk cId="2078360145" sldId="680"/>
        </pc:sldMkLst>
        <pc:spChg chg="mod">
          <ac:chgData name="Damian Gordon" userId="796278f3-970d-4a3b-8137-dc597a054133" providerId="ADAL" clId="{91098114-DB80-49B4-90E0-86E578A1CDF1}" dt="2024-10-31T00:23:49.343" v="4265" actId="207"/>
          <ac:spMkLst>
            <pc:docMk/>
            <pc:sldMk cId="2078360145" sldId="680"/>
            <ac:spMk id="3" creationId="{3BE7BD25-9232-2B85-4D03-6DE4635189B2}"/>
          </ac:spMkLst>
        </pc:spChg>
        <pc:spChg chg="del mod ord">
          <ac:chgData name="Damian Gordon" userId="796278f3-970d-4a3b-8137-dc597a054133" providerId="ADAL" clId="{91098114-DB80-49B4-90E0-86E578A1CDF1}" dt="2024-10-31T00:18:52.601" v="4207" actId="21"/>
          <ac:spMkLst>
            <pc:docMk/>
            <pc:sldMk cId="2078360145" sldId="680"/>
            <ac:spMk id="15" creationId="{12927A2D-61F1-8A19-9661-CA9273EED21A}"/>
          </ac:spMkLst>
        </pc:spChg>
        <pc:spChg chg="add del mod">
          <ac:chgData name="Damian Gordon" userId="796278f3-970d-4a3b-8137-dc597a054133" providerId="ADAL" clId="{91098114-DB80-49B4-90E0-86E578A1CDF1}" dt="2024-10-31T00:18:58.970" v="4208" actId="478"/>
          <ac:spMkLst>
            <pc:docMk/>
            <pc:sldMk cId="2078360145" sldId="680"/>
            <ac:spMk id="17" creationId="{4D484EA4-8325-5C83-AA4A-36CFFA3FD352}"/>
          </ac:spMkLst>
        </pc:spChg>
        <pc:spChg chg="add mod">
          <ac:chgData name="Damian Gordon" userId="796278f3-970d-4a3b-8137-dc597a054133" providerId="ADAL" clId="{91098114-DB80-49B4-90E0-86E578A1CDF1}" dt="2024-10-31T00:18:59.480" v="4209"/>
          <ac:spMkLst>
            <pc:docMk/>
            <pc:sldMk cId="2078360145" sldId="680"/>
            <ac:spMk id="18" creationId="{12927A2D-61F1-8A19-9661-CA9273EED21A}"/>
          </ac:spMkLst>
        </pc:spChg>
        <pc:spChg chg="add mod">
          <ac:chgData name="Damian Gordon" userId="796278f3-970d-4a3b-8137-dc597a054133" providerId="ADAL" clId="{91098114-DB80-49B4-90E0-86E578A1CDF1}" dt="2024-10-31T00:23:58.039" v="4266" actId="14100"/>
          <ac:spMkLst>
            <pc:docMk/>
            <pc:sldMk cId="2078360145" sldId="680"/>
            <ac:spMk id="20" creationId="{15609D6E-E18F-97A5-AC4D-288BF46C041C}"/>
          </ac:spMkLst>
        </pc:spChg>
        <pc:cxnChg chg="mod">
          <ac:chgData name="Damian Gordon" userId="796278f3-970d-4a3b-8137-dc597a054133" providerId="ADAL" clId="{91098114-DB80-49B4-90E0-86E578A1CDF1}" dt="2024-10-31T00:32:16.702" v="4406" actId="14100"/>
          <ac:cxnSpMkLst>
            <pc:docMk/>
            <pc:sldMk cId="2078360145" sldId="680"/>
            <ac:cxnSpMk id="22" creationId="{519C1C95-E480-15C9-5DFB-8D4F0DBBEECC}"/>
          </ac:cxnSpMkLst>
        </pc:cxnChg>
      </pc:sldChg>
      <pc:sldChg chg="addSp delSp modSp add mod">
        <pc:chgData name="Damian Gordon" userId="796278f3-970d-4a3b-8137-dc597a054133" providerId="ADAL" clId="{91098114-DB80-49B4-90E0-86E578A1CDF1}" dt="2024-10-31T00:32:10.938" v="4405" actId="14100"/>
        <pc:sldMkLst>
          <pc:docMk/>
          <pc:sldMk cId="1415322877" sldId="681"/>
        </pc:sldMkLst>
        <pc:spChg chg="mod">
          <ac:chgData name="Damian Gordon" userId="796278f3-970d-4a3b-8137-dc597a054133" providerId="ADAL" clId="{91098114-DB80-49B4-90E0-86E578A1CDF1}" dt="2024-10-31T00:23:40.039" v="4264" actId="207"/>
          <ac:spMkLst>
            <pc:docMk/>
            <pc:sldMk cId="1415322877" sldId="681"/>
            <ac:spMk id="10" creationId="{4AF01263-EB43-ED04-E5DD-02BAD996504B}"/>
          </ac:spMkLst>
        </pc:spChg>
        <pc:spChg chg="mod">
          <ac:chgData name="Damian Gordon" userId="796278f3-970d-4a3b-8137-dc597a054133" providerId="ADAL" clId="{91098114-DB80-49B4-90E0-86E578A1CDF1}" dt="2024-10-31T00:24:16.101" v="4267" actId="207"/>
          <ac:spMkLst>
            <pc:docMk/>
            <pc:sldMk cId="1415322877" sldId="681"/>
            <ac:spMk id="11" creationId="{221443FF-EDEB-9320-4025-DEE2B46EA134}"/>
          </ac:spMkLst>
        </pc:spChg>
        <pc:spChg chg="mod">
          <ac:chgData name="Damian Gordon" userId="796278f3-970d-4a3b-8137-dc597a054133" providerId="ADAL" clId="{91098114-DB80-49B4-90E0-86E578A1CDF1}" dt="2024-10-31T00:24:16.101" v="4267" actId="207"/>
          <ac:spMkLst>
            <pc:docMk/>
            <pc:sldMk cId="1415322877" sldId="681"/>
            <ac:spMk id="12" creationId="{AECAE804-FFBD-98CC-C731-8AFE1BDF87C9}"/>
          </ac:spMkLst>
        </pc:spChg>
        <pc:spChg chg="mod">
          <ac:chgData name="Damian Gordon" userId="796278f3-970d-4a3b-8137-dc597a054133" providerId="ADAL" clId="{91098114-DB80-49B4-90E0-86E578A1CDF1}" dt="2024-10-31T00:24:16.101" v="4267" actId="207"/>
          <ac:spMkLst>
            <pc:docMk/>
            <pc:sldMk cId="1415322877" sldId="681"/>
            <ac:spMk id="13" creationId="{8AD0BEDD-7F03-5FD1-5C4C-ECB8327493D2}"/>
          </ac:spMkLst>
        </pc:spChg>
        <pc:spChg chg="mod">
          <ac:chgData name="Damian Gordon" userId="796278f3-970d-4a3b-8137-dc597a054133" providerId="ADAL" clId="{91098114-DB80-49B4-90E0-86E578A1CDF1}" dt="2024-10-31T00:24:16.101" v="4267" actId="207"/>
          <ac:spMkLst>
            <pc:docMk/>
            <pc:sldMk cId="1415322877" sldId="681"/>
            <ac:spMk id="14" creationId="{BE75575D-BA1A-4765-BC6E-84AF05479CB4}"/>
          </ac:spMkLst>
        </pc:spChg>
        <pc:spChg chg="add del mod">
          <ac:chgData name="Damian Gordon" userId="796278f3-970d-4a3b-8137-dc597a054133" providerId="ADAL" clId="{91098114-DB80-49B4-90E0-86E578A1CDF1}" dt="2024-10-31T00:24:32.674" v="4269" actId="478"/>
          <ac:spMkLst>
            <pc:docMk/>
            <pc:sldMk cId="1415322877" sldId="681"/>
            <ac:spMk id="15" creationId="{50BCA69D-2959-694C-95BE-F10E3311ABAD}"/>
          </ac:spMkLst>
        </pc:spChg>
        <pc:spChg chg="add del mod">
          <ac:chgData name="Damian Gordon" userId="796278f3-970d-4a3b-8137-dc597a054133" providerId="ADAL" clId="{91098114-DB80-49B4-90E0-86E578A1CDF1}" dt="2024-10-31T00:23:16.386" v="4262" actId="478"/>
          <ac:spMkLst>
            <pc:docMk/>
            <pc:sldMk cId="1415322877" sldId="681"/>
            <ac:spMk id="17" creationId="{295F9CE0-D30A-C92E-497D-5CDD12AACE6B}"/>
          </ac:spMkLst>
        </pc:spChg>
        <pc:spChg chg="mod">
          <ac:chgData name="Damian Gordon" userId="796278f3-970d-4a3b-8137-dc597a054133" providerId="ADAL" clId="{91098114-DB80-49B4-90E0-86E578A1CDF1}" dt="2024-10-31T00:24:28.841" v="4268" actId="1076"/>
          <ac:spMkLst>
            <pc:docMk/>
            <pc:sldMk cId="1415322877" sldId="681"/>
            <ac:spMk id="18" creationId="{E68D0415-BE30-E9CA-9187-F73245544608}"/>
          </ac:spMkLst>
        </pc:spChg>
        <pc:spChg chg="del mod">
          <ac:chgData name="Damian Gordon" userId="796278f3-970d-4a3b-8137-dc597a054133" providerId="ADAL" clId="{91098114-DB80-49B4-90E0-86E578A1CDF1}" dt="2024-10-31T00:20:55.668" v="4248" actId="478"/>
          <ac:spMkLst>
            <pc:docMk/>
            <pc:sldMk cId="1415322877" sldId="681"/>
            <ac:spMk id="20" creationId="{76F15876-C3F7-1619-812A-4A9BC40BF007}"/>
          </ac:spMkLst>
        </pc:spChg>
        <pc:cxnChg chg="mod">
          <ac:chgData name="Damian Gordon" userId="796278f3-970d-4a3b-8137-dc597a054133" providerId="ADAL" clId="{91098114-DB80-49B4-90E0-86E578A1CDF1}" dt="2024-10-31T00:32:10.938" v="4405" actId="14100"/>
          <ac:cxnSpMkLst>
            <pc:docMk/>
            <pc:sldMk cId="1415322877" sldId="681"/>
            <ac:cxnSpMk id="22" creationId="{BE8A83B8-558B-2E72-1A06-E6330615D306}"/>
          </ac:cxnSpMkLst>
        </pc:cxnChg>
        <pc:cxnChg chg="add mod">
          <ac:chgData name="Damian Gordon" userId="796278f3-970d-4a3b-8137-dc597a054133" providerId="ADAL" clId="{91098114-DB80-49B4-90E0-86E578A1CDF1}" dt="2024-10-31T00:27:57.955" v="4335" actId="14100"/>
          <ac:cxnSpMkLst>
            <pc:docMk/>
            <pc:sldMk cId="1415322877" sldId="681"/>
            <ac:cxnSpMk id="23" creationId="{5344D2E9-FF65-463B-E5EC-3E6F9EADBCAC}"/>
          </ac:cxnSpMkLst>
        </pc:cxnChg>
        <pc:cxnChg chg="add mod">
          <ac:chgData name="Damian Gordon" userId="796278f3-970d-4a3b-8137-dc597a054133" providerId="ADAL" clId="{91098114-DB80-49B4-90E0-86E578A1CDF1}" dt="2024-10-31T00:28:34.580" v="4341" actId="14100"/>
          <ac:cxnSpMkLst>
            <pc:docMk/>
            <pc:sldMk cId="1415322877" sldId="681"/>
            <ac:cxnSpMk id="24" creationId="{04550ACF-FEE0-63CA-CC84-EA6E60E066DD}"/>
          </ac:cxnSpMkLst>
        </pc:cxnChg>
        <pc:cxnChg chg="add mod">
          <ac:chgData name="Damian Gordon" userId="796278f3-970d-4a3b-8137-dc597a054133" providerId="ADAL" clId="{91098114-DB80-49B4-90E0-86E578A1CDF1}" dt="2024-10-31T00:27:15.488" v="4329" actId="14100"/>
          <ac:cxnSpMkLst>
            <pc:docMk/>
            <pc:sldMk cId="1415322877" sldId="681"/>
            <ac:cxnSpMk id="33" creationId="{6A62761A-C9E9-7344-BCB8-C0B7D0FD5CE7}"/>
          </ac:cxnSpMkLst>
        </pc:cxnChg>
        <pc:cxnChg chg="add mod">
          <ac:chgData name="Damian Gordon" userId="796278f3-970d-4a3b-8137-dc597a054133" providerId="ADAL" clId="{91098114-DB80-49B4-90E0-86E578A1CDF1}" dt="2024-10-31T00:27:39.882" v="4334" actId="14100"/>
          <ac:cxnSpMkLst>
            <pc:docMk/>
            <pc:sldMk cId="1415322877" sldId="681"/>
            <ac:cxnSpMk id="39" creationId="{D3389CD1-7BC8-38C5-7528-77470928E458}"/>
          </ac:cxnSpMkLst>
        </pc:cxnChg>
        <pc:cxnChg chg="add mod">
          <ac:chgData name="Damian Gordon" userId="796278f3-970d-4a3b-8137-dc597a054133" providerId="ADAL" clId="{91098114-DB80-49B4-90E0-86E578A1CDF1}" dt="2024-10-31T00:28:20.495" v="4340" actId="14100"/>
          <ac:cxnSpMkLst>
            <pc:docMk/>
            <pc:sldMk cId="1415322877" sldId="681"/>
            <ac:cxnSpMk id="46" creationId="{CD34465D-1428-6F7B-6A06-5D137AD404D0}"/>
          </ac:cxnSpMkLst>
        </pc:cxnChg>
      </pc:sldChg>
      <pc:sldChg chg="addSp delSp modSp add mod">
        <pc:chgData name="Damian Gordon" userId="796278f3-970d-4a3b-8137-dc597a054133" providerId="ADAL" clId="{91098114-DB80-49B4-90E0-86E578A1CDF1}" dt="2024-10-31T00:33:56.916" v="4427" actId="14100"/>
        <pc:sldMkLst>
          <pc:docMk/>
          <pc:sldMk cId="1873594642" sldId="682"/>
        </pc:sldMkLst>
        <pc:spChg chg="mod">
          <ac:chgData name="Damian Gordon" userId="796278f3-970d-4a3b-8137-dc597a054133" providerId="ADAL" clId="{91098114-DB80-49B4-90E0-86E578A1CDF1}" dt="2024-10-31T00:30:14.611" v="4355" actId="207"/>
          <ac:spMkLst>
            <pc:docMk/>
            <pc:sldMk cId="1873594642" sldId="682"/>
            <ac:spMk id="4" creationId="{02973B86-8589-5688-98A6-FA5AB33C1556}"/>
          </ac:spMkLst>
        </pc:spChg>
        <pc:spChg chg="mod">
          <ac:chgData name="Damian Gordon" userId="796278f3-970d-4a3b-8137-dc597a054133" providerId="ADAL" clId="{91098114-DB80-49B4-90E0-86E578A1CDF1}" dt="2024-10-31T00:30:14.611" v="4355" actId="207"/>
          <ac:spMkLst>
            <pc:docMk/>
            <pc:sldMk cId="1873594642" sldId="682"/>
            <ac:spMk id="5" creationId="{0AF4ED55-3EF7-D80B-33F0-7E50229766EC}"/>
          </ac:spMkLst>
        </pc:spChg>
        <pc:spChg chg="mod">
          <ac:chgData name="Damian Gordon" userId="796278f3-970d-4a3b-8137-dc597a054133" providerId="ADAL" clId="{91098114-DB80-49B4-90E0-86E578A1CDF1}" dt="2024-10-31T00:30:14.611" v="4355" actId="207"/>
          <ac:spMkLst>
            <pc:docMk/>
            <pc:sldMk cId="1873594642" sldId="682"/>
            <ac:spMk id="8" creationId="{C3B47104-A123-EA59-78BD-C48A140F5540}"/>
          </ac:spMkLst>
        </pc:spChg>
        <pc:spChg chg="mod">
          <ac:chgData name="Damian Gordon" userId="796278f3-970d-4a3b-8137-dc597a054133" providerId="ADAL" clId="{91098114-DB80-49B4-90E0-86E578A1CDF1}" dt="2024-10-31T00:30:14.611" v="4355" actId="207"/>
          <ac:spMkLst>
            <pc:docMk/>
            <pc:sldMk cId="1873594642" sldId="682"/>
            <ac:spMk id="9" creationId="{A1B8B1C8-5B48-B775-1DB7-3031106F207C}"/>
          </ac:spMkLst>
        </pc:spChg>
        <pc:spChg chg="mod">
          <ac:chgData name="Damian Gordon" userId="796278f3-970d-4a3b-8137-dc597a054133" providerId="ADAL" clId="{91098114-DB80-49B4-90E0-86E578A1CDF1}" dt="2024-10-31T00:30:02.479" v="4354" actId="207"/>
          <ac:spMkLst>
            <pc:docMk/>
            <pc:sldMk cId="1873594642" sldId="682"/>
            <ac:spMk id="10" creationId="{44A81723-1B9A-431C-034B-C6042629478E}"/>
          </ac:spMkLst>
        </pc:spChg>
        <pc:spChg chg="mod">
          <ac:chgData name="Damian Gordon" userId="796278f3-970d-4a3b-8137-dc597a054133" providerId="ADAL" clId="{91098114-DB80-49B4-90E0-86E578A1CDF1}" dt="2024-10-31T00:29:55.210" v="4353" actId="207"/>
          <ac:spMkLst>
            <pc:docMk/>
            <pc:sldMk cId="1873594642" sldId="682"/>
            <ac:spMk id="11" creationId="{5CD58374-DC9D-88F4-BA96-A081763CBAE1}"/>
          </ac:spMkLst>
        </pc:spChg>
        <pc:spChg chg="mod">
          <ac:chgData name="Damian Gordon" userId="796278f3-970d-4a3b-8137-dc597a054133" providerId="ADAL" clId="{91098114-DB80-49B4-90E0-86E578A1CDF1}" dt="2024-10-31T00:29:47.418" v="4352" actId="207"/>
          <ac:spMkLst>
            <pc:docMk/>
            <pc:sldMk cId="1873594642" sldId="682"/>
            <ac:spMk id="12" creationId="{C3DA27E5-101C-A330-A1C2-8AED1BCE0CF9}"/>
          </ac:spMkLst>
        </pc:spChg>
        <pc:spChg chg="mod">
          <ac:chgData name="Damian Gordon" userId="796278f3-970d-4a3b-8137-dc597a054133" providerId="ADAL" clId="{91098114-DB80-49B4-90E0-86E578A1CDF1}" dt="2024-10-31T00:29:31.518" v="4350" actId="207"/>
          <ac:spMkLst>
            <pc:docMk/>
            <pc:sldMk cId="1873594642" sldId="682"/>
            <ac:spMk id="13" creationId="{7A2CEDFF-B277-E726-DD5A-DE0926B7AB0B}"/>
          </ac:spMkLst>
        </pc:spChg>
        <pc:spChg chg="mod">
          <ac:chgData name="Damian Gordon" userId="796278f3-970d-4a3b-8137-dc597a054133" providerId="ADAL" clId="{91098114-DB80-49B4-90E0-86E578A1CDF1}" dt="2024-10-31T00:29:40.159" v="4351" actId="207"/>
          <ac:spMkLst>
            <pc:docMk/>
            <pc:sldMk cId="1873594642" sldId="682"/>
            <ac:spMk id="14" creationId="{8F86D36E-6CCF-BB42-31BA-82F48189F0CC}"/>
          </ac:spMkLst>
        </pc:spChg>
        <pc:spChg chg="mod">
          <ac:chgData name="Damian Gordon" userId="796278f3-970d-4a3b-8137-dc597a054133" providerId="ADAL" clId="{91098114-DB80-49B4-90E0-86E578A1CDF1}" dt="2024-10-31T00:30:59.880" v="4378" actId="404"/>
          <ac:spMkLst>
            <pc:docMk/>
            <pc:sldMk cId="1873594642" sldId="682"/>
            <ac:spMk id="18" creationId="{6639DE7A-9136-EEAF-6963-F76D92414789}"/>
          </ac:spMkLst>
        </pc:spChg>
        <pc:cxnChg chg="add del mod">
          <ac:chgData name="Damian Gordon" userId="796278f3-970d-4a3b-8137-dc597a054133" providerId="ADAL" clId="{91098114-DB80-49B4-90E0-86E578A1CDF1}" dt="2024-10-31T00:31:34.733" v="4386" actId="478"/>
          <ac:cxnSpMkLst>
            <pc:docMk/>
            <pc:sldMk cId="1873594642" sldId="682"/>
            <ac:cxnSpMk id="20" creationId="{538B9151-7BDB-7941-A048-6579BA71D2A1}"/>
          </ac:cxnSpMkLst>
        </pc:cxnChg>
        <pc:cxnChg chg="mod">
          <ac:chgData name="Damian Gordon" userId="796278f3-970d-4a3b-8137-dc597a054133" providerId="ADAL" clId="{91098114-DB80-49B4-90E0-86E578A1CDF1}" dt="2024-10-31T00:32:06.041" v="4404" actId="14100"/>
          <ac:cxnSpMkLst>
            <pc:docMk/>
            <pc:sldMk cId="1873594642" sldId="682"/>
            <ac:cxnSpMk id="22" creationId="{38302E18-1598-0C89-1A49-601E986DCA4B}"/>
          </ac:cxnSpMkLst>
        </pc:cxnChg>
        <pc:cxnChg chg="del mod">
          <ac:chgData name="Damian Gordon" userId="796278f3-970d-4a3b-8137-dc597a054133" providerId="ADAL" clId="{91098114-DB80-49B4-90E0-86E578A1CDF1}" dt="2024-10-31T00:28:56.319" v="4346" actId="478"/>
          <ac:cxnSpMkLst>
            <pc:docMk/>
            <pc:sldMk cId="1873594642" sldId="682"/>
            <ac:cxnSpMk id="23" creationId="{FEE60A16-9D15-992C-C3A9-A01CE6D90DB4}"/>
          </ac:cxnSpMkLst>
        </pc:cxnChg>
        <pc:cxnChg chg="del mod">
          <ac:chgData name="Damian Gordon" userId="796278f3-970d-4a3b-8137-dc597a054133" providerId="ADAL" clId="{91098114-DB80-49B4-90E0-86E578A1CDF1}" dt="2024-10-31T00:31:36.030" v="4387" actId="478"/>
          <ac:cxnSpMkLst>
            <pc:docMk/>
            <pc:sldMk cId="1873594642" sldId="682"/>
            <ac:cxnSpMk id="24" creationId="{C2456FFE-D76D-E780-925D-8124A815EDC1}"/>
          </ac:cxnSpMkLst>
        </pc:cxnChg>
        <pc:cxnChg chg="mod">
          <ac:chgData name="Damian Gordon" userId="796278f3-970d-4a3b-8137-dc597a054133" providerId="ADAL" clId="{91098114-DB80-49B4-90E0-86E578A1CDF1}" dt="2024-10-31T00:29:13.711" v="4348" actId="692"/>
          <ac:cxnSpMkLst>
            <pc:docMk/>
            <pc:sldMk cId="1873594642" sldId="682"/>
            <ac:cxnSpMk id="25" creationId="{FE364A63-01A3-FEC0-68A7-320984155354}"/>
          </ac:cxnSpMkLst>
        </pc:cxnChg>
        <pc:cxnChg chg="add del mod">
          <ac:chgData name="Damian Gordon" userId="796278f3-970d-4a3b-8137-dc597a054133" providerId="ADAL" clId="{91098114-DB80-49B4-90E0-86E578A1CDF1}" dt="2024-10-31T00:33:30.690" v="4421" actId="14100"/>
          <ac:cxnSpMkLst>
            <pc:docMk/>
            <pc:sldMk cId="1873594642" sldId="682"/>
            <ac:cxnSpMk id="30" creationId="{05A6E13A-594F-6CA1-B5B4-C6E971FAEF28}"/>
          </ac:cxnSpMkLst>
        </pc:cxnChg>
        <pc:cxnChg chg="add del mod">
          <ac:chgData name="Damian Gordon" userId="796278f3-970d-4a3b-8137-dc597a054133" providerId="ADAL" clId="{91098114-DB80-49B4-90E0-86E578A1CDF1}" dt="2024-10-31T00:32:59.473" v="4412" actId="478"/>
          <ac:cxnSpMkLst>
            <pc:docMk/>
            <pc:sldMk cId="1873594642" sldId="682"/>
            <ac:cxnSpMk id="32" creationId="{618FE2BA-954E-7C36-3430-D2537AB3E279}"/>
          </ac:cxnSpMkLst>
        </pc:cxnChg>
        <pc:cxnChg chg="del mod">
          <ac:chgData name="Damian Gordon" userId="796278f3-970d-4a3b-8137-dc597a054133" providerId="ADAL" clId="{91098114-DB80-49B4-90E0-86E578A1CDF1}" dt="2024-10-31T00:28:55.355" v="4345" actId="478"/>
          <ac:cxnSpMkLst>
            <pc:docMk/>
            <pc:sldMk cId="1873594642" sldId="682"/>
            <ac:cxnSpMk id="33" creationId="{FC65A789-02B9-13DF-51C0-795AA67AA562}"/>
          </ac:cxnSpMkLst>
        </pc:cxnChg>
        <pc:cxnChg chg="mod">
          <ac:chgData name="Damian Gordon" userId="796278f3-970d-4a3b-8137-dc597a054133" providerId="ADAL" clId="{91098114-DB80-49B4-90E0-86E578A1CDF1}" dt="2024-10-31T00:29:13.711" v="4348" actId="692"/>
          <ac:cxnSpMkLst>
            <pc:docMk/>
            <pc:sldMk cId="1873594642" sldId="682"/>
            <ac:cxnSpMk id="37" creationId="{77E49317-066D-8965-5FB6-BF0F5A99298A}"/>
          </ac:cxnSpMkLst>
        </pc:cxnChg>
        <pc:cxnChg chg="del mod">
          <ac:chgData name="Damian Gordon" userId="796278f3-970d-4a3b-8137-dc597a054133" providerId="ADAL" clId="{91098114-DB80-49B4-90E0-86E578A1CDF1}" dt="2024-10-31T00:28:54.448" v="4344" actId="478"/>
          <ac:cxnSpMkLst>
            <pc:docMk/>
            <pc:sldMk cId="1873594642" sldId="682"/>
            <ac:cxnSpMk id="39" creationId="{0511EBBB-7F6D-24B4-5B7C-4895F5DD14FF}"/>
          </ac:cxnSpMkLst>
        </pc:cxnChg>
        <pc:cxnChg chg="mod">
          <ac:chgData name="Damian Gordon" userId="796278f3-970d-4a3b-8137-dc597a054133" providerId="ADAL" clId="{91098114-DB80-49B4-90E0-86E578A1CDF1}" dt="2024-10-31T00:29:13.711" v="4348" actId="692"/>
          <ac:cxnSpMkLst>
            <pc:docMk/>
            <pc:sldMk cId="1873594642" sldId="682"/>
            <ac:cxnSpMk id="40" creationId="{49229A6C-C708-075A-5A89-14F88F63318B}"/>
          </ac:cxnSpMkLst>
        </pc:cxnChg>
        <pc:cxnChg chg="add mod">
          <ac:chgData name="Damian Gordon" userId="796278f3-970d-4a3b-8137-dc597a054133" providerId="ADAL" clId="{91098114-DB80-49B4-90E0-86E578A1CDF1}" dt="2024-10-31T00:33:26.875" v="4420" actId="14100"/>
          <ac:cxnSpMkLst>
            <pc:docMk/>
            <pc:sldMk cId="1873594642" sldId="682"/>
            <ac:cxnSpMk id="41" creationId="{9E773CED-DEBA-8993-812A-80744A6A9845}"/>
          </ac:cxnSpMkLst>
        </pc:cxnChg>
        <pc:cxnChg chg="mod">
          <ac:chgData name="Damian Gordon" userId="796278f3-970d-4a3b-8137-dc597a054133" providerId="ADAL" clId="{91098114-DB80-49B4-90E0-86E578A1CDF1}" dt="2024-10-31T00:29:13.711" v="4348" actId="692"/>
          <ac:cxnSpMkLst>
            <pc:docMk/>
            <pc:sldMk cId="1873594642" sldId="682"/>
            <ac:cxnSpMk id="44" creationId="{B48BFED6-6558-3796-F7AA-3B4B442A25B4}"/>
          </ac:cxnSpMkLst>
        </pc:cxnChg>
        <pc:cxnChg chg="del mod">
          <ac:chgData name="Damian Gordon" userId="796278f3-970d-4a3b-8137-dc597a054133" providerId="ADAL" clId="{91098114-DB80-49B4-90E0-86E578A1CDF1}" dt="2024-10-31T00:28:53.578" v="4343" actId="478"/>
          <ac:cxnSpMkLst>
            <pc:docMk/>
            <pc:sldMk cId="1873594642" sldId="682"/>
            <ac:cxnSpMk id="46" creationId="{43BBB990-6160-CC96-D9A1-99CE94EA1CCC}"/>
          </ac:cxnSpMkLst>
        </pc:cxnChg>
        <pc:cxnChg chg="add mod">
          <ac:chgData name="Damian Gordon" userId="796278f3-970d-4a3b-8137-dc597a054133" providerId="ADAL" clId="{91098114-DB80-49B4-90E0-86E578A1CDF1}" dt="2024-10-31T00:33:48.191" v="4424" actId="14100"/>
          <ac:cxnSpMkLst>
            <pc:docMk/>
            <pc:sldMk cId="1873594642" sldId="682"/>
            <ac:cxnSpMk id="48" creationId="{D11D8AFD-55B4-16D1-6FE0-581CCD8F2D47}"/>
          </ac:cxnSpMkLst>
        </pc:cxnChg>
        <pc:cxnChg chg="add mod">
          <ac:chgData name="Damian Gordon" userId="796278f3-970d-4a3b-8137-dc597a054133" providerId="ADAL" clId="{91098114-DB80-49B4-90E0-86E578A1CDF1}" dt="2024-10-31T00:33:56.916" v="4427" actId="14100"/>
          <ac:cxnSpMkLst>
            <pc:docMk/>
            <pc:sldMk cId="1873594642" sldId="682"/>
            <ac:cxnSpMk id="51" creationId="{A69E060C-2342-66EC-C433-BC4590548EF8}"/>
          </ac:cxnSpMkLst>
        </pc:cxnChg>
      </pc:sldChg>
      <pc:sldChg chg="addSp delSp modSp add mod">
        <pc:chgData name="Damian Gordon" userId="796278f3-970d-4a3b-8137-dc597a054133" providerId="ADAL" clId="{91098114-DB80-49B4-90E0-86E578A1CDF1}" dt="2024-10-31T00:44:06.275" v="4603" actId="1076"/>
        <pc:sldMkLst>
          <pc:docMk/>
          <pc:sldMk cId="1275535071" sldId="683"/>
        </pc:sldMkLst>
        <pc:spChg chg="del">
          <ac:chgData name="Damian Gordon" userId="796278f3-970d-4a3b-8137-dc597a054133" providerId="ADAL" clId="{91098114-DB80-49B4-90E0-86E578A1CDF1}" dt="2024-10-31T00:34:22.424" v="4429" actId="478"/>
          <ac:spMkLst>
            <pc:docMk/>
            <pc:sldMk cId="1275535071" sldId="683"/>
            <ac:spMk id="2" creationId="{00E781CA-DE46-CCEB-65F0-505097656266}"/>
          </ac:spMkLst>
        </pc:spChg>
        <pc:spChg chg="del">
          <ac:chgData name="Damian Gordon" userId="796278f3-970d-4a3b-8137-dc597a054133" providerId="ADAL" clId="{91098114-DB80-49B4-90E0-86E578A1CDF1}" dt="2024-10-31T00:34:22.424" v="4429" actId="478"/>
          <ac:spMkLst>
            <pc:docMk/>
            <pc:sldMk cId="1275535071" sldId="683"/>
            <ac:spMk id="3" creationId="{5A2E9F32-24CE-3D92-79C1-ED3410B6D76D}"/>
          </ac:spMkLst>
        </pc:spChg>
        <pc:spChg chg="del">
          <ac:chgData name="Damian Gordon" userId="796278f3-970d-4a3b-8137-dc597a054133" providerId="ADAL" clId="{91098114-DB80-49B4-90E0-86E578A1CDF1}" dt="2024-10-31T00:34:22.424" v="4429" actId="478"/>
          <ac:spMkLst>
            <pc:docMk/>
            <pc:sldMk cId="1275535071" sldId="683"/>
            <ac:spMk id="4" creationId="{8158BFB6-E667-0665-0055-C7B4C8F0D9AF}"/>
          </ac:spMkLst>
        </pc:spChg>
        <pc:spChg chg="del">
          <ac:chgData name="Damian Gordon" userId="796278f3-970d-4a3b-8137-dc597a054133" providerId="ADAL" clId="{91098114-DB80-49B4-90E0-86E578A1CDF1}" dt="2024-10-31T00:34:22.424" v="4429" actId="478"/>
          <ac:spMkLst>
            <pc:docMk/>
            <pc:sldMk cId="1275535071" sldId="683"/>
            <ac:spMk id="5" creationId="{0CE39E44-6704-2FAE-2119-E18C408A8F4A}"/>
          </ac:spMkLst>
        </pc:spChg>
        <pc:spChg chg="del">
          <ac:chgData name="Damian Gordon" userId="796278f3-970d-4a3b-8137-dc597a054133" providerId="ADAL" clId="{91098114-DB80-49B4-90E0-86E578A1CDF1}" dt="2024-10-31T00:34:22.424" v="4429" actId="478"/>
          <ac:spMkLst>
            <pc:docMk/>
            <pc:sldMk cId="1275535071" sldId="683"/>
            <ac:spMk id="6" creationId="{6C0077F4-9D13-1692-9B0B-FAA1EA8319C9}"/>
          </ac:spMkLst>
        </pc:spChg>
        <pc:spChg chg="del">
          <ac:chgData name="Damian Gordon" userId="796278f3-970d-4a3b-8137-dc597a054133" providerId="ADAL" clId="{91098114-DB80-49B4-90E0-86E578A1CDF1}" dt="2024-10-31T00:34:22.424" v="4429" actId="478"/>
          <ac:spMkLst>
            <pc:docMk/>
            <pc:sldMk cId="1275535071" sldId="683"/>
            <ac:spMk id="8" creationId="{5216BA67-F9FF-F03D-E040-77AB64D791AD}"/>
          </ac:spMkLst>
        </pc:spChg>
        <pc:spChg chg="del">
          <ac:chgData name="Damian Gordon" userId="796278f3-970d-4a3b-8137-dc597a054133" providerId="ADAL" clId="{91098114-DB80-49B4-90E0-86E578A1CDF1}" dt="2024-10-31T00:34:22.424" v="4429" actId="478"/>
          <ac:spMkLst>
            <pc:docMk/>
            <pc:sldMk cId="1275535071" sldId="683"/>
            <ac:spMk id="9" creationId="{711CEC43-EBBD-14EF-A292-6A30B8243C66}"/>
          </ac:spMkLst>
        </pc:spChg>
        <pc:spChg chg="del">
          <ac:chgData name="Damian Gordon" userId="796278f3-970d-4a3b-8137-dc597a054133" providerId="ADAL" clId="{91098114-DB80-49B4-90E0-86E578A1CDF1}" dt="2024-10-31T00:34:22.424" v="4429" actId="478"/>
          <ac:spMkLst>
            <pc:docMk/>
            <pc:sldMk cId="1275535071" sldId="683"/>
            <ac:spMk id="10" creationId="{4593B600-B8E0-7C7C-CDF8-135A61E3BDC0}"/>
          </ac:spMkLst>
        </pc:spChg>
        <pc:spChg chg="del">
          <ac:chgData name="Damian Gordon" userId="796278f3-970d-4a3b-8137-dc597a054133" providerId="ADAL" clId="{91098114-DB80-49B4-90E0-86E578A1CDF1}" dt="2024-10-31T00:34:22.424" v="4429" actId="478"/>
          <ac:spMkLst>
            <pc:docMk/>
            <pc:sldMk cId="1275535071" sldId="683"/>
            <ac:spMk id="11" creationId="{4FC6BA55-60BF-97C1-DA28-D751E38AD47D}"/>
          </ac:spMkLst>
        </pc:spChg>
        <pc:spChg chg="del">
          <ac:chgData name="Damian Gordon" userId="796278f3-970d-4a3b-8137-dc597a054133" providerId="ADAL" clId="{91098114-DB80-49B4-90E0-86E578A1CDF1}" dt="2024-10-31T00:34:22.424" v="4429" actId="478"/>
          <ac:spMkLst>
            <pc:docMk/>
            <pc:sldMk cId="1275535071" sldId="683"/>
            <ac:spMk id="12" creationId="{FCADA531-E74F-ABCD-9532-AD5BAC1993EF}"/>
          </ac:spMkLst>
        </pc:spChg>
        <pc:spChg chg="del">
          <ac:chgData name="Damian Gordon" userId="796278f3-970d-4a3b-8137-dc597a054133" providerId="ADAL" clId="{91098114-DB80-49B4-90E0-86E578A1CDF1}" dt="2024-10-31T00:34:22.424" v="4429" actId="478"/>
          <ac:spMkLst>
            <pc:docMk/>
            <pc:sldMk cId="1275535071" sldId="683"/>
            <ac:spMk id="13" creationId="{A07090EB-2181-69C8-9583-172E8DB44D13}"/>
          </ac:spMkLst>
        </pc:spChg>
        <pc:spChg chg="del">
          <ac:chgData name="Damian Gordon" userId="796278f3-970d-4a3b-8137-dc597a054133" providerId="ADAL" clId="{91098114-DB80-49B4-90E0-86E578A1CDF1}" dt="2024-10-31T00:34:22.424" v="4429" actId="478"/>
          <ac:spMkLst>
            <pc:docMk/>
            <pc:sldMk cId="1275535071" sldId="683"/>
            <ac:spMk id="14" creationId="{48AE4A43-34CA-9798-CCB4-652ED5AC96BA}"/>
          </ac:spMkLst>
        </pc:spChg>
        <pc:spChg chg="add del mod">
          <ac:chgData name="Damian Gordon" userId="796278f3-970d-4a3b-8137-dc597a054133" providerId="ADAL" clId="{91098114-DB80-49B4-90E0-86E578A1CDF1}" dt="2024-10-31T00:34:23.794" v="4430" actId="478"/>
          <ac:spMkLst>
            <pc:docMk/>
            <pc:sldMk cId="1275535071" sldId="683"/>
            <ac:spMk id="15" creationId="{4BD7B5E9-A9FE-E4D2-E6D0-A9DC1D03DFD9}"/>
          </ac:spMkLst>
        </pc:spChg>
        <pc:spChg chg="add del mod">
          <ac:chgData name="Damian Gordon" userId="796278f3-970d-4a3b-8137-dc597a054133" providerId="ADAL" clId="{91098114-DB80-49B4-90E0-86E578A1CDF1}" dt="2024-10-31T00:34:23.794" v="4430" actId="478"/>
          <ac:spMkLst>
            <pc:docMk/>
            <pc:sldMk cId="1275535071" sldId="683"/>
            <ac:spMk id="17" creationId="{FA8E5581-87C2-CBB1-EAF9-8D1495193E20}"/>
          </ac:spMkLst>
        </pc:spChg>
        <pc:spChg chg="del">
          <ac:chgData name="Damian Gordon" userId="796278f3-970d-4a3b-8137-dc597a054133" providerId="ADAL" clId="{91098114-DB80-49B4-90E0-86E578A1CDF1}" dt="2024-10-31T00:34:22.424" v="4429" actId="478"/>
          <ac:spMkLst>
            <pc:docMk/>
            <pc:sldMk cId="1275535071" sldId="683"/>
            <ac:spMk id="18" creationId="{2F6431CE-E8FF-2CC8-D0F6-952CB7653743}"/>
          </ac:spMkLst>
        </pc:spChg>
        <pc:spChg chg="add mod">
          <ac:chgData name="Damian Gordon" userId="796278f3-970d-4a3b-8137-dc597a054133" providerId="ADAL" clId="{91098114-DB80-49B4-90E0-86E578A1CDF1}" dt="2024-10-31T00:41:22.332" v="4557" actId="20577"/>
          <ac:spMkLst>
            <pc:docMk/>
            <pc:sldMk cId="1275535071" sldId="683"/>
            <ac:spMk id="20" creationId="{3C3F3952-9B1A-849D-F0A4-10CF3F38206B}"/>
          </ac:spMkLst>
        </pc:spChg>
        <pc:spChg chg="add mod">
          <ac:chgData name="Damian Gordon" userId="796278f3-970d-4a3b-8137-dc597a054133" providerId="ADAL" clId="{91098114-DB80-49B4-90E0-86E578A1CDF1}" dt="2024-10-31T00:44:00.677" v="4602" actId="1076"/>
          <ac:spMkLst>
            <pc:docMk/>
            <pc:sldMk cId="1275535071" sldId="683"/>
            <ac:spMk id="21" creationId="{17E71650-3A03-E9EE-F0D1-F2F468C153CE}"/>
          </ac:spMkLst>
        </pc:spChg>
        <pc:spChg chg="add mod">
          <ac:chgData name="Damian Gordon" userId="796278f3-970d-4a3b-8137-dc597a054133" providerId="ADAL" clId="{91098114-DB80-49B4-90E0-86E578A1CDF1}" dt="2024-10-31T00:44:06.275" v="4603" actId="1076"/>
          <ac:spMkLst>
            <pc:docMk/>
            <pc:sldMk cId="1275535071" sldId="683"/>
            <ac:spMk id="23" creationId="{DDD030C1-7694-460A-F9B3-B5710E56C917}"/>
          </ac:spMkLst>
        </pc:spChg>
        <pc:spChg chg="add del mod">
          <ac:chgData name="Damian Gordon" userId="796278f3-970d-4a3b-8137-dc597a054133" providerId="ADAL" clId="{91098114-DB80-49B4-90E0-86E578A1CDF1}" dt="2024-10-31T00:38:09.728" v="4457" actId="478"/>
          <ac:spMkLst>
            <pc:docMk/>
            <pc:sldMk cId="1275535071" sldId="683"/>
            <ac:spMk id="24" creationId="{1009E001-8CE1-B668-ECEB-AF6BE406D6A4}"/>
          </ac:spMkLst>
        </pc:spChg>
        <pc:spChg chg="add del mod">
          <ac:chgData name="Damian Gordon" userId="796278f3-970d-4a3b-8137-dc597a054133" providerId="ADAL" clId="{91098114-DB80-49B4-90E0-86E578A1CDF1}" dt="2024-10-31T00:39:47.289" v="4513" actId="478"/>
          <ac:spMkLst>
            <pc:docMk/>
            <pc:sldMk cId="1275535071" sldId="683"/>
            <ac:spMk id="26" creationId="{697A6A12-BA46-5DF2-5E4A-3A1AE1587199}"/>
          </ac:spMkLst>
        </pc:spChg>
        <pc:spChg chg="add del mod">
          <ac:chgData name="Damian Gordon" userId="796278f3-970d-4a3b-8137-dc597a054133" providerId="ADAL" clId="{91098114-DB80-49B4-90E0-86E578A1CDF1}" dt="2024-10-31T00:39:47.289" v="4513" actId="478"/>
          <ac:spMkLst>
            <pc:docMk/>
            <pc:sldMk cId="1275535071" sldId="683"/>
            <ac:spMk id="27" creationId="{EDDBD3D4-5514-DD12-CE4E-B03AF0D49D7C}"/>
          </ac:spMkLst>
        </pc:spChg>
        <pc:spChg chg="add del mod">
          <ac:chgData name="Damian Gordon" userId="796278f3-970d-4a3b-8137-dc597a054133" providerId="ADAL" clId="{91098114-DB80-49B4-90E0-86E578A1CDF1}" dt="2024-10-31T00:39:47.289" v="4513" actId="478"/>
          <ac:spMkLst>
            <pc:docMk/>
            <pc:sldMk cId="1275535071" sldId="683"/>
            <ac:spMk id="29" creationId="{B996CB0E-1F83-BD35-AC9A-829249FF58A1}"/>
          </ac:spMkLst>
        </pc:spChg>
        <pc:spChg chg="add del mod">
          <ac:chgData name="Damian Gordon" userId="796278f3-970d-4a3b-8137-dc597a054133" providerId="ADAL" clId="{91098114-DB80-49B4-90E0-86E578A1CDF1}" dt="2024-10-31T00:39:47.289" v="4513" actId="478"/>
          <ac:spMkLst>
            <pc:docMk/>
            <pc:sldMk cId="1275535071" sldId="683"/>
            <ac:spMk id="31" creationId="{FBC3670A-8028-53A7-A4D1-7479C6146639}"/>
          </ac:spMkLst>
        </pc:spChg>
        <pc:spChg chg="add mod">
          <ac:chgData name="Damian Gordon" userId="796278f3-970d-4a3b-8137-dc597a054133" providerId="ADAL" clId="{91098114-DB80-49B4-90E0-86E578A1CDF1}" dt="2024-10-31T00:43:36.211" v="4599" actId="1076"/>
          <ac:spMkLst>
            <pc:docMk/>
            <pc:sldMk cId="1275535071" sldId="683"/>
            <ac:spMk id="32" creationId="{5FA89305-7D08-9E9D-4082-0CC78701C368}"/>
          </ac:spMkLst>
        </pc:spChg>
        <pc:spChg chg="add mod">
          <ac:chgData name="Damian Gordon" userId="796278f3-970d-4a3b-8137-dc597a054133" providerId="ADAL" clId="{91098114-DB80-49B4-90E0-86E578A1CDF1}" dt="2024-10-31T00:43:40.281" v="4600" actId="1076"/>
          <ac:spMkLst>
            <pc:docMk/>
            <pc:sldMk cId="1275535071" sldId="683"/>
            <ac:spMk id="33" creationId="{E2BB14CF-00FA-3B0A-51BD-9854B8C24E87}"/>
          </ac:spMkLst>
        </pc:spChg>
        <pc:spChg chg="add mod">
          <ac:chgData name="Damian Gordon" userId="796278f3-970d-4a3b-8137-dc597a054133" providerId="ADAL" clId="{91098114-DB80-49B4-90E0-86E578A1CDF1}" dt="2024-10-31T00:43:32.433" v="4598" actId="1076"/>
          <ac:spMkLst>
            <pc:docMk/>
            <pc:sldMk cId="1275535071" sldId="683"/>
            <ac:spMk id="35" creationId="{5203FCD7-F49A-84DF-E0DF-3A7D0D09BBBE}"/>
          </ac:spMkLst>
        </pc:spChg>
        <pc:spChg chg="add mod">
          <ac:chgData name="Damian Gordon" userId="796278f3-970d-4a3b-8137-dc597a054133" providerId="ADAL" clId="{91098114-DB80-49B4-90E0-86E578A1CDF1}" dt="2024-10-31T00:43:29.549" v="4597" actId="1076"/>
          <ac:spMkLst>
            <pc:docMk/>
            <pc:sldMk cId="1275535071" sldId="683"/>
            <ac:spMk id="36" creationId="{5926F49F-3A63-55F1-6AB9-737E575B60AE}"/>
          </ac:spMkLst>
        </pc:spChg>
        <pc:spChg chg="add mod">
          <ac:chgData name="Damian Gordon" userId="796278f3-970d-4a3b-8137-dc597a054133" providerId="ADAL" clId="{91098114-DB80-49B4-90E0-86E578A1CDF1}" dt="2024-10-31T00:41:07.194" v="4547" actId="207"/>
          <ac:spMkLst>
            <pc:docMk/>
            <pc:sldMk cId="1275535071" sldId="683"/>
            <ac:spMk id="38" creationId="{4E7E1D70-824B-B21B-C764-3AE59320A3BF}"/>
          </ac:spMkLst>
        </pc:spChg>
        <pc:spChg chg="add mod">
          <ac:chgData name="Damian Gordon" userId="796278f3-970d-4a3b-8137-dc597a054133" providerId="ADAL" clId="{91098114-DB80-49B4-90E0-86E578A1CDF1}" dt="2024-10-31T00:43:45.378" v="4601" actId="1076"/>
          <ac:spMkLst>
            <pc:docMk/>
            <pc:sldMk cId="1275535071" sldId="683"/>
            <ac:spMk id="39" creationId="{4FEE3956-87ED-3371-33E0-C66EFDA91A74}"/>
          </ac:spMkLst>
        </pc:spChg>
        <pc:picChg chg="del">
          <ac:chgData name="Damian Gordon" userId="796278f3-970d-4a3b-8137-dc597a054133" providerId="ADAL" clId="{91098114-DB80-49B4-90E0-86E578A1CDF1}" dt="2024-10-31T00:34:22.424" v="4429" actId="478"/>
          <ac:picMkLst>
            <pc:docMk/>
            <pc:sldMk cId="1275535071" sldId="683"/>
            <ac:picMk id="7" creationId="{901FFD8D-4EA9-7871-DF03-B2CCEEC86D05}"/>
          </ac:picMkLst>
        </pc:picChg>
        <pc:cxnChg chg="del">
          <ac:chgData name="Damian Gordon" userId="796278f3-970d-4a3b-8137-dc597a054133" providerId="ADAL" clId="{91098114-DB80-49B4-90E0-86E578A1CDF1}" dt="2024-10-31T00:34:22.424" v="4429" actId="478"/>
          <ac:cxnSpMkLst>
            <pc:docMk/>
            <pc:sldMk cId="1275535071" sldId="683"/>
            <ac:cxnSpMk id="16" creationId="{3211FEC6-9673-B227-BE08-ED35C918240E}"/>
          </ac:cxnSpMkLst>
        </pc:cxnChg>
        <pc:cxnChg chg="del">
          <ac:chgData name="Damian Gordon" userId="796278f3-970d-4a3b-8137-dc597a054133" providerId="ADAL" clId="{91098114-DB80-49B4-90E0-86E578A1CDF1}" dt="2024-10-31T00:34:22.424" v="4429" actId="478"/>
          <ac:cxnSpMkLst>
            <pc:docMk/>
            <pc:sldMk cId="1275535071" sldId="683"/>
            <ac:cxnSpMk id="19" creationId="{05933F67-0362-2888-3F6F-E1D2B51A54BD}"/>
          </ac:cxnSpMkLst>
        </pc:cxnChg>
        <pc:cxnChg chg="del">
          <ac:chgData name="Damian Gordon" userId="796278f3-970d-4a3b-8137-dc597a054133" providerId="ADAL" clId="{91098114-DB80-49B4-90E0-86E578A1CDF1}" dt="2024-10-31T00:34:22.424" v="4429" actId="478"/>
          <ac:cxnSpMkLst>
            <pc:docMk/>
            <pc:sldMk cId="1275535071" sldId="683"/>
            <ac:cxnSpMk id="22" creationId="{9F3F5D2B-1C72-85F9-2A89-81D5B64DFCBF}"/>
          </ac:cxnSpMkLst>
        </pc:cxnChg>
        <pc:cxnChg chg="del">
          <ac:chgData name="Damian Gordon" userId="796278f3-970d-4a3b-8137-dc597a054133" providerId="ADAL" clId="{91098114-DB80-49B4-90E0-86E578A1CDF1}" dt="2024-10-31T00:34:22.424" v="4429" actId="478"/>
          <ac:cxnSpMkLst>
            <pc:docMk/>
            <pc:sldMk cId="1275535071" sldId="683"/>
            <ac:cxnSpMk id="25" creationId="{FB2711A4-0907-7C61-0EB3-3594506560A5}"/>
          </ac:cxnSpMkLst>
        </pc:cxnChg>
        <pc:cxnChg chg="del">
          <ac:chgData name="Damian Gordon" userId="796278f3-970d-4a3b-8137-dc597a054133" providerId="ADAL" clId="{91098114-DB80-49B4-90E0-86E578A1CDF1}" dt="2024-10-31T00:34:22.424" v="4429" actId="478"/>
          <ac:cxnSpMkLst>
            <pc:docMk/>
            <pc:sldMk cId="1275535071" sldId="683"/>
            <ac:cxnSpMk id="28" creationId="{461729CC-057F-40CE-C689-DD35AA7E0398}"/>
          </ac:cxnSpMkLst>
        </pc:cxnChg>
        <pc:cxnChg chg="del">
          <ac:chgData name="Damian Gordon" userId="796278f3-970d-4a3b-8137-dc597a054133" providerId="ADAL" clId="{91098114-DB80-49B4-90E0-86E578A1CDF1}" dt="2024-10-31T00:34:22.424" v="4429" actId="478"/>
          <ac:cxnSpMkLst>
            <pc:docMk/>
            <pc:sldMk cId="1275535071" sldId="683"/>
            <ac:cxnSpMk id="30" creationId="{E9C8AD47-9850-8FAA-D1DF-9EB53B93D174}"/>
          </ac:cxnSpMkLst>
        </pc:cxnChg>
        <pc:cxnChg chg="del">
          <ac:chgData name="Damian Gordon" userId="796278f3-970d-4a3b-8137-dc597a054133" providerId="ADAL" clId="{91098114-DB80-49B4-90E0-86E578A1CDF1}" dt="2024-10-31T00:34:22.424" v="4429" actId="478"/>
          <ac:cxnSpMkLst>
            <pc:docMk/>
            <pc:sldMk cId="1275535071" sldId="683"/>
            <ac:cxnSpMk id="34" creationId="{3AF0FD8B-3BBB-3E2F-700A-FA1C64A12E3D}"/>
          </ac:cxnSpMkLst>
        </pc:cxnChg>
        <pc:cxnChg chg="del">
          <ac:chgData name="Damian Gordon" userId="796278f3-970d-4a3b-8137-dc597a054133" providerId="ADAL" clId="{91098114-DB80-49B4-90E0-86E578A1CDF1}" dt="2024-10-31T00:34:22.424" v="4429" actId="478"/>
          <ac:cxnSpMkLst>
            <pc:docMk/>
            <pc:sldMk cId="1275535071" sldId="683"/>
            <ac:cxnSpMk id="37" creationId="{135DD338-6FDB-4A50-BEE8-874E6A80EEB4}"/>
          </ac:cxnSpMkLst>
        </pc:cxnChg>
        <pc:cxnChg chg="del">
          <ac:chgData name="Damian Gordon" userId="796278f3-970d-4a3b-8137-dc597a054133" providerId="ADAL" clId="{91098114-DB80-49B4-90E0-86E578A1CDF1}" dt="2024-10-31T00:34:22.424" v="4429" actId="478"/>
          <ac:cxnSpMkLst>
            <pc:docMk/>
            <pc:sldMk cId="1275535071" sldId="683"/>
            <ac:cxnSpMk id="40" creationId="{E7F6DEBE-90D0-BCD0-F569-E113A59319C2}"/>
          </ac:cxnSpMkLst>
        </pc:cxnChg>
        <pc:cxnChg chg="del">
          <ac:chgData name="Damian Gordon" userId="796278f3-970d-4a3b-8137-dc597a054133" providerId="ADAL" clId="{91098114-DB80-49B4-90E0-86E578A1CDF1}" dt="2024-10-31T00:34:22.424" v="4429" actId="478"/>
          <ac:cxnSpMkLst>
            <pc:docMk/>
            <pc:sldMk cId="1275535071" sldId="683"/>
            <ac:cxnSpMk id="41" creationId="{332E76B9-719D-36D8-FFDA-AF07D9FA9A68}"/>
          </ac:cxnSpMkLst>
        </pc:cxnChg>
        <pc:cxnChg chg="add mod">
          <ac:chgData name="Damian Gordon" userId="796278f3-970d-4a3b-8137-dc597a054133" providerId="ADAL" clId="{91098114-DB80-49B4-90E0-86E578A1CDF1}" dt="2024-10-31T00:44:00.677" v="4602" actId="1076"/>
          <ac:cxnSpMkLst>
            <pc:docMk/>
            <pc:sldMk cId="1275535071" sldId="683"/>
            <ac:cxnSpMk id="43" creationId="{9B6D0691-F415-0174-223D-0CD7987A079C}"/>
          </ac:cxnSpMkLst>
        </pc:cxnChg>
        <pc:cxnChg chg="del">
          <ac:chgData name="Damian Gordon" userId="796278f3-970d-4a3b-8137-dc597a054133" providerId="ADAL" clId="{91098114-DB80-49B4-90E0-86E578A1CDF1}" dt="2024-10-31T00:34:22.424" v="4429" actId="478"/>
          <ac:cxnSpMkLst>
            <pc:docMk/>
            <pc:sldMk cId="1275535071" sldId="683"/>
            <ac:cxnSpMk id="44" creationId="{886C43A8-639D-F578-42EE-293F506CF161}"/>
          </ac:cxnSpMkLst>
        </pc:cxnChg>
        <pc:cxnChg chg="add mod">
          <ac:chgData name="Damian Gordon" userId="796278f3-970d-4a3b-8137-dc597a054133" providerId="ADAL" clId="{91098114-DB80-49B4-90E0-86E578A1CDF1}" dt="2024-10-31T00:44:06.275" v="4603" actId="1076"/>
          <ac:cxnSpMkLst>
            <pc:docMk/>
            <pc:sldMk cId="1275535071" sldId="683"/>
            <ac:cxnSpMk id="45" creationId="{7F7780F1-C4CE-0D0D-45C9-36A63D5A89EA}"/>
          </ac:cxnSpMkLst>
        </pc:cxnChg>
        <pc:cxnChg chg="del">
          <ac:chgData name="Damian Gordon" userId="796278f3-970d-4a3b-8137-dc597a054133" providerId="ADAL" clId="{91098114-DB80-49B4-90E0-86E578A1CDF1}" dt="2024-10-31T00:34:22.424" v="4429" actId="478"/>
          <ac:cxnSpMkLst>
            <pc:docMk/>
            <pc:sldMk cId="1275535071" sldId="683"/>
            <ac:cxnSpMk id="48" creationId="{D8B7AFEB-8F68-72E8-BA04-E8A83964DD82}"/>
          </ac:cxnSpMkLst>
        </pc:cxnChg>
        <pc:cxnChg chg="add mod">
          <ac:chgData name="Damian Gordon" userId="796278f3-970d-4a3b-8137-dc597a054133" providerId="ADAL" clId="{91098114-DB80-49B4-90E0-86E578A1CDF1}" dt="2024-10-31T00:44:00.677" v="4602" actId="1076"/>
          <ac:cxnSpMkLst>
            <pc:docMk/>
            <pc:sldMk cId="1275535071" sldId="683"/>
            <ac:cxnSpMk id="49" creationId="{3CCBFB7C-87ED-AAB6-4B81-A134E81449FF}"/>
          </ac:cxnSpMkLst>
        </pc:cxnChg>
        <pc:cxnChg chg="del">
          <ac:chgData name="Damian Gordon" userId="796278f3-970d-4a3b-8137-dc597a054133" providerId="ADAL" clId="{91098114-DB80-49B4-90E0-86E578A1CDF1}" dt="2024-10-31T00:34:22.424" v="4429" actId="478"/>
          <ac:cxnSpMkLst>
            <pc:docMk/>
            <pc:sldMk cId="1275535071" sldId="683"/>
            <ac:cxnSpMk id="51" creationId="{EF305BD4-6161-8DFA-EDD0-F570F740E195}"/>
          </ac:cxnSpMkLst>
        </pc:cxnChg>
        <pc:cxnChg chg="add mod">
          <ac:chgData name="Damian Gordon" userId="796278f3-970d-4a3b-8137-dc597a054133" providerId="ADAL" clId="{91098114-DB80-49B4-90E0-86E578A1CDF1}" dt="2024-10-31T00:44:00.677" v="4602" actId="1076"/>
          <ac:cxnSpMkLst>
            <pc:docMk/>
            <pc:sldMk cId="1275535071" sldId="683"/>
            <ac:cxnSpMk id="54" creationId="{EAC9BBC3-4E0A-EC4C-EBFC-8C6FC179C6D8}"/>
          </ac:cxnSpMkLst>
        </pc:cxnChg>
        <pc:cxnChg chg="add mod">
          <ac:chgData name="Damian Gordon" userId="796278f3-970d-4a3b-8137-dc597a054133" providerId="ADAL" clId="{91098114-DB80-49B4-90E0-86E578A1CDF1}" dt="2024-10-31T00:44:06.275" v="4603" actId="1076"/>
          <ac:cxnSpMkLst>
            <pc:docMk/>
            <pc:sldMk cId="1275535071" sldId="683"/>
            <ac:cxnSpMk id="57" creationId="{E7AEF35C-BF57-C8E2-184F-EA5B7E68E3FE}"/>
          </ac:cxnSpMkLst>
        </pc:cxnChg>
        <pc:cxnChg chg="add mod">
          <ac:chgData name="Damian Gordon" userId="796278f3-970d-4a3b-8137-dc597a054133" providerId="ADAL" clId="{91098114-DB80-49B4-90E0-86E578A1CDF1}" dt="2024-10-31T00:44:06.275" v="4603" actId="1076"/>
          <ac:cxnSpMkLst>
            <pc:docMk/>
            <pc:sldMk cId="1275535071" sldId="683"/>
            <ac:cxnSpMk id="60" creationId="{7A07287B-C3B8-C914-D505-B2E13966921D}"/>
          </ac:cxnSpMkLst>
        </pc:cxnChg>
        <pc:cxnChg chg="add mod">
          <ac:chgData name="Damian Gordon" userId="796278f3-970d-4a3b-8137-dc597a054133" providerId="ADAL" clId="{91098114-DB80-49B4-90E0-86E578A1CDF1}" dt="2024-10-31T00:43:45.378" v="4601" actId="1076"/>
          <ac:cxnSpMkLst>
            <pc:docMk/>
            <pc:sldMk cId="1275535071" sldId="683"/>
            <ac:cxnSpMk id="63" creationId="{19BECF2F-BD94-4FC5-BF04-FC0387229203}"/>
          </ac:cxnSpMkLst>
        </pc:cxnChg>
        <pc:cxnChg chg="add mod">
          <ac:chgData name="Damian Gordon" userId="796278f3-970d-4a3b-8137-dc597a054133" providerId="ADAL" clId="{91098114-DB80-49B4-90E0-86E578A1CDF1}" dt="2024-10-31T00:43:32.433" v="4598" actId="1076"/>
          <ac:cxnSpMkLst>
            <pc:docMk/>
            <pc:sldMk cId="1275535071" sldId="683"/>
            <ac:cxnSpMk id="66" creationId="{59737E49-6177-AB1F-8A18-80B67603B847}"/>
          </ac:cxnSpMkLst>
        </pc:cxnChg>
      </pc:sldChg>
      <pc:sldChg chg="modSp add mod ord">
        <pc:chgData name="Damian Gordon" userId="796278f3-970d-4a3b-8137-dc597a054133" providerId="ADAL" clId="{91098114-DB80-49B4-90E0-86E578A1CDF1}" dt="2024-10-31T00:44:58.026" v="4659" actId="20577"/>
        <pc:sldMkLst>
          <pc:docMk/>
          <pc:sldMk cId="2139756814" sldId="684"/>
        </pc:sldMkLst>
        <pc:spChg chg="mod">
          <ac:chgData name="Damian Gordon" userId="796278f3-970d-4a3b-8137-dc597a054133" providerId="ADAL" clId="{91098114-DB80-49B4-90E0-86E578A1CDF1}" dt="2024-10-31T00:44:58.026" v="4659" actId="20577"/>
          <ac:spMkLst>
            <pc:docMk/>
            <pc:sldMk cId="2139756814" sldId="684"/>
            <ac:spMk id="3" creationId="{6BDC110D-0753-E5EA-E694-3A0822079608}"/>
          </ac:spMkLst>
        </pc:spChg>
      </pc:sldChg>
      <pc:sldChg chg="modSp add mod">
        <pc:chgData name="Damian Gordon" userId="796278f3-970d-4a3b-8137-dc597a054133" providerId="ADAL" clId="{91098114-DB80-49B4-90E0-86E578A1CDF1}" dt="2024-10-31T00:45:16.708" v="4705" actId="20577"/>
        <pc:sldMkLst>
          <pc:docMk/>
          <pc:sldMk cId="378114471" sldId="685"/>
        </pc:sldMkLst>
        <pc:spChg chg="mod">
          <ac:chgData name="Damian Gordon" userId="796278f3-970d-4a3b-8137-dc597a054133" providerId="ADAL" clId="{91098114-DB80-49B4-90E0-86E578A1CDF1}" dt="2024-10-31T00:45:16.708" v="4705" actId="20577"/>
          <ac:spMkLst>
            <pc:docMk/>
            <pc:sldMk cId="378114471" sldId="685"/>
            <ac:spMk id="3" creationId="{42787A3B-E7DF-49C3-F9D0-200759B1D2D9}"/>
          </ac:spMkLst>
        </pc:spChg>
      </pc:sldChg>
      <pc:sldChg chg="addSp delSp modSp add mod ord">
        <pc:chgData name="Damian Gordon" userId="796278f3-970d-4a3b-8137-dc597a054133" providerId="ADAL" clId="{91098114-DB80-49B4-90E0-86E578A1CDF1}" dt="2024-10-31T00:49:34.199" v="4763"/>
        <pc:sldMkLst>
          <pc:docMk/>
          <pc:sldMk cId="245661914" sldId="686"/>
        </pc:sldMkLst>
        <pc:spChg chg="mod">
          <ac:chgData name="Damian Gordon" userId="796278f3-970d-4a3b-8137-dc597a054133" providerId="ADAL" clId="{91098114-DB80-49B4-90E0-86E578A1CDF1}" dt="2024-10-31T00:47:17.411" v="4754" actId="20577"/>
          <ac:spMkLst>
            <pc:docMk/>
            <pc:sldMk cId="245661914" sldId="686"/>
            <ac:spMk id="3" creationId="{2991660D-F8BE-33A6-8476-70B8B9C410E4}"/>
          </ac:spMkLst>
        </pc:spChg>
        <pc:spChg chg="add del">
          <ac:chgData name="Damian Gordon" userId="796278f3-970d-4a3b-8137-dc597a054133" providerId="ADAL" clId="{91098114-DB80-49B4-90E0-86E578A1CDF1}" dt="2024-10-31T00:48:31.716" v="4756" actId="478"/>
          <ac:spMkLst>
            <pc:docMk/>
            <pc:sldMk cId="245661914" sldId="686"/>
            <ac:spMk id="5" creationId="{AAD9F19F-19FB-1FEA-331D-6BD642A8B90C}"/>
          </ac:spMkLst>
        </pc:spChg>
        <pc:spChg chg="add del">
          <ac:chgData name="Damian Gordon" userId="796278f3-970d-4a3b-8137-dc597a054133" providerId="ADAL" clId="{91098114-DB80-49B4-90E0-86E578A1CDF1}" dt="2024-10-31T00:48:50.335" v="4758" actId="478"/>
          <ac:spMkLst>
            <pc:docMk/>
            <pc:sldMk cId="245661914" sldId="686"/>
            <ac:spMk id="6" creationId="{9B0105E9-C441-3BB5-ED96-64A7247C06A3}"/>
          </ac:spMkLst>
        </pc:spChg>
        <pc:picChg chg="add mod">
          <ac:chgData name="Damian Gordon" userId="796278f3-970d-4a3b-8137-dc597a054133" providerId="ADAL" clId="{91098114-DB80-49B4-90E0-86E578A1CDF1}" dt="2024-10-31T00:49:18.747" v="4761" actId="1076"/>
          <ac:picMkLst>
            <pc:docMk/>
            <pc:sldMk cId="245661914" sldId="686"/>
            <ac:picMk id="2052" creationId="{E6B0A1D2-3A61-45C8-B4AB-6B920540D925}"/>
          </ac:picMkLst>
        </pc:picChg>
      </pc:sldChg>
      <pc:sldChg chg="modSp add mod ord">
        <pc:chgData name="Damian Gordon" userId="796278f3-970d-4a3b-8137-dc597a054133" providerId="ADAL" clId="{91098114-DB80-49B4-90E0-86E578A1CDF1}" dt="2024-10-31T01:06:40.203" v="5470" actId="20577"/>
        <pc:sldMkLst>
          <pc:docMk/>
          <pc:sldMk cId="2754685051" sldId="687"/>
        </pc:sldMkLst>
        <pc:spChg chg="mod">
          <ac:chgData name="Damian Gordon" userId="796278f3-970d-4a3b-8137-dc597a054133" providerId="ADAL" clId="{91098114-DB80-49B4-90E0-86E578A1CDF1}" dt="2024-10-31T01:06:40.203" v="5470" actId="20577"/>
          <ac:spMkLst>
            <pc:docMk/>
            <pc:sldMk cId="2754685051" sldId="687"/>
            <ac:spMk id="3" creationId="{3A016C13-58B3-14D2-E469-770FA0C62F29}"/>
          </ac:spMkLst>
        </pc:spChg>
      </pc:sldChg>
      <pc:sldChg chg="addSp delSp modSp add mod ord">
        <pc:chgData name="Damian Gordon" userId="796278f3-970d-4a3b-8137-dc597a054133" providerId="ADAL" clId="{91098114-DB80-49B4-90E0-86E578A1CDF1}" dt="2024-10-31T01:07:15.823" v="5524" actId="14100"/>
        <pc:sldMkLst>
          <pc:docMk/>
          <pc:sldMk cId="3179686466" sldId="688"/>
        </pc:sldMkLst>
        <pc:spChg chg="mod">
          <ac:chgData name="Damian Gordon" userId="796278f3-970d-4a3b-8137-dc597a054133" providerId="ADAL" clId="{91098114-DB80-49B4-90E0-86E578A1CDF1}" dt="2024-10-31T01:07:10.975" v="5523" actId="20577"/>
          <ac:spMkLst>
            <pc:docMk/>
            <pc:sldMk cId="3179686466" sldId="688"/>
            <ac:spMk id="3" creationId="{28F48E76-E12A-7BBB-B59D-180C6AF316E1}"/>
          </ac:spMkLst>
        </pc:spChg>
        <pc:graphicFrameChg chg="add mod modGraphic">
          <ac:chgData name="Damian Gordon" userId="796278f3-970d-4a3b-8137-dc597a054133" providerId="ADAL" clId="{91098114-DB80-49B4-90E0-86E578A1CDF1}" dt="2024-10-31T01:00:02.945" v="5110" actId="1037"/>
          <ac:graphicFrameMkLst>
            <pc:docMk/>
            <pc:sldMk cId="3179686466" sldId="688"/>
            <ac:graphicFrameMk id="4" creationId="{2F59FA1D-2AA0-0166-C8FF-DF69FE457666}"/>
          </ac:graphicFrameMkLst>
        </pc:graphicFrameChg>
        <pc:graphicFrameChg chg="add mod modGraphic">
          <ac:chgData name="Damian Gordon" userId="796278f3-970d-4a3b-8137-dc597a054133" providerId="ADAL" clId="{91098114-DB80-49B4-90E0-86E578A1CDF1}" dt="2024-10-31T00:59:54.779" v="5067" actId="1038"/>
          <ac:graphicFrameMkLst>
            <pc:docMk/>
            <pc:sldMk cId="3179686466" sldId="688"/>
            <ac:graphicFrameMk id="5" creationId="{0E82D858-430F-8708-6908-AB47ADB3DA05}"/>
          </ac:graphicFrameMkLst>
        </pc:graphicFrameChg>
        <pc:graphicFrameChg chg="add mod modGraphic">
          <ac:chgData name="Damian Gordon" userId="796278f3-970d-4a3b-8137-dc597a054133" providerId="ADAL" clId="{91098114-DB80-49B4-90E0-86E578A1CDF1}" dt="2024-10-31T00:59:54.779" v="5067" actId="1038"/>
          <ac:graphicFrameMkLst>
            <pc:docMk/>
            <pc:sldMk cId="3179686466" sldId="688"/>
            <ac:graphicFrameMk id="6" creationId="{B3F8A15B-9FED-583B-3B4A-27C8E1365FAC}"/>
          </ac:graphicFrameMkLst>
        </pc:graphicFrameChg>
        <pc:graphicFrameChg chg="add mod">
          <ac:chgData name="Damian Gordon" userId="796278f3-970d-4a3b-8137-dc597a054133" providerId="ADAL" clId="{91098114-DB80-49B4-90E0-86E578A1CDF1}" dt="2024-10-31T00:59:54.779" v="5067" actId="1038"/>
          <ac:graphicFrameMkLst>
            <pc:docMk/>
            <pc:sldMk cId="3179686466" sldId="688"/>
            <ac:graphicFrameMk id="8" creationId="{084219B4-CCB5-3FB7-39E2-4F1A64ECCD71}"/>
          </ac:graphicFrameMkLst>
        </pc:graphicFrameChg>
        <pc:graphicFrameChg chg="add mod">
          <ac:chgData name="Damian Gordon" userId="796278f3-970d-4a3b-8137-dc597a054133" providerId="ADAL" clId="{91098114-DB80-49B4-90E0-86E578A1CDF1}" dt="2024-10-31T00:59:54.779" v="5067" actId="1038"/>
          <ac:graphicFrameMkLst>
            <pc:docMk/>
            <pc:sldMk cId="3179686466" sldId="688"/>
            <ac:graphicFrameMk id="9" creationId="{18792C82-F2D3-7B3A-E6F0-5070CBA5251D}"/>
          </ac:graphicFrameMkLst>
        </pc:graphicFrameChg>
        <pc:graphicFrameChg chg="add mod modGraphic">
          <ac:chgData name="Damian Gordon" userId="796278f3-970d-4a3b-8137-dc597a054133" providerId="ADAL" clId="{91098114-DB80-49B4-90E0-86E578A1CDF1}" dt="2024-10-31T00:59:54.779" v="5067" actId="1038"/>
          <ac:graphicFrameMkLst>
            <pc:docMk/>
            <pc:sldMk cId="3179686466" sldId="688"/>
            <ac:graphicFrameMk id="10" creationId="{8C43023F-DC0D-E970-6465-28604982B27F}"/>
          </ac:graphicFrameMkLst>
        </pc:graphicFrameChg>
        <pc:graphicFrameChg chg="add mod modGraphic">
          <ac:chgData name="Damian Gordon" userId="796278f3-970d-4a3b-8137-dc597a054133" providerId="ADAL" clId="{91098114-DB80-49B4-90E0-86E578A1CDF1}" dt="2024-10-31T00:59:54.779" v="5067" actId="1038"/>
          <ac:graphicFrameMkLst>
            <pc:docMk/>
            <pc:sldMk cId="3179686466" sldId="688"/>
            <ac:graphicFrameMk id="11" creationId="{A4FE1E09-2404-A74D-329A-09379C1CB9EC}"/>
          </ac:graphicFrameMkLst>
        </pc:graphicFrameChg>
        <pc:graphicFrameChg chg="add mod modGraphic">
          <ac:chgData name="Damian Gordon" userId="796278f3-970d-4a3b-8137-dc597a054133" providerId="ADAL" clId="{91098114-DB80-49B4-90E0-86E578A1CDF1}" dt="2024-10-31T00:59:54.779" v="5067" actId="1038"/>
          <ac:graphicFrameMkLst>
            <pc:docMk/>
            <pc:sldMk cId="3179686466" sldId="688"/>
            <ac:graphicFrameMk id="12" creationId="{FDEAFDE9-193C-9B29-5CA7-0F25895F82B8}"/>
          </ac:graphicFrameMkLst>
        </pc:graphicFrameChg>
        <pc:graphicFrameChg chg="add mod modGraphic">
          <ac:chgData name="Damian Gordon" userId="796278f3-970d-4a3b-8137-dc597a054133" providerId="ADAL" clId="{91098114-DB80-49B4-90E0-86E578A1CDF1}" dt="2024-10-31T00:59:54.779" v="5067" actId="1038"/>
          <ac:graphicFrameMkLst>
            <pc:docMk/>
            <pc:sldMk cId="3179686466" sldId="688"/>
            <ac:graphicFrameMk id="13" creationId="{577D6330-168A-7034-49A9-B7C80A11AD3B}"/>
          </ac:graphicFrameMkLst>
        </pc:graphicFrameChg>
        <pc:graphicFrameChg chg="add mod modGraphic">
          <ac:chgData name="Damian Gordon" userId="796278f3-970d-4a3b-8137-dc597a054133" providerId="ADAL" clId="{91098114-DB80-49B4-90E0-86E578A1CDF1}" dt="2024-10-31T00:59:54.779" v="5067" actId="1038"/>
          <ac:graphicFrameMkLst>
            <pc:docMk/>
            <pc:sldMk cId="3179686466" sldId="688"/>
            <ac:graphicFrameMk id="14" creationId="{FA43FDDF-F71F-DA82-3F38-812F9AFADA5C}"/>
          </ac:graphicFrameMkLst>
        </pc:graphicFrameChg>
        <pc:graphicFrameChg chg="add del mod">
          <ac:chgData name="Damian Gordon" userId="796278f3-970d-4a3b-8137-dc597a054133" providerId="ADAL" clId="{91098114-DB80-49B4-90E0-86E578A1CDF1}" dt="2024-10-31T00:59:21.641" v="5028" actId="478"/>
          <ac:graphicFrameMkLst>
            <pc:docMk/>
            <pc:sldMk cId="3179686466" sldId="688"/>
            <ac:graphicFrameMk id="15" creationId="{C9045D15-FAC7-33CB-10B7-F4B52899A635}"/>
          </ac:graphicFrameMkLst>
        </pc:graphicFrameChg>
        <pc:cxnChg chg="add mod">
          <ac:chgData name="Damian Gordon" userId="796278f3-970d-4a3b-8137-dc597a054133" providerId="ADAL" clId="{91098114-DB80-49B4-90E0-86E578A1CDF1}" dt="2024-10-31T01:07:15.823" v="5524" actId="14100"/>
          <ac:cxnSpMkLst>
            <pc:docMk/>
            <pc:sldMk cId="3179686466" sldId="688"/>
            <ac:cxnSpMk id="17" creationId="{EFBBD3EB-1900-0166-EAB7-B76CD4D9A861}"/>
          </ac:cxnSpMkLst>
        </pc:cxnChg>
      </pc:sldChg>
      <pc:sldChg chg="modSp add mod ord">
        <pc:chgData name="Damian Gordon" userId="796278f3-970d-4a3b-8137-dc597a054133" providerId="ADAL" clId="{91098114-DB80-49B4-90E0-86E578A1CDF1}" dt="2024-10-31T01:01:08.040" v="5207" actId="20577"/>
        <pc:sldMkLst>
          <pc:docMk/>
          <pc:sldMk cId="1945392958" sldId="689"/>
        </pc:sldMkLst>
        <pc:spChg chg="mod">
          <ac:chgData name="Damian Gordon" userId="796278f3-970d-4a3b-8137-dc597a054133" providerId="ADAL" clId="{91098114-DB80-49B4-90E0-86E578A1CDF1}" dt="2024-10-31T01:01:08.040" v="5207" actId="20577"/>
          <ac:spMkLst>
            <pc:docMk/>
            <pc:sldMk cId="1945392958" sldId="689"/>
            <ac:spMk id="3" creationId="{FEC8EA7B-87C0-2C38-BF92-94F9B0059FB4}"/>
          </ac:spMkLst>
        </pc:spChg>
      </pc:sldChg>
      <pc:sldChg chg="modSp add mod ord">
        <pc:chgData name="Damian Gordon" userId="796278f3-970d-4a3b-8137-dc597a054133" providerId="ADAL" clId="{91098114-DB80-49B4-90E0-86E578A1CDF1}" dt="2024-10-31T01:02:05.557" v="5254" actId="20577"/>
        <pc:sldMkLst>
          <pc:docMk/>
          <pc:sldMk cId="2792110109" sldId="690"/>
        </pc:sldMkLst>
        <pc:spChg chg="mod">
          <ac:chgData name="Damian Gordon" userId="796278f3-970d-4a3b-8137-dc597a054133" providerId="ADAL" clId="{91098114-DB80-49B4-90E0-86E578A1CDF1}" dt="2024-10-31T01:02:05.557" v="5254" actId="20577"/>
          <ac:spMkLst>
            <pc:docMk/>
            <pc:sldMk cId="2792110109" sldId="690"/>
            <ac:spMk id="3" creationId="{C27F2283-8151-6A36-02ED-7B6F16C02B3E}"/>
          </ac:spMkLst>
        </pc:spChg>
      </pc:sldChg>
      <pc:sldChg chg="modSp add mod">
        <pc:chgData name="Damian Gordon" userId="796278f3-970d-4a3b-8137-dc597a054133" providerId="ADAL" clId="{91098114-DB80-49B4-90E0-86E578A1CDF1}" dt="2024-10-31T01:05:50.027" v="5466" actId="20577"/>
        <pc:sldMkLst>
          <pc:docMk/>
          <pc:sldMk cId="2142891650" sldId="691"/>
        </pc:sldMkLst>
        <pc:spChg chg="mod">
          <ac:chgData name="Damian Gordon" userId="796278f3-970d-4a3b-8137-dc597a054133" providerId="ADAL" clId="{91098114-DB80-49B4-90E0-86E578A1CDF1}" dt="2024-10-31T01:05:50.027" v="5466" actId="20577"/>
          <ac:spMkLst>
            <pc:docMk/>
            <pc:sldMk cId="2142891650" sldId="691"/>
            <ac:spMk id="3" creationId="{2F250A4D-A889-1824-B62F-E61CDB37AF86}"/>
          </ac:spMkLst>
        </pc:spChg>
      </pc:sldChg>
      <pc:sldChg chg="modSp add mod ord">
        <pc:chgData name="Damian Gordon" userId="796278f3-970d-4a3b-8137-dc597a054133" providerId="ADAL" clId="{91098114-DB80-49B4-90E0-86E578A1CDF1}" dt="2024-10-31T01:13:27.668" v="5848" actId="20577"/>
        <pc:sldMkLst>
          <pc:docMk/>
          <pc:sldMk cId="215251731" sldId="692"/>
        </pc:sldMkLst>
        <pc:spChg chg="mod">
          <ac:chgData name="Damian Gordon" userId="796278f3-970d-4a3b-8137-dc597a054133" providerId="ADAL" clId="{91098114-DB80-49B4-90E0-86E578A1CDF1}" dt="2024-10-31T01:13:27.668" v="5848" actId="20577"/>
          <ac:spMkLst>
            <pc:docMk/>
            <pc:sldMk cId="215251731" sldId="692"/>
            <ac:spMk id="3" creationId="{D1446EE9-A29D-645B-0293-B6DDD35C8E6E}"/>
          </ac:spMkLst>
        </pc:spChg>
      </pc:sldChg>
      <pc:sldChg chg="modSp add mod">
        <pc:chgData name="Damian Gordon" userId="796278f3-970d-4a3b-8137-dc597a054133" providerId="ADAL" clId="{91098114-DB80-49B4-90E0-86E578A1CDF1}" dt="2024-10-31T01:18:58.822" v="6038" actId="20577"/>
        <pc:sldMkLst>
          <pc:docMk/>
          <pc:sldMk cId="1788664305" sldId="693"/>
        </pc:sldMkLst>
        <pc:spChg chg="mod">
          <ac:chgData name="Damian Gordon" userId="796278f3-970d-4a3b-8137-dc597a054133" providerId="ADAL" clId="{91098114-DB80-49B4-90E0-86E578A1CDF1}" dt="2024-10-31T01:18:58.822" v="6038" actId="20577"/>
          <ac:spMkLst>
            <pc:docMk/>
            <pc:sldMk cId="1788664305" sldId="693"/>
            <ac:spMk id="3" creationId="{D852F38B-54C7-15F6-A8EA-0D98CB59B064}"/>
          </ac:spMkLst>
        </pc:spChg>
      </pc:sldChg>
      <pc:sldChg chg="add">
        <pc:chgData name="Damian Gordon" userId="796278f3-970d-4a3b-8137-dc597a054133" providerId="ADAL" clId="{91098114-DB80-49B4-90E0-86E578A1CDF1}" dt="2024-10-31T01:31:54.648" v="6113"/>
        <pc:sldMkLst>
          <pc:docMk/>
          <pc:sldMk cId="1533998974" sldId="694"/>
        </pc:sldMkLst>
      </pc:sldChg>
      <pc:sldChg chg="addSp modSp add mod">
        <pc:chgData name="Damian Gordon" userId="796278f3-970d-4a3b-8137-dc597a054133" providerId="ADAL" clId="{91098114-DB80-49B4-90E0-86E578A1CDF1}" dt="2024-10-31T01:44:43.077" v="6368" actId="14100"/>
        <pc:sldMkLst>
          <pc:docMk/>
          <pc:sldMk cId="3107787632" sldId="695"/>
        </pc:sldMkLst>
        <pc:cxnChg chg="add mod">
          <ac:chgData name="Damian Gordon" userId="796278f3-970d-4a3b-8137-dc597a054133" providerId="ADAL" clId="{91098114-DB80-49B4-90E0-86E578A1CDF1}" dt="2024-10-31T01:42:27.662" v="6333" actId="14100"/>
          <ac:cxnSpMkLst>
            <pc:docMk/>
            <pc:sldMk cId="3107787632" sldId="695"/>
            <ac:cxnSpMk id="4" creationId="{C0728E25-3AF6-9575-4494-32FDB6374D6B}"/>
          </ac:cxnSpMkLst>
        </pc:cxnChg>
        <pc:cxnChg chg="add mod">
          <ac:chgData name="Damian Gordon" userId="796278f3-970d-4a3b-8137-dc597a054133" providerId="ADAL" clId="{91098114-DB80-49B4-90E0-86E578A1CDF1}" dt="2024-10-31T01:42:35.857" v="6336" actId="14100"/>
          <ac:cxnSpMkLst>
            <pc:docMk/>
            <pc:sldMk cId="3107787632" sldId="695"/>
            <ac:cxnSpMk id="16" creationId="{2123F787-8B43-00E2-0071-DC469874AF28}"/>
          </ac:cxnSpMkLst>
        </pc:cxnChg>
        <pc:cxnChg chg="add mod">
          <ac:chgData name="Damian Gordon" userId="796278f3-970d-4a3b-8137-dc597a054133" providerId="ADAL" clId="{91098114-DB80-49B4-90E0-86E578A1CDF1}" dt="2024-10-31T01:42:46.025" v="6339" actId="14100"/>
          <ac:cxnSpMkLst>
            <pc:docMk/>
            <pc:sldMk cId="3107787632" sldId="695"/>
            <ac:cxnSpMk id="23" creationId="{A7E291E0-D2FA-A1D6-91E8-6945DA30E47D}"/>
          </ac:cxnSpMkLst>
        </pc:cxnChg>
        <pc:cxnChg chg="add mod">
          <ac:chgData name="Damian Gordon" userId="796278f3-970d-4a3b-8137-dc597a054133" providerId="ADAL" clId="{91098114-DB80-49B4-90E0-86E578A1CDF1}" dt="2024-10-31T01:42:58.825" v="6343" actId="14100"/>
          <ac:cxnSpMkLst>
            <pc:docMk/>
            <pc:sldMk cId="3107787632" sldId="695"/>
            <ac:cxnSpMk id="30" creationId="{E3C6548C-768D-86EA-A984-B181F3A0DDF9}"/>
          </ac:cxnSpMkLst>
        </pc:cxnChg>
        <pc:cxnChg chg="mod">
          <ac:chgData name="Damian Gordon" userId="796278f3-970d-4a3b-8137-dc597a054133" providerId="ADAL" clId="{91098114-DB80-49B4-90E0-86E578A1CDF1}" dt="2024-10-31T01:42:18.127" v="6330" actId="14100"/>
          <ac:cxnSpMkLst>
            <pc:docMk/>
            <pc:sldMk cId="3107787632" sldId="695"/>
            <ac:cxnSpMk id="31" creationId="{CF2AEB52-5CA6-F5E6-77EC-8FE821E7792F}"/>
          </ac:cxnSpMkLst>
        </pc:cxnChg>
        <pc:cxnChg chg="add mod">
          <ac:chgData name="Damian Gordon" userId="796278f3-970d-4a3b-8137-dc597a054133" providerId="ADAL" clId="{91098114-DB80-49B4-90E0-86E578A1CDF1}" dt="2024-10-31T01:43:19.821" v="6346" actId="14100"/>
          <ac:cxnSpMkLst>
            <pc:docMk/>
            <pc:sldMk cId="3107787632" sldId="695"/>
            <ac:cxnSpMk id="35" creationId="{BAA74D34-3A20-EA4D-1CF1-237D86186848}"/>
          </ac:cxnSpMkLst>
        </pc:cxnChg>
        <pc:cxnChg chg="add mod">
          <ac:chgData name="Damian Gordon" userId="796278f3-970d-4a3b-8137-dc597a054133" providerId="ADAL" clId="{91098114-DB80-49B4-90E0-86E578A1CDF1}" dt="2024-10-31T01:43:27.491" v="6349" actId="14100"/>
          <ac:cxnSpMkLst>
            <pc:docMk/>
            <pc:sldMk cId="3107787632" sldId="695"/>
            <ac:cxnSpMk id="39" creationId="{5792B2F9-B72C-B0EA-8936-DD513961CED6}"/>
          </ac:cxnSpMkLst>
        </pc:cxnChg>
        <pc:cxnChg chg="mod">
          <ac:chgData name="Damian Gordon" userId="796278f3-970d-4a3b-8137-dc597a054133" providerId="ADAL" clId="{91098114-DB80-49B4-90E0-86E578A1CDF1}" dt="2024-10-31T01:42:49.442" v="6340" actId="14100"/>
          <ac:cxnSpMkLst>
            <pc:docMk/>
            <pc:sldMk cId="3107787632" sldId="695"/>
            <ac:cxnSpMk id="43" creationId="{0BB53FC6-6045-3FD6-C284-9071F428A6AE}"/>
          </ac:cxnSpMkLst>
        </pc:cxnChg>
        <pc:cxnChg chg="add mod">
          <ac:chgData name="Damian Gordon" userId="796278f3-970d-4a3b-8137-dc597a054133" providerId="ADAL" clId="{91098114-DB80-49B4-90E0-86E578A1CDF1}" dt="2024-10-31T01:43:37.270" v="6352" actId="14100"/>
          <ac:cxnSpMkLst>
            <pc:docMk/>
            <pc:sldMk cId="3107787632" sldId="695"/>
            <ac:cxnSpMk id="44" creationId="{AEC1848F-5336-DB10-86A2-740757C696A7}"/>
          </ac:cxnSpMkLst>
        </pc:cxnChg>
        <pc:cxnChg chg="add mod">
          <ac:chgData name="Damian Gordon" userId="796278f3-970d-4a3b-8137-dc597a054133" providerId="ADAL" clId="{91098114-DB80-49B4-90E0-86E578A1CDF1}" dt="2024-10-31T01:43:44.698" v="6355" actId="14100"/>
          <ac:cxnSpMkLst>
            <pc:docMk/>
            <pc:sldMk cId="3107787632" sldId="695"/>
            <ac:cxnSpMk id="48" creationId="{230CC75C-D2C9-9508-D874-AD8B0CF92994}"/>
          </ac:cxnSpMkLst>
        </pc:cxnChg>
        <pc:cxnChg chg="add mod">
          <ac:chgData name="Damian Gordon" userId="796278f3-970d-4a3b-8137-dc597a054133" providerId="ADAL" clId="{91098114-DB80-49B4-90E0-86E578A1CDF1}" dt="2024-10-31T01:44:18.352" v="6359" actId="14100"/>
          <ac:cxnSpMkLst>
            <pc:docMk/>
            <pc:sldMk cId="3107787632" sldId="695"/>
            <ac:cxnSpMk id="53" creationId="{5E7A33B5-D3D6-B8BA-93B6-AA242680E5CE}"/>
          </ac:cxnSpMkLst>
        </pc:cxnChg>
        <pc:cxnChg chg="add mod">
          <ac:chgData name="Damian Gordon" userId="796278f3-970d-4a3b-8137-dc597a054133" providerId="ADAL" clId="{91098114-DB80-49B4-90E0-86E578A1CDF1}" dt="2024-10-31T01:44:26.225" v="6362" actId="14100"/>
          <ac:cxnSpMkLst>
            <pc:docMk/>
            <pc:sldMk cId="3107787632" sldId="695"/>
            <ac:cxnSpMk id="56" creationId="{9D84E6AE-AC01-8912-350D-BD0F6301E34D}"/>
          </ac:cxnSpMkLst>
        </pc:cxnChg>
        <pc:cxnChg chg="add mod">
          <ac:chgData name="Damian Gordon" userId="796278f3-970d-4a3b-8137-dc597a054133" providerId="ADAL" clId="{91098114-DB80-49B4-90E0-86E578A1CDF1}" dt="2024-10-31T01:44:35.768" v="6365" actId="14100"/>
          <ac:cxnSpMkLst>
            <pc:docMk/>
            <pc:sldMk cId="3107787632" sldId="695"/>
            <ac:cxnSpMk id="59" creationId="{A4FAB108-2CB9-11B6-92F3-D80F225CBEB4}"/>
          </ac:cxnSpMkLst>
        </pc:cxnChg>
        <pc:cxnChg chg="add mod">
          <ac:chgData name="Damian Gordon" userId="796278f3-970d-4a3b-8137-dc597a054133" providerId="ADAL" clId="{91098114-DB80-49B4-90E0-86E578A1CDF1}" dt="2024-10-31T01:44:43.077" v="6368" actId="14100"/>
          <ac:cxnSpMkLst>
            <pc:docMk/>
            <pc:sldMk cId="3107787632" sldId="695"/>
            <ac:cxnSpMk id="62" creationId="{515B694D-50D6-002E-C9AC-E189956C46F5}"/>
          </ac:cxnSpMkLst>
        </pc:cxnChg>
      </pc:sldChg>
      <pc:sldChg chg="delSp modSp add mod ord">
        <pc:chgData name="Damian Gordon" userId="796278f3-970d-4a3b-8137-dc597a054133" providerId="ADAL" clId="{91098114-DB80-49B4-90E0-86E578A1CDF1}" dt="2024-10-31T01:45:21.281" v="6380" actId="478"/>
        <pc:sldMkLst>
          <pc:docMk/>
          <pc:sldMk cId="1391204513" sldId="696"/>
        </pc:sldMkLst>
        <pc:cxnChg chg="del mod">
          <ac:chgData name="Damian Gordon" userId="796278f3-970d-4a3b-8137-dc597a054133" providerId="ADAL" clId="{91098114-DB80-49B4-90E0-86E578A1CDF1}" dt="2024-10-31T01:45:14.777" v="6377" actId="478"/>
          <ac:cxnSpMkLst>
            <pc:docMk/>
            <pc:sldMk cId="1391204513" sldId="696"/>
            <ac:cxnSpMk id="35" creationId="{EFE13104-A7A5-0815-E359-CC5FF5322F5E}"/>
          </ac:cxnSpMkLst>
        </pc:cxnChg>
        <pc:cxnChg chg="del mod">
          <ac:chgData name="Damian Gordon" userId="796278f3-970d-4a3b-8137-dc597a054133" providerId="ADAL" clId="{91098114-DB80-49B4-90E0-86E578A1CDF1}" dt="2024-10-31T01:45:16.775" v="6378" actId="478"/>
          <ac:cxnSpMkLst>
            <pc:docMk/>
            <pc:sldMk cId="1391204513" sldId="696"/>
            <ac:cxnSpMk id="39" creationId="{135B927F-954C-D249-2BCC-7814EC3D2BE9}"/>
          </ac:cxnSpMkLst>
        </pc:cxnChg>
        <pc:cxnChg chg="del mod">
          <ac:chgData name="Damian Gordon" userId="796278f3-970d-4a3b-8137-dc597a054133" providerId="ADAL" clId="{91098114-DB80-49B4-90E0-86E578A1CDF1}" dt="2024-10-31T01:45:21.281" v="6380" actId="478"/>
          <ac:cxnSpMkLst>
            <pc:docMk/>
            <pc:sldMk cId="1391204513" sldId="696"/>
            <ac:cxnSpMk id="44" creationId="{759AD21F-1A6D-91EE-D36C-B7A20556EF70}"/>
          </ac:cxnSpMkLst>
        </pc:cxnChg>
        <pc:cxnChg chg="del">
          <ac:chgData name="Damian Gordon" userId="796278f3-970d-4a3b-8137-dc597a054133" providerId="ADAL" clId="{91098114-DB80-49B4-90E0-86E578A1CDF1}" dt="2024-10-31T01:45:18.634" v="6379" actId="478"/>
          <ac:cxnSpMkLst>
            <pc:docMk/>
            <pc:sldMk cId="1391204513" sldId="696"/>
            <ac:cxnSpMk id="48" creationId="{24E5243A-3E35-5D09-0250-F5253031EDBC}"/>
          </ac:cxnSpMkLst>
        </pc:cxnChg>
      </pc:sldChg>
      <pc:sldChg chg="add">
        <pc:chgData name="Damian Gordon" userId="796278f3-970d-4a3b-8137-dc597a054133" providerId="ADAL" clId="{91098114-DB80-49B4-90E0-86E578A1CDF1}" dt="2024-10-31T01:44:52.175" v="6369"/>
        <pc:sldMkLst>
          <pc:docMk/>
          <pc:sldMk cId="3286033112" sldId="697"/>
        </pc:sldMkLst>
      </pc:sldChg>
      <pc:sldChg chg="add">
        <pc:chgData name="Damian Gordon" userId="796278f3-970d-4a3b-8137-dc597a054133" providerId="ADAL" clId="{91098114-DB80-49B4-90E0-86E578A1CDF1}" dt="2024-10-31T01:45:11.344" v="6376"/>
        <pc:sldMkLst>
          <pc:docMk/>
          <pc:sldMk cId="1654740708" sldId="698"/>
        </pc:sldMkLst>
      </pc:sldChg>
      <pc:sldChg chg="addSp modSp add mod">
        <pc:chgData name="Damian Gordon" userId="796278f3-970d-4a3b-8137-dc597a054133" providerId="ADAL" clId="{91098114-DB80-49B4-90E0-86E578A1CDF1}" dt="2024-10-31T01:46:22.396" v="6393" actId="14100"/>
        <pc:sldMkLst>
          <pc:docMk/>
          <pc:sldMk cId="4245646987" sldId="699"/>
        </pc:sldMkLst>
        <pc:cxnChg chg="add mod">
          <ac:chgData name="Damian Gordon" userId="796278f3-970d-4a3b-8137-dc597a054133" providerId="ADAL" clId="{91098114-DB80-49B4-90E0-86E578A1CDF1}" dt="2024-10-31T01:45:54.257" v="6384" actId="14100"/>
          <ac:cxnSpMkLst>
            <pc:docMk/>
            <pc:sldMk cId="4245646987" sldId="699"/>
            <ac:cxnSpMk id="3" creationId="{B47436AE-0D62-2380-654E-EA375923D96F}"/>
          </ac:cxnSpMkLst>
        </pc:cxnChg>
        <pc:cxnChg chg="add mod">
          <ac:chgData name="Damian Gordon" userId="796278f3-970d-4a3b-8137-dc597a054133" providerId="ADAL" clId="{91098114-DB80-49B4-90E0-86E578A1CDF1}" dt="2024-10-31T01:46:02.020" v="6387" actId="14100"/>
          <ac:cxnSpMkLst>
            <pc:docMk/>
            <pc:sldMk cId="4245646987" sldId="699"/>
            <ac:cxnSpMk id="17" creationId="{D847E336-1F5A-7513-6FAB-3AEBA783F488}"/>
          </ac:cxnSpMkLst>
        </pc:cxnChg>
        <pc:cxnChg chg="add mod">
          <ac:chgData name="Damian Gordon" userId="796278f3-970d-4a3b-8137-dc597a054133" providerId="ADAL" clId="{91098114-DB80-49B4-90E0-86E578A1CDF1}" dt="2024-10-31T01:46:11.647" v="6390" actId="14100"/>
          <ac:cxnSpMkLst>
            <pc:docMk/>
            <pc:sldMk cId="4245646987" sldId="699"/>
            <ac:cxnSpMk id="27" creationId="{C28167F6-3DA1-96A6-2ACB-FCEF779B656F}"/>
          </ac:cxnSpMkLst>
        </pc:cxnChg>
        <pc:cxnChg chg="add mod">
          <ac:chgData name="Damian Gordon" userId="796278f3-970d-4a3b-8137-dc597a054133" providerId="ADAL" clId="{91098114-DB80-49B4-90E0-86E578A1CDF1}" dt="2024-10-31T01:46:22.396" v="6393" actId="14100"/>
          <ac:cxnSpMkLst>
            <pc:docMk/>
            <pc:sldMk cId="4245646987" sldId="699"/>
            <ac:cxnSpMk id="33" creationId="{59CB293C-962A-D2F3-0A37-0E82876DB910}"/>
          </ac:cxnSpMkLst>
        </pc:cxnChg>
      </pc:sldChg>
      <pc:sldChg chg="add">
        <pc:chgData name="Damian Gordon" userId="796278f3-970d-4a3b-8137-dc597a054133" providerId="ADAL" clId="{91098114-DB80-49B4-90E0-86E578A1CDF1}" dt="2024-10-31T03:22:27.961" v="6680"/>
        <pc:sldMkLst>
          <pc:docMk/>
          <pc:sldMk cId="2139729507" sldId="700"/>
        </pc:sldMkLst>
      </pc:sldChg>
      <pc:sldChg chg="modSp add del mod">
        <pc:chgData name="Damian Gordon" userId="796278f3-970d-4a3b-8137-dc597a054133" providerId="ADAL" clId="{91098114-DB80-49B4-90E0-86E578A1CDF1}" dt="2024-11-01T18:37:50.442" v="7866" actId="47"/>
        <pc:sldMkLst>
          <pc:docMk/>
          <pc:sldMk cId="1890979285" sldId="701"/>
        </pc:sldMkLst>
        <pc:spChg chg="mod">
          <ac:chgData name="Damian Gordon" userId="796278f3-970d-4a3b-8137-dc597a054133" providerId="ADAL" clId="{91098114-DB80-49B4-90E0-86E578A1CDF1}" dt="2024-10-31T03:29:09.452" v="6842" actId="20577"/>
          <ac:spMkLst>
            <pc:docMk/>
            <pc:sldMk cId="1890979285" sldId="701"/>
            <ac:spMk id="6" creationId="{E5A2CFF6-CCCE-F95A-2634-283FEC274D0E}"/>
          </ac:spMkLst>
        </pc:spChg>
      </pc:sldChg>
      <pc:sldChg chg="addSp modSp add mod ord">
        <pc:chgData name="Damian Gordon" userId="796278f3-970d-4a3b-8137-dc597a054133" providerId="ADAL" clId="{91098114-DB80-49B4-90E0-86E578A1CDF1}" dt="2024-10-31T03:29:49.441" v="6854" actId="20577"/>
        <pc:sldMkLst>
          <pc:docMk/>
          <pc:sldMk cId="4157955489" sldId="702"/>
        </pc:sldMkLst>
        <pc:spChg chg="add">
          <ac:chgData name="Damian Gordon" userId="796278f3-970d-4a3b-8137-dc597a054133" providerId="ADAL" clId="{91098114-DB80-49B4-90E0-86E578A1CDF1}" dt="2024-10-31T03:26:31.951" v="6780"/>
          <ac:spMkLst>
            <pc:docMk/>
            <pc:sldMk cId="4157955489" sldId="702"/>
            <ac:spMk id="3" creationId="{95E57D8A-3B1B-D304-F9FF-8960E6E99B7C}"/>
          </ac:spMkLst>
        </pc:spChg>
        <pc:spChg chg="mod">
          <ac:chgData name="Damian Gordon" userId="796278f3-970d-4a3b-8137-dc597a054133" providerId="ADAL" clId="{91098114-DB80-49B4-90E0-86E578A1CDF1}" dt="2024-10-31T03:29:49.441" v="6854" actId="20577"/>
          <ac:spMkLst>
            <pc:docMk/>
            <pc:sldMk cId="4157955489" sldId="702"/>
            <ac:spMk id="6" creationId="{FE4EE89F-F25F-738E-8184-29B0E1999E7E}"/>
          </ac:spMkLst>
        </pc:spChg>
      </pc:sldChg>
      <pc:sldChg chg="addSp delSp modSp new mod setBg">
        <pc:chgData name="Damian Gordon" userId="796278f3-970d-4a3b-8137-dc597a054133" providerId="ADAL" clId="{91098114-DB80-49B4-90E0-86E578A1CDF1}" dt="2024-10-31T10:55:34.875" v="6926" actId="1076"/>
        <pc:sldMkLst>
          <pc:docMk/>
          <pc:sldMk cId="2046565194" sldId="703"/>
        </pc:sldMkLst>
        <pc:spChg chg="mod">
          <ac:chgData name="Damian Gordon" userId="796278f3-970d-4a3b-8137-dc597a054133" providerId="ADAL" clId="{91098114-DB80-49B4-90E0-86E578A1CDF1}" dt="2024-10-31T10:13:36.671" v="6903" actId="404"/>
          <ac:spMkLst>
            <pc:docMk/>
            <pc:sldMk cId="2046565194" sldId="703"/>
            <ac:spMk id="2" creationId="{2D1C50F9-B7C7-B8B9-98A5-7BB149DFE771}"/>
          </ac:spMkLst>
        </pc:spChg>
        <pc:spChg chg="del">
          <ac:chgData name="Damian Gordon" userId="796278f3-970d-4a3b-8137-dc597a054133" providerId="ADAL" clId="{91098114-DB80-49B4-90E0-86E578A1CDF1}" dt="2024-10-31T10:12:25.555" v="6856" actId="478"/>
          <ac:spMkLst>
            <pc:docMk/>
            <pc:sldMk cId="2046565194" sldId="703"/>
            <ac:spMk id="3" creationId="{CA8C0FA3-DD40-4469-BC98-5F37957F8891}"/>
          </ac:spMkLst>
        </pc:spChg>
        <pc:spChg chg="add">
          <ac:chgData name="Damian Gordon" userId="796278f3-970d-4a3b-8137-dc597a054133" providerId="ADAL" clId="{91098114-DB80-49B4-90E0-86E578A1CDF1}" dt="2024-10-31T10:13:22.242" v="6872" actId="26606"/>
          <ac:spMkLst>
            <pc:docMk/>
            <pc:sldMk cId="2046565194" sldId="703"/>
            <ac:spMk id="7" creationId="{FB5B0058-AF13-4859-B429-4EDDE2A26F7F}"/>
          </ac:spMkLst>
        </pc:spChg>
        <pc:spChg chg="add">
          <ac:chgData name="Damian Gordon" userId="796278f3-970d-4a3b-8137-dc597a054133" providerId="ADAL" clId="{91098114-DB80-49B4-90E0-86E578A1CDF1}" dt="2024-10-31T10:13:22.242" v="6872" actId="26606"/>
          <ac:spMkLst>
            <pc:docMk/>
            <pc:sldMk cId="2046565194" sldId="703"/>
            <ac:spMk id="9" creationId="{81BD432D-FAB3-4B5D-BF27-4DA7C75B3238}"/>
          </ac:spMkLst>
        </pc:spChg>
        <pc:picChg chg="add mod">
          <ac:chgData name="Damian Gordon" userId="796278f3-970d-4a3b-8137-dc597a054133" providerId="ADAL" clId="{91098114-DB80-49B4-90E0-86E578A1CDF1}" dt="2024-10-31T10:55:34.875" v="6926" actId="1076"/>
          <ac:picMkLst>
            <pc:docMk/>
            <pc:sldMk cId="2046565194" sldId="703"/>
            <ac:picMk id="1026" creationId="{77C45C00-38EB-BA58-0C1E-0E5274E99324}"/>
          </ac:picMkLst>
        </pc:picChg>
        <pc:cxnChg chg="add">
          <ac:chgData name="Damian Gordon" userId="796278f3-970d-4a3b-8137-dc597a054133" providerId="ADAL" clId="{91098114-DB80-49B4-90E0-86E578A1CDF1}" dt="2024-10-31T10:13:22.242" v="6872" actId="26606"/>
          <ac:cxnSpMkLst>
            <pc:docMk/>
            <pc:sldMk cId="2046565194" sldId="703"/>
            <ac:cxnSpMk id="11" creationId="{E6D6B450-4278-45B8-88C7-C061710E3C7E}"/>
          </ac:cxnSpMkLst>
        </pc:cxnChg>
        <pc:cxnChg chg="add">
          <ac:chgData name="Damian Gordon" userId="796278f3-970d-4a3b-8137-dc597a054133" providerId="ADAL" clId="{91098114-DB80-49B4-90E0-86E578A1CDF1}" dt="2024-10-31T10:13:22.242" v="6872" actId="26606"/>
          <ac:cxnSpMkLst>
            <pc:docMk/>
            <pc:sldMk cId="2046565194" sldId="703"/>
            <ac:cxnSpMk id="13" creationId="{74234A4C-A256-4139-A5F4-27078F0D6796}"/>
          </ac:cxnSpMkLst>
        </pc:cxnChg>
      </pc:sldChg>
      <pc:sldChg chg="add">
        <pc:chgData name="Damian Gordon" userId="796278f3-970d-4a3b-8137-dc597a054133" providerId="ADAL" clId="{91098114-DB80-49B4-90E0-86E578A1CDF1}" dt="2024-10-31T10:54:26.534" v="6904"/>
        <pc:sldMkLst>
          <pc:docMk/>
          <pc:sldMk cId="1370374683" sldId="704"/>
        </pc:sldMkLst>
      </pc:sldChg>
      <pc:sldChg chg="addSp delSp modSp add mod">
        <pc:chgData name="Damian Gordon" userId="796278f3-970d-4a3b-8137-dc597a054133" providerId="ADAL" clId="{91098114-DB80-49B4-90E0-86E578A1CDF1}" dt="2024-10-31T11:30:09.085" v="7542" actId="20577"/>
        <pc:sldMkLst>
          <pc:docMk/>
          <pc:sldMk cId="1465811035" sldId="705"/>
        </pc:sldMkLst>
        <pc:spChg chg="mod">
          <ac:chgData name="Damian Gordon" userId="796278f3-970d-4a3b-8137-dc597a054133" providerId="ADAL" clId="{91098114-DB80-49B4-90E0-86E578A1CDF1}" dt="2024-10-31T11:30:09.085" v="7542" actId="20577"/>
          <ac:spMkLst>
            <pc:docMk/>
            <pc:sldMk cId="1465811035" sldId="705"/>
            <ac:spMk id="2" creationId="{B6DD1FC1-0ADF-47AE-8DF2-6FFBE01D4E33}"/>
          </ac:spMkLst>
        </pc:spChg>
        <pc:spChg chg="mod">
          <ac:chgData name="Damian Gordon" userId="796278f3-970d-4a3b-8137-dc597a054133" providerId="ADAL" clId="{91098114-DB80-49B4-90E0-86E578A1CDF1}" dt="2024-10-31T11:01:11.560" v="7108" actId="20577"/>
          <ac:spMkLst>
            <pc:docMk/>
            <pc:sldMk cId="1465811035" sldId="705"/>
            <ac:spMk id="3" creationId="{DC625BCF-6104-10F5-D8D6-10D52723BD48}"/>
          </ac:spMkLst>
        </pc:spChg>
        <pc:spChg chg="add del mod">
          <ac:chgData name="Damian Gordon" userId="796278f3-970d-4a3b-8137-dc597a054133" providerId="ADAL" clId="{91098114-DB80-49B4-90E0-86E578A1CDF1}" dt="2024-10-31T11:29:46.055" v="7524" actId="478"/>
          <ac:spMkLst>
            <pc:docMk/>
            <pc:sldMk cId="1465811035" sldId="705"/>
            <ac:spMk id="4" creationId="{D2DD4733-F0A1-25D6-B1F5-EAB555737C83}"/>
          </ac:spMkLst>
        </pc:spChg>
      </pc:sldChg>
      <pc:sldChg chg="addSp modSp add mod">
        <pc:chgData name="Damian Gordon" userId="796278f3-970d-4a3b-8137-dc597a054133" providerId="ADAL" clId="{91098114-DB80-49B4-90E0-86E578A1CDF1}" dt="2024-10-31T11:31:40.939" v="7586" actId="20577"/>
        <pc:sldMkLst>
          <pc:docMk/>
          <pc:sldMk cId="1394397798" sldId="706"/>
        </pc:sldMkLst>
        <pc:spChg chg="mod">
          <ac:chgData name="Damian Gordon" userId="796278f3-970d-4a3b-8137-dc597a054133" providerId="ADAL" clId="{91098114-DB80-49B4-90E0-86E578A1CDF1}" dt="2024-10-31T11:31:40.939" v="7586" actId="20577"/>
          <ac:spMkLst>
            <pc:docMk/>
            <pc:sldMk cId="1394397798" sldId="706"/>
            <ac:spMk id="2" creationId="{40429964-C949-C16D-99DF-7AAF5C5A970D}"/>
          </ac:spMkLst>
        </pc:spChg>
        <pc:spChg chg="mod">
          <ac:chgData name="Damian Gordon" userId="796278f3-970d-4a3b-8137-dc597a054133" providerId="ADAL" clId="{91098114-DB80-49B4-90E0-86E578A1CDF1}" dt="2024-10-31T11:25:37.921" v="7469" actId="5793"/>
          <ac:spMkLst>
            <pc:docMk/>
            <pc:sldMk cId="1394397798" sldId="706"/>
            <ac:spMk id="3" creationId="{C3CBA2B2-E866-AB2C-0301-1679516DA8B3}"/>
          </ac:spMkLst>
        </pc:spChg>
        <pc:spChg chg="add mod">
          <ac:chgData name="Damian Gordon" userId="796278f3-970d-4a3b-8137-dc597a054133" providerId="ADAL" clId="{91098114-DB80-49B4-90E0-86E578A1CDF1}" dt="2024-10-31T11:23:17.181" v="7417" actId="1582"/>
          <ac:spMkLst>
            <pc:docMk/>
            <pc:sldMk cId="1394397798" sldId="706"/>
            <ac:spMk id="4" creationId="{B55299C3-7E76-77BA-AFEC-4203D65C1275}"/>
          </ac:spMkLst>
        </pc:spChg>
        <pc:spChg chg="add mod">
          <ac:chgData name="Damian Gordon" userId="796278f3-970d-4a3b-8137-dc597a054133" providerId="ADAL" clId="{91098114-DB80-49B4-90E0-86E578A1CDF1}" dt="2024-10-31T11:29:40.983" v="7523"/>
          <ac:spMkLst>
            <pc:docMk/>
            <pc:sldMk cId="1394397798" sldId="706"/>
            <ac:spMk id="5" creationId="{61832605-A19A-C41F-07F8-F11B62703701}"/>
          </ac:spMkLst>
        </pc:spChg>
      </pc:sldChg>
      <pc:sldChg chg="modSp add mod">
        <pc:chgData name="Damian Gordon" userId="796278f3-970d-4a3b-8137-dc597a054133" providerId="ADAL" clId="{91098114-DB80-49B4-90E0-86E578A1CDF1}" dt="2024-10-31T11:31:36.645" v="7585" actId="20577"/>
        <pc:sldMkLst>
          <pc:docMk/>
          <pc:sldMk cId="3600936286" sldId="707"/>
        </pc:sldMkLst>
        <pc:spChg chg="mod">
          <ac:chgData name="Damian Gordon" userId="796278f3-970d-4a3b-8137-dc597a054133" providerId="ADAL" clId="{91098114-DB80-49B4-90E0-86E578A1CDF1}" dt="2024-10-31T11:31:36.645" v="7585" actId="20577"/>
          <ac:spMkLst>
            <pc:docMk/>
            <pc:sldMk cId="3600936286" sldId="707"/>
            <ac:spMk id="2" creationId="{479BBE5B-9F6D-A2A6-CE14-3AAF0CF2E5C5}"/>
          </ac:spMkLst>
        </pc:spChg>
        <pc:spChg chg="mod">
          <ac:chgData name="Damian Gordon" userId="796278f3-970d-4a3b-8137-dc597a054133" providerId="ADAL" clId="{91098114-DB80-49B4-90E0-86E578A1CDF1}" dt="2024-10-31T11:22:54.186" v="7414" actId="20577"/>
          <ac:spMkLst>
            <pc:docMk/>
            <pc:sldMk cId="3600936286" sldId="707"/>
            <ac:spMk id="3" creationId="{8B13067D-DD59-7AF9-5F35-4F97129519FD}"/>
          </ac:spMkLst>
        </pc:spChg>
      </pc:sldChg>
      <pc:sldChg chg="addSp delSp modSp add mod">
        <pc:chgData name="Damian Gordon" userId="796278f3-970d-4a3b-8137-dc597a054133" providerId="ADAL" clId="{91098114-DB80-49B4-90E0-86E578A1CDF1}" dt="2024-10-31T11:31:17.288" v="7575" actId="20577"/>
        <pc:sldMkLst>
          <pc:docMk/>
          <pc:sldMk cId="391446007" sldId="708"/>
        </pc:sldMkLst>
        <pc:spChg chg="mod">
          <ac:chgData name="Damian Gordon" userId="796278f3-970d-4a3b-8137-dc597a054133" providerId="ADAL" clId="{91098114-DB80-49B4-90E0-86E578A1CDF1}" dt="2024-10-31T11:31:17.288" v="7575" actId="20577"/>
          <ac:spMkLst>
            <pc:docMk/>
            <pc:sldMk cId="391446007" sldId="708"/>
            <ac:spMk id="2" creationId="{330C6F6B-20BD-0742-011F-644F246D74FB}"/>
          </ac:spMkLst>
        </pc:spChg>
        <pc:spChg chg="mod">
          <ac:chgData name="Damian Gordon" userId="796278f3-970d-4a3b-8137-dc597a054133" providerId="ADAL" clId="{91098114-DB80-49B4-90E0-86E578A1CDF1}" dt="2024-10-31T11:25:26.039" v="7467" actId="20577"/>
          <ac:spMkLst>
            <pc:docMk/>
            <pc:sldMk cId="391446007" sldId="708"/>
            <ac:spMk id="3" creationId="{DC013C46-7EB1-1CAD-F05C-8DBCE59286F6}"/>
          </ac:spMkLst>
        </pc:spChg>
        <pc:spChg chg="add del">
          <ac:chgData name="Damian Gordon" userId="796278f3-970d-4a3b-8137-dc597a054133" providerId="ADAL" clId="{91098114-DB80-49B4-90E0-86E578A1CDF1}" dt="2024-10-31T11:03:53.292" v="7134" actId="22"/>
          <ac:spMkLst>
            <pc:docMk/>
            <pc:sldMk cId="391446007" sldId="708"/>
            <ac:spMk id="5" creationId="{C4ECD0B0-E5B8-6E65-C9E5-472A871343AC}"/>
          </ac:spMkLst>
        </pc:spChg>
      </pc:sldChg>
      <pc:sldChg chg="modSp add mod ord">
        <pc:chgData name="Damian Gordon" userId="796278f3-970d-4a3b-8137-dc597a054133" providerId="ADAL" clId="{91098114-DB80-49B4-90E0-86E578A1CDF1}" dt="2024-10-31T11:31:28.038" v="7584" actId="20577"/>
        <pc:sldMkLst>
          <pc:docMk/>
          <pc:sldMk cId="4088267421" sldId="709"/>
        </pc:sldMkLst>
        <pc:spChg chg="mod">
          <ac:chgData name="Damian Gordon" userId="796278f3-970d-4a3b-8137-dc597a054133" providerId="ADAL" clId="{91098114-DB80-49B4-90E0-86E578A1CDF1}" dt="2024-10-31T11:31:28.038" v="7584" actId="20577"/>
          <ac:spMkLst>
            <pc:docMk/>
            <pc:sldMk cId="4088267421" sldId="709"/>
            <ac:spMk id="2" creationId="{E929409E-BD97-1B56-2943-E699DABA2A51}"/>
          </ac:spMkLst>
        </pc:spChg>
        <pc:spChg chg="mod">
          <ac:chgData name="Damian Gordon" userId="796278f3-970d-4a3b-8137-dc597a054133" providerId="ADAL" clId="{91098114-DB80-49B4-90E0-86E578A1CDF1}" dt="2024-10-31T11:04:42.697" v="7148" actId="403"/>
          <ac:spMkLst>
            <pc:docMk/>
            <pc:sldMk cId="4088267421" sldId="709"/>
            <ac:spMk id="3" creationId="{05A55231-DFDE-8906-1333-9F1C29866632}"/>
          </ac:spMkLst>
        </pc:spChg>
      </pc:sldChg>
      <pc:sldChg chg="addSp delSp modSp add mod">
        <pc:chgData name="Damian Gordon" userId="796278f3-970d-4a3b-8137-dc597a054133" providerId="ADAL" clId="{91098114-DB80-49B4-90E0-86E578A1CDF1}" dt="2024-10-31T11:32:21.502" v="7597"/>
        <pc:sldMkLst>
          <pc:docMk/>
          <pc:sldMk cId="2881318087" sldId="710"/>
        </pc:sldMkLst>
        <pc:spChg chg="mod">
          <ac:chgData name="Damian Gordon" userId="796278f3-970d-4a3b-8137-dc597a054133" providerId="ADAL" clId="{91098114-DB80-49B4-90E0-86E578A1CDF1}" dt="2024-10-31T11:32:21.502" v="7597"/>
          <ac:spMkLst>
            <pc:docMk/>
            <pc:sldMk cId="2881318087" sldId="710"/>
            <ac:spMk id="2" creationId="{2E4F747D-2D31-B6B1-3312-F81B108D77B3}"/>
          </ac:spMkLst>
        </pc:spChg>
        <pc:spChg chg="mod">
          <ac:chgData name="Damian Gordon" userId="796278f3-970d-4a3b-8137-dc597a054133" providerId="ADAL" clId="{91098114-DB80-49B4-90E0-86E578A1CDF1}" dt="2024-10-31T11:23:55.450" v="7424" actId="255"/>
          <ac:spMkLst>
            <pc:docMk/>
            <pc:sldMk cId="2881318087" sldId="710"/>
            <ac:spMk id="3" creationId="{E1BEEC85-6DC6-2C2A-0648-841330BBF191}"/>
          </ac:spMkLst>
        </pc:spChg>
        <pc:spChg chg="add mod">
          <ac:chgData name="Damian Gordon" userId="796278f3-970d-4a3b-8137-dc597a054133" providerId="ADAL" clId="{91098114-DB80-49B4-90E0-86E578A1CDF1}" dt="2024-10-31T11:23:29.433" v="7418"/>
          <ac:spMkLst>
            <pc:docMk/>
            <pc:sldMk cId="2881318087" sldId="710"/>
            <ac:spMk id="4" creationId="{B4BB3A74-2A59-C028-A742-9DBB9A95711C}"/>
          </ac:spMkLst>
        </pc:spChg>
        <pc:spChg chg="add del">
          <ac:chgData name="Damian Gordon" userId="796278f3-970d-4a3b-8137-dc597a054133" providerId="ADAL" clId="{91098114-DB80-49B4-90E0-86E578A1CDF1}" dt="2024-10-31T11:23:58.859" v="7425" actId="478"/>
          <ac:spMkLst>
            <pc:docMk/>
            <pc:sldMk cId="2881318087" sldId="710"/>
            <ac:spMk id="6" creationId="{A46EEFC8-7FAD-219B-8D78-79A1B3CC5F77}"/>
          </ac:spMkLst>
        </pc:spChg>
        <pc:spChg chg="add mod">
          <ac:chgData name="Damian Gordon" userId="796278f3-970d-4a3b-8137-dc597a054133" providerId="ADAL" clId="{91098114-DB80-49B4-90E0-86E578A1CDF1}" dt="2024-10-31T11:24:28.399" v="7441" actId="404"/>
          <ac:spMkLst>
            <pc:docMk/>
            <pc:sldMk cId="2881318087" sldId="710"/>
            <ac:spMk id="8" creationId="{10FF9748-C4C7-C883-93CC-95B50A0BE8A1}"/>
          </ac:spMkLst>
        </pc:spChg>
      </pc:sldChg>
      <pc:sldChg chg="addSp delSp modSp add del mod">
        <pc:chgData name="Damian Gordon" userId="796278f3-970d-4a3b-8137-dc597a054133" providerId="ADAL" clId="{91098114-DB80-49B4-90E0-86E578A1CDF1}" dt="2024-10-31T11:13:22.984" v="7231" actId="47"/>
        <pc:sldMkLst>
          <pc:docMk/>
          <pc:sldMk cId="3763432055" sldId="711"/>
        </pc:sldMkLst>
        <pc:spChg chg="del">
          <ac:chgData name="Damian Gordon" userId="796278f3-970d-4a3b-8137-dc597a054133" providerId="ADAL" clId="{91098114-DB80-49B4-90E0-86E578A1CDF1}" dt="2024-10-31T11:07:48.447" v="7170" actId="478"/>
          <ac:spMkLst>
            <pc:docMk/>
            <pc:sldMk cId="3763432055" sldId="711"/>
            <ac:spMk id="3" creationId="{8C633652-2DE5-6918-A16A-2692E57D9B32}"/>
          </ac:spMkLst>
        </pc:spChg>
        <pc:spChg chg="add del mod">
          <ac:chgData name="Damian Gordon" userId="796278f3-970d-4a3b-8137-dc597a054133" providerId="ADAL" clId="{91098114-DB80-49B4-90E0-86E578A1CDF1}" dt="2024-10-31T11:07:49.802" v="7171" actId="478"/>
          <ac:spMkLst>
            <pc:docMk/>
            <pc:sldMk cId="3763432055" sldId="711"/>
            <ac:spMk id="6" creationId="{59EF74AB-C7D4-94FB-B917-2D2A506E411A}"/>
          </ac:spMkLst>
        </pc:spChg>
        <pc:spChg chg="add mod">
          <ac:chgData name="Damian Gordon" userId="796278f3-970d-4a3b-8137-dc597a054133" providerId="ADAL" clId="{91098114-DB80-49B4-90E0-86E578A1CDF1}" dt="2024-10-31T11:08:54.516" v="7198" actId="1076"/>
          <ac:spMkLst>
            <pc:docMk/>
            <pc:sldMk cId="3763432055" sldId="711"/>
            <ac:spMk id="9" creationId="{E7314939-0538-1336-792F-15EA98AF082A}"/>
          </ac:spMkLst>
        </pc:spChg>
        <pc:spChg chg="add mod">
          <ac:chgData name="Damian Gordon" userId="796278f3-970d-4a3b-8137-dc597a054133" providerId="ADAL" clId="{91098114-DB80-49B4-90E0-86E578A1CDF1}" dt="2024-10-31T11:08:59.919" v="7199" actId="1076"/>
          <ac:spMkLst>
            <pc:docMk/>
            <pc:sldMk cId="3763432055" sldId="711"/>
            <ac:spMk id="10" creationId="{EC2743F3-7595-5AA0-60CE-5D245D19EA22}"/>
          </ac:spMkLst>
        </pc:spChg>
        <pc:picChg chg="mod">
          <ac:chgData name="Damian Gordon" userId="796278f3-970d-4a3b-8137-dc597a054133" providerId="ADAL" clId="{91098114-DB80-49B4-90E0-86E578A1CDF1}" dt="2024-10-31T11:08:49.917" v="7197" actId="1035"/>
          <ac:picMkLst>
            <pc:docMk/>
            <pc:sldMk cId="3763432055" sldId="711"/>
            <ac:picMk id="5" creationId="{BA2D44FB-6909-B6CB-C58B-7E67258552C2}"/>
          </ac:picMkLst>
        </pc:picChg>
        <pc:picChg chg="mod">
          <ac:chgData name="Damian Gordon" userId="796278f3-970d-4a3b-8137-dc597a054133" providerId="ADAL" clId="{91098114-DB80-49B4-90E0-86E578A1CDF1}" dt="2024-10-31T11:09:25.885" v="7209" actId="1076"/>
          <ac:picMkLst>
            <pc:docMk/>
            <pc:sldMk cId="3763432055" sldId="711"/>
            <ac:picMk id="8" creationId="{5F4F419F-AB8C-4AFD-1E76-3731A61F27EC}"/>
          </ac:picMkLst>
        </pc:picChg>
      </pc:sldChg>
      <pc:sldChg chg="addSp delSp modSp add mod ord">
        <pc:chgData name="Damian Gordon" userId="796278f3-970d-4a3b-8137-dc597a054133" providerId="ADAL" clId="{91098114-DB80-49B4-90E0-86E578A1CDF1}" dt="2024-10-31T11:45:04.933" v="7788" actId="20577"/>
        <pc:sldMkLst>
          <pc:docMk/>
          <pc:sldMk cId="392086979" sldId="712"/>
        </pc:sldMkLst>
        <pc:spChg chg="mod">
          <ac:chgData name="Damian Gordon" userId="796278f3-970d-4a3b-8137-dc597a054133" providerId="ADAL" clId="{91098114-DB80-49B4-90E0-86E578A1CDF1}" dt="2024-10-31T11:32:51.939" v="7627" actId="20577"/>
          <ac:spMkLst>
            <pc:docMk/>
            <pc:sldMk cId="392086979" sldId="712"/>
            <ac:spMk id="2" creationId="{832D422D-F733-AD34-71DD-31ECF173A764}"/>
          </ac:spMkLst>
        </pc:spChg>
        <pc:spChg chg="add mod">
          <ac:chgData name="Damian Gordon" userId="796278f3-970d-4a3b-8137-dc597a054133" providerId="ADAL" clId="{91098114-DB80-49B4-90E0-86E578A1CDF1}" dt="2024-10-31T11:44:47.704" v="7779" actId="20577"/>
          <ac:spMkLst>
            <pc:docMk/>
            <pc:sldMk cId="392086979" sldId="712"/>
            <ac:spMk id="4" creationId="{B1C45230-4A6A-99B3-DE27-743C0BB93587}"/>
          </ac:spMkLst>
        </pc:spChg>
        <pc:spChg chg="add mod">
          <ac:chgData name="Damian Gordon" userId="796278f3-970d-4a3b-8137-dc597a054133" providerId="ADAL" clId="{91098114-DB80-49B4-90E0-86E578A1CDF1}" dt="2024-10-31T11:44:54.974" v="7780" actId="688"/>
          <ac:spMkLst>
            <pc:docMk/>
            <pc:sldMk cId="392086979" sldId="712"/>
            <ac:spMk id="6" creationId="{5BBDF1BD-05E2-0CE8-9F8F-612A62435526}"/>
          </ac:spMkLst>
        </pc:spChg>
        <pc:spChg chg="mod">
          <ac:chgData name="Damian Gordon" userId="796278f3-970d-4a3b-8137-dc597a054133" providerId="ADAL" clId="{91098114-DB80-49B4-90E0-86E578A1CDF1}" dt="2024-10-31T11:10:41.970" v="7228" actId="688"/>
          <ac:spMkLst>
            <pc:docMk/>
            <pc:sldMk cId="392086979" sldId="712"/>
            <ac:spMk id="9" creationId="{E6262900-A21D-6BAF-2D19-BC524A52320D}"/>
          </ac:spMkLst>
        </pc:spChg>
        <pc:spChg chg="del">
          <ac:chgData name="Damian Gordon" userId="796278f3-970d-4a3b-8137-dc597a054133" providerId="ADAL" clId="{91098114-DB80-49B4-90E0-86E578A1CDF1}" dt="2024-10-31T11:09:06.706" v="7202" actId="478"/>
          <ac:spMkLst>
            <pc:docMk/>
            <pc:sldMk cId="392086979" sldId="712"/>
            <ac:spMk id="10" creationId="{E7F1F601-F66E-3814-1062-AA1903BF8BD0}"/>
          </ac:spMkLst>
        </pc:spChg>
        <pc:spChg chg="add mod">
          <ac:chgData name="Damian Gordon" userId="796278f3-970d-4a3b-8137-dc597a054133" providerId="ADAL" clId="{91098114-DB80-49B4-90E0-86E578A1CDF1}" dt="2024-10-31T11:44:43.445" v="7773"/>
          <ac:spMkLst>
            <pc:docMk/>
            <pc:sldMk cId="392086979" sldId="712"/>
            <ac:spMk id="11" creationId="{044CE281-9B06-77DC-BB5E-F77C2B2DCC25}"/>
          </ac:spMkLst>
        </pc:spChg>
        <pc:spChg chg="add mod">
          <ac:chgData name="Damian Gordon" userId="796278f3-970d-4a3b-8137-dc597a054133" providerId="ADAL" clId="{91098114-DB80-49B4-90E0-86E578A1CDF1}" dt="2024-10-31T11:45:00.308" v="7781" actId="688"/>
          <ac:spMkLst>
            <pc:docMk/>
            <pc:sldMk cId="392086979" sldId="712"/>
            <ac:spMk id="12" creationId="{1BDC9C7D-5E79-240C-F7FD-F25A73653C86}"/>
          </ac:spMkLst>
        </pc:spChg>
        <pc:spChg chg="add mod">
          <ac:chgData name="Damian Gordon" userId="796278f3-970d-4a3b-8137-dc597a054133" providerId="ADAL" clId="{91098114-DB80-49B4-90E0-86E578A1CDF1}" dt="2024-10-31T11:45:04.933" v="7788" actId="20577"/>
          <ac:spMkLst>
            <pc:docMk/>
            <pc:sldMk cId="392086979" sldId="712"/>
            <ac:spMk id="13" creationId="{6E256E69-8C6D-DB71-73EC-6396696A976B}"/>
          </ac:spMkLst>
        </pc:spChg>
        <pc:picChg chg="add mod ord">
          <ac:chgData name="Damian Gordon" userId="796278f3-970d-4a3b-8137-dc597a054133" providerId="ADAL" clId="{91098114-DB80-49B4-90E0-86E578A1CDF1}" dt="2024-10-31T11:10:33.657" v="7226" actId="167"/>
          <ac:picMkLst>
            <pc:docMk/>
            <pc:sldMk cId="392086979" sldId="712"/>
            <ac:picMk id="3" creationId="{E7310291-1E28-8888-3B4A-35ECFBBDDAC9}"/>
          </ac:picMkLst>
        </pc:picChg>
        <pc:picChg chg="add del mod ord">
          <ac:chgData name="Damian Gordon" userId="796278f3-970d-4a3b-8137-dc597a054133" providerId="ADAL" clId="{91098114-DB80-49B4-90E0-86E578A1CDF1}" dt="2024-10-31T11:10:34.363" v="7227" actId="478"/>
          <ac:picMkLst>
            <pc:docMk/>
            <pc:sldMk cId="392086979" sldId="712"/>
            <ac:picMk id="5" creationId="{D21E98D2-0D21-BE95-C80E-E620AB9EA8D3}"/>
          </ac:picMkLst>
        </pc:picChg>
        <pc:picChg chg="del">
          <ac:chgData name="Damian Gordon" userId="796278f3-970d-4a3b-8137-dc597a054133" providerId="ADAL" clId="{91098114-DB80-49B4-90E0-86E578A1CDF1}" dt="2024-10-31T11:09:04.999" v="7201" actId="478"/>
          <ac:picMkLst>
            <pc:docMk/>
            <pc:sldMk cId="392086979" sldId="712"/>
            <ac:picMk id="8" creationId="{276CE702-11B6-86E7-5F26-48AAE0C35E47}"/>
          </ac:picMkLst>
        </pc:picChg>
      </pc:sldChg>
      <pc:sldChg chg="addSp delSp modSp add mod ord">
        <pc:chgData name="Damian Gordon" userId="796278f3-970d-4a3b-8137-dc597a054133" providerId="ADAL" clId="{91098114-DB80-49B4-90E0-86E578A1CDF1}" dt="2024-10-31T11:44:18.785" v="7772" actId="1076"/>
        <pc:sldMkLst>
          <pc:docMk/>
          <pc:sldMk cId="2966234553" sldId="713"/>
        </pc:sldMkLst>
        <pc:spChg chg="add mod">
          <ac:chgData name="Damian Gordon" userId="796278f3-970d-4a3b-8137-dc597a054133" providerId="ADAL" clId="{91098114-DB80-49B4-90E0-86E578A1CDF1}" dt="2024-10-31T11:43:08.071" v="7737" actId="1076"/>
          <ac:spMkLst>
            <pc:docMk/>
            <pc:sldMk cId="2966234553" sldId="713"/>
            <ac:spMk id="4" creationId="{026441B0-7201-B595-8900-D81893343E71}"/>
          </ac:spMkLst>
        </pc:spChg>
        <pc:spChg chg="add mod">
          <ac:chgData name="Damian Gordon" userId="796278f3-970d-4a3b-8137-dc597a054133" providerId="ADAL" clId="{91098114-DB80-49B4-90E0-86E578A1CDF1}" dt="2024-10-31T11:43:24.440" v="7740" actId="207"/>
          <ac:spMkLst>
            <pc:docMk/>
            <pc:sldMk cId="2966234553" sldId="713"/>
            <ac:spMk id="6" creationId="{727BE47E-A445-D887-3B29-3C2342582088}"/>
          </ac:spMkLst>
        </pc:spChg>
        <pc:spChg chg="add mod">
          <ac:chgData name="Damian Gordon" userId="796278f3-970d-4a3b-8137-dc597a054133" providerId="ADAL" clId="{91098114-DB80-49B4-90E0-86E578A1CDF1}" dt="2024-10-31T11:43:47.041" v="7764" actId="1076"/>
          <ac:spMkLst>
            <pc:docMk/>
            <pc:sldMk cId="2966234553" sldId="713"/>
            <ac:spMk id="8" creationId="{4C9FF041-7CCE-944D-7CCA-764644BAA264}"/>
          </ac:spMkLst>
        </pc:spChg>
        <pc:spChg chg="add mod">
          <ac:chgData name="Damian Gordon" userId="796278f3-970d-4a3b-8137-dc597a054133" providerId="ADAL" clId="{91098114-DB80-49B4-90E0-86E578A1CDF1}" dt="2024-10-31T11:43:33.608" v="7742" actId="1076"/>
          <ac:spMkLst>
            <pc:docMk/>
            <pc:sldMk cId="2966234553" sldId="713"/>
            <ac:spMk id="10" creationId="{0D6C941B-B4B2-97A2-FBBD-ECFD31A7E1B6}"/>
          </ac:spMkLst>
        </pc:spChg>
        <pc:spChg chg="add mod">
          <ac:chgData name="Damian Gordon" userId="796278f3-970d-4a3b-8137-dc597a054133" providerId="ADAL" clId="{91098114-DB80-49B4-90E0-86E578A1CDF1}" dt="2024-10-31T11:44:18.785" v="7772" actId="1076"/>
          <ac:spMkLst>
            <pc:docMk/>
            <pc:sldMk cId="2966234553" sldId="713"/>
            <ac:spMk id="11" creationId="{85CC67F8-BD2C-77B4-8444-405AD71772F7}"/>
          </ac:spMkLst>
        </pc:spChg>
        <pc:picChg chg="del">
          <ac:chgData name="Damian Gordon" userId="796278f3-970d-4a3b-8137-dc597a054133" providerId="ADAL" clId="{91098114-DB80-49B4-90E0-86E578A1CDF1}" dt="2024-10-31T11:10:26.560" v="7223" actId="478"/>
          <ac:picMkLst>
            <pc:docMk/>
            <pc:sldMk cId="2966234553" sldId="713"/>
            <ac:picMk id="3" creationId="{1FB4E50B-774A-EE3B-C9F5-C1B015132FF5}"/>
          </ac:picMkLst>
        </pc:picChg>
        <pc:picChg chg="ord">
          <ac:chgData name="Damian Gordon" userId="796278f3-970d-4a3b-8137-dc597a054133" providerId="ADAL" clId="{91098114-DB80-49B4-90E0-86E578A1CDF1}" dt="2024-10-31T11:10:25.385" v="7222" actId="167"/>
          <ac:picMkLst>
            <pc:docMk/>
            <pc:sldMk cId="2966234553" sldId="713"/>
            <ac:picMk id="5" creationId="{EC91A23D-39F8-9307-C51C-24B9AAF5E0F9}"/>
          </ac:picMkLst>
        </pc:picChg>
      </pc:sldChg>
      <pc:sldChg chg="addSp delSp modSp add mod">
        <pc:chgData name="Damian Gordon" userId="796278f3-970d-4a3b-8137-dc597a054133" providerId="ADAL" clId="{91098114-DB80-49B4-90E0-86E578A1CDF1}" dt="2024-10-31T11:46:24.796" v="7809" actId="20577"/>
        <pc:sldMkLst>
          <pc:docMk/>
          <pc:sldMk cId="1145315069" sldId="714"/>
        </pc:sldMkLst>
        <pc:spChg chg="add mod">
          <ac:chgData name="Damian Gordon" userId="796278f3-970d-4a3b-8137-dc597a054133" providerId="ADAL" clId="{91098114-DB80-49B4-90E0-86E578A1CDF1}" dt="2024-10-31T11:14:36.655" v="7259" actId="20577"/>
          <ac:spMkLst>
            <pc:docMk/>
            <pc:sldMk cId="1145315069" sldId="714"/>
            <ac:spMk id="4" creationId="{DCAA9D09-7A3A-CD74-CA8F-D61145955B4E}"/>
          </ac:spMkLst>
        </pc:spChg>
        <pc:spChg chg="add mod">
          <ac:chgData name="Damian Gordon" userId="796278f3-970d-4a3b-8137-dc597a054133" providerId="ADAL" clId="{91098114-DB80-49B4-90E0-86E578A1CDF1}" dt="2024-10-31T11:14:54.157" v="7261" actId="207"/>
          <ac:spMkLst>
            <pc:docMk/>
            <pc:sldMk cId="1145315069" sldId="714"/>
            <ac:spMk id="5" creationId="{BD8754FA-1A8D-9719-FBD5-459C7A8CE604}"/>
          </ac:spMkLst>
        </pc:spChg>
        <pc:spChg chg="add mod">
          <ac:chgData name="Damian Gordon" userId="796278f3-970d-4a3b-8137-dc597a054133" providerId="ADAL" clId="{91098114-DB80-49B4-90E0-86E578A1CDF1}" dt="2024-10-31T11:15:45.071" v="7271" actId="1076"/>
          <ac:spMkLst>
            <pc:docMk/>
            <pc:sldMk cId="1145315069" sldId="714"/>
            <ac:spMk id="6" creationId="{EDCAAA7C-30B5-25C5-AA05-0069590D0CC5}"/>
          </ac:spMkLst>
        </pc:spChg>
        <pc:spChg chg="add mod">
          <ac:chgData name="Damian Gordon" userId="796278f3-970d-4a3b-8137-dc597a054133" providerId="ADAL" clId="{91098114-DB80-49B4-90E0-86E578A1CDF1}" dt="2024-10-31T11:15:55.504" v="7274" actId="1076"/>
          <ac:spMkLst>
            <pc:docMk/>
            <pc:sldMk cId="1145315069" sldId="714"/>
            <ac:spMk id="8" creationId="{BDB23263-C97F-F04B-9B78-E9E27B26F609}"/>
          </ac:spMkLst>
        </pc:spChg>
        <pc:spChg chg="del mod">
          <ac:chgData name="Damian Gordon" userId="796278f3-970d-4a3b-8137-dc597a054133" providerId="ADAL" clId="{91098114-DB80-49B4-90E0-86E578A1CDF1}" dt="2024-10-31T11:21:01.841" v="7390" actId="478"/>
          <ac:spMkLst>
            <pc:docMk/>
            <pc:sldMk cId="1145315069" sldId="714"/>
            <ac:spMk id="9" creationId="{F4DCF97A-61F7-43F3-8583-EA64807E35F2}"/>
          </ac:spMkLst>
        </pc:spChg>
        <pc:spChg chg="add mod">
          <ac:chgData name="Damian Gordon" userId="796278f3-970d-4a3b-8137-dc597a054133" providerId="ADAL" clId="{91098114-DB80-49B4-90E0-86E578A1CDF1}" dt="2024-10-31T11:15:30.196" v="7268" actId="207"/>
          <ac:spMkLst>
            <pc:docMk/>
            <pc:sldMk cId="1145315069" sldId="714"/>
            <ac:spMk id="10" creationId="{2D9F48BD-C0CE-EB08-C466-EDB4637AB7FC}"/>
          </ac:spMkLst>
        </pc:spChg>
        <pc:spChg chg="add mod">
          <ac:chgData name="Damian Gordon" userId="796278f3-970d-4a3b-8137-dc597a054133" providerId="ADAL" clId="{91098114-DB80-49B4-90E0-86E578A1CDF1}" dt="2024-10-31T11:15:35.261" v="7270" actId="1076"/>
          <ac:spMkLst>
            <pc:docMk/>
            <pc:sldMk cId="1145315069" sldId="714"/>
            <ac:spMk id="11" creationId="{C80B5998-007F-B2AF-E54A-22B1192A70CB}"/>
          </ac:spMkLst>
        </pc:spChg>
        <pc:spChg chg="add mod">
          <ac:chgData name="Damian Gordon" userId="796278f3-970d-4a3b-8137-dc597a054133" providerId="ADAL" clId="{91098114-DB80-49B4-90E0-86E578A1CDF1}" dt="2024-10-31T11:15:52.662" v="7273" actId="1076"/>
          <ac:spMkLst>
            <pc:docMk/>
            <pc:sldMk cId="1145315069" sldId="714"/>
            <ac:spMk id="12" creationId="{8E719963-E99F-7AF0-85E8-0E1EF66AC3B8}"/>
          </ac:spMkLst>
        </pc:spChg>
        <pc:spChg chg="add mod">
          <ac:chgData name="Damian Gordon" userId="796278f3-970d-4a3b-8137-dc597a054133" providerId="ADAL" clId="{91098114-DB80-49B4-90E0-86E578A1CDF1}" dt="2024-10-31T11:17:11.541" v="7288" actId="207"/>
          <ac:spMkLst>
            <pc:docMk/>
            <pc:sldMk cId="1145315069" sldId="714"/>
            <ac:spMk id="24" creationId="{2DB2DD0A-5835-AAB9-8F9E-06FF26BA9B35}"/>
          </ac:spMkLst>
        </pc:spChg>
        <pc:spChg chg="add mod">
          <ac:chgData name="Damian Gordon" userId="796278f3-970d-4a3b-8137-dc597a054133" providerId="ADAL" clId="{91098114-DB80-49B4-90E0-86E578A1CDF1}" dt="2024-10-31T11:17:46.708" v="7295" actId="1076"/>
          <ac:spMkLst>
            <pc:docMk/>
            <pc:sldMk cId="1145315069" sldId="714"/>
            <ac:spMk id="30" creationId="{000DAC0A-BD3F-1625-2A69-A62189D04C62}"/>
          </ac:spMkLst>
        </pc:spChg>
        <pc:spChg chg="add mod">
          <ac:chgData name="Damian Gordon" userId="796278f3-970d-4a3b-8137-dc597a054133" providerId="ADAL" clId="{91098114-DB80-49B4-90E0-86E578A1CDF1}" dt="2024-10-31T11:17:46.708" v="7295" actId="1076"/>
          <ac:spMkLst>
            <pc:docMk/>
            <pc:sldMk cId="1145315069" sldId="714"/>
            <ac:spMk id="31" creationId="{BA6E307D-9DDF-6165-8543-C5FE1B1AE807}"/>
          </ac:spMkLst>
        </pc:spChg>
        <pc:spChg chg="add mod">
          <ac:chgData name="Damian Gordon" userId="796278f3-970d-4a3b-8137-dc597a054133" providerId="ADAL" clId="{91098114-DB80-49B4-90E0-86E578A1CDF1}" dt="2024-10-31T11:17:46.708" v="7295" actId="1076"/>
          <ac:spMkLst>
            <pc:docMk/>
            <pc:sldMk cId="1145315069" sldId="714"/>
            <ac:spMk id="32" creationId="{6D28B5F4-461F-23B0-E7BA-0D43743F6AD3}"/>
          </ac:spMkLst>
        </pc:spChg>
        <pc:spChg chg="add mod">
          <ac:chgData name="Damian Gordon" userId="796278f3-970d-4a3b-8137-dc597a054133" providerId="ADAL" clId="{91098114-DB80-49B4-90E0-86E578A1CDF1}" dt="2024-10-31T11:17:57.486" v="7296" actId="1076"/>
          <ac:spMkLst>
            <pc:docMk/>
            <pc:sldMk cId="1145315069" sldId="714"/>
            <ac:spMk id="33" creationId="{F2A768D1-E5AA-4A8E-CE8E-5BB54319230C}"/>
          </ac:spMkLst>
        </pc:spChg>
        <pc:spChg chg="add mod">
          <ac:chgData name="Damian Gordon" userId="796278f3-970d-4a3b-8137-dc597a054133" providerId="ADAL" clId="{91098114-DB80-49B4-90E0-86E578A1CDF1}" dt="2024-10-31T11:17:57.486" v="7296" actId="1076"/>
          <ac:spMkLst>
            <pc:docMk/>
            <pc:sldMk cId="1145315069" sldId="714"/>
            <ac:spMk id="34" creationId="{9CF634F1-1D32-A913-F0E9-A5B787B47B79}"/>
          </ac:spMkLst>
        </pc:spChg>
        <pc:spChg chg="add mod">
          <ac:chgData name="Damian Gordon" userId="796278f3-970d-4a3b-8137-dc597a054133" providerId="ADAL" clId="{91098114-DB80-49B4-90E0-86E578A1CDF1}" dt="2024-10-31T11:17:46.708" v="7295" actId="1076"/>
          <ac:spMkLst>
            <pc:docMk/>
            <pc:sldMk cId="1145315069" sldId="714"/>
            <ac:spMk id="35" creationId="{3011BBCF-C6DF-60D0-3222-1DA422375778}"/>
          </ac:spMkLst>
        </pc:spChg>
        <pc:spChg chg="add mod ord">
          <ac:chgData name="Damian Gordon" userId="796278f3-970d-4a3b-8137-dc597a054133" providerId="ADAL" clId="{91098114-DB80-49B4-90E0-86E578A1CDF1}" dt="2024-10-31T11:45:44.173" v="7801" actId="1076"/>
          <ac:spMkLst>
            <pc:docMk/>
            <pc:sldMk cId="1145315069" sldId="714"/>
            <ac:spMk id="61" creationId="{C3E5A7E4-57C0-EB28-F139-E3E59E057F47}"/>
          </ac:spMkLst>
        </pc:spChg>
        <pc:spChg chg="add mod">
          <ac:chgData name="Damian Gordon" userId="796278f3-970d-4a3b-8137-dc597a054133" providerId="ADAL" clId="{91098114-DB80-49B4-90E0-86E578A1CDF1}" dt="2024-10-31T11:21:53.874" v="7405" actId="1076"/>
          <ac:spMkLst>
            <pc:docMk/>
            <pc:sldMk cId="1145315069" sldId="714"/>
            <ac:spMk id="62" creationId="{353B4707-4136-007E-CA06-F85F189FC332}"/>
          </ac:spMkLst>
        </pc:spChg>
        <pc:spChg chg="add mod">
          <ac:chgData name="Damian Gordon" userId="796278f3-970d-4a3b-8137-dc597a054133" providerId="ADAL" clId="{91098114-DB80-49B4-90E0-86E578A1CDF1}" dt="2024-10-31T11:45:37.286" v="7799" actId="1036"/>
          <ac:spMkLst>
            <pc:docMk/>
            <pc:sldMk cId="1145315069" sldId="714"/>
            <ac:spMk id="63" creationId="{9605FC6D-7349-A2F1-C4E0-D22124BD2B24}"/>
          </ac:spMkLst>
        </pc:spChg>
        <pc:spChg chg="add mod">
          <ac:chgData name="Damian Gordon" userId="796278f3-970d-4a3b-8137-dc597a054133" providerId="ADAL" clId="{91098114-DB80-49B4-90E0-86E578A1CDF1}" dt="2024-10-31T11:45:37.286" v="7799" actId="1036"/>
          <ac:spMkLst>
            <pc:docMk/>
            <pc:sldMk cId="1145315069" sldId="714"/>
            <ac:spMk id="64" creationId="{7417FDF7-282B-BA7F-393C-685B9F3B63A1}"/>
          </ac:spMkLst>
        </pc:spChg>
        <pc:spChg chg="add mod">
          <ac:chgData name="Damian Gordon" userId="796278f3-970d-4a3b-8137-dc597a054133" providerId="ADAL" clId="{91098114-DB80-49B4-90E0-86E578A1CDF1}" dt="2024-10-31T11:45:37.286" v="7799" actId="1036"/>
          <ac:spMkLst>
            <pc:docMk/>
            <pc:sldMk cId="1145315069" sldId="714"/>
            <ac:spMk id="65" creationId="{0381979E-2343-DD47-144A-1364CE3D143D}"/>
          </ac:spMkLst>
        </pc:spChg>
        <pc:spChg chg="add mod">
          <ac:chgData name="Damian Gordon" userId="796278f3-970d-4a3b-8137-dc597a054133" providerId="ADAL" clId="{91098114-DB80-49B4-90E0-86E578A1CDF1}" dt="2024-10-31T11:45:37.286" v="7799" actId="1036"/>
          <ac:spMkLst>
            <pc:docMk/>
            <pc:sldMk cId="1145315069" sldId="714"/>
            <ac:spMk id="66" creationId="{201DC7B5-F0F8-F44D-825A-B0D82E59E25E}"/>
          </ac:spMkLst>
        </pc:spChg>
        <pc:spChg chg="add mod">
          <ac:chgData name="Damian Gordon" userId="796278f3-970d-4a3b-8137-dc597a054133" providerId="ADAL" clId="{91098114-DB80-49B4-90E0-86E578A1CDF1}" dt="2024-10-31T11:45:37.286" v="7799" actId="1036"/>
          <ac:spMkLst>
            <pc:docMk/>
            <pc:sldMk cId="1145315069" sldId="714"/>
            <ac:spMk id="67" creationId="{3D83AB31-5874-9852-5DEC-4EEF724A6495}"/>
          </ac:spMkLst>
        </pc:spChg>
        <pc:spChg chg="add del mod">
          <ac:chgData name="Damian Gordon" userId="796278f3-970d-4a3b-8137-dc597a054133" providerId="ADAL" clId="{91098114-DB80-49B4-90E0-86E578A1CDF1}" dt="2024-10-31T11:46:10.407" v="7802" actId="478"/>
          <ac:spMkLst>
            <pc:docMk/>
            <pc:sldMk cId="1145315069" sldId="714"/>
            <ac:spMk id="68" creationId="{13E96E15-CB18-E257-5C3C-CF035047FAAF}"/>
          </ac:spMkLst>
        </pc:spChg>
        <pc:spChg chg="add del mod">
          <ac:chgData name="Damian Gordon" userId="796278f3-970d-4a3b-8137-dc597a054133" providerId="ADAL" clId="{91098114-DB80-49B4-90E0-86E578A1CDF1}" dt="2024-10-31T11:46:10.407" v="7802" actId="478"/>
          <ac:spMkLst>
            <pc:docMk/>
            <pc:sldMk cId="1145315069" sldId="714"/>
            <ac:spMk id="69" creationId="{CA47076A-6D4B-1827-8388-5E8E39A4EDCB}"/>
          </ac:spMkLst>
        </pc:spChg>
        <pc:spChg chg="add del mod">
          <ac:chgData name="Damian Gordon" userId="796278f3-970d-4a3b-8137-dc597a054133" providerId="ADAL" clId="{91098114-DB80-49B4-90E0-86E578A1CDF1}" dt="2024-10-31T11:46:10.407" v="7802" actId="478"/>
          <ac:spMkLst>
            <pc:docMk/>
            <pc:sldMk cId="1145315069" sldId="714"/>
            <ac:spMk id="70" creationId="{65A74371-5417-0CAD-E171-A6B110868E77}"/>
          </ac:spMkLst>
        </pc:spChg>
        <pc:spChg chg="add del mod">
          <ac:chgData name="Damian Gordon" userId="796278f3-970d-4a3b-8137-dc597a054133" providerId="ADAL" clId="{91098114-DB80-49B4-90E0-86E578A1CDF1}" dt="2024-10-31T11:46:10.407" v="7802" actId="478"/>
          <ac:spMkLst>
            <pc:docMk/>
            <pc:sldMk cId="1145315069" sldId="714"/>
            <ac:spMk id="71" creationId="{5DA628E2-3BEB-F6D7-AC87-A2E0CDFC0E41}"/>
          </ac:spMkLst>
        </pc:spChg>
        <pc:spChg chg="add del mod">
          <ac:chgData name="Damian Gordon" userId="796278f3-970d-4a3b-8137-dc597a054133" providerId="ADAL" clId="{91098114-DB80-49B4-90E0-86E578A1CDF1}" dt="2024-10-31T11:46:10.407" v="7802" actId="478"/>
          <ac:spMkLst>
            <pc:docMk/>
            <pc:sldMk cId="1145315069" sldId="714"/>
            <ac:spMk id="72" creationId="{CA5D9892-807C-DBD6-94ED-26334E783EB9}"/>
          </ac:spMkLst>
        </pc:spChg>
        <pc:spChg chg="add mod">
          <ac:chgData name="Damian Gordon" userId="796278f3-970d-4a3b-8137-dc597a054133" providerId="ADAL" clId="{91098114-DB80-49B4-90E0-86E578A1CDF1}" dt="2024-10-31T11:46:18.701" v="7803"/>
          <ac:spMkLst>
            <pc:docMk/>
            <pc:sldMk cId="1145315069" sldId="714"/>
            <ac:spMk id="73" creationId="{49F7352A-60E2-2568-893B-D9732A5AEC03}"/>
          </ac:spMkLst>
        </pc:spChg>
        <pc:spChg chg="add mod">
          <ac:chgData name="Damian Gordon" userId="796278f3-970d-4a3b-8137-dc597a054133" providerId="ADAL" clId="{91098114-DB80-49B4-90E0-86E578A1CDF1}" dt="2024-10-31T11:46:18.701" v="7803"/>
          <ac:spMkLst>
            <pc:docMk/>
            <pc:sldMk cId="1145315069" sldId="714"/>
            <ac:spMk id="74" creationId="{303320F0-F093-9F5F-B6CD-DD52DA8A8155}"/>
          </ac:spMkLst>
        </pc:spChg>
        <pc:spChg chg="add mod">
          <ac:chgData name="Damian Gordon" userId="796278f3-970d-4a3b-8137-dc597a054133" providerId="ADAL" clId="{91098114-DB80-49B4-90E0-86E578A1CDF1}" dt="2024-10-31T11:46:18.701" v="7803"/>
          <ac:spMkLst>
            <pc:docMk/>
            <pc:sldMk cId="1145315069" sldId="714"/>
            <ac:spMk id="75" creationId="{725022E9-27FB-840A-4030-12AB08DA62BD}"/>
          </ac:spMkLst>
        </pc:spChg>
        <pc:spChg chg="add mod">
          <ac:chgData name="Damian Gordon" userId="796278f3-970d-4a3b-8137-dc597a054133" providerId="ADAL" clId="{91098114-DB80-49B4-90E0-86E578A1CDF1}" dt="2024-10-31T11:46:18.701" v="7803"/>
          <ac:spMkLst>
            <pc:docMk/>
            <pc:sldMk cId="1145315069" sldId="714"/>
            <ac:spMk id="76" creationId="{9E4A0D8B-A3B2-539C-538A-2C4CF0AB6066}"/>
          </ac:spMkLst>
        </pc:spChg>
        <pc:spChg chg="add mod">
          <ac:chgData name="Damian Gordon" userId="796278f3-970d-4a3b-8137-dc597a054133" providerId="ADAL" clId="{91098114-DB80-49B4-90E0-86E578A1CDF1}" dt="2024-10-31T11:46:24.796" v="7809" actId="20577"/>
          <ac:spMkLst>
            <pc:docMk/>
            <pc:sldMk cId="1145315069" sldId="714"/>
            <ac:spMk id="77" creationId="{0C44C8A5-BA2C-FE68-BC91-DB3A3BAA3563}"/>
          </ac:spMkLst>
        </pc:spChg>
        <pc:picChg chg="del">
          <ac:chgData name="Damian Gordon" userId="796278f3-970d-4a3b-8137-dc597a054133" providerId="ADAL" clId="{91098114-DB80-49B4-90E0-86E578A1CDF1}" dt="2024-10-31T11:17:33.316" v="7293" actId="478"/>
          <ac:picMkLst>
            <pc:docMk/>
            <pc:sldMk cId="1145315069" sldId="714"/>
            <ac:picMk id="3" creationId="{529C2CA2-4BA1-8857-0C78-DF93D8ECC460}"/>
          </ac:picMkLst>
        </pc:picChg>
        <pc:cxnChg chg="add mod">
          <ac:chgData name="Damian Gordon" userId="796278f3-970d-4a3b-8137-dc597a054133" providerId="ADAL" clId="{91098114-DB80-49B4-90E0-86E578A1CDF1}" dt="2024-10-31T11:19:17.567" v="7316" actId="14100"/>
          <ac:cxnSpMkLst>
            <pc:docMk/>
            <pc:sldMk cId="1145315069" sldId="714"/>
            <ac:cxnSpMk id="14" creationId="{26AD9165-2442-34A2-A96B-B2B95A97B3FC}"/>
          </ac:cxnSpMkLst>
        </pc:cxnChg>
        <pc:cxnChg chg="add mod">
          <ac:chgData name="Damian Gordon" userId="796278f3-970d-4a3b-8137-dc597a054133" providerId="ADAL" clId="{91098114-DB80-49B4-90E0-86E578A1CDF1}" dt="2024-10-31T11:19:26.766" v="7323" actId="692"/>
          <ac:cxnSpMkLst>
            <pc:docMk/>
            <pc:sldMk cId="1145315069" sldId="714"/>
            <ac:cxnSpMk id="15" creationId="{876BE8DA-3534-D92A-A6CC-E4CD5E293FEA}"/>
          </ac:cxnSpMkLst>
        </pc:cxnChg>
        <pc:cxnChg chg="add mod">
          <ac:chgData name="Damian Gordon" userId="796278f3-970d-4a3b-8137-dc597a054133" providerId="ADAL" clId="{91098114-DB80-49B4-90E0-86E578A1CDF1}" dt="2024-10-31T11:19:44.606" v="7336" actId="692"/>
          <ac:cxnSpMkLst>
            <pc:docMk/>
            <pc:sldMk cId="1145315069" sldId="714"/>
            <ac:cxnSpMk id="18" creationId="{79164E86-C90B-ADAB-6E21-7A21920591E6}"/>
          </ac:cxnSpMkLst>
        </pc:cxnChg>
        <pc:cxnChg chg="add mod">
          <ac:chgData name="Damian Gordon" userId="796278f3-970d-4a3b-8137-dc597a054133" providerId="ADAL" clId="{91098114-DB80-49B4-90E0-86E578A1CDF1}" dt="2024-10-31T11:19:37.294" v="7330" actId="14100"/>
          <ac:cxnSpMkLst>
            <pc:docMk/>
            <pc:sldMk cId="1145315069" sldId="714"/>
            <ac:cxnSpMk id="21" creationId="{136C2CAA-D123-3845-27DA-875A38C71532}"/>
          </ac:cxnSpMkLst>
        </pc:cxnChg>
        <pc:cxnChg chg="add mod">
          <ac:chgData name="Damian Gordon" userId="796278f3-970d-4a3b-8137-dc597a054133" providerId="ADAL" clId="{91098114-DB80-49B4-90E0-86E578A1CDF1}" dt="2024-10-31T11:19:50.553" v="7342" actId="692"/>
          <ac:cxnSpMkLst>
            <pc:docMk/>
            <pc:sldMk cId="1145315069" sldId="714"/>
            <ac:cxnSpMk id="26" creationId="{502E7287-A5C4-3B1E-18AA-2DAD7CE4DC1D}"/>
          </ac:cxnSpMkLst>
        </pc:cxnChg>
        <pc:cxnChg chg="add mod">
          <ac:chgData name="Damian Gordon" userId="796278f3-970d-4a3b-8137-dc597a054133" providerId="ADAL" clId="{91098114-DB80-49B4-90E0-86E578A1CDF1}" dt="2024-10-31T11:19:55.832" v="7348" actId="692"/>
          <ac:cxnSpMkLst>
            <pc:docMk/>
            <pc:sldMk cId="1145315069" sldId="714"/>
            <ac:cxnSpMk id="27" creationId="{10502B4E-CDDA-13AE-F704-DD93A72CC234}"/>
          </ac:cxnSpMkLst>
        </pc:cxnChg>
        <pc:cxnChg chg="add mod">
          <ac:chgData name="Damian Gordon" userId="796278f3-970d-4a3b-8137-dc597a054133" providerId="ADAL" clId="{91098114-DB80-49B4-90E0-86E578A1CDF1}" dt="2024-10-31T11:20:19.239" v="7367" actId="692"/>
          <ac:cxnSpMkLst>
            <pc:docMk/>
            <pc:sldMk cId="1145315069" sldId="714"/>
            <ac:cxnSpMk id="36" creationId="{78561845-CA99-E5CC-5420-5CC22179F46A}"/>
          </ac:cxnSpMkLst>
        </pc:cxnChg>
        <pc:cxnChg chg="add mod">
          <ac:chgData name="Damian Gordon" userId="796278f3-970d-4a3b-8137-dc597a054133" providerId="ADAL" clId="{91098114-DB80-49B4-90E0-86E578A1CDF1}" dt="2024-10-31T11:20:01.535" v="7354" actId="692"/>
          <ac:cxnSpMkLst>
            <pc:docMk/>
            <pc:sldMk cId="1145315069" sldId="714"/>
            <ac:cxnSpMk id="37" creationId="{B846126B-2735-6004-5BA7-FE2C23F3F236}"/>
          </ac:cxnSpMkLst>
        </pc:cxnChg>
        <pc:cxnChg chg="add mod">
          <ac:chgData name="Damian Gordon" userId="796278f3-970d-4a3b-8137-dc597a054133" providerId="ADAL" clId="{91098114-DB80-49B4-90E0-86E578A1CDF1}" dt="2024-10-31T11:20:30.051" v="7379" actId="692"/>
          <ac:cxnSpMkLst>
            <pc:docMk/>
            <pc:sldMk cId="1145315069" sldId="714"/>
            <ac:cxnSpMk id="38" creationId="{57FDC276-061A-68ED-98DD-945FBBA992E2}"/>
          </ac:cxnSpMkLst>
        </pc:cxnChg>
        <pc:cxnChg chg="add mod">
          <ac:chgData name="Damian Gordon" userId="796278f3-970d-4a3b-8137-dc597a054133" providerId="ADAL" clId="{91098114-DB80-49B4-90E0-86E578A1CDF1}" dt="2024-10-31T11:20:35.419" v="7385" actId="692"/>
          <ac:cxnSpMkLst>
            <pc:docMk/>
            <pc:sldMk cId="1145315069" sldId="714"/>
            <ac:cxnSpMk id="39" creationId="{5076CEEF-BA1B-F3A1-026C-E5D596EA19DE}"/>
          </ac:cxnSpMkLst>
        </pc:cxnChg>
        <pc:cxnChg chg="add mod">
          <ac:chgData name="Damian Gordon" userId="796278f3-970d-4a3b-8137-dc597a054133" providerId="ADAL" clId="{91098114-DB80-49B4-90E0-86E578A1CDF1}" dt="2024-10-31T11:20:24.701" v="7373" actId="692"/>
          <ac:cxnSpMkLst>
            <pc:docMk/>
            <pc:sldMk cId="1145315069" sldId="714"/>
            <ac:cxnSpMk id="40" creationId="{1E8A8956-AF79-7D2E-CA75-6225CE9CDEF7}"/>
          </ac:cxnSpMkLst>
        </pc:cxnChg>
        <pc:cxnChg chg="add mod">
          <ac:chgData name="Damian Gordon" userId="796278f3-970d-4a3b-8137-dc597a054133" providerId="ADAL" clId="{91098114-DB80-49B4-90E0-86E578A1CDF1}" dt="2024-10-31T11:20:08.360" v="7360" actId="692"/>
          <ac:cxnSpMkLst>
            <pc:docMk/>
            <pc:sldMk cId="1145315069" sldId="714"/>
            <ac:cxnSpMk id="41" creationId="{DE6F2332-68A0-CD15-F5CA-1991F7384B5F}"/>
          </ac:cxnSpMkLst>
        </pc:cxnChg>
      </pc:sldChg>
      <pc:sldChg chg="add del">
        <pc:chgData name="Damian Gordon" userId="796278f3-970d-4a3b-8137-dc597a054133" providerId="ADAL" clId="{91098114-DB80-49B4-90E0-86E578A1CDF1}" dt="2024-10-31T11:13:21.163" v="7230" actId="47"/>
        <pc:sldMkLst>
          <pc:docMk/>
          <pc:sldMk cId="3686026839" sldId="714"/>
        </pc:sldMkLst>
      </pc:sldChg>
      <pc:sldChg chg="modSp add mod">
        <pc:chgData name="Damian Gordon" userId="796278f3-970d-4a3b-8137-dc597a054133" providerId="ADAL" clId="{91098114-DB80-49B4-90E0-86E578A1CDF1}" dt="2024-10-31T11:32:24.949" v="7599"/>
        <pc:sldMkLst>
          <pc:docMk/>
          <pc:sldMk cId="1971877005" sldId="715"/>
        </pc:sldMkLst>
        <pc:spChg chg="mod">
          <ac:chgData name="Damian Gordon" userId="796278f3-970d-4a3b-8137-dc597a054133" providerId="ADAL" clId="{91098114-DB80-49B4-90E0-86E578A1CDF1}" dt="2024-10-31T11:32:24.949" v="7599"/>
          <ac:spMkLst>
            <pc:docMk/>
            <pc:sldMk cId="1971877005" sldId="715"/>
            <ac:spMk id="2" creationId="{82BB5A73-C3EC-36BD-19CF-FE005EE2C5B3}"/>
          </ac:spMkLst>
        </pc:spChg>
        <pc:spChg chg="mod">
          <ac:chgData name="Damian Gordon" userId="796278f3-970d-4a3b-8137-dc597a054133" providerId="ADAL" clId="{91098114-DB80-49B4-90E0-86E578A1CDF1}" dt="2024-10-31T11:25:55.948" v="7472" actId="20577"/>
          <ac:spMkLst>
            <pc:docMk/>
            <pc:sldMk cId="1971877005" sldId="715"/>
            <ac:spMk id="3" creationId="{2C94C860-88ED-912C-8E93-B90E909CB867}"/>
          </ac:spMkLst>
        </pc:spChg>
      </pc:sldChg>
      <pc:sldChg chg="modSp add mod">
        <pc:chgData name="Damian Gordon" userId="796278f3-970d-4a3b-8137-dc597a054133" providerId="ADAL" clId="{91098114-DB80-49B4-90E0-86E578A1CDF1}" dt="2024-10-31T11:32:28.173" v="7601"/>
        <pc:sldMkLst>
          <pc:docMk/>
          <pc:sldMk cId="1264344965" sldId="716"/>
        </pc:sldMkLst>
        <pc:spChg chg="mod">
          <ac:chgData name="Damian Gordon" userId="796278f3-970d-4a3b-8137-dc597a054133" providerId="ADAL" clId="{91098114-DB80-49B4-90E0-86E578A1CDF1}" dt="2024-10-31T11:32:28.173" v="7601"/>
          <ac:spMkLst>
            <pc:docMk/>
            <pc:sldMk cId="1264344965" sldId="716"/>
            <ac:spMk id="2" creationId="{C434C241-EE09-3FC6-D2AD-95FA8CA15F3E}"/>
          </ac:spMkLst>
        </pc:spChg>
        <pc:spChg chg="mod">
          <ac:chgData name="Damian Gordon" userId="796278f3-970d-4a3b-8137-dc597a054133" providerId="ADAL" clId="{91098114-DB80-49B4-90E0-86E578A1CDF1}" dt="2024-10-31T11:27:12.953" v="7501" actId="12"/>
          <ac:spMkLst>
            <pc:docMk/>
            <pc:sldMk cId="1264344965" sldId="716"/>
            <ac:spMk id="3" creationId="{34E62992-5296-66FE-49F5-F8B21FA2AE31}"/>
          </ac:spMkLst>
        </pc:spChg>
      </pc:sldChg>
      <pc:sldChg chg="modSp add mod">
        <pc:chgData name="Damian Gordon" userId="796278f3-970d-4a3b-8137-dc597a054133" providerId="ADAL" clId="{91098114-DB80-49B4-90E0-86E578A1CDF1}" dt="2024-10-31T11:32:31.746" v="7603"/>
        <pc:sldMkLst>
          <pc:docMk/>
          <pc:sldMk cId="2570414941" sldId="717"/>
        </pc:sldMkLst>
        <pc:spChg chg="mod">
          <ac:chgData name="Damian Gordon" userId="796278f3-970d-4a3b-8137-dc597a054133" providerId="ADAL" clId="{91098114-DB80-49B4-90E0-86E578A1CDF1}" dt="2024-10-31T11:32:31.746" v="7603"/>
          <ac:spMkLst>
            <pc:docMk/>
            <pc:sldMk cId="2570414941" sldId="717"/>
            <ac:spMk id="2" creationId="{A1996E37-45DA-2B97-911D-3FE76A9D60BB}"/>
          </ac:spMkLst>
        </pc:spChg>
        <pc:spChg chg="mod">
          <ac:chgData name="Damian Gordon" userId="796278f3-970d-4a3b-8137-dc597a054133" providerId="ADAL" clId="{91098114-DB80-49B4-90E0-86E578A1CDF1}" dt="2024-10-31T11:28:34.722" v="7511" actId="20577"/>
          <ac:spMkLst>
            <pc:docMk/>
            <pc:sldMk cId="2570414941" sldId="717"/>
            <ac:spMk id="3" creationId="{D472F4E7-07C2-B603-A158-B0064CF01D75}"/>
          </ac:spMkLst>
        </pc:spChg>
      </pc:sldChg>
      <pc:sldChg chg="modSp add mod">
        <pc:chgData name="Damian Gordon" userId="796278f3-970d-4a3b-8137-dc597a054133" providerId="ADAL" clId="{91098114-DB80-49B4-90E0-86E578A1CDF1}" dt="2024-10-31T11:32:35.256" v="7605"/>
        <pc:sldMkLst>
          <pc:docMk/>
          <pc:sldMk cId="743853068" sldId="718"/>
        </pc:sldMkLst>
        <pc:spChg chg="mod">
          <ac:chgData name="Damian Gordon" userId="796278f3-970d-4a3b-8137-dc597a054133" providerId="ADAL" clId="{91098114-DB80-49B4-90E0-86E578A1CDF1}" dt="2024-10-31T11:32:35.256" v="7605"/>
          <ac:spMkLst>
            <pc:docMk/>
            <pc:sldMk cId="743853068" sldId="718"/>
            <ac:spMk id="2" creationId="{89A7603F-2C50-5D5E-B68A-846BB244ADBE}"/>
          </ac:spMkLst>
        </pc:spChg>
        <pc:spChg chg="mod">
          <ac:chgData name="Damian Gordon" userId="796278f3-970d-4a3b-8137-dc597a054133" providerId="ADAL" clId="{91098114-DB80-49B4-90E0-86E578A1CDF1}" dt="2024-10-31T11:29:07.466" v="7519" actId="5793"/>
          <ac:spMkLst>
            <pc:docMk/>
            <pc:sldMk cId="743853068" sldId="718"/>
            <ac:spMk id="3" creationId="{F9E8808A-F1E3-2295-3323-53E7C4322C65}"/>
          </ac:spMkLst>
        </pc:spChg>
      </pc:sldChg>
      <pc:sldChg chg="addSp modSp add mod ord">
        <pc:chgData name="Damian Gordon" userId="796278f3-970d-4a3b-8137-dc597a054133" providerId="ADAL" clId="{91098114-DB80-49B4-90E0-86E578A1CDF1}" dt="2024-10-31T11:46:36.500" v="7810"/>
        <pc:sldMkLst>
          <pc:docMk/>
          <pc:sldMk cId="2380218620" sldId="719"/>
        </pc:sldMkLst>
        <pc:spChg chg="mod">
          <ac:chgData name="Damian Gordon" userId="796278f3-970d-4a3b-8137-dc597a054133" providerId="ADAL" clId="{91098114-DB80-49B4-90E0-86E578A1CDF1}" dt="2024-10-31T11:32:04.271" v="7595" actId="20577"/>
          <ac:spMkLst>
            <pc:docMk/>
            <pc:sldMk cId="2380218620" sldId="719"/>
            <ac:spMk id="2" creationId="{3CD40A55-EFC0-EA4D-502C-88566538C22E}"/>
          </ac:spMkLst>
        </pc:spChg>
        <pc:spChg chg="add mod">
          <ac:chgData name="Damian Gordon" userId="796278f3-970d-4a3b-8137-dc597a054133" providerId="ADAL" clId="{91098114-DB80-49B4-90E0-86E578A1CDF1}" dt="2024-10-31T11:46:36.500" v="7810"/>
          <ac:spMkLst>
            <pc:docMk/>
            <pc:sldMk cId="2380218620" sldId="719"/>
            <ac:spMk id="3" creationId="{46053A21-4BDC-292C-2BC4-D01E367E76C9}"/>
          </ac:spMkLst>
        </pc:spChg>
        <pc:spChg chg="add mod">
          <ac:chgData name="Damian Gordon" userId="796278f3-970d-4a3b-8137-dc597a054133" providerId="ADAL" clId="{91098114-DB80-49B4-90E0-86E578A1CDF1}" dt="2024-10-31T11:46:36.500" v="7810"/>
          <ac:spMkLst>
            <pc:docMk/>
            <pc:sldMk cId="2380218620" sldId="719"/>
            <ac:spMk id="4" creationId="{62EB24E1-8019-B08F-15FC-9A7A3400EECF}"/>
          </ac:spMkLst>
        </pc:spChg>
        <pc:spChg chg="add mod">
          <ac:chgData name="Damian Gordon" userId="796278f3-970d-4a3b-8137-dc597a054133" providerId="ADAL" clId="{91098114-DB80-49B4-90E0-86E578A1CDF1}" dt="2024-10-31T11:46:36.500" v="7810"/>
          <ac:spMkLst>
            <pc:docMk/>
            <pc:sldMk cId="2380218620" sldId="719"/>
            <ac:spMk id="6" creationId="{AB010588-CF4B-DC78-2C25-43FE399BD9B0}"/>
          </ac:spMkLst>
        </pc:spChg>
        <pc:spChg chg="add mod">
          <ac:chgData name="Damian Gordon" userId="796278f3-970d-4a3b-8137-dc597a054133" providerId="ADAL" clId="{91098114-DB80-49B4-90E0-86E578A1CDF1}" dt="2024-10-31T11:46:36.500" v="7810"/>
          <ac:spMkLst>
            <pc:docMk/>
            <pc:sldMk cId="2380218620" sldId="719"/>
            <ac:spMk id="8" creationId="{9FB9ECAF-D05A-173E-9995-7A0B76CA001A}"/>
          </ac:spMkLst>
        </pc:spChg>
        <pc:spChg chg="add mod">
          <ac:chgData name="Damian Gordon" userId="796278f3-970d-4a3b-8137-dc597a054133" providerId="ADAL" clId="{91098114-DB80-49B4-90E0-86E578A1CDF1}" dt="2024-10-31T11:46:36.500" v="7810"/>
          <ac:spMkLst>
            <pc:docMk/>
            <pc:sldMk cId="2380218620" sldId="719"/>
            <ac:spMk id="10" creationId="{44D984E9-D486-5E68-7547-444AC8FCA2EE}"/>
          </ac:spMkLst>
        </pc:spChg>
      </pc:sldChg>
      <pc:sldChg chg="addSp modSp add mod ord">
        <pc:chgData name="Damian Gordon" userId="796278f3-970d-4a3b-8137-dc597a054133" providerId="ADAL" clId="{91098114-DB80-49B4-90E0-86E578A1CDF1}" dt="2024-10-31T11:46:48.329" v="7811"/>
        <pc:sldMkLst>
          <pc:docMk/>
          <pc:sldMk cId="717447132" sldId="720"/>
        </pc:sldMkLst>
        <pc:spChg chg="mod">
          <ac:chgData name="Damian Gordon" userId="796278f3-970d-4a3b-8137-dc597a054133" providerId="ADAL" clId="{91098114-DB80-49B4-90E0-86E578A1CDF1}" dt="2024-10-31T11:32:55.774" v="7628" actId="20577"/>
          <ac:spMkLst>
            <pc:docMk/>
            <pc:sldMk cId="717447132" sldId="720"/>
            <ac:spMk id="2" creationId="{9EA5986C-4BEE-697E-4B39-679AC8FC0733}"/>
          </ac:spMkLst>
        </pc:spChg>
        <pc:spChg chg="add mod">
          <ac:chgData name="Damian Gordon" userId="796278f3-970d-4a3b-8137-dc597a054133" providerId="ADAL" clId="{91098114-DB80-49B4-90E0-86E578A1CDF1}" dt="2024-10-31T11:46:48.329" v="7811"/>
          <ac:spMkLst>
            <pc:docMk/>
            <pc:sldMk cId="717447132" sldId="720"/>
            <ac:spMk id="4" creationId="{61340505-1433-8781-3D8B-03FF6942E604}"/>
          </ac:spMkLst>
        </pc:spChg>
        <pc:spChg chg="add mod">
          <ac:chgData name="Damian Gordon" userId="796278f3-970d-4a3b-8137-dc597a054133" providerId="ADAL" clId="{91098114-DB80-49B4-90E0-86E578A1CDF1}" dt="2024-10-31T11:46:48.329" v="7811"/>
          <ac:spMkLst>
            <pc:docMk/>
            <pc:sldMk cId="717447132" sldId="720"/>
            <ac:spMk id="5" creationId="{E088BB92-0D04-29E5-295E-D7B93C3E6AE8}"/>
          </ac:spMkLst>
        </pc:spChg>
        <pc:spChg chg="add mod">
          <ac:chgData name="Damian Gordon" userId="796278f3-970d-4a3b-8137-dc597a054133" providerId="ADAL" clId="{91098114-DB80-49B4-90E0-86E578A1CDF1}" dt="2024-10-31T11:46:48.329" v="7811"/>
          <ac:spMkLst>
            <pc:docMk/>
            <pc:sldMk cId="717447132" sldId="720"/>
            <ac:spMk id="6" creationId="{3A6810BA-F3B8-6BBD-C0D9-298AC7B718EE}"/>
          </ac:spMkLst>
        </pc:spChg>
        <pc:spChg chg="add mod">
          <ac:chgData name="Damian Gordon" userId="796278f3-970d-4a3b-8137-dc597a054133" providerId="ADAL" clId="{91098114-DB80-49B4-90E0-86E578A1CDF1}" dt="2024-10-31T11:46:48.329" v="7811"/>
          <ac:spMkLst>
            <pc:docMk/>
            <pc:sldMk cId="717447132" sldId="720"/>
            <ac:spMk id="8" creationId="{C4CB93BE-902C-D62C-2A94-4C4A44AEDDC3}"/>
          </ac:spMkLst>
        </pc:spChg>
        <pc:spChg chg="add mod">
          <ac:chgData name="Damian Gordon" userId="796278f3-970d-4a3b-8137-dc597a054133" providerId="ADAL" clId="{91098114-DB80-49B4-90E0-86E578A1CDF1}" dt="2024-10-31T11:46:48.329" v="7811"/>
          <ac:spMkLst>
            <pc:docMk/>
            <pc:sldMk cId="717447132" sldId="720"/>
            <ac:spMk id="10" creationId="{87F9D3C0-8D5F-5ACD-4E9A-313E249C24DB}"/>
          </ac:spMkLst>
        </pc:spChg>
      </pc:sldChg>
      <pc:sldChg chg="modSp add mod ord">
        <pc:chgData name="Damian Gordon" userId="796278f3-970d-4a3b-8137-dc597a054133" providerId="ADAL" clId="{91098114-DB80-49B4-90E0-86E578A1CDF1}" dt="2024-10-31T11:35:20.645" v="7665" actId="20577"/>
        <pc:sldMkLst>
          <pc:docMk/>
          <pc:sldMk cId="2626643392" sldId="721"/>
        </pc:sldMkLst>
        <pc:spChg chg="mod">
          <ac:chgData name="Damian Gordon" userId="796278f3-970d-4a3b-8137-dc597a054133" providerId="ADAL" clId="{91098114-DB80-49B4-90E0-86E578A1CDF1}" dt="2024-10-31T11:34:38.045" v="7656" actId="20577"/>
          <ac:spMkLst>
            <pc:docMk/>
            <pc:sldMk cId="2626643392" sldId="721"/>
            <ac:spMk id="2" creationId="{F6B40013-849C-D195-A61A-9ECEACFDEC0F}"/>
          </ac:spMkLst>
        </pc:spChg>
        <pc:spChg chg="mod">
          <ac:chgData name="Damian Gordon" userId="796278f3-970d-4a3b-8137-dc597a054133" providerId="ADAL" clId="{91098114-DB80-49B4-90E0-86E578A1CDF1}" dt="2024-10-31T11:35:20.645" v="7665" actId="20577"/>
          <ac:spMkLst>
            <pc:docMk/>
            <pc:sldMk cId="2626643392" sldId="721"/>
            <ac:spMk id="3" creationId="{B93FD12C-FDC4-E959-34F2-07EF647EEB4A}"/>
          </ac:spMkLst>
        </pc:spChg>
      </pc:sldChg>
      <pc:sldChg chg="addSp modSp add mod">
        <pc:chgData name="Damian Gordon" userId="796278f3-970d-4a3b-8137-dc597a054133" providerId="ADAL" clId="{91098114-DB80-49B4-90E0-86E578A1CDF1}" dt="2024-10-31T11:39:02.774" v="7713" actId="14100"/>
        <pc:sldMkLst>
          <pc:docMk/>
          <pc:sldMk cId="2049118790" sldId="722"/>
        </pc:sldMkLst>
        <pc:spChg chg="mod">
          <ac:chgData name="Damian Gordon" userId="796278f3-970d-4a3b-8137-dc597a054133" providerId="ADAL" clId="{91098114-DB80-49B4-90E0-86E578A1CDF1}" dt="2024-10-31T11:39:02.774" v="7713" actId="14100"/>
          <ac:spMkLst>
            <pc:docMk/>
            <pc:sldMk cId="2049118790" sldId="722"/>
            <ac:spMk id="3" creationId="{B728AAAA-7323-1C51-A220-0E665B173F37}"/>
          </ac:spMkLst>
        </pc:spChg>
        <pc:spChg chg="add mod">
          <ac:chgData name="Damian Gordon" userId="796278f3-970d-4a3b-8137-dc597a054133" providerId="ADAL" clId="{91098114-DB80-49B4-90E0-86E578A1CDF1}" dt="2024-10-31T11:37:12.492" v="7685" actId="14100"/>
          <ac:spMkLst>
            <pc:docMk/>
            <pc:sldMk cId="2049118790" sldId="722"/>
            <ac:spMk id="4" creationId="{373B2C44-FA0D-044E-745F-3CF1AA7FE487}"/>
          </ac:spMkLst>
        </pc:spChg>
      </pc:sldChg>
      <pc:sldChg chg="addSp delSp modSp add mod">
        <pc:chgData name="Damian Gordon" userId="796278f3-970d-4a3b-8137-dc597a054133" providerId="ADAL" clId="{91098114-DB80-49B4-90E0-86E578A1CDF1}" dt="2024-10-31T11:38:29.477" v="7705" actId="20577"/>
        <pc:sldMkLst>
          <pc:docMk/>
          <pc:sldMk cId="1144337560" sldId="723"/>
        </pc:sldMkLst>
        <pc:spChg chg="add del mod">
          <ac:chgData name="Damian Gordon" userId="796278f3-970d-4a3b-8137-dc597a054133" providerId="ADAL" clId="{91098114-DB80-49B4-90E0-86E578A1CDF1}" dt="2024-10-31T11:38:29.477" v="7705" actId="20577"/>
          <ac:spMkLst>
            <pc:docMk/>
            <pc:sldMk cId="1144337560" sldId="723"/>
            <ac:spMk id="3" creationId="{5EB707BA-4243-603E-2B61-9E3346800DA9}"/>
          </ac:spMkLst>
        </pc:spChg>
        <pc:spChg chg="del">
          <ac:chgData name="Damian Gordon" userId="796278f3-970d-4a3b-8137-dc597a054133" providerId="ADAL" clId="{91098114-DB80-49B4-90E0-86E578A1CDF1}" dt="2024-10-31T11:38:14.519" v="7702" actId="478"/>
          <ac:spMkLst>
            <pc:docMk/>
            <pc:sldMk cId="1144337560" sldId="723"/>
            <ac:spMk id="4" creationId="{59013E34-5BB1-477E-BB4C-D6477A39A073}"/>
          </ac:spMkLst>
        </pc:spChg>
        <pc:spChg chg="add del mod">
          <ac:chgData name="Damian Gordon" userId="796278f3-970d-4a3b-8137-dc597a054133" providerId="ADAL" clId="{91098114-DB80-49B4-90E0-86E578A1CDF1}" dt="2024-10-31T11:38:12.185" v="7701" actId="478"/>
          <ac:spMkLst>
            <pc:docMk/>
            <pc:sldMk cId="1144337560" sldId="723"/>
            <ac:spMk id="6" creationId="{9721AFDD-6AB8-2FC4-0689-647F93C91D10}"/>
          </ac:spMkLst>
        </pc:spChg>
      </pc:sldChg>
      <pc:sldChg chg="modSp add mod">
        <pc:chgData name="Damian Gordon" userId="796278f3-970d-4a3b-8137-dc597a054133" providerId="ADAL" clId="{91098114-DB80-49B4-90E0-86E578A1CDF1}" dt="2024-10-31T11:39:36.912" v="7717" actId="20577"/>
        <pc:sldMkLst>
          <pc:docMk/>
          <pc:sldMk cId="4024808391" sldId="724"/>
        </pc:sldMkLst>
        <pc:spChg chg="mod">
          <ac:chgData name="Damian Gordon" userId="796278f3-970d-4a3b-8137-dc597a054133" providerId="ADAL" clId="{91098114-DB80-49B4-90E0-86E578A1CDF1}" dt="2024-10-31T11:39:36.912" v="7717" actId="20577"/>
          <ac:spMkLst>
            <pc:docMk/>
            <pc:sldMk cId="4024808391" sldId="724"/>
            <ac:spMk id="3" creationId="{A67D0077-5EDA-47CA-5504-482DBAAF4C5F}"/>
          </ac:spMkLst>
        </pc:spChg>
      </pc:sldChg>
      <pc:sldChg chg="modSp add mod">
        <pc:chgData name="Damian Gordon" userId="796278f3-970d-4a3b-8137-dc597a054133" providerId="ADAL" clId="{91098114-DB80-49B4-90E0-86E578A1CDF1}" dt="2024-10-31T11:40:14.473" v="7720" actId="15"/>
        <pc:sldMkLst>
          <pc:docMk/>
          <pc:sldMk cId="1418962274" sldId="725"/>
        </pc:sldMkLst>
        <pc:spChg chg="mod">
          <ac:chgData name="Damian Gordon" userId="796278f3-970d-4a3b-8137-dc597a054133" providerId="ADAL" clId="{91098114-DB80-49B4-90E0-86E578A1CDF1}" dt="2024-10-31T11:40:14.473" v="7720" actId="15"/>
          <ac:spMkLst>
            <pc:docMk/>
            <pc:sldMk cId="1418962274" sldId="725"/>
            <ac:spMk id="3" creationId="{A92ABB3F-0543-4784-7B9F-17DF45C44AE3}"/>
          </ac:spMkLst>
        </pc:spChg>
      </pc:sldChg>
      <pc:sldChg chg="addSp modSp add mod ord">
        <pc:chgData name="Damian Gordon" userId="796278f3-970d-4a3b-8137-dc597a054133" providerId="ADAL" clId="{91098114-DB80-49B4-90E0-86E578A1CDF1}" dt="2024-10-31T11:47:08.066" v="7819" actId="1035"/>
        <pc:sldMkLst>
          <pc:docMk/>
          <pc:sldMk cId="3969788717" sldId="726"/>
        </pc:sldMkLst>
        <pc:spChg chg="mod">
          <ac:chgData name="Damian Gordon" userId="796278f3-970d-4a3b-8137-dc597a054133" providerId="ADAL" clId="{91098114-DB80-49B4-90E0-86E578A1CDF1}" dt="2024-10-31T11:41:24.979" v="7724"/>
          <ac:spMkLst>
            <pc:docMk/>
            <pc:sldMk cId="3969788717" sldId="726"/>
            <ac:spMk id="2" creationId="{8CC60F2B-E9AC-2E67-CDA1-BA10D9706DD1}"/>
          </ac:spMkLst>
        </pc:spChg>
        <pc:spChg chg="add mod">
          <ac:chgData name="Damian Gordon" userId="796278f3-970d-4a3b-8137-dc597a054133" providerId="ADAL" clId="{91098114-DB80-49B4-90E0-86E578A1CDF1}" dt="2024-10-31T11:47:04.443" v="7812"/>
          <ac:spMkLst>
            <pc:docMk/>
            <pc:sldMk cId="3969788717" sldId="726"/>
            <ac:spMk id="3" creationId="{8AAF293D-332B-20E2-6D15-86608E70C0EA}"/>
          </ac:spMkLst>
        </pc:spChg>
        <pc:spChg chg="add mod">
          <ac:chgData name="Damian Gordon" userId="796278f3-970d-4a3b-8137-dc597a054133" providerId="ADAL" clId="{91098114-DB80-49B4-90E0-86E578A1CDF1}" dt="2024-10-31T11:47:04.443" v="7812"/>
          <ac:spMkLst>
            <pc:docMk/>
            <pc:sldMk cId="3969788717" sldId="726"/>
            <ac:spMk id="9" creationId="{B2003BD7-9D75-FC01-D8BF-F395C1D01A45}"/>
          </ac:spMkLst>
        </pc:spChg>
        <pc:spChg chg="add mod">
          <ac:chgData name="Damian Gordon" userId="796278f3-970d-4a3b-8137-dc597a054133" providerId="ADAL" clId="{91098114-DB80-49B4-90E0-86E578A1CDF1}" dt="2024-10-31T11:47:04.443" v="7812"/>
          <ac:spMkLst>
            <pc:docMk/>
            <pc:sldMk cId="3969788717" sldId="726"/>
            <ac:spMk id="13" creationId="{F325595E-3064-0391-D06A-9F01B29082E4}"/>
          </ac:spMkLst>
        </pc:spChg>
        <pc:spChg chg="add mod">
          <ac:chgData name="Damian Gordon" userId="796278f3-970d-4a3b-8137-dc597a054133" providerId="ADAL" clId="{91098114-DB80-49B4-90E0-86E578A1CDF1}" dt="2024-10-31T11:47:04.443" v="7812"/>
          <ac:spMkLst>
            <pc:docMk/>
            <pc:sldMk cId="3969788717" sldId="726"/>
            <ac:spMk id="16" creationId="{274DE8C0-94FA-CDD1-7CD3-C109883EFE89}"/>
          </ac:spMkLst>
        </pc:spChg>
        <pc:spChg chg="add mod">
          <ac:chgData name="Damian Gordon" userId="796278f3-970d-4a3b-8137-dc597a054133" providerId="ADAL" clId="{91098114-DB80-49B4-90E0-86E578A1CDF1}" dt="2024-10-31T11:47:04.443" v="7812"/>
          <ac:spMkLst>
            <pc:docMk/>
            <pc:sldMk cId="3969788717" sldId="726"/>
            <ac:spMk id="17" creationId="{5985201A-983F-8FC5-C267-F65BF5D0D0EF}"/>
          </ac:spMkLst>
        </pc:spChg>
        <pc:spChg chg="mod">
          <ac:chgData name="Damian Gordon" userId="796278f3-970d-4a3b-8137-dc597a054133" providerId="ADAL" clId="{91098114-DB80-49B4-90E0-86E578A1CDF1}" dt="2024-10-31T11:47:08.066" v="7819" actId="1035"/>
          <ac:spMkLst>
            <pc:docMk/>
            <pc:sldMk cId="3969788717" sldId="726"/>
            <ac:spMk id="61" creationId="{CF553631-3F8A-FFF6-9C11-24BE7B9028F6}"/>
          </ac:spMkLst>
        </pc:spChg>
      </pc:sldChg>
      <pc:sldChg chg="addSp delSp modSp new mod ord setBg addAnim setClrOvrMap">
        <pc:chgData name="Damian Gordon" userId="796278f3-970d-4a3b-8137-dc597a054133" providerId="ADAL" clId="{91098114-DB80-49B4-90E0-86E578A1CDF1}" dt="2024-11-01T19:52:55.385" v="8343"/>
        <pc:sldMkLst>
          <pc:docMk/>
          <pc:sldMk cId="337636775" sldId="727"/>
        </pc:sldMkLst>
        <pc:spChg chg="mod">
          <ac:chgData name="Damian Gordon" userId="796278f3-970d-4a3b-8137-dc597a054133" providerId="ADAL" clId="{91098114-DB80-49B4-90E0-86E578A1CDF1}" dt="2024-11-01T19:13:43.521" v="7898" actId="20577"/>
          <ac:spMkLst>
            <pc:docMk/>
            <pc:sldMk cId="337636775" sldId="727"/>
            <ac:spMk id="2" creationId="{81137644-4545-DE99-35F7-1FE2A7BD4BB5}"/>
          </ac:spMkLst>
        </pc:spChg>
        <pc:spChg chg="del">
          <ac:chgData name="Damian Gordon" userId="796278f3-970d-4a3b-8137-dc597a054133" providerId="ADAL" clId="{91098114-DB80-49B4-90E0-86E578A1CDF1}" dt="2024-11-01T19:13:18.450" v="7868" actId="478"/>
          <ac:spMkLst>
            <pc:docMk/>
            <pc:sldMk cId="337636775" sldId="727"/>
            <ac:spMk id="3" creationId="{F1C57C0A-68A3-BA9C-0519-36CC1E3F3C04}"/>
          </ac:spMkLst>
        </pc:spChg>
        <pc:spChg chg="add">
          <ac:chgData name="Damian Gordon" userId="796278f3-970d-4a3b-8137-dc597a054133" providerId="ADAL" clId="{91098114-DB80-49B4-90E0-86E578A1CDF1}" dt="2024-11-01T19:13:33.402" v="7875" actId="26606"/>
          <ac:spMkLst>
            <pc:docMk/>
            <pc:sldMk cId="337636775" sldId="727"/>
            <ac:spMk id="8" creationId="{71B2258F-86CA-4D4D-8270-BC05FCDEBFB3}"/>
          </ac:spMkLst>
        </pc:spChg>
        <pc:picChg chg="add">
          <ac:chgData name="Damian Gordon" userId="796278f3-970d-4a3b-8137-dc597a054133" providerId="ADAL" clId="{91098114-DB80-49B4-90E0-86E578A1CDF1}" dt="2024-11-01T19:13:33.402" v="7875" actId="26606"/>
          <ac:picMkLst>
            <pc:docMk/>
            <pc:sldMk cId="337636775" sldId="727"/>
            <ac:picMk id="4" creationId="{AED8F2B1-F5AB-3D1A-BA19-E78C9D74049F}"/>
          </ac:picMkLst>
        </pc:picChg>
      </pc:sldChg>
      <pc:sldChg chg="add">
        <pc:chgData name="Damian Gordon" userId="796278f3-970d-4a3b-8137-dc597a054133" providerId="ADAL" clId="{91098114-DB80-49B4-90E0-86E578A1CDF1}" dt="2024-11-01T19:13:48.776" v="7899"/>
        <pc:sldMkLst>
          <pc:docMk/>
          <pc:sldMk cId="2932554033" sldId="728"/>
        </pc:sldMkLst>
      </pc:sldChg>
      <pc:sldChg chg="addSp delSp modSp add mod ord">
        <pc:chgData name="Damian Gordon" userId="796278f3-970d-4a3b-8137-dc597a054133" providerId="ADAL" clId="{91098114-DB80-49B4-90E0-86E578A1CDF1}" dt="2024-11-01T19:52:55.385" v="8343"/>
        <pc:sldMkLst>
          <pc:docMk/>
          <pc:sldMk cId="3909325420" sldId="729"/>
        </pc:sldMkLst>
        <pc:spChg chg="mod">
          <ac:chgData name="Damian Gordon" userId="796278f3-970d-4a3b-8137-dc597a054133" providerId="ADAL" clId="{91098114-DB80-49B4-90E0-86E578A1CDF1}" dt="2024-11-01T19:22:01.353" v="8051" actId="20577"/>
          <ac:spMkLst>
            <pc:docMk/>
            <pc:sldMk cId="3909325420" sldId="729"/>
            <ac:spMk id="3" creationId="{9449C3E9-B66F-67C6-D052-5435D7C3485A}"/>
          </ac:spMkLst>
        </pc:spChg>
        <pc:picChg chg="add del mod ord">
          <ac:chgData name="Damian Gordon" userId="796278f3-970d-4a3b-8137-dc597a054133" providerId="ADAL" clId="{91098114-DB80-49B4-90E0-86E578A1CDF1}" dt="2024-11-01T19:23:22.404" v="8056" actId="478"/>
          <ac:picMkLst>
            <pc:docMk/>
            <pc:sldMk cId="3909325420" sldId="729"/>
            <ac:picMk id="5" creationId="{DE0CEAD8-32FF-8057-44E9-85E603300678}"/>
          </ac:picMkLst>
        </pc:picChg>
        <pc:picChg chg="del">
          <ac:chgData name="Damian Gordon" userId="796278f3-970d-4a3b-8137-dc597a054133" providerId="ADAL" clId="{91098114-DB80-49B4-90E0-86E578A1CDF1}" dt="2024-11-01T19:18:52.869" v="8004" actId="478"/>
          <ac:picMkLst>
            <pc:docMk/>
            <pc:sldMk cId="3909325420" sldId="729"/>
            <ac:picMk id="1026" creationId="{B05FC784-DB5C-F1E8-0E63-66A326BCF8B1}"/>
          </ac:picMkLst>
        </pc:picChg>
        <pc:picChg chg="add del mod">
          <ac:chgData name="Damian Gordon" userId="796278f3-970d-4a3b-8137-dc597a054133" providerId="ADAL" clId="{91098114-DB80-49B4-90E0-86E578A1CDF1}" dt="2024-11-01T19:19:16.764" v="8010" actId="21"/>
          <ac:picMkLst>
            <pc:docMk/>
            <pc:sldMk cId="3909325420" sldId="729"/>
            <ac:picMk id="2050" creationId="{6E1B8DC4-CE1A-A4A5-10F6-C22EF2CFA8F2}"/>
          </ac:picMkLst>
        </pc:picChg>
        <pc:picChg chg="add mod">
          <ac:chgData name="Damian Gordon" userId="796278f3-970d-4a3b-8137-dc597a054133" providerId="ADAL" clId="{91098114-DB80-49B4-90E0-86E578A1CDF1}" dt="2024-11-01T19:23:21.539" v="8055" actId="167"/>
          <ac:picMkLst>
            <pc:docMk/>
            <pc:sldMk cId="3909325420" sldId="729"/>
            <ac:picMk id="2052" creationId="{74D9C8EF-3B4E-1434-1941-D27DE73FE9F6}"/>
          </ac:picMkLst>
        </pc:picChg>
      </pc:sldChg>
      <pc:sldChg chg="addSp delSp modSp add mod ord">
        <pc:chgData name="Damian Gordon" userId="796278f3-970d-4a3b-8137-dc597a054133" providerId="ADAL" clId="{91098114-DB80-49B4-90E0-86E578A1CDF1}" dt="2024-11-01T19:52:55.385" v="8343"/>
        <pc:sldMkLst>
          <pc:docMk/>
          <pc:sldMk cId="552204436" sldId="730"/>
        </pc:sldMkLst>
        <pc:spChg chg="mod">
          <ac:chgData name="Damian Gordon" userId="796278f3-970d-4a3b-8137-dc597a054133" providerId="ADAL" clId="{91098114-DB80-49B4-90E0-86E578A1CDF1}" dt="2024-11-01T19:24:16.971" v="8094" actId="20577"/>
          <ac:spMkLst>
            <pc:docMk/>
            <pc:sldMk cId="552204436" sldId="730"/>
            <ac:spMk id="3" creationId="{EB74B863-BACE-B7AE-006F-55DFD2666E31}"/>
          </ac:spMkLst>
        </pc:spChg>
        <pc:picChg chg="add mod ord">
          <ac:chgData name="Damian Gordon" userId="796278f3-970d-4a3b-8137-dc597a054133" providerId="ADAL" clId="{91098114-DB80-49B4-90E0-86E578A1CDF1}" dt="2024-11-01T19:24:47.789" v="8142" actId="1037"/>
          <ac:picMkLst>
            <pc:docMk/>
            <pc:sldMk cId="552204436" sldId="730"/>
            <ac:picMk id="5" creationId="{5428E453-2E89-E723-3C31-E9163AC4776D}"/>
          </ac:picMkLst>
        </pc:picChg>
        <pc:picChg chg="del">
          <ac:chgData name="Damian Gordon" userId="796278f3-970d-4a3b-8137-dc597a054133" providerId="ADAL" clId="{91098114-DB80-49B4-90E0-86E578A1CDF1}" dt="2024-11-01T19:24:45.218" v="8138" actId="478"/>
          <ac:picMkLst>
            <pc:docMk/>
            <pc:sldMk cId="552204436" sldId="730"/>
            <ac:picMk id="1026" creationId="{966051EC-EA8B-20EA-A600-082CF6075F27}"/>
          </ac:picMkLst>
        </pc:picChg>
      </pc:sldChg>
      <pc:sldChg chg="add del">
        <pc:chgData name="Damian Gordon" userId="796278f3-970d-4a3b-8137-dc597a054133" providerId="ADAL" clId="{91098114-DB80-49B4-90E0-86E578A1CDF1}" dt="2024-11-01T19:31:08.305" v="8175" actId="47"/>
        <pc:sldMkLst>
          <pc:docMk/>
          <pc:sldMk cId="1924600577" sldId="731"/>
        </pc:sldMkLst>
      </pc:sldChg>
      <pc:sldChg chg="addSp delSp modSp add mod ord">
        <pc:chgData name="Damian Gordon" userId="796278f3-970d-4a3b-8137-dc597a054133" providerId="ADAL" clId="{91098114-DB80-49B4-90E0-86E578A1CDF1}" dt="2024-11-01T19:52:55.385" v="8343"/>
        <pc:sldMkLst>
          <pc:docMk/>
          <pc:sldMk cId="2206304953" sldId="732"/>
        </pc:sldMkLst>
        <pc:spChg chg="mod">
          <ac:chgData name="Damian Gordon" userId="796278f3-970d-4a3b-8137-dc597a054133" providerId="ADAL" clId="{91098114-DB80-49B4-90E0-86E578A1CDF1}" dt="2024-11-01T19:29:45.897" v="8168"/>
          <ac:spMkLst>
            <pc:docMk/>
            <pc:sldMk cId="2206304953" sldId="732"/>
            <ac:spMk id="3" creationId="{30F4F173-D70D-9AF2-D69B-2938DC392185}"/>
          </ac:spMkLst>
        </pc:spChg>
        <pc:picChg chg="del">
          <ac:chgData name="Damian Gordon" userId="796278f3-970d-4a3b-8137-dc597a054133" providerId="ADAL" clId="{91098114-DB80-49B4-90E0-86E578A1CDF1}" dt="2024-11-01T19:30:34.167" v="8170" actId="478"/>
          <ac:picMkLst>
            <pc:docMk/>
            <pc:sldMk cId="2206304953" sldId="732"/>
            <ac:picMk id="2052" creationId="{16E91E35-3B50-AA0B-EE3A-2B21BC5664DD}"/>
          </ac:picMkLst>
        </pc:picChg>
        <pc:picChg chg="add mod">
          <ac:chgData name="Damian Gordon" userId="796278f3-970d-4a3b-8137-dc597a054133" providerId="ADAL" clId="{91098114-DB80-49B4-90E0-86E578A1CDF1}" dt="2024-11-01T19:30:53.905" v="8174" actId="14100"/>
          <ac:picMkLst>
            <pc:docMk/>
            <pc:sldMk cId="2206304953" sldId="732"/>
            <ac:picMk id="3074" creationId="{FFCA901D-73C7-E513-C167-F682DBC18780}"/>
          </ac:picMkLst>
        </pc:picChg>
        <pc:picChg chg="add del">
          <ac:chgData name="Damian Gordon" userId="796278f3-970d-4a3b-8137-dc597a054133" providerId="ADAL" clId="{91098114-DB80-49B4-90E0-86E578A1CDF1}" dt="2024-11-01T19:38:55.171" v="8223" actId="21"/>
          <ac:picMkLst>
            <pc:docMk/>
            <pc:sldMk cId="2206304953" sldId="732"/>
            <ac:picMk id="3076" creationId="{82568D0E-6486-8B3E-EA6A-EA17AA08F735}"/>
          </ac:picMkLst>
        </pc:picChg>
      </pc:sldChg>
      <pc:sldChg chg="addSp delSp modSp add mod ord">
        <pc:chgData name="Damian Gordon" userId="796278f3-970d-4a3b-8137-dc597a054133" providerId="ADAL" clId="{91098114-DB80-49B4-90E0-86E578A1CDF1}" dt="2024-11-01T19:52:55.385" v="8343"/>
        <pc:sldMkLst>
          <pc:docMk/>
          <pc:sldMk cId="43334539" sldId="733"/>
        </pc:sldMkLst>
        <pc:spChg chg="mod">
          <ac:chgData name="Damian Gordon" userId="796278f3-970d-4a3b-8137-dc597a054133" providerId="ADAL" clId="{91098114-DB80-49B4-90E0-86E578A1CDF1}" dt="2024-11-01T19:35:55.207" v="8191"/>
          <ac:spMkLst>
            <pc:docMk/>
            <pc:sldMk cId="43334539" sldId="733"/>
            <ac:spMk id="3" creationId="{E0C75D9F-D5FE-5486-38CB-0CE0129469AF}"/>
          </ac:spMkLst>
        </pc:spChg>
        <pc:picChg chg="del">
          <ac:chgData name="Damian Gordon" userId="796278f3-970d-4a3b-8137-dc597a054133" providerId="ADAL" clId="{91098114-DB80-49B4-90E0-86E578A1CDF1}" dt="2024-11-01T19:35:57.592" v="8192" actId="478"/>
          <ac:picMkLst>
            <pc:docMk/>
            <pc:sldMk cId="43334539" sldId="733"/>
            <ac:picMk id="2052" creationId="{AA8B7D08-BD4A-5C8E-B688-86E3D072E3B4}"/>
          </ac:picMkLst>
        </pc:picChg>
        <pc:picChg chg="add mod">
          <ac:chgData name="Damian Gordon" userId="796278f3-970d-4a3b-8137-dc597a054133" providerId="ADAL" clId="{91098114-DB80-49B4-90E0-86E578A1CDF1}" dt="2024-11-01T19:37:00.322" v="8212" actId="1076"/>
          <ac:picMkLst>
            <pc:docMk/>
            <pc:sldMk cId="43334539" sldId="733"/>
            <ac:picMk id="6146" creationId="{9E9F68DA-6D27-2F26-79A8-5616DFCFA222}"/>
          </ac:picMkLst>
        </pc:picChg>
      </pc:sldChg>
      <pc:sldChg chg="addSp delSp modSp add mod ord">
        <pc:chgData name="Damian Gordon" userId="796278f3-970d-4a3b-8137-dc597a054133" providerId="ADAL" clId="{91098114-DB80-49B4-90E0-86E578A1CDF1}" dt="2024-11-01T19:52:55.385" v="8343"/>
        <pc:sldMkLst>
          <pc:docMk/>
          <pc:sldMk cId="99049904" sldId="734"/>
        </pc:sldMkLst>
        <pc:spChg chg="mod">
          <ac:chgData name="Damian Gordon" userId="796278f3-970d-4a3b-8137-dc597a054133" providerId="ADAL" clId="{91098114-DB80-49B4-90E0-86E578A1CDF1}" dt="2024-11-01T19:39:44.386" v="8228"/>
          <ac:spMkLst>
            <pc:docMk/>
            <pc:sldMk cId="99049904" sldId="734"/>
            <ac:spMk id="3" creationId="{296B3632-7D20-2A4F-0FB8-4DC898CC2C90}"/>
          </ac:spMkLst>
        </pc:spChg>
        <pc:picChg chg="add mod">
          <ac:chgData name="Damian Gordon" userId="796278f3-970d-4a3b-8137-dc597a054133" providerId="ADAL" clId="{91098114-DB80-49B4-90E0-86E578A1CDF1}" dt="2024-11-01T19:39:07.652" v="8226" actId="1076"/>
          <ac:picMkLst>
            <pc:docMk/>
            <pc:sldMk cId="99049904" sldId="734"/>
            <ac:picMk id="3076" creationId="{82568D0E-6486-8B3E-EA6A-EA17AA08F735}"/>
          </ac:picMkLst>
        </pc:picChg>
        <pc:picChg chg="del">
          <ac:chgData name="Damian Gordon" userId="796278f3-970d-4a3b-8137-dc597a054133" providerId="ADAL" clId="{91098114-DB80-49B4-90E0-86E578A1CDF1}" dt="2024-11-01T19:38:49.594" v="8222" actId="478"/>
          <ac:picMkLst>
            <pc:docMk/>
            <pc:sldMk cId="99049904" sldId="734"/>
            <ac:picMk id="6146" creationId="{CBC96458-4EE8-E9AE-97C9-46B86BF41998}"/>
          </ac:picMkLst>
        </pc:picChg>
      </pc:sldChg>
      <pc:sldChg chg="addSp delSp modSp add mod ord">
        <pc:chgData name="Damian Gordon" userId="796278f3-970d-4a3b-8137-dc597a054133" providerId="ADAL" clId="{91098114-DB80-49B4-90E0-86E578A1CDF1}" dt="2024-11-01T19:52:55.385" v="8343"/>
        <pc:sldMkLst>
          <pc:docMk/>
          <pc:sldMk cId="351965085" sldId="735"/>
        </pc:sldMkLst>
        <pc:spChg chg="mod">
          <ac:chgData name="Damian Gordon" userId="796278f3-970d-4a3b-8137-dc597a054133" providerId="ADAL" clId="{91098114-DB80-49B4-90E0-86E578A1CDF1}" dt="2024-11-01T19:40:37.680" v="8259" actId="27636"/>
          <ac:spMkLst>
            <pc:docMk/>
            <pc:sldMk cId="351965085" sldId="735"/>
            <ac:spMk id="3" creationId="{804E7B00-D0CF-516E-7F61-289F4E67E202}"/>
          </ac:spMkLst>
        </pc:spChg>
        <pc:picChg chg="del">
          <ac:chgData name="Damian Gordon" userId="796278f3-970d-4a3b-8137-dc597a054133" providerId="ADAL" clId="{91098114-DB80-49B4-90E0-86E578A1CDF1}" dt="2024-11-01T19:41:46.543" v="8264" actId="478"/>
          <ac:picMkLst>
            <pc:docMk/>
            <pc:sldMk cId="351965085" sldId="735"/>
            <ac:picMk id="5" creationId="{AEB2C2DF-6DD9-58F6-95F0-11250F844A25}"/>
          </ac:picMkLst>
        </pc:picChg>
        <pc:picChg chg="add mod">
          <ac:chgData name="Damian Gordon" userId="796278f3-970d-4a3b-8137-dc597a054133" providerId="ADAL" clId="{91098114-DB80-49B4-90E0-86E578A1CDF1}" dt="2024-11-01T19:41:56.996" v="8267" actId="1076"/>
          <ac:picMkLst>
            <pc:docMk/>
            <pc:sldMk cId="351965085" sldId="735"/>
            <ac:picMk id="7170" creationId="{E207CAC2-2783-F5CB-C3D0-B52D5C8C8055}"/>
          </ac:picMkLst>
        </pc:picChg>
      </pc:sldChg>
      <pc:sldChg chg="addSp delSp modSp add mod ord">
        <pc:chgData name="Damian Gordon" userId="796278f3-970d-4a3b-8137-dc597a054133" providerId="ADAL" clId="{91098114-DB80-49B4-90E0-86E578A1CDF1}" dt="2024-11-01T19:52:55.385" v="8343"/>
        <pc:sldMkLst>
          <pc:docMk/>
          <pc:sldMk cId="1161093062" sldId="736"/>
        </pc:sldMkLst>
        <pc:spChg chg="mod">
          <ac:chgData name="Damian Gordon" userId="796278f3-970d-4a3b-8137-dc597a054133" providerId="ADAL" clId="{91098114-DB80-49B4-90E0-86E578A1CDF1}" dt="2024-11-01T19:50:38.503" v="8294" actId="27636"/>
          <ac:spMkLst>
            <pc:docMk/>
            <pc:sldMk cId="1161093062" sldId="736"/>
            <ac:spMk id="3" creationId="{C997C537-C091-43DD-9E7D-C3C7A44FED91}"/>
          </ac:spMkLst>
        </pc:spChg>
        <pc:picChg chg="add mod">
          <ac:chgData name="Damian Gordon" userId="796278f3-970d-4a3b-8137-dc597a054133" providerId="ADAL" clId="{91098114-DB80-49B4-90E0-86E578A1CDF1}" dt="2024-11-01T19:51:40.666" v="8339" actId="1037"/>
          <ac:picMkLst>
            <pc:docMk/>
            <pc:sldMk cId="1161093062" sldId="736"/>
            <ac:picMk id="5" creationId="{F94ADF54-53CC-AA08-46AE-098583FDD3A4}"/>
          </ac:picMkLst>
        </pc:picChg>
        <pc:picChg chg="del">
          <ac:chgData name="Damian Gordon" userId="796278f3-970d-4a3b-8137-dc597a054133" providerId="ADAL" clId="{91098114-DB80-49B4-90E0-86E578A1CDF1}" dt="2024-11-01T19:51:31.187" v="8295" actId="478"/>
          <ac:picMkLst>
            <pc:docMk/>
            <pc:sldMk cId="1161093062" sldId="736"/>
            <ac:picMk id="3076" creationId="{3CC616A1-0469-032C-0471-CB233E8C1266}"/>
          </ac:picMkLst>
        </pc:picChg>
      </pc:sldChg>
      <pc:sldMasterChg chg="delSldLayout">
        <pc:chgData name="Damian Gordon" userId="796278f3-970d-4a3b-8137-dc597a054133" providerId="ADAL" clId="{91098114-DB80-49B4-90E0-86E578A1CDF1}" dt="2024-10-31T01:10:01.847" v="5762" actId="47"/>
        <pc:sldMasterMkLst>
          <pc:docMk/>
          <pc:sldMasterMk cId="3735153791" sldId="2147483854"/>
        </pc:sldMasterMkLst>
        <pc:sldLayoutChg chg="del">
          <pc:chgData name="Damian Gordon" userId="796278f3-970d-4a3b-8137-dc597a054133" providerId="ADAL" clId="{91098114-DB80-49B4-90E0-86E578A1CDF1}" dt="2024-10-31T01:10:01.847" v="5762" actId="47"/>
          <pc:sldLayoutMkLst>
            <pc:docMk/>
            <pc:sldMasterMk cId="3735153791" sldId="2147483854"/>
            <pc:sldLayoutMk cId="1638164326" sldId="2147483866"/>
          </pc:sldLayoutMkLst>
        </pc:sldLayoutChg>
        <pc:sldLayoutChg chg="del">
          <pc:chgData name="Damian Gordon" userId="796278f3-970d-4a3b-8137-dc597a054133" providerId="ADAL" clId="{91098114-DB80-49B4-90E0-86E578A1CDF1}" dt="2024-10-31T01:10:01.847" v="5762" actId="47"/>
          <pc:sldLayoutMkLst>
            <pc:docMk/>
            <pc:sldMasterMk cId="3735153791" sldId="2147483854"/>
            <pc:sldLayoutMk cId="4233210161" sldId="2147483867"/>
          </pc:sldLayoutMkLst>
        </pc:sldLayoutChg>
      </pc:sldMasterChg>
    </pc:docChg>
  </pc:docChgLst>
  <pc:docChgLst>
    <pc:chgData name="Damian Gordon" userId="796278f3-970d-4a3b-8137-dc597a054133" providerId="ADAL" clId="{6C3C4689-DBEB-4494-A627-458BF867F015}"/>
    <pc:docChg chg="modSld">
      <pc:chgData name="Damian Gordon" userId="796278f3-970d-4a3b-8137-dc597a054133" providerId="ADAL" clId="{6C3C4689-DBEB-4494-A627-458BF867F015}" dt="2024-09-13T15:54:30.832" v="1" actId="20577"/>
      <pc:docMkLst>
        <pc:docMk/>
      </pc:docMkLst>
      <pc:sldChg chg="modSp mod">
        <pc:chgData name="Damian Gordon" userId="796278f3-970d-4a3b-8137-dc597a054133" providerId="ADAL" clId="{6C3C4689-DBEB-4494-A627-458BF867F015}" dt="2024-09-13T15:54:30.832" v="1" actId="20577"/>
        <pc:sldMkLst>
          <pc:docMk/>
          <pc:sldMk cId="3805323869" sldId="461"/>
        </pc:sldMkLst>
        <pc:spChg chg="mod">
          <ac:chgData name="Damian Gordon" userId="796278f3-970d-4a3b-8137-dc597a054133" providerId="ADAL" clId="{6C3C4689-DBEB-4494-A627-458BF867F015}" dt="2024-09-13T15:54:30.832" v="1" actId="20577"/>
          <ac:spMkLst>
            <pc:docMk/>
            <pc:sldMk cId="3805323869" sldId="461"/>
            <ac:spMk id="3" creationId="{65FB7804-9015-5659-EC51-9C9121E7260E}"/>
          </ac:spMkLst>
        </pc:spChg>
      </pc:sldChg>
    </pc:docChg>
  </pc:docChgLst>
  <pc:docChgLst>
    <pc:chgData name="Damian Gordon" userId="796278f3-970d-4a3b-8137-dc597a054133" providerId="ADAL" clId="{13490A5C-F9A2-4D78-A1DC-161CFF8B2E53}"/>
    <pc:docChg chg="custSel addSld delSld modSld sldOrd">
      <pc:chgData name="Damian Gordon" userId="796278f3-970d-4a3b-8137-dc597a054133" providerId="ADAL" clId="{13490A5C-F9A2-4D78-A1DC-161CFF8B2E53}" dt="2024-07-05T00:40:31.585" v="56" actId="20577"/>
      <pc:docMkLst>
        <pc:docMk/>
      </pc:docMkLst>
      <pc:sldChg chg="del">
        <pc:chgData name="Damian Gordon" userId="796278f3-970d-4a3b-8137-dc597a054133" providerId="ADAL" clId="{13490A5C-F9A2-4D78-A1DC-161CFF8B2E53}" dt="2024-07-05T00:38:28.067" v="0" actId="47"/>
        <pc:sldMkLst>
          <pc:docMk/>
          <pc:sldMk cId="2126172313" sldId="427"/>
        </pc:sldMkLst>
      </pc:sldChg>
      <pc:sldChg chg="del">
        <pc:chgData name="Damian Gordon" userId="796278f3-970d-4a3b-8137-dc597a054133" providerId="ADAL" clId="{13490A5C-F9A2-4D78-A1DC-161CFF8B2E53}" dt="2024-07-05T00:38:28.067" v="0" actId="47"/>
        <pc:sldMkLst>
          <pc:docMk/>
          <pc:sldMk cId="3444012768" sldId="428"/>
        </pc:sldMkLst>
      </pc:sldChg>
      <pc:sldChg chg="del">
        <pc:chgData name="Damian Gordon" userId="796278f3-970d-4a3b-8137-dc597a054133" providerId="ADAL" clId="{13490A5C-F9A2-4D78-A1DC-161CFF8B2E53}" dt="2024-07-05T00:38:28.067" v="0" actId="47"/>
        <pc:sldMkLst>
          <pc:docMk/>
          <pc:sldMk cId="695405805" sldId="448"/>
        </pc:sldMkLst>
      </pc:sldChg>
      <pc:sldChg chg="del">
        <pc:chgData name="Damian Gordon" userId="796278f3-970d-4a3b-8137-dc597a054133" providerId="ADAL" clId="{13490A5C-F9A2-4D78-A1DC-161CFF8B2E53}" dt="2024-07-05T00:38:28.067" v="0" actId="47"/>
        <pc:sldMkLst>
          <pc:docMk/>
          <pc:sldMk cId="349856633" sldId="480"/>
        </pc:sldMkLst>
      </pc:sldChg>
      <pc:sldChg chg="del">
        <pc:chgData name="Damian Gordon" userId="796278f3-970d-4a3b-8137-dc597a054133" providerId="ADAL" clId="{13490A5C-F9A2-4D78-A1DC-161CFF8B2E53}" dt="2024-07-05T00:38:28.067" v="0" actId="47"/>
        <pc:sldMkLst>
          <pc:docMk/>
          <pc:sldMk cId="848709099" sldId="486"/>
        </pc:sldMkLst>
      </pc:sldChg>
      <pc:sldChg chg="del">
        <pc:chgData name="Damian Gordon" userId="796278f3-970d-4a3b-8137-dc597a054133" providerId="ADAL" clId="{13490A5C-F9A2-4D78-A1DC-161CFF8B2E53}" dt="2024-07-05T00:38:28.067" v="0" actId="47"/>
        <pc:sldMkLst>
          <pc:docMk/>
          <pc:sldMk cId="1679135151" sldId="487"/>
        </pc:sldMkLst>
      </pc:sldChg>
      <pc:sldChg chg="modSp add ord">
        <pc:chgData name="Damian Gordon" userId="796278f3-970d-4a3b-8137-dc597a054133" providerId="ADAL" clId="{13490A5C-F9A2-4D78-A1DC-161CFF8B2E53}" dt="2024-07-05T00:40:31.585" v="56" actId="20577"/>
        <pc:sldMkLst>
          <pc:docMk/>
          <pc:sldMk cId="734396448" sldId="507"/>
        </pc:sldMkLst>
        <pc:spChg chg="mod">
          <ac:chgData name="Damian Gordon" userId="796278f3-970d-4a3b-8137-dc597a054133" providerId="ADAL" clId="{13490A5C-F9A2-4D78-A1DC-161CFF8B2E53}" dt="2024-07-05T00:40:31.585" v="56" actId="20577"/>
          <ac:spMkLst>
            <pc:docMk/>
            <pc:sldMk cId="734396448" sldId="507"/>
            <ac:spMk id="11" creationId="{7C08DDC7-0428-F3D5-02A2-A178A4166046}"/>
          </ac:spMkLst>
        </pc:spChg>
      </pc:sldChg>
      <pc:sldChg chg="addSp delSp modSp new del mod modClrScheme chgLayout">
        <pc:chgData name="Damian Gordon" userId="796278f3-970d-4a3b-8137-dc597a054133" providerId="ADAL" clId="{13490A5C-F9A2-4D78-A1DC-161CFF8B2E53}" dt="2024-07-05T00:40:10.041" v="34" actId="47"/>
        <pc:sldMkLst>
          <pc:docMk/>
          <pc:sldMk cId="3226372601" sldId="507"/>
        </pc:sldMkLst>
        <pc:spChg chg="del mod">
          <ac:chgData name="Damian Gordon" userId="796278f3-970d-4a3b-8137-dc597a054133" providerId="ADAL" clId="{13490A5C-F9A2-4D78-A1DC-161CFF8B2E53}" dt="2024-07-05T00:39:24.416" v="16" actId="478"/>
          <ac:spMkLst>
            <pc:docMk/>
            <pc:sldMk cId="3226372601" sldId="507"/>
            <ac:spMk id="2" creationId="{A1F93A9C-8FF9-ABF9-DC7D-B93B5BAB9C1F}"/>
          </ac:spMkLst>
        </pc:spChg>
        <pc:spChg chg="del">
          <ac:chgData name="Damian Gordon" userId="796278f3-970d-4a3b-8137-dc597a054133" providerId="ADAL" clId="{13490A5C-F9A2-4D78-A1DC-161CFF8B2E53}" dt="2024-07-05T00:38:42.982" v="15" actId="478"/>
          <ac:spMkLst>
            <pc:docMk/>
            <pc:sldMk cId="3226372601" sldId="507"/>
            <ac:spMk id="3" creationId="{C731FFFB-E5E6-E459-E11C-45334F071F2E}"/>
          </ac:spMkLst>
        </pc:spChg>
        <pc:spChg chg="add del mod">
          <ac:chgData name="Damian Gordon" userId="796278f3-970d-4a3b-8137-dc597a054133" providerId="ADAL" clId="{13490A5C-F9A2-4D78-A1DC-161CFF8B2E53}" dt="2024-07-05T00:39:25.549" v="17" actId="478"/>
          <ac:spMkLst>
            <pc:docMk/>
            <pc:sldMk cId="3226372601" sldId="507"/>
            <ac:spMk id="5" creationId="{0CF87B67-A832-A6C1-B0A6-DAD38DB398BD}"/>
          </ac:spMkLst>
        </pc:spChg>
        <pc:spChg chg="add mod">
          <ac:chgData name="Damian Gordon" userId="796278f3-970d-4a3b-8137-dc597a054133" providerId="ADAL" clId="{13490A5C-F9A2-4D78-A1DC-161CFF8B2E53}" dt="2024-07-05T00:39:43.277" v="33" actId="20577"/>
          <ac:spMkLst>
            <pc:docMk/>
            <pc:sldMk cId="3226372601" sldId="507"/>
            <ac:spMk id="6" creationId="{3C4BC830-F134-D36D-7AFC-AFE18F0AECD9}"/>
          </ac:spMkLst>
        </pc:spChg>
      </pc:sldChg>
    </pc:docChg>
  </pc:docChgLst>
  <pc:docChgLst>
    <pc:chgData name="Damian Gordon" userId="796278f3-970d-4a3b-8137-dc597a054133" providerId="ADAL" clId="{AF51A19B-0571-4438-8CE9-771ACA5D5360}"/>
    <pc:docChg chg="custSel modSld">
      <pc:chgData name="Damian Gordon" userId="796278f3-970d-4a3b-8137-dc597a054133" providerId="ADAL" clId="{AF51A19B-0571-4438-8CE9-771ACA5D5360}" dt="2024-07-05T00:45:26.830" v="25" actId="20577"/>
      <pc:docMkLst>
        <pc:docMk/>
      </pc:docMkLst>
      <pc:sldChg chg="addSp delSp modSp mod">
        <pc:chgData name="Damian Gordon" userId="796278f3-970d-4a3b-8137-dc597a054133" providerId="ADAL" clId="{AF51A19B-0571-4438-8CE9-771ACA5D5360}" dt="2024-07-05T00:45:26.830" v="25" actId="20577"/>
        <pc:sldMkLst>
          <pc:docMk/>
          <pc:sldMk cId="321388942" sldId="259"/>
        </pc:sldMkLst>
        <pc:spChg chg="add del">
          <ac:chgData name="Damian Gordon" userId="796278f3-970d-4a3b-8137-dc597a054133" providerId="ADAL" clId="{AF51A19B-0571-4438-8CE9-771ACA5D5360}" dt="2024-07-05T00:44:57.139" v="6" actId="478"/>
          <ac:spMkLst>
            <pc:docMk/>
            <pc:sldMk cId="321388942" sldId="259"/>
            <ac:spMk id="4" creationId="{8FCDDDC6-3EFB-DB9A-4421-45BB9775372F}"/>
          </ac:spMkLst>
        </pc:spChg>
        <pc:spChg chg="add mod">
          <ac:chgData name="Damian Gordon" userId="796278f3-970d-4a3b-8137-dc597a054133" providerId="ADAL" clId="{AF51A19B-0571-4438-8CE9-771ACA5D5360}" dt="2024-07-05T00:44:53.682" v="4" actId="1582"/>
          <ac:spMkLst>
            <pc:docMk/>
            <pc:sldMk cId="321388942" sldId="259"/>
            <ac:spMk id="5" creationId="{CEF7BEFE-0603-5FF2-773A-B112123B792F}"/>
          </ac:spMkLst>
        </pc:spChg>
        <pc:spChg chg="add mod">
          <ac:chgData name="Damian Gordon" userId="796278f3-970d-4a3b-8137-dc597a054133" providerId="ADAL" clId="{AF51A19B-0571-4438-8CE9-771ACA5D5360}" dt="2024-07-05T00:45:01.899" v="7" actId="1076"/>
          <ac:spMkLst>
            <pc:docMk/>
            <pc:sldMk cId="321388942" sldId="259"/>
            <ac:spMk id="6" creationId="{5361FEC8-B7EA-1491-91C5-ED95B63BBB59}"/>
          </ac:spMkLst>
        </pc:spChg>
        <pc:spChg chg="add mod">
          <ac:chgData name="Damian Gordon" userId="796278f3-970d-4a3b-8137-dc597a054133" providerId="ADAL" clId="{AF51A19B-0571-4438-8CE9-771ACA5D5360}" dt="2024-07-05T00:45:21.203" v="21" actId="1076"/>
          <ac:spMkLst>
            <pc:docMk/>
            <pc:sldMk cId="321388942" sldId="259"/>
            <ac:spMk id="8" creationId="{0B974AFD-0EF0-0275-AA4E-EE4A6AD4C71B}"/>
          </ac:spMkLst>
        </pc:spChg>
        <pc:spChg chg="add mod">
          <ac:chgData name="Damian Gordon" userId="796278f3-970d-4a3b-8137-dc597a054133" providerId="ADAL" clId="{AF51A19B-0571-4438-8CE9-771ACA5D5360}" dt="2024-07-05T00:45:26.830" v="25" actId="20577"/>
          <ac:spMkLst>
            <pc:docMk/>
            <pc:sldMk cId="321388942" sldId="259"/>
            <ac:spMk id="9" creationId="{05729A67-5B1F-53D4-7D38-B8C68B19F81C}"/>
          </ac:spMkLst>
        </pc:spChg>
      </pc:sldChg>
    </pc:docChg>
  </pc:docChgLst>
  <pc:docChgLst>
    <pc:chgData name="Damian Gordon" userId="796278f3-970d-4a3b-8137-dc597a054133" providerId="ADAL" clId="{B03D9205-DA14-4078-A5CE-E20AA991F75E}"/>
    <pc:docChg chg="undo custSel addSld delSld modSld sldOrd">
      <pc:chgData name="Damian Gordon" userId="796278f3-970d-4a3b-8137-dc597a054133" providerId="ADAL" clId="{B03D9205-DA14-4078-A5CE-E20AA991F75E}" dt="2024-11-09T12:19:01.855" v="5574" actId="47"/>
      <pc:docMkLst>
        <pc:docMk/>
      </pc:docMkLst>
      <pc:sldChg chg="modSp mod">
        <pc:chgData name="Damian Gordon" userId="796278f3-970d-4a3b-8137-dc597a054133" providerId="ADAL" clId="{B03D9205-DA14-4078-A5CE-E20AA991F75E}" dt="2024-11-06T11:38:56.093" v="15" actId="20577"/>
        <pc:sldMkLst>
          <pc:docMk/>
          <pc:sldMk cId="1941464876" sldId="256"/>
        </pc:sldMkLst>
        <pc:spChg chg="mod">
          <ac:chgData name="Damian Gordon" userId="796278f3-970d-4a3b-8137-dc597a054133" providerId="ADAL" clId="{B03D9205-DA14-4078-A5CE-E20AA991F75E}" dt="2024-11-06T11:38:56.093" v="15" actId="20577"/>
          <ac:spMkLst>
            <pc:docMk/>
            <pc:sldMk cId="1941464876" sldId="256"/>
            <ac:spMk id="2" creationId="{2AFAF802-1FD5-1E70-940A-2DF641692805}"/>
          </ac:spMkLst>
        </pc:spChg>
      </pc:sldChg>
      <pc:sldChg chg="modSp mod">
        <pc:chgData name="Damian Gordon" userId="796278f3-970d-4a3b-8137-dc597a054133" providerId="ADAL" clId="{B03D9205-DA14-4078-A5CE-E20AA991F75E}" dt="2024-11-09T12:18:12.596" v="5573" actId="114"/>
        <pc:sldMkLst>
          <pc:docMk/>
          <pc:sldMk cId="321388942" sldId="259"/>
        </pc:sldMkLst>
        <pc:spChg chg="mod">
          <ac:chgData name="Damian Gordon" userId="796278f3-970d-4a3b-8137-dc597a054133" providerId="ADAL" clId="{B03D9205-DA14-4078-A5CE-E20AA991F75E}" dt="2024-11-09T12:18:12.596" v="5573" actId="114"/>
          <ac:spMkLst>
            <pc:docMk/>
            <pc:sldMk cId="321388942" sldId="259"/>
            <ac:spMk id="3" creationId="{65FB7804-9015-5659-EC51-9C9121E7260E}"/>
          </ac:spMkLst>
        </pc:spChg>
      </pc:sldChg>
      <pc:sldChg chg="add">
        <pc:chgData name="Damian Gordon" userId="796278f3-970d-4a3b-8137-dc597a054133" providerId="ADAL" clId="{B03D9205-DA14-4078-A5CE-E20AA991F75E}" dt="2024-11-09T00:35:00.555" v="4091"/>
        <pc:sldMkLst>
          <pc:docMk/>
          <pc:sldMk cId="4264191264" sldId="264"/>
        </pc:sldMkLst>
      </pc:sldChg>
      <pc:sldChg chg="add">
        <pc:chgData name="Damian Gordon" userId="796278f3-970d-4a3b-8137-dc597a054133" providerId="ADAL" clId="{B03D9205-DA14-4078-A5CE-E20AA991F75E}" dt="2024-11-09T00:35:00.555" v="4091"/>
        <pc:sldMkLst>
          <pc:docMk/>
          <pc:sldMk cId="2935145388" sldId="265"/>
        </pc:sldMkLst>
      </pc:sldChg>
      <pc:sldChg chg="add">
        <pc:chgData name="Damian Gordon" userId="796278f3-970d-4a3b-8137-dc597a054133" providerId="ADAL" clId="{B03D9205-DA14-4078-A5CE-E20AA991F75E}" dt="2024-11-09T00:35:00.555" v="4091"/>
        <pc:sldMkLst>
          <pc:docMk/>
          <pc:sldMk cId="760847146" sldId="266"/>
        </pc:sldMkLst>
      </pc:sldChg>
      <pc:sldChg chg="add">
        <pc:chgData name="Damian Gordon" userId="796278f3-970d-4a3b-8137-dc597a054133" providerId="ADAL" clId="{B03D9205-DA14-4078-A5CE-E20AA991F75E}" dt="2024-11-09T00:35:00.555" v="4091"/>
        <pc:sldMkLst>
          <pc:docMk/>
          <pc:sldMk cId="2677635908" sldId="267"/>
        </pc:sldMkLst>
      </pc:sldChg>
      <pc:sldChg chg="add del">
        <pc:chgData name="Damian Gordon" userId="796278f3-970d-4a3b-8137-dc597a054133" providerId="ADAL" clId="{B03D9205-DA14-4078-A5CE-E20AA991F75E}" dt="2024-11-09T12:14:46.674" v="5410" actId="47"/>
        <pc:sldMkLst>
          <pc:docMk/>
          <pc:sldMk cId="1396707144" sldId="268"/>
        </pc:sldMkLst>
      </pc:sldChg>
      <pc:sldChg chg="addSp delSp modSp add mod">
        <pc:chgData name="Damian Gordon" userId="796278f3-970d-4a3b-8137-dc597a054133" providerId="ADAL" clId="{B03D9205-DA14-4078-A5CE-E20AA991F75E}" dt="2024-11-09T12:14:58.322" v="5412" actId="478"/>
        <pc:sldMkLst>
          <pc:docMk/>
          <pc:sldMk cId="2284073980" sldId="270"/>
        </pc:sldMkLst>
        <pc:spChg chg="del">
          <ac:chgData name="Damian Gordon" userId="796278f3-970d-4a3b-8137-dc597a054133" providerId="ADAL" clId="{B03D9205-DA14-4078-A5CE-E20AA991F75E}" dt="2024-11-09T12:14:56.317" v="5411" actId="478"/>
          <ac:spMkLst>
            <pc:docMk/>
            <pc:sldMk cId="2284073980" sldId="270"/>
            <ac:spMk id="2" creationId="{AF67B47C-F269-BF5F-7B56-E23161AA07D6}"/>
          </ac:spMkLst>
        </pc:spChg>
        <pc:spChg chg="add del mod">
          <ac:chgData name="Damian Gordon" userId="796278f3-970d-4a3b-8137-dc597a054133" providerId="ADAL" clId="{B03D9205-DA14-4078-A5CE-E20AA991F75E}" dt="2024-11-09T12:14:58.322" v="5412" actId="478"/>
          <ac:spMkLst>
            <pc:docMk/>
            <pc:sldMk cId="2284073980" sldId="270"/>
            <ac:spMk id="6" creationId="{C33882A6-BD3D-A03B-47B7-CC550047B84A}"/>
          </ac:spMkLst>
        </pc:spChg>
      </pc:sldChg>
      <pc:sldChg chg="add">
        <pc:chgData name="Damian Gordon" userId="796278f3-970d-4a3b-8137-dc597a054133" providerId="ADAL" clId="{B03D9205-DA14-4078-A5CE-E20AA991F75E}" dt="2024-11-09T00:35:00.555" v="4091"/>
        <pc:sldMkLst>
          <pc:docMk/>
          <pc:sldMk cId="1604030470" sldId="271"/>
        </pc:sldMkLst>
      </pc:sldChg>
      <pc:sldChg chg="add">
        <pc:chgData name="Damian Gordon" userId="796278f3-970d-4a3b-8137-dc597a054133" providerId="ADAL" clId="{B03D9205-DA14-4078-A5CE-E20AA991F75E}" dt="2024-11-09T00:35:00.555" v="4091"/>
        <pc:sldMkLst>
          <pc:docMk/>
          <pc:sldMk cId="1706688863" sldId="272"/>
        </pc:sldMkLst>
      </pc:sldChg>
      <pc:sldChg chg="add">
        <pc:chgData name="Damian Gordon" userId="796278f3-970d-4a3b-8137-dc597a054133" providerId="ADAL" clId="{B03D9205-DA14-4078-A5CE-E20AA991F75E}" dt="2024-11-09T00:35:00.555" v="4091"/>
        <pc:sldMkLst>
          <pc:docMk/>
          <pc:sldMk cId="3522946370" sldId="273"/>
        </pc:sldMkLst>
      </pc:sldChg>
      <pc:sldChg chg="add del">
        <pc:chgData name="Damian Gordon" userId="796278f3-970d-4a3b-8137-dc597a054133" providerId="ADAL" clId="{B03D9205-DA14-4078-A5CE-E20AA991F75E}" dt="2024-11-09T12:14:43.905" v="5409" actId="47"/>
        <pc:sldMkLst>
          <pc:docMk/>
          <pc:sldMk cId="3255971817" sldId="274"/>
        </pc:sldMkLst>
      </pc:sldChg>
      <pc:sldChg chg="add del ord">
        <pc:chgData name="Damian Gordon" userId="796278f3-970d-4a3b-8137-dc597a054133" providerId="ADAL" clId="{B03D9205-DA14-4078-A5CE-E20AA991F75E}" dt="2024-11-09T12:19:01.855" v="5574" actId="47"/>
        <pc:sldMkLst>
          <pc:docMk/>
          <pc:sldMk cId="3521442847" sldId="278"/>
        </pc:sldMkLst>
      </pc:sldChg>
      <pc:sldChg chg="add ord">
        <pc:chgData name="Damian Gordon" userId="796278f3-970d-4a3b-8137-dc597a054133" providerId="ADAL" clId="{B03D9205-DA14-4078-A5CE-E20AA991F75E}" dt="2024-11-09T10:45:39.846" v="4312"/>
        <pc:sldMkLst>
          <pc:docMk/>
          <pc:sldMk cId="3828416891" sldId="280"/>
        </pc:sldMkLst>
      </pc:sldChg>
      <pc:sldChg chg="addSp delSp modSp add mod ord">
        <pc:chgData name="Damian Gordon" userId="796278f3-970d-4a3b-8137-dc597a054133" providerId="ADAL" clId="{B03D9205-DA14-4078-A5CE-E20AA991F75E}" dt="2024-11-09T10:45:53.286" v="4314"/>
        <pc:sldMkLst>
          <pc:docMk/>
          <pc:sldMk cId="1223393082" sldId="282"/>
        </pc:sldMkLst>
        <pc:spChg chg="add del">
          <ac:chgData name="Damian Gordon" userId="796278f3-970d-4a3b-8137-dc597a054133" providerId="ADAL" clId="{B03D9205-DA14-4078-A5CE-E20AA991F75E}" dt="2024-11-09T00:38:23.416" v="4097" actId="478"/>
          <ac:spMkLst>
            <pc:docMk/>
            <pc:sldMk cId="1223393082" sldId="282"/>
            <ac:spMk id="3" creationId="{E849D9CA-7787-7AAF-E229-6330B808071B}"/>
          </ac:spMkLst>
        </pc:spChg>
        <pc:spChg chg="add mod ord">
          <ac:chgData name="Damian Gordon" userId="796278f3-970d-4a3b-8137-dc597a054133" providerId="ADAL" clId="{B03D9205-DA14-4078-A5CE-E20AA991F75E}" dt="2024-11-09T00:38:48.735" v="4102" actId="167"/>
          <ac:spMkLst>
            <pc:docMk/>
            <pc:sldMk cId="1223393082" sldId="282"/>
            <ac:spMk id="4" creationId="{9D3AFE5D-BCD2-853D-7F32-0030239D154F}"/>
          </ac:spMkLst>
        </pc:spChg>
        <pc:spChg chg="ord">
          <ac:chgData name="Damian Gordon" userId="796278f3-970d-4a3b-8137-dc597a054133" providerId="ADAL" clId="{B03D9205-DA14-4078-A5CE-E20AA991F75E}" dt="2024-11-09T00:38:53.286" v="4103" actId="167"/>
          <ac:spMkLst>
            <pc:docMk/>
            <pc:sldMk cId="1223393082" sldId="282"/>
            <ac:spMk id="5" creationId="{4494FFAA-E29A-CB45-6E2F-B6F435951B97}"/>
          </ac:spMkLst>
        </pc:spChg>
        <pc:picChg chg="add del">
          <ac:chgData name="Damian Gordon" userId="796278f3-970d-4a3b-8137-dc597a054133" providerId="ADAL" clId="{B03D9205-DA14-4078-A5CE-E20AA991F75E}" dt="2024-11-09T00:38:55.786" v="4104" actId="478"/>
          <ac:picMkLst>
            <pc:docMk/>
            <pc:sldMk cId="1223393082" sldId="282"/>
            <ac:picMk id="9" creationId="{5826CF4A-C05B-AF24-19A2-653C680ACD27}"/>
          </ac:picMkLst>
        </pc:picChg>
        <pc:picChg chg="add del mod">
          <ac:chgData name="Damian Gordon" userId="796278f3-970d-4a3b-8137-dc597a054133" providerId="ADAL" clId="{B03D9205-DA14-4078-A5CE-E20AA991F75E}" dt="2024-11-09T00:42:00.514" v="4108" actId="478"/>
          <ac:picMkLst>
            <pc:docMk/>
            <pc:sldMk cId="1223393082" sldId="282"/>
            <ac:picMk id="1026" creationId="{9F127ED4-8A9F-3940-A54D-FDE970673B3E}"/>
          </ac:picMkLst>
        </pc:picChg>
        <pc:picChg chg="add del mod">
          <ac:chgData name="Damian Gordon" userId="796278f3-970d-4a3b-8137-dc597a054133" providerId="ADAL" clId="{B03D9205-DA14-4078-A5CE-E20AA991F75E}" dt="2024-11-09T00:38:35.896" v="4099" actId="478"/>
          <ac:picMkLst>
            <pc:docMk/>
            <pc:sldMk cId="1223393082" sldId="282"/>
            <ac:picMk id="1028" creationId="{660F9306-242C-A53E-6ADB-B27599BD9C2F}"/>
          </ac:picMkLst>
        </pc:picChg>
        <pc:picChg chg="add mod">
          <ac:chgData name="Damian Gordon" userId="796278f3-970d-4a3b-8137-dc597a054133" providerId="ADAL" clId="{B03D9205-DA14-4078-A5CE-E20AA991F75E}" dt="2024-11-09T00:42:11.006" v="4112" actId="1076"/>
          <ac:picMkLst>
            <pc:docMk/>
            <pc:sldMk cId="1223393082" sldId="282"/>
            <ac:picMk id="1030" creationId="{ECC7C2C4-6632-990B-A762-408C106A04F5}"/>
          </ac:picMkLst>
        </pc:picChg>
      </pc:sldChg>
      <pc:sldChg chg="add ord">
        <pc:chgData name="Damian Gordon" userId="796278f3-970d-4a3b-8137-dc597a054133" providerId="ADAL" clId="{B03D9205-DA14-4078-A5CE-E20AA991F75E}" dt="2024-11-09T10:45:53.286" v="4314"/>
        <pc:sldMkLst>
          <pc:docMk/>
          <pc:sldMk cId="1368553055" sldId="283"/>
        </pc:sldMkLst>
      </pc:sldChg>
      <pc:sldChg chg="add">
        <pc:chgData name="Damian Gordon" userId="796278f3-970d-4a3b-8137-dc597a054133" providerId="ADAL" clId="{B03D9205-DA14-4078-A5CE-E20AA991F75E}" dt="2024-11-06T11:58:11.710" v="145"/>
        <pc:sldMkLst>
          <pc:docMk/>
          <pc:sldMk cId="1622898926" sldId="284"/>
        </pc:sldMkLst>
      </pc:sldChg>
      <pc:sldChg chg="add">
        <pc:chgData name="Damian Gordon" userId="796278f3-970d-4a3b-8137-dc597a054133" providerId="ADAL" clId="{B03D9205-DA14-4078-A5CE-E20AA991F75E}" dt="2024-11-06T11:58:11.710" v="145"/>
        <pc:sldMkLst>
          <pc:docMk/>
          <pc:sldMk cId="2975598866" sldId="287"/>
        </pc:sldMkLst>
      </pc:sldChg>
      <pc:sldChg chg="add">
        <pc:chgData name="Damian Gordon" userId="796278f3-970d-4a3b-8137-dc597a054133" providerId="ADAL" clId="{B03D9205-DA14-4078-A5CE-E20AA991F75E}" dt="2024-11-09T00:35:00.555" v="4091"/>
        <pc:sldMkLst>
          <pc:docMk/>
          <pc:sldMk cId="3602336174" sldId="289"/>
        </pc:sldMkLst>
      </pc:sldChg>
      <pc:sldChg chg="add">
        <pc:chgData name="Damian Gordon" userId="796278f3-970d-4a3b-8137-dc597a054133" providerId="ADAL" clId="{B03D9205-DA14-4078-A5CE-E20AA991F75E}" dt="2024-11-09T00:35:00.555" v="4091"/>
        <pc:sldMkLst>
          <pc:docMk/>
          <pc:sldMk cId="3122087359" sldId="290"/>
        </pc:sldMkLst>
      </pc:sldChg>
      <pc:sldChg chg="add">
        <pc:chgData name="Damian Gordon" userId="796278f3-970d-4a3b-8137-dc597a054133" providerId="ADAL" clId="{B03D9205-DA14-4078-A5CE-E20AA991F75E}" dt="2024-11-09T00:35:00.555" v="4091"/>
        <pc:sldMkLst>
          <pc:docMk/>
          <pc:sldMk cId="3560771847" sldId="291"/>
        </pc:sldMkLst>
      </pc:sldChg>
      <pc:sldChg chg="add">
        <pc:chgData name="Damian Gordon" userId="796278f3-970d-4a3b-8137-dc597a054133" providerId="ADAL" clId="{B03D9205-DA14-4078-A5CE-E20AA991F75E}" dt="2024-11-09T00:35:00.555" v="4091"/>
        <pc:sldMkLst>
          <pc:docMk/>
          <pc:sldMk cId="324187716" sldId="292"/>
        </pc:sldMkLst>
      </pc:sldChg>
      <pc:sldChg chg="add">
        <pc:chgData name="Damian Gordon" userId="796278f3-970d-4a3b-8137-dc597a054133" providerId="ADAL" clId="{B03D9205-DA14-4078-A5CE-E20AA991F75E}" dt="2024-11-09T00:35:00.555" v="4091"/>
        <pc:sldMkLst>
          <pc:docMk/>
          <pc:sldMk cId="3410735174" sldId="293"/>
        </pc:sldMkLst>
      </pc:sldChg>
      <pc:sldChg chg="add ord">
        <pc:chgData name="Damian Gordon" userId="796278f3-970d-4a3b-8137-dc597a054133" providerId="ADAL" clId="{B03D9205-DA14-4078-A5CE-E20AA991F75E}" dt="2024-11-09T11:07:57.854" v="4543"/>
        <pc:sldMkLst>
          <pc:docMk/>
          <pc:sldMk cId="3656399508" sldId="294"/>
        </pc:sldMkLst>
      </pc:sldChg>
      <pc:sldChg chg="add del">
        <pc:chgData name="Damian Gordon" userId="796278f3-970d-4a3b-8137-dc597a054133" providerId="ADAL" clId="{B03D9205-DA14-4078-A5CE-E20AA991F75E}" dt="2024-11-09T11:09:06.524" v="4549" actId="47"/>
        <pc:sldMkLst>
          <pc:docMk/>
          <pc:sldMk cId="1902908356" sldId="295"/>
        </pc:sldMkLst>
      </pc:sldChg>
      <pc:sldChg chg="add">
        <pc:chgData name="Damian Gordon" userId="796278f3-970d-4a3b-8137-dc597a054133" providerId="ADAL" clId="{B03D9205-DA14-4078-A5CE-E20AA991F75E}" dt="2024-11-06T11:58:11.710" v="145"/>
        <pc:sldMkLst>
          <pc:docMk/>
          <pc:sldMk cId="3430019511" sldId="296"/>
        </pc:sldMkLst>
      </pc:sldChg>
      <pc:sldChg chg="add ord">
        <pc:chgData name="Damian Gordon" userId="796278f3-970d-4a3b-8137-dc597a054133" providerId="ADAL" clId="{B03D9205-DA14-4078-A5CE-E20AA991F75E}" dt="2024-11-09T10:51:22.236" v="4472"/>
        <pc:sldMkLst>
          <pc:docMk/>
          <pc:sldMk cId="1515287571" sldId="297"/>
        </pc:sldMkLst>
      </pc:sldChg>
      <pc:sldChg chg="add">
        <pc:chgData name="Damian Gordon" userId="796278f3-970d-4a3b-8137-dc597a054133" providerId="ADAL" clId="{B03D9205-DA14-4078-A5CE-E20AA991F75E}" dt="2024-11-09T00:35:00.555" v="4091"/>
        <pc:sldMkLst>
          <pc:docMk/>
          <pc:sldMk cId="2231063822" sldId="299"/>
        </pc:sldMkLst>
      </pc:sldChg>
      <pc:sldChg chg="add">
        <pc:chgData name="Damian Gordon" userId="796278f3-970d-4a3b-8137-dc597a054133" providerId="ADAL" clId="{B03D9205-DA14-4078-A5CE-E20AA991F75E}" dt="2024-11-09T00:35:00.555" v="4091"/>
        <pc:sldMkLst>
          <pc:docMk/>
          <pc:sldMk cId="981647358" sldId="300"/>
        </pc:sldMkLst>
      </pc:sldChg>
      <pc:sldChg chg="add del">
        <pc:chgData name="Damian Gordon" userId="796278f3-970d-4a3b-8137-dc597a054133" providerId="ADAL" clId="{B03D9205-DA14-4078-A5CE-E20AA991F75E}" dt="2024-11-09T11:09:56.848" v="4551" actId="47"/>
        <pc:sldMkLst>
          <pc:docMk/>
          <pc:sldMk cId="3598169111" sldId="304"/>
        </pc:sldMkLst>
      </pc:sldChg>
      <pc:sldChg chg="add">
        <pc:chgData name="Damian Gordon" userId="796278f3-970d-4a3b-8137-dc597a054133" providerId="ADAL" clId="{B03D9205-DA14-4078-A5CE-E20AA991F75E}" dt="2024-11-09T00:35:00.555" v="4091"/>
        <pc:sldMkLst>
          <pc:docMk/>
          <pc:sldMk cId="2519412864" sldId="305"/>
        </pc:sldMkLst>
      </pc:sldChg>
      <pc:sldChg chg="add">
        <pc:chgData name="Damian Gordon" userId="796278f3-970d-4a3b-8137-dc597a054133" providerId="ADAL" clId="{B03D9205-DA14-4078-A5CE-E20AA991F75E}" dt="2024-11-09T00:35:00.555" v="4091"/>
        <pc:sldMkLst>
          <pc:docMk/>
          <pc:sldMk cId="182597241" sldId="306"/>
        </pc:sldMkLst>
      </pc:sldChg>
      <pc:sldChg chg="modSp add mod">
        <pc:chgData name="Damian Gordon" userId="796278f3-970d-4a3b-8137-dc597a054133" providerId="ADAL" clId="{B03D9205-DA14-4078-A5CE-E20AA991F75E}" dt="2024-11-09T11:22:27.701" v="4602" actId="20577"/>
        <pc:sldMkLst>
          <pc:docMk/>
          <pc:sldMk cId="681738568" sldId="307"/>
        </pc:sldMkLst>
        <pc:spChg chg="mod">
          <ac:chgData name="Damian Gordon" userId="796278f3-970d-4a3b-8137-dc597a054133" providerId="ADAL" clId="{B03D9205-DA14-4078-A5CE-E20AA991F75E}" dt="2024-11-09T11:22:27.701" v="4602" actId="20577"/>
          <ac:spMkLst>
            <pc:docMk/>
            <pc:sldMk cId="681738568" sldId="307"/>
            <ac:spMk id="7" creationId="{F39149C3-44CB-592B-6E03-AADF7A22461E}"/>
          </ac:spMkLst>
        </pc:spChg>
      </pc:sldChg>
      <pc:sldChg chg="add">
        <pc:chgData name="Damian Gordon" userId="796278f3-970d-4a3b-8137-dc597a054133" providerId="ADAL" clId="{B03D9205-DA14-4078-A5CE-E20AA991F75E}" dt="2024-11-09T00:35:00.555" v="4091"/>
        <pc:sldMkLst>
          <pc:docMk/>
          <pc:sldMk cId="618022670" sldId="308"/>
        </pc:sldMkLst>
      </pc:sldChg>
      <pc:sldChg chg="add">
        <pc:chgData name="Damian Gordon" userId="796278f3-970d-4a3b-8137-dc597a054133" providerId="ADAL" clId="{B03D9205-DA14-4078-A5CE-E20AA991F75E}" dt="2024-11-09T00:35:00.555" v="4091"/>
        <pc:sldMkLst>
          <pc:docMk/>
          <pc:sldMk cId="2772052564" sldId="309"/>
        </pc:sldMkLst>
      </pc:sldChg>
      <pc:sldChg chg="add">
        <pc:chgData name="Damian Gordon" userId="796278f3-970d-4a3b-8137-dc597a054133" providerId="ADAL" clId="{B03D9205-DA14-4078-A5CE-E20AA991F75E}" dt="2024-11-09T00:35:00.555" v="4091"/>
        <pc:sldMkLst>
          <pc:docMk/>
          <pc:sldMk cId="180361547" sldId="310"/>
        </pc:sldMkLst>
      </pc:sldChg>
      <pc:sldChg chg="add">
        <pc:chgData name="Damian Gordon" userId="796278f3-970d-4a3b-8137-dc597a054133" providerId="ADAL" clId="{B03D9205-DA14-4078-A5CE-E20AA991F75E}" dt="2024-11-09T00:35:00.555" v="4091"/>
        <pc:sldMkLst>
          <pc:docMk/>
          <pc:sldMk cId="1433632183" sldId="311"/>
        </pc:sldMkLst>
      </pc:sldChg>
      <pc:sldChg chg="add">
        <pc:chgData name="Damian Gordon" userId="796278f3-970d-4a3b-8137-dc597a054133" providerId="ADAL" clId="{B03D9205-DA14-4078-A5CE-E20AA991F75E}" dt="2024-11-09T00:35:00.555" v="4091"/>
        <pc:sldMkLst>
          <pc:docMk/>
          <pc:sldMk cId="1929996403" sldId="312"/>
        </pc:sldMkLst>
      </pc:sldChg>
      <pc:sldChg chg="add">
        <pc:chgData name="Damian Gordon" userId="796278f3-970d-4a3b-8137-dc597a054133" providerId="ADAL" clId="{B03D9205-DA14-4078-A5CE-E20AA991F75E}" dt="2024-11-09T00:35:00.555" v="4091"/>
        <pc:sldMkLst>
          <pc:docMk/>
          <pc:sldMk cId="3199487289" sldId="313"/>
        </pc:sldMkLst>
      </pc:sldChg>
      <pc:sldChg chg="add">
        <pc:chgData name="Damian Gordon" userId="796278f3-970d-4a3b-8137-dc597a054133" providerId="ADAL" clId="{B03D9205-DA14-4078-A5CE-E20AA991F75E}" dt="2024-11-09T00:35:00.555" v="4091"/>
        <pc:sldMkLst>
          <pc:docMk/>
          <pc:sldMk cId="3487355407" sldId="314"/>
        </pc:sldMkLst>
      </pc:sldChg>
      <pc:sldChg chg="add ord">
        <pc:chgData name="Damian Gordon" userId="796278f3-970d-4a3b-8137-dc597a054133" providerId="ADAL" clId="{B03D9205-DA14-4078-A5CE-E20AA991F75E}" dt="2024-11-09T10:46:28.290" v="4316"/>
        <pc:sldMkLst>
          <pc:docMk/>
          <pc:sldMk cId="3994376177" sldId="315"/>
        </pc:sldMkLst>
      </pc:sldChg>
      <pc:sldChg chg="add del">
        <pc:chgData name="Damian Gordon" userId="796278f3-970d-4a3b-8137-dc597a054133" providerId="ADAL" clId="{B03D9205-DA14-4078-A5CE-E20AA991F75E}" dt="2024-11-09T11:08:24.988" v="4545" actId="47"/>
        <pc:sldMkLst>
          <pc:docMk/>
          <pc:sldMk cId="3069628137" sldId="316"/>
        </pc:sldMkLst>
      </pc:sldChg>
      <pc:sldChg chg="add del">
        <pc:chgData name="Damian Gordon" userId="796278f3-970d-4a3b-8137-dc597a054133" providerId="ADAL" clId="{B03D9205-DA14-4078-A5CE-E20AA991F75E}" dt="2024-11-09T11:08:29.338" v="4546" actId="47"/>
        <pc:sldMkLst>
          <pc:docMk/>
          <pc:sldMk cId="653339999" sldId="317"/>
        </pc:sldMkLst>
      </pc:sldChg>
      <pc:sldChg chg="add">
        <pc:chgData name="Damian Gordon" userId="796278f3-970d-4a3b-8137-dc597a054133" providerId="ADAL" clId="{B03D9205-DA14-4078-A5CE-E20AA991F75E}" dt="2024-11-09T00:35:00.555" v="4091"/>
        <pc:sldMkLst>
          <pc:docMk/>
          <pc:sldMk cId="155481950" sldId="318"/>
        </pc:sldMkLst>
      </pc:sldChg>
      <pc:sldChg chg="add del">
        <pc:chgData name="Damian Gordon" userId="796278f3-970d-4a3b-8137-dc597a054133" providerId="ADAL" clId="{B03D9205-DA14-4078-A5CE-E20AA991F75E}" dt="2024-11-09T11:09:55.191" v="4550" actId="47"/>
        <pc:sldMkLst>
          <pc:docMk/>
          <pc:sldMk cId="188009787" sldId="319"/>
        </pc:sldMkLst>
      </pc:sldChg>
      <pc:sldChg chg="add">
        <pc:chgData name="Damian Gordon" userId="796278f3-970d-4a3b-8137-dc597a054133" providerId="ADAL" clId="{B03D9205-DA14-4078-A5CE-E20AA991F75E}" dt="2024-11-09T00:35:00.555" v="4091"/>
        <pc:sldMkLst>
          <pc:docMk/>
          <pc:sldMk cId="2757924572" sldId="320"/>
        </pc:sldMkLst>
      </pc:sldChg>
      <pc:sldChg chg="add">
        <pc:chgData name="Damian Gordon" userId="796278f3-970d-4a3b-8137-dc597a054133" providerId="ADAL" clId="{B03D9205-DA14-4078-A5CE-E20AA991F75E}" dt="2024-11-09T00:35:00.555" v="4091"/>
        <pc:sldMkLst>
          <pc:docMk/>
          <pc:sldMk cId="1579959290" sldId="321"/>
        </pc:sldMkLst>
      </pc:sldChg>
      <pc:sldChg chg="add del">
        <pc:chgData name="Damian Gordon" userId="796278f3-970d-4a3b-8137-dc597a054133" providerId="ADAL" clId="{B03D9205-DA14-4078-A5CE-E20AA991F75E}" dt="2024-11-09T12:15:08.123" v="5413" actId="47"/>
        <pc:sldMkLst>
          <pc:docMk/>
          <pc:sldMk cId="3149306056" sldId="322"/>
        </pc:sldMkLst>
      </pc:sldChg>
      <pc:sldChg chg="add">
        <pc:chgData name="Damian Gordon" userId="796278f3-970d-4a3b-8137-dc597a054133" providerId="ADAL" clId="{B03D9205-DA14-4078-A5CE-E20AA991F75E}" dt="2024-11-09T00:35:00.555" v="4091"/>
        <pc:sldMkLst>
          <pc:docMk/>
          <pc:sldMk cId="4216699550" sldId="323"/>
        </pc:sldMkLst>
      </pc:sldChg>
      <pc:sldChg chg="del">
        <pc:chgData name="Damian Gordon" userId="796278f3-970d-4a3b-8137-dc597a054133" providerId="ADAL" clId="{B03D9205-DA14-4078-A5CE-E20AA991F75E}" dt="2024-11-08T22:02:02.376" v="2170" actId="47"/>
        <pc:sldMkLst>
          <pc:docMk/>
          <pc:sldMk cId="3735875418" sldId="430"/>
        </pc:sldMkLst>
      </pc:sldChg>
      <pc:sldChg chg="del">
        <pc:chgData name="Damian Gordon" userId="796278f3-970d-4a3b-8137-dc597a054133" providerId="ADAL" clId="{B03D9205-DA14-4078-A5CE-E20AA991F75E}" dt="2024-11-08T22:02:02.376" v="2170" actId="47"/>
        <pc:sldMkLst>
          <pc:docMk/>
          <pc:sldMk cId="1250634738" sldId="478"/>
        </pc:sldMkLst>
      </pc:sldChg>
      <pc:sldChg chg="del">
        <pc:chgData name="Damian Gordon" userId="796278f3-970d-4a3b-8137-dc597a054133" providerId="ADAL" clId="{B03D9205-DA14-4078-A5CE-E20AA991F75E}" dt="2024-11-08T23:48:17.194" v="4090" actId="47"/>
        <pc:sldMkLst>
          <pc:docMk/>
          <pc:sldMk cId="2307912514" sldId="485"/>
        </pc:sldMkLst>
      </pc:sldChg>
      <pc:sldChg chg="modSp add mod">
        <pc:chgData name="Damian Gordon" userId="796278f3-970d-4a3b-8137-dc597a054133" providerId="ADAL" clId="{B03D9205-DA14-4078-A5CE-E20AA991F75E}" dt="2024-11-09T10:40:32.711" v="4295"/>
        <pc:sldMkLst>
          <pc:docMk/>
          <pc:sldMk cId="848709099" sldId="486"/>
        </pc:sldMkLst>
        <pc:spChg chg="mod">
          <ac:chgData name="Damian Gordon" userId="796278f3-970d-4a3b-8137-dc597a054133" providerId="ADAL" clId="{B03D9205-DA14-4078-A5CE-E20AA991F75E}" dt="2024-11-09T10:40:32.711" v="4295"/>
          <ac:spMkLst>
            <pc:docMk/>
            <pc:sldMk cId="848709099" sldId="486"/>
            <ac:spMk id="2" creationId="{2056AC5A-A420-53B3-5ABB-786AD7D29E8B}"/>
          </ac:spMkLst>
        </pc:spChg>
      </pc:sldChg>
      <pc:sldChg chg="addSp delSp del">
        <pc:chgData name="Damian Gordon" userId="796278f3-970d-4a3b-8137-dc597a054133" providerId="ADAL" clId="{B03D9205-DA14-4078-A5CE-E20AA991F75E}" dt="2024-11-09T11:23:48.633" v="4611" actId="47"/>
        <pc:sldMkLst>
          <pc:docMk/>
          <pc:sldMk cId="2776212791" sldId="489"/>
        </pc:sldMkLst>
        <pc:picChg chg="add del">
          <ac:chgData name="Damian Gordon" userId="796278f3-970d-4a3b-8137-dc597a054133" providerId="ADAL" clId="{B03D9205-DA14-4078-A5CE-E20AA991F75E}" dt="2024-11-08T14:59:45.412" v="276" actId="21"/>
          <ac:picMkLst>
            <pc:docMk/>
            <pc:sldMk cId="2776212791" sldId="489"/>
            <ac:picMk id="1026" creationId="{3A266A49-A3D2-B2E9-7738-52477B3ED660}"/>
          </ac:picMkLst>
        </pc:picChg>
      </pc:sldChg>
      <pc:sldChg chg="del">
        <pc:chgData name="Damian Gordon" userId="796278f3-970d-4a3b-8137-dc597a054133" providerId="ADAL" clId="{B03D9205-DA14-4078-A5CE-E20AA991F75E}" dt="2024-11-08T23:46:26.624" v="4059" actId="47"/>
        <pc:sldMkLst>
          <pc:docMk/>
          <pc:sldMk cId="604262449" sldId="492"/>
        </pc:sldMkLst>
      </pc:sldChg>
      <pc:sldChg chg="modSp add mod">
        <pc:chgData name="Damian Gordon" userId="796278f3-970d-4a3b-8137-dc597a054133" providerId="ADAL" clId="{B03D9205-DA14-4078-A5CE-E20AA991F75E}" dt="2024-11-09T10:40:42.324" v="4297"/>
        <pc:sldMkLst>
          <pc:docMk/>
          <pc:sldMk cId="1973658102" sldId="493"/>
        </pc:sldMkLst>
        <pc:spChg chg="mod">
          <ac:chgData name="Damian Gordon" userId="796278f3-970d-4a3b-8137-dc597a054133" providerId="ADAL" clId="{B03D9205-DA14-4078-A5CE-E20AA991F75E}" dt="2024-11-09T10:40:42.324" v="4297"/>
          <ac:spMkLst>
            <pc:docMk/>
            <pc:sldMk cId="1973658102" sldId="493"/>
            <ac:spMk id="2" creationId="{2056AC5A-A420-53B3-5ABB-786AD7D29E8B}"/>
          </ac:spMkLst>
        </pc:spChg>
        <pc:spChg chg="mod">
          <ac:chgData name="Damian Gordon" userId="796278f3-970d-4a3b-8137-dc597a054133" providerId="ADAL" clId="{B03D9205-DA14-4078-A5CE-E20AA991F75E}" dt="2024-11-09T10:34:08.926" v="4144" actId="20577"/>
          <ac:spMkLst>
            <pc:docMk/>
            <pc:sldMk cId="1973658102" sldId="493"/>
            <ac:spMk id="3" creationId="{4EF63B6F-2500-95FF-4D92-A2DE8F5B5B33}"/>
          </ac:spMkLst>
        </pc:spChg>
      </pc:sldChg>
      <pc:sldChg chg="del">
        <pc:chgData name="Damian Gordon" userId="796278f3-970d-4a3b-8137-dc597a054133" providerId="ADAL" clId="{B03D9205-DA14-4078-A5CE-E20AA991F75E}" dt="2024-11-08T23:46:26.624" v="4059" actId="47"/>
        <pc:sldMkLst>
          <pc:docMk/>
          <pc:sldMk cId="3013569237" sldId="494"/>
        </pc:sldMkLst>
      </pc:sldChg>
      <pc:sldChg chg="modSp add mod ord">
        <pc:chgData name="Damian Gordon" userId="796278f3-970d-4a3b-8137-dc597a054133" providerId="ADAL" clId="{B03D9205-DA14-4078-A5CE-E20AA991F75E}" dt="2024-11-08T21:54:10.509" v="2117" actId="20577"/>
        <pc:sldMkLst>
          <pc:docMk/>
          <pc:sldMk cId="3503270740" sldId="498"/>
        </pc:sldMkLst>
        <pc:spChg chg="mod">
          <ac:chgData name="Damian Gordon" userId="796278f3-970d-4a3b-8137-dc597a054133" providerId="ADAL" clId="{B03D9205-DA14-4078-A5CE-E20AA991F75E}" dt="2024-11-08T21:54:10.509" v="2117" actId="20577"/>
          <ac:spMkLst>
            <pc:docMk/>
            <pc:sldMk cId="3503270740" sldId="498"/>
            <ac:spMk id="2" creationId="{2056AC5A-A420-53B3-5ABB-786AD7D29E8B}"/>
          </ac:spMkLst>
        </pc:spChg>
        <pc:spChg chg="mod">
          <ac:chgData name="Damian Gordon" userId="796278f3-970d-4a3b-8137-dc597a054133" providerId="ADAL" clId="{B03D9205-DA14-4078-A5CE-E20AA991F75E}" dt="2024-11-08T21:51:29.252" v="2034" actId="20577"/>
          <ac:spMkLst>
            <pc:docMk/>
            <pc:sldMk cId="3503270740" sldId="498"/>
            <ac:spMk id="11" creationId="{4A39A5CF-A551-D041-9247-154101991F6E}"/>
          </ac:spMkLst>
        </pc:spChg>
        <pc:spChg chg="mod">
          <ac:chgData name="Damian Gordon" userId="796278f3-970d-4a3b-8137-dc597a054133" providerId="ADAL" clId="{B03D9205-DA14-4078-A5CE-E20AA991F75E}" dt="2024-11-08T21:52:19.251" v="2066" actId="20577"/>
          <ac:spMkLst>
            <pc:docMk/>
            <pc:sldMk cId="3503270740" sldId="498"/>
            <ac:spMk id="13" creationId="{A9062AB0-6CA5-F091-C564-92C3220CD0B5}"/>
          </ac:spMkLst>
        </pc:spChg>
        <pc:spChg chg="mod">
          <ac:chgData name="Damian Gordon" userId="796278f3-970d-4a3b-8137-dc597a054133" providerId="ADAL" clId="{B03D9205-DA14-4078-A5CE-E20AA991F75E}" dt="2024-11-08T21:51:38.432" v="2038" actId="20577"/>
          <ac:spMkLst>
            <pc:docMk/>
            <pc:sldMk cId="3503270740" sldId="498"/>
            <ac:spMk id="16" creationId="{6E15B7BF-1DA4-44FD-CF58-5821E12F0E25}"/>
          </ac:spMkLst>
        </pc:spChg>
        <pc:spChg chg="mod">
          <ac:chgData name="Damian Gordon" userId="796278f3-970d-4a3b-8137-dc597a054133" providerId="ADAL" clId="{B03D9205-DA14-4078-A5CE-E20AA991F75E}" dt="2024-11-08T21:52:35.792" v="2074" actId="20577"/>
          <ac:spMkLst>
            <pc:docMk/>
            <pc:sldMk cId="3503270740" sldId="498"/>
            <ac:spMk id="18" creationId="{F48B5508-EDDF-0A60-9C35-12B2171DE5AA}"/>
          </ac:spMkLst>
        </pc:spChg>
        <pc:spChg chg="mod">
          <ac:chgData name="Damian Gordon" userId="796278f3-970d-4a3b-8137-dc597a054133" providerId="ADAL" clId="{B03D9205-DA14-4078-A5CE-E20AA991F75E}" dt="2024-11-08T21:51:51.235" v="2042" actId="20577"/>
          <ac:spMkLst>
            <pc:docMk/>
            <pc:sldMk cId="3503270740" sldId="498"/>
            <ac:spMk id="21" creationId="{6C83C9E9-0BF3-8613-9FDB-E1AEF098B274}"/>
          </ac:spMkLst>
        </pc:spChg>
        <pc:spChg chg="mod">
          <ac:chgData name="Damian Gordon" userId="796278f3-970d-4a3b-8137-dc597a054133" providerId="ADAL" clId="{B03D9205-DA14-4078-A5CE-E20AA991F75E}" dt="2024-11-08T21:53:11.600" v="2091" actId="20577"/>
          <ac:spMkLst>
            <pc:docMk/>
            <pc:sldMk cId="3503270740" sldId="498"/>
            <ac:spMk id="23" creationId="{764BCDA7-743A-B525-88BA-04D5CEC6CBD9}"/>
          </ac:spMkLst>
        </pc:spChg>
        <pc:spChg chg="mod">
          <ac:chgData name="Damian Gordon" userId="796278f3-970d-4a3b-8137-dc597a054133" providerId="ADAL" clId="{B03D9205-DA14-4078-A5CE-E20AA991F75E}" dt="2024-11-08T21:52:03.109" v="2046" actId="20577"/>
          <ac:spMkLst>
            <pc:docMk/>
            <pc:sldMk cId="3503270740" sldId="498"/>
            <ac:spMk id="26" creationId="{8962E56C-D193-6578-2FDB-6D19D5EB17C3}"/>
          </ac:spMkLst>
        </pc:spChg>
        <pc:spChg chg="mod">
          <ac:chgData name="Damian Gordon" userId="796278f3-970d-4a3b-8137-dc597a054133" providerId="ADAL" clId="{B03D9205-DA14-4078-A5CE-E20AA991F75E}" dt="2024-11-08T21:53:55.111" v="2106"/>
          <ac:spMkLst>
            <pc:docMk/>
            <pc:sldMk cId="3503270740" sldId="498"/>
            <ac:spMk id="28" creationId="{BDE70474-5226-150B-4033-DF55BE0F8435}"/>
          </ac:spMkLst>
        </pc:spChg>
        <pc:spChg chg="mod">
          <ac:chgData name="Damian Gordon" userId="796278f3-970d-4a3b-8137-dc597a054133" providerId="ADAL" clId="{B03D9205-DA14-4078-A5CE-E20AA991F75E}" dt="2024-11-08T21:52:09.140" v="2058" actId="20577"/>
          <ac:spMkLst>
            <pc:docMk/>
            <pc:sldMk cId="3503270740" sldId="498"/>
            <ac:spMk id="31" creationId="{F816FB59-4255-B72A-3BFC-F4398190B5B9}"/>
          </ac:spMkLst>
        </pc:spChg>
        <pc:spChg chg="mod">
          <ac:chgData name="Damian Gordon" userId="796278f3-970d-4a3b-8137-dc597a054133" providerId="ADAL" clId="{B03D9205-DA14-4078-A5CE-E20AA991F75E}" dt="2024-11-08T21:53:44.146" v="2105" actId="20577"/>
          <ac:spMkLst>
            <pc:docMk/>
            <pc:sldMk cId="3503270740" sldId="498"/>
            <ac:spMk id="33" creationId="{E07A16B4-3FCD-F778-217E-C53A464F818A}"/>
          </ac:spMkLst>
        </pc:spChg>
      </pc:sldChg>
      <pc:sldChg chg="addSp delSp modSp add mod ord">
        <pc:chgData name="Damian Gordon" userId="796278f3-970d-4a3b-8137-dc597a054133" providerId="ADAL" clId="{B03D9205-DA14-4078-A5CE-E20AA991F75E}" dt="2024-11-08T22:01:36.211" v="2169"/>
        <pc:sldMkLst>
          <pc:docMk/>
          <pc:sldMk cId="840763792" sldId="499"/>
        </pc:sldMkLst>
        <pc:spChg chg="mod">
          <ac:chgData name="Damian Gordon" userId="796278f3-970d-4a3b-8137-dc597a054133" providerId="ADAL" clId="{B03D9205-DA14-4078-A5CE-E20AA991F75E}" dt="2024-11-08T21:58:59.825" v="2138" actId="113"/>
          <ac:spMkLst>
            <pc:docMk/>
            <pc:sldMk cId="840763792" sldId="499"/>
            <ac:spMk id="5" creationId="{2BD2EC67-CE5C-DBEB-82DB-79D2DAC9B228}"/>
          </ac:spMkLst>
        </pc:spChg>
        <pc:spChg chg="mod">
          <ac:chgData name="Damian Gordon" userId="796278f3-970d-4a3b-8137-dc597a054133" providerId="ADAL" clId="{B03D9205-DA14-4078-A5CE-E20AA991F75E}" dt="2024-11-08T22:00:34.234" v="2152"/>
          <ac:spMkLst>
            <pc:docMk/>
            <pc:sldMk cId="840763792" sldId="499"/>
            <ac:spMk id="11" creationId="{D9C6C27C-F6E9-0EEC-1FA6-0E7A8E95B226}"/>
          </ac:spMkLst>
        </pc:spChg>
        <pc:spChg chg="mod">
          <ac:chgData name="Damian Gordon" userId="796278f3-970d-4a3b-8137-dc597a054133" providerId="ADAL" clId="{B03D9205-DA14-4078-A5CE-E20AA991F75E}" dt="2024-11-08T21:56:54.108" v="2128"/>
          <ac:spMkLst>
            <pc:docMk/>
            <pc:sldMk cId="840763792" sldId="499"/>
            <ac:spMk id="12" creationId="{2A56721C-B472-DECC-F19A-BDF012289C98}"/>
          </ac:spMkLst>
        </pc:spChg>
        <pc:spChg chg="mod">
          <ac:chgData name="Damian Gordon" userId="796278f3-970d-4a3b-8137-dc597a054133" providerId="ADAL" clId="{B03D9205-DA14-4078-A5CE-E20AA991F75E}" dt="2024-11-08T22:01:02.213" v="2163"/>
          <ac:spMkLst>
            <pc:docMk/>
            <pc:sldMk cId="840763792" sldId="499"/>
            <ac:spMk id="15" creationId="{3850B39B-0128-D594-6ADF-4364B613531C}"/>
          </ac:spMkLst>
        </pc:spChg>
        <pc:spChg chg="mod">
          <ac:chgData name="Damian Gordon" userId="796278f3-970d-4a3b-8137-dc597a054133" providerId="ADAL" clId="{B03D9205-DA14-4078-A5CE-E20AA991F75E}" dt="2024-11-08T21:57:52.570" v="2136"/>
          <ac:spMkLst>
            <pc:docMk/>
            <pc:sldMk cId="840763792" sldId="499"/>
            <ac:spMk id="16" creationId="{DDED93D8-B178-2D3F-5458-09DA0E96F35D}"/>
          </ac:spMkLst>
        </pc:spChg>
        <pc:spChg chg="mod">
          <ac:chgData name="Damian Gordon" userId="796278f3-970d-4a3b-8137-dc597a054133" providerId="ADAL" clId="{B03D9205-DA14-4078-A5CE-E20AA991F75E}" dt="2024-11-08T22:00:43.939" v="2162" actId="20577"/>
          <ac:spMkLst>
            <pc:docMk/>
            <pc:sldMk cId="840763792" sldId="499"/>
            <ac:spMk id="17" creationId="{A3098C08-474B-6D96-A15A-77C34449CDB4}"/>
          </ac:spMkLst>
        </pc:spChg>
        <pc:picChg chg="add del mod">
          <ac:chgData name="Damian Gordon" userId="796278f3-970d-4a3b-8137-dc597a054133" providerId="ADAL" clId="{B03D9205-DA14-4078-A5CE-E20AA991F75E}" dt="2024-11-08T21:55:50.899" v="2121" actId="478"/>
          <ac:picMkLst>
            <pc:docMk/>
            <pc:sldMk cId="840763792" sldId="499"/>
            <ac:picMk id="2" creationId="{E9939C2F-D126-27BB-AED8-1350F2D4C3D4}"/>
          </ac:picMkLst>
        </pc:picChg>
        <pc:picChg chg="del">
          <ac:chgData name="Damian Gordon" userId="796278f3-970d-4a3b-8137-dc597a054133" providerId="ADAL" clId="{B03D9205-DA14-4078-A5CE-E20AA991F75E}" dt="2024-11-08T22:01:20.480" v="2167" actId="478"/>
          <ac:picMkLst>
            <pc:docMk/>
            <pc:sldMk cId="840763792" sldId="499"/>
            <ac:picMk id="3" creationId="{3EE96524-9A0A-5679-4C61-4ED33F551802}"/>
          </ac:picMkLst>
        </pc:picChg>
        <pc:picChg chg="add mod ord">
          <ac:chgData name="Damian Gordon" userId="796278f3-970d-4a3b-8137-dc597a054133" providerId="ADAL" clId="{B03D9205-DA14-4078-A5CE-E20AA991F75E}" dt="2024-11-08T21:57:10.378" v="2130" actId="1076"/>
          <ac:picMkLst>
            <pc:docMk/>
            <pc:sldMk cId="840763792" sldId="499"/>
            <ac:picMk id="6" creationId="{3A55D897-980D-1BA0-BD24-E96A86F35A81}"/>
          </ac:picMkLst>
        </pc:picChg>
        <pc:picChg chg="add mod">
          <ac:chgData name="Damian Gordon" userId="796278f3-970d-4a3b-8137-dc597a054133" providerId="ADAL" clId="{B03D9205-DA14-4078-A5CE-E20AA991F75E}" dt="2024-11-08T21:57:33.193" v="2135" actId="1076"/>
          <ac:picMkLst>
            <pc:docMk/>
            <pc:sldMk cId="840763792" sldId="499"/>
            <ac:picMk id="7" creationId="{B9F6A3C2-F6FA-E87E-88AC-9398B0F66903}"/>
          </ac:picMkLst>
        </pc:picChg>
        <pc:picChg chg="del">
          <ac:chgData name="Damian Gordon" userId="796278f3-970d-4a3b-8137-dc597a054133" providerId="ADAL" clId="{B03D9205-DA14-4078-A5CE-E20AA991F75E}" dt="2024-11-08T21:59:07.342" v="2140" actId="478"/>
          <ac:picMkLst>
            <pc:docMk/>
            <pc:sldMk cId="840763792" sldId="499"/>
            <ac:picMk id="10" creationId="{8E3A3ED4-CB7D-7B3B-EFF6-1490114E46A1}"/>
          </ac:picMkLst>
        </pc:picChg>
        <pc:picChg chg="del">
          <ac:chgData name="Damian Gordon" userId="796278f3-970d-4a3b-8137-dc597a054133" providerId="ADAL" clId="{B03D9205-DA14-4078-A5CE-E20AA991F75E}" dt="2024-11-08T21:57:30.290" v="2134" actId="478"/>
          <ac:picMkLst>
            <pc:docMk/>
            <pc:sldMk cId="840763792" sldId="499"/>
            <ac:picMk id="1026" creationId="{284B5526-4D37-48DB-FB71-3323B8F1CEBD}"/>
          </ac:picMkLst>
        </pc:picChg>
        <pc:picChg chg="del">
          <ac:chgData name="Damian Gordon" userId="796278f3-970d-4a3b-8137-dc597a054133" providerId="ADAL" clId="{B03D9205-DA14-4078-A5CE-E20AA991F75E}" dt="2024-11-08T21:56:33.181" v="2126" actId="478"/>
          <ac:picMkLst>
            <pc:docMk/>
            <pc:sldMk cId="840763792" sldId="499"/>
            <ac:picMk id="1028" creationId="{71860FBC-692F-E64D-9168-EBA7BA3AC600}"/>
          </ac:picMkLst>
        </pc:picChg>
        <pc:picChg chg="del">
          <ac:chgData name="Damian Gordon" userId="796278f3-970d-4a3b-8137-dc597a054133" providerId="ADAL" clId="{B03D9205-DA14-4078-A5CE-E20AA991F75E}" dt="2024-11-08T22:00:07.354" v="2146" actId="478"/>
          <ac:picMkLst>
            <pc:docMk/>
            <pc:sldMk cId="840763792" sldId="499"/>
            <ac:picMk id="1034" creationId="{13EEB05B-6A69-3999-CD5A-5B7B380C363E}"/>
          </ac:picMkLst>
        </pc:picChg>
        <pc:picChg chg="add mod">
          <ac:chgData name="Damian Gordon" userId="796278f3-970d-4a3b-8137-dc597a054133" providerId="ADAL" clId="{B03D9205-DA14-4078-A5CE-E20AA991F75E}" dt="2024-11-08T21:59:17.145" v="2143" actId="1076"/>
          <ac:picMkLst>
            <pc:docMk/>
            <pc:sldMk cId="840763792" sldId="499"/>
            <ac:picMk id="7170" creationId="{9ED4F6AA-E54E-EECB-6AFA-94CC1E84F8DB}"/>
          </ac:picMkLst>
        </pc:picChg>
        <pc:picChg chg="add mod">
          <ac:chgData name="Damian Gordon" userId="796278f3-970d-4a3b-8137-dc597a054133" providerId="ADAL" clId="{B03D9205-DA14-4078-A5CE-E20AA991F75E}" dt="2024-11-08T22:00:21.175" v="2151" actId="167"/>
          <ac:picMkLst>
            <pc:docMk/>
            <pc:sldMk cId="840763792" sldId="499"/>
            <ac:picMk id="7172" creationId="{B62597F1-3E66-E760-B872-8BF8386244D8}"/>
          </ac:picMkLst>
        </pc:picChg>
        <pc:picChg chg="add mod">
          <ac:chgData name="Damian Gordon" userId="796278f3-970d-4a3b-8137-dc597a054133" providerId="ADAL" clId="{B03D9205-DA14-4078-A5CE-E20AA991F75E}" dt="2024-11-08T22:01:19.164" v="2166" actId="167"/>
          <ac:picMkLst>
            <pc:docMk/>
            <pc:sldMk cId="840763792" sldId="499"/>
            <ac:picMk id="7174" creationId="{5383A169-2312-3725-5B7B-4397F368065A}"/>
          </ac:picMkLst>
        </pc:picChg>
      </pc:sldChg>
      <pc:sldChg chg="add del">
        <pc:chgData name="Damian Gordon" userId="796278f3-970d-4a3b-8137-dc597a054133" providerId="ADAL" clId="{B03D9205-DA14-4078-A5CE-E20AA991F75E}" dt="2024-11-08T21:55:37.484" v="2118" actId="2696"/>
        <pc:sldMkLst>
          <pc:docMk/>
          <pc:sldMk cId="1287606445" sldId="499"/>
        </pc:sldMkLst>
      </pc:sldChg>
      <pc:sldChg chg="add del">
        <pc:chgData name="Damian Gordon" userId="796278f3-970d-4a3b-8137-dc597a054133" providerId="ADAL" clId="{B03D9205-DA14-4078-A5CE-E20AA991F75E}" dt="2024-11-09T11:07:07.390" v="4541" actId="47"/>
        <pc:sldMkLst>
          <pc:docMk/>
          <pc:sldMk cId="2805823568" sldId="513"/>
        </pc:sldMkLst>
      </pc:sldChg>
      <pc:sldChg chg="modSp add del mod">
        <pc:chgData name="Damian Gordon" userId="796278f3-970d-4a3b-8137-dc597a054133" providerId="ADAL" clId="{B03D9205-DA14-4078-A5CE-E20AA991F75E}" dt="2024-11-08T18:17:03.698" v="795" actId="47"/>
        <pc:sldMkLst>
          <pc:docMk/>
          <pc:sldMk cId="1224993290" sldId="550"/>
        </pc:sldMkLst>
        <pc:spChg chg="mod">
          <ac:chgData name="Damian Gordon" userId="796278f3-970d-4a3b-8137-dc597a054133" providerId="ADAL" clId="{B03D9205-DA14-4078-A5CE-E20AA991F75E}" dt="2024-11-08T14:51:40.256" v="188" actId="404"/>
          <ac:spMkLst>
            <pc:docMk/>
            <pc:sldMk cId="1224993290" sldId="550"/>
            <ac:spMk id="2" creationId="{4BFD6A3D-797F-0257-39A5-EFE913E569B8}"/>
          </ac:spMkLst>
        </pc:spChg>
      </pc:sldChg>
      <pc:sldChg chg="modSp mod">
        <pc:chgData name="Damian Gordon" userId="796278f3-970d-4a3b-8137-dc597a054133" providerId="ADAL" clId="{B03D9205-DA14-4078-A5CE-E20AA991F75E}" dt="2024-11-09T10:40:01.593" v="4294" actId="20577"/>
        <pc:sldMkLst>
          <pc:docMk/>
          <pc:sldMk cId="2594675155" sldId="553"/>
        </pc:sldMkLst>
        <pc:spChg chg="mod">
          <ac:chgData name="Damian Gordon" userId="796278f3-970d-4a3b-8137-dc597a054133" providerId="ADAL" clId="{B03D9205-DA14-4078-A5CE-E20AA991F75E}" dt="2024-11-09T10:40:01.593" v="4294" actId="20577"/>
          <ac:spMkLst>
            <pc:docMk/>
            <pc:sldMk cId="2594675155" sldId="553"/>
            <ac:spMk id="2" creationId="{2056AC5A-A420-53B3-5ABB-786AD7D29E8B}"/>
          </ac:spMkLst>
        </pc:spChg>
        <pc:spChg chg="mod">
          <ac:chgData name="Damian Gordon" userId="796278f3-970d-4a3b-8137-dc597a054133" providerId="ADAL" clId="{B03D9205-DA14-4078-A5CE-E20AA991F75E}" dt="2024-11-06T11:48:10.692" v="135" actId="255"/>
          <ac:spMkLst>
            <pc:docMk/>
            <pc:sldMk cId="2594675155" sldId="553"/>
            <ac:spMk id="3" creationId="{4EF63B6F-2500-95FF-4D92-A2DE8F5B5B33}"/>
          </ac:spMkLst>
        </pc:spChg>
      </pc:sldChg>
      <pc:sldChg chg="del">
        <pc:chgData name="Damian Gordon" userId="796278f3-970d-4a3b-8137-dc597a054133" providerId="ADAL" clId="{B03D9205-DA14-4078-A5CE-E20AA991F75E}" dt="2024-11-08T23:27:47.205" v="3813" actId="47"/>
        <pc:sldMkLst>
          <pc:docMk/>
          <pc:sldMk cId="500370295" sldId="640"/>
        </pc:sldMkLst>
      </pc:sldChg>
      <pc:sldChg chg="del">
        <pc:chgData name="Damian Gordon" userId="796278f3-970d-4a3b-8137-dc597a054133" providerId="ADAL" clId="{B03D9205-DA14-4078-A5CE-E20AA991F75E}" dt="2024-11-08T23:27:47.205" v="3813" actId="47"/>
        <pc:sldMkLst>
          <pc:docMk/>
          <pc:sldMk cId="2739927211" sldId="641"/>
        </pc:sldMkLst>
      </pc:sldChg>
      <pc:sldChg chg="del">
        <pc:chgData name="Damian Gordon" userId="796278f3-970d-4a3b-8137-dc597a054133" providerId="ADAL" clId="{B03D9205-DA14-4078-A5CE-E20AA991F75E}" dt="2024-11-08T23:27:47.205" v="3813" actId="47"/>
        <pc:sldMkLst>
          <pc:docMk/>
          <pc:sldMk cId="2814604538" sldId="642"/>
        </pc:sldMkLst>
      </pc:sldChg>
      <pc:sldChg chg="del">
        <pc:chgData name="Damian Gordon" userId="796278f3-970d-4a3b-8137-dc597a054133" providerId="ADAL" clId="{B03D9205-DA14-4078-A5CE-E20AA991F75E}" dt="2024-11-08T23:27:47.205" v="3813" actId="47"/>
        <pc:sldMkLst>
          <pc:docMk/>
          <pc:sldMk cId="3587822540" sldId="643"/>
        </pc:sldMkLst>
      </pc:sldChg>
      <pc:sldChg chg="del">
        <pc:chgData name="Damian Gordon" userId="796278f3-970d-4a3b-8137-dc597a054133" providerId="ADAL" clId="{B03D9205-DA14-4078-A5CE-E20AA991F75E}" dt="2024-11-08T23:27:47.205" v="3813" actId="47"/>
        <pc:sldMkLst>
          <pc:docMk/>
          <pc:sldMk cId="3167794066" sldId="644"/>
        </pc:sldMkLst>
      </pc:sldChg>
      <pc:sldChg chg="modSp mod">
        <pc:chgData name="Damian Gordon" userId="796278f3-970d-4a3b-8137-dc597a054133" providerId="ADAL" clId="{B03D9205-DA14-4078-A5CE-E20AA991F75E}" dt="2024-11-08T22:35:55.155" v="2193" actId="20577"/>
        <pc:sldMkLst>
          <pc:docMk/>
          <pc:sldMk cId="2304768768" sldId="645"/>
        </pc:sldMkLst>
        <pc:spChg chg="mod">
          <ac:chgData name="Damian Gordon" userId="796278f3-970d-4a3b-8137-dc597a054133" providerId="ADAL" clId="{B03D9205-DA14-4078-A5CE-E20AA991F75E}" dt="2024-11-08T22:35:55.155" v="2193" actId="20577"/>
          <ac:spMkLst>
            <pc:docMk/>
            <pc:sldMk cId="2304768768" sldId="645"/>
            <ac:spMk id="2" creationId="{CAFD1CBB-5365-555B-5DAA-8001B6B8C9FA}"/>
          </ac:spMkLst>
        </pc:spChg>
        <pc:spChg chg="mod">
          <ac:chgData name="Damian Gordon" userId="796278f3-970d-4a3b-8137-dc597a054133" providerId="ADAL" clId="{B03D9205-DA14-4078-A5CE-E20AA991F75E}" dt="2024-11-08T22:35:38.717" v="2183"/>
          <ac:spMkLst>
            <pc:docMk/>
            <pc:sldMk cId="2304768768" sldId="645"/>
            <ac:spMk id="3" creationId="{A8299DBA-A949-AD09-714C-23B309DC2E19}"/>
          </ac:spMkLst>
        </pc:spChg>
      </pc:sldChg>
      <pc:sldChg chg="del">
        <pc:chgData name="Damian Gordon" userId="796278f3-970d-4a3b-8137-dc597a054133" providerId="ADAL" clId="{B03D9205-DA14-4078-A5CE-E20AA991F75E}" dt="2024-11-08T23:27:47.205" v="3813" actId="47"/>
        <pc:sldMkLst>
          <pc:docMk/>
          <pc:sldMk cId="2941779782" sldId="646"/>
        </pc:sldMkLst>
      </pc:sldChg>
      <pc:sldChg chg="del">
        <pc:chgData name="Damian Gordon" userId="796278f3-970d-4a3b-8137-dc597a054133" providerId="ADAL" clId="{B03D9205-DA14-4078-A5CE-E20AA991F75E}" dt="2024-11-08T23:27:47.205" v="3813" actId="47"/>
        <pc:sldMkLst>
          <pc:docMk/>
          <pc:sldMk cId="157803537" sldId="647"/>
        </pc:sldMkLst>
      </pc:sldChg>
      <pc:sldChg chg="del">
        <pc:chgData name="Damian Gordon" userId="796278f3-970d-4a3b-8137-dc597a054133" providerId="ADAL" clId="{B03D9205-DA14-4078-A5CE-E20AA991F75E}" dt="2024-11-08T23:27:47.205" v="3813" actId="47"/>
        <pc:sldMkLst>
          <pc:docMk/>
          <pc:sldMk cId="1645815381" sldId="648"/>
        </pc:sldMkLst>
      </pc:sldChg>
      <pc:sldChg chg="del">
        <pc:chgData name="Damian Gordon" userId="796278f3-970d-4a3b-8137-dc597a054133" providerId="ADAL" clId="{B03D9205-DA14-4078-A5CE-E20AA991F75E}" dt="2024-11-08T23:27:47.205" v="3813" actId="47"/>
        <pc:sldMkLst>
          <pc:docMk/>
          <pc:sldMk cId="2553764562" sldId="649"/>
        </pc:sldMkLst>
      </pc:sldChg>
      <pc:sldChg chg="del">
        <pc:chgData name="Damian Gordon" userId="796278f3-970d-4a3b-8137-dc597a054133" providerId="ADAL" clId="{B03D9205-DA14-4078-A5CE-E20AA991F75E}" dt="2024-11-08T23:27:47.205" v="3813" actId="47"/>
        <pc:sldMkLst>
          <pc:docMk/>
          <pc:sldMk cId="81605662" sldId="650"/>
        </pc:sldMkLst>
      </pc:sldChg>
      <pc:sldChg chg="del">
        <pc:chgData name="Damian Gordon" userId="796278f3-970d-4a3b-8137-dc597a054133" providerId="ADAL" clId="{B03D9205-DA14-4078-A5CE-E20AA991F75E}" dt="2024-11-08T23:27:47.205" v="3813" actId="47"/>
        <pc:sldMkLst>
          <pc:docMk/>
          <pc:sldMk cId="3479307202" sldId="651"/>
        </pc:sldMkLst>
      </pc:sldChg>
      <pc:sldChg chg="del">
        <pc:chgData name="Damian Gordon" userId="796278f3-970d-4a3b-8137-dc597a054133" providerId="ADAL" clId="{B03D9205-DA14-4078-A5CE-E20AA991F75E}" dt="2024-11-08T23:46:26.624" v="4059" actId="47"/>
        <pc:sldMkLst>
          <pc:docMk/>
          <pc:sldMk cId="548446927" sldId="652"/>
        </pc:sldMkLst>
      </pc:sldChg>
      <pc:sldChg chg="del">
        <pc:chgData name="Damian Gordon" userId="796278f3-970d-4a3b-8137-dc597a054133" providerId="ADAL" clId="{B03D9205-DA14-4078-A5CE-E20AA991F75E}" dt="2024-11-08T23:46:26.624" v="4059" actId="47"/>
        <pc:sldMkLst>
          <pc:docMk/>
          <pc:sldMk cId="3226883154" sldId="653"/>
        </pc:sldMkLst>
      </pc:sldChg>
      <pc:sldChg chg="del">
        <pc:chgData name="Damian Gordon" userId="796278f3-970d-4a3b-8137-dc597a054133" providerId="ADAL" clId="{B03D9205-DA14-4078-A5CE-E20AA991F75E}" dt="2024-11-08T23:46:26.624" v="4059" actId="47"/>
        <pc:sldMkLst>
          <pc:docMk/>
          <pc:sldMk cId="478379076" sldId="654"/>
        </pc:sldMkLst>
      </pc:sldChg>
      <pc:sldChg chg="del">
        <pc:chgData name="Damian Gordon" userId="796278f3-970d-4a3b-8137-dc597a054133" providerId="ADAL" clId="{B03D9205-DA14-4078-A5CE-E20AA991F75E}" dt="2024-11-08T23:46:26.624" v="4059" actId="47"/>
        <pc:sldMkLst>
          <pc:docMk/>
          <pc:sldMk cId="3284633779" sldId="655"/>
        </pc:sldMkLst>
      </pc:sldChg>
      <pc:sldChg chg="del">
        <pc:chgData name="Damian Gordon" userId="796278f3-970d-4a3b-8137-dc597a054133" providerId="ADAL" clId="{B03D9205-DA14-4078-A5CE-E20AA991F75E}" dt="2024-11-08T23:46:26.624" v="4059" actId="47"/>
        <pc:sldMkLst>
          <pc:docMk/>
          <pc:sldMk cId="2585751148" sldId="656"/>
        </pc:sldMkLst>
      </pc:sldChg>
      <pc:sldChg chg="del">
        <pc:chgData name="Damian Gordon" userId="796278f3-970d-4a3b-8137-dc597a054133" providerId="ADAL" clId="{B03D9205-DA14-4078-A5CE-E20AA991F75E}" dt="2024-11-08T23:46:26.624" v="4059" actId="47"/>
        <pc:sldMkLst>
          <pc:docMk/>
          <pc:sldMk cId="2723572040" sldId="657"/>
        </pc:sldMkLst>
      </pc:sldChg>
      <pc:sldChg chg="del">
        <pc:chgData name="Damian Gordon" userId="796278f3-970d-4a3b-8137-dc597a054133" providerId="ADAL" clId="{B03D9205-DA14-4078-A5CE-E20AA991F75E}" dt="2024-11-08T23:46:26.624" v="4059" actId="47"/>
        <pc:sldMkLst>
          <pc:docMk/>
          <pc:sldMk cId="3893562540" sldId="658"/>
        </pc:sldMkLst>
      </pc:sldChg>
      <pc:sldChg chg="del">
        <pc:chgData name="Damian Gordon" userId="796278f3-970d-4a3b-8137-dc597a054133" providerId="ADAL" clId="{B03D9205-DA14-4078-A5CE-E20AA991F75E}" dt="2024-11-08T23:46:26.624" v="4059" actId="47"/>
        <pc:sldMkLst>
          <pc:docMk/>
          <pc:sldMk cId="4290007679" sldId="660"/>
        </pc:sldMkLst>
      </pc:sldChg>
      <pc:sldChg chg="del">
        <pc:chgData name="Damian Gordon" userId="796278f3-970d-4a3b-8137-dc597a054133" providerId="ADAL" clId="{B03D9205-DA14-4078-A5CE-E20AA991F75E}" dt="2024-11-08T23:46:26.624" v="4059" actId="47"/>
        <pc:sldMkLst>
          <pc:docMk/>
          <pc:sldMk cId="2015398259" sldId="661"/>
        </pc:sldMkLst>
      </pc:sldChg>
      <pc:sldChg chg="del">
        <pc:chgData name="Damian Gordon" userId="796278f3-970d-4a3b-8137-dc597a054133" providerId="ADAL" clId="{B03D9205-DA14-4078-A5CE-E20AA991F75E}" dt="2024-11-08T22:02:02.376" v="2170" actId="47"/>
        <pc:sldMkLst>
          <pc:docMk/>
          <pc:sldMk cId="260823557" sldId="663"/>
        </pc:sldMkLst>
      </pc:sldChg>
      <pc:sldChg chg="addSp delSp modSp mod">
        <pc:chgData name="Damian Gordon" userId="796278f3-970d-4a3b-8137-dc597a054133" providerId="ADAL" clId="{B03D9205-DA14-4078-A5CE-E20AA991F75E}" dt="2024-11-08T20:50:48.582" v="1831"/>
        <pc:sldMkLst>
          <pc:docMk/>
          <pc:sldMk cId="2221610386" sldId="664"/>
        </pc:sldMkLst>
        <pc:spChg chg="mod">
          <ac:chgData name="Damian Gordon" userId="796278f3-970d-4a3b-8137-dc597a054133" providerId="ADAL" clId="{B03D9205-DA14-4078-A5CE-E20AA991F75E}" dt="2024-11-08T14:53:49.375" v="224" actId="20577"/>
          <ac:spMkLst>
            <pc:docMk/>
            <pc:sldMk cId="2221610386" sldId="664"/>
            <ac:spMk id="2" creationId="{7C1F2AE9-2E40-9697-C423-B5F43077ECC7}"/>
          </ac:spMkLst>
        </pc:spChg>
        <pc:spChg chg="mod">
          <ac:chgData name="Damian Gordon" userId="796278f3-970d-4a3b-8137-dc597a054133" providerId="ADAL" clId="{B03D9205-DA14-4078-A5CE-E20AA991F75E}" dt="2024-11-08T16:25:17.116" v="679" actId="20577"/>
          <ac:spMkLst>
            <pc:docMk/>
            <pc:sldMk cId="2221610386" sldId="664"/>
            <ac:spMk id="3" creationId="{7F4F10F0-0698-0420-2990-EC42A0D5DF68}"/>
          </ac:spMkLst>
        </pc:spChg>
        <pc:spChg chg="add mod">
          <ac:chgData name="Damian Gordon" userId="796278f3-970d-4a3b-8137-dc597a054133" providerId="ADAL" clId="{B03D9205-DA14-4078-A5CE-E20AA991F75E}" dt="2024-11-08T14:52:55.248" v="209" actId="14100"/>
          <ac:spMkLst>
            <pc:docMk/>
            <pc:sldMk cId="2221610386" sldId="664"/>
            <ac:spMk id="6" creationId="{6EBDACE9-95DD-C260-C5FF-70744563F31C}"/>
          </ac:spMkLst>
        </pc:spChg>
        <pc:spChg chg="add del mod">
          <ac:chgData name="Damian Gordon" userId="796278f3-970d-4a3b-8137-dc597a054133" providerId="ADAL" clId="{B03D9205-DA14-4078-A5CE-E20AA991F75E}" dt="2024-11-08T20:46:32.845" v="1559" actId="478"/>
          <ac:spMkLst>
            <pc:docMk/>
            <pc:sldMk cId="2221610386" sldId="664"/>
            <ac:spMk id="8" creationId="{D560F1CF-5834-15BA-8F14-F0210E9D64A2}"/>
          </ac:spMkLst>
        </pc:spChg>
        <pc:spChg chg="add del mod">
          <ac:chgData name="Damian Gordon" userId="796278f3-970d-4a3b-8137-dc597a054133" providerId="ADAL" clId="{B03D9205-DA14-4078-A5CE-E20AA991F75E}" dt="2024-11-08T20:50:48.241" v="1830" actId="478"/>
          <ac:spMkLst>
            <pc:docMk/>
            <pc:sldMk cId="2221610386" sldId="664"/>
            <ac:spMk id="11" creationId="{2E39E4A7-C714-AEF1-259C-28E18056AAD9}"/>
          </ac:spMkLst>
        </pc:spChg>
        <pc:spChg chg="add mod">
          <ac:chgData name="Damian Gordon" userId="796278f3-970d-4a3b-8137-dc597a054133" providerId="ADAL" clId="{B03D9205-DA14-4078-A5CE-E20AA991F75E}" dt="2024-11-08T20:50:48.582" v="1831"/>
          <ac:spMkLst>
            <pc:docMk/>
            <pc:sldMk cId="2221610386" sldId="664"/>
            <ac:spMk id="15" creationId="{CE34C3DD-F54F-24E2-4BC7-93B2F2552560}"/>
          </ac:spMkLst>
        </pc:spChg>
        <pc:picChg chg="add del mod">
          <ac:chgData name="Damian Gordon" userId="796278f3-970d-4a3b-8137-dc597a054133" providerId="ADAL" clId="{B03D9205-DA14-4078-A5CE-E20AA991F75E}" dt="2024-11-08T20:45:24.760" v="1536" actId="21"/>
          <ac:picMkLst>
            <pc:docMk/>
            <pc:sldMk cId="2221610386" sldId="664"/>
            <ac:picMk id="4" creationId="{0D246A16-680B-C283-D0CD-BE7C4B4B6864}"/>
          </ac:picMkLst>
        </pc:picChg>
        <pc:picChg chg="add del mod">
          <ac:chgData name="Damian Gordon" userId="796278f3-970d-4a3b-8137-dc597a054133" providerId="ADAL" clId="{B03D9205-DA14-4078-A5CE-E20AA991F75E}" dt="2024-11-08T20:46:32.845" v="1559" actId="478"/>
          <ac:picMkLst>
            <pc:docMk/>
            <pc:sldMk cId="2221610386" sldId="664"/>
            <ac:picMk id="5" creationId="{D33FAF46-E304-0D82-838A-02B3E6F4CB01}"/>
          </ac:picMkLst>
        </pc:picChg>
        <pc:picChg chg="add del mod">
          <ac:chgData name="Damian Gordon" userId="796278f3-970d-4a3b-8137-dc597a054133" providerId="ADAL" clId="{B03D9205-DA14-4078-A5CE-E20AA991F75E}" dt="2024-11-08T14:54:01.039" v="227" actId="478"/>
          <ac:picMkLst>
            <pc:docMk/>
            <pc:sldMk cId="2221610386" sldId="664"/>
            <ac:picMk id="8" creationId="{9F6BDC38-2874-8192-7193-3FC5F87AB7C2}"/>
          </ac:picMkLst>
        </pc:picChg>
        <pc:picChg chg="add del mod">
          <ac:chgData name="Damian Gordon" userId="796278f3-970d-4a3b-8137-dc597a054133" providerId="ADAL" clId="{B03D9205-DA14-4078-A5CE-E20AA991F75E}" dt="2024-11-08T20:46:32.845" v="1559" actId="478"/>
          <ac:picMkLst>
            <pc:docMk/>
            <pc:sldMk cId="2221610386" sldId="664"/>
            <ac:picMk id="9" creationId="{6AAFCF33-1006-91C3-C5DA-2CBC2B722DE5}"/>
          </ac:picMkLst>
        </pc:picChg>
        <pc:picChg chg="add del mod">
          <ac:chgData name="Damian Gordon" userId="796278f3-970d-4a3b-8137-dc597a054133" providerId="ADAL" clId="{B03D9205-DA14-4078-A5CE-E20AA991F75E}" dt="2024-11-08T20:50:48.241" v="1830" actId="478"/>
          <ac:picMkLst>
            <pc:docMk/>
            <pc:sldMk cId="2221610386" sldId="664"/>
            <ac:picMk id="10" creationId="{D01B3223-D0C6-74F8-2988-221B3CAFE3F8}"/>
          </ac:picMkLst>
        </pc:picChg>
        <pc:picChg chg="add del mod">
          <ac:chgData name="Damian Gordon" userId="796278f3-970d-4a3b-8137-dc597a054133" providerId="ADAL" clId="{B03D9205-DA14-4078-A5CE-E20AA991F75E}" dt="2024-11-08T20:50:48.241" v="1830" actId="478"/>
          <ac:picMkLst>
            <pc:docMk/>
            <pc:sldMk cId="2221610386" sldId="664"/>
            <ac:picMk id="12" creationId="{A961810F-2D6B-E8DC-A032-6CB800743734}"/>
          </ac:picMkLst>
        </pc:picChg>
        <pc:picChg chg="add mod">
          <ac:chgData name="Damian Gordon" userId="796278f3-970d-4a3b-8137-dc597a054133" providerId="ADAL" clId="{B03D9205-DA14-4078-A5CE-E20AA991F75E}" dt="2024-11-08T20:50:48.582" v="1831"/>
          <ac:picMkLst>
            <pc:docMk/>
            <pc:sldMk cId="2221610386" sldId="664"/>
            <ac:picMk id="13" creationId="{10088646-0D7C-BC16-4187-11099EB04B44}"/>
          </ac:picMkLst>
        </pc:picChg>
        <pc:picChg chg="add mod">
          <ac:chgData name="Damian Gordon" userId="796278f3-970d-4a3b-8137-dc597a054133" providerId="ADAL" clId="{B03D9205-DA14-4078-A5CE-E20AA991F75E}" dt="2024-11-08T20:50:48.582" v="1831"/>
          <ac:picMkLst>
            <pc:docMk/>
            <pc:sldMk cId="2221610386" sldId="664"/>
            <ac:picMk id="14" creationId="{F998CD68-D729-7256-39B3-B9D6E416A64B}"/>
          </ac:picMkLst>
        </pc:picChg>
        <pc:picChg chg="del mod">
          <ac:chgData name="Damian Gordon" userId="796278f3-970d-4a3b-8137-dc597a054133" providerId="ADAL" clId="{B03D9205-DA14-4078-A5CE-E20AA991F75E}" dt="2024-11-08T14:52:34.165" v="201" actId="478"/>
          <ac:picMkLst>
            <pc:docMk/>
            <pc:sldMk cId="2221610386" sldId="664"/>
            <ac:picMk id="2050" creationId="{6BA89D1B-A7B0-4550-469A-B87DBA6793B7}"/>
          </ac:picMkLst>
        </pc:picChg>
        <pc:picChg chg="del">
          <ac:chgData name="Damian Gordon" userId="796278f3-970d-4a3b-8137-dc597a054133" providerId="ADAL" clId="{B03D9205-DA14-4078-A5CE-E20AA991F75E}" dt="2024-11-08T14:51:08.710" v="178" actId="478"/>
          <ac:picMkLst>
            <pc:docMk/>
            <pc:sldMk cId="2221610386" sldId="664"/>
            <ac:picMk id="2052" creationId="{6B5E076B-2D23-DFC9-0382-A8FAF6951987}"/>
          </ac:picMkLst>
        </pc:picChg>
      </pc:sldChg>
      <pc:sldChg chg="del">
        <pc:chgData name="Damian Gordon" userId="796278f3-970d-4a3b-8137-dc597a054133" providerId="ADAL" clId="{B03D9205-DA14-4078-A5CE-E20AA991F75E}" dt="2024-11-08T23:48:17.194" v="4090" actId="47"/>
        <pc:sldMkLst>
          <pc:docMk/>
          <pc:sldMk cId="1307098878" sldId="666"/>
        </pc:sldMkLst>
      </pc:sldChg>
      <pc:sldChg chg="del">
        <pc:chgData name="Damian Gordon" userId="796278f3-970d-4a3b-8137-dc597a054133" providerId="ADAL" clId="{B03D9205-DA14-4078-A5CE-E20AA991F75E}" dt="2024-11-08T23:48:17.194" v="4090" actId="47"/>
        <pc:sldMkLst>
          <pc:docMk/>
          <pc:sldMk cId="1574798373" sldId="667"/>
        </pc:sldMkLst>
      </pc:sldChg>
      <pc:sldChg chg="del ord">
        <pc:chgData name="Damian Gordon" userId="796278f3-970d-4a3b-8137-dc597a054133" providerId="ADAL" clId="{B03D9205-DA14-4078-A5CE-E20AA991F75E}" dt="2024-11-08T23:48:17.194" v="4090" actId="47"/>
        <pc:sldMkLst>
          <pc:docMk/>
          <pc:sldMk cId="4241132793" sldId="668"/>
        </pc:sldMkLst>
      </pc:sldChg>
      <pc:sldChg chg="del">
        <pc:chgData name="Damian Gordon" userId="796278f3-970d-4a3b-8137-dc597a054133" providerId="ADAL" clId="{B03D9205-DA14-4078-A5CE-E20AA991F75E}" dt="2024-11-08T23:48:17.194" v="4090" actId="47"/>
        <pc:sldMkLst>
          <pc:docMk/>
          <pc:sldMk cId="3892139638" sldId="669"/>
        </pc:sldMkLst>
      </pc:sldChg>
      <pc:sldChg chg="del">
        <pc:chgData name="Damian Gordon" userId="796278f3-970d-4a3b-8137-dc597a054133" providerId="ADAL" clId="{B03D9205-DA14-4078-A5CE-E20AA991F75E}" dt="2024-11-08T23:48:17.194" v="4090" actId="47"/>
        <pc:sldMkLst>
          <pc:docMk/>
          <pc:sldMk cId="2557096355" sldId="670"/>
        </pc:sldMkLst>
      </pc:sldChg>
      <pc:sldChg chg="del">
        <pc:chgData name="Damian Gordon" userId="796278f3-970d-4a3b-8137-dc597a054133" providerId="ADAL" clId="{B03D9205-DA14-4078-A5CE-E20AA991F75E}" dt="2024-11-08T23:48:17.194" v="4090" actId="47"/>
        <pc:sldMkLst>
          <pc:docMk/>
          <pc:sldMk cId="2420368151" sldId="671"/>
        </pc:sldMkLst>
      </pc:sldChg>
      <pc:sldChg chg="modSp mod">
        <pc:chgData name="Damian Gordon" userId="796278f3-970d-4a3b-8137-dc597a054133" providerId="ADAL" clId="{B03D9205-DA14-4078-A5CE-E20AA991F75E}" dt="2024-11-06T11:39:13.334" v="25" actId="20577"/>
        <pc:sldMkLst>
          <pc:docMk/>
          <pc:sldMk cId="1814876306" sldId="672"/>
        </pc:sldMkLst>
        <pc:spChg chg="mod">
          <ac:chgData name="Damian Gordon" userId="796278f3-970d-4a3b-8137-dc597a054133" providerId="ADAL" clId="{B03D9205-DA14-4078-A5CE-E20AA991F75E}" dt="2024-11-06T11:39:13.334" v="25" actId="20577"/>
          <ac:spMkLst>
            <pc:docMk/>
            <pc:sldMk cId="1814876306" sldId="672"/>
            <ac:spMk id="2" creationId="{8FE056DA-5D2F-7F3D-C27F-DA19F576C0F7}"/>
          </ac:spMkLst>
        </pc:spChg>
      </pc:sldChg>
      <pc:sldChg chg="modSp mod">
        <pc:chgData name="Damian Gordon" userId="796278f3-970d-4a3b-8137-dc597a054133" providerId="ADAL" clId="{B03D9205-DA14-4078-A5CE-E20AA991F75E}" dt="2024-11-08T23:46:58.807" v="4086" actId="1076"/>
        <pc:sldMkLst>
          <pc:docMk/>
          <pc:sldMk cId="1505531879" sldId="673"/>
        </pc:sldMkLst>
        <pc:spChg chg="mod">
          <ac:chgData name="Damian Gordon" userId="796278f3-970d-4a3b-8137-dc597a054133" providerId="ADAL" clId="{B03D9205-DA14-4078-A5CE-E20AA991F75E}" dt="2024-11-08T23:46:58.807" v="4086" actId="1076"/>
          <ac:spMkLst>
            <pc:docMk/>
            <pc:sldMk cId="1505531879" sldId="673"/>
            <ac:spMk id="2" creationId="{26D7CB9F-9238-B4B6-1310-DFF9FEC37598}"/>
          </ac:spMkLst>
        </pc:spChg>
      </pc:sldChg>
      <pc:sldChg chg="del">
        <pc:chgData name="Damian Gordon" userId="796278f3-970d-4a3b-8137-dc597a054133" providerId="ADAL" clId="{B03D9205-DA14-4078-A5CE-E20AA991F75E}" dt="2024-11-08T23:46:26.624" v="4059" actId="47"/>
        <pc:sldMkLst>
          <pc:docMk/>
          <pc:sldMk cId="4181301380" sldId="674"/>
        </pc:sldMkLst>
      </pc:sldChg>
      <pc:sldChg chg="del">
        <pc:chgData name="Damian Gordon" userId="796278f3-970d-4a3b-8137-dc597a054133" providerId="ADAL" clId="{B03D9205-DA14-4078-A5CE-E20AA991F75E}" dt="2024-11-08T23:48:17.194" v="4090" actId="47"/>
        <pc:sldMkLst>
          <pc:docMk/>
          <pc:sldMk cId="4001440301" sldId="675"/>
        </pc:sldMkLst>
      </pc:sldChg>
      <pc:sldChg chg="del">
        <pc:chgData name="Damian Gordon" userId="796278f3-970d-4a3b-8137-dc597a054133" providerId="ADAL" clId="{B03D9205-DA14-4078-A5CE-E20AA991F75E}" dt="2024-11-08T23:48:17.194" v="4090" actId="47"/>
        <pc:sldMkLst>
          <pc:docMk/>
          <pc:sldMk cId="1212316520" sldId="676"/>
        </pc:sldMkLst>
      </pc:sldChg>
      <pc:sldChg chg="del">
        <pc:chgData name="Damian Gordon" userId="796278f3-970d-4a3b-8137-dc597a054133" providerId="ADAL" clId="{B03D9205-DA14-4078-A5CE-E20AA991F75E}" dt="2024-11-08T23:46:26.624" v="4059" actId="47"/>
        <pc:sldMkLst>
          <pc:docMk/>
          <pc:sldMk cId="2642139919" sldId="677"/>
        </pc:sldMkLst>
      </pc:sldChg>
      <pc:sldChg chg="del">
        <pc:chgData name="Damian Gordon" userId="796278f3-970d-4a3b-8137-dc597a054133" providerId="ADAL" clId="{B03D9205-DA14-4078-A5CE-E20AA991F75E}" dt="2024-11-08T23:46:26.624" v="4059" actId="47"/>
        <pc:sldMkLst>
          <pc:docMk/>
          <pc:sldMk cId="2010074743" sldId="678"/>
        </pc:sldMkLst>
      </pc:sldChg>
      <pc:sldChg chg="del">
        <pc:chgData name="Damian Gordon" userId="796278f3-970d-4a3b-8137-dc597a054133" providerId="ADAL" clId="{B03D9205-DA14-4078-A5CE-E20AA991F75E}" dt="2024-11-08T23:46:26.624" v="4059" actId="47"/>
        <pc:sldMkLst>
          <pc:docMk/>
          <pc:sldMk cId="1257953897" sldId="679"/>
        </pc:sldMkLst>
      </pc:sldChg>
      <pc:sldChg chg="del">
        <pc:chgData name="Damian Gordon" userId="796278f3-970d-4a3b-8137-dc597a054133" providerId="ADAL" clId="{B03D9205-DA14-4078-A5CE-E20AA991F75E}" dt="2024-11-08T23:46:26.624" v="4059" actId="47"/>
        <pc:sldMkLst>
          <pc:docMk/>
          <pc:sldMk cId="2078360145" sldId="680"/>
        </pc:sldMkLst>
      </pc:sldChg>
      <pc:sldChg chg="del">
        <pc:chgData name="Damian Gordon" userId="796278f3-970d-4a3b-8137-dc597a054133" providerId="ADAL" clId="{B03D9205-DA14-4078-A5CE-E20AA991F75E}" dt="2024-11-08T23:46:26.624" v="4059" actId="47"/>
        <pc:sldMkLst>
          <pc:docMk/>
          <pc:sldMk cId="1415322877" sldId="681"/>
        </pc:sldMkLst>
      </pc:sldChg>
      <pc:sldChg chg="del">
        <pc:chgData name="Damian Gordon" userId="796278f3-970d-4a3b-8137-dc597a054133" providerId="ADAL" clId="{B03D9205-DA14-4078-A5CE-E20AA991F75E}" dt="2024-11-08T23:46:26.624" v="4059" actId="47"/>
        <pc:sldMkLst>
          <pc:docMk/>
          <pc:sldMk cId="1873594642" sldId="682"/>
        </pc:sldMkLst>
      </pc:sldChg>
      <pc:sldChg chg="del">
        <pc:chgData name="Damian Gordon" userId="796278f3-970d-4a3b-8137-dc597a054133" providerId="ADAL" clId="{B03D9205-DA14-4078-A5CE-E20AA991F75E}" dt="2024-11-08T23:46:26.624" v="4059" actId="47"/>
        <pc:sldMkLst>
          <pc:docMk/>
          <pc:sldMk cId="1275535071" sldId="683"/>
        </pc:sldMkLst>
      </pc:sldChg>
      <pc:sldChg chg="del">
        <pc:chgData name="Damian Gordon" userId="796278f3-970d-4a3b-8137-dc597a054133" providerId="ADAL" clId="{B03D9205-DA14-4078-A5CE-E20AA991F75E}" dt="2024-11-08T23:46:26.624" v="4059" actId="47"/>
        <pc:sldMkLst>
          <pc:docMk/>
          <pc:sldMk cId="2139756814" sldId="684"/>
        </pc:sldMkLst>
      </pc:sldChg>
      <pc:sldChg chg="del">
        <pc:chgData name="Damian Gordon" userId="796278f3-970d-4a3b-8137-dc597a054133" providerId="ADAL" clId="{B03D9205-DA14-4078-A5CE-E20AA991F75E}" dt="2024-11-08T23:46:26.624" v="4059" actId="47"/>
        <pc:sldMkLst>
          <pc:docMk/>
          <pc:sldMk cId="378114471" sldId="685"/>
        </pc:sldMkLst>
      </pc:sldChg>
      <pc:sldChg chg="del">
        <pc:chgData name="Damian Gordon" userId="796278f3-970d-4a3b-8137-dc597a054133" providerId="ADAL" clId="{B03D9205-DA14-4078-A5CE-E20AA991F75E}" dt="2024-11-08T23:46:26.624" v="4059" actId="47"/>
        <pc:sldMkLst>
          <pc:docMk/>
          <pc:sldMk cId="245661914" sldId="686"/>
        </pc:sldMkLst>
      </pc:sldChg>
      <pc:sldChg chg="del">
        <pc:chgData name="Damian Gordon" userId="796278f3-970d-4a3b-8137-dc597a054133" providerId="ADAL" clId="{B03D9205-DA14-4078-A5CE-E20AA991F75E}" dt="2024-11-08T23:46:26.624" v="4059" actId="47"/>
        <pc:sldMkLst>
          <pc:docMk/>
          <pc:sldMk cId="2754685051" sldId="687"/>
        </pc:sldMkLst>
      </pc:sldChg>
      <pc:sldChg chg="del">
        <pc:chgData name="Damian Gordon" userId="796278f3-970d-4a3b-8137-dc597a054133" providerId="ADAL" clId="{B03D9205-DA14-4078-A5CE-E20AA991F75E}" dt="2024-11-08T23:46:26.624" v="4059" actId="47"/>
        <pc:sldMkLst>
          <pc:docMk/>
          <pc:sldMk cId="3179686466" sldId="688"/>
        </pc:sldMkLst>
      </pc:sldChg>
      <pc:sldChg chg="del">
        <pc:chgData name="Damian Gordon" userId="796278f3-970d-4a3b-8137-dc597a054133" providerId="ADAL" clId="{B03D9205-DA14-4078-A5CE-E20AA991F75E}" dt="2024-11-08T23:46:26.624" v="4059" actId="47"/>
        <pc:sldMkLst>
          <pc:docMk/>
          <pc:sldMk cId="1945392958" sldId="689"/>
        </pc:sldMkLst>
      </pc:sldChg>
      <pc:sldChg chg="del">
        <pc:chgData name="Damian Gordon" userId="796278f3-970d-4a3b-8137-dc597a054133" providerId="ADAL" clId="{B03D9205-DA14-4078-A5CE-E20AA991F75E}" dt="2024-11-08T23:46:26.624" v="4059" actId="47"/>
        <pc:sldMkLst>
          <pc:docMk/>
          <pc:sldMk cId="2792110109" sldId="690"/>
        </pc:sldMkLst>
      </pc:sldChg>
      <pc:sldChg chg="del">
        <pc:chgData name="Damian Gordon" userId="796278f3-970d-4a3b-8137-dc597a054133" providerId="ADAL" clId="{B03D9205-DA14-4078-A5CE-E20AA991F75E}" dt="2024-11-08T23:46:26.624" v="4059" actId="47"/>
        <pc:sldMkLst>
          <pc:docMk/>
          <pc:sldMk cId="2142891650" sldId="691"/>
        </pc:sldMkLst>
      </pc:sldChg>
      <pc:sldChg chg="del">
        <pc:chgData name="Damian Gordon" userId="796278f3-970d-4a3b-8137-dc597a054133" providerId="ADAL" clId="{B03D9205-DA14-4078-A5CE-E20AA991F75E}" dt="2024-11-08T23:46:26.624" v="4059" actId="47"/>
        <pc:sldMkLst>
          <pc:docMk/>
          <pc:sldMk cId="215251731" sldId="692"/>
        </pc:sldMkLst>
      </pc:sldChg>
      <pc:sldChg chg="del">
        <pc:chgData name="Damian Gordon" userId="796278f3-970d-4a3b-8137-dc597a054133" providerId="ADAL" clId="{B03D9205-DA14-4078-A5CE-E20AA991F75E}" dt="2024-11-08T23:46:26.624" v="4059" actId="47"/>
        <pc:sldMkLst>
          <pc:docMk/>
          <pc:sldMk cId="1788664305" sldId="693"/>
        </pc:sldMkLst>
      </pc:sldChg>
      <pc:sldChg chg="del">
        <pc:chgData name="Damian Gordon" userId="796278f3-970d-4a3b-8137-dc597a054133" providerId="ADAL" clId="{B03D9205-DA14-4078-A5CE-E20AA991F75E}" dt="2024-11-08T23:46:33.137" v="4060" actId="47"/>
        <pc:sldMkLst>
          <pc:docMk/>
          <pc:sldMk cId="1533998974" sldId="694"/>
        </pc:sldMkLst>
      </pc:sldChg>
      <pc:sldChg chg="del">
        <pc:chgData name="Damian Gordon" userId="796278f3-970d-4a3b-8137-dc597a054133" providerId="ADAL" clId="{B03D9205-DA14-4078-A5CE-E20AA991F75E}" dt="2024-11-08T23:46:26.624" v="4059" actId="47"/>
        <pc:sldMkLst>
          <pc:docMk/>
          <pc:sldMk cId="3107787632" sldId="695"/>
        </pc:sldMkLst>
      </pc:sldChg>
      <pc:sldChg chg="del">
        <pc:chgData name="Damian Gordon" userId="796278f3-970d-4a3b-8137-dc597a054133" providerId="ADAL" clId="{B03D9205-DA14-4078-A5CE-E20AA991F75E}" dt="2024-11-08T23:46:26.624" v="4059" actId="47"/>
        <pc:sldMkLst>
          <pc:docMk/>
          <pc:sldMk cId="1391204513" sldId="696"/>
        </pc:sldMkLst>
      </pc:sldChg>
      <pc:sldChg chg="del">
        <pc:chgData name="Damian Gordon" userId="796278f3-970d-4a3b-8137-dc597a054133" providerId="ADAL" clId="{B03D9205-DA14-4078-A5CE-E20AA991F75E}" dt="2024-11-08T23:46:26.624" v="4059" actId="47"/>
        <pc:sldMkLst>
          <pc:docMk/>
          <pc:sldMk cId="3286033112" sldId="697"/>
        </pc:sldMkLst>
      </pc:sldChg>
      <pc:sldChg chg="del">
        <pc:chgData name="Damian Gordon" userId="796278f3-970d-4a3b-8137-dc597a054133" providerId="ADAL" clId="{B03D9205-DA14-4078-A5CE-E20AA991F75E}" dt="2024-11-08T23:46:26.624" v="4059" actId="47"/>
        <pc:sldMkLst>
          <pc:docMk/>
          <pc:sldMk cId="1654740708" sldId="698"/>
        </pc:sldMkLst>
      </pc:sldChg>
      <pc:sldChg chg="del">
        <pc:chgData name="Damian Gordon" userId="796278f3-970d-4a3b-8137-dc597a054133" providerId="ADAL" clId="{B03D9205-DA14-4078-A5CE-E20AA991F75E}" dt="2024-11-08T23:46:26.624" v="4059" actId="47"/>
        <pc:sldMkLst>
          <pc:docMk/>
          <pc:sldMk cId="4245646987" sldId="699"/>
        </pc:sldMkLst>
      </pc:sldChg>
      <pc:sldChg chg="del">
        <pc:chgData name="Damian Gordon" userId="796278f3-970d-4a3b-8137-dc597a054133" providerId="ADAL" clId="{B03D9205-DA14-4078-A5CE-E20AA991F75E}" dt="2024-11-08T23:48:17.194" v="4090" actId="47"/>
        <pc:sldMkLst>
          <pc:docMk/>
          <pc:sldMk cId="2139729507" sldId="700"/>
        </pc:sldMkLst>
      </pc:sldChg>
      <pc:sldChg chg="del">
        <pc:chgData name="Damian Gordon" userId="796278f3-970d-4a3b-8137-dc597a054133" providerId="ADAL" clId="{B03D9205-DA14-4078-A5CE-E20AA991F75E}" dt="2024-11-08T23:27:49.790" v="3814" actId="47"/>
        <pc:sldMkLst>
          <pc:docMk/>
          <pc:sldMk cId="4157955489" sldId="702"/>
        </pc:sldMkLst>
      </pc:sldChg>
      <pc:sldChg chg="del">
        <pc:chgData name="Damian Gordon" userId="796278f3-970d-4a3b-8137-dc597a054133" providerId="ADAL" clId="{B03D9205-DA14-4078-A5CE-E20AA991F75E}" dt="2024-11-08T23:48:17.194" v="4090" actId="47"/>
        <pc:sldMkLst>
          <pc:docMk/>
          <pc:sldMk cId="2046565194" sldId="703"/>
        </pc:sldMkLst>
      </pc:sldChg>
      <pc:sldChg chg="del">
        <pc:chgData name="Damian Gordon" userId="796278f3-970d-4a3b-8137-dc597a054133" providerId="ADAL" clId="{B03D9205-DA14-4078-A5CE-E20AA991F75E}" dt="2024-11-08T23:46:26.624" v="4059" actId="47"/>
        <pc:sldMkLst>
          <pc:docMk/>
          <pc:sldMk cId="1370374683" sldId="704"/>
        </pc:sldMkLst>
      </pc:sldChg>
      <pc:sldChg chg="del">
        <pc:chgData name="Damian Gordon" userId="796278f3-970d-4a3b-8137-dc597a054133" providerId="ADAL" clId="{B03D9205-DA14-4078-A5CE-E20AA991F75E}" dt="2024-11-08T23:47:30.892" v="4087" actId="47"/>
        <pc:sldMkLst>
          <pc:docMk/>
          <pc:sldMk cId="1465811035" sldId="705"/>
        </pc:sldMkLst>
      </pc:sldChg>
      <pc:sldChg chg="del">
        <pc:chgData name="Damian Gordon" userId="796278f3-970d-4a3b-8137-dc597a054133" providerId="ADAL" clId="{B03D9205-DA14-4078-A5CE-E20AA991F75E}" dt="2024-11-08T23:47:30.892" v="4087" actId="47"/>
        <pc:sldMkLst>
          <pc:docMk/>
          <pc:sldMk cId="1394397798" sldId="706"/>
        </pc:sldMkLst>
      </pc:sldChg>
      <pc:sldChg chg="del">
        <pc:chgData name="Damian Gordon" userId="796278f3-970d-4a3b-8137-dc597a054133" providerId="ADAL" clId="{B03D9205-DA14-4078-A5CE-E20AA991F75E}" dt="2024-11-08T23:47:30.892" v="4087" actId="47"/>
        <pc:sldMkLst>
          <pc:docMk/>
          <pc:sldMk cId="3600936286" sldId="707"/>
        </pc:sldMkLst>
      </pc:sldChg>
      <pc:sldChg chg="del">
        <pc:chgData name="Damian Gordon" userId="796278f3-970d-4a3b-8137-dc597a054133" providerId="ADAL" clId="{B03D9205-DA14-4078-A5CE-E20AA991F75E}" dt="2024-11-08T23:47:30.892" v="4087" actId="47"/>
        <pc:sldMkLst>
          <pc:docMk/>
          <pc:sldMk cId="391446007" sldId="708"/>
        </pc:sldMkLst>
      </pc:sldChg>
      <pc:sldChg chg="del">
        <pc:chgData name="Damian Gordon" userId="796278f3-970d-4a3b-8137-dc597a054133" providerId="ADAL" clId="{B03D9205-DA14-4078-A5CE-E20AA991F75E}" dt="2024-11-08T23:47:30.892" v="4087" actId="47"/>
        <pc:sldMkLst>
          <pc:docMk/>
          <pc:sldMk cId="4088267421" sldId="709"/>
        </pc:sldMkLst>
      </pc:sldChg>
      <pc:sldChg chg="del">
        <pc:chgData name="Damian Gordon" userId="796278f3-970d-4a3b-8137-dc597a054133" providerId="ADAL" clId="{B03D9205-DA14-4078-A5CE-E20AA991F75E}" dt="2024-11-08T23:47:30.892" v="4087" actId="47"/>
        <pc:sldMkLst>
          <pc:docMk/>
          <pc:sldMk cId="2881318087" sldId="710"/>
        </pc:sldMkLst>
      </pc:sldChg>
      <pc:sldChg chg="del">
        <pc:chgData name="Damian Gordon" userId="796278f3-970d-4a3b-8137-dc597a054133" providerId="ADAL" clId="{B03D9205-DA14-4078-A5CE-E20AA991F75E}" dt="2024-11-08T23:47:30.892" v="4087" actId="47"/>
        <pc:sldMkLst>
          <pc:docMk/>
          <pc:sldMk cId="392086979" sldId="712"/>
        </pc:sldMkLst>
      </pc:sldChg>
      <pc:sldChg chg="del">
        <pc:chgData name="Damian Gordon" userId="796278f3-970d-4a3b-8137-dc597a054133" providerId="ADAL" clId="{B03D9205-DA14-4078-A5CE-E20AA991F75E}" dt="2024-11-08T23:47:30.892" v="4087" actId="47"/>
        <pc:sldMkLst>
          <pc:docMk/>
          <pc:sldMk cId="2966234553" sldId="713"/>
        </pc:sldMkLst>
      </pc:sldChg>
      <pc:sldChg chg="del">
        <pc:chgData name="Damian Gordon" userId="796278f3-970d-4a3b-8137-dc597a054133" providerId="ADAL" clId="{B03D9205-DA14-4078-A5CE-E20AA991F75E}" dt="2024-11-08T23:47:30.892" v="4087" actId="47"/>
        <pc:sldMkLst>
          <pc:docMk/>
          <pc:sldMk cId="1145315069" sldId="714"/>
        </pc:sldMkLst>
      </pc:sldChg>
      <pc:sldChg chg="del">
        <pc:chgData name="Damian Gordon" userId="796278f3-970d-4a3b-8137-dc597a054133" providerId="ADAL" clId="{B03D9205-DA14-4078-A5CE-E20AA991F75E}" dt="2024-11-08T23:47:30.892" v="4087" actId="47"/>
        <pc:sldMkLst>
          <pc:docMk/>
          <pc:sldMk cId="1971877005" sldId="715"/>
        </pc:sldMkLst>
      </pc:sldChg>
      <pc:sldChg chg="del">
        <pc:chgData name="Damian Gordon" userId="796278f3-970d-4a3b-8137-dc597a054133" providerId="ADAL" clId="{B03D9205-DA14-4078-A5CE-E20AA991F75E}" dt="2024-11-08T23:47:30.892" v="4087" actId="47"/>
        <pc:sldMkLst>
          <pc:docMk/>
          <pc:sldMk cId="1264344965" sldId="716"/>
        </pc:sldMkLst>
      </pc:sldChg>
      <pc:sldChg chg="del">
        <pc:chgData name="Damian Gordon" userId="796278f3-970d-4a3b-8137-dc597a054133" providerId="ADAL" clId="{B03D9205-DA14-4078-A5CE-E20AA991F75E}" dt="2024-11-08T23:47:30.892" v="4087" actId="47"/>
        <pc:sldMkLst>
          <pc:docMk/>
          <pc:sldMk cId="2570414941" sldId="717"/>
        </pc:sldMkLst>
      </pc:sldChg>
      <pc:sldChg chg="del">
        <pc:chgData name="Damian Gordon" userId="796278f3-970d-4a3b-8137-dc597a054133" providerId="ADAL" clId="{B03D9205-DA14-4078-A5CE-E20AA991F75E}" dt="2024-11-08T23:47:30.892" v="4087" actId="47"/>
        <pc:sldMkLst>
          <pc:docMk/>
          <pc:sldMk cId="743853068" sldId="718"/>
        </pc:sldMkLst>
      </pc:sldChg>
      <pc:sldChg chg="del">
        <pc:chgData name="Damian Gordon" userId="796278f3-970d-4a3b-8137-dc597a054133" providerId="ADAL" clId="{B03D9205-DA14-4078-A5CE-E20AA991F75E}" dt="2024-11-08T23:47:30.892" v="4087" actId="47"/>
        <pc:sldMkLst>
          <pc:docMk/>
          <pc:sldMk cId="2380218620" sldId="719"/>
        </pc:sldMkLst>
      </pc:sldChg>
      <pc:sldChg chg="del">
        <pc:chgData name="Damian Gordon" userId="796278f3-970d-4a3b-8137-dc597a054133" providerId="ADAL" clId="{B03D9205-DA14-4078-A5CE-E20AA991F75E}" dt="2024-11-08T23:47:30.892" v="4087" actId="47"/>
        <pc:sldMkLst>
          <pc:docMk/>
          <pc:sldMk cId="717447132" sldId="720"/>
        </pc:sldMkLst>
      </pc:sldChg>
      <pc:sldChg chg="del">
        <pc:chgData name="Damian Gordon" userId="796278f3-970d-4a3b-8137-dc597a054133" providerId="ADAL" clId="{B03D9205-DA14-4078-A5CE-E20AA991F75E}" dt="2024-11-08T23:47:30.892" v="4087" actId="47"/>
        <pc:sldMkLst>
          <pc:docMk/>
          <pc:sldMk cId="2626643392" sldId="721"/>
        </pc:sldMkLst>
      </pc:sldChg>
      <pc:sldChg chg="del">
        <pc:chgData name="Damian Gordon" userId="796278f3-970d-4a3b-8137-dc597a054133" providerId="ADAL" clId="{B03D9205-DA14-4078-A5CE-E20AA991F75E}" dt="2024-11-08T23:47:30.892" v="4087" actId="47"/>
        <pc:sldMkLst>
          <pc:docMk/>
          <pc:sldMk cId="2049118790" sldId="722"/>
        </pc:sldMkLst>
      </pc:sldChg>
      <pc:sldChg chg="del">
        <pc:chgData name="Damian Gordon" userId="796278f3-970d-4a3b-8137-dc597a054133" providerId="ADAL" clId="{B03D9205-DA14-4078-A5CE-E20AA991F75E}" dt="2024-11-08T23:47:30.892" v="4087" actId="47"/>
        <pc:sldMkLst>
          <pc:docMk/>
          <pc:sldMk cId="1144337560" sldId="723"/>
        </pc:sldMkLst>
      </pc:sldChg>
      <pc:sldChg chg="del">
        <pc:chgData name="Damian Gordon" userId="796278f3-970d-4a3b-8137-dc597a054133" providerId="ADAL" clId="{B03D9205-DA14-4078-A5CE-E20AA991F75E}" dt="2024-11-08T23:47:30.892" v="4087" actId="47"/>
        <pc:sldMkLst>
          <pc:docMk/>
          <pc:sldMk cId="4024808391" sldId="724"/>
        </pc:sldMkLst>
      </pc:sldChg>
      <pc:sldChg chg="del">
        <pc:chgData name="Damian Gordon" userId="796278f3-970d-4a3b-8137-dc597a054133" providerId="ADAL" clId="{B03D9205-DA14-4078-A5CE-E20AA991F75E}" dt="2024-11-08T23:47:30.892" v="4087" actId="47"/>
        <pc:sldMkLst>
          <pc:docMk/>
          <pc:sldMk cId="1418962274" sldId="725"/>
        </pc:sldMkLst>
      </pc:sldChg>
      <pc:sldChg chg="del">
        <pc:chgData name="Damian Gordon" userId="796278f3-970d-4a3b-8137-dc597a054133" providerId="ADAL" clId="{B03D9205-DA14-4078-A5CE-E20AA991F75E}" dt="2024-11-08T23:47:30.892" v="4087" actId="47"/>
        <pc:sldMkLst>
          <pc:docMk/>
          <pc:sldMk cId="3969788717" sldId="726"/>
        </pc:sldMkLst>
      </pc:sldChg>
      <pc:sldChg chg="modSp ord">
        <pc:chgData name="Damian Gordon" userId="796278f3-970d-4a3b-8137-dc597a054133" providerId="ADAL" clId="{B03D9205-DA14-4078-A5CE-E20AA991F75E}" dt="2024-11-08T16:27:08.925" v="685"/>
        <pc:sldMkLst>
          <pc:docMk/>
          <pc:sldMk cId="337636775" sldId="727"/>
        </pc:sldMkLst>
        <pc:spChg chg="mod">
          <ac:chgData name="Damian Gordon" userId="796278f3-970d-4a3b-8137-dc597a054133" providerId="ADAL" clId="{B03D9205-DA14-4078-A5CE-E20AA991F75E}" dt="2024-11-08T16:24:51.457" v="676" actId="20577"/>
          <ac:spMkLst>
            <pc:docMk/>
            <pc:sldMk cId="337636775" sldId="727"/>
            <ac:spMk id="2" creationId="{81137644-4545-DE99-35F7-1FE2A7BD4BB5}"/>
          </ac:spMkLst>
        </pc:spChg>
      </pc:sldChg>
      <pc:sldChg chg="del">
        <pc:chgData name="Damian Gordon" userId="796278f3-970d-4a3b-8137-dc597a054133" providerId="ADAL" clId="{B03D9205-DA14-4078-A5CE-E20AA991F75E}" dt="2024-11-09T11:23:48.633" v="4611" actId="47"/>
        <pc:sldMkLst>
          <pc:docMk/>
          <pc:sldMk cId="2932554033" sldId="728"/>
        </pc:sldMkLst>
      </pc:sldChg>
      <pc:sldChg chg="del">
        <pc:chgData name="Damian Gordon" userId="796278f3-970d-4a3b-8137-dc597a054133" providerId="ADAL" clId="{B03D9205-DA14-4078-A5CE-E20AA991F75E}" dt="2024-11-08T22:02:02.376" v="2170" actId="47"/>
        <pc:sldMkLst>
          <pc:docMk/>
          <pc:sldMk cId="3909325420" sldId="729"/>
        </pc:sldMkLst>
      </pc:sldChg>
      <pc:sldChg chg="del">
        <pc:chgData name="Damian Gordon" userId="796278f3-970d-4a3b-8137-dc597a054133" providerId="ADAL" clId="{B03D9205-DA14-4078-A5CE-E20AA991F75E}" dt="2024-11-08T22:02:02.376" v="2170" actId="47"/>
        <pc:sldMkLst>
          <pc:docMk/>
          <pc:sldMk cId="552204436" sldId="730"/>
        </pc:sldMkLst>
      </pc:sldChg>
      <pc:sldChg chg="del">
        <pc:chgData name="Damian Gordon" userId="796278f3-970d-4a3b-8137-dc597a054133" providerId="ADAL" clId="{B03D9205-DA14-4078-A5CE-E20AA991F75E}" dt="2024-11-08T22:02:02.376" v="2170" actId="47"/>
        <pc:sldMkLst>
          <pc:docMk/>
          <pc:sldMk cId="2206304953" sldId="732"/>
        </pc:sldMkLst>
      </pc:sldChg>
      <pc:sldChg chg="del">
        <pc:chgData name="Damian Gordon" userId="796278f3-970d-4a3b-8137-dc597a054133" providerId="ADAL" clId="{B03D9205-DA14-4078-A5CE-E20AA991F75E}" dt="2024-11-08T22:02:02.376" v="2170" actId="47"/>
        <pc:sldMkLst>
          <pc:docMk/>
          <pc:sldMk cId="43334539" sldId="733"/>
        </pc:sldMkLst>
      </pc:sldChg>
      <pc:sldChg chg="del">
        <pc:chgData name="Damian Gordon" userId="796278f3-970d-4a3b-8137-dc597a054133" providerId="ADAL" clId="{B03D9205-DA14-4078-A5CE-E20AA991F75E}" dt="2024-11-08T22:02:02.376" v="2170" actId="47"/>
        <pc:sldMkLst>
          <pc:docMk/>
          <pc:sldMk cId="99049904" sldId="734"/>
        </pc:sldMkLst>
      </pc:sldChg>
      <pc:sldChg chg="del">
        <pc:chgData name="Damian Gordon" userId="796278f3-970d-4a3b-8137-dc597a054133" providerId="ADAL" clId="{B03D9205-DA14-4078-A5CE-E20AA991F75E}" dt="2024-11-08T22:02:02.376" v="2170" actId="47"/>
        <pc:sldMkLst>
          <pc:docMk/>
          <pc:sldMk cId="351965085" sldId="735"/>
        </pc:sldMkLst>
      </pc:sldChg>
      <pc:sldChg chg="del">
        <pc:chgData name="Damian Gordon" userId="796278f3-970d-4a3b-8137-dc597a054133" providerId="ADAL" clId="{B03D9205-DA14-4078-A5CE-E20AA991F75E}" dt="2024-11-08T22:02:02.376" v="2170" actId="47"/>
        <pc:sldMkLst>
          <pc:docMk/>
          <pc:sldMk cId="1161093062" sldId="736"/>
        </pc:sldMkLst>
      </pc:sldChg>
      <pc:sldChg chg="addSp modSp add mod">
        <pc:chgData name="Damian Gordon" userId="796278f3-970d-4a3b-8137-dc597a054133" providerId="ADAL" clId="{B03D9205-DA14-4078-A5CE-E20AA991F75E}" dt="2024-11-09T10:40:38.597" v="4296"/>
        <pc:sldMkLst>
          <pc:docMk/>
          <pc:sldMk cId="3335339159" sldId="737"/>
        </pc:sldMkLst>
        <pc:spChg chg="mod">
          <ac:chgData name="Damian Gordon" userId="796278f3-970d-4a3b-8137-dc597a054133" providerId="ADAL" clId="{B03D9205-DA14-4078-A5CE-E20AA991F75E}" dt="2024-11-09T10:40:38.597" v="4296"/>
          <ac:spMkLst>
            <pc:docMk/>
            <pc:sldMk cId="3335339159" sldId="737"/>
            <ac:spMk id="2" creationId="{69CF715F-DD17-C200-3B69-73C27174D910}"/>
          </ac:spMkLst>
        </pc:spChg>
        <pc:spChg chg="add mod">
          <ac:chgData name="Damian Gordon" userId="796278f3-970d-4a3b-8137-dc597a054133" providerId="ADAL" clId="{B03D9205-DA14-4078-A5CE-E20AA991F75E}" dt="2024-11-06T11:48:37.560" v="140" actId="208"/>
          <ac:spMkLst>
            <pc:docMk/>
            <pc:sldMk cId="3335339159" sldId="737"/>
            <ac:spMk id="3" creationId="{0C7CF1EF-AFA4-46BF-703B-3563141F4E5B}"/>
          </ac:spMkLst>
        </pc:spChg>
      </pc:sldChg>
      <pc:sldChg chg="add del ord">
        <pc:chgData name="Damian Gordon" userId="796278f3-970d-4a3b-8137-dc597a054133" providerId="ADAL" clId="{B03D9205-DA14-4078-A5CE-E20AA991F75E}" dt="2024-11-09T10:34:20.488" v="4145" actId="47"/>
        <pc:sldMkLst>
          <pc:docMk/>
          <pc:sldMk cId="3604198689" sldId="738"/>
        </pc:sldMkLst>
      </pc:sldChg>
      <pc:sldChg chg="delSp add del setBg delDesignElem">
        <pc:chgData name="Damian Gordon" userId="796278f3-970d-4a3b-8137-dc597a054133" providerId="ADAL" clId="{B03D9205-DA14-4078-A5CE-E20AA991F75E}" dt="2024-11-08T22:02:02.376" v="2170" actId="47"/>
        <pc:sldMkLst>
          <pc:docMk/>
          <pc:sldMk cId="2778201178" sldId="739"/>
        </pc:sldMkLst>
        <pc:spChg chg="del">
          <ac:chgData name="Damian Gordon" userId="796278f3-970d-4a3b-8137-dc597a054133" providerId="ADAL" clId="{B03D9205-DA14-4078-A5CE-E20AA991F75E}" dt="2024-11-08T14:50:10.655" v="148"/>
          <ac:spMkLst>
            <pc:docMk/>
            <pc:sldMk cId="2778201178" sldId="739"/>
            <ac:spMk id="8" creationId="{63050172-7F34-6FE6-7892-E8903A5B3A29}"/>
          </ac:spMkLst>
        </pc:spChg>
      </pc:sldChg>
      <pc:sldChg chg="addSp delSp modSp add mod">
        <pc:chgData name="Damian Gordon" userId="796278f3-970d-4a3b-8137-dc597a054133" providerId="ADAL" clId="{B03D9205-DA14-4078-A5CE-E20AA991F75E}" dt="2024-11-08T20:50:36.625" v="1829" actId="14100"/>
        <pc:sldMkLst>
          <pc:docMk/>
          <pc:sldMk cId="3116750807" sldId="740"/>
        </pc:sldMkLst>
        <pc:spChg chg="mod">
          <ac:chgData name="Damian Gordon" userId="796278f3-970d-4a3b-8137-dc597a054133" providerId="ADAL" clId="{B03D9205-DA14-4078-A5CE-E20AA991F75E}" dt="2024-11-08T20:46:13.055" v="1545" actId="14100"/>
          <ac:spMkLst>
            <pc:docMk/>
            <pc:sldMk cId="3116750807" sldId="740"/>
            <ac:spMk id="3" creationId="{1EED13EB-9C6F-CBF8-4FE2-F99184E38A12}"/>
          </ac:spMkLst>
        </pc:spChg>
        <pc:spChg chg="add del mod">
          <ac:chgData name="Damian Gordon" userId="796278f3-970d-4a3b-8137-dc597a054133" providerId="ADAL" clId="{B03D9205-DA14-4078-A5CE-E20AA991F75E}" dt="2024-11-08T20:46:19.581" v="1558" actId="1035"/>
          <ac:spMkLst>
            <pc:docMk/>
            <pc:sldMk cId="3116750807" sldId="740"/>
            <ac:spMk id="11" creationId="{73F447D4-6955-FD6C-77D1-7ECB70A4FE20}"/>
          </ac:spMkLst>
        </pc:spChg>
        <pc:picChg chg="add del mod">
          <ac:chgData name="Damian Gordon" userId="796278f3-970d-4a3b-8137-dc597a054133" providerId="ADAL" clId="{B03D9205-DA14-4078-A5CE-E20AA991F75E}" dt="2024-11-08T20:50:36.625" v="1829" actId="14100"/>
          <ac:picMkLst>
            <pc:docMk/>
            <pc:sldMk cId="3116750807" sldId="740"/>
            <ac:picMk id="4" creationId="{0D246A16-680B-C283-D0CD-BE7C4B4B6864}"/>
          </ac:picMkLst>
        </pc:picChg>
        <pc:picChg chg="del">
          <ac:chgData name="Damian Gordon" userId="796278f3-970d-4a3b-8137-dc597a054133" providerId="ADAL" clId="{B03D9205-DA14-4078-A5CE-E20AA991F75E}" dt="2024-11-08T14:54:11.660" v="231" actId="478"/>
          <ac:picMkLst>
            <pc:docMk/>
            <pc:sldMk cId="3116750807" sldId="740"/>
            <ac:picMk id="4" creationId="{A9CB929E-78AB-8C38-7D85-EF518E496EDC}"/>
          </ac:picMkLst>
        </pc:picChg>
        <pc:picChg chg="add del mod">
          <ac:chgData name="Damian Gordon" userId="796278f3-970d-4a3b-8137-dc597a054133" providerId="ADAL" clId="{B03D9205-DA14-4078-A5CE-E20AA991F75E}" dt="2024-11-08T20:46:19.581" v="1558" actId="1035"/>
          <ac:picMkLst>
            <pc:docMk/>
            <pc:sldMk cId="3116750807" sldId="740"/>
            <ac:picMk id="5" creationId="{568D42AD-394F-6F5E-4EFA-D4AE1EC19702}"/>
          </ac:picMkLst>
        </pc:picChg>
        <pc:picChg chg="add del mod">
          <ac:chgData name="Damian Gordon" userId="796278f3-970d-4a3b-8137-dc597a054133" providerId="ADAL" clId="{B03D9205-DA14-4078-A5CE-E20AA991F75E}" dt="2024-11-08T15:01:12.720" v="285" actId="21"/>
          <ac:picMkLst>
            <pc:docMk/>
            <pc:sldMk cId="3116750807" sldId="740"/>
            <ac:picMk id="9" creationId="{9B49F0A3-FD83-3F8C-7B38-EF5E942943CE}"/>
          </ac:picMkLst>
        </pc:picChg>
      </pc:sldChg>
      <pc:sldChg chg="addSp delSp modSp add mod">
        <pc:chgData name="Damian Gordon" userId="796278f3-970d-4a3b-8137-dc597a054133" providerId="ADAL" clId="{B03D9205-DA14-4078-A5CE-E20AA991F75E}" dt="2024-11-08T19:11:34.457" v="1531" actId="1035"/>
        <pc:sldMkLst>
          <pc:docMk/>
          <pc:sldMk cId="2126157197" sldId="741"/>
        </pc:sldMkLst>
        <pc:spChg chg="del mod">
          <ac:chgData name="Damian Gordon" userId="796278f3-970d-4a3b-8137-dc597a054133" providerId="ADAL" clId="{B03D9205-DA14-4078-A5CE-E20AA991F75E}" dt="2024-11-08T18:21:28.622" v="808" actId="478"/>
          <ac:spMkLst>
            <pc:docMk/>
            <pc:sldMk cId="2126157197" sldId="741"/>
            <ac:spMk id="2" creationId="{383BFA1D-666F-E089-21E4-444A5EF9C956}"/>
          </ac:spMkLst>
        </pc:spChg>
        <pc:spChg chg="del mod">
          <ac:chgData name="Damian Gordon" userId="796278f3-970d-4a3b-8137-dc597a054133" providerId="ADAL" clId="{B03D9205-DA14-4078-A5CE-E20AA991F75E}" dt="2024-11-08T18:21:24.733" v="806" actId="478"/>
          <ac:spMkLst>
            <pc:docMk/>
            <pc:sldMk cId="2126157197" sldId="741"/>
            <ac:spMk id="3" creationId="{0DC72C62-28D8-B6C6-1B9E-AB77C9E87BEB}"/>
          </ac:spMkLst>
        </pc:spChg>
        <pc:spChg chg="del mod">
          <ac:chgData name="Damian Gordon" userId="796278f3-970d-4a3b-8137-dc597a054133" providerId="ADAL" clId="{B03D9205-DA14-4078-A5CE-E20AA991F75E}" dt="2024-11-08T18:21:28.622" v="808" actId="478"/>
          <ac:spMkLst>
            <pc:docMk/>
            <pc:sldMk cId="2126157197" sldId="741"/>
            <ac:spMk id="6" creationId="{1C4E024D-C6C8-DEEE-7C60-D9193D61147D}"/>
          </ac:spMkLst>
        </pc:spChg>
        <pc:spChg chg="add del mod">
          <ac:chgData name="Damian Gordon" userId="796278f3-970d-4a3b-8137-dc597a054133" providerId="ADAL" clId="{B03D9205-DA14-4078-A5CE-E20AA991F75E}" dt="2024-11-08T18:21:25.663" v="807" actId="478"/>
          <ac:spMkLst>
            <pc:docMk/>
            <pc:sldMk cId="2126157197" sldId="741"/>
            <ac:spMk id="8" creationId="{D1ABEDD2-F328-63B0-7EA4-64DB25ED19A8}"/>
          </ac:spMkLst>
        </pc:spChg>
        <pc:spChg chg="add del mod">
          <ac:chgData name="Damian Gordon" userId="796278f3-970d-4a3b-8137-dc597a054133" providerId="ADAL" clId="{B03D9205-DA14-4078-A5CE-E20AA991F75E}" dt="2024-11-08T18:21:32.406" v="809" actId="478"/>
          <ac:spMkLst>
            <pc:docMk/>
            <pc:sldMk cId="2126157197" sldId="741"/>
            <ac:spMk id="10" creationId="{B90ABB36-D9F7-A2B7-65A4-6FA8F0C3B793}"/>
          </ac:spMkLst>
        </pc:spChg>
        <pc:spChg chg="add">
          <ac:chgData name="Damian Gordon" userId="796278f3-970d-4a3b-8137-dc597a054133" providerId="ADAL" clId="{B03D9205-DA14-4078-A5CE-E20AA991F75E}" dt="2024-11-08T18:49:26.758" v="903"/>
          <ac:spMkLst>
            <pc:docMk/>
            <pc:sldMk cId="2126157197" sldId="741"/>
            <ac:spMk id="11" creationId="{494CEC22-4B9F-E35B-7054-C4F648AD4B73}"/>
          </ac:spMkLst>
        </pc:spChg>
        <pc:spChg chg="add">
          <ac:chgData name="Damian Gordon" userId="796278f3-970d-4a3b-8137-dc597a054133" providerId="ADAL" clId="{B03D9205-DA14-4078-A5CE-E20AA991F75E}" dt="2024-11-08T18:49:35.387" v="904"/>
          <ac:spMkLst>
            <pc:docMk/>
            <pc:sldMk cId="2126157197" sldId="741"/>
            <ac:spMk id="12" creationId="{7F7156DB-CD63-0F36-CE15-F1B897B26B62}"/>
          </ac:spMkLst>
        </pc:spChg>
        <pc:spChg chg="add mod ord">
          <ac:chgData name="Damian Gordon" userId="796278f3-970d-4a3b-8137-dc597a054133" providerId="ADAL" clId="{B03D9205-DA14-4078-A5CE-E20AA991F75E}" dt="2024-11-08T19:11:34.457" v="1531" actId="1035"/>
          <ac:spMkLst>
            <pc:docMk/>
            <pc:sldMk cId="2126157197" sldId="741"/>
            <ac:spMk id="15" creationId="{455D50FF-2CA8-978C-4F4B-043903418A73}"/>
          </ac:spMkLst>
        </pc:spChg>
        <pc:picChg chg="del">
          <ac:chgData name="Damian Gordon" userId="796278f3-970d-4a3b-8137-dc597a054133" providerId="ADAL" clId="{B03D9205-DA14-4078-A5CE-E20AA991F75E}" dt="2024-11-08T14:59:48.724" v="277" actId="478"/>
          <ac:picMkLst>
            <pc:docMk/>
            <pc:sldMk cId="2126157197" sldId="741"/>
            <ac:picMk id="5" creationId="{7E2B3C87-E608-111D-CD89-F3E11861C3E5}"/>
          </ac:picMkLst>
        </pc:picChg>
        <pc:picChg chg="del">
          <ac:chgData name="Damian Gordon" userId="796278f3-970d-4a3b-8137-dc597a054133" providerId="ADAL" clId="{B03D9205-DA14-4078-A5CE-E20AA991F75E}" dt="2024-11-08T18:21:28.622" v="808" actId="478"/>
          <ac:picMkLst>
            <pc:docMk/>
            <pc:sldMk cId="2126157197" sldId="741"/>
            <ac:picMk id="7" creationId="{79231066-65BB-4C47-11FC-CDD485B59515}"/>
          </ac:picMkLst>
        </pc:picChg>
        <pc:picChg chg="add del mod">
          <ac:chgData name="Damian Gordon" userId="796278f3-970d-4a3b-8137-dc597a054133" providerId="ADAL" clId="{B03D9205-DA14-4078-A5CE-E20AA991F75E}" dt="2024-11-08T15:02:16.281" v="320" actId="478"/>
          <ac:picMkLst>
            <pc:docMk/>
            <pc:sldMk cId="2126157197" sldId="741"/>
            <ac:picMk id="9" creationId="{9B49F0A3-FD83-3F8C-7B38-EF5E942943CE}"/>
          </ac:picMkLst>
        </pc:picChg>
        <pc:picChg chg="add mod">
          <ac:chgData name="Damian Gordon" userId="796278f3-970d-4a3b-8137-dc597a054133" providerId="ADAL" clId="{B03D9205-DA14-4078-A5CE-E20AA991F75E}" dt="2024-11-08T18:50:15.428" v="909" actId="1076"/>
          <ac:picMkLst>
            <pc:docMk/>
            <pc:sldMk cId="2126157197" sldId="741"/>
            <ac:picMk id="14" creationId="{B5630BB6-C7B5-6696-8616-5B02265E1387}"/>
          </ac:picMkLst>
        </pc:picChg>
        <pc:picChg chg="add del mod">
          <ac:chgData name="Damian Gordon" userId="796278f3-970d-4a3b-8137-dc597a054133" providerId="ADAL" clId="{B03D9205-DA14-4078-A5CE-E20AA991F75E}" dt="2024-11-08T18:56:42.118" v="1317" actId="478"/>
          <ac:picMkLst>
            <pc:docMk/>
            <pc:sldMk cId="2126157197" sldId="741"/>
            <ac:picMk id="1026" creationId="{3A266A49-A3D2-B2E9-7738-52477B3ED660}"/>
          </ac:picMkLst>
        </pc:picChg>
        <pc:picChg chg="add mod">
          <ac:chgData name="Damian Gordon" userId="796278f3-970d-4a3b-8137-dc597a054133" providerId="ADAL" clId="{B03D9205-DA14-4078-A5CE-E20AA991F75E}" dt="2024-11-08T18:51:47.765" v="918" actId="1076"/>
          <ac:picMkLst>
            <pc:docMk/>
            <pc:sldMk cId="2126157197" sldId="741"/>
            <ac:picMk id="4102" creationId="{0AD28877-86D1-F765-891C-FBA7B21709D3}"/>
          </ac:picMkLst>
        </pc:picChg>
        <pc:picChg chg="add mod">
          <ac:chgData name="Damian Gordon" userId="796278f3-970d-4a3b-8137-dc597a054133" providerId="ADAL" clId="{B03D9205-DA14-4078-A5CE-E20AA991F75E}" dt="2024-11-08T18:52:21.699" v="1011" actId="1076"/>
          <ac:picMkLst>
            <pc:docMk/>
            <pc:sldMk cId="2126157197" sldId="741"/>
            <ac:picMk id="4104" creationId="{A9095E6C-0A66-2A1B-26FC-87C1E59147F6}"/>
          </ac:picMkLst>
        </pc:picChg>
      </pc:sldChg>
      <pc:sldChg chg="addSp delSp modSp add mod">
        <pc:chgData name="Damian Gordon" userId="796278f3-970d-4a3b-8137-dc597a054133" providerId="ADAL" clId="{B03D9205-DA14-4078-A5CE-E20AA991F75E}" dt="2024-11-08T20:47:06.995" v="1604"/>
        <pc:sldMkLst>
          <pc:docMk/>
          <pc:sldMk cId="2100616338" sldId="742"/>
        </pc:sldMkLst>
        <pc:spChg chg="mod">
          <ac:chgData name="Damian Gordon" userId="796278f3-970d-4a3b-8137-dc597a054133" providerId="ADAL" clId="{B03D9205-DA14-4078-A5CE-E20AA991F75E}" dt="2024-11-08T15:11:05.947" v="516" actId="20577"/>
          <ac:spMkLst>
            <pc:docMk/>
            <pc:sldMk cId="2100616338" sldId="742"/>
            <ac:spMk id="3" creationId="{2A1C320D-4DB4-68FD-DA64-A63E7A2054C8}"/>
          </ac:spMkLst>
        </pc:spChg>
        <pc:spChg chg="add del mod">
          <ac:chgData name="Damian Gordon" userId="796278f3-970d-4a3b-8137-dc597a054133" providerId="ADAL" clId="{B03D9205-DA14-4078-A5CE-E20AA991F75E}" dt="2024-11-08T20:47:06.655" v="1603" actId="478"/>
          <ac:spMkLst>
            <pc:docMk/>
            <pc:sldMk cId="2100616338" sldId="742"/>
            <ac:spMk id="4" creationId="{0C323393-A37D-0BD3-7831-9AFF9572FDFA}"/>
          </ac:spMkLst>
        </pc:spChg>
        <pc:spChg chg="add mod">
          <ac:chgData name="Damian Gordon" userId="796278f3-970d-4a3b-8137-dc597a054133" providerId="ADAL" clId="{B03D9205-DA14-4078-A5CE-E20AA991F75E}" dt="2024-11-08T20:47:06.995" v="1604"/>
          <ac:spMkLst>
            <pc:docMk/>
            <pc:sldMk cId="2100616338" sldId="742"/>
            <ac:spMk id="8" creationId="{911F8817-9F35-CC8D-19FD-15D2632E39F9}"/>
          </ac:spMkLst>
        </pc:spChg>
        <pc:picChg chg="add mod">
          <ac:chgData name="Damian Gordon" userId="796278f3-970d-4a3b-8137-dc597a054133" providerId="ADAL" clId="{B03D9205-DA14-4078-A5CE-E20AA991F75E}" dt="2024-11-08T20:47:06.995" v="1604"/>
          <ac:picMkLst>
            <pc:docMk/>
            <pc:sldMk cId="2100616338" sldId="742"/>
            <ac:picMk id="5" creationId="{6FF98E8B-23BF-A222-AFDC-C83DE3675E51}"/>
          </ac:picMkLst>
        </pc:picChg>
        <pc:picChg chg="del mod">
          <ac:chgData name="Damian Gordon" userId="796278f3-970d-4a3b-8137-dc597a054133" providerId="ADAL" clId="{B03D9205-DA14-4078-A5CE-E20AA991F75E}" dt="2024-11-08T20:47:06.655" v="1603" actId="478"/>
          <ac:picMkLst>
            <pc:docMk/>
            <pc:sldMk cId="2100616338" sldId="742"/>
            <ac:picMk id="9" creationId="{3B739CCB-9DD4-08AB-3CDD-1BA95B791045}"/>
          </ac:picMkLst>
        </pc:picChg>
        <pc:picChg chg="add mod">
          <ac:chgData name="Damian Gordon" userId="796278f3-970d-4a3b-8137-dc597a054133" providerId="ADAL" clId="{B03D9205-DA14-4078-A5CE-E20AA991F75E}" dt="2024-11-08T20:47:06.995" v="1604"/>
          <ac:picMkLst>
            <pc:docMk/>
            <pc:sldMk cId="2100616338" sldId="742"/>
            <ac:picMk id="10" creationId="{E1BE6460-C9E9-3CC8-34BB-6CEB963D0689}"/>
          </ac:picMkLst>
        </pc:picChg>
        <pc:picChg chg="del">
          <ac:chgData name="Damian Gordon" userId="796278f3-970d-4a3b-8137-dc597a054133" providerId="ADAL" clId="{B03D9205-DA14-4078-A5CE-E20AA991F75E}" dt="2024-11-08T15:02:19.624" v="321" actId="478"/>
          <ac:picMkLst>
            <pc:docMk/>
            <pc:sldMk cId="2100616338" sldId="742"/>
            <ac:picMk id="1026" creationId="{B54B8025-4B37-DEB5-595B-4EB92E3D0DFE}"/>
          </ac:picMkLst>
        </pc:picChg>
        <pc:picChg chg="add del mod">
          <ac:chgData name="Damian Gordon" userId="796278f3-970d-4a3b-8137-dc597a054133" providerId="ADAL" clId="{B03D9205-DA14-4078-A5CE-E20AA991F75E}" dt="2024-11-08T20:47:06.655" v="1603" actId="478"/>
          <ac:picMkLst>
            <pc:docMk/>
            <pc:sldMk cId="2100616338" sldId="742"/>
            <ac:picMk id="1026" creationId="{EDF10E65-863C-56E7-AD92-8F78E33DB117}"/>
          </ac:picMkLst>
        </pc:picChg>
      </pc:sldChg>
      <pc:sldChg chg="addSp delSp modSp add mod">
        <pc:chgData name="Damian Gordon" userId="796278f3-970d-4a3b-8137-dc597a054133" providerId="ADAL" clId="{B03D9205-DA14-4078-A5CE-E20AA991F75E}" dt="2024-11-08T15:46:29.435" v="670" actId="20577"/>
        <pc:sldMkLst>
          <pc:docMk/>
          <pc:sldMk cId="1933395079" sldId="743"/>
        </pc:sldMkLst>
        <pc:spChg chg="mod">
          <ac:chgData name="Damian Gordon" userId="796278f3-970d-4a3b-8137-dc597a054133" providerId="ADAL" clId="{B03D9205-DA14-4078-A5CE-E20AA991F75E}" dt="2024-11-08T15:12:34.042" v="542" actId="20577"/>
          <ac:spMkLst>
            <pc:docMk/>
            <pc:sldMk cId="1933395079" sldId="743"/>
            <ac:spMk id="2" creationId="{0713FEDE-2DA4-5DF4-0070-A09414781030}"/>
          </ac:spMkLst>
        </pc:spChg>
        <pc:spChg chg="del">
          <ac:chgData name="Damian Gordon" userId="796278f3-970d-4a3b-8137-dc597a054133" providerId="ADAL" clId="{B03D9205-DA14-4078-A5CE-E20AA991F75E}" dt="2024-11-08T15:11:39.448" v="529" actId="478"/>
          <ac:spMkLst>
            <pc:docMk/>
            <pc:sldMk cId="1933395079" sldId="743"/>
            <ac:spMk id="3" creationId="{5FFC0F02-974F-AC0F-70D3-464C43B39D46}"/>
          </ac:spMkLst>
        </pc:spChg>
        <pc:spChg chg="add del mod">
          <ac:chgData name="Damian Gordon" userId="796278f3-970d-4a3b-8137-dc597a054133" providerId="ADAL" clId="{B03D9205-DA14-4078-A5CE-E20AA991F75E}" dt="2024-11-08T15:11:41.906" v="530" actId="478"/>
          <ac:spMkLst>
            <pc:docMk/>
            <pc:sldMk cId="1933395079" sldId="743"/>
            <ac:spMk id="5" creationId="{18BA9398-6FE4-1DF7-DAF8-3271BDAA0A9E}"/>
          </ac:spMkLst>
        </pc:spChg>
        <pc:spChg chg="mod">
          <ac:chgData name="Damian Gordon" userId="796278f3-970d-4a3b-8137-dc597a054133" providerId="ADAL" clId="{B03D9205-DA14-4078-A5CE-E20AA991F75E}" dt="2024-11-08T15:46:29.435" v="670" actId="20577"/>
          <ac:spMkLst>
            <pc:docMk/>
            <pc:sldMk cId="1933395079" sldId="743"/>
            <ac:spMk id="6" creationId="{D14F45E8-1F84-2BDD-6BB7-1576701EC071}"/>
          </ac:spMkLst>
        </pc:spChg>
        <pc:spChg chg="add del mod ord">
          <ac:chgData name="Damian Gordon" userId="796278f3-970d-4a3b-8137-dc597a054133" providerId="ADAL" clId="{B03D9205-DA14-4078-A5CE-E20AA991F75E}" dt="2024-11-08T15:17:18.364" v="573" actId="21"/>
          <ac:spMkLst>
            <pc:docMk/>
            <pc:sldMk cId="1933395079" sldId="743"/>
            <ac:spMk id="19" creationId="{9EBF5DFC-32D3-1D80-3500-1A9A7D1E4516}"/>
          </ac:spMkLst>
        </pc:spChg>
        <pc:spChg chg="add mod topLvl">
          <ac:chgData name="Damian Gordon" userId="796278f3-970d-4a3b-8137-dc597a054133" providerId="ADAL" clId="{B03D9205-DA14-4078-A5CE-E20AA991F75E}" dt="2024-11-08T15:22:37.512" v="668" actId="164"/>
          <ac:spMkLst>
            <pc:docMk/>
            <pc:sldMk cId="1933395079" sldId="743"/>
            <ac:spMk id="20" creationId="{61FA053F-5B79-BE75-7F1F-05DB84DD73A0}"/>
          </ac:spMkLst>
        </pc:spChg>
        <pc:spChg chg="add mod ord topLvl">
          <ac:chgData name="Damian Gordon" userId="796278f3-970d-4a3b-8137-dc597a054133" providerId="ADAL" clId="{B03D9205-DA14-4078-A5CE-E20AA991F75E}" dt="2024-11-08T15:22:37.512" v="668" actId="164"/>
          <ac:spMkLst>
            <pc:docMk/>
            <pc:sldMk cId="1933395079" sldId="743"/>
            <ac:spMk id="21" creationId="{9EBF5DFC-32D3-1D80-3500-1A9A7D1E4516}"/>
          </ac:spMkLst>
        </pc:spChg>
        <pc:grpChg chg="add del mod">
          <ac:chgData name="Damian Gordon" userId="796278f3-970d-4a3b-8137-dc597a054133" providerId="ADAL" clId="{B03D9205-DA14-4078-A5CE-E20AA991F75E}" dt="2024-11-08T15:22:01.984" v="636" actId="165"/>
          <ac:grpSpMkLst>
            <pc:docMk/>
            <pc:sldMk cId="1933395079" sldId="743"/>
            <ac:grpSpMk id="22" creationId="{1E7E9B69-89D2-2F7A-A67F-D2667D7CFC6D}"/>
          </ac:grpSpMkLst>
        </pc:grpChg>
        <pc:grpChg chg="add mod">
          <ac:chgData name="Damian Gordon" userId="796278f3-970d-4a3b-8137-dc597a054133" providerId="ADAL" clId="{B03D9205-DA14-4078-A5CE-E20AA991F75E}" dt="2024-11-08T15:22:37.512" v="668" actId="164"/>
          <ac:grpSpMkLst>
            <pc:docMk/>
            <pc:sldMk cId="1933395079" sldId="743"/>
            <ac:grpSpMk id="23" creationId="{D85ECB5A-8A67-330D-F565-349568DAACF0}"/>
          </ac:grpSpMkLst>
        </pc:grpChg>
        <pc:picChg chg="del">
          <ac:chgData name="Damian Gordon" userId="796278f3-970d-4a3b-8137-dc597a054133" providerId="ADAL" clId="{B03D9205-DA14-4078-A5CE-E20AA991F75E}" dt="2024-11-08T15:11:43.379" v="531" actId="478"/>
          <ac:picMkLst>
            <pc:docMk/>
            <pc:sldMk cId="1933395079" sldId="743"/>
            <ac:picMk id="9" creationId="{E68F2873-A182-9D96-EFE2-F71D6CF2AB5C}"/>
          </ac:picMkLst>
        </pc:picChg>
        <pc:picChg chg="add del mod">
          <ac:chgData name="Damian Gordon" userId="796278f3-970d-4a3b-8137-dc597a054133" providerId="ADAL" clId="{B03D9205-DA14-4078-A5CE-E20AA991F75E}" dt="2024-11-08T15:14:33.043" v="547" actId="478"/>
          <ac:picMkLst>
            <pc:docMk/>
            <pc:sldMk cId="1933395079" sldId="743"/>
            <ac:picMk id="10" creationId="{8D0A29A9-17CC-A893-8856-A676D858129F}"/>
          </ac:picMkLst>
        </pc:picChg>
        <pc:picChg chg="add del mod">
          <ac:chgData name="Damian Gordon" userId="796278f3-970d-4a3b-8137-dc597a054133" providerId="ADAL" clId="{B03D9205-DA14-4078-A5CE-E20AA991F75E}" dt="2024-11-08T15:14:33.967" v="548" actId="478"/>
          <ac:picMkLst>
            <pc:docMk/>
            <pc:sldMk cId="1933395079" sldId="743"/>
            <ac:picMk id="12" creationId="{D902275D-E7BF-6178-EB0F-24602D1C3DA4}"/>
          </ac:picMkLst>
        </pc:picChg>
        <pc:picChg chg="add mod topLvl">
          <ac:chgData name="Damian Gordon" userId="796278f3-970d-4a3b-8137-dc597a054133" providerId="ADAL" clId="{B03D9205-DA14-4078-A5CE-E20AA991F75E}" dt="2024-11-08T15:22:37.512" v="668" actId="164"/>
          <ac:picMkLst>
            <pc:docMk/>
            <pc:sldMk cId="1933395079" sldId="743"/>
            <ac:picMk id="14" creationId="{DCDC714C-268E-9C63-BED7-3C62C9F657B3}"/>
          </ac:picMkLst>
        </pc:picChg>
        <pc:picChg chg="add del mod">
          <ac:chgData name="Damian Gordon" userId="796278f3-970d-4a3b-8137-dc597a054133" providerId="ADAL" clId="{B03D9205-DA14-4078-A5CE-E20AA991F75E}" dt="2024-11-08T15:15:18.167" v="556" actId="478"/>
          <ac:picMkLst>
            <pc:docMk/>
            <pc:sldMk cId="1933395079" sldId="743"/>
            <ac:picMk id="16" creationId="{5CBFD495-DA9C-ABAA-27B7-DFBAAF6D501E}"/>
          </ac:picMkLst>
        </pc:picChg>
        <pc:picChg chg="add mod ord topLvl">
          <ac:chgData name="Damian Gordon" userId="796278f3-970d-4a3b-8137-dc597a054133" providerId="ADAL" clId="{B03D9205-DA14-4078-A5CE-E20AA991F75E}" dt="2024-11-08T15:22:37.512" v="668" actId="164"/>
          <ac:picMkLst>
            <pc:docMk/>
            <pc:sldMk cId="1933395079" sldId="743"/>
            <ac:picMk id="18" creationId="{89F8675B-C1AA-4422-9EB9-C4F25B0F9823}"/>
          </ac:picMkLst>
        </pc:picChg>
        <pc:picChg chg="add del mod">
          <ac:chgData name="Damian Gordon" userId="796278f3-970d-4a3b-8137-dc597a054133" providerId="ADAL" clId="{B03D9205-DA14-4078-A5CE-E20AA991F75E}" dt="2024-11-08T15:11:52.578" v="535" actId="478"/>
          <ac:picMkLst>
            <pc:docMk/>
            <pc:sldMk cId="1933395079" sldId="743"/>
            <ac:picMk id="2050" creationId="{3A140BCD-17E2-5772-F12E-CC93A0D52179}"/>
          </ac:picMkLst>
        </pc:picChg>
      </pc:sldChg>
      <pc:sldChg chg="addSp delSp modSp add mod ord">
        <pc:chgData name="Damian Gordon" userId="796278f3-970d-4a3b-8137-dc597a054133" providerId="ADAL" clId="{B03D9205-DA14-4078-A5CE-E20AA991F75E}" dt="2024-11-08T18:22:21.182" v="821" actId="1076"/>
        <pc:sldMkLst>
          <pc:docMk/>
          <pc:sldMk cId="1502667413" sldId="744"/>
        </pc:sldMkLst>
        <pc:spChg chg="del mod">
          <ac:chgData name="Damian Gordon" userId="796278f3-970d-4a3b-8137-dc597a054133" providerId="ADAL" clId="{B03D9205-DA14-4078-A5CE-E20AA991F75E}" dt="2024-11-08T18:21:57.063" v="816" actId="478"/>
          <ac:spMkLst>
            <pc:docMk/>
            <pc:sldMk cId="1502667413" sldId="744"/>
            <ac:spMk id="2" creationId="{48803038-8D67-8D7E-ACEB-E9DFF05E4F67}"/>
          </ac:spMkLst>
        </pc:spChg>
        <pc:spChg chg="del mod">
          <ac:chgData name="Damian Gordon" userId="796278f3-970d-4a3b-8137-dc597a054133" providerId="ADAL" clId="{B03D9205-DA14-4078-A5CE-E20AA991F75E}" dt="2024-11-08T18:21:53.065" v="814" actId="478"/>
          <ac:spMkLst>
            <pc:docMk/>
            <pc:sldMk cId="1502667413" sldId="744"/>
            <ac:spMk id="3" creationId="{96E856BB-340D-B867-39AE-35D0A6AD93E5}"/>
          </ac:spMkLst>
        </pc:spChg>
        <pc:spChg chg="add del mod">
          <ac:chgData name="Damian Gordon" userId="796278f3-970d-4a3b-8137-dc597a054133" providerId="ADAL" clId="{B03D9205-DA14-4078-A5CE-E20AA991F75E}" dt="2024-11-08T17:24:01.882" v="768" actId="478"/>
          <ac:spMkLst>
            <pc:docMk/>
            <pc:sldMk cId="1502667413" sldId="744"/>
            <ac:spMk id="5" creationId="{7D3F191B-4C55-B373-4B7F-EE2747CBED6F}"/>
          </ac:spMkLst>
        </pc:spChg>
        <pc:spChg chg="del mod">
          <ac:chgData name="Damian Gordon" userId="796278f3-970d-4a3b-8137-dc597a054133" providerId="ADAL" clId="{B03D9205-DA14-4078-A5CE-E20AA991F75E}" dt="2024-11-08T18:21:57.063" v="816" actId="478"/>
          <ac:spMkLst>
            <pc:docMk/>
            <pc:sldMk cId="1502667413" sldId="744"/>
            <ac:spMk id="6" creationId="{BCE77AC2-FA03-29CE-BF8A-736CACCB7B48}"/>
          </ac:spMkLst>
        </pc:spChg>
        <pc:spChg chg="add del mod">
          <ac:chgData name="Damian Gordon" userId="796278f3-970d-4a3b-8137-dc597a054133" providerId="ADAL" clId="{B03D9205-DA14-4078-A5CE-E20AA991F75E}" dt="2024-11-08T18:21:53.998" v="815" actId="478"/>
          <ac:spMkLst>
            <pc:docMk/>
            <pc:sldMk cId="1502667413" sldId="744"/>
            <ac:spMk id="10" creationId="{C1D05925-27FA-1308-99A0-7CD4557DC669}"/>
          </ac:spMkLst>
        </pc:spChg>
        <pc:spChg chg="add del mod">
          <ac:chgData name="Damian Gordon" userId="796278f3-970d-4a3b-8137-dc597a054133" providerId="ADAL" clId="{B03D9205-DA14-4078-A5CE-E20AA991F75E}" dt="2024-11-08T18:21:58.940" v="817" actId="478"/>
          <ac:spMkLst>
            <pc:docMk/>
            <pc:sldMk cId="1502667413" sldId="744"/>
            <ac:spMk id="11" creationId="{A8BCD0C1-F618-DB2E-B5B2-4D5D9407E472}"/>
          </ac:spMkLst>
        </pc:spChg>
        <pc:picChg chg="del">
          <ac:chgData name="Damian Gordon" userId="796278f3-970d-4a3b-8137-dc597a054133" providerId="ADAL" clId="{B03D9205-DA14-4078-A5CE-E20AA991F75E}" dt="2024-11-08T18:21:57.063" v="816" actId="478"/>
          <ac:picMkLst>
            <pc:docMk/>
            <pc:sldMk cId="1502667413" sldId="744"/>
            <ac:picMk id="7" creationId="{7CE9E581-9DBE-051F-8CC3-B7EA05BF7D15}"/>
          </ac:picMkLst>
        </pc:picChg>
        <pc:picChg chg="del">
          <ac:chgData name="Damian Gordon" userId="796278f3-970d-4a3b-8137-dc597a054133" providerId="ADAL" clId="{B03D9205-DA14-4078-A5CE-E20AA991F75E}" dt="2024-11-08T17:20:28.924" v="697" actId="478"/>
          <ac:picMkLst>
            <pc:docMk/>
            <pc:sldMk cId="1502667413" sldId="744"/>
            <ac:picMk id="9" creationId="{9BAACDD1-84FB-1E8D-763A-ED985A5EB31C}"/>
          </ac:picMkLst>
        </pc:picChg>
        <pc:picChg chg="add del mod">
          <ac:chgData name="Damian Gordon" userId="796278f3-970d-4a3b-8137-dc597a054133" providerId="ADAL" clId="{B03D9205-DA14-4078-A5CE-E20AA991F75E}" dt="2024-11-08T17:24:30.516" v="769" actId="478"/>
          <ac:picMkLst>
            <pc:docMk/>
            <pc:sldMk cId="1502667413" sldId="744"/>
            <ac:picMk id="6146" creationId="{89185126-4C6B-9DF8-8A71-27A540A184ED}"/>
          </ac:picMkLst>
        </pc:picChg>
        <pc:picChg chg="add mod">
          <ac:chgData name="Damian Gordon" userId="796278f3-970d-4a3b-8137-dc597a054133" providerId="ADAL" clId="{B03D9205-DA14-4078-A5CE-E20AA991F75E}" dt="2024-11-08T18:22:21.182" v="821" actId="1076"/>
          <ac:picMkLst>
            <pc:docMk/>
            <pc:sldMk cId="1502667413" sldId="744"/>
            <ac:picMk id="6148" creationId="{7B96BC18-4CAA-37B5-6D01-B1C782C5826E}"/>
          </ac:picMkLst>
        </pc:picChg>
      </pc:sldChg>
      <pc:sldChg chg="addSp delSp modSp add mod">
        <pc:chgData name="Damian Gordon" userId="796278f3-970d-4a3b-8137-dc597a054133" providerId="ADAL" clId="{B03D9205-DA14-4078-A5CE-E20AA991F75E}" dt="2024-11-08T16:27:41.354" v="692" actId="14100"/>
        <pc:sldMkLst>
          <pc:docMk/>
          <pc:sldMk cId="931328414" sldId="745"/>
        </pc:sldMkLst>
        <pc:spChg chg="del">
          <ac:chgData name="Damian Gordon" userId="796278f3-970d-4a3b-8137-dc597a054133" providerId="ADAL" clId="{B03D9205-DA14-4078-A5CE-E20AA991F75E}" dt="2024-11-08T16:27:13.723" v="687" actId="478"/>
          <ac:spMkLst>
            <pc:docMk/>
            <pc:sldMk cId="931328414" sldId="745"/>
            <ac:spMk id="2" creationId="{04C98C2D-C5B6-0338-79B8-D6DF5C9AF274}"/>
          </ac:spMkLst>
        </pc:spChg>
        <pc:picChg chg="del">
          <ac:chgData name="Damian Gordon" userId="796278f3-970d-4a3b-8137-dc597a054133" providerId="ADAL" clId="{B03D9205-DA14-4078-A5CE-E20AA991F75E}" dt="2024-11-08T16:27:11.018" v="686" actId="478"/>
          <ac:picMkLst>
            <pc:docMk/>
            <pc:sldMk cId="931328414" sldId="745"/>
            <ac:picMk id="3" creationId="{58AA0CFD-87EA-DF78-CA11-263EA2F16D3B}"/>
          </ac:picMkLst>
        </pc:picChg>
        <pc:picChg chg="del">
          <ac:chgData name="Damian Gordon" userId="796278f3-970d-4a3b-8137-dc597a054133" providerId="ADAL" clId="{B03D9205-DA14-4078-A5CE-E20AA991F75E}" dt="2024-11-08T16:27:27.024" v="689" actId="478"/>
          <ac:picMkLst>
            <pc:docMk/>
            <pc:sldMk cId="931328414" sldId="745"/>
            <ac:picMk id="4098" creationId="{8F71611A-3538-2489-E2C6-28E0FD5D852E}"/>
          </ac:picMkLst>
        </pc:picChg>
        <pc:picChg chg="add mod">
          <ac:chgData name="Damian Gordon" userId="796278f3-970d-4a3b-8137-dc597a054133" providerId="ADAL" clId="{B03D9205-DA14-4078-A5CE-E20AA991F75E}" dt="2024-11-08T16:27:41.354" v="692" actId="14100"/>
          <ac:picMkLst>
            <pc:docMk/>
            <pc:sldMk cId="931328414" sldId="745"/>
            <ac:picMk id="5122" creationId="{2CCD9E77-BF81-0C55-F2B9-7965D16771ED}"/>
          </ac:picMkLst>
        </pc:picChg>
      </pc:sldChg>
      <pc:sldChg chg="addSp modSp add mod">
        <pc:chgData name="Damian Gordon" userId="796278f3-970d-4a3b-8137-dc597a054133" providerId="ADAL" clId="{B03D9205-DA14-4078-A5CE-E20AA991F75E}" dt="2024-11-08T20:47:42.435" v="1748" actId="1035"/>
        <pc:sldMkLst>
          <pc:docMk/>
          <pc:sldMk cId="4241562838" sldId="746"/>
        </pc:sldMkLst>
        <pc:spChg chg="mod">
          <ac:chgData name="Damian Gordon" userId="796278f3-970d-4a3b-8137-dc597a054133" providerId="ADAL" clId="{B03D9205-DA14-4078-A5CE-E20AA991F75E}" dt="2024-11-08T17:27:24.883" v="794" actId="20577"/>
          <ac:spMkLst>
            <pc:docMk/>
            <pc:sldMk cId="4241562838" sldId="746"/>
            <ac:spMk id="3" creationId="{A6B12804-8532-464E-83EF-44C9F8022215}"/>
          </ac:spMkLst>
        </pc:spChg>
        <pc:spChg chg="mod">
          <ac:chgData name="Damian Gordon" userId="796278f3-970d-4a3b-8137-dc597a054133" providerId="ADAL" clId="{B03D9205-DA14-4078-A5CE-E20AA991F75E}" dt="2024-11-08T20:47:42.435" v="1748" actId="1035"/>
          <ac:spMkLst>
            <pc:docMk/>
            <pc:sldMk cId="4241562838" sldId="746"/>
            <ac:spMk id="5" creationId="{5759962B-FC06-ED14-4176-65CF06E39412}"/>
          </ac:spMkLst>
        </pc:spChg>
        <pc:picChg chg="mod">
          <ac:chgData name="Damian Gordon" userId="796278f3-970d-4a3b-8137-dc597a054133" providerId="ADAL" clId="{B03D9205-DA14-4078-A5CE-E20AA991F75E}" dt="2024-11-08T20:47:42.435" v="1748" actId="1035"/>
          <ac:picMkLst>
            <pc:docMk/>
            <pc:sldMk cId="4241562838" sldId="746"/>
            <ac:picMk id="6146" creationId="{0F1B52BF-66A0-C944-C880-B7AC952D176D}"/>
          </ac:picMkLst>
        </pc:picChg>
        <pc:picChg chg="add mod">
          <ac:chgData name="Damian Gordon" userId="796278f3-970d-4a3b-8137-dc597a054133" providerId="ADAL" clId="{B03D9205-DA14-4078-A5CE-E20AA991F75E}" dt="2024-11-08T20:47:42.435" v="1748" actId="1035"/>
          <ac:picMkLst>
            <pc:docMk/>
            <pc:sldMk cId="4241562838" sldId="746"/>
            <ac:picMk id="6148" creationId="{CE0D763E-9EC7-AC6A-2AB4-94C62708E920}"/>
          </ac:picMkLst>
        </pc:picChg>
      </pc:sldChg>
      <pc:sldChg chg="addSp delSp modSp add mod">
        <pc:chgData name="Damian Gordon" userId="796278f3-970d-4a3b-8137-dc597a054133" providerId="ADAL" clId="{B03D9205-DA14-4078-A5CE-E20AA991F75E}" dt="2024-11-08T18:23:06.076" v="831" actId="1076"/>
        <pc:sldMkLst>
          <pc:docMk/>
          <pc:sldMk cId="3432327591" sldId="747"/>
        </pc:sldMkLst>
        <pc:spChg chg="del">
          <ac:chgData name="Damian Gordon" userId="796278f3-970d-4a3b-8137-dc597a054133" providerId="ADAL" clId="{B03D9205-DA14-4078-A5CE-E20AA991F75E}" dt="2024-11-08T18:22:44.410" v="826" actId="478"/>
          <ac:spMkLst>
            <pc:docMk/>
            <pc:sldMk cId="3432327591" sldId="747"/>
            <ac:spMk id="2" creationId="{8ABCB12A-0B64-D7EE-A19A-76AE38E6FC42}"/>
          </ac:spMkLst>
        </pc:spChg>
        <pc:spChg chg="del mod">
          <ac:chgData name="Damian Gordon" userId="796278f3-970d-4a3b-8137-dc597a054133" providerId="ADAL" clId="{B03D9205-DA14-4078-A5CE-E20AA991F75E}" dt="2024-11-08T18:22:36.216" v="824" actId="478"/>
          <ac:spMkLst>
            <pc:docMk/>
            <pc:sldMk cId="3432327591" sldId="747"/>
            <ac:spMk id="3" creationId="{E8D9DB34-CF29-B381-2EB2-E4D5BC6B67FA}"/>
          </ac:spMkLst>
        </pc:spChg>
        <pc:spChg chg="del">
          <ac:chgData name="Damian Gordon" userId="796278f3-970d-4a3b-8137-dc597a054133" providerId="ADAL" clId="{B03D9205-DA14-4078-A5CE-E20AA991F75E}" dt="2024-11-08T18:20:43.640" v="800" actId="478"/>
          <ac:spMkLst>
            <pc:docMk/>
            <pc:sldMk cId="3432327591" sldId="747"/>
            <ac:spMk id="5" creationId="{2A1F8A79-47F7-3E97-0939-815D711B582C}"/>
          </ac:spMkLst>
        </pc:spChg>
        <pc:spChg chg="del">
          <ac:chgData name="Damian Gordon" userId="796278f3-970d-4a3b-8137-dc597a054133" providerId="ADAL" clId="{B03D9205-DA14-4078-A5CE-E20AA991F75E}" dt="2024-11-08T18:22:44.410" v="826" actId="478"/>
          <ac:spMkLst>
            <pc:docMk/>
            <pc:sldMk cId="3432327591" sldId="747"/>
            <ac:spMk id="6" creationId="{CBCB011A-706E-B34C-8CFE-5B2DC889C21B}"/>
          </ac:spMkLst>
        </pc:spChg>
        <pc:spChg chg="add del mod">
          <ac:chgData name="Damian Gordon" userId="796278f3-970d-4a3b-8137-dc597a054133" providerId="ADAL" clId="{B03D9205-DA14-4078-A5CE-E20AA991F75E}" dt="2024-11-08T18:22:37.106" v="825" actId="478"/>
          <ac:spMkLst>
            <pc:docMk/>
            <pc:sldMk cId="3432327591" sldId="747"/>
            <ac:spMk id="8" creationId="{90AF3FA4-ECEF-C781-C9BE-1CBC5F015383}"/>
          </ac:spMkLst>
        </pc:spChg>
        <pc:spChg chg="add del mod">
          <ac:chgData name="Damian Gordon" userId="796278f3-970d-4a3b-8137-dc597a054133" providerId="ADAL" clId="{B03D9205-DA14-4078-A5CE-E20AA991F75E}" dt="2024-11-08T18:22:46.414" v="827" actId="478"/>
          <ac:spMkLst>
            <pc:docMk/>
            <pc:sldMk cId="3432327591" sldId="747"/>
            <ac:spMk id="9" creationId="{062CEDDB-E619-9385-C2AE-0202F4665703}"/>
          </ac:spMkLst>
        </pc:spChg>
        <pc:picChg chg="del">
          <ac:chgData name="Damian Gordon" userId="796278f3-970d-4a3b-8137-dc597a054133" providerId="ADAL" clId="{B03D9205-DA14-4078-A5CE-E20AA991F75E}" dt="2024-11-08T18:22:44.410" v="826" actId="478"/>
          <ac:picMkLst>
            <pc:docMk/>
            <pc:sldMk cId="3432327591" sldId="747"/>
            <ac:picMk id="7" creationId="{473E946F-47B4-A882-F8F8-778803BDBA8A}"/>
          </ac:picMkLst>
        </pc:picChg>
        <pc:picChg chg="del">
          <ac:chgData name="Damian Gordon" userId="796278f3-970d-4a3b-8137-dc597a054133" providerId="ADAL" clId="{B03D9205-DA14-4078-A5CE-E20AA991F75E}" dt="2024-11-08T18:20:16.204" v="798" actId="478"/>
          <ac:picMkLst>
            <pc:docMk/>
            <pc:sldMk cId="3432327591" sldId="747"/>
            <ac:picMk id="6146" creationId="{AB563C38-A11E-343B-3813-3D04B76DEA26}"/>
          </ac:picMkLst>
        </pc:picChg>
        <pc:picChg chg="add mod">
          <ac:chgData name="Damian Gordon" userId="796278f3-970d-4a3b-8137-dc597a054133" providerId="ADAL" clId="{B03D9205-DA14-4078-A5CE-E20AA991F75E}" dt="2024-11-08T18:23:06.076" v="831" actId="1076"/>
          <ac:picMkLst>
            <pc:docMk/>
            <pc:sldMk cId="3432327591" sldId="747"/>
            <ac:picMk id="9218" creationId="{E1CC3384-F487-9000-D259-4468E443F411}"/>
          </ac:picMkLst>
        </pc:picChg>
      </pc:sldChg>
      <pc:sldChg chg="add del">
        <pc:chgData name="Damian Gordon" userId="796278f3-970d-4a3b-8137-dc597a054133" providerId="ADAL" clId="{B03D9205-DA14-4078-A5CE-E20AA991F75E}" dt="2024-11-08T18:58:24.270" v="1345" actId="47"/>
        <pc:sldMkLst>
          <pc:docMk/>
          <pc:sldMk cId="85250576" sldId="748"/>
        </pc:sldMkLst>
      </pc:sldChg>
      <pc:sldChg chg="addSp delSp modSp add">
        <pc:chgData name="Damian Gordon" userId="796278f3-970d-4a3b-8137-dc597a054133" providerId="ADAL" clId="{B03D9205-DA14-4078-A5CE-E20AA991F75E}" dt="2024-11-08T20:47:01.385" v="1602" actId="1035"/>
        <pc:sldMkLst>
          <pc:docMk/>
          <pc:sldMk cId="4012157166" sldId="749"/>
        </pc:sldMkLst>
        <pc:spChg chg="add mod">
          <ac:chgData name="Damian Gordon" userId="796278f3-970d-4a3b-8137-dc597a054133" providerId="ADAL" clId="{B03D9205-DA14-4078-A5CE-E20AA991F75E}" dt="2024-11-08T20:47:01.385" v="1602" actId="1035"/>
          <ac:spMkLst>
            <pc:docMk/>
            <pc:sldMk cId="4012157166" sldId="749"/>
            <ac:spMk id="5" creationId="{C56337B7-619C-F657-1726-769261BBC9A1}"/>
          </ac:spMkLst>
        </pc:spChg>
        <pc:picChg chg="add mod">
          <ac:chgData name="Damian Gordon" userId="796278f3-970d-4a3b-8137-dc597a054133" providerId="ADAL" clId="{B03D9205-DA14-4078-A5CE-E20AA991F75E}" dt="2024-11-08T20:47:01.385" v="1602" actId="1035"/>
          <ac:picMkLst>
            <pc:docMk/>
            <pc:sldMk cId="4012157166" sldId="749"/>
            <ac:picMk id="4" creationId="{19AD7AF5-60EF-4507-CDC1-A4999180CC45}"/>
          </ac:picMkLst>
        </pc:picChg>
        <pc:picChg chg="add mod">
          <ac:chgData name="Damian Gordon" userId="796278f3-970d-4a3b-8137-dc597a054133" providerId="ADAL" clId="{B03D9205-DA14-4078-A5CE-E20AA991F75E}" dt="2024-11-08T20:47:01.385" v="1602" actId="1035"/>
          <ac:picMkLst>
            <pc:docMk/>
            <pc:sldMk cId="4012157166" sldId="749"/>
            <ac:picMk id="8" creationId="{07221BDB-71FE-5BA1-4A43-494C0ED35B8D}"/>
          </ac:picMkLst>
        </pc:picChg>
        <pc:picChg chg="del">
          <ac:chgData name="Damian Gordon" userId="796278f3-970d-4a3b-8137-dc597a054133" providerId="ADAL" clId="{B03D9205-DA14-4078-A5CE-E20AA991F75E}" dt="2024-11-08T20:46:41.577" v="1561" actId="21"/>
          <ac:picMkLst>
            <pc:docMk/>
            <pc:sldMk cId="4012157166" sldId="749"/>
            <ac:picMk id="1026" creationId="{EDF10E65-863C-56E7-AD92-8F78E33DB117}"/>
          </ac:picMkLst>
        </pc:picChg>
      </pc:sldChg>
      <pc:sldChg chg="addSp delSp modSp add mod">
        <pc:chgData name="Damian Gordon" userId="796278f3-970d-4a3b-8137-dc597a054133" providerId="ADAL" clId="{B03D9205-DA14-4078-A5CE-E20AA991F75E}" dt="2024-11-08T20:47:45.535" v="1749"/>
        <pc:sldMkLst>
          <pc:docMk/>
          <pc:sldMk cId="3914347053" sldId="750"/>
        </pc:sldMkLst>
        <pc:spChg chg="mod">
          <ac:chgData name="Damian Gordon" userId="796278f3-970d-4a3b-8137-dc597a054133" providerId="ADAL" clId="{B03D9205-DA14-4078-A5CE-E20AA991F75E}" dt="2024-11-08T19:00:54.651" v="1366" actId="20577"/>
          <ac:spMkLst>
            <pc:docMk/>
            <pc:sldMk cId="3914347053" sldId="750"/>
            <ac:spMk id="3" creationId="{DBE4BC46-0E5C-4AB6-4C3C-9144125CA9AC}"/>
          </ac:spMkLst>
        </pc:spChg>
        <pc:spChg chg="add mod">
          <ac:chgData name="Damian Gordon" userId="796278f3-970d-4a3b-8137-dc597a054133" providerId="ADAL" clId="{B03D9205-DA14-4078-A5CE-E20AA991F75E}" dt="2024-11-08T20:47:45.535" v="1749"/>
          <ac:spMkLst>
            <pc:docMk/>
            <pc:sldMk cId="3914347053" sldId="750"/>
            <ac:spMk id="5" creationId="{040677BA-AC49-C913-F960-BB0D4E24A2FA}"/>
          </ac:spMkLst>
        </pc:spChg>
        <pc:picChg chg="add mod">
          <ac:chgData name="Damian Gordon" userId="796278f3-970d-4a3b-8137-dc597a054133" providerId="ADAL" clId="{B03D9205-DA14-4078-A5CE-E20AA991F75E}" dt="2024-11-08T20:47:45.535" v="1749"/>
          <ac:picMkLst>
            <pc:docMk/>
            <pc:sldMk cId="3914347053" sldId="750"/>
            <ac:picMk id="4" creationId="{D447735D-13D0-48DF-67DD-4A40C1AD850E}"/>
          </ac:picMkLst>
        </pc:picChg>
        <pc:picChg chg="add mod">
          <ac:chgData name="Damian Gordon" userId="796278f3-970d-4a3b-8137-dc597a054133" providerId="ADAL" clId="{B03D9205-DA14-4078-A5CE-E20AA991F75E}" dt="2024-11-08T20:47:45.535" v="1749"/>
          <ac:picMkLst>
            <pc:docMk/>
            <pc:sldMk cId="3914347053" sldId="750"/>
            <ac:picMk id="8" creationId="{BD5F47C0-C5DD-BCC5-57A4-EDFA12DE7B7C}"/>
          </ac:picMkLst>
        </pc:picChg>
        <pc:picChg chg="del mod">
          <ac:chgData name="Damian Gordon" userId="796278f3-970d-4a3b-8137-dc597a054133" providerId="ADAL" clId="{B03D9205-DA14-4078-A5CE-E20AA991F75E}" dt="2024-11-08T20:47:28.169" v="1640" actId="21"/>
          <ac:picMkLst>
            <pc:docMk/>
            <pc:sldMk cId="3914347053" sldId="750"/>
            <ac:picMk id="6148" creationId="{CE0D763E-9EC7-AC6A-2AB4-94C62708E920}"/>
          </ac:picMkLst>
        </pc:picChg>
      </pc:sldChg>
      <pc:sldChg chg="addSp delSp modSp add mod">
        <pc:chgData name="Damian Gordon" userId="796278f3-970d-4a3b-8137-dc597a054133" providerId="ADAL" clId="{B03D9205-DA14-4078-A5CE-E20AA991F75E}" dt="2024-11-08T20:48:14.435" v="1765" actId="1036"/>
        <pc:sldMkLst>
          <pc:docMk/>
          <pc:sldMk cId="2288994801" sldId="751"/>
        </pc:sldMkLst>
        <pc:spChg chg="mod">
          <ac:chgData name="Damian Gordon" userId="796278f3-970d-4a3b-8137-dc597a054133" providerId="ADAL" clId="{B03D9205-DA14-4078-A5CE-E20AA991F75E}" dt="2024-11-08T18:24:26.701" v="838"/>
          <ac:spMkLst>
            <pc:docMk/>
            <pc:sldMk cId="2288994801" sldId="751"/>
            <ac:spMk id="2" creationId="{8C970BA0-61EE-7A5F-C088-7AA167195B4E}"/>
          </ac:spMkLst>
        </pc:spChg>
        <pc:spChg chg="mod">
          <ac:chgData name="Damian Gordon" userId="796278f3-970d-4a3b-8137-dc597a054133" providerId="ADAL" clId="{B03D9205-DA14-4078-A5CE-E20AA991F75E}" dt="2024-11-08T19:01:21.863" v="1375" actId="114"/>
          <ac:spMkLst>
            <pc:docMk/>
            <pc:sldMk cId="2288994801" sldId="751"/>
            <ac:spMk id="3" creationId="{1CB6E68C-B219-593F-6042-6D9D2385EEBA}"/>
          </ac:spMkLst>
        </pc:spChg>
        <pc:spChg chg="add del mod">
          <ac:chgData name="Damian Gordon" userId="796278f3-970d-4a3b-8137-dc597a054133" providerId="ADAL" clId="{B03D9205-DA14-4078-A5CE-E20AA991F75E}" dt="2024-11-08T18:26:24.147" v="857" actId="478"/>
          <ac:spMkLst>
            <pc:docMk/>
            <pc:sldMk cId="2288994801" sldId="751"/>
            <ac:spMk id="5" creationId="{569D62F4-2B96-BB93-A86B-009FEDBA926B}"/>
          </ac:spMkLst>
        </pc:spChg>
        <pc:spChg chg="mod">
          <ac:chgData name="Damian Gordon" userId="796278f3-970d-4a3b-8137-dc597a054133" providerId="ADAL" clId="{B03D9205-DA14-4078-A5CE-E20AA991F75E}" dt="2024-11-08T18:23:24.500" v="837" actId="20577"/>
          <ac:spMkLst>
            <pc:docMk/>
            <pc:sldMk cId="2288994801" sldId="751"/>
            <ac:spMk id="6" creationId="{381E09CE-4C18-2261-FB7E-6F4E77D85A32}"/>
          </ac:spMkLst>
        </pc:spChg>
        <pc:spChg chg="add del">
          <ac:chgData name="Damian Gordon" userId="796278f3-970d-4a3b-8137-dc597a054133" providerId="ADAL" clId="{B03D9205-DA14-4078-A5CE-E20AA991F75E}" dt="2024-11-08T18:26:34.516" v="859" actId="478"/>
          <ac:spMkLst>
            <pc:docMk/>
            <pc:sldMk cId="2288994801" sldId="751"/>
            <ac:spMk id="9" creationId="{0AE55235-9F39-7884-F49F-40634980A12C}"/>
          </ac:spMkLst>
        </pc:spChg>
        <pc:picChg chg="mod">
          <ac:chgData name="Damian Gordon" userId="796278f3-970d-4a3b-8137-dc597a054133" providerId="ADAL" clId="{B03D9205-DA14-4078-A5CE-E20AA991F75E}" dt="2024-11-08T20:48:14.435" v="1765" actId="1036"/>
          <ac:picMkLst>
            <pc:docMk/>
            <pc:sldMk cId="2288994801" sldId="751"/>
            <ac:picMk id="9218" creationId="{847A30D1-C56D-A26F-6A14-DECA170DBCC9}"/>
          </ac:picMkLst>
        </pc:picChg>
        <pc:picChg chg="add mod">
          <ac:chgData name="Damian Gordon" userId="796278f3-970d-4a3b-8137-dc597a054133" providerId="ADAL" clId="{B03D9205-DA14-4078-A5CE-E20AA991F75E}" dt="2024-11-08T20:48:12.155" v="1755" actId="1076"/>
          <ac:picMkLst>
            <pc:docMk/>
            <pc:sldMk cId="2288994801" sldId="751"/>
            <ac:picMk id="10242" creationId="{065AE7FC-E336-EE6A-B2FF-704C82DAA7AC}"/>
          </ac:picMkLst>
        </pc:picChg>
      </pc:sldChg>
      <pc:sldChg chg="addSp delSp modSp add mod">
        <pc:chgData name="Damian Gordon" userId="796278f3-970d-4a3b-8137-dc597a054133" providerId="ADAL" clId="{B03D9205-DA14-4078-A5CE-E20AA991F75E}" dt="2024-11-08T20:48:20.355" v="1766"/>
        <pc:sldMkLst>
          <pc:docMk/>
          <pc:sldMk cId="1936188874" sldId="752"/>
        </pc:sldMkLst>
        <pc:spChg chg="mod">
          <ac:chgData name="Damian Gordon" userId="796278f3-970d-4a3b-8137-dc597a054133" providerId="ADAL" clId="{B03D9205-DA14-4078-A5CE-E20AA991F75E}" dt="2024-11-08T18:29:47.195" v="900" actId="27636"/>
          <ac:spMkLst>
            <pc:docMk/>
            <pc:sldMk cId="1936188874" sldId="752"/>
            <ac:spMk id="3" creationId="{D1FAA723-CF28-52DA-C395-CF119D1F5964}"/>
          </ac:spMkLst>
        </pc:spChg>
        <pc:picChg chg="add mod">
          <ac:chgData name="Damian Gordon" userId="796278f3-970d-4a3b-8137-dc597a054133" providerId="ADAL" clId="{B03D9205-DA14-4078-A5CE-E20AA991F75E}" dt="2024-11-08T20:48:20.355" v="1766"/>
          <ac:picMkLst>
            <pc:docMk/>
            <pc:sldMk cId="1936188874" sldId="752"/>
            <ac:picMk id="4" creationId="{3FD1010F-5B19-2C2A-CBCF-CB1F95E03C13}"/>
          </ac:picMkLst>
        </pc:picChg>
        <pc:picChg chg="add mod">
          <ac:chgData name="Damian Gordon" userId="796278f3-970d-4a3b-8137-dc597a054133" providerId="ADAL" clId="{B03D9205-DA14-4078-A5CE-E20AA991F75E}" dt="2024-11-08T20:48:20.355" v="1766"/>
          <ac:picMkLst>
            <pc:docMk/>
            <pc:sldMk cId="1936188874" sldId="752"/>
            <ac:picMk id="5" creationId="{35DADC6C-8154-B370-AA4D-EE1BFF6CE022}"/>
          </ac:picMkLst>
        </pc:picChg>
        <pc:picChg chg="del">
          <ac:chgData name="Damian Gordon" userId="796278f3-970d-4a3b-8137-dc597a054133" providerId="ADAL" clId="{B03D9205-DA14-4078-A5CE-E20AA991F75E}" dt="2024-11-08T18:27:29.968" v="867" actId="478"/>
          <ac:picMkLst>
            <pc:docMk/>
            <pc:sldMk cId="1936188874" sldId="752"/>
            <ac:picMk id="9218" creationId="{A88F3560-2997-F590-384E-6D60434C026E}"/>
          </ac:picMkLst>
        </pc:picChg>
        <pc:picChg chg="add del mod">
          <ac:chgData name="Damian Gordon" userId="796278f3-970d-4a3b-8137-dc597a054133" providerId="ADAL" clId="{B03D9205-DA14-4078-A5CE-E20AA991F75E}" dt="2024-11-08T20:47:59.675" v="1751" actId="21"/>
          <ac:picMkLst>
            <pc:docMk/>
            <pc:sldMk cId="1936188874" sldId="752"/>
            <ac:picMk id="10242" creationId="{065AE7FC-E336-EE6A-B2FF-704C82DAA7AC}"/>
          </ac:picMkLst>
        </pc:picChg>
      </pc:sldChg>
      <pc:sldChg chg="addSp delSp modSp add mod ord">
        <pc:chgData name="Damian Gordon" userId="796278f3-970d-4a3b-8137-dc597a054133" providerId="ADAL" clId="{B03D9205-DA14-4078-A5CE-E20AA991F75E}" dt="2024-11-08T20:50:06.475" v="1824"/>
        <pc:sldMkLst>
          <pc:docMk/>
          <pc:sldMk cId="2495214528" sldId="753"/>
        </pc:sldMkLst>
        <pc:spChg chg="mod">
          <ac:chgData name="Damian Gordon" userId="796278f3-970d-4a3b-8137-dc597a054133" providerId="ADAL" clId="{B03D9205-DA14-4078-A5CE-E20AA991F75E}" dt="2024-11-08T18:58:43.331" v="1348"/>
          <ac:spMkLst>
            <pc:docMk/>
            <pc:sldMk cId="2495214528" sldId="753"/>
            <ac:spMk id="2" creationId="{7098B38A-F957-8291-829C-84D157EBF3D2}"/>
          </ac:spMkLst>
        </pc:spChg>
        <pc:spChg chg="mod">
          <ac:chgData name="Damian Gordon" userId="796278f3-970d-4a3b-8137-dc597a054133" providerId="ADAL" clId="{B03D9205-DA14-4078-A5CE-E20AA991F75E}" dt="2024-11-08T19:08:06.655" v="1474" actId="27636"/>
          <ac:spMkLst>
            <pc:docMk/>
            <pc:sldMk cId="2495214528" sldId="753"/>
            <ac:spMk id="3" creationId="{1E5A3B35-8193-BDAA-29DD-3161C8BB8168}"/>
          </ac:spMkLst>
        </pc:spChg>
        <pc:spChg chg="mod">
          <ac:chgData name="Damian Gordon" userId="796278f3-970d-4a3b-8137-dc597a054133" providerId="ADAL" clId="{B03D9205-DA14-4078-A5CE-E20AA991F75E}" dt="2024-11-08T18:59:53.139" v="1358" actId="20577"/>
          <ac:spMkLst>
            <pc:docMk/>
            <pc:sldMk cId="2495214528" sldId="753"/>
            <ac:spMk id="6" creationId="{3A5354D8-A74F-CF08-D576-BC4DEA2EA185}"/>
          </ac:spMkLst>
        </pc:spChg>
        <pc:spChg chg="add mod">
          <ac:chgData name="Damian Gordon" userId="796278f3-970d-4a3b-8137-dc597a054133" providerId="ADAL" clId="{B03D9205-DA14-4078-A5CE-E20AA991F75E}" dt="2024-11-08T20:50:06.475" v="1824"/>
          <ac:spMkLst>
            <pc:docMk/>
            <pc:sldMk cId="2495214528" sldId="753"/>
            <ac:spMk id="8" creationId="{8916F8A4-C07C-EAE2-3CE2-26836BF99B22}"/>
          </ac:spMkLst>
        </pc:spChg>
        <pc:picChg chg="add mod">
          <ac:chgData name="Damian Gordon" userId="796278f3-970d-4a3b-8137-dc597a054133" providerId="ADAL" clId="{B03D9205-DA14-4078-A5CE-E20AA991F75E}" dt="2024-11-08T20:50:06.475" v="1824"/>
          <ac:picMkLst>
            <pc:docMk/>
            <pc:sldMk cId="2495214528" sldId="753"/>
            <ac:picMk id="4" creationId="{5230C208-0E65-56E6-803E-C783BBF09F83}"/>
          </ac:picMkLst>
        </pc:picChg>
        <pc:picChg chg="add mod">
          <ac:chgData name="Damian Gordon" userId="796278f3-970d-4a3b-8137-dc597a054133" providerId="ADAL" clId="{B03D9205-DA14-4078-A5CE-E20AA991F75E}" dt="2024-11-08T20:50:06.475" v="1824"/>
          <ac:picMkLst>
            <pc:docMk/>
            <pc:sldMk cId="2495214528" sldId="753"/>
            <ac:picMk id="5" creationId="{B12BAE49-E27D-D6C5-79DA-91D3036A8FDD}"/>
          </ac:picMkLst>
        </pc:picChg>
        <pc:picChg chg="add del mod">
          <ac:chgData name="Damian Gordon" userId="796278f3-970d-4a3b-8137-dc597a054133" providerId="ADAL" clId="{B03D9205-DA14-4078-A5CE-E20AA991F75E}" dt="2024-11-08T20:49:53.945" v="1821" actId="21"/>
          <ac:picMkLst>
            <pc:docMk/>
            <pc:sldMk cId="2495214528" sldId="753"/>
            <ac:picMk id="1026" creationId="{09B9396B-2B01-3FCD-99A0-6DA18208C968}"/>
          </ac:picMkLst>
        </pc:picChg>
        <pc:picChg chg="del">
          <ac:chgData name="Damian Gordon" userId="796278f3-970d-4a3b-8137-dc597a054133" providerId="ADAL" clId="{B03D9205-DA14-4078-A5CE-E20AA991F75E}" dt="2024-11-08T20:49:20.895" v="1767" actId="478"/>
          <ac:picMkLst>
            <pc:docMk/>
            <pc:sldMk cId="2495214528" sldId="753"/>
            <ac:picMk id="9218" creationId="{ACE0FFFF-E43C-DE83-6EC3-98287B7B64B1}"/>
          </ac:picMkLst>
        </pc:picChg>
        <pc:picChg chg="add del">
          <ac:chgData name="Damian Gordon" userId="796278f3-970d-4a3b-8137-dc597a054133" providerId="ADAL" clId="{B03D9205-DA14-4078-A5CE-E20AA991F75E}" dt="2024-11-08T19:03:36.006" v="1441" actId="478"/>
          <ac:picMkLst>
            <pc:docMk/>
            <pc:sldMk cId="2495214528" sldId="753"/>
            <ac:picMk id="14338" creationId="{292A2B7D-383E-708D-351D-C3355B158E5F}"/>
          </ac:picMkLst>
        </pc:picChg>
      </pc:sldChg>
      <pc:sldChg chg="addSp delSp modSp add mod">
        <pc:chgData name="Damian Gordon" userId="796278f3-970d-4a3b-8137-dc597a054133" providerId="ADAL" clId="{B03D9205-DA14-4078-A5CE-E20AA991F75E}" dt="2024-11-08T20:49:58.480" v="1823" actId="167"/>
        <pc:sldMkLst>
          <pc:docMk/>
          <pc:sldMk cId="2784711223" sldId="754"/>
        </pc:sldMkLst>
        <pc:spChg chg="mod">
          <ac:chgData name="Damian Gordon" userId="796278f3-970d-4a3b-8137-dc597a054133" providerId="ADAL" clId="{B03D9205-DA14-4078-A5CE-E20AA991F75E}" dt="2024-11-08T19:16:42.055" v="1533"/>
          <ac:spMkLst>
            <pc:docMk/>
            <pc:sldMk cId="2784711223" sldId="754"/>
            <ac:spMk id="3" creationId="{1CE27980-2C08-18AE-0EF9-CB684043FB0B}"/>
          </ac:spMkLst>
        </pc:spChg>
        <pc:spChg chg="add mod">
          <ac:chgData name="Damian Gordon" userId="796278f3-970d-4a3b-8137-dc597a054133" providerId="ADAL" clId="{B03D9205-DA14-4078-A5CE-E20AA991F75E}" dt="2024-11-08T20:49:49.820" v="1820" actId="1037"/>
          <ac:spMkLst>
            <pc:docMk/>
            <pc:sldMk cId="2784711223" sldId="754"/>
            <ac:spMk id="4" creationId="{F5C2D1EF-624D-E9B0-C486-8AEE8460C226}"/>
          </ac:spMkLst>
        </pc:spChg>
        <pc:picChg chg="add mod">
          <ac:chgData name="Damian Gordon" userId="796278f3-970d-4a3b-8137-dc597a054133" providerId="ADAL" clId="{B03D9205-DA14-4078-A5CE-E20AA991F75E}" dt="2024-11-08T20:49:58.480" v="1823" actId="167"/>
          <ac:picMkLst>
            <pc:docMk/>
            <pc:sldMk cId="2784711223" sldId="754"/>
            <ac:picMk id="1026" creationId="{09B9396B-2B01-3FCD-99A0-6DA18208C968}"/>
          </ac:picMkLst>
        </pc:picChg>
        <pc:picChg chg="del">
          <ac:chgData name="Damian Gordon" userId="796278f3-970d-4a3b-8137-dc597a054133" providerId="ADAL" clId="{B03D9205-DA14-4078-A5CE-E20AA991F75E}" dt="2024-11-08T19:03:43.045" v="1443" actId="478"/>
          <ac:picMkLst>
            <pc:docMk/>
            <pc:sldMk cId="2784711223" sldId="754"/>
            <ac:picMk id="9218" creationId="{B06FFF23-9FE6-C92E-9CC2-457CB2E93A2E}"/>
          </ac:picMkLst>
        </pc:picChg>
        <pc:picChg chg="mod">
          <ac:chgData name="Damian Gordon" userId="796278f3-970d-4a3b-8137-dc597a054133" providerId="ADAL" clId="{B03D9205-DA14-4078-A5CE-E20AA991F75E}" dt="2024-11-08T20:49:49.820" v="1820" actId="1037"/>
          <ac:picMkLst>
            <pc:docMk/>
            <pc:sldMk cId="2784711223" sldId="754"/>
            <ac:picMk id="14338" creationId="{F30E1914-DDF0-F906-30E7-38195882C8C1}"/>
          </ac:picMkLst>
        </pc:picChg>
      </pc:sldChg>
      <pc:sldChg chg="addSp delSp modSp add mod">
        <pc:chgData name="Damian Gordon" userId="796278f3-970d-4a3b-8137-dc597a054133" providerId="ADAL" clId="{B03D9205-DA14-4078-A5CE-E20AA991F75E}" dt="2024-11-08T21:33:32.802" v="1912" actId="20577"/>
        <pc:sldMkLst>
          <pc:docMk/>
          <pc:sldMk cId="754332516" sldId="755"/>
        </pc:sldMkLst>
        <pc:spChg chg="mod">
          <ac:chgData name="Damian Gordon" userId="796278f3-970d-4a3b-8137-dc597a054133" providerId="ADAL" clId="{B03D9205-DA14-4078-A5CE-E20AA991F75E}" dt="2024-11-08T21:29:14.241" v="1846" actId="20577"/>
          <ac:spMkLst>
            <pc:docMk/>
            <pc:sldMk cId="754332516" sldId="755"/>
            <ac:spMk id="2" creationId="{1334B920-9781-D8FD-BF0C-E877CB3FA035}"/>
          </ac:spMkLst>
        </pc:spChg>
        <pc:spChg chg="mod">
          <ac:chgData name="Damian Gordon" userId="796278f3-970d-4a3b-8137-dc597a054133" providerId="ADAL" clId="{B03D9205-DA14-4078-A5CE-E20AA991F75E}" dt="2024-11-08T21:33:32.802" v="1912" actId="20577"/>
          <ac:spMkLst>
            <pc:docMk/>
            <pc:sldMk cId="754332516" sldId="755"/>
            <ac:spMk id="3" creationId="{8213EA18-CF45-50CE-7DA1-3E3185204F10}"/>
          </ac:spMkLst>
        </pc:spChg>
        <pc:spChg chg="del">
          <ac:chgData name="Damian Gordon" userId="796278f3-970d-4a3b-8137-dc597a054133" providerId="ADAL" clId="{B03D9205-DA14-4078-A5CE-E20AA991F75E}" dt="2024-11-08T21:29:35.297" v="1848" actId="478"/>
          <ac:spMkLst>
            <pc:docMk/>
            <pc:sldMk cId="754332516" sldId="755"/>
            <ac:spMk id="4" creationId="{54EFFDEB-08B2-EC09-505E-A9E9DD875E76}"/>
          </ac:spMkLst>
        </pc:spChg>
        <pc:spChg chg="mod">
          <ac:chgData name="Damian Gordon" userId="796278f3-970d-4a3b-8137-dc597a054133" providerId="ADAL" clId="{B03D9205-DA14-4078-A5CE-E20AA991F75E}" dt="2024-11-08T21:31:03.635" v="1867" actId="20577"/>
          <ac:spMkLst>
            <pc:docMk/>
            <pc:sldMk cId="754332516" sldId="755"/>
            <ac:spMk id="6" creationId="{6056BD76-4503-7744-93CD-23CC86FA02F6}"/>
          </ac:spMkLst>
        </pc:spChg>
        <pc:picChg chg="add mod">
          <ac:chgData name="Damian Gordon" userId="796278f3-970d-4a3b-8137-dc597a054133" providerId="ADAL" clId="{B03D9205-DA14-4078-A5CE-E20AA991F75E}" dt="2024-11-08T21:29:53.419" v="1853" actId="1076"/>
          <ac:picMkLst>
            <pc:docMk/>
            <pc:sldMk cId="754332516" sldId="755"/>
            <ac:picMk id="5" creationId="{A0313241-68DA-554B-D750-ED747B0E9B48}"/>
          </ac:picMkLst>
        </pc:picChg>
        <pc:picChg chg="del">
          <ac:chgData name="Damian Gordon" userId="796278f3-970d-4a3b-8137-dc597a054133" providerId="ADAL" clId="{B03D9205-DA14-4078-A5CE-E20AA991F75E}" dt="2024-11-08T21:29:37.669" v="1850" actId="478"/>
          <ac:picMkLst>
            <pc:docMk/>
            <pc:sldMk cId="754332516" sldId="755"/>
            <ac:picMk id="1026" creationId="{C1C94586-AF04-3B10-7247-6AB55F4F6EF2}"/>
          </ac:picMkLst>
        </pc:picChg>
        <pc:picChg chg="add mod">
          <ac:chgData name="Damian Gordon" userId="796278f3-970d-4a3b-8137-dc597a054133" providerId="ADAL" clId="{B03D9205-DA14-4078-A5CE-E20AA991F75E}" dt="2024-11-08T21:30:21.296" v="1860" actId="14100"/>
          <ac:picMkLst>
            <pc:docMk/>
            <pc:sldMk cId="754332516" sldId="755"/>
            <ac:picMk id="1028" creationId="{4528F440-019B-FB4B-687E-35E7136CC35F}"/>
          </ac:picMkLst>
        </pc:picChg>
        <pc:picChg chg="add mod">
          <ac:chgData name="Damian Gordon" userId="796278f3-970d-4a3b-8137-dc597a054133" providerId="ADAL" clId="{B03D9205-DA14-4078-A5CE-E20AA991F75E}" dt="2024-11-08T21:30:30.299" v="1863" actId="1076"/>
          <ac:picMkLst>
            <pc:docMk/>
            <pc:sldMk cId="754332516" sldId="755"/>
            <ac:picMk id="1030" creationId="{14AFC33E-B2ED-4623-03B4-FBF152385953}"/>
          </ac:picMkLst>
        </pc:picChg>
        <pc:picChg chg="del">
          <ac:chgData name="Damian Gordon" userId="796278f3-970d-4a3b-8137-dc597a054133" providerId="ADAL" clId="{B03D9205-DA14-4078-A5CE-E20AA991F75E}" dt="2024-11-08T21:29:36.300" v="1849" actId="478"/>
          <ac:picMkLst>
            <pc:docMk/>
            <pc:sldMk cId="754332516" sldId="755"/>
            <ac:picMk id="14338" creationId="{3B69AD6A-D97E-BA2A-6776-B5A142A6940D}"/>
          </ac:picMkLst>
        </pc:picChg>
      </pc:sldChg>
      <pc:sldChg chg="modSp add mod">
        <pc:chgData name="Damian Gordon" userId="796278f3-970d-4a3b-8137-dc597a054133" providerId="ADAL" clId="{B03D9205-DA14-4078-A5CE-E20AA991F75E}" dt="2024-11-08T21:32:27.423" v="1888" actId="27636"/>
        <pc:sldMkLst>
          <pc:docMk/>
          <pc:sldMk cId="3897460127" sldId="756"/>
        </pc:sldMkLst>
        <pc:spChg chg="mod">
          <ac:chgData name="Damian Gordon" userId="796278f3-970d-4a3b-8137-dc597a054133" providerId="ADAL" clId="{B03D9205-DA14-4078-A5CE-E20AA991F75E}" dt="2024-11-08T21:32:27.423" v="1888" actId="27636"/>
          <ac:spMkLst>
            <pc:docMk/>
            <pc:sldMk cId="3897460127" sldId="756"/>
            <ac:spMk id="3" creationId="{EF7818D5-6D2F-655B-C1C8-24FF06CFC369}"/>
          </ac:spMkLst>
        </pc:spChg>
      </pc:sldChg>
      <pc:sldChg chg="addSp delSp modSp add mod">
        <pc:chgData name="Damian Gordon" userId="796278f3-970d-4a3b-8137-dc597a054133" providerId="ADAL" clId="{B03D9205-DA14-4078-A5CE-E20AA991F75E}" dt="2024-11-08T21:38:24.581" v="1978" actId="27636"/>
        <pc:sldMkLst>
          <pc:docMk/>
          <pc:sldMk cId="2988531067" sldId="757"/>
        </pc:sldMkLst>
        <pc:spChg chg="mod">
          <ac:chgData name="Damian Gordon" userId="796278f3-970d-4a3b-8137-dc597a054133" providerId="ADAL" clId="{B03D9205-DA14-4078-A5CE-E20AA991F75E}" dt="2024-11-08T21:36:03.187" v="1946"/>
          <ac:spMkLst>
            <pc:docMk/>
            <pc:sldMk cId="2988531067" sldId="757"/>
            <ac:spMk id="2" creationId="{AD4F8038-0B6C-DC2B-B40B-7D56190B7BA0}"/>
          </ac:spMkLst>
        </pc:spChg>
        <pc:spChg chg="mod">
          <ac:chgData name="Damian Gordon" userId="796278f3-970d-4a3b-8137-dc597a054133" providerId="ADAL" clId="{B03D9205-DA14-4078-A5CE-E20AA991F75E}" dt="2024-11-08T21:38:24.581" v="1978" actId="27636"/>
          <ac:spMkLst>
            <pc:docMk/>
            <pc:sldMk cId="2988531067" sldId="757"/>
            <ac:spMk id="3" creationId="{BEF0CB3D-D131-E39E-2CE5-4E04AD750094}"/>
          </ac:spMkLst>
        </pc:spChg>
        <pc:spChg chg="mod">
          <ac:chgData name="Damian Gordon" userId="796278f3-970d-4a3b-8137-dc597a054133" providerId="ADAL" clId="{B03D9205-DA14-4078-A5CE-E20AA991F75E}" dt="2024-11-08T21:36:44.276" v="1958" actId="20577"/>
          <ac:spMkLst>
            <pc:docMk/>
            <pc:sldMk cId="2988531067" sldId="757"/>
            <ac:spMk id="6" creationId="{5CF0B707-79A6-1912-2663-DC9A7628E6F5}"/>
          </ac:spMkLst>
        </pc:spChg>
        <pc:picChg chg="del">
          <ac:chgData name="Damian Gordon" userId="796278f3-970d-4a3b-8137-dc597a054133" providerId="ADAL" clId="{B03D9205-DA14-4078-A5CE-E20AA991F75E}" dt="2024-11-08T21:35:44.270" v="1933" actId="478"/>
          <ac:picMkLst>
            <pc:docMk/>
            <pc:sldMk cId="2988531067" sldId="757"/>
            <ac:picMk id="5" creationId="{53811070-50B9-35C8-1ABE-8E289E9BEB0F}"/>
          </ac:picMkLst>
        </pc:picChg>
        <pc:picChg chg="del">
          <ac:chgData name="Damian Gordon" userId="796278f3-970d-4a3b-8137-dc597a054133" providerId="ADAL" clId="{B03D9205-DA14-4078-A5CE-E20AA991F75E}" dt="2024-11-08T21:34:45.712" v="1920" actId="478"/>
          <ac:picMkLst>
            <pc:docMk/>
            <pc:sldMk cId="2988531067" sldId="757"/>
            <ac:picMk id="1028" creationId="{C4C69785-0E95-3723-F176-5D6A96DF7767}"/>
          </ac:picMkLst>
        </pc:picChg>
        <pc:picChg chg="del">
          <ac:chgData name="Damian Gordon" userId="796278f3-970d-4a3b-8137-dc597a054133" providerId="ADAL" clId="{B03D9205-DA14-4078-A5CE-E20AA991F75E}" dt="2024-11-08T21:35:24.295" v="1928" actId="478"/>
          <ac:picMkLst>
            <pc:docMk/>
            <pc:sldMk cId="2988531067" sldId="757"/>
            <ac:picMk id="1030" creationId="{D7659D98-55D4-BE77-908E-078D1F23D19F}"/>
          </ac:picMkLst>
        </pc:picChg>
        <pc:picChg chg="add mod">
          <ac:chgData name="Damian Gordon" userId="796278f3-970d-4a3b-8137-dc597a054133" providerId="ADAL" clId="{B03D9205-DA14-4078-A5CE-E20AA991F75E}" dt="2024-11-08T21:34:44.618" v="1919" actId="167"/>
          <ac:picMkLst>
            <pc:docMk/>
            <pc:sldMk cId="2988531067" sldId="757"/>
            <ac:picMk id="3074" creationId="{D1D32EC6-617B-3330-4A26-DB62B01A2819}"/>
          </ac:picMkLst>
        </pc:picChg>
        <pc:picChg chg="add mod">
          <ac:chgData name="Damian Gordon" userId="796278f3-970d-4a3b-8137-dc597a054133" providerId="ADAL" clId="{B03D9205-DA14-4078-A5CE-E20AA991F75E}" dt="2024-11-08T21:35:23.019" v="1927" actId="167"/>
          <ac:picMkLst>
            <pc:docMk/>
            <pc:sldMk cId="2988531067" sldId="757"/>
            <ac:picMk id="3076" creationId="{DD5C834D-E290-D2A7-41C7-82858A634D61}"/>
          </ac:picMkLst>
        </pc:picChg>
        <pc:picChg chg="add mod">
          <ac:chgData name="Damian Gordon" userId="796278f3-970d-4a3b-8137-dc597a054133" providerId="ADAL" clId="{B03D9205-DA14-4078-A5CE-E20AA991F75E}" dt="2024-11-08T21:35:46.233" v="1941" actId="1037"/>
          <ac:picMkLst>
            <pc:docMk/>
            <pc:sldMk cId="2988531067" sldId="757"/>
            <ac:picMk id="3078" creationId="{EA8670D6-069D-0C78-F4C6-3B8D5D3B91D9}"/>
          </ac:picMkLst>
        </pc:picChg>
      </pc:sldChg>
      <pc:sldChg chg="modSp add mod ord">
        <pc:chgData name="Damian Gordon" userId="796278f3-970d-4a3b-8137-dc597a054133" providerId="ADAL" clId="{B03D9205-DA14-4078-A5CE-E20AA991F75E}" dt="2024-11-08T21:37:56.421" v="1976" actId="20577"/>
        <pc:sldMkLst>
          <pc:docMk/>
          <pc:sldMk cId="1672895734" sldId="758"/>
        </pc:sldMkLst>
        <pc:spChg chg="mod">
          <ac:chgData name="Damian Gordon" userId="796278f3-970d-4a3b-8137-dc597a054133" providerId="ADAL" clId="{B03D9205-DA14-4078-A5CE-E20AA991F75E}" dt="2024-11-08T21:37:56.421" v="1976" actId="20577"/>
          <ac:spMkLst>
            <pc:docMk/>
            <pc:sldMk cId="1672895734" sldId="758"/>
            <ac:spMk id="3" creationId="{B1CBF1B5-E4A0-7CE0-78EC-A3FC33652410}"/>
          </ac:spMkLst>
        </pc:spChg>
        <pc:spChg chg="mod">
          <ac:chgData name="Damian Gordon" userId="796278f3-970d-4a3b-8137-dc597a054133" providerId="ADAL" clId="{B03D9205-DA14-4078-A5CE-E20AA991F75E}" dt="2024-11-08T21:36:39.295" v="1956" actId="20577"/>
          <ac:spMkLst>
            <pc:docMk/>
            <pc:sldMk cId="1672895734" sldId="758"/>
            <ac:spMk id="6" creationId="{E2AB4C72-A945-990A-3832-5465CEC621A3}"/>
          </ac:spMkLst>
        </pc:spChg>
      </pc:sldChg>
      <pc:sldChg chg="add del">
        <pc:chgData name="Damian Gordon" userId="796278f3-970d-4a3b-8137-dc597a054133" providerId="ADAL" clId="{B03D9205-DA14-4078-A5CE-E20AA991F75E}" dt="2024-11-08T21:34:27.782" v="1915"/>
        <pc:sldMkLst>
          <pc:docMk/>
          <pc:sldMk cId="4023149953" sldId="758"/>
        </pc:sldMkLst>
      </pc:sldChg>
      <pc:sldChg chg="addSp delSp modSp add mod">
        <pc:chgData name="Damian Gordon" userId="796278f3-970d-4a3b-8137-dc597a054133" providerId="ADAL" clId="{B03D9205-DA14-4078-A5CE-E20AA991F75E}" dt="2024-11-08T21:42:14.476" v="2026" actId="27636"/>
        <pc:sldMkLst>
          <pc:docMk/>
          <pc:sldMk cId="1716110153" sldId="759"/>
        </pc:sldMkLst>
        <pc:spChg chg="mod">
          <ac:chgData name="Damian Gordon" userId="796278f3-970d-4a3b-8137-dc597a054133" providerId="ADAL" clId="{B03D9205-DA14-4078-A5CE-E20AA991F75E}" dt="2024-11-08T21:41:28.690" v="2011" actId="20577"/>
          <ac:spMkLst>
            <pc:docMk/>
            <pc:sldMk cId="1716110153" sldId="759"/>
            <ac:spMk id="2" creationId="{35260D94-4A5E-09F2-FA53-14B2BB06E38A}"/>
          </ac:spMkLst>
        </pc:spChg>
        <pc:spChg chg="mod">
          <ac:chgData name="Damian Gordon" userId="796278f3-970d-4a3b-8137-dc597a054133" providerId="ADAL" clId="{B03D9205-DA14-4078-A5CE-E20AA991F75E}" dt="2024-11-08T21:42:14.476" v="2026" actId="27636"/>
          <ac:spMkLst>
            <pc:docMk/>
            <pc:sldMk cId="1716110153" sldId="759"/>
            <ac:spMk id="3" creationId="{9C8C24EB-D7E5-F8DC-EF9F-91B1091EDB55}"/>
          </ac:spMkLst>
        </pc:spChg>
        <pc:spChg chg="add del">
          <ac:chgData name="Damian Gordon" userId="796278f3-970d-4a3b-8137-dc597a054133" providerId="ADAL" clId="{B03D9205-DA14-4078-A5CE-E20AA991F75E}" dt="2024-11-08T21:40:51.197" v="1994" actId="22"/>
          <ac:spMkLst>
            <pc:docMk/>
            <pc:sldMk cId="1716110153" sldId="759"/>
            <ac:spMk id="5" creationId="{E5662251-2041-F5E6-DE9A-6373229DA4B2}"/>
          </ac:spMkLst>
        </pc:spChg>
        <pc:picChg chg="del">
          <ac:chgData name="Damian Gordon" userId="796278f3-970d-4a3b-8137-dc597a054133" providerId="ADAL" clId="{B03D9205-DA14-4078-A5CE-E20AA991F75E}" dt="2024-11-08T21:39:42.431" v="1984" actId="478"/>
          <ac:picMkLst>
            <pc:docMk/>
            <pc:sldMk cId="1716110153" sldId="759"/>
            <ac:picMk id="3074" creationId="{53D55657-9B91-9223-A1A4-DF58C3D7FFB3}"/>
          </ac:picMkLst>
        </pc:picChg>
        <pc:picChg chg="del">
          <ac:chgData name="Damian Gordon" userId="796278f3-970d-4a3b-8137-dc597a054133" providerId="ADAL" clId="{B03D9205-DA14-4078-A5CE-E20AA991F75E}" dt="2024-11-08T21:40:17.899" v="1991" actId="478"/>
          <ac:picMkLst>
            <pc:docMk/>
            <pc:sldMk cId="1716110153" sldId="759"/>
            <ac:picMk id="3076" creationId="{77E71954-1C64-FBD1-ECCB-83488E1B5104}"/>
          </ac:picMkLst>
        </pc:picChg>
        <pc:picChg chg="del">
          <ac:chgData name="Damian Gordon" userId="796278f3-970d-4a3b-8137-dc597a054133" providerId="ADAL" clId="{B03D9205-DA14-4078-A5CE-E20AA991F75E}" dt="2024-11-08T21:40:49.571" v="1992" actId="478"/>
          <ac:picMkLst>
            <pc:docMk/>
            <pc:sldMk cId="1716110153" sldId="759"/>
            <ac:picMk id="3078" creationId="{55CF22C3-A575-619B-EBED-B3082024B279}"/>
          </ac:picMkLst>
        </pc:picChg>
        <pc:picChg chg="add mod">
          <ac:chgData name="Damian Gordon" userId="796278f3-970d-4a3b-8137-dc597a054133" providerId="ADAL" clId="{B03D9205-DA14-4078-A5CE-E20AA991F75E}" dt="2024-11-08T21:41:06.061" v="1996" actId="1076"/>
          <ac:picMkLst>
            <pc:docMk/>
            <pc:sldMk cId="1716110153" sldId="759"/>
            <ac:picMk id="5122" creationId="{70FF5025-0006-F538-E917-A5F9930CC978}"/>
          </ac:picMkLst>
        </pc:picChg>
        <pc:picChg chg="add mod">
          <ac:chgData name="Damian Gordon" userId="796278f3-970d-4a3b-8137-dc597a054133" providerId="ADAL" clId="{B03D9205-DA14-4078-A5CE-E20AA991F75E}" dt="2024-11-08T21:40:16.750" v="1990" actId="167"/>
          <ac:picMkLst>
            <pc:docMk/>
            <pc:sldMk cId="1716110153" sldId="759"/>
            <ac:picMk id="5124" creationId="{1813F3A6-D31D-4326-03C6-67BF3A31E5B4}"/>
          </ac:picMkLst>
        </pc:picChg>
        <pc:picChg chg="add mod">
          <ac:chgData name="Damian Gordon" userId="796278f3-970d-4a3b-8137-dc597a054133" providerId="ADAL" clId="{B03D9205-DA14-4078-A5CE-E20AA991F75E}" dt="2024-11-08T21:41:12.966" v="1999" actId="1076"/>
          <ac:picMkLst>
            <pc:docMk/>
            <pc:sldMk cId="1716110153" sldId="759"/>
            <ac:picMk id="5126" creationId="{5D2F23E6-73F0-0B6A-81AE-5751140B8AA4}"/>
          </ac:picMkLst>
        </pc:picChg>
      </pc:sldChg>
      <pc:sldChg chg="addSp delSp modSp add mod">
        <pc:chgData name="Damian Gordon" userId="796278f3-970d-4a3b-8137-dc597a054133" providerId="ADAL" clId="{B03D9205-DA14-4078-A5CE-E20AA991F75E}" dt="2024-11-08T23:10:08.766" v="3145" actId="478"/>
        <pc:sldMkLst>
          <pc:docMk/>
          <pc:sldMk cId="4136825654" sldId="760"/>
        </pc:sldMkLst>
        <pc:spChg chg="del">
          <ac:chgData name="Damian Gordon" userId="796278f3-970d-4a3b-8137-dc597a054133" providerId="ADAL" clId="{B03D9205-DA14-4078-A5CE-E20AA991F75E}" dt="2024-11-08T22:36:06.798" v="2195" actId="478"/>
          <ac:spMkLst>
            <pc:docMk/>
            <pc:sldMk cId="4136825654" sldId="760"/>
            <ac:spMk id="3" creationId="{F629383D-5DE6-865D-89B0-3855F2A690AC}"/>
          </ac:spMkLst>
        </pc:spChg>
        <pc:spChg chg="add del mod">
          <ac:chgData name="Damian Gordon" userId="796278f3-970d-4a3b-8137-dc597a054133" providerId="ADAL" clId="{B03D9205-DA14-4078-A5CE-E20AA991F75E}" dt="2024-11-08T22:36:07.896" v="2196" actId="478"/>
          <ac:spMkLst>
            <pc:docMk/>
            <pc:sldMk cId="4136825654" sldId="760"/>
            <ac:spMk id="5" creationId="{F4B4F1EC-37A6-2ABA-C302-1CA1CB2F7170}"/>
          </ac:spMkLst>
        </pc:spChg>
        <pc:spChg chg="add mod">
          <ac:chgData name="Damian Gordon" userId="796278f3-970d-4a3b-8137-dc597a054133" providerId="ADAL" clId="{B03D9205-DA14-4078-A5CE-E20AA991F75E}" dt="2024-11-08T22:39:41.450" v="2257" actId="20577"/>
          <ac:spMkLst>
            <pc:docMk/>
            <pc:sldMk cId="4136825654" sldId="760"/>
            <ac:spMk id="6" creationId="{2C51E46B-A899-1776-3B55-91BB99C94886}"/>
          </ac:spMkLst>
        </pc:spChg>
        <pc:spChg chg="add mod">
          <ac:chgData name="Damian Gordon" userId="796278f3-970d-4a3b-8137-dc597a054133" providerId="ADAL" clId="{B03D9205-DA14-4078-A5CE-E20AA991F75E}" dt="2024-11-08T22:45:43.833" v="2595" actId="2711"/>
          <ac:spMkLst>
            <pc:docMk/>
            <pc:sldMk cId="4136825654" sldId="760"/>
            <ac:spMk id="8" creationId="{85AFE0D4-85BD-4195-787F-05CF28695ED5}"/>
          </ac:spMkLst>
        </pc:spChg>
        <pc:spChg chg="add mod">
          <ac:chgData name="Damian Gordon" userId="796278f3-970d-4a3b-8137-dc597a054133" providerId="ADAL" clId="{B03D9205-DA14-4078-A5CE-E20AA991F75E}" dt="2024-11-08T23:09:44.503" v="3143" actId="1076"/>
          <ac:spMkLst>
            <pc:docMk/>
            <pc:sldMk cId="4136825654" sldId="760"/>
            <ac:spMk id="9" creationId="{6E65578E-5BE7-6966-A750-66507809D229}"/>
          </ac:spMkLst>
        </pc:spChg>
        <pc:spChg chg="add del">
          <ac:chgData name="Damian Gordon" userId="796278f3-970d-4a3b-8137-dc597a054133" providerId="ADAL" clId="{B03D9205-DA14-4078-A5CE-E20AA991F75E}" dt="2024-11-08T22:46:26.602" v="2612" actId="478"/>
          <ac:spMkLst>
            <pc:docMk/>
            <pc:sldMk cId="4136825654" sldId="760"/>
            <ac:spMk id="10" creationId="{C0DC8E5C-263F-004F-3C1C-D85B69259B02}"/>
          </ac:spMkLst>
        </pc:spChg>
        <pc:spChg chg="add mod">
          <ac:chgData name="Damian Gordon" userId="796278f3-970d-4a3b-8137-dc597a054133" providerId="ADAL" clId="{B03D9205-DA14-4078-A5CE-E20AA991F75E}" dt="2024-11-08T22:47:39.913" v="2646" actId="1035"/>
          <ac:spMkLst>
            <pc:docMk/>
            <pc:sldMk cId="4136825654" sldId="760"/>
            <ac:spMk id="11" creationId="{02D40768-0204-EC38-2A3D-AECB9FE04C63}"/>
          </ac:spMkLst>
        </pc:spChg>
        <pc:spChg chg="add mod">
          <ac:chgData name="Damian Gordon" userId="796278f3-970d-4a3b-8137-dc597a054133" providerId="ADAL" clId="{B03D9205-DA14-4078-A5CE-E20AA991F75E}" dt="2024-11-08T22:47:44.873" v="2655" actId="14100"/>
          <ac:spMkLst>
            <pc:docMk/>
            <pc:sldMk cId="4136825654" sldId="760"/>
            <ac:spMk id="12" creationId="{9839A243-FBD3-6DEF-B9F4-9BD48FA0E5CF}"/>
          </ac:spMkLst>
        </pc:spChg>
        <pc:spChg chg="add del mod">
          <ac:chgData name="Damian Gordon" userId="796278f3-970d-4a3b-8137-dc597a054133" providerId="ADAL" clId="{B03D9205-DA14-4078-A5CE-E20AA991F75E}" dt="2024-11-08T23:07:57.280" v="3126"/>
          <ac:spMkLst>
            <pc:docMk/>
            <pc:sldMk cId="4136825654" sldId="760"/>
            <ac:spMk id="13" creationId="{0C8EA4F3-F4F7-74DA-AAB1-9FC5DA1DEF8A}"/>
          </ac:spMkLst>
        </pc:spChg>
        <pc:spChg chg="add del mod">
          <ac:chgData name="Damian Gordon" userId="796278f3-970d-4a3b-8137-dc597a054133" providerId="ADAL" clId="{B03D9205-DA14-4078-A5CE-E20AA991F75E}" dt="2024-11-08T23:10:08.766" v="3145" actId="478"/>
          <ac:spMkLst>
            <pc:docMk/>
            <pc:sldMk cId="4136825654" sldId="760"/>
            <ac:spMk id="14" creationId="{D4AE9937-935C-07E5-0C29-6E7FCF564640}"/>
          </ac:spMkLst>
        </pc:spChg>
      </pc:sldChg>
      <pc:sldChg chg="delSp modSp add mod">
        <pc:chgData name="Damian Gordon" userId="796278f3-970d-4a3b-8137-dc597a054133" providerId="ADAL" clId="{B03D9205-DA14-4078-A5CE-E20AA991F75E}" dt="2024-11-09T11:27:52.343" v="4618" actId="20577"/>
        <pc:sldMkLst>
          <pc:docMk/>
          <pc:sldMk cId="4185795757" sldId="761"/>
        </pc:sldMkLst>
        <pc:spChg chg="mod">
          <ac:chgData name="Damian Gordon" userId="796278f3-970d-4a3b-8137-dc597a054133" providerId="ADAL" clId="{B03D9205-DA14-4078-A5CE-E20AA991F75E}" dt="2024-11-09T11:27:52.343" v="4618" actId="20577"/>
          <ac:spMkLst>
            <pc:docMk/>
            <pc:sldMk cId="4185795757" sldId="761"/>
            <ac:spMk id="8" creationId="{0105EAB7-A33E-2237-4E7E-509F56951060}"/>
          </ac:spMkLst>
        </pc:spChg>
        <pc:spChg chg="del">
          <ac:chgData name="Damian Gordon" userId="796278f3-970d-4a3b-8137-dc597a054133" providerId="ADAL" clId="{B03D9205-DA14-4078-A5CE-E20AA991F75E}" dt="2024-11-08T22:48:23.589" v="2657" actId="478"/>
          <ac:spMkLst>
            <pc:docMk/>
            <pc:sldMk cId="4185795757" sldId="761"/>
            <ac:spMk id="9" creationId="{851B7D21-74E0-F256-061F-C4E0D695F81A}"/>
          </ac:spMkLst>
        </pc:spChg>
        <pc:spChg chg="del">
          <ac:chgData name="Damian Gordon" userId="796278f3-970d-4a3b-8137-dc597a054133" providerId="ADAL" clId="{B03D9205-DA14-4078-A5CE-E20AA991F75E}" dt="2024-11-08T22:48:25.563" v="2659" actId="478"/>
          <ac:spMkLst>
            <pc:docMk/>
            <pc:sldMk cId="4185795757" sldId="761"/>
            <ac:spMk id="11" creationId="{7A597D43-98F1-F695-A90A-23B011B1C2CC}"/>
          </ac:spMkLst>
        </pc:spChg>
        <pc:spChg chg="del">
          <ac:chgData name="Damian Gordon" userId="796278f3-970d-4a3b-8137-dc597a054133" providerId="ADAL" clId="{B03D9205-DA14-4078-A5CE-E20AA991F75E}" dt="2024-11-08T22:48:24.567" v="2658" actId="478"/>
          <ac:spMkLst>
            <pc:docMk/>
            <pc:sldMk cId="4185795757" sldId="761"/>
            <ac:spMk id="12" creationId="{7AC36B16-991B-F071-DFB2-80A39D7BFE25}"/>
          </ac:spMkLst>
        </pc:spChg>
      </pc:sldChg>
      <pc:sldChg chg="modSp add mod">
        <pc:chgData name="Damian Gordon" userId="796278f3-970d-4a3b-8137-dc597a054133" providerId="ADAL" clId="{B03D9205-DA14-4078-A5CE-E20AA991F75E}" dt="2024-11-08T23:06:32.304" v="3106" actId="113"/>
        <pc:sldMkLst>
          <pc:docMk/>
          <pc:sldMk cId="644211933" sldId="762"/>
        </pc:sldMkLst>
        <pc:spChg chg="mod">
          <ac:chgData name="Damian Gordon" userId="796278f3-970d-4a3b-8137-dc597a054133" providerId="ADAL" clId="{B03D9205-DA14-4078-A5CE-E20AA991F75E}" dt="2024-11-08T23:06:32.304" v="3106" actId="113"/>
          <ac:spMkLst>
            <pc:docMk/>
            <pc:sldMk cId="644211933" sldId="762"/>
            <ac:spMk id="8" creationId="{E90CE36E-9E75-338C-BBC8-CBCB2FD29A18}"/>
          </ac:spMkLst>
        </pc:spChg>
      </pc:sldChg>
      <pc:sldChg chg="addSp delSp modSp add mod">
        <pc:chgData name="Damian Gordon" userId="796278f3-970d-4a3b-8137-dc597a054133" providerId="ADAL" clId="{B03D9205-DA14-4078-A5CE-E20AA991F75E}" dt="2024-11-08T23:45:17.080" v="4050" actId="1582"/>
        <pc:sldMkLst>
          <pc:docMk/>
          <pc:sldMk cId="3528280648" sldId="763"/>
        </pc:sldMkLst>
        <pc:spChg chg="del">
          <ac:chgData name="Damian Gordon" userId="796278f3-970d-4a3b-8137-dc597a054133" providerId="ADAL" clId="{B03D9205-DA14-4078-A5CE-E20AA991F75E}" dt="2024-11-08T22:57:14.797" v="2776" actId="478"/>
          <ac:spMkLst>
            <pc:docMk/>
            <pc:sldMk cId="3528280648" sldId="763"/>
            <ac:spMk id="2" creationId="{7C7B641E-BDF2-6A04-261B-47BE4E9B6DEB}"/>
          </ac:spMkLst>
        </pc:spChg>
        <pc:spChg chg="add del">
          <ac:chgData name="Damian Gordon" userId="796278f3-970d-4a3b-8137-dc597a054133" providerId="ADAL" clId="{B03D9205-DA14-4078-A5CE-E20AA991F75E}" dt="2024-11-08T23:44:26.071" v="4044" actId="11529"/>
          <ac:spMkLst>
            <pc:docMk/>
            <pc:sldMk cId="3528280648" sldId="763"/>
            <ac:spMk id="2" creationId="{F8D9EBD7-746D-23F8-E864-03B1E8A31952}"/>
          </ac:spMkLst>
        </pc:spChg>
        <pc:spChg chg="add del mod">
          <ac:chgData name="Damian Gordon" userId="796278f3-970d-4a3b-8137-dc597a054133" providerId="ADAL" clId="{B03D9205-DA14-4078-A5CE-E20AA991F75E}" dt="2024-11-08T22:57:15.524" v="2777" actId="478"/>
          <ac:spMkLst>
            <pc:docMk/>
            <pc:sldMk cId="3528280648" sldId="763"/>
            <ac:spMk id="3" creationId="{0D30FF08-07AF-5813-5935-694DAA8591FD}"/>
          </ac:spMkLst>
        </pc:spChg>
        <pc:spChg chg="add del">
          <ac:chgData name="Damian Gordon" userId="796278f3-970d-4a3b-8137-dc597a054133" providerId="ADAL" clId="{B03D9205-DA14-4078-A5CE-E20AA991F75E}" dt="2024-11-08T23:44:48.718" v="4046" actId="478"/>
          <ac:spMkLst>
            <pc:docMk/>
            <pc:sldMk cId="3528280648" sldId="763"/>
            <ac:spMk id="3" creationId="{6D475C46-375E-53FA-6FF8-0572F819047D}"/>
          </ac:spMkLst>
        </pc:spChg>
        <pc:spChg chg="add mod">
          <ac:chgData name="Damian Gordon" userId="796278f3-970d-4a3b-8137-dc597a054133" providerId="ADAL" clId="{B03D9205-DA14-4078-A5CE-E20AA991F75E}" dt="2024-11-08T23:45:17.080" v="4050" actId="1582"/>
          <ac:spMkLst>
            <pc:docMk/>
            <pc:sldMk cId="3528280648" sldId="763"/>
            <ac:spMk id="4" creationId="{7E709F6C-D5C7-2D4C-E73B-464443006F3A}"/>
          </ac:spMkLst>
        </pc:spChg>
        <pc:spChg chg="add del mod">
          <ac:chgData name="Damian Gordon" userId="796278f3-970d-4a3b-8137-dc597a054133" providerId="ADAL" clId="{B03D9205-DA14-4078-A5CE-E20AA991F75E}" dt="2024-11-08T22:57:15.524" v="2777" actId="478"/>
          <ac:spMkLst>
            <pc:docMk/>
            <pc:sldMk cId="3528280648" sldId="763"/>
            <ac:spMk id="4" creationId="{9FFBB959-EF37-C706-9BCE-BB8F92B8066B}"/>
          </ac:spMkLst>
        </pc:spChg>
        <pc:spChg chg="del">
          <ac:chgData name="Damian Gordon" userId="796278f3-970d-4a3b-8137-dc597a054133" providerId="ADAL" clId="{B03D9205-DA14-4078-A5CE-E20AA991F75E}" dt="2024-11-08T22:57:14.797" v="2776" actId="478"/>
          <ac:spMkLst>
            <pc:docMk/>
            <pc:sldMk cId="3528280648" sldId="763"/>
            <ac:spMk id="6" creationId="{7F010C38-67BE-6674-4999-CA5C7202E3E9}"/>
          </ac:spMkLst>
        </pc:spChg>
        <pc:spChg chg="del">
          <ac:chgData name="Damian Gordon" userId="796278f3-970d-4a3b-8137-dc597a054133" providerId="ADAL" clId="{B03D9205-DA14-4078-A5CE-E20AA991F75E}" dt="2024-11-08T22:57:14.797" v="2776" actId="478"/>
          <ac:spMkLst>
            <pc:docMk/>
            <pc:sldMk cId="3528280648" sldId="763"/>
            <ac:spMk id="8" creationId="{92A301EC-CE54-2FF9-D0EA-E69CCD63B66F}"/>
          </ac:spMkLst>
        </pc:spChg>
        <pc:spChg chg="add mod">
          <ac:chgData name="Damian Gordon" userId="796278f3-970d-4a3b-8137-dc597a054133" providerId="ADAL" clId="{B03D9205-DA14-4078-A5CE-E20AA991F75E}" dt="2024-11-08T23:06:37.236" v="3107" actId="113"/>
          <ac:spMkLst>
            <pc:docMk/>
            <pc:sldMk cId="3528280648" sldId="763"/>
            <ac:spMk id="9" creationId="{0FD2B531-5ED1-FD88-CDF8-3F206079B346}"/>
          </ac:spMkLst>
        </pc:spChg>
        <pc:picChg chg="del">
          <ac:chgData name="Damian Gordon" userId="796278f3-970d-4a3b-8137-dc597a054133" providerId="ADAL" clId="{B03D9205-DA14-4078-A5CE-E20AA991F75E}" dt="2024-11-08T22:57:14.797" v="2776" actId="478"/>
          <ac:picMkLst>
            <pc:docMk/>
            <pc:sldMk cId="3528280648" sldId="763"/>
            <ac:picMk id="7" creationId="{40434B02-D080-D6DD-A446-D22F148CB344}"/>
          </ac:picMkLst>
        </pc:picChg>
      </pc:sldChg>
      <pc:sldChg chg="addSp modSp add mod">
        <pc:chgData name="Damian Gordon" userId="796278f3-970d-4a3b-8137-dc597a054133" providerId="ADAL" clId="{B03D9205-DA14-4078-A5CE-E20AA991F75E}" dt="2024-11-08T23:45:20.642" v="4051"/>
        <pc:sldMkLst>
          <pc:docMk/>
          <pc:sldMk cId="520601442" sldId="764"/>
        </pc:sldMkLst>
        <pc:spChg chg="add mod">
          <ac:chgData name="Damian Gordon" userId="796278f3-970d-4a3b-8137-dc597a054133" providerId="ADAL" clId="{B03D9205-DA14-4078-A5CE-E20AA991F75E}" dt="2024-11-08T23:45:20.642" v="4051"/>
          <ac:spMkLst>
            <pc:docMk/>
            <pc:sldMk cId="520601442" sldId="764"/>
            <ac:spMk id="2" creationId="{DEB1C445-998F-7F9F-55DB-8B9166E0A5FA}"/>
          </ac:spMkLst>
        </pc:spChg>
        <pc:spChg chg="mod">
          <ac:chgData name="Damian Gordon" userId="796278f3-970d-4a3b-8137-dc597a054133" providerId="ADAL" clId="{B03D9205-DA14-4078-A5CE-E20AA991F75E}" dt="2024-11-08T23:06:41.073" v="3108" actId="113"/>
          <ac:spMkLst>
            <pc:docMk/>
            <pc:sldMk cId="520601442" sldId="764"/>
            <ac:spMk id="9" creationId="{285B16A4-03B2-ED47-E516-AF986D4F9EE5}"/>
          </ac:spMkLst>
        </pc:spChg>
      </pc:sldChg>
      <pc:sldChg chg="modSp add del mod ord">
        <pc:chgData name="Damian Gordon" userId="796278f3-970d-4a3b-8137-dc597a054133" providerId="ADAL" clId="{B03D9205-DA14-4078-A5CE-E20AA991F75E}" dt="2024-11-08T23:04:05.374" v="2957" actId="47"/>
        <pc:sldMkLst>
          <pc:docMk/>
          <pc:sldMk cId="295042256" sldId="765"/>
        </pc:sldMkLst>
        <pc:spChg chg="mod">
          <ac:chgData name="Damian Gordon" userId="796278f3-970d-4a3b-8137-dc597a054133" providerId="ADAL" clId="{B03D9205-DA14-4078-A5CE-E20AA991F75E}" dt="2024-11-08T23:01:36.199" v="2844" actId="1076"/>
          <ac:spMkLst>
            <pc:docMk/>
            <pc:sldMk cId="295042256" sldId="765"/>
            <ac:spMk id="8" creationId="{A2D8AB2B-ED2E-8F90-EE5B-AE0419D9DE08}"/>
          </ac:spMkLst>
        </pc:spChg>
      </pc:sldChg>
      <pc:sldChg chg="modSp add mod ord">
        <pc:chgData name="Damian Gordon" userId="796278f3-970d-4a3b-8137-dc597a054133" providerId="ADAL" clId="{B03D9205-DA14-4078-A5CE-E20AA991F75E}" dt="2024-11-08T23:36:00.584" v="3932" actId="404"/>
        <pc:sldMkLst>
          <pc:docMk/>
          <pc:sldMk cId="3702475705" sldId="766"/>
        </pc:sldMkLst>
        <pc:spChg chg="mod">
          <ac:chgData name="Damian Gordon" userId="796278f3-970d-4a3b-8137-dc597a054133" providerId="ADAL" clId="{B03D9205-DA14-4078-A5CE-E20AA991F75E}" dt="2024-11-08T23:36:00.584" v="3932" actId="404"/>
          <ac:spMkLst>
            <pc:docMk/>
            <pc:sldMk cId="3702475705" sldId="766"/>
            <ac:spMk id="8" creationId="{FB68E926-FA92-87CF-4B60-BB89E0340C45}"/>
          </ac:spMkLst>
        </pc:spChg>
      </pc:sldChg>
      <pc:sldChg chg="addSp modSp add mod">
        <pc:chgData name="Damian Gordon" userId="796278f3-970d-4a3b-8137-dc597a054133" providerId="ADAL" clId="{B03D9205-DA14-4078-A5CE-E20AA991F75E}" dt="2024-11-08T23:45:23.682" v="4052"/>
        <pc:sldMkLst>
          <pc:docMk/>
          <pc:sldMk cId="1206749708" sldId="767"/>
        </pc:sldMkLst>
        <pc:spChg chg="add mod">
          <ac:chgData name="Damian Gordon" userId="796278f3-970d-4a3b-8137-dc597a054133" providerId="ADAL" clId="{B03D9205-DA14-4078-A5CE-E20AA991F75E}" dt="2024-11-08T23:45:23.682" v="4052"/>
          <ac:spMkLst>
            <pc:docMk/>
            <pc:sldMk cId="1206749708" sldId="767"/>
            <ac:spMk id="2" creationId="{D33AF85A-BB7D-9BAB-4E33-CF35559A5782}"/>
          </ac:spMkLst>
        </pc:spChg>
        <pc:spChg chg="mod">
          <ac:chgData name="Damian Gordon" userId="796278f3-970d-4a3b-8137-dc597a054133" providerId="ADAL" clId="{B03D9205-DA14-4078-A5CE-E20AA991F75E}" dt="2024-11-08T23:14:03.517" v="3263" actId="20577"/>
          <ac:spMkLst>
            <pc:docMk/>
            <pc:sldMk cId="1206749708" sldId="767"/>
            <ac:spMk id="9" creationId="{32686911-646B-EC6B-5944-E1CBD6B2F3EE}"/>
          </ac:spMkLst>
        </pc:spChg>
      </pc:sldChg>
      <pc:sldChg chg="addSp delSp modSp add mod">
        <pc:chgData name="Damian Gordon" userId="796278f3-970d-4a3b-8137-dc597a054133" providerId="ADAL" clId="{B03D9205-DA14-4078-A5CE-E20AA991F75E}" dt="2024-11-08T23:45:25.906" v="4053"/>
        <pc:sldMkLst>
          <pc:docMk/>
          <pc:sldMk cId="3651706390" sldId="768"/>
        </pc:sldMkLst>
        <pc:spChg chg="add mod">
          <ac:chgData name="Damian Gordon" userId="796278f3-970d-4a3b-8137-dc597a054133" providerId="ADAL" clId="{B03D9205-DA14-4078-A5CE-E20AA991F75E}" dt="2024-11-08T23:21:45.820" v="3598" actId="20577"/>
          <ac:spMkLst>
            <pc:docMk/>
            <pc:sldMk cId="3651706390" sldId="768"/>
            <ac:spMk id="2" creationId="{E64EA97F-3ACB-CE5F-0E80-07BD64E9AA2F}"/>
          </ac:spMkLst>
        </pc:spChg>
        <pc:spChg chg="add mod">
          <ac:chgData name="Damian Gordon" userId="796278f3-970d-4a3b-8137-dc597a054133" providerId="ADAL" clId="{B03D9205-DA14-4078-A5CE-E20AA991F75E}" dt="2024-11-08T23:45:25.906" v="4053"/>
          <ac:spMkLst>
            <pc:docMk/>
            <pc:sldMk cId="3651706390" sldId="768"/>
            <ac:spMk id="3" creationId="{EEE61C8B-CC34-A5D5-5DBF-5716FA78A108}"/>
          </ac:spMkLst>
        </pc:spChg>
        <pc:spChg chg="mod">
          <ac:chgData name="Damian Gordon" userId="796278f3-970d-4a3b-8137-dc597a054133" providerId="ADAL" clId="{B03D9205-DA14-4078-A5CE-E20AA991F75E}" dt="2024-11-08T23:37:11.917" v="3934" actId="20577"/>
          <ac:spMkLst>
            <pc:docMk/>
            <pc:sldMk cId="3651706390" sldId="768"/>
            <ac:spMk id="9" creationId="{FD20B48C-9D5C-CD70-C0BB-BD5630AF5C14}"/>
          </ac:spMkLst>
        </pc:spChg>
        <pc:graphicFrameChg chg="add del">
          <ac:chgData name="Damian Gordon" userId="796278f3-970d-4a3b-8137-dc597a054133" providerId="ADAL" clId="{B03D9205-DA14-4078-A5CE-E20AA991F75E}" dt="2024-11-08T23:18:03.927" v="3524" actId="478"/>
          <ac:graphicFrameMkLst>
            <pc:docMk/>
            <pc:sldMk cId="3651706390" sldId="768"/>
            <ac:graphicFrameMk id="3" creationId="{C593A64B-1412-E49A-0C0A-F83A5E9D6783}"/>
          </ac:graphicFrameMkLst>
        </pc:graphicFrameChg>
        <pc:graphicFrameChg chg="add mod modGraphic">
          <ac:chgData name="Damian Gordon" userId="796278f3-970d-4a3b-8137-dc597a054133" providerId="ADAL" clId="{B03D9205-DA14-4078-A5CE-E20AA991F75E}" dt="2024-11-08T23:19:31.632" v="3551"/>
          <ac:graphicFrameMkLst>
            <pc:docMk/>
            <pc:sldMk cId="3651706390" sldId="768"/>
            <ac:graphicFrameMk id="4" creationId="{2E178519-0250-B5B7-93BA-ED1281AC53B0}"/>
          </ac:graphicFrameMkLst>
        </pc:graphicFrameChg>
        <pc:graphicFrameChg chg="add mod modGraphic">
          <ac:chgData name="Damian Gordon" userId="796278f3-970d-4a3b-8137-dc597a054133" providerId="ADAL" clId="{B03D9205-DA14-4078-A5CE-E20AA991F75E}" dt="2024-11-08T23:20:20.105" v="3584" actId="113"/>
          <ac:graphicFrameMkLst>
            <pc:docMk/>
            <pc:sldMk cId="3651706390" sldId="768"/>
            <ac:graphicFrameMk id="5" creationId="{238BC8FD-55DB-3D3A-FB46-2594EB49AAD9}"/>
          </ac:graphicFrameMkLst>
        </pc:graphicFrameChg>
      </pc:sldChg>
      <pc:sldChg chg="addSp modSp add mod">
        <pc:chgData name="Damian Gordon" userId="796278f3-970d-4a3b-8137-dc597a054133" providerId="ADAL" clId="{B03D9205-DA14-4078-A5CE-E20AA991F75E}" dt="2024-11-08T23:45:31.246" v="4054"/>
        <pc:sldMkLst>
          <pc:docMk/>
          <pc:sldMk cId="1426221555" sldId="769"/>
        </pc:sldMkLst>
        <pc:spChg chg="add mod">
          <ac:chgData name="Damian Gordon" userId="796278f3-970d-4a3b-8137-dc597a054133" providerId="ADAL" clId="{B03D9205-DA14-4078-A5CE-E20AA991F75E}" dt="2024-11-08T23:37:20.287" v="3938" actId="20577"/>
          <ac:spMkLst>
            <pc:docMk/>
            <pc:sldMk cId="1426221555" sldId="769"/>
            <ac:spMk id="3" creationId="{BC9C4DDB-1933-B498-7D22-E9A939E4496B}"/>
          </ac:spMkLst>
        </pc:spChg>
        <pc:spChg chg="add mod">
          <ac:chgData name="Damian Gordon" userId="796278f3-970d-4a3b-8137-dc597a054133" providerId="ADAL" clId="{B03D9205-DA14-4078-A5CE-E20AA991F75E}" dt="2024-11-08T23:45:31.246" v="4054"/>
          <ac:spMkLst>
            <pc:docMk/>
            <pc:sldMk cId="1426221555" sldId="769"/>
            <ac:spMk id="6" creationId="{5B118DAF-1152-44C2-BA41-F2253DD5392B}"/>
          </ac:spMkLst>
        </pc:spChg>
        <pc:spChg chg="mod">
          <ac:chgData name="Damian Gordon" userId="796278f3-970d-4a3b-8137-dc597a054133" providerId="ADAL" clId="{B03D9205-DA14-4078-A5CE-E20AA991F75E}" dt="2024-11-08T23:37:17.729" v="3936" actId="20577"/>
          <ac:spMkLst>
            <pc:docMk/>
            <pc:sldMk cId="1426221555" sldId="769"/>
            <ac:spMk id="9" creationId="{FB3AA469-51E6-AC92-695D-5D145511919F}"/>
          </ac:spMkLst>
        </pc:spChg>
      </pc:sldChg>
      <pc:sldChg chg="addSp modSp add del mod ord">
        <pc:chgData name="Damian Gordon" userId="796278f3-970d-4a3b-8137-dc597a054133" providerId="ADAL" clId="{B03D9205-DA14-4078-A5CE-E20AA991F75E}" dt="2024-11-08T23:45:37.457" v="4055"/>
        <pc:sldMkLst>
          <pc:docMk/>
          <pc:sldMk cId="2741462461" sldId="770"/>
        </pc:sldMkLst>
        <pc:spChg chg="mod">
          <ac:chgData name="Damian Gordon" userId="796278f3-970d-4a3b-8137-dc597a054133" providerId="ADAL" clId="{B03D9205-DA14-4078-A5CE-E20AA991F75E}" dt="2024-11-08T23:25:00.353" v="3740" actId="20577"/>
          <ac:spMkLst>
            <pc:docMk/>
            <pc:sldMk cId="2741462461" sldId="770"/>
            <ac:spMk id="2" creationId="{80E60424-F6DF-4BEC-11C2-63FC2C93E17C}"/>
          </ac:spMkLst>
        </pc:spChg>
        <pc:spChg chg="add mod">
          <ac:chgData name="Damian Gordon" userId="796278f3-970d-4a3b-8137-dc597a054133" providerId="ADAL" clId="{B03D9205-DA14-4078-A5CE-E20AA991F75E}" dt="2024-11-08T23:45:37.457" v="4055"/>
          <ac:spMkLst>
            <pc:docMk/>
            <pc:sldMk cId="2741462461" sldId="770"/>
            <ac:spMk id="3" creationId="{51BB2066-97BF-241F-209C-C2210D93FAB7}"/>
          </ac:spMkLst>
        </pc:spChg>
        <pc:spChg chg="mod">
          <ac:chgData name="Damian Gordon" userId="796278f3-970d-4a3b-8137-dc597a054133" providerId="ADAL" clId="{B03D9205-DA14-4078-A5CE-E20AA991F75E}" dt="2024-11-08T23:25:33.506" v="3758" actId="20577"/>
          <ac:spMkLst>
            <pc:docMk/>
            <pc:sldMk cId="2741462461" sldId="770"/>
            <ac:spMk id="9" creationId="{C8ADDC08-96BA-F55E-4C54-3AD48E8E44E2}"/>
          </ac:spMkLst>
        </pc:spChg>
        <pc:graphicFrameChg chg="mod modGraphic">
          <ac:chgData name="Damian Gordon" userId="796278f3-970d-4a3b-8137-dc597a054133" providerId="ADAL" clId="{B03D9205-DA14-4078-A5CE-E20AA991F75E}" dt="2024-11-08T23:24:19.432" v="3716" actId="1038"/>
          <ac:graphicFrameMkLst>
            <pc:docMk/>
            <pc:sldMk cId="2741462461" sldId="770"/>
            <ac:graphicFrameMk id="4" creationId="{FDA2B396-03EF-2D07-0D09-5BE55C59BF93}"/>
          </ac:graphicFrameMkLst>
        </pc:graphicFrameChg>
        <pc:graphicFrameChg chg="mod modGraphic">
          <ac:chgData name="Damian Gordon" userId="796278f3-970d-4a3b-8137-dc597a054133" providerId="ADAL" clId="{B03D9205-DA14-4078-A5CE-E20AA991F75E}" dt="2024-11-08T23:24:19.432" v="3716" actId="1038"/>
          <ac:graphicFrameMkLst>
            <pc:docMk/>
            <pc:sldMk cId="2741462461" sldId="770"/>
            <ac:graphicFrameMk id="5" creationId="{8CABBB15-F56E-BCFF-594D-3C5D3B622D26}"/>
          </ac:graphicFrameMkLst>
        </pc:graphicFrameChg>
      </pc:sldChg>
      <pc:sldChg chg="addSp modSp add mod">
        <pc:chgData name="Damian Gordon" userId="796278f3-970d-4a3b-8137-dc597a054133" providerId="ADAL" clId="{B03D9205-DA14-4078-A5CE-E20AA991F75E}" dt="2024-11-08T23:45:43.337" v="4056"/>
        <pc:sldMkLst>
          <pc:docMk/>
          <pc:sldMk cId="1875120253" sldId="771"/>
        </pc:sldMkLst>
        <pc:spChg chg="add mod">
          <ac:chgData name="Damian Gordon" userId="796278f3-970d-4a3b-8137-dc597a054133" providerId="ADAL" clId="{B03D9205-DA14-4078-A5CE-E20AA991F75E}" dt="2024-11-08T23:25:42.543" v="3778" actId="20577"/>
          <ac:spMkLst>
            <pc:docMk/>
            <pc:sldMk cId="1875120253" sldId="771"/>
            <ac:spMk id="3" creationId="{D4A63EF6-3749-6EBE-E579-FD2304FA3896}"/>
          </ac:spMkLst>
        </pc:spChg>
        <pc:spChg chg="add mod">
          <ac:chgData name="Damian Gordon" userId="796278f3-970d-4a3b-8137-dc597a054133" providerId="ADAL" clId="{B03D9205-DA14-4078-A5CE-E20AA991F75E}" dt="2024-11-08T23:45:43.337" v="4056"/>
          <ac:spMkLst>
            <pc:docMk/>
            <pc:sldMk cId="1875120253" sldId="771"/>
            <ac:spMk id="6" creationId="{AE2DDD2C-C5E1-4EAF-9B4E-4437A9BDE4A6}"/>
          </ac:spMkLst>
        </pc:spChg>
        <pc:spChg chg="mod">
          <ac:chgData name="Damian Gordon" userId="796278f3-970d-4a3b-8137-dc597a054133" providerId="ADAL" clId="{B03D9205-DA14-4078-A5CE-E20AA991F75E}" dt="2024-11-08T23:25:23.284" v="3756" actId="20577"/>
          <ac:spMkLst>
            <pc:docMk/>
            <pc:sldMk cId="1875120253" sldId="771"/>
            <ac:spMk id="9" creationId="{2B828B3E-611D-764C-2053-A9B591F33943}"/>
          </ac:spMkLst>
        </pc:spChg>
      </pc:sldChg>
      <pc:sldChg chg="addSp modSp add mod ord">
        <pc:chgData name="Damian Gordon" userId="796278f3-970d-4a3b-8137-dc597a054133" providerId="ADAL" clId="{B03D9205-DA14-4078-A5CE-E20AA991F75E}" dt="2024-11-08T23:45:47.395" v="4057"/>
        <pc:sldMkLst>
          <pc:docMk/>
          <pc:sldMk cId="863486708" sldId="772"/>
        </pc:sldMkLst>
        <pc:spChg chg="add mod">
          <ac:chgData name="Damian Gordon" userId="796278f3-970d-4a3b-8137-dc597a054133" providerId="ADAL" clId="{B03D9205-DA14-4078-A5CE-E20AA991F75E}" dt="2024-11-08T23:45:47.395" v="4057"/>
          <ac:spMkLst>
            <pc:docMk/>
            <pc:sldMk cId="863486708" sldId="772"/>
            <ac:spMk id="2" creationId="{4B9771C1-7958-20DF-B691-369375E12D78}"/>
          </ac:spMkLst>
        </pc:spChg>
        <pc:spChg chg="mod">
          <ac:chgData name="Damian Gordon" userId="796278f3-970d-4a3b-8137-dc597a054133" providerId="ADAL" clId="{B03D9205-DA14-4078-A5CE-E20AA991F75E}" dt="2024-11-08T23:26:41.476" v="3797" actId="20577"/>
          <ac:spMkLst>
            <pc:docMk/>
            <pc:sldMk cId="863486708" sldId="772"/>
            <ac:spMk id="9" creationId="{32514532-FE5E-C4C3-B846-F77ED515112D}"/>
          </ac:spMkLst>
        </pc:spChg>
      </pc:sldChg>
      <pc:sldChg chg="addSp modSp add mod">
        <pc:chgData name="Damian Gordon" userId="796278f3-970d-4a3b-8137-dc597a054133" providerId="ADAL" clId="{B03D9205-DA14-4078-A5CE-E20AA991F75E}" dt="2024-11-08T23:45:50.430" v="4058"/>
        <pc:sldMkLst>
          <pc:docMk/>
          <pc:sldMk cId="3690064929" sldId="773"/>
        </pc:sldMkLst>
        <pc:spChg chg="add mod">
          <ac:chgData name="Damian Gordon" userId="796278f3-970d-4a3b-8137-dc597a054133" providerId="ADAL" clId="{B03D9205-DA14-4078-A5CE-E20AA991F75E}" dt="2024-11-08T23:45:50.430" v="4058"/>
          <ac:spMkLst>
            <pc:docMk/>
            <pc:sldMk cId="3690064929" sldId="773"/>
            <ac:spMk id="2" creationId="{B4011381-2C7F-DEA6-6438-5D70A7C5363F}"/>
          </ac:spMkLst>
        </pc:spChg>
        <pc:spChg chg="mod">
          <ac:chgData name="Damian Gordon" userId="796278f3-970d-4a3b-8137-dc597a054133" providerId="ADAL" clId="{B03D9205-DA14-4078-A5CE-E20AA991F75E}" dt="2024-11-08T23:27:23.523" v="3812" actId="20577"/>
          <ac:spMkLst>
            <pc:docMk/>
            <pc:sldMk cId="3690064929" sldId="773"/>
            <ac:spMk id="9" creationId="{AFB0C725-A08F-9D6C-558A-5E045A014C1C}"/>
          </ac:spMkLst>
        </pc:spChg>
      </pc:sldChg>
      <pc:sldChg chg="addSp modSp add del mod">
        <pc:chgData name="Damian Gordon" userId="796278f3-970d-4a3b-8137-dc597a054133" providerId="ADAL" clId="{B03D9205-DA14-4078-A5CE-E20AA991F75E}" dt="2024-11-09T11:28:57.191" v="4736" actId="47"/>
        <pc:sldMkLst>
          <pc:docMk/>
          <pc:sldMk cId="4162328189" sldId="774"/>
        </pc:sldMkLst>
        <pc:spChg chg="add mod">
          <ac:chgData name="Damian Gordon" userId="796278f3-970d-4a3b-8137-dc597a054133" providerId="ADAL" clId="{B03D9205-DA14-4078-A5CE-E20AA991F75E}" dt="2024-11-08T23:30:40.544" v="3881" actId="115"/>
          <ac:spMkLst>
            <pc:docMk/>
            <pc:sldMk cId="4162328189" sldId="774"/>
            <ac:spMk id="3" creationId="{6F5ABE99-799B-EB40-0219-36F0AF8714EC}"/>
          </ac:spMkLst>
        </pc:spChg>
        <pc:spChg chg="mod">
          <ac:chgData name="Damian Gordon" userId="796278f3-970d-4a3b-8137-dc597a054133" providerId="ADAL" clId="{B03D9205-DA14-4078-A5CE-E20AA991F75E}" dt="2024-11-08T23:34:58.134" v="3915" actId="207"/>
          <ac:spMkLst>
            <pc:docMk/>
            <pc:sldMk cId="4162328189" sldId="774"/>
            <ac:spMk id="8" creationId="{10AE3CFB-1D0F-A701-9F67-2683623E891E}"/>
          </ac:spMkLst>
        </pc:spChg>
      </pc:sldChg>
      <pc:sldChg chg="delSp modSp add mod ord">
        <pc:chgData name="Damian Gordon" userId="796278f3-970d-4a3b-8137-dc597a054133" providerId="ADAL" clId="{B03D9205-DA14-4078-A5CE-E20AA991F75E}" dt="2024-11-08T23:43:49.764" v="4042" actId="20577"/>
        <pc:sldMkLst>
          <pc:docMk/>
          <pc:sldMk cId="652402510" sldId="775"/>
        </pc:sldMkLst>
        <pc:spChg chg="mod">
          <ac:chgData name="Damian Gordon" userId="796278f3-970d-4a3b-8137-dc597a054133" providerId="ADAL" clId="{B03D9205-DA14-4078-A5CE-E20AA991F75E}" dt="2024-11-08T23:43:49.764" v="4042" actId="20577"/>
          <ac:spMkLst>
            <pc:docMk/>
            <pc:sldMk cId="652402510" sldId="775"/>
            <ac:spMk id="6" creationId="{7653E96C-1509-C79C-EBA3-99C046764A60}"/>
          </ac:spMkLst>
        </pc:spChg>
        <pc:spChg chg="del mod">
          <ac:chgData name="Damian Gordon" userId="796278f3-970d-4a3b-8137-dc597a054133" providerId="ADAL" clId="{B03D9205-DA14-4078-A5CE-E20AA991F75E}" dt="2024-11-08T23:42:13.069" v="3943" actId="478"/>
          <ac:spMkLst>
            <pc:docMk/>
            <pc:sldMk cId="652402510" sldId="775"/>
            <ac:spMk id="8" creationId="{376B805B-D2EC-C594-5863-AAF9ACEFCCCF}"/>
          </ac:spMkLst>
        </pc:spChg>
      </pc:sldChg>
      <pc:sldChg chg="modSp add del mod">
        <pc:chgData name="Damian Gordon" userId="796278f3-970d-4a3b-8137-dc597a054133" providerId="ADAL" clId="{B03D9205-DA14-4078-A5CE-E20AA991F75E}" dt="2024-11-09T11:08:18.750" v="4544" actId="47"/>
        <pc:sldMkLst>
          <pc:docMk/>
          <pc:sldMk cId="1689215393" sldId="776"/>
        </pc:sldMkLst>
        <pc:spChg chg="mod">
          <ac:chgData name="Damian Gordon" userId="796278f3-970d-4a3b-8137-dc597a054133" providerId="ADAL" clId="{B03D9205-DA14-4078-A5CE-E20AA991F75E}" dt="2024-11-09T00:35:00.627" v="4092" actId="27636"/>
          <ac:spMkLst>
            <pc:docMk/>
            <pc:sldMk cId="1689215393" sldId="776"/>
            <ac:spMk id="3" creationId="{7FF73888-DB64-3BC9-D90C-25C20829306B}"/>
          </ac:spMkLst>
        </pc:spChg>
      </pc:sldChg>
      <pc:sldChg chg="add del">
        <pc:chgData name="Damian Gordon" userId="796278f3-970d-4a3b-8137-dc597a054133" providerId="ADAL" clId="{B03D9205-DA14-4078-A5CE-E20AA991F75E}" dt="2024-11-09T11:08:18.750" v="4544" actId="47"/>
        <pc:sldMkLst>
          <pc:docMk/>
          <pc:sldMk cId="1517756655" sldId="777"/>
        </pc:sldMkLst>
      </pc:sldChg>
      <pc:sldChg chg="add del">
        <pc:chgData name="Damian Gordon" userId="796278f3-970d-4a3b-8137-dc597a054133" providerId="ADAL" clId="{B03D9205-DA14-4078-A5CE-E20AA991F75E}" dt="2024-11-09T11:08:18.750" v="4544" actId="47"/>
        <pc:sldMkLst>
          <pc:docMk/>
          <pc:sldMk cId="3980533589" sldId="778"/>
        </pc:sldMkLst>
      </pc:sldChg>
      <pc:sldChg chg="add del">
        <pc:chgData name="Damian Gordon" userId="796278f3-970d-4a3b-8137-dc597a054133" providerId="ADAL" clId="{B03D9205-DA14-4078-A5CE-E20AA991F75E}" dt="2024-11-09T11:08:18.750" v="4544" actId="47"/>
        <pc:sldMkLst>
          <pc:docMk/>
          <pc:sldMk cId="2735918750" sldId="779"/>
        </pc:sldMkLst>
      </pc:sldChg>
      <pc:sldChg chg="addSp modSp add mod">
        <pc:chgData name="Damian Gordon" userId="796278f3-970d-4a3b-8137-dc597a054133" providerId="ADAL" clId="{B03D9205-DA14-4078-A5CE-E20AA991F75E}" dt="2024-11-09T10:40:46.130" v="4298"/>
        <pc:sldMkLst>
          <pc:docMk/>
          <pc:sldMk cId="3542683456" sldId="780"/>
        </pc:sldMkLst>
        <pc:spChg chg="mod">
          <ac:chgData name="Damian Gordon" userId="796278f3-970d-4a3b-8137-dc597a054133" providerId="ADAL" clId="{B03D9205-DA14-4078-A5CE-E20AA991F75E}" dt="2024-11-09T10:40:46.130" v="4298"/>
          <ac:spMkLst>
            <pc:docMk/>
            <pc:sldMk cId="3542683456" sldId="780"/>
            <ac:spMk id="2" creationId="{2B972852-647C-502D-25D7-35786EB00BA3}"/>
          </ac:spMkLst>
        </pc:spChg>
        <pc:spChg chg="add mod">
          <ac:chgData name="Damian Gordon" userId="796278f3-970d-4a3b-8137-dc597a054133" providerId="ADAL" clId="{B03D9205-DA14-4078-A5CE-E20AA991F75E}" dt="2024-11-09T10:34:50.952" v="4152" actId="14100"/>
          <ac:spMkLst>
            <pc:docMk/>
            <pc:sldMk cId="3542683456" sldId="780"/>
            <ac:spMk id="4" creationId="{2B7CE551-27B7-40E0-CBB4-8532F51E320A}"/>
          </ac:spMkLst>
        </pc:spChg>
      </pc:sldChg>
      <pc:sldChg chg="addSp delSp modSp new mod modMedia setBg">
        <pc:chgData name="Damian Gordon" userId="796278f3-970d-4a3b-8137-dc597a054133" providerId="ADAL" clId="{B03D9205-DA14-4078-A5CE-E20AA991F75E}" dt="2024-11-09T10:39:27.061" v="4286" actId="207"/>
        <pc:sldMkLst>
          <pc:docMk/>
          <pc:sldMk cId="492874878" sldId="781"/>
        </pc:sldMkLst>
        <pc:spChg chg="mod">
          <ac:chgData name="Damian Gordon" userId="796278f3-970d-4a3b-8137-dc597a054133" providerId="ADAL" clId="{B03D9205-DA14-4078-A5CE-E20AA991F75E}" dt="2024-11-09T10:39:27.061" v="4286" actId="207"/>
          <ac:spMkLst>
            <pc:docMk/>
            <pc:sldMk cId="492874878" sldId="781"/>
            <ac:spMk id="2" creationId="{F003F92B-53BA-B63C-4E0B-0EF2987F69E4}"/>
          </ac:spMkLst>
        </pc:spChg>
        <pc:spChg chg="del">
          <ac:chgData name="Damian Gordon" userId="796278f3-970d-4a3b-8137-dc597a054133" providerId="ADAL" clId="{B03D9205-DA14-4078-A5CE-E20AA991F75E}" dt="2024-11-09T10:35:57.961" v="4182" actId="478"/>
          <ac:spMkLst>
            <pc:docMk/>
            <pc:sldMk cId="492874878" sldId="781"/>
            <ac:spMk id="3" creationId="{2BE2BDC8-A362-406E-FB48-1AA7C9013664}"/>
          </ac:spMkLst>
        </pc:spChg>
        <pc:spChg chg="add">
          <ac:chgData name="Damian Gordon" userId="796278f3-970d-4a3b-8137-dc597a054133" providerId="ADAL" clId="{B03D9205-DA14-4078-A5CE-E20AA991F75E}" dt="2024-11-09T10:37:24.019" v="4207" actId="26606"/>
          <ac:spMkLst>
            <pc:docMk/>
            <pc:sldMk cId="492874878" sldId="781"/>
            <ac:spMk id="8" creationId="{C1DD1A8A-57D5-4A81-AD04-532B043C5611}"/>
          </ac:spMkLst>
        </pc:spChg>
        <pc:spChg chg="add">
          <ac:chgData name="Damian Gordon" userId="796278f3-970d-4a3b-8137-dc597a054133" providerId="ADAL" clId="{B03D9205-DA14-4078-A5CE-E20AA991F75E}" dt="2024-11-09T10:37:24.019" v="4207" actId="26606"/>
          <ac:spMkLst>
            <pc:docMk/>
            <pc:sldMk cId="492874878" sldId="781"/>
            <ac:spMk id="10" creationId="{007891EC-4501-44ED-A8C8-B11B6DB767AB}"/>
          </ac:spMkLst>
        </pc:spChg>
        <pc:picChg chg="add mod">
          <ac:chgData name="Damian Gordon" userId="796278f3-970d-4a3b-8137-dc597a054133" providerId="ADAL" clId="{B03D9205-DA14-4078-A5CE-E20AA991F75E}" dt="2024-11-09T10:37:25.026" v="4209"/>
          <ac:picMkLst>
            <pc:docMk/>
            <pc:sldMk cId="492874878" sldId="781"/>
            <ac:picMk id="4" creationId="{9406D164-FF29-AD31-6913-703B83879B1D}"/>
          </ac:picMkLst>
        </pc:picChg>
      </pc:sldChg>
      <pc:sldChg chg="addSp delSp modSp add mod">
        <pc:chgData name="Damian Gordon" userId="796278f3-970d-4a3b-8137-dc597a054133" providerId="ADAL" clId="{B03D9205-DA14-4078-A5CE-E20AA991F75E}" dt="2024-11-09T10:44:04.379" v="4305" actId="22"/>
        <pc:sldMkLst>
          <pc:docMk/>
          <pc:sldMk cId="3255880835" sldId="782"/>
        </pc:sldMkLst>
        <pc:spChg chg="del">
          <ac:chgData name="Damian Gordon" userId="796278f3-970d-4a3b-8137-dc597a054133" providerId="ADAL" clId="{B03D9205-DA14-4078-A5CE-E20AA991F75E}" dt="2024-11-09T10:44:02.955" v="4303" actId="478"/>
          <ac:spMkLst>
            <pc:docMk/>
            <pc:sldMk cId="3255880835" sldId="782"/>
            <ac:spMk id="2" creationId="{52FEE8CE-67E1-208B-1C16-6B58128E12A0}"/>
          </ac:spMkLst>
        </pc:spChg>
        <pc:spChg chg="del mod">
          <ac:chgData name="Damian Gordon" userId="796278f3-970d-4a3b-8137-dc597a054133" providerId="ADAL" clId="{B03D9205-DA14-4078-A5CE-E20AA991F75E}" dt="2024-11-09T10:44:02.955" v="4303" actId="478"/>
          <ac:spMkLst>
            <pc:docMk/>
            <pc:sldMk cId="3255880835" sldId="782"/>
            <ac:spMk id="3" creationId="{530B2700-282A-5453-7A43-4A97E7005792}"/>
          </ac:spMkLst>
        </pc:spChg>
        <pc:spChg chg="del">
          <ac:chgData name="Damian Gordon" userId="796278f3-970d-4a3b-8137-dc597a054133" providerId="ADAL" clId="{B03D9205-DA14-4078-A5CE-E20AA991F75E}" dt="2024-11-09T10:41:01.134" v="4302" actId="478"/>
          <ac:spMkLst>
            <pc:docMk/>
            <pc:sldMk cId="3255880835" sldId="782"/>
            <ac:spMk id="4" creationId="{C30FA968-49F9-C637-1823-AAC0E30F31DE}"/>
          </ac:spMkLst>
        </pc:spChg>
        <pc:spChg chg="add del mod">
          <ac:chgData name="Damian Gordon" userId="796278f3-970d-4a3b-8137-dc597a054133" providerId="ADAL" clId="{B03D9205-DA14-4078-A5CE-E20AA991F75E}" dt="2024-11-09T10:44:03.853" v="4304" actId="478"/>
          <ac:spMkLst>
            <pc:docMk/>
            <pc:sldMk cId="3255880835" sldId="782"/>
            <ac:spMk id="5" creationId="{F3D0D877-9514-F865-DFA6-1ED5446E77E5}"/>
          </ac:spMkLst>
        </pc:spChg>
        <pc:spChg chg="add del mod">
          <ac:chgData name="Damian Gordon" userId="796278f3-970d-4a3b-8137-dc597a054133" providerId="ADAL" clId="{B03D9205-DA14-4078-A5CE-E20AA991F75E}" dt="2024-11-09T10:44:03.853" v="4304" actId="478"/>
          <ac:spMkLst>
            <pc:docMk/>
            <pc:sldMk cId="3255880835" sldId="782"/>
            <ac:spMk id="6" creationId="{C8D568B4-F437-2947-A9DA-A09127A4B8D1}"/>
          </ac:spMkLst>
        </pc:spChg>
        <pc:picChg chg="del">
          <ac:chgData name="Damian Gordon" userId="796278f3-970d-4a3b-8137-dc597a054133" providerId="ADAL" clId="{B03D9205-DA14-4078-A5CE-E20AA991F75E}" dt="2024-11-09T10:44:02.955" v="4303" actId="478"/>
          <ac:picMkLst>
            <pc:docMk/>
            <pc:sldMk cId="3255880835" sldId="782"/>
            <ac:picMk id="7" creationId="{4BA5805F-D23A-A24F-3E38-AFA0C232882B}"/>
          </ac:picMkLst>
        </pc:picChg>
        <pc:picChg chg="add">
          <ac:chgData name="Damian Gordon" userId="796278f3-970d-4a3b-8137-dc597a054133" providerId="ADAL" clId="{B03D9205-DA14-4078-A5CE-E20AA991F75E}" dt="2024-11-09T10:44:04.379" v="4305" actId="22"/>
          <ac:picMkLst>
            <pc:docMk/>
            <pc:sldMk cId="3255880835" sldId="782"/>
            <ac:picMk id="9" creationId="{C6258ECB-6EFE-2334-63CF-3A391ACBE757}"/>
          </ac:picMkLst>
        </pc:picChg>
      </pc:sldChg>
      <pc:sldChg chg="addSp modSp add mod">
        <pc:chgData name="Damian Gordon" userId="796278f3-970d-4a3b-8137-dc597a054133" providerId="ADAL" clId="{B03D9205-DA14-4078-A5CE-E20AA991F75E}" dt="2024-11-09T10:45:05.381" v="4310" actId="14100"/>
        <pc:sldMkLst>
          <pc:docMk/>
          <pc:sldMk cId="3400421097" sldId="783"/>
        </pc:sldMkLst>
        <pc:spChg chg="add mod">
          <ac:chgData name="Damian Gordon" userId="796278f3-970d-4a3b-8137-dc597a054133" providerId="ADAL" clId="{B03D9205-DA14-4078-A5CE-E20AA991F75E}" dt="2024-11-09T10:45:05.381" v="4310" actId="14100"/>
          <ac:spMkLst>
            <pc:docMk/>
            <pc:sldMk cId="3400421097" sldId="783"/>
            <ac:spMk id="2" creationId="{01725BC5-E21B-05AD-4B92-A4F5770A0775}"/>
          </ac:spMkLst>
        </pc:spChg>
      </pc:sldChg>
      <pc:sldChg chg="addSp modSp add mod">
        <pc:chgData name="Damian Gordon" userId="796278f3-970d-4a3b-8137-dc597a054133" providerId="ADAL" clId="{B03D9205-DA14-4078-A5CE-E20AA991F75E}" dt="2024-11-09T10:47:54.476" v="4427" actId="1076"/>
        <pc:sldMkLst>
          <pc:docMk/>
          <pc:sldMk cId="2897823732" sldId="784"/>
        </pc:sldMkLst>
        <pc:spChg chg="add mod">
          <ac:chgData name="Damian Gordon" userId="796278f3-970d-4a3b-8137-dc597a054133" providerId="ADAL" clId="{B03D9205-DA14-4078-A5CE-E20AA991F75E}" dt="2024-11-09T10:47:54.476" v="4427" actId="1076"/>
          <ac:spMkLst>
            <pc:docMk/>
            <pc:sldMk cId="2897823732" sldId="784"/>
            <ac:spMk id="4" creationId="{19D58FE5-4B88-6B46-D375-86DB445B1C09}"/>
          </ac:spMkLst>
        </pc:spChg>
      </pc:sldChg>
      <pc:sldChg chg="addSp delSp modSp add del mod">
        <pc:chgData name="Damian Gordon" userId="796278f3-970d-4a3b-8137-dc597a054133" providerId="ADAL" clId="{B03D9205-DA14-4078-A5CE-E20AA991F75E}" dt="2024-11-09T10:50:34.924" v="4468" actId="47"/>
        <pc:sldMkLst>
          <pc:docMk/>
          <pc:sldMk cId="1057882984" sldId="785"/>
        </pc:sldMkLst>
        <pc:spChg chg="mod">
          <ac:chgData name="Damian Gordon" userId="796278f3-970d-4a3b-8137-dc597a054133" providerId="ADAL" clId="{B03D9205-DA14-4078-A5CE-E20AA991F75E}" dt="2024-11-09T10:50:29.862" v="4466" actId="21"/>
          <ac:spMkLst>
            <pc:docMk/>
            <pc:sldMk cId="1057882984" sldId="785"/>
            <ac:spMk id="2" creationId="{A6E44926-3813-E1FA-F7CB-160F81BB7CA7}"/>
          </ac:spMkLst>
        </pc:spChg>
        <pc:spChg chg="del">
          <ac:chgData name="Damian Gordon" userId="796278f3-970d-4a3b-8137-dc597a054133" providerId="ADAL" clId="{B03D9205-DA14-4078-A5CE-E20AA991F75E}" dt="2024-11-09T10:50:16.780" v="4462" actId="478"/>
          <ac:spMkLst>
            <pc:docMk/>
            <pc:sldMk cId="1057882984" sldId="785"/>
            <ac:spMk id="3" creationId="{0C25739B-AEA5-6641-102E-8329B8AAED54}"/>
          </ac:spMkLst>
        </pc:spChg>
        <pc:spChg chg="add del mod">
          <ac:chgData name="Damian Gordon" userId="796278f3-970d-4a3b-8137-dc597a054133" providerId="ADAL" clId="{B03D9205-DA14-4078-A5CE-E20AA991F75E}" dt="2024-11-09T10:50:17.753" v="4463" actId="478"/>
          <ac:spMkLst>
            <pc:docMk/>
            <pc:sldMk cId="1057882984" sldId="785"/>
            <ac:spMk id="6" creationId="{E3FDBC8B-38F9-7C30-EC86-8F7827074799}"/>
          </ac:spMkLst>
        </pc:spChg>
        <pc:picChg chg="del">
          <ac:chgData name="Damian Gordon" userId="796278f3-970d-4a3b-8137-dc597a054133" providerId="ADAL" clId="{B03D9205-DA14-4078-A5CE-E20AA991F75E}" dt="2024-11-09T10:48:42.716" v="4429" actId="478"/>
          <ac:picMkLst>
            <pc:docMk/>
            <pc:sldMk cId="1057882984" sldId="785"/>
            <ac:picMk id="5" creationId="{4FEA30F4-701A-2719-C9CA-9EDAD936F656}"/>
          </ac:picMkLst>
        </pc:picChg>
      </pc:sldChg>
      <pc:sldChg chg="addSp delSp modSp new mod">
        <pc:chgData name="Damian Gordon" userId="796278f3-970d-4a3b-8137-dc597a054133" providerId="ADAL" clId="{B03D9205-DA14-4078-A5CE-E20AA991F75E}" dt="2024-11-09T11:00:27.054" v="4517" actId="2711"/>
        <pc:sldMkLst>
          <pc:docMk/>
          <pc:sldMk cId="2861736560" sldId="786"/>
        </pc:sldMkLst>
        <pc:spChg chg="mod">
          <ac:chgData name="Damian Gordon" userId="796278f3-970d-4a3b-8137-dc597a054133" providerId="ADAL" clId="{B03D9205-DA14-4078-A5CE-E20AA991F75E}" dt="2024-11-09T10:50:32.624" v="4467"/>
          <ac:spMkLst>
            <pc:docMk/>
            <pc:sldMk cId="2861736560" sldId="786"/>
            <ac:spMk id="2" creationId="{2A17F3AA-9C1A-F158-29C7-BDDFCB51EFC6}"/>
          </ac:spMkLst>
        </pc:spChg>
        <pc:spChg chg="mod">
          <ac:chgData name="Damian Gordon" userId="796278f3-970d-4a3b-8137-dc597a054133" providerId="ADAL" clId="{B03D9205-DA14-4078-A5CE-E20AA991F75E}" dt="2024-11-09T11:00:27.054" v="4517" actId="2711"/>
          <ac:spMkLst>
            <pc:docMk/>
            <pc:sldMk cId="2861736560" sldId="786"/>
            <ac:spMk id="3" creationId="{FB410528-6E78-6B19-72BD-2FB3CAD0BF73}"/>
          </ac:spMkLst>
        </pc:spChg>
        <pc:picChg chg="add del">
          <ac:chgData name="Damian Gordon" userId="796278f3-970d-4a3b-8137-dc597a054133" providerId="ADAL" clId="{B03D9205-DA14-4078-A5CE-E20AA991F75E}" dt="2024-11-09T10:51:39.560" v="4475" actId="21"/>
          <ac:picMkLst>
            <pc:docMk/>
            <pc:sldMk cId="2861736560" sldId="786"/>
            <ac:picMk id="1026" creationId="{B51F5169-AFC8-BD12-B371-60BCCD7206E0}"/>
          </ac:picMkLst>
        </pc:picChg>
      </pc:sldChg>
      <pc:sldChg chg="addSp delSp modSp add mod setBg">
        <pc:chgData name="Damian Gordon" userId="796278f3-970d-4a3b-8137-dc597a054133" providerId="ADAL" clId="{B03D9205-DA14-4078-A5CE-E20AA991F75E}" dt="2024-11-09T11:06:58.364" v="4540"/>
        <pc:sldMkLst>
          <pc:docMk/>
          <pc:sldMk cId="520445968" sldId="787"/>
        </pc:sldMkLst>
        <pc:spChg chg="add">
          <ac:chgData name="Damian Gordon" userId="796278f3-970d-4a3b-8137-dc597a054133" providerId="ADAL" clId="{B03D9205-DA14-4078-A5CE-E20AA991F75E}" dt="2024-11-09T11:06:29.638" v="4538" actId="26606"/>
          <ac:spMkLst>
            <pc:docMk/>
            <pc:sldMk cId="520445968" sldId="787"/>
            <ac:spMk id="10" creationId="{42A4FC2C-047E-45A5-965D-8E1E3BF09BC6}"/>
          </ac:spMkLst>
        </pc:spChg>
        <pc:picChg chg="add mod">
          <ac:chgData name="Damian Gordon" userId="796278f3-970d-4a3b-8137-dc597a054133" providerId="ADAL" clId="{B03D9205-DA14-4078-A5CE-E20AA991F75E}" dt="2024-11-09T11:06:58.364" v="4540"/>
          <ac:picMkLst>
            <pc:docMk/>
            <pc:sldMk cId="520445968" sldId="787"/>
            <ac:picMk id="2" creationId="{23ACA12E-77B5-4EEF-17AB-C0C76C17992E}"/>
          </ac:picMkLst>
        </pc:picChg>
        <pc:picChg chg="del mod">
          <ac:chgData name="Damian Gordon" userId="796278f3-970d-4a3b-8137-dc597a054133" providerId="ADAL" clId="{B03D9205-DA14-4078-A5CE-E20AA991F75E}" dt="2024-11-09T11:06:49.776" v="4539" actId="478"/>
          <ac:picMkLst>
            <pc:docMk/>
            <pc:sldMk cId="520445968" sldId="787"/>
            <ac:picMk id="5" creationId="{75DBBCA1-491B-EB4B-8EA6-1DA355C66BFB}"/>
          </ac:picMkLst>
        </pc:picChg>
      </pc:sldChg>
      <pc:sldChg chg="addSp delSp modSp add del mod setBg">
        <pc:chgData name="Damian Gordon" userId="796278f3-970d-4a3b-8137-dc597a054133" providerId="ADAL" clId="{B03D9205-DA14-4078-A5CE-E20AA991F75E}" dt="2024-11-09T10:51:56.686" v="4478" actId="47"/>
        <pc:sldMkLst>
          <pc:docMk/>
          <pc:sldMk cId="1686521437" sldId="788"/>
        </pc:sldMkLst>
        <pc:spChg chg="add">
          <ac:chgData name="Damian Gordon" userId="796278f3-970d-4a3b-8137-dc597a054133" providerId="ADAL" clId="{B03D9205-DA14-4078-A5CE-E20AA991F75E}" dt="2024-11-09T10:51:42.373" v="4477" actId="26606"/>
          <ac:spMkLst>
            <pc:docMk/>
            <pc:sldMk cId="1686521437" sldId="788"/>
            <ac:spMk id="1031" creationId="{42A4FC2C-047E-45A5-965D-8E1E3BF09BC6}"/>
          </ac:spMkLst>
        </pc:spChg>
        <pc:picChg chg="del">
          <ac:chgData name="Damian Gordon" userId="796278f3-970d-4a3b-8137-dc597a054133" providerId="ADAL" clId="{B03D9205-DA14-4078-A5CE-E20AA991F75E}" dt="2024-11-09T10:51:37.079" v="4474" actId="478"/>
          <ac:picMkLst>
            <pc:docMk/>
            <pc:sldMk cId="1686521437" sldId="788"/>
            <ac:picMk id="5" creationId="{D9A81A21-86CD-8417-0B77-559480771BA4}"/>
          </ac:picMkLst>
        </pc:picChg>
        <pc:picChg chg="add mod">
          <ac:chgData name="Damian Gordon" userId="796278f3-970d-4a3b-8137-dc597a054133" providerId="ADAL" clId="{B03D9205-DA14-4078-A5CE-E20AA991F75E}" dt="2024-11-09T10:51:42.373" v="4477" actId="26606"/>
          <ac:picMkLst>
            <pc:docMk/>
            <pc:sldMk cId="1686521437" sldId="788"/>
            <ac:picMk id="1026" creationId="{B51F5169-AFC8-BD12-B371-60BCCD7206E0}"/>
          </ac:picMkLst>
        </pc:picChg>
      </pc:sldChg>
      <pc:sldChg chg="addSp delSp modSp add mod setBg">
        <pc:chgData name="Damian Gordon" userId="796278f3-970d-4a3b-8137-dc597a054133" providerId="ADAL" clId="{B03D9205-DA14-4078-A5CE-E20AA991F75E}" dt="2024-11-09T11:06:07.429" v="4537" actId="1076"/>
        <pc:sldMkLst>
          <pc:docMk/>
          <pc:sldMk cId="3160904605" sldId="788"/>
        </pc:sldMkLst>
        <pc:spChg chg="mod">
          <ac:chgData name="Damian Gordon" userId="796278f3-970d-4a3b-8137-dc597a054133" providerId="ADAL" clId="{B03D9205-DA14-4078-A5CE-E20AA991F75E}" dt="2024-11-09T11:05:06.574" v="4526" actId="26606"/>
          <ac:spMkLst>
            <pc:docMk/>
            <pc:sldMk cId="3160904605" sldId="788"/>
            <ac:spMk id="2" creationId="{7F54DEBB-79A0-B5EA-4AD2-524D57DAE8BC}"/>
          </ac:spMkLst>
        </pc:spChg>
        <pc:spChg chg="mod">
          <ac:chgData name="Damian Gordon" userId="796278f3-970d-4a3b-8137-dc597a054133" providerId="ADAL" clId="{B03D9205-DA14-4078-A5CE-E20AA991F75E}" dt="2024-11-09T11:05:06.574" v="4526" actId="26606"/>
          <ac:spMkLst>
            <pc:docMk/>
            <pc:sldMk cId="3160904605" sldId="788"/>
            <ac:spMk id="3" creationId="{FA51318F-F47A-6094-57EC-AC62B994973E}"/>
          </ac:spMkLst>
        </pc:spChg>
        <pc:spChg chg="add del">
          <ac:chgData name="Damian Gordon" userId="796278f3-970d-4a3b-8137-dc597a054133" providerId="ADAL" clId="{B03D9205-DA14-4078-A5CE-E20AA991F75E}" dt="2024-11-09T11:05:06.574" v="4526" actId="26606"/>
          <ac:spMkLst>
            <pc:docMk/>
            <pc:sldMk cId="3160904605" sldId="788"/>
            <ac:spMk id="9" creationId="{56688E73-49B9-4052-A836-D248C825D70D}"/>
          </ac:spMkLst>
        </pc:spChg>
        <pc:spChg chg="add del">
          <ac:chgData name="Damian Gordon" userId="796278f3-970d-4a3b-8137-dc597a054133" providerId="ADAL" clId="{B03D9205-DA14-4078-A5CE-E20AA991F75E}" dt="2024-11-09T11:05:06.574" v="4526" actId="26606"/>
          <ac:spMkLst>
            <pc:docMk/>
            <pc:sldMk cId="3160904605" sldId="788"/>
            <ac:spMk id="11" creationId="{5B6AEE0C-07FE-4154-BC7C-2F20530BC556}"/>
          </ac:spMkLst>
        </pc:spChg>
        <pc:picChg chg="add mod ord">
          <ac:chgData name="Damian Gordon" userId="796278f3-970d-4a3b-8137-dc597a054133" providerId="ADAL" clId="{B03D9205-DA14-4078-A5CE-E20AA991F75E}" dt="2024-11-09T11:05:49.784" v="4534" actId="1076"/>
          <ac:picMkLst>
            <pc:docMk/>
            <pc:sldMk cId="3160904605" sldId="788"/>
            <ac:picMk id="4" creationId="{6D921765-3409-C416-4C79-DAF33F129509}"/>
          </ac:picMkLst>
        </pc:picChg>
        <pc:picChg chg="add mod">
          <ac:chgData name="Damian Gordon" userId="796278f3-970d-4a3b-8137-dc597a054133" providerId="ADAL" clId="{B03D9205-DA14-4078-A5CE-E20AA991F75E}" dt="2024-11-09T11:06:07.429" v="4537" actId="1076"/>
          <ac:picMkLst>
            <pc:docMk/>
            <pc:sldMk cId="3160904605" sldId="788"/>
            <ac:picMk id="5" creationId="{B9ABFE20-43ED-96CD-CC28-C6AF28E2FCDA}"/>
          </ac:picMkLst>
        </pc:picChg>
      </pc:sldChg>
      <pc:sldChg chg="delSp modSp add mod">
        <pc:chgData name="Damian Gordon" userId="796278f3-970d-4a3b-8137-dc597a054133" providerId="ADAL" clId="{B03D9205-DA14-4078-A5CE-E20AA991F75E}" dt="2024-11-09T11:35:01.454" v="4844" actId="27636"/>
        <pc:sldMkLst>
          <pc:docMk/>
          <pc:sldMk cId="406658134" sldId="789"/>
        </pc:sldMkLst>
        <pc:spChg chg="mod">
          <ac:chgData name="Damian Gordon" userId="796278f3-970d-4a3b-8137-dc597a054133" providerId="ADAL" clId="{B03D9205-DA14-4078-A5CE-E20AA991F75E}" dt="2024-11-09T11:35:01.454" v="4844" actId="27636"/>
          <ac:spMkLst>
            <pc:docMk/>
            <pc:sldMk cId="406658134" sldId="789"/>
            <ac:spMk id="3" creationId="{69070123-FF8A-7670-3EDE-7E6DF24F523C}"/>
          </ac:spMkLst>
        </pc:spChg>
        <pc:spChg chg="del">
          <ac:chgData name="Damian Gordon" userId="796278f3-970d-4a3b-8137-dc597a054133" providerId="ADAL" clId="{B03D9205-DA14-4078-A5CE-E20AA991F75E}" dt="2024-11-09T11:23:09.716" v="4604" actId="478"/>
          <ac:spMkLst>
            <pc:docMk/>
            <pc:sldMk cId="406658134" sldId="789"/>
            <ac:spMk id="4" creationId="{5324DD66-9BA1-7455-41B7-93FF2C9A0308}"/>
          </ac:spMkLst>
        </pc:spChg>
      </pc:sldChg>
      <pc:sldChg chg="addSp modSp add mod">
        <pc:chgData name="Damian Gordon" userId="796278f3-970d-4a3b-8137-dc597a054133" providerId="ADAL" clId="{B03D9205-DA14-4078-A5CE-E20AA991F75E}" dt="2024-11-09T11:28:49.396" v="4735" actId="14100"/>
        <pc:sldMkLst>
          <pc:docMk/>
          <pc:sldMk cId="3603184083" sldId="790"/>
        </pc:sldMkLst>
        <pc:spChg chg="add mod">
          <ac:chgData name="Damian Gordon" userId="796278f3-970d-4a3b-8137-dc597a054133" providerId="ADAL" clId="{B03D9205-DA14-4078-A5CE-E20AA991F75E}" dt="2024-11-09T11:28:49.396" v="4735" actId="14100"/>
          <ac:spMkLst>
            <pc:docMk/>
            <pc:sldMk cId="3603184083" sldId="790"/>
            <ac:spMk id="3" creationId="{A94F7C56-225D-B727-DE0C-F61F2053923C}"/>
          </ac:spMkLst>
        </pc:spChg>
      </pc:sldChg>
      <pc:sldChg chg="add del">
        <pc:chgData name="Damian Gordon" userId="796278f3-970d-4a3b-8137-dc597a054133" providerId="ADAL" clId="{B03D9205-DA14-4078-A5CE-E20AA991F75E}" dt="2024-11-09T11:28:06.733" v="4621"/>
        <pc:sldMkLst>
          <pc:docMk/>
          <pc:sldMk cId="192886193" sldId="791"/>
        </pc:sldMkLst>
      </pc:sldChg>
      <pc:sldChg chg="add del">
        <pc:chgData name="Damian Gordon" userId="796278f3-970d-4a3b-8137-dc597a054133" providerId="ADAL" clId="{B03D9205-DA14-4078-A5CE-E20AA991F75E}" dt="2024-11-09T11:28:15.522" v="4623"/>
        <pc:sldMkLst>
          <pc:docMk/>
          <pc:sldMk cId="1950453351" sldId="791"/>
        </pc:sldMkLst>
      </pc:sldChg>
      <pc:sldChg chg="add">
        <pc:chgData name="Damian Gordon" userId="796278f3-970d-4a3b-8137-dc597a054133" providerId="ADAL" clId="{B03D9205-DA14-4078-A5CE-E20AA991F75E}" dt="2024-11-09T11:32:19.623" v="4813"/>
        <pc:sldMkLst>
          <pc:docMk/>
          <pc:sldMk cId="2166172882" sldId="791"/>
        </pc:sldMkLst>
      </pc:sldChg>
      <pc:sldChg chg="modSp add mod">
        <pc:chgData name="Damian Gordon" userId="796278f3-970d-4a3b-8137-dc597a054133" providerId="ADAL" clId="{B03D9205-DA14-4078-A5CE-E20AA991F75E}" dt="2024-11-09T12:14:25.194" v="5408" actId="20577"/>
        <pc:sldMkLst>
          <pc:docMk/>
          <pc:sldMk cId="3285808523" sldId="792"/>
        </pc:sldMkLst>
        <pc:spChg chg="mod">
          <ac:chgData name="Damian Gordon" userId="796278f3-970d-4a3b-8137-dc597a054133" providerId="ADAL" clId="{B03D9205-DA14-4078-A5CE-E20AA991F75E}" dt="2024-11-09T12:14:25.194" v="5408" actId="20577"/>
          <ac:spMkLst>
            <pc:docMk/>
            <pc:sldMk cId="3285808523" sldId="792"/>
            <ac:spMk id="3" creationId="{26058A47-90D4-1BDF-708C-F7F724E42675}"/>
          </ac:spMkLst>
        </pc:spChg>
      </pc:sldChg>
      <pc:sldChg chg="modSp add mod">
        <pc:chgData name="Damian Gordon" userId="796278f3-970d-4a3b-8137-dc597a054133" providerId="ADAL" clId="{B03D9205-DA14-4078-A5CE-E20AA991F75E}" dt="2024-11-09T12:14:04.414" v="5394" actId="20577"/>
        <pc:sldMkLst>
          <pc:docMk/>
          <pc:sldMk cId="183918557" sldId="793"/>
        </pc:sldMkLst>
        <pc:spChg chg="mod">
          <ac:chgData name="Damian Gordon" userId="796278f3-970d-4a3b-8137-dc597a054133" providerId="ADAL" clId="{B03D9205-DA14-4078-A5CE-E20AA991F75E}" dt="2024-11-09T12:14:04.414" v="5394" actId="20577"/>
          <ac:spMkLst>
            <pc:docMk/>
            <pc:sldMk cId="183918557" sldId="793"/>
            <ac:spMk id="3" creationId="{8EA1B4E3-8E42-5F91-F4B3-51A7314CD03A}"/>
          </ac:spMkLst>
        </pc:spChg>
      </pc:sldChg>
      <pc:sldChg chg="modSp add mod ord">
        <pc:chgData name="Damian Gordon" userId="796278f3-970d-4a3b-8137-dc597a054133" providerId="ADAL" clId="{B03D9205-DA14-4078-A5CE-E20AA991F75E}" dt="2024-11-09T12:13:35.099" v="5372" actId="20577"/>
        <pc:sldMkLst>
          <pc:docMk/>
          <pc:sldMk cId="342127885" sldId="794"/>
        </pc:sldMkLst>
        <pc:spChg chg="mod">
          <ac:chgData name="Damian Gordon" userId="796278f3-970d-4a3b-8137-dc597a054133" providerId="ADAL" clId="{B03D9205-DA14-4078-A5CE-E20AA991F75E}" dt="2024-11-09T12:13:35.099" v="5372" actId="20577"/>
          <ac:spMkLst>
            <pc:docMk/>
            <pc:sldMk cId="342127885" sldId="794"/>
            <ac:spMk id="3" creationId="{1EF0F515-EAC4-258E-CFB4-823598DE6B13}"/>
          </ac:spMkLst>
        </pc:spChg>
      </pc:sldChg>
      <pc:sldChg chg="modSp add mod">
        <pc:chgData name="Damian Gordon" userId="796278f3-970d-4a3b-8137-dc597a054133" providerId="ADAL" clId="{B03D9205-DA14-4078-A5CE-E20AA991F75E}" dt="2024-11-09T12:08:06.722" v="4958" actId="20577"/>
        <pc:sldMkLst>
          <pc:docMk/>
          <pc:sldMk cId="1333833009" sldId="795"/>
        </pc:sldMkLst>
        <pc:spChg chg="mod">
          <ac:chgData name="Damian Gordon" userId="796278f3-970d-4a3b-8137-dc597a054133" providerId="ADAL" clId="{B03D9205-DA14-4078-A5CE-E20AA991F75E}" dt="2024-11-09T12:08:06.722" v="4958" actId="20577"/>
          <ac:spMkLst>
            <pc:docMk/>
            <pc:sldMk cId="1333833009" sldId="795"/>
            <ac:spMk id="3" creationId="{B7F6613A-D996-835E-9AF1-A6396DF2C17A}"/>
          </ac:spMkLst>
        </pc:spChg>
      </pc:sldChg>
      <pc:sldChg chg="modSp add del mod">
        <pc:chgData name="Damian Gordon" userId="796278f3-970d-4a3b-8137-dc597a054133" providerId="ADAL" clId="{B03D9205-DA14-4078-A5CE-E20AA991F75E}" dt="2024-11-09T12:12:15.995" v="5287" actId="2696"/>
        <pc:sldMkLst>
          <pc:docMk/>
          <pc:sldMk cId="1024198038" sldId="796"/>
        </pc:sldMkLst>
        <pc:spChg chg="mod">
          <ac:chgData name="Damian Gordon" userId="796278f3-970d-4a3b-8137-dc597a054133" providerId="ADAL" clId="{B03D9205-DA14-4078-A5CE-E20AA991F75E}" dt="2024-11-09T12:08:33.097" v="4967" actId="27636"/>
          <ac:spMkLst>
            <pc:docMk/>
            <pc:sldMk cId="1024198038" sldId="796"/>
            <ac:spMk id="3" creationId="{90CD9CBB-543E-C825-9565-0FF392D0D95D}"/>
          </ac:spMkLst>
        </pc:spChg>
      </pc:sldChg>
      <pc:sldChg chg="modSp add mod">
        <pc:chgData name="Damian Gordon" userId="796278f3-970d-4a3b-8137-dc597a054133" providerId="ADAL" clId="{B03D9205-DA14-4078-A5CE-E20AA991F75E}" dt="2024-11-09T12:11:34.139" v="5282" actId="20577"/>
        <pc:sldMkLst>
          <pc:docMk/>
          <pc:sldMk cId="203997205" sldId="797"/>
        </pc:sldMkLst>
        <pc:spChg chg="mod">
          <ac:chgData name="Damian Gordon" userId="796278f3-970d-4a3b-8137-dc597a054133" providerId="ADAL" clId="{B03D9205-DA14-4078-A5CE-E20AA991F75E}" dt="2024-11-09T12:09:02.038" v="4975" actId="20577"/>
          <ac:spMkLst>
            <pc:docMk/>
            <pc:sldMk cId="203997205" sldId="797"/>
            <ac:spMk id="2" creationId="{BE8D336C-E0CA-4D81-63EB-2EAD3CEC40EE}"/>
          </ac:spMkLst>
        </pc:spChg>
        <pc:spChg chg="mod">
          <ac:chgData name="Damian Gordon" userId="796278f3-970d-4a3b-8137-dc597a054133" providerId="ADAL" clId="{B03D9205-DA14-4078-A5CE-E20AA991F75E}" dt="2024-11-09T12:11:34.139" v="5282" actId="20577"/>
          <ac:spMkLst>
            <pc:docMk/>
            <pc:sldMk cId="203997205" sldId="797"/>
            <ac:spMk id="6" creationId="{D9D98E94-F287-93E0-8E38-5C80DE98CD0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EEFACE-4345-4D41-B447-5BB5C19DF993}"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87432ED0-8292-43AC-8444-545C57478131}">
      <dgm:prSet phldrT="[Text]" custT="1"/>
      <dgm:spPr/>
      <dgm:t>
        <a:bodyPr/>
        <a:lstStyle/>
        <a:p>
          <a:r>
            <a:rPr lang="en-US" sz="4400" dirty="0"/>
            <a:t> </a:t>
          </a:r>
          <a:endParaRPr lang="en-IE" sz="4400" dirty="0"/>
        </a:p>
      </dgm:t>
    </dgm:pt>
    <dgm:pt modelId="{95F28579-9B4A-4847-82FC-3271928A61B9}" type="parTrans" cxnId="{010E58D6-E078-4C63-8BB8-4A08342FBCBF}">
      <dgm:prSet/>
      <dgm:spPr/>
      <dgm:t>
        <a:bodyPr/>
        <a:lstStyle/>
        <a:p>
          <a:endParaRPr lang="en-IE"/>
        </a:p>
      </dgm:t>
    </dgm:pt>
    <dgm:pt modelId="{AA9091C3-B6DE-46DE-AC33-A8B81A1C6677}" type="sibTrans" cxnId="{010E58D6-E078-4C63-8BB8-4A08342FBCBF}">
      <dgm:prSet/>
      <dgm:spPr/>
      <dgm:t>
        <a:bodyPr/>
        <a:lstStyle/>
        <a:p>
          <a:endParaRPr lang="en-IE"/>
        </a:p>
      </dgm:t>
    </dgm:pt>
    <dgm:pt modelId="{F831DB75-A891-4673-9FA0-46A88863DE79}">
      <dgm:prSet phldrT="[Text]"/>
      <dgm:spPr/>
      <dgm:t>
        <a:bodyPr/>
        <a:lstStyle/>
        <a:p>
          <a:r>
            <a:rPr lang="en-US" dirty="0"/>
            <a:t> </a:t>
          </a:r>
          <a:endParaRPr lang="en-IE" dirty="0"/>
        </a:p>
      </dgm:t>
    </dgm:pt>
    <dgm:pt modelId="{D06B9757-1E30-4065-91C4-EFEA26D9A4F5}" type="parTrans" cxnId="{3D3D98D9-9927-4065-9DFE-D113DBF75811}">
      <dgm:prSet/>
      <dgm:spPr/>
      <dgm:t>
        <a:bodyPr/>
        <a:lstStyle/>
        <a:p>
          <a:endParaRPr lang="en-IE"/>
        </a:p>
      </dgm:t>
    </dgm:pt>
    <dgm:pt modelId="{7ADA7712-DDDD-43BF-8CA3-203C93BD5354}" type="sibTrans" cxnId="{3D3D98D9-9927-4065-9DFE-D113DBF75811}">
      <dgm:prSet/>
      <dgm:spPr/>
      <dgm:t>
        <a:bodyPr/>
        <a:lstStyle/>
        <a:p>
          <a:endParaRPr lang="en-IE"/>
        </a:p>
      </dgm:t>
    </dgm:pt>
    <dgm:pt modelId="{AC1ABAD8-284E-4B49-BB8E-9E403742E3FE}">
      <dgm:prSet phldrT="[Text]"/>
      <dgm:spPr/>
      <dgm:t>
        <a:bodyPr/>
        <a:lstStyle/>
        <a:p>
          <a:r>
            <a:rPr lang="en-US" dirty="0"/>
            <a:t> </a:t>
          </a:r>
          <a:endParaRPr lang="en-IE" dirty="0"/>
        </a:p>
      </dgm:t>
    </dgm:pt>
    <dgm:pt modelId="{7A76D3B5-FBB5-4C7D-B971-64D18783B837}" type="parTrans" cxnId="{5E85DE76-CFA8-49A5-A6A7-F948169A53CE}">
      <dgm:prSet/>
      <dgm:spPr/>
      <dgm:t>
        <a:bodyPr/>
        <a:lstStyle/>
        <a:p>
          <a:endParaRPr lang="en-IE"/>
        </a:p>
      </dgm:t>
    </dgm:pt>
    <dgm:pt modelId="{8DEEC41D-2CB0-4D4C-ADB6-39C7A814A04E}" type="sibTrans" cxnId="{5E85DE76-CFA8-49A5-A6A7-F948169A53CE}">
      <dgm:prSet/>
      <dgm:spPr/>
      <dgm:t>
        <a:bodyPr/>
        <a:lstStyle/>
        <a:p>
          <a:endParaRPr lang="en-IE"/>
        </a:p>
      </dgm:t>
    </dgm:pt>
    <dgm:pt modelId="{B9884714-C316-44A2-AE25-5FE8D4918263}" type="pres">
      <dgm:prSet presAssocID="{7EEEFACE-4345-4D41-B447-5BB5C19DF993}" presName="Name0" presStyleCnt="0">
        <dgm:presLayoutVars>
          <dgm:chMax val="7"/>
          <dgm:dir/>
          <dgm:resizeHandles val="exact"/>
        </dgm:presLayoutVars>
      </dgm:prSet>
      <dgm:spPr/>
    </dgm:pt>
    <dgm:pt modelId="{3909297C-EBEC-4EBF-AB4F-D7A704756083}" type="pres">
      <dgm:prSet presAssocID="{7EEEFACE-4345-4D41-B447-5BB5C19DF993}" presName="ellipse1" presStyleLbl="vennNode1" presStyleIdx="0" presStyleCnt="3" custScaleX="162880">
        <dgm:presLayoutVars>
          <dgm:bulletEnabled val="1"/>
        </dgm:presLayoutVars>
      </dgm:prSet>
      <dgm:spPr/>
    </dgm:pt>
    <dgm:pt modelId="{D7DF6242-FA0F-44CB-8D95-2A47F545CF80}" type="pres">
      <dgm:prSet presAssocID="{7EEEFACE-4345-4D41-B447-5BB5C19DF993}" presName="ellipse2" presStyleLbl="vennNode1" presStyleIdx="1" presStyleCnt="3" custScaleX="172975">
        <dgm:presLayoutVars>
          <dgm:bulletEnabled val="1"/>
        </dgm:presLayoutVars>
      </dgm:prSet>
      <dgm:spPr/>
    </dgm:pt>
    <dgm:pt modelId="{A286388E-F37B-449C-B2EA-B502029B4687}" type="pres">
      <dgm:prSet presAssocID="{7EEEFACE-4345-4D41-B447-5BB5C19DF993}" presName="ellipse3" presStyleLbl="vennNode1" presStyleIdx="2" presStyleCnt="3" custScaleX="155497">
        <dgm:presLayoutVars>
          <dgm:bulletEnabled val="1"/>
        </dgm:presLayoutVars>
      </dgm:prSet>
      <dgm:spPr/>
    </dgm:pt>
  </dgm:ptLst>
  <dgm:cxnLst>
    <dgm:cxn modelId="{F50D0A02-4A45-4519-8281-341CF548D365}" type="presOf" srcId="{87432ED0-8292-43AC-8444-545C57478131}" destId="{3909297C-EBEC-4EBF-AB4F-D7A704756083}" srcOrd="0" destOrd="0" presId="urn:microsoft.com/office/officeart/2005/8/layout/rings+Icon"/>
    <dgm:cxn modelId="{3727E65E-EE47-496A-9BFE-FED0C769A1EB}" type="presOf" srcId="{7EEEFACE-4345-4D41-B447-5BB5C19DF993}" destId="{B9884714-C316-44A2-AE25-5FE8D4918263}" srcOrd="0" destOrd="0" presId="urn:microsoft.com/office/officeart/2005/8/layout/rings+Icon"/>
    <dgm:cxn modelId="{5E85DE76-CFA8-49A5-A6A7-F948169A53CE}" srcId="{7EEEFACE-4345-4D41-B447-5BB5C19DF993}" destId="{AC1ABAD8-284E-4B49-BB8E-9E403742E3FE}" srcOrd="2" destOrd="0" parTransId="{7A76D3B5-FBB5-4C7D-B971-64D18783B837}" sibTransId="{8DEEC41D-2CB0-4D4C-ADB6-39C7A814A04E}"/>
    <dgm:cxn modelId="{6C174D92-B01D-4F84-B733-6479EFB2A0AB}" type="presOf" srcId="{AC1ABAD8-284E-4B49-BB8E-9E403742E3FE}" destId="{A286388E-F37B-449C-B2EA-B502029B4687}" srcOrd="0" destOrd="0" presId="urn:microsoft.com/office/officeart/2005/8/layout/rings+Icon"/>
    <dgm:cxn modelId="{70E41195-3737-48E4-AD15-29FB5685F378}" type="presOf" srcId="{F831DB75-A891-4673-9FA0-46A88863DE79}" destId="{D7DF6242-FA0F-44CB-8D95-2A47F545CF80}" srcOrd="0" destOrd="0" presId="urn:microsoft.com/office/officeart/2005/8/layout/rings+Icon"/>
    <dgm:cxn modelId="{010E58D6-E078-4C63-8BB8-4A08342FBCBF}" srcId="{7EEEFACE-4345-4D41-B447-5BB5C19DF993}" destId="{87432ED0-8292-43AC-8444-545C57478131}" srcOrd="0" destOrd="0" parTransId="{95F28579-9B4A-4847-82FC-3271928A61B9}" sibTransId="{AA9091C3-B6DE-46DE-AC33-A8B81A1C6677}"/>
    <dgm:cxn modelId="{3D3D98D9-9927-4065-9DFE-D113DBF75811}" srcId="{7EEEFACE-4345-4D41-B447-5BB5C19DF993}" destId="{F831DB75-A891-4673-9FA0-46A88863DE79}" srcOrd="1" destOrd="0" parTransId="{D06B9757-1E30-4065-91C4-EFEA26D9A4F5}" sibTransId="{7ADA7712-DDDD-43BF-8CA3-203C93BD5354}"/>
    <dgm:cxn modelId="{31DD450A-C5BB-485C-A8AD-1D61AF3559D1}" type="presParOf" srcId="{B9884714-C316-44A2-AE25-5FE8D4918263}" destId="{3909297C-EBEC-4EBF-AB4F-D7A704756083}" srcOrd="0" destOrd="0" presId="urn:microsoft.com/office/officeart/2005/8/layout/rings+Icon"/>
    <dgm:cxn modelId="{1DD8E216-391A-4F47-8B20-2889DC46C411}" type="presParOf" srcId="{B9884714-C316-44A2-AE25-5FE8D4918263}" destId="{D7DF6242-FA0F-44CB-8D95-2A47F545CF80}" srcOrd="1" destOrd="0" presId="urn:microsoft.com/office/officeart/2005/8/layout/rings+Icon"/>
    <dgm:cxn modelId="{8E3780D2-DDA0-4EB2-BC92-4422A2A0F93B}" type="presParOf" srcId="{B9884714-C316-44A2-AE25-5FE8D4918263}" destId="{A286388E-F37B-449C-B2EA-B502029B4687}" srcOrd="2" destOrd="0" presId="urn:microsoft.com/office/officeart/2005/8/layout/rings+Icon"/>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EEFACE-4345-4D41-B447-5BB5C19DF993}"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87432ED0-8292-43AC-8444-545C57478131}">
      <dgm:prSet phldrT="[Text]" custT="1"/>
      <dgm:spPr/>
      <dgm:t>
        <a:bodyPr/>
        <a:lstStyle/>
        <a:p>
          <a:r>
            <a:rPr lang="en-US" sz="4400" dirty="0"/>
            <a:t> </a:t>
          </a:r>
          <a:endParaRPr lang="en-IE" sz="4400" dirty="0"/>
        </a:p>
      </dgm:t>
    </dgm:pt>
    <dgm:pt modelId="{95F28579-9B4A-4847-82FC-3271928A61B9}" type="parTrans" cxnId="{010E58D6-E078-4C63-8BB8-4A08342FBCBF}">
      <dgm:prSet/>
      <dgm:spPr/>
      <dgm:t>
        <a:bodyPr/>
        <a:lstStyle/>
        <a:p>
          <a:endParaRPr lang="en-IE"/>
        </a:p>
      </dgm:t>
    </dgm:pt>
    <dgm:pt modelId="{AA9091C3-B6DE-46DE-AC33-A8B81A1C6677}" type="sibTrans" cxnId="{010E58D6-E078-4C63-8BB8-4A08342FBCBF}">
      <dgm:prSet/>
      <dgm:spPr/>
      <dgm:t>
        <a:bodyPr/>
        <a:lstStyle/>
        <a:p>
          <a:endParaRPr lang="en-IE"/>
        </a:p>
      </dgm:t>
    </dgm:pt>
    <dgm:pt modelId="{F831DB75-A891-4673-9FA0-46A88863DE79}">
      <dgm:prSet phldrT="[Text]"/>
      <dgm:spPr/>
      <dgm:t>
        <a:bodyPr/>
        <a:lstStyle/>
        <a:p>
          <a:r>
            <a:rPr lang="en-US" dirty="0"/>
            <a:t> </a:t>
          </a:r>
          <a:endParaRPr lang="en-IE" dirty="0"/>
        </a:p>
      </dgm:t>
    </dgm:pt>
    <dgm:pt modelId="{D06B9757-1E30-4065-91C4-EFEA26D9A4F5}" type="parTrans" cxnId="{3D3D98D9-9927-4065-9DFE-D113DBF75811}">
      <dgm:prSet/>
      <dgm:spPr/>
      <dgm:t>
        <a:bodyPr/>
        <a:lstStyle/>
        <a:p>
          <a:endParaRPr lang="en-IE"/>
        </a:p>
      </dgm:t>
    </dgm:pt>
    <dgm:pt modelId="{7ADA7712-DDDD-43BF-8CA3-203C93BD5354}" type="sibTrans" cxnId="{3D3D98D9-9927-4065-9DFE-D113DBF75811}">
      <dgm:prSet/>
      <dgm:spPr/>
      <dgm:t>
        <a:bodyPr/>
        <a:lstStyle/>
        <a:p>
          <a:endParaRPr lang="en-IE"/>
        </a:p>
      </dgm:t>
    </dgm:pt>
    <dgm:pt modelId="{AC1ABAD8-284E-4B49-BB8E-9E403742E3FE}">
      <dgm:prSet phldrT="[Text]"/>
      <dgm:spPr/>
      <dgm:t>
        <a:bodyPr/>
        <a:lstStyle/>
        <a:p>
          <a:r>
            <a:rPr lang="en-US" dirty="0"/>
            <a:t> </a:t>
          </a:r>
          <a:endParaRPr lang="en-IE" dirty="0"/>
        </a:p>
      </dgm:t>
    </dgm:pt>
    <dgm:pt modelId="{7A76D3B5-FBB5-4C7D-B971-64D18783B837}" type="parTrans" cxnId="{5E85DE76-CFA8-49A5-A6A7-F948169A53CE}">
      <dgm:prSet/>
      <dgm:spPr/>
      <dgm:t>
        <a:bodyPr/>
        <a:lstStyle/>
        <a:p>
          <a:endParaRPr lang="en-IE"/>
        </a:p>
      </dgm:t>
    </dgm:pt>
    <dgm:pt modelId="{8DEEC41D-2CB0-4D4C-ADB6-39C7A814A04E}" type="sibTrans" cxnId="{5E85DE76-CFA8-49A5-A6A7-F948169A53CE}">
      <dgm:prSet/>
      <dgm:spPr/>
      <dgm:t>
        <a:bodyPr/>
        <a:lstStyle/>
        <a:p>
          <a:endParaRPr lang="en-IE"/>
        </a:p>
      </dgm:t>
    </dgm:pt>
    <dgm:pt modelId="{B9884714-C316-44A2-AE25-5FE8D4918263}" type="pres">
      <dgm:prSet presAssocID="{7EEEFACE-4345-4D41-B447-5BB5C19DF993}" presName="Name0" presStyleCnt="0">
        <dgm:presLayoutVars>
          <dgm:chMax val="7"/>
          <dgm:dir/>
          <dgm:resizeHandles val="exact"/>
        </dgm:presLayoutVars>
      </dgm:prSet>
      <dgm:spPr/>
    </dgm:pt>
    <dgm:pt modelId="{3909297C-EBEC-4EBF-AB4F-D7A704756083}" type="pres">
      <dgm:prSet presAssocID="{7EEEFACE-4345-4D41-B447-5BB5C19DF993}" presName="ellipse1" presStyleLbl="vennNode1" presStyleIdx="0" presStyleCnt="3" custScaleX="162880">
        <dgm:presLayoutVars>
          <dgm:bulletEnabled val="1"/>
        </dgm:presLayoutVars>
      </dgm:prSet>
      <dgm:spPr/>
    </dgm:pt>
    <dgm:pt modelId="{D7DF6242-FA0F-44CB-8D95-2A47F545CF80}" type="pres">
      <dgm:prSet presAssocID="{7EEEFACE-4345-4D41-B447-5BB5C19DF993}" presName="ellipse2" presStyleLbl="vennNode1" presStyleIdx="1" presStyleCnt="3" custScaleX="172975">
        <dgm:presLayoutVars>
          <dgm:bulletEnabled val="1"/>
        </dgm:presLayoutVars>
      </dgm:prSet>
      <dgm:spPr/>
    </dgm:pt>
    <dgm:pt modelId="{A286388E-F37B-449C-B2EA-B502029B4687}" type="pres">
      <dgm:prSet presAssocID="{7EEEFACE-4345-4D41-B447-5BB5C19DF993}" presName="ellipse3" presStyleLbl="vennNode1" presStyleIdx="2" presStyleCnt="3" custScaleX="155497">
        <dgm:presLayoutVars>
          <dgm:bulletEnabled val="1"/>
        </dgm:presLayoutVars>
      </dgm:prSet>
      <dgm:spPr/>
    </dgm:pt>
  </dgm:ptLst>
  <dgm:cxnLst>
    <dgm:cxn modelId="{F50D0A02-4A45-4519-8281-341CF548D365}" type="presOf" srcId="{87432ED0-8292-43AC-8444-545C57478131}" destId="{3909297C-EBEC-4EBF-AB4F-D7A704756083}" srcOrd="0" destOrd="0" presId="urn:microsoft.com/office/officeart/2005/8/layout/rings+Icon"/>
    <dgm:cxn modelId="{3727E65E-EE47-496A-9BFE-FED0C769A1EB}" type="presOf" srcId="{7EEEFACE-4345-4D41-B447-5BB5C19DF993}" destId="{B9884714-C316-44A2-AE25-5FE8D4918263}" srcOrd="0" destOrd="0" presId="urn:microsoft.com/office/officeart/2005/8/layout/rings+Icon"/>
    <dgm:cxn modelId="{5E85DE76-CFA8-49A5-A6A7-F948169A53CE}" srcId="{7EEEFACE-4345-4D41-B447-5BB5C19DF993}" destId="{AC1ABAD8-284E-4B49-BB8E-9E403742E3FE}" srcOrd="2" destOrd="0" parTransId="{7A76D3B5-FBB5-4C7D-B971-64D18783B837}" sibTransId="{8DEEC41D-2CB0-4D4C-ADB6-39C7A814A04E}"/>
    <dgm:cxn modelId="{6C174D92-B01D-4F84-B733-6479EFB2A0AB}" type="presOf" srcId="{AC1ABAD8-284E-4B49-BB8E-9E403742E3FE}" destId="{A286388E-F37B-449C-B2EA-B502029B4687}" srcOrd="0" destOrd="0" presId="urn:microsoft.com/office/officeart/2005/8/layout/rings+Icon"/>
    <dgm:cxn modelId="{70E41195-3737-48E4-AD15-29FB5685F378}" type="presOf" srcId="{F831DB75-A891-4673-9FA0-46A88863DE79}" destId="{D7DF6242-FA0F-44CB-8D95-2A47F545CF80}" srcOrd="0" destOrd="0" presId="urn:microsoft.com/office/officeart/2005/8/layout/rings+Icon"/>
    <dgm:cxn modelId="{010E58D6-E078-4C63-8BB8-4A08342FBCBF}" srcId="{7EEEFACE-4345-4D41-B447-5BB5C19DF993}" destId="{87432ED0-8292-43AC-8444-545C57478131}" srcOrd="0" destOrd="0" parTransId="{95F28579-9B4A-4847-82FC-3271928A61B9}" sibTransId="{AA9091C3-B6DE-46DE-AC33-A8B81A1C6677}"/>
    <dgm:cxn modelId="{3D3D98D9-9927-4065-9DFE-D113DBF75811}" srcId="{7EEEFACE-4345-4D41-B447-5BB5C19DF993}" destId="{F831DB75-A891-4673-9FA0-46A88863DE79}" srcOrd="1" destOrd="0" parTransId="{D06B9757-1E30-4065-91C4-EFEA26D9A4F5}" sibTransId="{7ADA7712-DDDD-43BF-8CA3-203C93BD5354}"/>
    <dgm:cxn modelId="{31DD450A-C5BB-485C-A8AD-1D61AF3559D1}" type="presParOf" srcId="{B9884714-C316-44A2-AE25-5FE8D4918263}" destId="{3909297C-EBEC-4EBF-AB4F-D7A704756083}" srcOrd="0" destOrd="0" presId="urn:microsoft.com/office/officeart/2005/8/layout/rings+Icon"/>
    <dgm:cxn modelId="{1DD8E216-391A-4F47-8B20-2889DC46C411}" type="presParOf" srcId="{B9884714-C316-44A2-AE25-5FE8D4918263}" destId="{D7DF6242-FA0F-44CB-8D95-2A47F545CF80}" srcOrd="1" destOrd="0" presId="urn:microsoft.com/office/officeart/2005/8/layout/rings+Icon"/>
    <dgm:cxn modelId="{8E3780D2-DDA0-4EB2-BC92-4422A2A0F93B}" type="presParOf" srcId="{B9884714-C316-44A2-AE25-5FE8D4918263}" destId="{A286388E-F37B-449C-B2EA-B502029B4687}" srcOrd="2" destOrd="0" presId="urn:microsoft.com/office/officeart/2005/8/layout/rings+Icon"/>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09297C-EBEC-4EBF-AB4F-D7A704756083}">
      <dsp:nvSpPr>
        <dsp:cNvPr id="0" name=""/>
        <dsp:cNvSpPr/>
      </dsp:nvSpPr>
      <dsp:spPr>
        <a:xfrm>
          <a:off x="1566806" y="0"/>
          <a:ext cx="4536139" cy="2784918"/>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 </a:t>
          </a:r>
          <a:endParaRPr lang="en-IE" sz="4400" kern="1200" dirty="0"/>
        </a:p>
      </dsp:txBody>
      <dsp:txXfrm>
        <a:off x="2231108" y="407842"/>
        <a:ext cx="3207535" cy="1969234"/>
      </dsp:txXfrm>
    </dsp:sp>
    <dsp:sp modelId="{D7DF6242-FA0F-44CB-8D95-2A47F545CF80}">
      <dsp:nvSpPr>
        <dsp:cNvPr id="0" name=""/>
        <dsp:cNvSpPr/>
      </dsp:nvSpPr>
      <dsp:spPr>
        <a:xfrm>
          <a:off x="2859678" y="1857385"/>
          <a:ext cx="4817281" cy="2784918"/>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 </a:t>
          </a:r>
          <a:endParaRPr lang="en-IE" sz="6500" kern="1200" dirty="0"/>
        </a:p>
      </dsp:txBody>
      <dsp:txXfrm>
        <a:off x="3565152" y="2265227"/>
        <a:ext cx="3406333" cy="1969234"/>
      </dsp:txXfrm>
    </dsp:sp>
    <dsp:sp modelId="{A286388E-F37B-449C-B2EA-B502029B4687}">
      <dsp:nvSpPr>
        <dsp:cNvPr id="0" name=""/>
        <dsp:cNvSpPr/>
      </dsp:nvSpPr>
      <dsp:spPr>
        <a:xfrm>
          <a:off x="4534803" y="0"/>
          <a:ext cx="4330526" cy="2784918"/>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 </a:t>
          </a:r>
          <a:endParaRPr lang="en-IE" sz="6500" kern="1200" dirty="0"/>
        </a:p>
      </dsp:txBody>
      <dsp:txXfrm>
        <a:off x="5168994" y="407842"/>
        <a:ext cx="3062144" cy="1969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09297C-EBEC-4EBF-AB4F-D7A704756083}">
      <dsp:nvSpPr>
        <dsp:cNvPr id="0" name=""/>
        <dsp:cNvSpPr/>
      </dsp:nvSpPr>
      <dsp:spPr>
        <a:xfrm>
          <a:off x="1566806" y="0"/>
          <a:ext cx="4536139" cy="2784918"/>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dirty="0"/>
            <a:t> </a:t>
          </a:r>
          <a:endParaRPr lang="en-IE" sz="4400" kern="1200" dirty="0"/>
        </a:p>
      </dsp:txBody>
      <dsp:txXfrm>
        <a:off x="2231108" y="407842"/>
        <a:ext cx="3207535" cy="1969234"/>
      </dsp:txXfrm>
    </dsp:sp>
    <dsp:sp modelId="{D7DF6242-FA0F-44CB-8D95-2A47F545CF80}">
      <dsp:nvSpPr>
        <dsp:cNvPr id="0" name=""/>
        <dsp:cNvSpPr/>
      </dsp:nvSpPr>
      <dsp:spPr>
        <a:xfrm>
          <a:off x="2859678" y="1857385"/>
          <a:ext cx="4817281" cy="2784918"/>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 </a:t>
          </a:r>
          <a:endParaRPr lang="en-IE" sz="6500" kern="1200" dirty="0"/>
        </a:p>
      </dsp:txBody>
      <dsp:txXfrm>
        <a:off x="3565152" y="2265227"/>
        <a:ext cx="3406333" cy="1969234"/>
      </dsp:txXfrm>
    </dsp:sp>
    <dsp:sp modelId="{A286388E-F37B-449C-B2EA-B502029B4687}">
      <dsp:nvSpPr>
        <dsp:cNvPr id="0" name=""/>
        <dsp:cNvSpPr/>
      </dsp:nvSpPr>
      <dsp:spPr>
        <a:xfrm>
          <a:off x="4534803" y="0"/>
          <a:ext cx="4330526" cy="2784918"/>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 </a:t>
          </a:r>
          <a:endParaRPr lang="en-IE" sz="6500" kern="1200" dirty="0"/>
        </a:p>
      </dsp:txBody>
      <dsp:txXfrm>
        <a:off x="5168994" y="407842"/>
        <a:ext cx="3062144" cy="1969234"/>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9EE96E-B7A3-40FC-B40C-1652DBD09953}" type="datetimeFigureOut">
              <a:rPr lang="en-IE" smtClean="0"/>
              <a:t>09/11/2024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C2C7E2-A38D-4063-B2B8-A2A9C0F33D9F}" type="slidenum">
              <a:rPr lang="en-IE" smtClean="0"/>
              <a:t>‹#›</a:t>
            </a:fld>
            <a:endParaRPr lang="en-IE"/>
          </a:p>
        </p:txBody>
      </p:sp>
    </p:spTree>
    <p:extLst>
      <p:ext uri="{BB962C8B-B14F-4D97-AF65-F5344CB8AC3E}">
        <p14:creationId xmlns:p14="http://schemas.microsoft.com/office/powerpoint/2010/main" val="3329542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4</a:t>
            </a:fld>
            <a:endParaRPr lang="en-IE"/>
          </a:p>
        </p:txBody>
      </p:sp>
    </p:spTree>
    <p:extLst>
      <p:ext uri="{BB962C8B-B14F-4D97-AF65-F5344CB8AC3E}">
        <p14:creationId xmlns:p14="http://schemas.microsoft.com/office/powerpoint/2010/main" val="70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A71B2-9451-C556-ADD2-6B90135829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01CA2-C1C0-184C-0CC8-5A4D5382DF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BBD79E-310A-6854-B8FD-08320D42E0B9}"/>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4C8D6151-B1B1-D7CF-AEB3-7D5E408892CD}"/>
              </a:ext>
            </a:extLst>
          </p:cNvPr>
          <p:cNvSpPr>
            <a:spLocks noGrp="1"/>
          </p:cNvSpPr>
          <p:nvPr>
            <p:ph type="sldNum" sz="quarter" idx="5"/>
          </p:nvPr>
        </p:nvSpPr>
        <p:spPr/>
        <p:txBody>
          <a:bodyPr/>
          <a:lstStyle/>
          <a:p>
            <a:fld id="{B1C2C7E2-A38D-4063-B2B8-A2A9C0F33D9F}" type="slidenum">
              <a:rPr lang="en-IE" smtClean="0"/>
              <a:t>56</a:t>
            </a:fld>
            <a:endParaRPr lang="en-IE"/>
          </a:p>
        </p:txBody>
      </p:sp>
    </p:spTree>
    <p:extLst>
      <p:ext uri="{BB962C8B-B14F-4D97-AF65-F5344CB8AC3E}">
        <p14:creationId xmlns:p14="http://schemas.microsoft.com/office/powerpoint/2010/main" val="3747790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354F6-B918-15C2-36A2-9F6824E484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DCC0C-885C-8BE6-534F-31D34CD648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4E9E80-C7B2-CDB0-C377-AA46C191E30A}"/>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E9CA6F6D-1779-F833-3570-625A97A8C59D}"/>
              </a:ext>
            </a:extLst>
          </p:cNvPr>
          <p:cNvSpPr>
            <a:spLocks noGrp="1"/>
          </p:cNvSpPr>
          <p:nvPr>
            <p:ph type="sldNum" sz="quarter" idx="5"/>
          </p:nvPr>
        </p:nvSpPr>
        <p:spPr/>
        <p:txBody>
          <a:bodyPr/>
          <a:lstStyle/>
          <a:p>
            <a:fld id="{B1C2C7E2-A38D-4063-B2B8-A2A9C0F33D9F}" type="slidenum">
              <a:rPr lang="en-IE" smtClean="0"/>
              <a:t>57</a:t>
            </a:fld>
            <a:endParaRPr lang="en-IE"/>
          </a:p>
        </p:txBody>
      </p:sp>
    </p:spTree>
    <p:extLst>
      <p:ext uri="{BB962C8B-B14F-4D97-AF65-F5344CB8AC3E}">
        <p14:creationId xmlns:p14="http://schemas.microsoft.com/office/powerpoint/2010/main" val="1020236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6576F-9D45-6C42-5680-4C123091A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7E125-DFF4-812A-0A18-E88A3081E3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585F19-1616-8329-EFBC-EFEDF4E17986}"/>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19CDAC4A-BC8C-98F7-5AEF-36C6A187E4FF}"/>
              </a:ext>
            </a:extLst>
          </p:cNvPr>
          <p:cNvSpPr>
            <a:spLocks noGrp="1"/>
          </p:cNvSpPr>
          <p:nvPr>
            <p:ph type="sldNum" sz="quarter" idx="5"/>
          </p:nvPr>
        </p:nvSpPr>
        <p:spPr/>
        <p:txBody>
          <a:bodyPr/>
          <a:lstStyle/>
          <a:p>
            <a:fld id="{B1C2C7E2-A38D-4063-B2B8-A2A9C0F33D9F}" type="slidenum">
              <a:rPr lang="en-IE" smtClean="0"/>
              <a:t>58</a:t>
            </a:fld>
            <a:endParaRPr lang="en-IE"/>
          </a:p>
        </p:txBody>
      </p:sp>
    </p:spTree>
    <p:extLst>
      <p:ext uri="{BB962C8B-B14F-4D97-AF65-F5344CB8AC3E}">
        <p14:creationId xmlns:p14="http://schemas.microsoft.com/office/powerpoint/2010/main" val="558357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B6A10-B2C8-560B-5585-23B35AA8D1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60CB1-0B69-93B9-E94D-BBCFD5A431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F403D6-3695-3C72-0E40-6BFECB8C3B11}"/>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63DE39A7-4637-2851-1A66-8B7D07BB3724}"/>
              </a:ext>
            </a:extLst>
          </p:cNvPr>
          <p:cNvSpPr>
            <a:spLocks noGrp="1"/>
          </p:cNvSpPr>
          <p:nvPr>
            <p:ph type="sldNum" sz="quarter" idx="5"/>
          </p:nvPr>
        </p:nvSpPr>
        <p:spPr/>
        <p:txBody>
          <a:bodyPr/>
          <a:lstStyle/>
          <a:p>
            <a:fld id="{B1C2C7E2-A38D-4063-B2B8-A2A9C0F33D9F}" type="slidenum">
              <a:rPr lang="en-IE" smtClean="0"/>
              <a:t>59</a:t>
            </a:fld>
            <a:endParaRPr lang="en-IE"/>
          </a:p>
        </p:txBody>
      </p:sp>
    </p:spTree>
    <p:extLst>
      <p:ext uri="{BB962C8B-B14F-4D97-AF65-F5344CB8AC3E}">
        <p14:creationId xmlns:p14="http://schemas.microsoft.com/office/powerpoint/2010/main" val="2679830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AD826-7349-7444-275A-C00757347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9A7CCB-940C-AAF0-A7B3-2F0CA5A590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F2229E-7605-2A07-5FCD-E0C15028D943}"/>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B1A3AD4F-9D38-BF0E-1B0C-78D0F60CE930}"/>
              </a:ext>
            </a:extLst>
          </p:cNvPr>
          <p:cNvSpPr>
            <a:spLocks noGrp="1"/>
          </p:cNvSpPr>
          <p:nvPr>
            <p:ph type="sldNum" sz="quarter" idx="5"/>
          </p:nvPr>
        </p:nvSpPr>
        <p:spPr/>
        <p:txBody>
          <a:bodyPr/>
          <a:lstStyle/>
          <a:p>
            <a:fld id="{B1C2C7E2-A38D-4063-B2B8-A2A9C0F33D9F}" type="slidenum">
              <a:rPr lang="en-IE" smtClean="0"/>
              <a:t>62</a:t>
            </a:fld>
            <a:endParaRPr lang="en-IE"/>
          </a:p>
        </p:txBody>
      </p:sp>
    </p:spTree>
    <p:extLst>
      <p:ext uri="{BB962C8B-B14F-4D97-AF65-F5344CB8AC3E}">
        <p14:creationId xmlns:p14="http://schemas.microsoft.com/office/powerpoint/2010/main" val="2046211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923F6-67FD-E366-6738-A49C1E71F0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FAA37-41B2-1FA8-790E-0F47E64DF6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81670-DDD6-2238-5E5E-2914CEA71485}"/>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633BAF93-67F3-BD5E-E6DE-A7C89AD5179E}"/>
              </a:ext>
            </a:extLst>
          </p:cNvPr>
          <p:cNvSpPr>
            <a:spLocks noGrp="1"/>
          </p:cNvSpPr>
          <p:nvPr>
            <p:ph type="sldNum" sz="quarter" idx="5"/>
          </p:nvPr>
        </p:nvSpPr>
        <p:spPr/>
        <p:txBody>
          <a:bodyPr/>
          <a:lstStyle/>
          <a:p>
            <a:fld id="{B1C2C7E2-A38D-4063-B2B8-A2A9C0F33D9F}" type="slidenum">
              <a:rPr lang="en-IE" smtClean="0"/>
              <a:t>63</a:t>
            </a:fld>
            <a:endParaRPr lang="en-IE"/>
          </a:p>
        </p:txBody>
      </p:sp>
    </p:spTree>
    <p:extLst>
      <p:ext uri="{BB962C8B-B14F-4D97-AF65-F5344CB8AC3E}">
        <p14:creationId xmlns:p14="http://schemas.microsoft.com/office/powerpoint/2010/main" val="3047096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20C30-A2D4-20E5-0011-99245BD047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66CD5-CADC-18FC-1359-A48631B074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D8A5EB-7FC6-A2B4-A83D-BF032B2F4188}"/>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0C02DDBE-93B7-9825-0F99-48940FE9F5BC}"/>
              </a:ext>
            </a:extLst>
          </p:cNvPr>
          <p:cNvSpPr>
            <a:spLocks noGrp="1"/>
          </p:cNvSpPr>
          <p:nvPr>
            <p:ph type="sldNum" sz="quarter" idx="5"/>
          </p:nvPr>
        </p:nvSpPr>
        <p:spPr/>
        <p:txBody>
          <a:bodyPr/>
          <a:lstStyle/>
          <a:p>
            <a:fld id="{B1C2C7E2-A38D-4063-B2B8-A2A9C0F33D9F}" type="slidenum">
              <a:rPr lang="en-IE" smtClean="0"/>
              <a:t>64</a:t>
            </a:fld>
            <a:endParaRPr lang="en-IE"/>
          </a:p>
        </p:txBody>
      </p:sp>
    </p:spTree>
    <p:extLst>
      <p:ext uri="{BB962C8B-B14F-4D97-AF65-F5344CB8AC3E}">
        <p14:creationId xmlns:p14="http://schemas.microsoft.com/office/powerpoint/2010/main" val="2375975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556F1-EC66-C540-A64D-62D1122B68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D5A56F-4B20-7CD8-9ACE-3B09CC67AB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D62E5A-9C3A-626D-2E15-A109309FAFF0}"/>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2AD8C47B-B21F-5877-4ED8-68C08A9520C5}"/>
              </a:ext>
            </a:extLst>
          </p:cNvPr>
          <p:cNvSpPr>
            <a:spLocks noGrp="1"/>
          </p:cNvSpPr>
          <p:nvPr>
            <p:ph type="sldNum" sz="quarter" idx="5"/>
          </p:nvPr>
        </p:nvSpPr>
        <p:spPr/>
        <p:txBody>
          <a:bodyPr/>
          <a:lstStyle/>
          <a:p>
            <a:fld id="{B1C2C7E2-A38D-4063-B2B8-A2A9C0F33D9F}" type="slidenum">
              <a:rPr lang="en-IE" smtClean="0"/>
              <a:t>65</a:t>
            </a:fld>
            <a:endParaRPr lang="en-IE"/>
          </a:p>
        </p:txBody>
      </p:sp>
    </p:spTree>
    <p:extLst>
      <p:ext uri="{BB962C8B-B14F-4D97-AF65-F5344CB8AC3E}">
        <p14:creationId xmlns:p14="http://schemas.microsoft.com/office/powerpoint/2010/main" val="1893540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48493-A6C2-1556-57EF-7CBDC4CFBE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038AE4-B88D-44C6-D1F6-2B745C4908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1F0581-998F-EBD1-20BE-28D4B52EDF25}"/>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1E55FCAF-37F5-1B6F-2508-69D06B4EC412}"/>
              </a:ext>
            </a:extLst>
          </p:cNvPr>
          <p:cNvSpPr>
            <a:spLocks noGrp="1"/>
          </p:cNvSpPr>
          <p:nvPr>
            <p:ph type="sldNum" sz="quarter" idx="5"/>
          </p:nvPr>
        </p:nvSpPr>
        <p:spPr/>
        <p:txBody>
          <a:bodyPr/>
          <a:lstStyle/>
          <a:p>
            <a:fld id="{B1C2C7E2-A38D-4063-B2B8-A2A9C0F33D9F}" type="slidenum">
              <a:rPr lang="en-IE" smtClean="0"/>
              <a:t>66</a:t>
            </a:fld>
            <a:endParaRPr lang="en-IE"/>
          </a:p>
        </p:txBody>
      </p:sp>
    </p:spTree>
    <p:extLst>
      <p:ext uri="{BB962C8B-B14F-4D97-AF65-F5344CB8AC3E}">
        <p14:creationId xmlns:p14="http://schemas.microsoft.com/office/powerpoint/2010/main" val="489837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77E70-3D46-CCC7-2339-9D8DCD1A45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8EC459-C0A7-AB1A-F1F1-ABB633BECD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489E6D-BD85-AE0E-BDF5-C51430EF5F0A}"/>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DCBBB7BD-17B3-6874-5F32-448DA4DA9264}"/>
              </a:ext>
            </a:extLst>
          </p:cNvPr>
          <p:cNvSpPr>
            <a:spLocks noGrp="1"/>
          </p:cNvSpPr>
          <p:nvPr>
            <p:ph type="sldNum" sz="quarter" idx="5"/>
          </p:nvPr>
        </p:nvSpPr>
        <p:spPr/>
        <p:txBody>
          <a:bodyPr/>
          <a:lstStyle/>
          <a:p>
            <a:fld id="{B1C2C7E2-A38D-4063-B2B8-A2A9C0F33D9F}" type="slidenum">
              <a:rPr lang="en-IE" smtClean="0"/>
              <a:t>67</a:t>
            </a:fld>
            <a:endParaRPr lang="en-IE"/>
          </a:p>
        </p:txBody>
      </p:sp>
    </p:spTree>
    <p:extLst>
      <p:ext uri="{BB962C8B-B14F-4D97-AF65-F5344CB8AC3E}">
        <p14:creationId xmlns:p14="http://schemas.microsoft.com/office/powerpoint/2010/main" val="3598763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5</a:t>
            </a:fld>
            <a:endParaRPr lang="en-IE"/>
          </a:p>
        </p:txBody>
      </p:sp>
    </p:spTree>
    <p:extLst>
      <p:ext uri="{BB962C8B-B14F-4D97-AF65-F5344CB8AC3E}">
        <p14:creationId xmlns:p14="http://schemas.microsoft.com/office/powerpoint/2010/main" val="2750425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A22B6-C7C6-FF78-44D8-9F34F3D112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CC2E3-8DB2-9945-862F-CB4DF1FF82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A861B0-DAA5-DE80-3263-E995DC198B17}"/>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6272C43F-7582-3B2B-BBB5-0A47E06C8534}"/>
              </a:ext>
            </a:extLst>
          </p:cNvPr>
          <p:cNvSpPr>
            <a:spLocks noGrp="1"/>
          </p:cNvSpPr>
          <p:nvPr>
            <p:ph type="sldNum" sz="quarter" idx="5"/>
          </p:nvPr>
        </p:nvSpPr>
        <p:spPr/>
        <p:txBody>
          <a:bodyPr/>
          <a:lstStyle/>
          <a:p>
            <a:fld id="{B1C2C7E2-A38D-4063-B2B8-A2A9C0F33D9F}" type="slidenum">
              <a:rPr lang="en-IE" smtClean="0"/>
              <a:t>68</a:t>
            </a:fld>
            <a:endParaRPr lang="en-IE"/>
          </a:p>
        </p:txBody>
      </p:sp>
    </p:spTree>
    <p:extLst>
      <p:ext uri="{BB962C8B-B14F-4D97-AF65-F5344CB8AC3E}">
        <p14:creationId xmlns:p14="http://schemas.microsoft.com/office/powerpoint/2010/main" val="675669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DF0D8-D58C-DEA6-8C84-BE424949BC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D7562-AC44-95D3-A405-53800F4115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C89A64-AF6D-FAD2-C625-0C65BB5DB050}"/>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7C1CEEEB-A4F7-F29E-2C7F-FABCDEDF598E}"/>
              </a:ext>
            </a:extLst>
          </p:cNvPr>
          <p:cNvSpPr>
            <a:spLocks noGrp="1"/>
          </p:cNvSpPr>
          <p:nvPr>
            <p:ph type="sldNum" sz="quarter" idx="5"/>
          </p:nvPr>
        </p:nvSpPr>
        <p:spPr/>
        <p:txBody>
          <a:bodyPr/>
          <a:lstStyle/>
          <a:p>
            <a:fld id="{B1C2C7E2-A38D-4063-B2B8-A2A9C0F33D9F}" type="slidenum">
              <a:rPr lang="en-IE" smtClean="0"/>
              <a:t>69</a:t>
            </a:fld>
            <a:endParaRPr lang="en-IE"/>
          </a:p>
        </p:txBody>
      </p:sp>
    </p:spTree>
    <p:extLst>
      <p:ext uri="{BB962C8B-B14F-4D97-AF65-F5344CB8AC3E}">
        <p14:creationId xmlns:p14="http://schemas.microsoft.com/office/powerpoint/2010/main" val="1721978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626DD-AA8B-4486-7B5C-1FAC097A15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23B506-B9F7-448C-9428-B4EA4CCCAB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A6D254-4D38-E1CE-2A3E-1F3724AAD5C9}"/>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441F2C82-CEB6-029C-FEE2-7F2120A0C35A}"/>
              </a:ext>
            </a:extLst>
          </p:cNvPr>
          <p:cNvSpPr>
            <a:spLocks noGrp="1"/>
          </p:cNvSpPr>
          <p:nvPr>
            <p:ph type="sldNum" sz="quarter" idx="5"/>
          </p:nvPr>
        </p:nvSpPr>
        <p:spPr/>
        <p:txBody>
          <a:bodyPr/>
          <a:lstStyle/>
          <a:p>
            <a:fld id="{B1C2C7E2-A38D-4063-B2B8-A2A9C0F33D9F}" type="slidenum">
              <a:rPr lang="en-IE" smtClean="0"/>
              <a:t>70</a:t>
            </a:fld>
            <a:endParaRPr lang="en-IE"/>
          </a:p>
        </p:txBody>
      </p:sp>
    </p:spTree>
    <p:extLst>
      <p:ext uri="{BB962C8B-B14F-4D97-AF65-F5344CB8AC3E}">
        <p14:creationId xmlns:p14="http://schemas.microsoft.com/office/powerpoint/2010/main" val="3751065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B5D0E-E9C1-A509-37D6-9E40A4A7D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583C5E-9B0E-2754-651A-4EA73F7C36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EEB03B-9BFB-8E30-5365-FC5EC06470A1}"/>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285A2DC6-C6F1-73CB-CD7D-0F84A9410075}"/>
              </a:ext>
            </a:extLst>
          </p:cNvPr>
          <p:cNvSpPr>
            <a:spLocks noGrp="1"/>
          </p:cNvSpPr>
          <p:nvPr>
            <p:ph type="sldNum" sz="quarter" idx="5"/>
          </p:nvPr>
        </p:nvSpPr>
        <p:spPr/>
        <p:txBody>
          <a:bodyPr/>
          <a:lstStyle/>
          <a:p>
            <a:fld id="{B1C2C7E2-A38D-4063-B2B8-A2A9C0F33D9F}" type="slidenum">
              <a:rPr lang="en-IE" smtClean="0"/>
              <a:t>71</a:t>
            </a:fld>
            <a:endParaRPr lang="en-IE"/>
          </a:p>
        </p:txBody>
      </p:sp>
    </p:spTree>
    <p:extLst>
      <p:ext uri="{BB962C8B-B14F-4D97-AF65-F5344CB8AC3E}">
        <p14:creationId xmlns:p14="http://schemas.microsoft.com/office/powerpoint/2010/main" val="85420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CE3C0-4E8C-6A05-C9EC-656C90F1DF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1D133-026D-14FF-0CA7-3B4193D5A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FD9E1-F07A-3E96-93E9-5548D3655F57}"/>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C36C99E3-DED8-DF68-80D0-230BF88F0F6D}"/>
              </a:ext>
            </a:extLst>
          </p:cNvPr>
          <p:cNvSpPr>
            <a:spLocks noGrp="1"/>
          </p:cNvSpPr>
          <p:nvPr>
            <p:ph type="sldNum" sz="quarter" idx="5"/>
          </p:nvPr>
        </p:nvSpPr>
        <p:spPr/>
        <p:txBody>
          <a:bodyPr/>
          <a:lstStyle/>
          <a:p>
            <a:fld id="{B1C2C7E2-A38D-4063-B2B8-A2A9C0F33D9F}" type="slidenum">
              <a:rPr lang="en-IE" smtClean="0"/>
              <a:t>72</a:t>
            </a:fld>
            <a:endParaRPr lang="en-IE"/>
          </a:p>
        </p:txBody>
      </p:sp>
    </p:spTree>
    <p:extLst>
      <p:ext uri="{BB962C8B-B14F-4D97-AF65-F5344CB8AC3E}">
        <p14:creationId xmlns:p14="http://schemas.microsoft.com/office/powerpoint/2010/main" val="2503744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39CCF-F53F-E87E-A1BF-F18C9FC80B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EE1153-08D9-D0FC-A769-8879DB2F8D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648FE5-4348-1755-CEE2-9A18FC14F9A4}"/>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04A3C601-1B63-35C3-4AFB-9B1D7F5DAF5A}"/>
              </a:ext>
            </a:extLst>
          </p:cNvPr>
          <p:cNvSpPr>
            <a:spLocks noGrp="1"/>
          </p:cNvSpPr>
          <p:nvPr>
            <p:ph type="sldNum" sz="quarter" idx="5"/>
          </p:nvPr>
        </p:nvSpPr>
        <p:spPr/>
        <p:txBody>
          <a:bodyPr/>
          <a:lstStyle/>
          <a:p>
            <a:fld id="{B1C2C7E2-A38D-4063-B2B8-A2A9C0F33D9F}" type="slidenum">
              <a:rPr lang="en-IE" smtClean="0"/>
              <a:t>73</a:t>
            </a:fld>
            <a:endParaRPr lang="en-IE"/>
          </a:p>
        </p:txBody>
      </p:sp>
    </p:spTree>
    <p:extLst>
      <p:ext uri="{BB962C8B-B14F-4D97-AF65-F5344CB8AC3E}">
        <p14:creationId xmlns:p14="http://schemas.microsoft.com/office/powerpoint/2010/main" val="3055403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DA6B1-DF40-12CF-1CA0-EF1D88F1C2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5EAAAC-4855-9743-0E23-B9D72098C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4329F2-3EC8-1C46-DD68-91687BB988FE}"/>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4DB796B4-82AF-BE11-9DB5-78FCBDAD1A48}"/>
              </a:ext>
            </a:extLst>
          </p:cNvPr>
          <p:cNvSpPr>
            <a:spLocks noGrp="1"/>
          </p:cNvSpPr>
          <p:nvPr>
            <p:ph type="sldNum" sz="quarter" idx="5"/>
          </p:nvPr>
        </p:nvSpPr>
        <p:spPr/>
        <p:txBody>
          <a:bodyPr/>
          <a:lstStyle/>
          <a:p>
            <a:fld id="{B1C2C7E2-A38D-4063-B2B8-A2A9C0F33D9F}" type="slidenum">
              <a:rPr lang="en-IE" smtClean="0"/>
              <a:t>74</a:t>
            </a:fld>
            <a:endParaRPr lang="en-IE"/>
          </a:p>
        </p:txBody>
      </p:sp>
    </p:spTree>
    <p:extLst>
      <p:ext uri="{BB962C8B-B14F-4D97-AF65-F5344CB8AC3E}">
        <p14:creationId xmlns:p14="http://schemas.microsoft.com/office/powerpoint/2010/main" val="9497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11D5F-F546-ED93-0A4B-89F92C60B6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1D161-9877-0A20-79E6-9E10833FA0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138CF0-32C1-527E-9B08-F77A9E20E64E}"/>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50231D59-A003-1793-37E3-D078F206CF14}"/>
              </a:ext>
            </a:extLst>
          </p:cNvPr>
          <p:cNvSpPr>
            <a:spLocks noGrp="1"/>
          </p:cNvSpPr>
          <p:nvPr>
            <p:ph type="sldNum" sz="quarter" idx="5"/>
          </p:nvPr>
        </p:nvSpPr>
        <p:spPr/>
        <p:txBody>
          <a:bodyPr/>
          <a:lstStyle/>
          <a:p>
            <a:fld id="{B1C2C7E2-A38D-4063-B2B8-A2A9C0F33D9F}" type="slidenum">
              <a:rPr lang="en-IE" smtClean="0"/>
              <a:t>75</a:t>
            </a:fld>
            <a:endParaRPr lang="en-IE"/>
          </a:p>
        </p:txBody>
      </p:sp>
    </p:spTree>
    <p:extLst>
      <p:ext uri="{BB962C8B-B14F-4D97-AF65-F5344CB8AC3E}">
        <p14:creationId xmlns:p14="http://schemas.microsoft.com/office/powerpoint/2010/main" val="385815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C4095-B8CD-61CB-5B95-2B6C296871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43D2C1-D8AC-80F5-67E9-C6F9F44E19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88E39C-ACC4-6E4B-74B1-9C8EE4125C10}"/>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9F7081D2-952D-216E-B033-14468DA314D2}"/>
              </a:ext>
            </a:extLst>
          </p:cNvPr>
          <p:cNvSpPr>
            <a:spLocks noGrp="1"/>
          </p:cNvSpPr>
          <p:nvPr>
            <p:ph type="sldNum" sz="quarter" idx="5"/>
          </p:nvPr>
        </p:nvSpPr>
        <p:spPr/>
        <p:txBody>
          <a:bodyPr/>
          <a:lstStyle/>
          <a:p>
            <a:fld id="{B1C2C7E2-A38D-4063-B2B8-A2A9C0F33D9F}" type="slidenum">
              <a:rPr lang="en-IE" smtClean="0"/>
              <a:t>76</a:t>
            </a:fld>
            <a:endParaRPr lang="en-IE"/>
          </a:p>
        </p:txBody>
      </p:sp>
    </p:spTree>
    <p:extLst>
      <p:ext uri="{BB962C8B-B14F-4D97-AF65-F5344CB8AC3E}">
        <p14:creationId xmlns:p14="http://schemas.microsoft.com/office/powerpoint/2010/main" val="2787159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15B18-6FDF-F4B5-0231-D7C8D24252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7494E-41DC-5168-5395-DA8A7E356E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C44213-0CFF-592A-A07E-575E22BC0DEC}"/>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829A6282-F5FF-37D7-569C-C2F79AB58D70}"/>
              </a:ext>
            </a:extLst>
          </p:cNvPr>
          <p:cNvSpPr>
            <a:spLocks noGrp="1"/>
          </p:cNvSpPr>
          <p:nvPr>
            <p:ph type="sldNum" sz="quarter" idx="5"/>
          </p:nvPr>
        </p:nvSpPr>
        <p:spPr/>
        <p:txBody>
          <a:bodyPr/>
          <a:lstStyle/>
          <a:p>
            <a:fld id="{B1C2C7E2-A38D-4063-B2B8-A2A9C0F33D9F}" type="slidenum">
              <a:rPr lang="en-IE" smtClean="0"/>
              <a:t>77</a:t>
            </a:fld>
            <a:endParaRPr lang="en-IE"/>
          </a:p>
        </p:txBody>
      </p:sp>
    </p:spTree>
    <p:extLst>
      <p:ext uri="{BB962C8B-B14F-4D97-AF65-F5344CB8AC3E}">
        <p14:creationId xmlns:p14="http://schemas.microsoft.com/office/powerpoint/2010/main" val="3198502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4B6AD-EFFA-9BFB-6D3C-8A75D2C944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515EC0-46D8-991E-0957-FC8548C853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8D046E-4DAA-CD3B-154F-999CAA31556C}"/>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11253F9D-51E8-E902-8405-E47910F16783}"/>
              </a:ext>
            </a:extLst>
          </p:cNvPr>
          <p:cNvSpPr>
            <a:spLocks noGrp="1"/>
          </p:cNvSpPr>
          <p:nvPr>
            <p:ph type="sldNum" sz="quarter" idx="5"/>
          </p:nvPr>
        </p:nvSpPr>
        <p:spPr/>
        <p:txBody>
          <a:bodyPr/>
          <a:lstStyle/>
          <a:p>
            <a:fld id="{B1C2C7E2-A38D-4063-B2B8-A2A9C0F33D9F}" type="slidenum">
              <a:rPr lang="en-IE" smtClean="0"/>
              <a:t>6</a:t>
            </a:fld>
            <a:endParaRPr lang="en-IE"/>
          </a:p>
        </p:txBody>
      </p:sp>
    </p:spTree>
    <p:extLst>
      <p:ext uri="{BB962C8B-B14F-4D97-AF65-F5344CB8AC3E}">
        <p14:creationId xmlns:p14="http://schemas.microsoft.com/office/powerpoint/2010/main" val="64865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AA806-CCCB-81F4-55A1-07514F5DF4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10363-09D4-1BA0-B321-DE7790007E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3BA23-27EB-8942-90D5-063E9968ED98}"/>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BD2DBD83-7CE1-0E89-17C1-4FD1A215B86A}"/>
              </a:ext>
            </a:extLst>
          </p:cNvPr>
          <p:cNvSpPr>
            <a:spLocks noGrp="1"/>
          </p:cNvSpPr>
          <p:nvPr>
            <p:ph type="sldNum" sz="quarter" idx="5"/>
          </p:nvPr>
        </p:nvSpPr>
        <p:spPr/>
        <p:txBody>
          <a:bodyPr/>
          <a:lstStyle/>
          <a:p>
            <a:fld id="{B1C2C7E2-A38D-4063-B2B8-A2A9C0F33D9F}" type="slidenum">
              <a:rPr lang="en-IE" smtClean="0"/>
              <a:t>78</a:t>
            </a:fld>
            <a:endParaRPr lang="en-IE"/>
          </a:p>
        </p:txBody>
      </p:sp>
    </p:spTree>
    <p:extLst>
      <p:ext uri="{BB962C8B-B14F-4D97-AF65-F5344CB8AC3E}">
        <p14:creationId xmlns:p14="http://schemas.microsoft.com/office/powerpoint/2010/main" val="1556444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6126E-549B-C60A-94E4-7BA662F67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9FCC92-9C2F-FC5C-7B1E-C8EF53872F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368889-2CFD-646A-4B45-2EB5D25BC4AD}"/>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A38FA6BF-D1FB-EFCA-62BD-EEC3AB6A24D2}"/>
              </a:ext>
            </a:extLst>
          </p:cNvPr>
          <p:cNvSpPr>
            <a:spLocks noGrp="1"/>
          </p:cNvSpPr>
          <p:nvPr>
            <p:ph type="sldNum" sz="quarter" idx="5"/>
          </p:nvPr>
        </p:nvSpPr>
        <p:spPr/>
        <p:txBody>
          <a:bodyPr/>
          <a:lstStyle/>
          <a:p>
            <a:fld id="{B1C2C7E2-A38D-4063-B2B8-A2A9C0F33D9F}" type="slidenum">
              <a:rPr lang="en-IE" smtClean="0"/>
              <a:t>79</a:t>
            </a:fld>
            <a:endParaRPr lang="en-IE"/>
          </a:p>
        </p:txBody>
      </p:sp>
    </p:spTree>
    <p:extLst>
      <p:ext uri="{BB962C8B-B14F-4D97-AF65-F5344CB8AC3E}">
        <p14:creationId xmlns:p14="http://schemas.microsoft.com/office/powerpoint/2010/main" val="41061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AFCE7-6041-196F-30DC-68344809E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F9951C-EEBD-9340-C82A-59C0FD1ED6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C868F8-BC07-A6EE-440A-B61A6D4ECDD8}"/>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AD3E6FD1-1D26-B6D7-ACD7-A408E64C1209}"/>
              </a:ext>
            </a:extLst>
          </p:cNvPr>
          <p:cNvSpPr>
            <a:spLocks noGrp="1"/>
          </p:cNvSpPr>
          <p:nvPr>
            <p:ph type="sldNum" sz="quarter" idx="5"/>
          </p:nvPr>
        </p:nvSpPr>
        <p:spPr/>
        <p:txBody>
          <a:bodyPr/>
          <a:lstStyle/>
          <a:p>
            <a:fld id="{B1C2C7E2-A38D-4063-B2B8-A2A9C0F33D9F}" type="slidenum">
              <a:rPr lang="en-IE" smtClean="0"/>
              <a:t>80</a:t>
            </a:fld>
            <a:endParaRPr lang="en-IE"/>
          </a:p>
        </p:txBody>
      </p:sp>
    </p:spTree>
    <p:extLst>
      <p:ext uri="{BB962C8B-B14F-4D97-AF65-F5344CB8AC3E}">
        <p14:creationId xmlns:p14="http://schemas.microsoft.com/office/powerpoint/2010/main" val="2754395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CBD70-6AA6-F078-70FF-9D29C7C24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6702B4-CE72-B972-9B65-3CEDB0947B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D2087F-5B00-8DB9-E581-B1CD1F10D2F5}"/>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AEF2C369-EDEE-9D62-BCC4-5087C40C33F8}"/>
              </a:ext>
            </a:extLst>
          </p:cNvPr>
          <p:cNvSpPr>
            <a:spLocks noGrp="1"/>
          </p:cNvSpPr>
          <p:nvPr>
            <p:ph type="sldNum" sz="quarter" idx="5"/>
          </p:nvPr>
        </p:nvSpPr>
        <p:spPr/>
        <p:txBody>
          <a:bodyPr/>
          <a:lstStyle/>
          <a:p>
            <a:fld id="{B1C2C7E2-A38D-4063-B2B8-A2A9C0F33D9F}" type="slidenum">
              <a:rPr lang="en-IE" smtClean="0"/>
              <a:t>81</a:t>
            </a:fld>
            <a:endParaRPr lang="en-IE"/>
          </a:p>
        </p:txBody>
      </p:sp>
    </p:spTree>
    <p:extLst>
      <p:ext uri="{BB962C8B-B14F-4D97-AF65-F5344CB8AC3E}">
        <p14:creationId xmlns:p14="http://schemas.microsoft.com/office/powerpoint/2010/main" val="21362374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6A5B97D8-36D9-DFAC-2AA9-B4377D34A0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80E0D3-1B4E-4901-BD79-B9B82F9B43E3}" type="slidenum">
              <a:rPr lang="en-US" altLang="en-US">
                <a:latin typeface="Times New Roman" panose="02020603050405020304" pitchFamily="18" charset="0"/>
              </a:rPr>
              <a:pPr/>
              <a:t>82</a:t>
            </a:fld>
            <a:endParaRPr lang="en-US" altLang="en-US">
              <a:latin typeface="Times New Roman" panose="02020603050405020304" pitchFamily="18" charset="0"/>
            </a:endParaRPr>
          </a:p>
        </p:txBody>
      </p:sp>
      <p:sp>
        <p:nvSpPr>
          <p:cNvPr id="109571" name="Rectangle 2">
            <a:extLst>
              <a:ext uri="{FF2B5EF4-FFF2-40B4-BE49-F238E27FC236}">
                <a16:creationId xmlns:a16="http://schemas.microsoft.com/office/drawing/2014/main" id="{758DFF52-5331-2E51-6E01-96AC9F7485D7}"/>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B3D40419-8832-1FC5-021F-0B568C6757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057422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B1C2C7E2-A38D-4063-B2B8-A2A9C0F33D9F}" type="slidenum">
              <a:rPr lang="en-IE" smtClean="0"/>
              <a:t>7</a:t>
            </a:fld>
            <a:endParaRPr lang="en-IE"/>
          </a:p>
        </p:txBody>
      </p:sp>
    </p:spTree>
    <p:extLst>
      <p:ext uri="{BB962C8B-B14F-4D97-AF65-F5344CB8AC3E}">
        <p14:creationId xmlns:p14="http://schemas.microsoft.com/office/powerpoint/2010/main" val="3327329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BE921-58CE-DE1B-5FAF-778B698C2A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21C09-3898-4565-B72B-DA1A09D2E3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ED0B94-A3F7-3C40-8495-1478DB214A94}"/>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31012AD6-F27D-025F-D318-1F1A73436BF6}"/>
              </a:ext>
            </a:extLst>
          </p:cNvPr>
          <p:cNvSpPr>
            <a:spLocks noGrp="1"/>
          </p:cNvSpPr>
          <p:nvPr>
            <p:ph type="sldNum" sz="quarter" idx="5"/>
          </p:nvPr>
        </p:nvSpPr>
        <p:spPr/>
        <p:txBody>
          <a:bodyPr/>
          <a:lstStyle/>
          <a:p>
            <a:fld id="{B1C2C7E2-A38D-4063-B2B8-A2A9C0F33D9F}" type="slidenum">
              <a:rPr lang="en-IE" smtClean="0"/>
              <a:t>8</a:t>
            </a:fld>
            <a:endParaRPr lang="en-IE"/>
          </a:p>
        </p:txBody>
      </p:sp>
    </p:spTree>
    <p:extLst>
      <p:ext uri="{BB962C8B-B14F-4D97-AF65-F5344CB8AC3E}">
        <p14:creationId xmlns:p14="http://schemas.microsoft.com/office/powerpoint/2010/main" val="2732117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66BF1-8A1F-A948-1000-398C25263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7883E-DCA0-705E-8ADF-7B07438DC3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19B8CD-0072-425D-A552-9A17B099EB32}"/>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67ECC1C8-6C73-4A6A-DEC2-055BBFE19696}"/>
              </a:ext>
            </a:extLst>
          </p:cNvPr>
          <p:cNvSpPr>
            <a:spLocks noGrp="1"/>
          </p:cNvSpPr>
          <p:nvPr>
            <p:ph type="sldNum" sz="quarter" idx="5"/>
          </p:nvPr>
        </p:nvSpPr>
        <p:spPr/>
        <p:txBody>
          <a:bodyPr/>
          <a:lstStyle/>
          <a:p>
            <a:fld id="{B1C2C7E2-A38D-4063-B2B8-A2A9C0F33D9F}" type="slidenum">
              <a:rPr lang="en-IE" smtClean="0"/>
              <a:t>9</a:t>
            </a:fld>
            <a:endParaRPr lang="en-IE"/>
          </a:p>
        </p:txBody>
      </p:sp>
    </p:spTree>
    <p:extLst>
      <p:ext uri="{BB962C8B-B14F-4D97-AF65-F5344CB8AC3E}">
        <p14:creationId xmlns:p14="http://schemas.microsoft.com/office/powerpoint/2010/main" val="1291528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FBD67-B1B0-658A-8D6E-8FD90AC7D0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8843B-A178-7EFE-AD30-6A29774561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90A16E-CFD7-DB0B-66B2-5E28F8BF3F44}"/>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02F3CC0D-3B08-F4BB-F00D-8EF709C2E718}"/>
              </a:ext>
            </a:extLst>
          </p:cNvPr>
          <p:cNvSpPr>
            <a:spLocks noGrp="1"/>
          </p:cNvSpPr>
          <p:nvPr>
            <p:ph type="sldNum" sz="quarter" idx="5"/>
          </p:nvPr>
        </p:nvSpPr>
        <p:spPr/>
        <p:txBody>
          <a:bodyPr/>
          <a:lstStyle/>
          <a:p>
            <a:fld id="{B1C2C7E2-A38D-4063-B2B8-A2A9C0F33D9F}" type="slidenum">
              <a:rPr lang="en-IE" smtClean="0"/>
              <a:t>10</a:t>
            </a:fld>
            <a:endParaRPr lang="en-IE"/>
          </a:p>
        </p:txBody>
      </p:sp>
    </p:spTree>
    <p:extLst>
      <p:ext uri="{BB962C8B-B14F-4D97-AF65-F5344CB8AC3E}">
        <p14:creationId xmlns:p14="http://schemas.microsoft.com/office/powerpoint/2010/main" val="863659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6E920-6B07-E3F0-60BF-3D1D07A5E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9AB031-55C1-E813-DCC8-F36CB34181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F50321-51A1-E711-CFB4-6FF896C31C40}"/>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34B7F68D-BEC9-2319-5B60-D5E07BECCB41}"/>
              </a:ext>
            </a:extLst>
          </p:cNvPr>
          <p:cNvSpPr>
            <a:spLocks noGrp="1"/>
          </p:cNvSpPr>
          <p:nvPr>
            <p:ph type="sldNum" sz="quarter" idx="5"/>
          </p:nvPr>
        </p:nvSpPr>
        <p:spPr/>
        <p:txBody>
          <a:bodyPr/>
          <a:lstStyle/>
          <a:p>
            <a:fld id="{B1C2C7E2-A38D-4063-B2B8-A2A9C0F33D9F}" type="slidenum">
              <a:rPr lang="en-IE" smtClean="0"/>
              <a:t>11</a:t>
            </a:fld>
            <a:endParaRPr lang="en-IE"/>
          </a:p>
        </p:txBody>
      </p:sp>
    </p:spTree>
    <p:extLst>
      <p:ext uri="{BB962C8B-B14F-4D97-AF65-F5344CB8AC3E}">
        <p14:creationId xmlns:p14="http://schemas.microsoft.com/office/powerpoint/2010/main" val="3601008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E8CA3-DB0F-5FCC-FFEE-590CAD49C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5656E9-5396-CB49-CA8B-C07BE4F410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748EBD-FA47-7608-762C-9A5215240948}"/>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C491ECCD-10F9-3CF5-022D-49516A424E2F}"/>
              </a:ext>
            </a:extLst>
          </p:cNvPr>
          <p:cNvSpPr>
            <a:spLocks noGrp="1"/>
          </p:cNvSpPr>
          <p:nvPr>
            <p:ph type="sldNum" sz="quarter" idx="5"/>
          </p:nvPr>
        </p:nvSpPr>
        <p:spPr/>
        <p:txBody>
          <a:bodyPr/>
          <a:lstStyle/>
          <a:p>
            <a:fld id="{B1C2C7E2-A38D-4063-B2B8-A2A9C0F33D9F}" type="slidenum">
              <a:rPr lang="en-IE" smtClean="0"/>
              <a:t>12</a:t>
            </a:fld>
            <a:endParaRPr lang="en-IE"/>
          </a:p>
        </p:txBody>
      </p:sp>
    </p:spTree>
    <p:extLst>
      <p:ext uri="{BB962C8B-B14F-4D97-AF65-F5344CB8AC3E}">
        <p14:creationId xmlns:p14="http://schemas.microsoft.com/office/powerpoint/2010/main" val="209878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EE9AF-CB4E-EE88-5C28-8EB9AAB710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0BB4D08C-F61A-80AE-7741-CA98AFCF9B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C0183A9A-B9B6-6821-F14F-2337B51145A7}"/>
              </a:ext>
            </a:extLst>
          </p:cNvPr>
          <p:cNvSpPr>
            <a:spLocks noGrp="1"/>
          </p:cNvSpPr>
          <p:nvPr>
            <p:ph type="dt" sz="half" idx="10"/>
          </p:nvPr>
        </p:nvSpPr>
        <p:spPr/>
        <p:txBody>
          <a:bodyPr/>
          <a:lstStyle/>
          <a:p>
            <a:fld id="{F24DC863-B66C-4FC5-96B9-3A86DF010AD4}" type="datetimeFigureOut">
              <a:rPr lang="en-IE" smtClean="0"/>
              <a:t>09/11/2024</a:t>
            </a:fld>
            <a:endParaRPr lang="en-IE"/>
          </a:p>
        </p:txBody>
      </p:sp>
      <p:sp>
        <p:nvSpPr>
          <p:cNvPr id="5" name="Footer Placeholder 4">
            <a:extLst>
              <a:ext uri="{FF2B5EF4-FFF2-40B4-BE49-F238E27FC236}">
                <a16:creationId xmlns:a16="http://schemas.microsoft.com/office/drawing/2014/main" id="{32B2CE58-3173-252F-260B-EC2EF33A7F3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96570B4-1859-3CD3-EDA4-518EAE7552BE}"/>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03555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35B57-75F7-399E-31FD-28CAB1B8914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4668199-5870-B66C-926B-270A2D8469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42EBC15-D4B2-AAD8-0938-F2C4DADB4B92}"/>
              </a:ext>
            </a:extLst>
          </p:cNvPr>
          <p:cNvSpPr>
            <a:spLocks noGrp="1"/>
          </p:cNvSpPr>
          <p:nvPr>
            <p:ph type="dt" sz="half" idx="10"/>
          </p:nvPr>
        </p:nvSpPr>
        <p:spPr/>
        <p:txBody>
          <a:bodyPr/>
          <a:lstStyle/>
          <a:p>
            <a:fld id="{F24DC863-B66C-4FC5-96B9-3A86DF010AD4}" type="datetimeFigureOut">
              <a:rPr lang="en-IE" smtClean="0"/>
              <a:t>09/11/2024</a:t>
            </a:fld>
            <a:endParaRPr lang="en-IE"/>
          </a:p>
        </p:txBody>
      </p:sp>
      <p:sp>
        <p:nvSpPr>
          <p:cNvPr id="5" name="Footer Placeholder 4">
            <a:extLst>
              <a:ext uri="{FF2B5EF4-FFF2-40B4-BE49-F238E27FC236}">
                <a16:creationId xmlns:a16="http://schemas.microsoft.com/office/drawing/2014/main" id="{FE47BD26-DB71-E532-1542-6B4C4B9AFCC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20D9F2C-B24E-A7E0-3E88-AF76A59E3797}"/>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6061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1D2C0F-6950-3416-5867-405851228DA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65C8154C-47C0-3699-E0FC-70750124A6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ED38D0F-3412-EBE4-A19C-6035AD570377}"/>
              </a:ext>
            </a:extLst>
          </p:cNvPr>
          <p:cNvSpPr>
            <a:spLocks noGrp="1"/>
          </p:cNvSpPr>
          <p:nvPr>
            <p:ph type="dt" sz="half" idx="10"/>
          </p:nvPr>
        </p:nvSpPr>
        <p:spPr/>
        <p:txBody>
          <a:bodyPr/>
          <a:lstStyle/>
          <a:p>
            <a:fld id="{F24DC863-B66C-4FC5-96B9-3A86DF010AD4}" type="datetimeFigureOut">
              <a:rPr lang="en-IE" smtClean="0"/>
              <a:t>09/11/2024</a:t>
            </a:fld>
            <a:endParaRPr lang="en-IE"/>
          </a:p>
        </p:txBody>
      </p:sp>
      <p:sp>
        <p:nvSpPr>
          <p:cNvPr id="5" name="Footer Placeholder 4">
            <a:extLst>
              <a:ext uri="{FF2B5EF4-FFF2-40B4-BE49-F238E27FC236}">
                <a16:creationId xmlns:a16="http://schemas.microsoft.com/office/drawing/2014/main" id="{724D3C96-66D3-A8D0-30D3-8F7062AA873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D674B9E-37F7-ED0E-84FF-6984E429D60C}"/>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69998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6B02B-26AF-E9E1-1174-B811F5FB0F6E}"/>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51CFC42-8B6F-4745-547F-C2A5A01EEA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23B5CC2-4BE5-431A-4605-08DF5833B6BD}"/>
              </a:ext>
            </a:extLst>
          </p:cNvPr>
          <p:cNvSpPr>
            <a:spLocks noGrp="1"/>
          </p:cNvSpPr>
          <p:nvPr>
            <p:ph type="dt" sz="half" idx="10"/>
          </p:nvPr>
        </p:nvSpPr>
        <p:spPr/>
        <p:txBody>
          <a:bodyPr/>
          <a:lstStyle/>
          <a:p>
            <a:fld id="{F24DC863-B66C-4FC5-96B9-3A86DF010AD4}" type="datetimeFigureOut">
              <a:rPr lang="en-IE" smtClean="0"/>
              <a:t>09/11/2024</a:t>
            </a:fld>
            <a:endParaRPr lang="en-IE"/>
          </a:p>
        </p:txBody>
      </p:sp>
      <p:sp>
        <p:nvSpPr>
          <p:cNvPr id="5" name="Footer Placeholder 4">
            <a:extLst>
              <a:ext uri="{FF2B5EF4-FFF2-40B4-BE49-F238E27FC236}">
                <a16:creationId xmlns:a16="http://schemas.microsoft.com/office/drawing/2014/main" id="{11D67125-C2D6-8B9E-650B-20440F009B6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D56BF08-11C9-0FB1-BD64-882300DA0EFC}"/>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733159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74C3-46B9-F784-5865-4B526A7A4F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D65F51D-80E1-EA89-2F25-7020EC18E1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0C3407-73E5-88DB-8CDF-35D503E68DBB}"/>
              </a:ext>
            </a:extLst>
          </p:cNvPr>
          <p:cNvSpPr>
            <a:spLocks noGrp="1"/>
          </p:cNvSpPr>
          <p:nvPr>
            <p:ph type="dt" sz="half" idx="10"/>
          </p:nvPr>
        </p:nvSpPr>
        <p:spPr/>
        <p:txBody>
          <a:bodyPr/>
          <a:lstStyle/>
          <a:p>
            <a:fld id="{F24DC863-B66C-4FC5-96B9-3A86DF010AD4}" type="datetimeFigureOut">
              <a:rPr lang="en-IE" smtClean="0"/>
              <a:t>09/11/2024</a:t>
            </a:fld>
            <a:endParaRPr lang="en-IE"/>
          </a:p>
        </p:txBody>
      </p:sp>
      <p:sp>
        <p:nvSpPr>
          <p:cNvPr id="5" name="Footer Placeholder 4">
            <a:extLst>
              <a:ext uri="{FF2B5EF4-FFF2-40B4-BE49-F238E27FC236}">
                <a16:creationId xmlns:a16="http://schemas.microsoft.com/office/drawing/2014/main" id="{B83A6CF5-03BE-E2C4-C11E-0BFF2BBFD2F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119FC19-9A45-0B1B-0DB1-9F8B38E0DE83}"/>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523745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251B4-77E4-F39D-FECB-E7B05645E64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5A627BCA-3664-E016-E1A3-957780EB66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20F62FD9-C230-46DA-D1B2-549D6C2640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8B748F1C-3DAD-B1CD-C2BE-51807BE1658F}"/>
              </a:ext>
            </a:extLst>
          </p:cNvPr>
          <p:cNvSpPr>
            <a:spLocks noGrp="1"/>
          </p:cNvSpPr>
          <p:nvPr>
            <p:ph type="dt" sz="half" idx="10"/>
          </p:nvPr>
        </p:nvSpPr>
        <p:spPr/>
        <p:txBody>
          <a:bodyPr/>
          <a:lstStyle/>
          <a:p>
            <a:fld id="{F24DC863-B66C-4FC5-96B9-3A86DF010AD4}" type="datetimeFigureOut">
              <a:rPr lang="en-IE" smtClean="0"/>
              <a:t>09/11/2024</a:t>
            </a:fld>
            <a:endParaRPr lang="en-IE"/>
          </a:p>
        </p:txBody>
      </p:sp>
      <p:sp>
        <p:nvSpPr>
          <p:cNvPr id="6" name="Footer Placeholder 5">
            <a:extLst>
              <a:ext uri="{FF2B5EF4-FFF2-40B4-BE49-F238E27FC236}">
                <a16:creationId xmlns:a16="http://schemas.microsoft.com/office/drawing/2014/main" id="{727643EF-492E-494C-1A99-6FC8D3BE10B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8EBEE717-EA5E-0EEF-174A-C8A30EE61EDD}"/>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219968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A6395-9ADD-B42E-A338-D2790D69A660}"/>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56D0227-C4EC-4537-0A8B-0B7797CD2A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B1F779-1EE1-6B90-B8A2-72DD766FBE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8D693EAC-9EC9-B849-0F91-48A7134EC2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A108FB-7A92-128F-427C-998EFCD3B6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C3C36E0C-B793-7C31-E2D8-21B4F7B93E0C}"/>
              </a:ext>
            </a:extLst>
          </p:cNvPr>
          <p:cNvSpPr>
            <a:spLocks noGrp="1"/>
          </p:cNvSpPr>
          <p:nvPr>
            <p:ph type="dt" sz="half" idx="10"/>
          </p:nvPr>
        </p:nvSpPr>
        <p:spPr/>
        <p:txBody>
          <a:bodyPr/>
          <a:lstStyle/>
          <a:p>
            <a:fld id="{F24DC863-B66C-4FC5-96B9-3A86DF010AD4}" type="datetimeFigureOut">
              <a:rPr lang="en-IE" smtClean="0"/>
              <a:t>09/11/2024</a:t>
            </a:fld>
            <a:endParaRPr lang="en-IE"/>
          </a:p>
        </p:txBody>
      </p:sp>
      <p:sp>
        <p:nvSpPr>
          <p:cNvPr id="8" name="Footer Placeholder 7">
            <a:extLst>
              <a:ext uri="{FF2B5EF4-FFF2-40B4-BE49-F238E27FC236}">
                <a16:creationId xmlns:a16="http://schemas.microsoft.com/office/drawing/2014/main" id="{C65F26B4-AEEE-FF59-05CB-E4743B0EE4EF}"/>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DDC149E3-1A65-CCBC-C207-D020D717EC5E}"/>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1302714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853C1-3CC5-D644-1012-62F9210A3E95}"/>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4C63773-A2DC-6B41-49F0-12AD01E2623C}"/>
              </a:ext>
            </a:extLst>
          </p:cNvPr>
          <p:cNvSpPr>
            <a:spLocks noGrp="1"/>
          </p:cNvSpPr>
          <p:nvPr>
            <p:ph type="dt" sz="half" idx="10"/>
          </p:nvPr>
        </p:nvSpPr>
        <p:spPr/>
        <p:txBody>
          <a:bodyPr/>
          <a:lstStyle/>
          <a:p>
            <a:fld id="{F24DC863-B66C-4FC5-96B9-3A86DF010AD4}" type="datetimeFigureOut">
              <a:rPr lang="en-IE" smtClean="0"/>
              <a:t>09/11/2024</a:t>
            </a:fld>
            <a:endParaRPr lang="en-IE"/>
          </a:p>
        </p:txBody>
      </p:sp>
      <p:sp>
        <p:nvSpPr>
          <p:cNvPr id="4" name="Footer Placeholder 3">
            <a:extLst>
              <a:ext uri="{FF2B5EF4-FFF2-40B4-BE49-F238E27FC236}">
                <a16:creationId xmlns:a16="http://schemas.microsoft.com/office/drawing/2014/main" id="{30115FB4-F025-1861-EEC7-3846A55153A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4B9E412A-D779-7962-379C-4F39A892F143}"/>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24286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C6BDB6-3799-0EF9-CC27-F240BB46D8D1}"/>
              </a:ext>
            </a:extLst>
          </p:cNvPr>
          <p:cNvSpPr>
            <a:spLocks noGrp="1"/>
          </p:cNvSpPr>
          <p:nvPr>
            <p:ph type="dt" sz="half" idx="10"/>
          </p:nvPr>
        </p:nvSpPr>
        <p:spPr/>
        <p:txBody>
          <a:bodyPr/>
          <a:lstStyle/>
          <a:p>
            <a:fld id="{F24DC863-B66C-4FC5-96B9-3A86DF010AD4}" type="datetimeFigureOut">
              <a:rPr lang="en-IE" smtClean="0"/>
              <a:t>09/11/2024</a:t>
            </a:fld>
            <a:endParaRPr lang="en-IE"/>
          </a:p>
        </p:txBody>
      </p:sp>
      <p:sp>
        <p:nvSpPr>
          <p:cNvPr id="3" name="Footer Placeholder 2">
            <a:extLst>
              <a:ext uri="{FF2B5EF4-FFF2-40B4-BE49-F238E27FC236}">
                <a16:creationId xmlns:a16="http://schemas.microsoft.com/office/drawing/2014/main" id="{E74B176B-A92E-903B-E822-5FB20C37CBB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09CE636-69D9-09BE-8DE1-DC3E0F2AF0F4}"/>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2330050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83AA0-483C-A4FF-5D38-2B97CD6BA9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44E1571-B5B0-0165-0DFD-D0CAD612B6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348F883-05C0-35AE-F0EC-F9D4E6749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05053-6687-8318-11D7-C627B9D47963}"/>
              </a:ext>
            </a:extLst>
          </p:cNvPr>
          <p:cNvSpPr>
            <a:spLocks noGrp="1"/>
          </p:cNvSpPr>
          <p:nvPr>
            <p:ph type="dt" sz="half" idx="10"/>
          </p:nvPr>
        </p:nvSpPr>
        <p:spPr/>
        <p:txBody>
          <a:bodyPr/>
          <a:lstStyle/>
          <a:p>
            <a:fld id="{F24DC863-B66C-4FC5-96B9-3A86DF010AD4}" type="datetimeFigureOut">
              <a:rPr lang="en-IE" smtClean="0"/>
              <a:t>09/11/2024</a:t>
            </a:fld>
            <a:endParaRPr lang="en-IE"/>
          </a:p>
        </p:txBody>
      </p:sp>
      <p:sp>
        <p:nvSpPr>
          <p:cNvPr id="6" name="Footer Placeholder 5">
            <a:extLst>
              <a:ext uri="{FF2B5EF4-FFF2-40B4-BE49-F238E27FC236}">
                <a16:creationId xmlns:a16="http://schemas.microsoft.com/office/drawing/2014/main" id="{26585E4C-2476-CD78-0AD1-D2FCAD013DE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AF9B0D3E-3090-4468-7777-204950B31481}"/>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260772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A904F-85E9-31FC-A396-692D618CB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8033398C-87A3-163F-29AF-4B781DE83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58144A1-B476-26F1-0EEA-A0D3AF1BE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4786B3-D58F-E65E-5B74-9B4DE547B5CF}"/>
              </a:ext>
            </a:extLst>
          </p:cNvPr>
          <p:cNvSpPr>
            <a:spLocks noGrp="1"/>
          </p:cNvSpPr>
          <p:nvPr>
            <p:ph type="dt" sz="half" idx="10"/>
          </p:nvPr>
        </p:nvSpPr>
        <p:spPr/>
        <p:txBody>
          <a:bodyPr/>
          <a:lstStyle/>
          <a:p>
            <a:fld id="{F24DC863-B66C-4FC5-96B9-3A86DF010AD4}" type="datetimeFigureOut">
              <a:rPr lang="en-IE" smtClean="0"/>
              <a:t>09/11/2024</a:t>
            </a:fld>
            <a:endParaRPr lang="en-IE"/>
          </a:p>
        </p:txBody>
      </p:sp>
      <p:sp>
        <p:nvSpPr>
          <p:cNvPr id="6" name="Footer Placeholder 5">
            <a:extLst>
              <a:ext uri="{FF2B5EF4-FFF2-40B4-BE49-F238E27FC236}">
                <a16:creationId xmlns:a16="http://schemas.microsoft.com/office/drawing/2014/main" id="{3B3CFA7B-DACE-17A9-D39A-985F54F9232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25BF574-C76A-7999-7ED6-8B9427F5CB82}"/>
              </a:ext>
            </a:extLst>
          </p:cNvPr>
          <p:cNvSpPr>
            <a:spLocks noGrp="1"/>
          </p:cNvSpPr>
          <p:nvPr>
            <p:ph type="sldNum" sz="quarter" idx="12"/>
          </p:nvPr>
        </p:nvSpPr>
        <p:spPr/>
        <p:txBody>
          <a:bodyPr/>
          <a:lstStyle/>
          <a:p>
            <a:fld id="{9CFF706D-7C50-4936-B8D2-9F22EBB71AE0}" type="slidenum">
              <a:rPr lang="en-IE" smtClean="0"/>
              <a:t>‹#›</a:t>
            </a:fld>
            <a:endParaRPr lang="en-IE"/>
          </a:p>
        </p:txBody>
      </p:sp>
    </p:spTree>
    <p:extLst>
      <p:ext uri="{BB962C8B-B14F-4D97-AF65-F5344CB8AC3E}">
        <p14:creationId xmlns:p14="http://schemas.microsoft.com/office/powerpoint/2010/main" val="412661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D7BCDB-7CBC-DC52-E897-259036FE8F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CA67DEE-52B2-9CC7-172E-DB1FC673CE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0821748-92A0-ADBE-1DC3-E2798FD6F9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4DC863-B66C-4FC5-96B9-3A86DF010AD4}" type="datetimeFigureOut">
              <a:rPr lang="en-IE" smtClean="0"/>
              <a:t>09/11/2024</a:t>
            </a:fld>
            <a:endParaRPr lang="en-IE"/>
          </a:p>
        </p:txBody>
      </p:sp>
      <p:sp>
        <p:nvSpPr>
          <p:cNvPr id="5" name="Footer Placeholder 4">
            <a:extLst>
              <a:ext uri="{FF2B5EF4-FFF2-40B4-BE49-F238E27FC236}">
                <a16:creationId xmlns:a16="http://schemas.microsoft.com/office/drawing/2014/main" id="{02ED10C2-19DB-A478-DEE3-275BDB9B17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FA923352-AA13-538B-36A7-B2D68CDF11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FF706D-7C50-4936-B8D2-9F22EBB71AE0}" type="slidenum">
              <a:rPr lang="en-IE" smtClean="0"/>
              <a:t>‹#›</a:t>
            </a:fld>
            <a:endParaRPr lang="en-IE"/>
          </a:p>
        </p:txBody>
      </p:sp>
    </p:spTree>
    <p:extLst>
      <p:ext uri="{BB962C8B-B14F-4D97-AF65-F5344CB8AC3E}">
        <p14:creationId xmlns:p14="http://schemas.microsoft.com/office/powerpoint/2010/main" val="373515379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gptzero.me/"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diagramColors" Target="../diagrams/colors1.xml"/><Relationship Id="rId12"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5.png"/><Relationship Id="rId5" Type="http://schemas.openxmlformats.org/officeDocument/2006/relationships/diagramLayout" Target="../diagrams/layout1.xml"/><Relationship Id="rId10" Type="http://schemas.openxmlformats.org/officeDocument/2006/relationships/image" Target="../media/image4.svg"/><Relationship Id="rId4" Type="http://schemas.openxmlformats.org/officeDocument/2006/relationships/diagramData" Target="../diagrams/data1.xml"/><Relationship Id="rId9" Type="http://schemas.openxmlformats.org/officeDocument/2006/relationships/image" Target="../media/image3.png"/><Relationship Id="rId14" Type="http://schemas.openxmlformats.org/officeDocument/2006/relationships/image" Target="../media/image8.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diagramColors" Target="../diagrams/colors2.xml"/><Relationship Id="rId12" Type="http://schemas.openxmlformats.org/officeDocument/2006/relationships/image" Target="../media/image6.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5.png"/><Relationship Id="rId5" Type="http://schemas.openxmlformats.org/officeDocument/2006/relationships/diagramLayout" Target="../diagrams/layout2.xml"/><Relationship Id="rId10" Type="http://schemas.openxmlformats.org/officeDocument/2006/relationships/image" Target="../media/image4.svg"/><Relationship Id="rId4" Type="http://schemas.openxmlformats.org/officeDocument/2006/relationships/diagramData" Target="../diagrams/data2.xml"/><Relationship Id="rId9" Type="http://schemas.openxmlformats.org/officeDocument/2006/relationships/image" Target="../media/image3.png"/><Relationship Id="rId14" Type="http://schemas.openxmlformats.org/officeDocument/2006/relationships/image" Target="../media/image8.svg"/></Relationships>
</file>

<file path=ppt/slides/_rels/slide6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gif"/></Relationships>
</file>

<file path=ppt/slides/_rels/slide6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jpeg"/></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6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9.jpe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9.jpeg"/></Relationships>
</file>

<file path=ppt/slides/_rels/slide7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7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2.jpeg"/></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49.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49.png"/><Relationship Id="rId4" Type="http://schemas.openxmlformats.org/officeDocument/2006/relationships/image" Target="../media/image48.png"/></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2.jpeg"/><Relationship Id="rId4" Type="http://schemas.openxmlformats.org/officeDocument/2006/relationships/image" Target="../media/image51.png"/></Relationships>
</file>

<file path=ppt/slides/_rels/slide8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53.jpeg"/><Relationship Id="rId7"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55.jpeg"/><Relationship Id="rId4" Type="http://schemas.openxmlformats.org/officeDocument/2006/relationships/image" Target="../media/image54.jpeg"/></Relationships>
</file>

<file path=ppt/slides/_rels/slide8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www.damiantgordon.com/Courses/SDSaAI/Week9/Week9.html"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Video 5" descr="Open Field With Satellite Dish">
            <a:extLst>
              <a:ext uri="{FF2B5EF4-FFF2-40B4-BE49-F238E27FC236}">
                <a16:creationId xmlns:a16="http://schemas.microsoft.com/office/drawing/2014/main" id="{F384544F-EFD7-7E36-D322-E2DFAA20DE5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22"/>
            <a:ext cx="12191977" cy="6858022"/>
          </a:xfrm>
          <a:prstGeom prst="rect">
            <a:avLst/>
          </a:prstGeom>
        </p:spPr>
      </p:pic>
      <p:sp>
        <p:nvSpPr>
          <p:cNvPr id="2" name="Title 1">
            <a:extLst>
              <a:ext uri="{FF2B5EF4-FFF2-40B4-BE49-F238E27FC236}">
                <a16:creationId xmlns:a16="http://schemas.microsoft.com/office/drawing/2014/main" id="{2AFAF802-1FD5-1E70-940A-2DF641692805}"/>
              </a:ext>
            </a:extLst>
          </p:cNvPr>
          <p:cNvSpPr>
            <a:spLocks noGrp="1"/>
          </p:cNvSpPr>
          <p:nvPr>
            <p:ph type="ctrTitle"/>
          </p:nvPr>
        </p:nvSpPr>
        <p:spPr>
          <a:xfrm>
            <a:off x="643466" y="643467"/>
            <a:ext cx="10579705" cy="3569242"/>
          </a:xfrm>
        </p:spPr>
        <p:txBody>
          <a:bodyPr anchor="t">
            <a:normAutofit/>
          </a:bodyPr>
          <a:lstStyle/>
          <a:p>
            <a:pPr algn="l"/>
            <a:r>
              <a:rPr lang="en-IE" sz="5200" b="1" dirty="0"/>
              <a:t>Chatbots: In Detail</a:t>
            </a:r>
          </a:p>
        </p:txBody>
      </p:sp>
      <p:sp>
        <p:nvSpPr>
          <p:cNvPr id="3" name="Subtitle 2">
            <a:extLst>
              <a:ext uri="{FF2B5EF4-FFF2-40B4-BE49-F238E27FC236}">
                <a16:creationId xmlns:a16="http://schemas.microsoft.com/office/drawing/2014/main" id="{35C6E67C-6691-6E69-516C-2202AB658EDF}"/>
              </a:ext>
            </a:extLst>
          </p:cNvPr>
          <p:cNvSpPr>
            <a:spLocks noGrp="1"/>
          </p:cNvSpPr>
          <p:nvPr>
            <p:ph type="subTitle" idx="1"/>
          </p:nvPr>
        </p:nvSpPr>
        <p:spPr>
          <a:xfrm>
            <a:off x="741437" y="1639061"/>
            <a:ext cx="5449479" cy="1578054"/>
          </a:xfrm>
        </p:spPr>
        <p:txBody>
          <a:bodyPr anchor="b">
            <a:normAutofit/>
          </a:bodyPr>
          <a:lstStyle/>
          <a:p>
            <a:pPr algn="l"/>
            <a:endParaRPr lang="en-IE" sz="3200" b="1" dirty="0"/>
          </a:p>
          <a:p>
            <a:pPr algn="l"/>
            <a:r>
              <a:rPr lang="en-IE" sz="3200" b="1" i="1" dirty="0"/>
              <a:t>Damian Gordon</a:t>
            </a:r>
          </a:p>
        </p:txBody>
      </p:sp>
    </p:spTree>
    <p:extLst>
      <p:ext uri="{BB962C8B-B14F-4D97-AF65-F5344CB8AC3E}">
        <p14:creationId xmlns:p14="http://schemas.microsoft.com/office/powerpoint/2010/main" val="194146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09B37-999C-F678-7C2B-2E67DC5CD7F9}"/>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71B814D5-4A54-E69B-6C19-D076D12E0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1450D0A-EE20-0516-A692-C0F367EB0A0D}"/>
              </a:ext>
            </a:extLst>
          </p:cNvPr>
          <p:cNvSpPr>
            <a:spLocks noGrp="1"/>
          </p:cNvSpPr>
          <p:nvPr>
            <p:ph type="title"/>
          </p:nvPr>
        </p:nvSpPr>
        <p:spPr/>
        <p:txBody>
          <a:bodyPr/>
          <a:lstStyle/>
          <a:p>
            <a:r>
              <a:rPr lang="en-IE" dirty="0"/>
              <a:t>Chatbots</a:t>
            </a:r>
          </a:p>
        </p:txBody>
      </p:sp>
      <p:sp>
        <p:nvSpPr>
          <p:cNvPr id="3" name="Content Placeholder 2">
            <a:extLst>
              <a:ext uri="{FF2B5EF4-FFF2-40B4-BE49-F238E27FC236}">
                <a16:creationId xmlns:a16="http://schemas.microsoft.com/office/drawing/2014/main" id="{3D075C7A-D36D-AC4F-65B1-2744E6D9FCB3}"/>
              </a:ext>
            </a:extLst>
          </p:cNvPr>
          <p:cNvSpPr>
            <a:spLocks noGrp="1"/>
          </p:cNvSpPr>
          <p:nvPr>
            <p:ph idx="1"/>
          </p:nvPr>
        </p:nvSpPr>
        <p:spPr>
          <a:xfrm>
            <a:off x="838200" y="1825625"/>
            <a:ext cx="10515600" cy="4667250"/>
          </a:xfrm>
        </p:spPr>
        <p:txBody>
          <a:bodyPr>
            <a:normAutofit fontScale="92500" lnSpcReduction="20000"/>
          </a:bodyPr>
          <a:lstStyle/>
          <a:p>
            <a:pPr marL="0" indent="0">
              <a:buNone/>
            </a:pPr>
            <a:r>
              <a:rPr lang="en-US" sz="4400" dirty="0"/>
              <a:t>Chatbots are also known as:</a:t>
            </a:r>
          </a:p>
          <a:p>
            <a:pPr marL="0" indent="0">
              <a:buNone/>
            </a:pPr>
            <a:endParaRPr lang="en-US" sz="4400" dirty="0"/>
          </a:p>
          <a:p>
            <a:r>
              <a:rPr lang="en-US" sz="4400" dirty="0"/>
              <a:t> Chatterbots</a:t>
            </a:r>
          </a:p>
          <a:p>
            <a:r>
              <a:rPr lang="en-US" sz="4400" dirty="0"/>
              <a:t> dialogue systems</a:t>
            </a:r>
          </a:p>
          <a:p>
            <a:r>
              <a:rPr lang="en-US" sz="4400" dirty="0"/>
              <a:t> conversational agents</a:t>
            </a:r>
          </a:p>
          <a:p>
            <a:r>
              <a:rPr lang="en-US" sz="4400" dirty="0"/>
              <a:t> conversational interfaces</a:t>
            </a:r>
          </a:p>
          <a:p>
            <a:r>
              <a:rPr lang="en-US" sz="4400" dirty="0"/>
              <a:t> virtual assistants</a:t>
            </a:r>
          </a:p>
          <a:p>
            <a:r>
              <a:rPr lang="en-US" sz="4400" dirty="0"/>
              <a:t> personal assistants</a:t>
            </a:r>
          </a:p>
          <a:p>
            <a:pPr marL="0" indent="0">
              <a:buNone/>
            </a:pPr>
            <a:endParaRPr lang="en-US" sz="4000" dirty="0"/>
          </a:p>
        </p:txBody>
      </p:sp>
    </p:spTree>
    <p:extLst>
      <p:ext uri="{BB962C8B-B14F-4D97-AF65-F5344CB8AC3E}">
        <p14:creationId xmlns:p14="http://schemas.microsoft.com/office/powerpoint/2010/main" val="21661728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C3148-9C82-115E-2CBC-113A4E92FC88}"/>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9EE14789-19C3-8F33-ED4E-82E757658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E8D336C-E0CA-4D81-63EB-2EAD3CEC40EE}"/>
              </a:ext>
            </a:extLst>
          </p:cNvPr>
          <p:cNvSpPr>
            <a:spLocks noGrp="1"/>
          </p:cNvSpPr>
          <p:nvPr>
            <p:ph type="title"/>
          </p:nvPr>
        </p:nvSpPr>
        <p:spPr/>
        <p:txBody>
          <a:bodyPr/>
          <a:lstStyle/>
          <a:p>
            <a:r>
              <a:rPr lang="en-IE" dirty="0"/>
              <a:t>Chatbots</a:t>
            </a:r>
          </a:p>
        </p:txBody>
      </p:sp>
      <p:sp>
        <p:nvSpPr>
          <p:cNvPr id="6" name="Content Placeholder 5">
            <a:extLst>
              <a:ext uri="{FF2B5EF4-FFF2-40B4-BE49-F238E27FC236}">
                <a16:creationId xmlns:a16="http://schemas.microsoft.com/office/drawing/2014/main" id="{D9D98E94-F287-93E0-8E38-5C80DE98CD04}"/>
              </a:ext>
            </a:extLst>
          </p:cNvPr>
          <p:cNvSpPr>
            <a:spLocks noGrp="1"/>
          </p:cNvSpPr>
          <p:nvPr>
            <p:ph idx="1"/>
          </p:nvPr>
        </p:nvSpPr>
        <p:spPr>
          <a:xfrm>
            <a:off x="838200" y="1825625"/>
            <a:ext cx="10515600" cy="4351338"/>
          </a:xfrm>
        </p:spPr>
        <p:txBody>
          <a:bodyPr>
            <a:normAutofit/>
          </a:bodyPr>
          <a:lstStyle/>
          <a:p>
            <a:r>
              <a:rPr lang="en-US" sz="3600" b="1" dirty="0"/>
              <a:t>ACTIVITY</a:t>
            </a:r>
            <a:endParaRPr lang="en-US" sz="3600" dirty="0"/>
          </a:p>
          <a:p>
            <a:r>
              <a:rPr lang="en-US" sz="3600" dirty="0"/>
              <a:t>Add a new feature to the code we have. So it will be in the ELSE part of the </a:t>
            </a:r>
            <a:r>
              <a:rPr lang="en-US" sz="3600" dirty="0">
                <a:latin typeface="Courier New" panose="02070309020205020404" pitchFamily="49" charset="0"/>
                <a:cs typeface="Courier New" panose="02070309020205020404" pitchFamily="49" charset="0"/>
              </a:rPr>
              <a:t>respond()</a:t>
            </a:r>
            <a:r>
              <a:rPr lang="en-US" sz="3600" dirty="0"/>
              <a:t> function, and it can be a simple response to a specific input, or it can take some of the input and incorporate it into the answer, or it can be something more complicated.</a:t>
            </a:r>
            <a:endParaRPr lang="en-IE" sz="3600" b="1" dirty="0">
              <a:latin typeface="Courier New" panose="02070309020205020404" pitchFamily="49" charset="0"/>
              <a:cs typeface="Courier New" panose="02070309020205020404" pitchFamily="49" charset="0"/>
            </a:endParaRPr>
          </a:p>
          <a:p>
            <a:endParaRPr lang="en-IE" sz="3600" dirty="0"/>
          </a:p>
        </p:txBody>
      </p:sp>
    </p:spTree>
    <p:extLst>
      <p:ext uri="{BB962C8B-B14F-4D97-AF65-F5344CB8AC3E}">
        <p14:creationId xmlns:p14="http://schemas.microsoft.com/office/powerpoint/2010/main" val="203997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55544-50A2-138F-696B-C12197FE8E5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6258ECB-6EFE-2334-63CF-3A391ACBE757}"/>
              </a:ext>
            </a:extLst>
          </p:cNvPr>
          <p:cNvPicPr>
            <a:picLocks noChangeAspect="1"/>
          </p:cNvPicPr>
          <p:nvPr/>
        </p:nvPicPr>
        <p:blipFill>
          <a:blip r:embed="rId3"/>
          <a:stretch>
            <a:fillRect/>
          </a:stretch>
        </p:blipFill>
        <p:spPr>
          <a:xfrm>
            <a:off x="0" y="567538"/>
            <a:ext cx="12192000" cy="5722923"/>
          </a:xfrm>
          <a:prstGeom prst="rect">
            <a:avLst/>
          </a:prstGeom>
        </p:spPr>
      </p:pic>
    </p:spTree>
    <p:extLst>
      <p:ext uri="{BB962C8B-B14F-4D97-AF65-F5344CB8AC3E}">
        <p14:creationId xmlns:p14="http://schemas.microsoft.com/office/powerpoint/2010/main" val="3255880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620D7-335C-4478-99B7-4BE8AA3C7B9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7DA28A8-C94E-8ED3-7180-60D0EB3CB941}"/>
              </a:ext>
            </a:extLst>
          </p:cNvPr>
          <p:cNvPicPr>
            <a:picLocks noChangeAspect="1"/>
          </p:cNvPicPr>
          <p:nvPr/>
        </p:nvPicPr>
        <p:blipFill>
          <a:blip r:embed="rId3"/>
          <a:stretch>
            <a:fillRect/>
          </a:stretch>
        </p:blipFill>
        <p:spPr>
          <a:xfrm>
            <a:off x="0" y="567538"/>
            <a:ext cx="12192000" cy="5722923"/>
          </a:xfrm>
          <a:prstGeom prst="rect">
            <a:avLst/>
          </a:prstGeom>
        </p:spPr>
      </p:pic>
      <p:sp>
        <p:nvSpPr>
          <p:cNvPr id="2" name="Oval 1">
            <a:extLst>
              <a:ext uri="{FF2B5EF4-FFF2-40B4-BE49-F238E27FC236}">
                <a16:creationId xmlns:a16="http://schemas.microsoft.com/office/drawing/2014/main" id="{01725BC5-E21B-05AD-4B92-A4F5770A0775}"/>
              </a:ext>
            </a:extLst>
          </p:cNvPr>
          <p:cNvSpPr/>
          <p:nvPr/>
        </p:nvSpPr>
        <p:spPr>
          <a:xfrm>
            <a:off x="0" y="1329484"/>
            <a:ext cx="3407229" cy="82588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400421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Text Bubble">
            <a:extLst>
              <a:ext uri="{FF2B5EF4-FFF2-40B4-BE49-F238E27FC236}">
                <a16:creationId xmlns:a16="http://schemas.microsoft.com/office/drawing/2014/main" id="{9406D164-FF29-AD31-6913-703B83879B1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03F92B-53BA-B63C-4E0B-0EF2987F69E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400" dirty="0"/>
              <a:t>                             </a:t>
            </a:r>
            <a:r>
              <a:rPr lang="en-US" sz="5400" dirty="0">
                <a:solidFill>
                  <a:schemeClr val="tx2">
                    <a:lumMod val="75000"/>
                    <a:lumOff val="25000"/>
                  </a:schemeClr>
                </a:solidFill>
              </a:rPr>
              <a:t>How does</a:t>
            </a:r>
            <a:r>
              <a:rPr lang="en-US" sz="5400" dirty="0"/>
              <a:t> </a:t>
            </a:r>
            <a:br>
              <a:rPr lang="en-US" sz="5400" dirty="0"/>
            </a:br>
            <a:r>
              <a:rPr lang="en-US" sz="5400" dirty="0"/>
              <a:t>                      </a:t>
            </a:r>
            <a:r>
              <a:rPr lang="en-US" sz="5400" dirty="0">
                <a:solidFill>
                  <a:schemeClr val="tx2">
                    <a:lumMod val="75000"/>
                    <a:lumOff val="25000"/>
                  </a:schemeClr>
                </a:solidFill>
              </a:rPr>
              <a:t>ChatGPT work?</a:t>
            </a:r>
            <a:br>
              <a:rPr lang="en-US" sz="5400" dirty="0"/>
            </a:br>
            <a:endParaRPr lang="en-IE" sz="5200" dirty="0">
              <a:solidFill>
                <a:srgbClr val="FFFFFF"/>
              </a:solidFill>
            </a:endParaRPr>
          </a:p>
        </p:txBody>
      </p:sp>
    </p:spTree>
    <p:extLst>
      <p:ext uri="{BB962C8B-B14F-4D97-AF65-F5344CB8AC3E}">
        <p14:creationId xmlns:p14="http://schemas.microsoft.com/office/powerpoint/2010/main" val="49287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What is </a:t>
            </a:r>
            <a:r>
              <a:rPr lang="en-IE" sz="4000" b="1" dirty="0" err="1">
                <a:latin typeface="Courier New" panose="02070309020205020404" pitchFamily="49" charset="0"/>
                <a:cs typeface="Courier New" panose="02070309020205020404" pitchFamily="49" charset="0"/>
              </a:rPr>
              <a:t>ChatGPT</a:t>
            </a:r>
            <a:r>
              <a:rPr lang="en-IE" sz="4000" b="1" dirty="0">
                <a:latin typeface="Courier New" panose="02070309020205020404" pitchFamily="49" charset="0"/>
                <a:cs typeface="Courier New" panose="02070309020205020404" pitchFamily="49" charset="0"/>
              </a:rPr>
              <a:t>?</a:t>
            </a:r>
          </a:p>
        </p:txBody>
      </p:sp>
      <p:sp>
        <p:nvSpPr>
          <p:cNvPr id="3" name="Rectangle 2">
            <a:extLst>
              <a:ext uri="{FF2B5EF4-FFF2-40B4-BE49-F238E27FC236}">
                <a16:creationId xmlns:a16="http://schemas.microsoft.com/office/drawing/2014/main" id="{1E56DD06-AAFA-CBC7-7225-10F267B37C42}"/>
              </a:ext>
            </a:extLst>
          </p:cNvPr>
          <p:cNvSpPr/>
          <p:nvPr/>
        </p:nvSpPr>
        <p:spPr>
          <a:xfrm>
            <a:off x="1676400" y="1826860"/>
            <a:ext cx="8869680" cy="4341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400" dirty="0" err="1">
                <a:solidFill>
                  <a:sysClr val="windowText" lastClr="000000"/>
                </a:solidFill>
              </a:rPr>
              <a:t>ChatGPT</a:t>
            </a:r>
            <a:r>
              <a:rPr lang="en-IE" sz="4400" dirty="0">
                <a:solidFill>
                  <a:sysClr val="windowText" lastClr="000000"/>
                </a:solidFill>
              </a:rPr>
              <a:t> is a </a:t>
            </a:r>
            <a:r>
              <a:rPr lang="en-IE" sz="4400" dirty="0" err="1">
                <a:solidFill>
                  <a:sysClr val="windowText" lastClr="000000"/>
                </a:solidFill>
              </a:rPr>
              <a:t>ChatBot</a:t>
            </a:r>
            <a:r>
              <a:rPr lang="en-IE" sz="4400" dirty="0">
                <a:solidFill>
                  <a:sysClr val="windowText" lastClr="000000"/>
                </a:solidFill>
              </a:rPr>
              <a:t> that uses a GPT (Generative Pre-trained Transformer), one of many LLMs, and is more commonly called a </a:t>
            </a:r>
          </a:p>
          <a:p>
            <a:pPr algn="ctr"/>
            <a:r>
              <a:rPr lang="en-IE" sz="4400" i="1" dirty="0">
                <a:solidFill>
                  <a:sysClr val="windowText" lastClr="000000"/>
                </a:solidFill>
              </a:rPr>
              <a:t>Transformer Algorithm</a:t>
            </a:r>
          </a:p>
        </p:txBody>
      </p:sp>
    </p:spTree>
    <p:extLst>
      <p:ext uri="{BB962C8B-B14F-4D97-AF65-F5344CB8AC3E}">
        <p14:creationId xmlns:p14="http://schemas.microsoft.com/office/powerpoint/2010/main" val="3828416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9D3AFE5D-BCD2-853D-7F32-0030239D154F}"/>
              </a:ext>
            </a:extLst>
          </p:cNvPr>
          <p:cNvSpPr/>
          <p:nvPr/>
        </p:nvSpPr>
        <p:spPr>
          <a:xfrm>
            <a:off x="1676400" y="1826860"/>
            <a:ext cx="8869680" cy="4341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400" i="1" dirty="0">
              <a:solidFill>
                <a:sysClr val="windowText" lastClr="000000"/>
              </a:solidFill>
            </a:endParaRPr>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What is a transformer algorithm?</a:t>
            </a:r>
          </a:p>
        </p:txBody>
      </p:sp>
      <p:pic>
        <p:nvPicPr>
          <p:cNvPr id="1030" name="Picture 6" descr="Optimus Prime Vs Grimlock GIFs - Find &amp; Share on GIPHY">
            <a:extLst>
              <a:ext uri="{FF2B5EF4-FFF2-40B4-BE49-F238E27FC236}">
                <a16:creationId xmlns:a16="http://schemas.microsoft.com/office/drawing/2014/main" id="{ECC7C2C4-6632-990B-A762-408C106A04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7085" y="1908087"/>
            <a:ext cx="4397829" cy="4260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393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What is a transformer algorithm?</a:t>
            </a:r>
          </a:p>
        </p:txBody>
      </p:sp>
      <p:sp>
        <p:nvSpPr>
          <p:cNvPr id="3" name="Rectangle 2">
            <a:extLst>
              <a:ext uri="{FF2B5EF4-FFF2-40B4-BE49-F238E27FC236}">
                <a16:creationId xmlns:a16="http://schemas.microsoft.com/office/drawing/2014/main" id="{1E56DD06-AAFA-CBC7-7225-10F267B37C42}"/>
              </a:ext>
            </a:extLst>
          </p:cNvPr>
          <p:cNvSpPr/>
          <p:nvPr/>
        </p:nvSpPr>
        <p:spPr>
          <a:xfrm>
            <a:off x="1676400" y="1826860"/>
            <a:ext cx="8869680" cy="4341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4400" dirty="0">
                <a:solidFill>
                  <a:sysClr val="windowText" lastClr="000000"/>
                </a:solidFill>
              </a:rPr>
              <a:t>… So, a transformer algorithm:</a:t>
            </a:r>
          </a:p>
          <a:p>
            <a:pPr marL="571500" indent="-571500">
              <a:buFontTx/>
              <a:buChar char="-"/>
            </a:pPr>
            <a:r>
              <a:rPr lang="en-IE" sz="3200" dirty="0">
                <a:solidFill>
                  <a:sysClr val="windowText" lastClr="000000"/>
                </a:solidFill>
              </a:rPr>
              <a:t>Takes in millions of chats (off Facebook, etc.)</a:t>
            </a:r>
          </a:p>
          <a:p>
            <a:pPr marL="571500" indent="-571500">
              <a:buFontTx/>
              <a:buChar char="-"/>
            </a:pPr>
            <a:r>
              <a:rPr lang="en-IE" sz="3200" dirty="0">
                <a:solidFill>
                  <a:sysClr val="windowText" lastClr="000000"/>
                </a:solidFill>
              </a:rPr>
              <a:t>Looks for patterns in the text</a:t>
            </a:r>
          </a:p>
          <a:p>
            <a:pPr marL="571500" indent="-571500">
              <a:buFontTx/>
              <a:buChar char="-"/>
            </a:pPr>
            <a:r>
              <a:rPr lang="en-IE" sz="3200" dirty="0">
                <a:solidFill>
                  <a:sysClr val="windowText" lastClr="000000"/>
                </a:solidFill>
              </a:rPr>
              <a:t>Looks for words the commonly co-occur</a:t>
            </a:r>
          </a:p>
          <a:p>
            <a:pPr marL="571500" indent="-571500">
              <a:buFontTx/>
              <a:buChar char="-"/>
            </a:pPr>
            <a:r>
              <a:rPr lang="en-IE" sz="3200" dirty="0">
                <a:solidFill>
                  <a:sysClr val="windowText" lastClr="000000"/>
                </a:solidFill>
              </a:rPr>
              <a:t>Tries to extract a set of rules about grammar, turn-taking, and answering</a:t>
            </a:r>
          </a:p>
        </p:txBody>
      </p:sp>
    </p:spTree>
    <p:extLst>
      <p:ext uri="{BB962C8B-B14F-4D97-AF65-F5344CB8AC3E}">
        <p14:creationId xmlns:p14="http://schemas.microsoft.com/office/powerpoint/2010/main" val="1368553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What is a transformer algorithm?</a:t>
            </a:r>
          </a:p>
        </p:txBody>
      </p:sp>
      <p:sp>
        <p:nvSpPr>
          <p:cNvPr id="3" name="Rectangle 2">
            <a:extLst>
              <a:ext uri="{FF2B5EF4-FFF2-40B4-BE49-F238E27FC236}">
                <a16:creationId xmlns:a16="http://schemas.microsoft.com/office/drawing/2014/main" id="{1E56DD06-AAFA-CBC7-7225-10F267B37C42}"/>
              </a:ext>
            </a:extLst>
          </p:cNvPr>
          <p:cNvSpPr/>
          <p:nvPr/>
        </p:nvSpPr>
        <p:spPr>
          <a:xfrm>
            <a:off x="1676400" y="1826860"/>
            <a:ext cx="8869680" cy="4341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sz="3200" dirty="0">
              <a:solidFill>
                <a:sysClr val="windowText" lastClr="000000"/>
              </a:solidFill>
            </a:endParaRPr>
          </a:p>
        </p:txBody>
      </p:sp>
      <p:pic>
        <p:nvPicPr>
          <p:cNvPr id="1026" name="Picture 2">
            <a:extLst>
              <a:ext uri="{FF2B5EF4-FFF2-40B4-BE49-F238E27FC236}">
                <a16:creationId xmlns:a16="http://schemas.microsoft.com/office/drawing/2014/main" id="{619519B5-00DA-68DE-DD02-AD894315B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493" y="1826860"/>
            <a:ext cx="5483013" cy="4112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376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0FD31-2B17-EF8A-1F64-4DD56B8E2661}"/>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A6C8116-90D8-6A1F-A815-F51EBE669743}"/>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DAAD7CBF-EB2D-9BBA-888B-1673BA1C7F2D}"/>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What is a transformer algorithm?</a:t>
            </a:r>
          </a:p>
        </p:txBody>
      </p:sp>
      <p:sp>
        <p:nvSpPr>
          <p:cNvPr id="3" name="Rectangle 2">
            <a:extLst>
              <a:ext uri="{FF2B5EF4-FFF2-40B4-BE49-F238E27FC236}">
                <a16:creationId xmlns:a16="http://schemas.microsoft.com/office/drawing/2014/main" id="{83E4C447-3119-97A1-41EF-8350C6BA397D}"/>
              </a:ext>
            </a:extLst>
          </p:cNvPr>
          <p:cNvSpPr/>
          <p:nvPr/>
        </p:nvSpPr>
        <p:spPr>
          <a:xfrm>
            <a:off x="1676400" y="1826860"/>
            <a:ext cx="8869680" cy="43416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sz="3200" dirty="0">
              <a:solidFill>
                <a:sysClr val="windowText" lastClr="000000"/>
              </a:solidFill>
            </a:endParaRPr>
          </a:p>
        </p:txBody>
      </p:sp>
      <p:pic>
        <p:nvPicPr>
          <p:cNvPr id="1026" name="Picture 2">
            <a:extLst>
              <a:ext uri="{FF2B5EF4-FFF2-40B4-BE49-F238E27FC236}">
                <a16:creationId xmlns:a16="http://schemas.microsoft.com/office/drawing/2014/main" id="{63724D5E-FF05-8833-EA23-A6CA8C7AF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493" y="1826860"/>
            <a:ext cx="5483013" cy="41122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9D58FE5-4B88-6B46-D375-86DB445B1C09}"/>
              </a:ext>
            </a:extLst>
          </p:cNvPr>
          <p:cNvSpPr/>
          <p:nvPr/>
        </p:nvSpPr>
        <p:spPr>
          <a:xfrm>
            <a:off x="7195526" y="2104757"/>
            <a:ext cx="2699521" cy="1446550"/>
          </a:xfrm>
          <a:prstGeom prst="rect">
            <a:avLst/>
          </a:prstGeom>
          <a:noFill/>
        </p:spPr>
        <p:txBody>
          <a:bodyPr wrap="non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rPr>
              <a:t>LEXICAL</a:t>
            </a:r>
          </a:p>
          <a:p>
            <a:pPr algn="ctr"/>
            <a:r>
              <a:rPr lang="en-US" sz="4400" b="1" dirty="0">
                <a:ln w="22225">
                  <a:solidFill>
                    <a:schemeClr val="accent2"/>
                  </a:solidFill>
                  <a:prstDash val="solid"/>
                </a:ln>
                <a:solidFill>
                  <a:schemeClr val="accent2">
                    <a:lumMod val="40000"/>
                    <a:lumOff val="60000"/>
                  </a:schemeClr>
                </a:solidFill>
              </a:rPr>
              <a:t>ANALYSIS</a:t>
            </a:r>
            <a:endParaRPr lang="en-US" sz="4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897823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22AF2-6B85-8568-038E-24C7B846EBFD}"/>
              </a:ext>
            </a:extLst>
          </p:cNvPr>
          <p:cNvSpPr>
            <a:spLocks noGrp="1"/>
          </p:cNvSpPr>
          <p:nvPr>
            <p:ph type="title"/>
          </p:nvPr>
        </p:nvSpPr>
        <p:spPr/>
        <p:txBody>
          <a:bodyPr/>
          <a:lstStyle/>
          <a:p>
            <a:r>
              <a:rPr lang="en-IE" b="1" dirty="0"/>
              <a:t>John Searle</a:t>
            </a:r>
          </a:p>
        </p:txBody>
      </p:sp>
      <p:sp>
        <p:nvSpPr>
          <p:cNvPr id="3" name="Content Placeholder 2">
            <a:extLst>
              <a:ext uri="{FF2B5EF4-FFF2-40B4-BE49-F238E27FC236}">
                <a16:creationId xmlns:a16="http://schemas.microsoft.com/office/drawing/2014/main" id="{7FF73888-DB64-3BC9-D90C-25C20829306B}"/>
              </a:ext>
            </a:extLst>
          </p:cNvPr>
          <p:cNvSpPr>
            <a:spLocks noGrp="1"/>
          </p:cNvSpPr>
          <p:nvPr>
            <p:ph sz="half" idx="1"/>
          </p:nvPr>
        </p:nvSpPr>
        <p:spPr/>
        <p:txBody>
          <a:bodyPr>
            <a:normAutofit fontScale="92500"/>
          </a:bodyPr>
          <a:lstStyle/>
          <a:p>
            <a:r>
              <a:rPr lang="en-GB" sz="3200" dirty="0"/>
              <a:t>American philosopher widely noted for contributions to the philosophy of language, philosophy of mind, and social philosophy</a:t>
            </a:r>
          </a:p>
          <a:p>
            <a:r>
              <a:rPr lang="en-GB" sz="3200" dirty="0"/>
              <a:t>His notable concepts include the "Chinese room" argument against "strong" artificial intelligence.</a:t>
            </a:r>
            <a:endParaRPr lang="en-IE" sz="3200" dirty="0"/>
          </a:p>
        </p:txBody>
      </p:sp>
      <p:pic>
        <p:nvPicPr>
          <p:cNvPr id="5" name="Picture 6" descr="John Searle on the Philosophy of Language (1977) زیرنویس فارسی - YouTube">
            <a:extLst>
              <a:ext uri="{FF2B5EF4-FFF2-40B4-BE49-F238E27FC236}">
                <a16:creationId xmlns:a16="http://schemas.microsoft.com/office/drawing/2014/main" id="{EC1AA5F8-2325-75DB-60C3-1F4A9C1E0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960" y="171450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019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Contents</a:t>
            </a:r>
          </a:p>
        </p:txBody>
      </p:sp>
      <p:sp>
        <p:nvSpPr>
          <p:cNvPr id="3" name="Content Placeholder 2">
            <a:extLst>
              <a:ext uri="{FF2B5EF4-FFF2-40B4-BE49-F238E27FC236}">
                <a16:creationId xmlns:a16="http://schemas.microsoft.com/office/drawing/2014/main" id="{65FB7804-9015-5659-EC51-9C9121E7260E}"/>
              </a:ext>
            </a:extLst>
          </p:cNvPr>
          <p:cNvSpPr>
            <a:spLocks noGrp="1"/>
          </p:cNvSpPr>
          <p:nvPr>
            <p:ph idx="1"/>
          </p:nvPr>
        </p:nvSpPr>
        <p:spPr/>
        <p:txBody>
          <a:bodyPr>
            <a:normAutofit/>
          </a:bodyPr>
          <a:lstStyle/>
          <a:p>
            <a:r>
              <a:rPr lang="en-IE" sz="3600" dirty="0"/>
              <a:t>What is a Chatbot?</a:t>
            </a:r>
          </a:p>
          <a:p>
            <a:pPr lvl="1"/>
            <a:r>
              <a:rPr lang="en-IE" sz="3200" dirty="0"/>
              <a:t>Definition of a Chatbot</a:t>
            </a:r>
          </a:p>
          <a:p>
            <a:r>
              <a:rPr lang="en-IE" sz="3600" dirty="0"/>
              <a:t>How does ChatGPT work?</a:t>
            </a:r>
          </a:p>
          <a:p>
            <a:r>
              <a:rPr lang="en-IE" sz="3600" i="1" dirty="0"/>
              <a:t>Classroom Activity</a:t>
            </a:r>
          </a:p>
          <a:p>
            <a:r>
              <a:rPr lang="en-IE" sz="4000" dirty="0"/>
              <a:t>The Story of Chatbots</a:t>
            </a:r>
          </a:p>
          <a:p>
            <a:r>
              <a:rPr lang="en-IE" sz="4000" dirty="0"/>
              <a:t>Building a Chatbot</a:t>
            </a:r>
          </a:p>
          <a:p>
            <a:r>
              <a:rPr lang="en-IE" sz="3600" i="1" dirty="0"/>
              <a:t>Take-home Activity</a:t>
            </a:r>
          </a:p>
        </p:txBody>
      </p:sp>
    </p:spTree>
    <p:extLst>
      <p:ext uri="{BB962C8B-B14F-4D97-AF65-F5344CB8AC3E}">
        <p14:creationId xmlns:p14="http://schemas.microsoft.com/office/powerpoint/2010/main" val="321388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24D4437-8493-0A1E-E8EF-16A66720950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7736" y="643466"/>
            <a:ext cx="10269247"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287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7F3AA-9C1A-F158-29C7-BDDFCB51EFC6}"/>
              </a:ext>
            </a:extLst>
          </p:cNvPr>
          <p:cNvSpPr>
            <a:spLocks noGrp="1"/>
          </p:cNvSpPr>
          <p:nvPr>
            <p:ph type="title"/>
          </p:nvPr>
        </p:nvSpPr>
        <p:spPr/>
        <p:txBody>
          <a:bodyPr/>
          <a:lstStyle/>
          <a:p>
            <a:r>
              <a:rPr lang="en-IE" b="1" dirty="0"/>
              <a:t>Searle’s Chinese Room</a:t>
            </a:r>
            <a:endParaRPr lang="en-IE" dirty="0"/>
          </a:p>
        </p:txBody>
      </p:sp>
      <p:sp>
        <p:nvSpPr>
          <p:cNvPr id="3" name="Content Placeholder 2">
            <a:extLst>
              <a:ext uri="{FF2B5EF4-FFF2-40B4-BE49-F238E27FC236}">
                <a16:creationId xmlns:a16="http://schemas.microsoft.com/office/drawing/2014/main" id="{FB410528-6E78-6B19-72BD-2FB3CAD0BF73}"/>
              </a:ext>
            </a:extLst>
          </p:cNvPr>
          <p:cNvSpPr>
            <a:spLocks noGrp="1"/>
          </p:cNvSpPr>
          <p:nvPr>
            <p:ph idx="1"/>
          </p:nvPr>
        </p:nvSpPr>
        <p:spPr/>
        <p:txBody>
          <a:bodyPr/>
          <a:lstStyle/>
          <a:p>
            <a:r>
              <a:rPr lang="en-US" dirty="0"/>
              <a:t>The Chinese room argument holds that a computer running a program does not have understanding, no matter how intelligently or human-like the program may make the computer behave.</a:t>
            </a:r>
          </a:p>
          <a:p>
            <a:endParaRPr lang="en-US" dirty="0"/>
          </a:p>
          <a:p>
            <a:r>
              <a:rPr lang="en-US" dirty="0">
                <a:latin typeface="Courier New" panose="02070309020205020404" pitchFamily="49" charset="0"/>
                <a:cs typeface="Courier New" panose="02070309020205020404" pitchFamily="49" charset="0"/>
              </a:rPr>
              <a:t>Searle, J. (1980) "Minds, brains, and programs". </a:t>
            </a:r>
            <a:r>
              <a:rPr lang="en-US" i="1" dirty="0">
                <a:latin typeface="Courier New" panose="02070309020205020404" pitchFamily="49" charset="0"/>
                <a:cs typeface="Courier New" panose="02070309020205020404" pitchFamily="49" charset="0"/>
              </a:rPr>
              <a:t>Behavioral and Brain Sciences</a:t>
            </a:r>
            <a:r>
              <a:rPr lang="en-US" dirty="0">
                <a:latin typeface="Courier New" panose="02070309020205020404" pitchFamily="49" charset="0"/>
                <a:cs typeface="Courier New" panose="02070309020205020404" pitchFamily="49" charset="0"/>
              </a:rPr>
              <a:t>, 3(3):417-57</a:t>
            </a:r>
            <a:endParaRPr lang="en-IE"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8617365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012F2-25C5-FD30-78D2-68288D91604B}"/>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6D921765-3409-C416-4C79-DAF33F12950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80514" y="1027906"/>
            <a:ext cx="4472447" cy="24263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F54DEBB-79A0-B5EA-4AD2-524D57DAE8BC}"/>
              </a:ext>
            </a:extLst>
          </p:cNvPr>
          <p:cNvSpPr>
            <a:spLocks noGrp="1"/>
          </p:cNvSpPr>
          <p:nvPr>
            <p:ph type="title"/>
          </p:nvPr>
        </p:nvSpPr>
        <p:spPr/>
        <p:txBody>
          <a:bodyPr/>
          <a:lstStyle/>
          <a:p>
            <a:r>
              <a:rPr lang="en-IE" b="1"/>
              <a:t>Searle’s Chinese Room</a:t>
            </a:r>
            <a:endParaRPr lang="en-IE" dirty="0"/>
          </a:p>
        </p:txBody>
      </p:sp>
      <p:sp>
        <p:nvSpPr>
          <p:cNvPr id="3" name="Content Placeholder 2">
            <a:extLst>
              <a:ext uri="{FF2B5EF4-FFF2-40B4-BE49-F238E27FC236}">
                <a16:creationId xmlns:a16="http://schemas.microsoft.com/office/drawing/2014/main" id="{FA51318F-F47A-6094-57EC-AC62B994973E}"/>
              </a:ext>
            </a:extLst>
          </p:cNvPr>
          <p:cNvSpPr>
            <a:spLocks noGrp="1"/>
          </p:cNvSpPr>
          <p:nvPr>
            <p:ph idx="1"/>
          </p:nvPr>
        </p:nvSpPr>
        <p:spPr>
          <a:xfrm>
            <a:off x="838200" y="1825625"/>
            <a:ext cx="6542314" cy="4351338"/>
          </a:xfrm>
        </p:spPr>
        <p:txBody>
          <a:bodyPr>
            <a:normAutofit/>
          </a:bodyPr>
          <a:lstStyle/>
          <a:p>
            <a:r>
              <a:rPr lang="en-US" b="0" i="0">
                <a:solidFill>
                  <a:srgbClr val="1A1A1A"/>
                </a:solidFill>
                <a:effectLst/>
                <a:latin typeface="Times New Roman" panose="02020603050405020304" pitchFamily="18" charset="0"/>
              </a:rPr>
              <a:t>Searle imagines himself alone in a room following a computer program for responding to Chinese characters slipped under the door. Searle understands nothing of Chinese, and yet, by following the program for manipulating symbols and numerals just as a computer does, he sends appropriate strings of Chinese characters back out under the door, and this leads those outside to mistakenly suppose there is a Chinese speaker in the room.</a:t>
            </a:r>
            <a:endParaRPr lang="en-IE" dirty="0">
              <a:latin typeface="Courier New" panose="02070309020205020404" pitchFamily="49" charset="0"/>
              <a:cs typeface="Courier New" panose="02070309020205020404" pitchFamily="49" charset="0"/>
            </a:endParaRPr>
          </a:p>
        </p:txBody>
      </p:sp>
      <p:pic>
        <p:nvPicPr>
          <p:cNvPr id="5" name="Picture 6" descr="John Searle on the Philosophy of Language (1977) زیرنویس فارسی - YouTube">
            <a:extLst>
              <a:ext uri="{FF2B5EF4-FFF2-40B4-BE49-F238E27FC236}">
                <a16:creationId xmlns:a16="http://schemas.microsoft.com/office/drawing/2014/main" id="{B9ABFE20-43ED-96CD-CC28-C6AF28E2F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4617" y="3593783"/>
            <a:ext cx="3444240" cy="2583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904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7E6F5B-8C48-FC45-2122-6B1CBD9CCE6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a:extLst>
              <a:ext uri="{FF2B5EF4-FFF2-40B4-BE49-F238E27FC236}">
                <a16:creationId xmlns:a16="http://schemas.microsoft.com/office/drawing/2014/main" id="{23ACA12E-77B5-4EEF-17AB-C0C76C17992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7736" y="643466"/>
            <a:ext cx="10269247"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445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021837E-36FE-64B1-4CDE-B2F4B2D83BB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7736" y="643466"/>
            <a:ext cx="10269247" cy="55710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4FA134-C6CB-A0F7-C7A7-E461C2B16E7B}"/>
              </a:ext>
            </a:extLst>
          </p:cNvPr>
          <p:cNvSpPr/>
          <p:nvPr/>
        </p:nvSpPr>
        <p:spPr>
          <a:xfrm>
            <a:off x="5425440" y="2428240"/>
            <a:ext cx="1513840" cy="12598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2">
            <a:extLst>
              <a:ext uri="{FF2B5EF4-FFF2-40B4-BE49-F238E27FC236}">
                <a16:creationId xmlns:a16="http://schemas.microsoft.com/office/drawing/2014/main" id="{4205B625-69C5-E864-9D65-E2EEA07A7D21}"/>
              </a:ext>
            </a:extLst>
          </p:cNvPr>
          <p:cNvSpPr/>
          <p:nvPr/>
        </p:nvSpPr>
        <p:spPr>
          <a:xfrm>
            <a:off x="9042400" y="365760"/>
            <a:ext cx="2814320" cy="214376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a:t>Rules and associations that </a:t>
            </a:r>
            <a:r>
              <a:rPr lang="en-IE" sz="2400" dirty="0" err="1"/>
              <a:t>ChatGPT</a:t>
            </a:r>
            <a:r>
              <a:rPr lang="en-IE" sz="2400" dirty="0"/>
              <a:t> has extracted from the millions of chats.</a:t>
            </a:r>
          </a:p>
        </p:txBody>
      </p:sp>
      <p:sp>
        <p:nvSpPr>
          <p:cNvPr id="4" name="Arrow: Down 3">
            <a:extLst>
              <a:ext uri="{FF2B5EF4-FFF2-40B4-BE49-F238E27FC236}">
                <a16:creationId xmlns:a16="http://schemas.microsoft.com/office/drawing/2014/main" id="{C655C797-2ADF-8CC8-06E1-2A526AE55CA6}"/>
              </a:ext>
            </a:extLst>
          </p:cNvPr>
          <p:cNvSpPr/>
          <p:nvPr/>
        </p:nvSpPr>
        <p:spPr>
          <a:xfrm rot="3395588">
            <a:off x="7802881" y="999113"/>
            <a:ext cx="873760" cy="235373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622898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021837E-36FE-64B1-4CDE-B2F4B2D83BB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7736" y="643466"/>
            <a:ext cx="10269247" cy="55710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4FA134-C6CB-A0F7-C7A7-E461C2B16E7B}"/>
              </a:ext>
            </a:extLst>
          </p:cNvPr>
          <p:cNvSpPr/>
          <p:nvPr/>
        </p:nvSpPr>
        <p:spPr>
          <a:xfrm>
            <a:off x="5425440" y="2428240"/>
            <a:ext cx="1513840" cy="125984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2">
            <a:extLst>
              <a:ext uri="{FF2B5EF4-FFF2-40B4-BE49-F238E27FC236}">
                <a16:creationId xmlns:a16="http://schemas.microsoft.com/office/drawing/2014/main" id="{4205B625-69C5-E864-9D65-E2EEA07A7D21}"/>
              </a:ext>
            </a:extLst>
          </p:cNvPr>
          <p:cNvSpPr/>
          <p:nvPr/>
        </p:nvSpPr>
        <p:spPr>
          <a:xfrm>
            <a:off x="9042400" y="365760"/>
            <a:ext cx="2814320" cy="214376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a:t>Rules and associations that </a:t>
            </a:r>
            <a:r>
              <a:rPr lang="en-IE" sz="2400" dirty="0" err="1"/>
              <a:t>ChatGPT</a:t>
            </a:r>
            <a:r>
              <a:rPr lang="en-IE" sz="2400" dirty="0"/>
              <a:t> has extracted from the millions of chats.</a:t>
            </a:r>
          </a:p>
        </p:txBody>
      </p:sp>
      <p:sp>
        <p:nvSpPr>
          <p:cNvPr id="4" name="Arrow: Down 3">
            <a:extLst>
              <a:ext uri="{FF2B5EF4-FFF2-40B4-BE49-F238E27FC236}">
                <a16:creationId xmlns:a16="http://schemas.microsoft.com/office/drawing/2014/main" id="{C655C797-2ADF-8CC8-06E1-2A526AE55CA6}"/>
              </a:ext>
            </a:extLst>
          </p:cNvPr>
          <p:cNvSpPr/>
          <p:nvPr/>
        </p:nvSpPr>
        <p:spPr>
          <a:xfrm rot="3395588">
            <a:off x="7802881" y="999113"/>
            <a:ext cx="873760" cy="235373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E710BA4F-7796-FFBB-18A5-973FDB60FB67}"/>
              </a:ext>
            </a:extLst>
          </p:cNvPr>
          <p:cNvSpPr/>
          <p:nvPr/>
        </p:nvSpPr>
        <p:spPr>
          <a:xfrm>
            <a:off x="9042400" y="4094479"/>
            <a:ext cx="2814320" cy="214376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dirty="0"/>
              <a:t>But it really doesn’t understand anything, it’s just pattern matching.</a:t>
            </a:r>
          </a:p>
        </p:txBody>
      </p:sp>
      <p:sp>
        <p:nvSpPr>
          <p:cNvPr id="6" name="Arrow: Down 5">
            <a:extLst>
              <a:ext uri="{FF2B5EF4-FFF2-40B4-BE49-F238E27FC236}">
                <a16:creationId xmlns:a16="http://schemas.microsoft.com/office/drawing/2014/main" id="{05E21F3F-DDA7-409C-BAD4-ADBB1494964A}"/>
              </a:ext>
            </a:extLst>
          </p:cNvPr>
          <p:cNvSpPr/>
          <p:nvPr/>
        </p:nvSpPr>
        <p:spPr>
          <a:xfrm rot="6700852">
            <a:off x="7834927" y="3596732"/>
            <a:ext cx="873760" cy="2353734"/>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975598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What is </a:t>
            </a:r>
            <a:r>
              <a:rPr lang="en-IE" sz="4000" b="1" dirty="0" err="1">
                <a:latin typeface="Courier New" panose="02070309020205020404" pitchFamily="49" charset="0"/>
                <a:cs typeface="Courier New" panose="02070309020205020404" pitchFamily="49" charset="0"/>
              </a:rPr>
              <a:t>ChatGPT</a:t>
            </a:r>
            <a:r>
              <a:rPr lang="en-IE" sz="4000" b="1" dirty="0">
                <a:latin typeface="Courier New" panose="02070309020205020404" pitchFamily="49" charset="0"/>
                <a:cs typeface="Courier New" panose="02070309020205020404" pitchFamily="49" charset="0"/>
              </a:rPr>
              <a:t>?</a:t>
            </a:r>
          </a:p>
        </p:txBody>
      </p:sp>
      <p:sp>
        <p:nvSpPr>
          <p:cNvPr id="3" name="Rectangle 2">
            <a:extLst>
              <a:ext uri="{FF2B5EF4-FFF2-40B4-BE49-F238E27FC236}">
                <a16:creationId xmlns:a16="http://schemas.microsoft.com/office/drawing/2014/main" id="{1E56DD06-AAFA-CBC7-7225-10F267B37C42}"/>
              </a:ext>
            </a:extLst>
          </p:cNvPr>
          <p:cNvSpPr/>
          <p:nvPr/>
        </p:nvSpPr>
        <p:spPr>
          <a:xfrm>
            <a:off x="1676400" y="1826860"/>
            <a:ext cx="8869680" cy="4341624"/>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0" b="1" dirty="0">
                <a:solidFill>
                  <a:sysClr val="windowText" lastClr="000000"/>
                </a:solidFill>
              </a:rPr>
              <a:t>What are some of the issues?</a:t>
            </a:r>
          </a:p>
        </p:txBody>
      </p:sp>
    </p:spTree>
    <p:extLst>
      <p:ext uri="{BB962C8B-B14F-4D97-AF65-F5344CB8AC3E}">
        <p14:creationId xmlns:p14="http://schemas.microsoft.com/office/powerpoint/2010/main" val="3602336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It might not be able to log in when you want to:</a:t>
            </a:r>
          </a:p>
        </p:txBody>
      </p:sp>
      <p:pic>
        <p:nvPicPr>
          <p:cNvPr id="4" name="Picture 3" descr="ChatGPT Plus: Still Locked Out - Kevin Menear - Medium">
            <a:extLst>
              <a:ext uri="{FF2B5EF4-FFF2-40B4-BE49-F238E27FC236}">
                <a16:creationId xmlns:a16="http://schemas.microsoft.com/office/drawing/2014/main" id="{D4F58FB9-A602-E4DD-262C-41463E50431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87040" y="1502469"/>
            <a:ext cx="6217920" cy="4990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087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50B8AC7-E1FE-AF37-AE17-D5C0FF155BAA}"/>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GB" sz="4000" b="1" dirty="0">
                <a:latin typeface="Courier New" panose="02070309020205020404" pitchFamily="49" charset="0"/>
                <a:cs typeface="Courier New" panose="02070309020205020404" pitchFamily="49" charset="0"/>
              </a:rPr>
              <a:t>And it still doesn’t always work even if you can log in:</a:t>
            </a:r>
            <a:endParaRPr lang="en-IE" sz="4000" b="1" dirty="0">
              <a:latin typeface="Courier New" panose="02070309020205020404" pitchFamily="49" charset="0"/>
              <a:cs typeface="Courier New" panose="02070309020205020404" pitchFamily="49" charset="0"/>
            </a:endParaRPr>
          </a:p>
        </p:txBody>
      </p:sp>
      <p:pic>
        <p:nvPicPr>
          <p:cNvPr id="3" name="Picture 2" descr="Had to see how it'd react. Was not disappointed. : r/OpenAI">
            <a:extLst>
              <a:ext uri="{FF2B5EF4-FFF2-40B4-BE49-F238E27FC236}">
                <a16:creationId xmlns:a16="http://schemas.microsoft.com/office/drawing/2014/main" id="{4832A8C6-75B0-47D6-4864-83A0CDF0D6F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0514" y="2369123"/>
            <a:ext cx="10990971" cy="3257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771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50B8AC7-E1FE-AF37-AE17-D5C0FF155BAA}"/>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GB" sz="4000" b="1" dirty="0">
                <a:latin typeface="Courier New" panose="02070309020205020404" pitchFamily="49" charset="0"/>
                <a:cs typeface="Courier New" panose="02070309020205020404" pitchFamily="49" charset="0"/>
              </a:rPr>
              <a:t>It’s not as smart as it seems to be:</a:t>
            </a:r>
            <a:endParaRPr lang="en-IE" sz="4000" b="1" dirty="0">
              <a:latin typeface="Courier New" panose="02070309020205020404" pitchFamily="49" charset="0"/>
              <a:cs typeface="Courier New" panose="02070309020205020404" pitchFamily="49" charset="0"/>
            </a:endParaRPr>
          </a:p>
        </p:txBody>
      </p:sp>
      <p:pic>
        <p:nvPicPr>
          <p:cNvPr id="8194" name="Picture 2" descr="Image">
            <a:extLst>
              <a:ext uri="{FF2B5EF4-FFF2-40B4-BE49-F238E27FC236}">
                <a16:creationId xmlns:a16="http://schemas.microsoft.com/office/drawing/2014/main" id="{77BC7232-9C64-352C-704E-E859A1ABDD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2049463"/>
            <a:ext cx="1030605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399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E056DA-5D2F-7F3D-C27F-DA19F576C0F7}"/>
              </a:ext>
            </a:extLst>
          </p:cNvPr>
          <p:cNvSpPr>
            <a:spLocks noGrp="1"/>
          </p:cNvSpPr>
          <p:nvPr>
            <p:ph type="ctrTitle"/>
          </p:nvPr>
        </p:nvSpPr>
        <p:spPr>
          <a:xfrm>
            <a:off x="3388026" y="2845812"/>
            <a:ext cx="5415945" cy="1126589"/>
          </a:xfrm>
        </p:spPr>
        <p:txBody>
          <a:bodyPr>
            <a:normAutofit fontScale="90000"/>
          </a:bodyPr>
          <a:lstStyle/>
          <a:p>
            <a:r>
              <a:rPr lang="en-US" sz="6600" b="1" dirty="0">
                <a:solidFill>
                  <a:srgbClr val="FFFFFF"/>
                </a:solidFill>
              </a:rPr>
              <a:t>What is a Chatbot?</a:t>
            </a:r>
            <a:endParaRPr lang="en-IE" sz="6600" b="1" dirty="0">
              <a:solidFill>
                <a:srgbClr val="FFFFFF"/>
              </a:solidFill>
            </a:endParaRPr>
          </a:p>
        </p:txBody>
      </p:sp>
      <p:sp>
        <p:nvSpPr>
          <p:cNvPr id="17" name="Rectangle 1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876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50B8AC7-E1FE-AF37-AE17-D5C0FF155BAA}"/>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GB" sz="4000" b="1" dirty="0">
                <a:latin typeface="Courier New" panose="02070309020205020404" pitchFamily="49" charset="0"/>
                <a:cs typeface="Courier New" panose="02070309020205020404" pitchFamily="49" charset="0"/>
              </a:rPr>
              <a:t>It’s only good up to </a:t>
            </a:r>
            <a:br>
              <a:rPr lang="en-GB" sz="4000" b="1" dirty="0">
                <a:latin typeface="Courier New" panose="02070309020205020404" pitchFamily="49" charset="0"/>
                <a:cs typeface="Courier New" panose="02070309020205020404" pitchFamily="49" charset="0"/>
              </a:rPr>
            </a:br>
            <a:r>
              <a:rPr lang="en-GB" sz="4000" b="1" dirty="0">
                <a:latin typeface="Courier New" panose="02070309020205020404" pitchFamily="49" charset="0"/>
                <a:cs typeface="Courier New" panose="02070309020205020404" pitchFamily="49" charset="0"/>
              </a:rPr>
              <a:t>September 2021:</a:t>
            </a:r>
            <a:endParaRPr lang="en-IE" sz="4000" b="1" dirty="0">
              <a:latin typeface="Courier New" panose="02070309020205020404" pitchFamily="49" charset="0"/>
              <a:cs typeface="Courier New" panose="02070309020205020404" pitchFamily="49" charset="0"/>
            </a:endParaRPr>
          </a:p>
        </p:txBody>
      </p:sp>
      <p:pic>
        <p:nvPicPr>
          <p:cNvPr id="8196" name="Picture 4" descr="Image">
            <a:extLst>
              <a:ext uri="{FF2B5EF4-FFF2-40B4-BE49-F238E27FC236}">
                <a16:creationId xmlns:a16="http://schemas.microsoft.com/office/drawing/2014/main" id="{2938927F-C5EF-51A8-2622-29C6E9A36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0961" y="1829994"/>
            <a:ext cx="9510077" cy="4335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87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50B8AC7-E1FE-AF37-AE17-D5C0FF155BAA}"/>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GB" sz="4000" b="1" dirty="0">
                <a:latin typeface="Courier New" panose="02070309020205020404" pitchFamily="49" charset="0"/>
                <a:cs typeface="Courier New" panose="02070309020205020404" pitchFamily="49" charset="0"/>
              </a:rPr>
              <a:t>It doesn’t seem to understand the </a:t>
            </a:r>
            <a:r>
              <a:rPr lang="en-GB" sz="4000" b="1" dirty="0" err="1">
                <a:latin typeface="Courier New" panose="02070309020205020404" pitchFamily="49" charset="0"/>
                <a:cs typeface="Courier New" panose="02070309020205020404" pitchFamily="49" charset="0"/>
              </a:rPr>
              <a:t>plotpoint</a:t>
            </a:r>
            <a:r>
              <a:rPr lang="en-GB" sz="4000" b="1" dirty="0">
                <a:latin typeface="Courier New" panose="02070309020205020404" pitchFamily="49" charset="0"/>
                <a:cs typeface="Courier New" panose="02070309020205020404" pitchFamily="49" charset="0"/>
              </a:rPr>
              <a:t> of a famous 1980 movie:</a:t>
            </a:r>
            <a:endParaRPr lang="en-IE" sz="4000" b="1" dirty="0">
              <a:latin typeface="Courier New" panose="02070309020205020404" pitchFamily="49" charset="0"/>
              <a:cs typeface="Courier New" panose="02070309020205020404" pitchFamily="49" charset="0"/>
            </a:endParaRPr>
          </a:p>
        </p:txBody>
      </p:sp>
      <p:pic>
        <p:nvPicPr>
          <p:cNvPr id="12292" name="Picture 4" descr="Luke, I am your father... not">
            <a:extLst>
              <a:ext uri="{FF2B5EF4-FFF2-40B4-BE49-F238E27FC236}">
                <a16:creationId xmlns:a16="http://schemas.microsoft.com/office/drawing/2014/main" id="{1B66D0E5-AAA8-AD33-D900-0929C2EFE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4990" y="2133600"/>
            <a:ext cx="4551680" cy="341376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Image">
            <a:extLst>
              <a:ext uri="{FF2B5EF4-FFF2-40B4-BE49-F238E27FC236}">
                <a16:creationId xmlns:a16="http://schemas.microsoft.com/office/drawing/2014/main" id="{299E28C0-D5F4-1254-7940-8FBDBAB56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355" y="2741168"/>
            <a:ext cx="6405245" cy="2513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635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kern="1200">
                <a:solidFill>
                  <a:srgbClr val="FFFFFF"/>
                </a:solidFill>
                <a:latin typeface="+mj-lt"/>
                <a:ea typeface="+mj-ea"/>
                <a:cs typeface="+mj-cs"/>
              </a:rPr>
              <a:t>Maths is hard:</a:t>
            </a:r>
          </a:p>
        </p:txBody>
      </p:sp>
      <p:pic>
        <p:nvPicPr>
          <p:cNvPr id="3" name="Picture 4" descr="Image">
            <a:extLst>
              <a:ext uri="{FF2B5EF4-FFF2-40B4-BE49-F238E27FC236}">
                <a16:creationId xmlns:a16="http://schemas.microsoft.com/office/drawing/2014/main" id="{A0C82E42-852E-731A-7D60-BEBCB4C19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3515" y="0"/>
            <a:ext cx="6519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648E395-6AFE-D99C-D198-42D4998B0081}"/>
              </a:ext>
            </a:extLst>
          </p:cNvPr>
          <p:cNvSpPr txBox="1">
            <a:spLocks/>
          </p:cNvSpPr>
          <p:nvPr/>
        </p:nvSpPr>
        <p:spPr>
          <a:xfrm>
            <a:off x="817880" y="858202"/>
            <a:ext cx="4058920" cy="5141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latin typeface="Courier New" panose="02070309020205020404" pitchFamily="49" charset="0"/>
                <a:cs typeface="Courier New" panose="02070309020205020404" pitchFamily="49" charset="0"/>
              </a:rPr>
              <a:t>It can’t do maths …</a:t>
            </a:r>
          </a:p>
          <a:p>
            <a:endParaRPr lang="en-GB" sz="4000" b="1" dirty="0">
              <a:latin typeface="Courier New" panose="02070309020205020404" pitchFamily="49" charset="0"/>
              <a:cs typeface="Courier New" panose="02070309020205020404" pitchFamily="49" charset="0"/>
            </a:endParaRPr>
          </a:p>
          <a:p>
            <a:r>
              <a:rPr lang="en-GB" sz="4000" b="1" dirty="0">
                <a:latin typeface="Courier New" panose="02070309020205020404" pitchFamily="49" charset="0"/>
                <a:cs typeface="Courier New" panose="02070309020205020404" pitchFamily="49" charset="0"/>
              </a:rPr>
              <a:t>The first time you ask it …</a:t>
            </a:r>
          </a:p>
          <a:p>
            <a:endParaRPr lang="en-GB" sz="4000" b="1" dirty="0">
              <a:latin typeface="Courier New" panose="02070309020205020404" pitchFamily="49" charset="0"/>
              <a:cs typeface="Courier New" panose="02070309020205020404" pitchFamily="49" charset="0"/>
            </a:endParaRPr>
          </a:p>
          <a:p>
            <a:r>
              <a:rPr lang="en-GB" sz="4000" b="1" dirty="0">
                <a:latin typeface="Courier New" panose="02070309020205020404" pitchFamily="49" charset="0"/>
                <a:cs typeface="Courier New" panose="02070309020205020404" pitchFamily="49" charset="0"/>
              </a:rPr>
              <a:t>But it learns!</a:t>
            </a:r>
            <a:endParaRPr lang="en-IE" sz="4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410735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What is </a:t>
            </a:r>
            <a:r>
              <a:rPr lang="en-IE" sz="4000" b="1" dirty="0" err="1">
                <a:latin typeface="Courier New" panose="02070309020205020404" pitchFamily="49" charset="0"/>
                <a:cs typeface="Courier New" panose="02070309020205020404" pitchFamily="49" charset="0"/>
              </a:rPr>
              <a:t>ChatGPT</a:t>
            </a:r>
            <a:r>
              <a:rPr lang="en-IE" sz="4000" b="1" dirty="0">
                <a:latin typeface="Courier New" panose="02070309020205020404" pitchFamily="49" charset="0"/>
                <a:cs typeface="Courier New" panose="02070309020205020404" pitchFamily="49" charset="0"/>
              </a:rPr>
              <a:t>?</a:t>
            </a:r>
          </a:p>
        </p:txBody>
      </p:sp>
      <p:sp>
        <p:nvSpPr>
          <p:cNvPr id="3" name="Rectangle 2">
            <a:extLst>
              <a:ext uri="{FF2B5EF4-FFF2-40B4-BE49-F238E27FC236}">
                <a16:creationId xmlns:a16="http://schemas.microsoft.com/office/drawing/2014/main" id="{1E56DD06-AAFA-CBC7-7225-10F267B37C42}"/>
              </a:ext>
            </a:extLst>
          </p:cNvPr>
          <p:cNvSpPr/>
          <p:nvPr/>
        </p:nvSpPr>
        <p:spPr>
          <a:xfrm>
            <a:off x="1676400" y="1826860"/>
            <a:ext cx="8869680" cy="4341624"/>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0" b="1" dirty="0">
                <a:solidFill>
                  <a:sysClr val="windowText" lastClr="000000"/>
                </a:solidFill>
              </a:rPr>
              <a:t>Terminology</a:t>
            </a:r>
          </a:p>
        </p:txBody>
      </p:sp>
    </p:spTree>
    <p:extLst>
      <p:ext uri="{BB962C8B-B14F-4D97-AF65-F5344CB8AC3E}">
        <p14:creationId xmlns:p14="http://schemas.microsoft.com/office/powerpoint/2010/main" val="4216699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D5F9C74E-108D-978D-9481-B8389DD48199}"/>
              </a:ext>
            </a:extLst>
          </p:cNvPr>
          <p:cNvSpPr/>
          <p:nvPr/>
        </p:nvSpPr>
        <p:spPr>
          <a:xfrm>
            <a:off x="0" y="184912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ight Triangle 18">
            <a:extLst>
              <a:ext uri="{FF2B5EF4-FFF2-40B4-BE49-F238E27FC236}">
                <a16:creationId xmlns:a16="http://schemas.microsoft.com/office/drawing/2014/main" id="{AAFB5A5C-E99D-2A6F-6FD8-B6FCACFD8ED6}"/>
              </a:ext>
            </a:extLst>
          </p:cNvPr>
          <p:cNvSpPr/>
          <p:nvPr/>
        </p:nvSpPr>
        <p:spPr>
          <a:xfrm rot="10800000">
            <a:off x="6299200" y="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Rounded Corners 10">
            <a:extLst>
              <a:ext uri="{FF2B5EF4-FFF2-40B4-BE49-F238E27FC236}">
                <a16:creationId xmlns:a16="http://schemas.microsoft.com/office/drawing/2014/main" id="{07358730-CFE8-AB73-4BD7-4BFF55D582B2}"/>
              </a:ext>
            </a:extLst>
          </p:cNvPr>
          <p:cNvSpPr/>
          <p:nvPr/>
        </p:nvSpPr>
        <p:spPr>
          <a:xfrm>
            <a:off x="1447800" y="11506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Artificial </a:t>
            </a:r>
          </a:p>
          <a:p>
            <a:pPr algn="ctr"/>
            <a:r>
              <a:rPr lang="en-GB" sz="3200" dirty="0"/>
              <a:t>Intelligence</a:t>
            </a:r>
            <a:endParaRPr lang="en-IE" sz="3200" dirty="0"/>
          </a:p>
        </p:txBody>
      </p:sp>
    </p:spTree>
    <p:extLst>
      <p:ext uri="{BB962C8B-B14F-4D97-AF65-F5344CB8AC3E}">
        <p14:creationId xmlns:p14="http://schemas.microsoft.com/office/powerpoint/2010/main" val="180361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D5F9C74E-108D-978D-9481-B8389DD48199}"/>
              </a:ext>
            </a:extLst>
          </p:cNvPr>
          <p:cNvSpPr/>
          <p:nvPr/>
        </p:nvSpPr>
        <p:spPr>
          <a:xfrm>
            <a:off x="0" y="184912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ight Triangle 18">
            <a:extLst>
              <a:ext uri="{FF2B5EF4-FFF2-40B4-BE49-F238E27FC236}">
                <a16:creationId xmlns:a16="http://schemas.microsoft.com/office/drawing/2014/main" id="{AAFB5A5C-E99D-2A6F-6FD8-B6FCACFD8ED6}"/>
              </a:ext>
            </a:extLst>
          </p:cNvPr>
          <p:cNvSpPr/>
          <p:nvPr/>
        </p:nvSpPr>
        <p:spPr>
          <a:xfrm rot="10800000">
            <a:off x="6299200" y="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Rounded Corners 2">
            <a:extLst>
              <a:ext uri="{FF2B5EF4-FFF2-40B4-BE49-F238E27FC236}">
                <a16:creationId xmlns:a16="http://schemas.microsoft.com/office/drawing/2014/main" id="{E6D5E7A0-35EC-C2A4-576B-F85F6B686D87}"/>
              </a:ext>
            </a:extLst>
          </p:cNvPr>
          <p:cNvSpPr/>
          <p:nvPr/>
        </p:nvSpPr>
        <p:spPr>
          <a:xfrm>
            <a:off x="121920" y="14224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Computer</a:t>
            </a:r>
          </a:p>
          <a:p>
            <a:pPr algn="ctr"/>
            <a:r>
              <a:rPr lang="en-GB" sz="3200" dirty="0"/>
              <a:t>Science</a:t>
            </a:r>
            <a:endParaRPr lang="en-IE" sz="3200" dirty="0"/>
          </a:p>
        </p:txBody>
      </p:sp>
      <p:sp>
        <p:nvSpPr>
          <p:cNvPr id="11" name="Rectangle: Rounded Corners 10">
            <a:extLst>
              <a:ext uri="{FF2B5EF4-FFF2-40B4-BE49-F238E27FC236}">
                <a16:creationId xmlns:a16="http://schemas.microsoft.com/office/drawing/2014/main" id="{07358730-CFE8-AB73-4BD7-4BFF55D582B2}"/>
              </a:ext>
            </a:extLst>
          </p:cNvPr>
          <p:cNvSpPr/>
          <p:nvPr/>
        </p:nvSpPr>
        <p:spPr>
          <a:xfrm>
            <a:off x="1447800" y="11506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Artificial </a:t>
            </a:r>
          </a:p>
          <a:p>
            <a:pPr algn="ctr"/>
            <a:r>
              <a:rPr lang="en-GB" sz="3200" dirty="0"/>
              <a:t>Intelligence</a:t>
            </a:r>
            <a:endParaRPr lang="en-IE" sz="3200" dirty="0"/>
          </a:p>
        </p:txBody>
      </p:sp>
    </p:spTree>
    <p:extLst>
      <p:ext uri="{BB962C8B-B14F-4D97-AF65-F5344CB8AC3E}">
        <p14:creationId xmlns:p14="http://schemas.microsoft.com/office/powerpoint/2010/main" val="3487355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D5F9C74E-108D-978D-9481-B8389DD48199}"/>
              </a:ext>
            </a:extLst>
          </p:cNvPr>
          <p:cNvSpPr/>
          <p:nvPr/>
        </p:nvSpPr>
        <p:spPr>
          <a:xfrm>
            <a:off x="0" y="184912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ight Triangle 18">
            <a:extLst>
              <a:ext uri="{FF2B5EF4-FFF2-40B4-BE49-F238E27FC236}">
                <a16:creationId xmlns:a16="http://schemas.microsoft.com/office/drawing/2014/main" id="{AAFB5A5C-E99D-2A6F-6FD8-B6FCACFD8ED6}"/>
              </a:ext>
            </a:extLst>
          </p:cNvPr>
          <p:cNvSpPr/>
          <p:nvPr/>
        </p:nvSpPr>
        <p:spPr>
          <a:xfrm rot="10800000">
            <a:off x="6299200" y="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Rounded Corners 2">
            <a:extLst>
              <a:ext uri="{FF2B5EF4-FFF2-40B4-BE49-F238E27FC236}">
                <a16:creationId xmlns:a16="http://schemas.microsoft.com/office/drawing/2014/main" id="{E6D5E7A0-35EC-C2A4-576B-F85F6B686D87}"/>
              </a:ext>
            </a:extLst>
          </p:cNvPr>
          <p:cNvSpPr/>
          <p:nvPr/>
        </p:nvSpPr>
        <p:spPr>
          <a:xfrm>
            <a:off x="121920" y="14224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Computer</a:t>
            </a:r>
          </a:p>
          <a:p>
            <a:pPr algn="ctr"/>
            <a:r>
              <a:rPr lang="en-GB" sz="3200" dirty="0"/>
              <a:t>Science</a:t>
            </a:r>
            <a:endParaRPr lang="en-IE" sz="3200" dirty="0"/>
          </a:p>
        </p:txBody>
      </p:sp>
      <p:sp>
        <p:nvSpPr>
          <p:cNvPr id="11" name="Rectangle: Rounded Corners 10">
            <a:extLst>
              <a:ext uri="{FF2B5EF4-FFF2-40B4-BE49-F238E27FC236}">
                <a16:creationId xmlns:a16="http://schemas.microsoft.com/office/drawing/2014/main" id="{07358730-CFE8-AB73-4BD7-4BFF55D582B2}"/>
              </a:ext>
            </a:extLst>
          </p:cNvPr>
          <p:cNvSpPr/>
          <p:nvPr/>
        </p:nvSpPr>
        <p:spPr>
          <a:xfrm>
            <a:off x="1447800" y="11506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Artificial </a:t>
            </a:r>
          </a:p>
          <a:p>
            <a:pPr algn="ctr"/>
            <a:r>
              <a:rPr lang="en-GB" sz="3200" dirty="0"/>
              <a:t>Intelligence</a:t>
            </a:r>
            <a:endParaRPr lang="en-IE" sz="3200" dirty="0"/>
          </a:p>
        </p:txBody>
      </p:sp>
      <p:sp>
        <p:nvSpPr>
          <p:cNvPr id="6" name="Rectangle: Rounded Corners 5">
            <a:extLst>
              <a:ext uri="{FF2B5EF4-FFF2-40B4-BE49-F238E27FC236}">
                <a16:creationId xmlns:a16="http://schemas.microsoft.com/office/drawing/2014/main" id="{D9F87FCB-318F-5109-CC3B-D648C41C0CB7}"/>
              </a:ext>
            </a:extLst>
          </p:cNvPr>
          <p:cNvSpPr/>
          <p:nvPr/>
        </p:nvSpPr>
        <p:spPr>
          <a:xfrm>
            <a:off x="3037840" y="1958340"/>
            <a:ext cx="2651760" cy="13716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Natural Language Processing</a:t>
            </a:r>
            <a:endParaRPr lang="en-IE" sz="3200" dirty="0"/>
          </a:p>
        </p:txBody>
      </p:sp>
    </p:spTree>
    <p:extLst>
      <p:ext uri="{BB962C8B-B14F-4D97-AF65-F5344CB8AC3E}">
        <p14:creationId xmlns:p14="http://schemas.microsoft.com/office/powerpoint/2010/main" val="3199487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D5F9C74E-108D-978D-9481-B8389DD48199}"/>
              </a:ext>
            </a:extLst>
          </p:cNvPr>
          <p:cNvSpPr/>
          <p:nvPr/>
        </p:nvSpPr>
        <p:spPr>
          <a:xfrm>
            <a:off x="0" y="184912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ight Triangle 18">
            <a:extLst>
              <a:ext uri="{FF2B5EF4-FFF2-40B4-BE49-F238E27FC236}">
                <a16:creationId xmlns:a16="http://schemas.microsoft.com/office/drawing/2014/main" id="{AAFB5A5C-E99D-2A6F-6FD8-B6FCACFD8ED6}"/>
              </a:ext>
            </a:extLst>
          </p:cNvPr>
          <p:cNvSpPr/>
          <p:nvPr/>
        </p:nvSpPr>
        <p:spPr>
          <a:xfrm rot="10800000">
            <a:off x="6299200" y="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Rounded Corners 2">
            <a:extLst>
              <a:ext uri="{FF2B5EF4-FFF2-40B4-BE49-F238E27FC236}">
                <a16:creationId xmlns:a16="http://schemas.microsoft.com/office/drawing/2014/main" id="{E6D5E7A0-35EC-C2A4-576B-F85F6B686D87}"/>
              </a:ext>
            </a:extLst>
          </p:cNvPr>
          <p:cNvSpPr/>
          <p:nvPr/>
        </p:nvSpPr>
        <p:spPr>
          <a:xfrm>
            <a:off x="121920" y="14224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Computer</a:t>
            </a:r>
          </a:p>
          <a:p>
            <a:pPr algn="ctr"/>
            <a:r>
              <a:rPr lang="en-GB" sz="3200" dirty="0"/>
              <a:t>Science</a:t>
            </a:r>
            <a:endParaRPr lang="en-IE" sz="3200" dirty="0"/>
          </a:p>
        </p:txBody>
      </p:sp>
      <p:sp>
        <p:nvSpPr>
          <p:cNvPr id="11" name="Rectangle: Rounded Corners 10">
            <a:extLst>
              <a:ext uri="{FF2B5EF4-FFF2-40B4-BE49-F238E27FC236}">
                <a16:creationId xmlns:a16="http://schemas.microsoft.com/office/drawing/2014/main" id="{07358730-CFE8-AB73-4BD7-4BFF55D582B2}"/>
              </a:ext>
            </a:extLst>
          </p:cNvPr>
          <p:cNvSpPr/>
          <p:nvPr/>
        </p:nvSpPr>
        <p:spPr>
          <a:xfrm>
            <a:off x="1447800" y="11506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Artificial </a:t>
            </a:r>
          </a:p>
          <a:p>
            <a:pPr algn="ctr"/>
            <a:r>
              <a:rPr lang="en-GB" sz="3200" dirty="0"/>
              <a:t>Intelligence</a:t>
            </a:r>
            <a:endParaRPr lang="en-IE" sz="3200" dirty="0"/>
          </a:p>
        </p:txBody>
      </p:sp>
      <p:sp>
        <p:nvSpPr>
          <p:cNvPr id="6" name="Rectangle: Rounded Corners 5">
            <a:extLst>
              <a:ext uri="{FF2B5EF4-FFF2-40B4-BE49-F238E27FC236}">
                <a16:creationId xmlns:a16="http://schemas.microsoft.com/office/drawing/2014/main" id="{D9F87FCB-318F-5109-CC3B-D648C41C0CB7}"/>
              </a:ext>
            </a:extLst>
          </p:cNvPr>
          <p:cNvSpPr/>
          <p:nvPr/>
        </p:nvSpPr>
        <p:spPr>
          <a:xfrm>
            <a:off x="3037840" y="1958340"/>
            <a:ext cx="2651760" cy="13716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Natural Language Processing</a:t>
            </a:r>
            <a:endParaRPr lang="en-IE" sz="3200" dirty="0"/>
          </a:p>
        </p:txBody>
      </p:sp>
      <p:sp>
        <p:nvSpPr>
          <p:cNvPr id="13" name="Rectangle: Rounded Corners 12">
            <a:extLst>
              <a:ext uri="{FF2B5EF4-FFF2-40B4-BE49-F238E27FC236}">
                <a16:creationId xmlns:a16="http://schemas.microsoft.com/office/drawing/2014/main" id="{5179E5B9-E460-B51F-A8C9-FC91711985F6}"/>
              </a:ext>
            </a:extLst>
          </p:cNvPr>
          <p:cNvSpPr/>
          <p:nvPr/>
        </p:nvSpPr>
        <p:spPr>
          <a:xfrm>
            <a:off x="4884420" y="3200400"/>
            <a:ext cx="29692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Computational</a:t>
            </a:r>
          </a:p>
          <a:p>
            <a:pPr algn="ctr"/>
            <a:r>
              <a:rPr lang="en-GB" sz="3200" dirty="0"/>
              <a:t>Linguistics</a:t>
            </a:r>
          </a:p>
        </p:txBody>
      </p:sp>
    </p:spTree>
    <p:extLst>
      <p:ext uri="{BB962C8B-B14F-4D97-AF65-F5344CB8AC3E}">
        <p14:creationId xmlns:p14="http://schemas.microsoft.com/office/powerpoint/2010/main" val="1929996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D5F9C74E-108D-978D-9481-B8389DD48199}"/>
              </a:ext>
            </a:extLst>
          </p:cNvPr>
          <p:cNvSpPr/>
          <p:nvPr/>
        </p:nvSpPr>
        <p:spPr>
          <a:xfrm>
            <a:off x="0" y="184912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ight Triangle 18">
            <a:extLst>
              <a:ext uri="{FF2B5EF4-FFF2-40B4-BE49-F238E27FC236}">
                <a16:creationId xmlns:a16="http://schemas.microsoft.com/office/drawing/2014/main" id="{AAFB5A5C-E99D-2A6F-6FD8-B6FCACFD8ED6}"/>
              </a:ext>
            </a:extLst>
          </p:cNvPr>
          <p:cNvSpPr/>
          <p:nvPr/>
        </p:nvSpPr>
        <p:spPr>
          <a:xfrm rot="10800000">
            <a:off x="6299200" y="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Rounded Corners 2">
            <a:extLst>
              <a:ext uri="{FF2B5EF4-FFF2-40B4-BE49-F238E27FC236}">
                <a16:creationId xmlns:a16="http://schemas.microsoft.com/office/drawing/2014/main" id="{E6D5E7A0-35EC-C2A4-576B-F85F6B686D87}"/>
              </a:ext>
            </a:extLst>
          </p:cNvPr>
          <p:cNvSpPr/>
          <p:nvPr/>
        </p:nvSpPr>
        <p:spPr>
          <a:xfrm>
            <a:off x="121920" y="14224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Computer</a:t>
            </a:r>
          </a:p>
          <a:p>
            <a:pPr algn="ctr"/>
            <a:r>
              <a:rPr lang="en-GB" sz="3200" dirty="0"/>
              <a:t>Science</a:t>
            </a:r>
            <a:endParaRPr lang="en-IE" sz="3200" dirty="0"/>
          </a:p>
        </p:txBody>
      </p:sp>
      <p:sp>
        <p:nvSpPr>
          <p:cNvPr id="11" name="Rectangle: Rounded Corners 10">
            <a:extLst>
              <a:ext uri="{FF2B5EF4-FFF2-40B4-BE49-F238E27FC236}">
                <a16:creationId xmlns:a16="http://schemas.microsoft.com/office/drawing/2014/main" id="{07358730-CFE8-AB73-4BD7-4BFF55D582B2}"/>
              </a:ext>
            </a:extLst>
          </p:cNvPr>
          <p:cNvSpPr/>
          <p:nvPr/>
        </p:nvSpPr>
        <p:spPr>
          <a:xfrm>
            <a:off x="1447800" y="11506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Artificial </a:t>
            </a:r>
          </a:p>
          <a:p>
            <a:pPr algn="ctr"/>
            <a:r>
              <a:rPr lang="en-GB" sz="3200" dirty="0"/>
              <a:t>Intelligence</a:t>
            </a:r>
            <a:endParaRPr lang="en-IE" sz="3200" dirty="0"/>
          </a:p>
        </p:txBody>
      </p:sp>
      <p:sp>
        <p:nvSpPr>
          <p:cNvPr id="6" name="Rectangle: Rounded Corners 5">
            <a:extLst>
              <a:ext uri="{FF2B5EF4-FFF2-40B4-BE49-F238E27FC236}">
                <a16:creationId xmlns:a16="http://schemas.microsoft.com/office/drawing/2014/main" id="{D9F87FCB-318F-5109-CC3B-D648C41C0CB7}"/>
              </a:ext>
            </a:extLst>
          </p:cNvPr>
          <p:cNvSpPr/>
          <p:nvPr/>
        </p:nvSpPr>
        <p:spPr>
          <a:xfrm>
            <a:off x="3037840" y="1958340"/>
            <a:ext cx="2651760" cy="13716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Natural Language Processing</a:t>
            </a:r>
            <a:endParaRPr lang="en-IE" sz="3200" dirty="0"/>
          </a:p>
        </p:txBody>
      </p:sp>
      <p:sp>
        <p:nvSpPr>
          <p:cNvPr id="13" name="Rectangle: Rounded Corners 12">
            <a:extLst>
              <a:ext uri="{FF2B5EF4-FFF2-40B4-BE49-F238E27FC236}">
                <a16:creationId xmlns:a16="http://schemas.microsoft.com/office/drawing/2014/main" id="{5179E5B9-E460-B51F-A8C9-FC91711985F6}"/>
              </a:ext>
            </a:extLst>
          </p:cNvPr>
          <p:cNvSpPr/>
          <p:nvPr/>
        </p:nvSpPr>
        <p:spPr>
          <a:xfrm>
            <a:off x="4884420" y="3200400"/>
            <a:ext cx="29692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Computational</a:t>
            </a:r>
          </a:p>
          <a:p>
            <a:pPr algn="ctr"/>
            <a:r>
              <a:rPr lang="en-GB" sz="3200" dirty="0"/>
              <a:t>Linguistics</a:t>
            </a:r>
          </a:p>
        </p:txBody>
      </p:sp>
      <p:sp>
        <p:nvSpPr>
          <p:cNvPr id="14" name="Rectangle: Rounded Corners 13">
            <a:extLst>
              <a:ext uri="{FF2B5EF4-FFF2-40B4-BE49-F238E27FC236}">
                <a16:creationId xmlns:a16="http://schemas.microsoft.com/office/drawing/2014/main" id="{DBA73070-6642-65F5-F8EA-3A7DDEBD212E}"/>
              </a:ext>
            </a:extLst>
          </p:cNvPr>
          <p:cNvSpPr/>
          <p:nvPr/>
        </p:nvSpPr>
        <p:spPr>
          <a:xfrm>
            <a:off x="6416040" y="4028440"/>
            <a:ext cx="2651760" cy="13970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Large Language Models</a:t>
            </a:r>
            <a:endParaRPr lang="en-IE" sz="3200" dirty="0"/>
          </a:p>
        </p:txBody>
      </p:sp>
    </p:spTree>
    <p:extLst>
      <p:ext uri="{BB962C8B-B14F-4D97-AF65-F5344CB8AC3E}">
        <p14:creationId xmlns:p14="http://schemas.microsoft.com/office/powerpoint/2010/main" val="1433632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D5F9C74E-108D-978D-9481-B8389DD48199}"/>
              </a:ext>
            </a:extLst>
          </p:cNvPr>
          <p:cNvSpPr/>
          <p:nvPr/>
        </p:nvSpPr>
        <p:spPr>
          <a:xfrm>
            <a:off x="0" y="184912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ight Triangle 18">
            <a:extLst>
              <a:ext uri="{FF2B5EF4-FFF2-40B4-BE49-F238E27FC236}">
                <a16:creationId xmlns:a16="http://schemas.microsoft.com/office/drawing/2014/main" id="{AAFB5A5C-E99D-2A6F-6FD8-B6FCACFD8ED6}"/>
              </a:ext>
            </a:extLst>
          </p:cNvPr>
          <p:cNvSpPr/>
          <p:nvPr/>
        </p:nvSpPr>
        <p:spPr>
          <a:xfrm rot="10800000">
            <a:off x="6299200" y="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Rounded Corners 2">
            <a:extLst>
              <a:ext uri="{FF2B5EF4-FFF2-40B4-BE49-F238E27FC236}">
                <a16:creationId xmlns:a16="http://schemas.microsoft.com/office/drawing/2014/main" id="{E6D5E7A0-35EC-C2A4-576B-F85F6B686D87}"/>
              </a:ext>
            </a:extLst>
          </p:cNvPr>
          <p:cNvSpPr/>
          <p:nvPr/>
        </p:nvSpPr>
        <p:spPr>
          <a:xfrm>
            <a:off x="121920" y="14224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Computer</a:t>
            </a:r>
          </a:p>
          <a:p>
            <a:pPr algn="ctr"/>
            <a:r>
              <a:rPr lang="en-GB" sz="3200" dirty="0"/>
              <a:t>Science</a:t>
            </a:r>
            <a:endParaRPr lang="en-IE" sz="3200" dirty="0"/>
          </a:p>
        </p:txBody>
      </p:sp>
      <p:sp>
        <p:nvSpPr>
          <p:cNvPr id="11" name="Rectangle: Rounded Corners 10">
            <a:extLst>
              <a:ext uri="{FF2B5EF4-FFF2-40B4-BE49-F238E27FC236}">
                <a16:creationId xmlns:a16="http://schemas.microsoft.com/office/drawing/2014/main" id="{07358730-CFE8-AB73-4BD7-4BFF55D582B2}"/>
              </a:ext>
            </a:extLst>
          </p:cNvPr>
          <p:cNvSpPr/>
          <p:nvPr/>
        </p:nvSpPr>
        <p:spPr>
          <a:xfrm>
            <a:off x="1447800" y="11506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Artificial </a:t>
            </a:r>
          </a:p>
          <a:p>
            <a:pPr algn="ctr"/>
            <a:r>
              <a:rPr lang="en-GB" sz="3200" dirty="0"/>
              <a:t>Intelligence</a:t>
            </a:r>
            <a:endParaRPr lang="en-IE" sz="3200" dirty="0"/>
          </a:p>
        </p:txBody>
      </p:sp>
      <p:sp>
        <p:nvSpPr>
          <p:cNvPr id="6" name="Rectangle: Rounded Corners 5">
            <a:extLst>
              <a:ext uri="{FF2B5EF4-FFF2-40B4-BE49-F238E27FC236}">
                <a16:creationId xmlns:a16="http://schemas.microsoft.com/office/drawing/2014/main" id="{D9F87FCB-318F-5109-CC3B-D648C41C0CB7}"/>
              </a:ext>
            </a:extLst>
          </p:cNvPr>
          <p:cNvSpPr/>
          <p:nvPr/>
        </p:nvSpPr>
        <p:spPr>
          <a:xfrm>
            <a:off x="3037840" y="1958340"/>
            <a:ext cx="2651760" cy="13716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Natural Language Processing</a:t>
            </a:r>
            <a:endParaRPr lang="en-IE" sz="3200" dirty="0"/>
          </a:p>
        </p:txBody>
      </p:sp>
      <p:sp>
        <p:nvSpPr>
          <p:cNvPr id="13" name="Rectangle: Rounded Corners 12">
            <a:extLst>
              <a:ext uri="{FF2B5EF4-FFF2-40B4-BE49-F238E27FC236}">
                <a16:creationId xmlns:a16="http://schemas.microsoft.com/office/drawing/2014/main" id="{5179E5B9-E460-B51F-A8C9-FC91711985F6}"/>
              </a:ext>
            </a:extLst>
          </p:cNvPr>
          <p:cNvSpPr/>
          <p:nvPr/>
        </p:nvSpPr>
        <p:spPr>
          <a:xfrm>
            <a:off x="4884420" y="3200400"/>
            <a:ext cx="29692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Computational</a:t>
            </a:r>
          </a:p>
          <a:p>
            <a:pPr algn="ctr"/>
            <a:r>
              <a:rPr lang="en-GB" sz="3200" dirty="0"/>
              <a:t>Linguistics</a:t>
            </a:r>
          </a:p>
        </p:txBody>
      </p:sp>
      <p:sp>
        <p:nvSpPr>
          <p:cNvPr id="14" name="Rectangle: Rounded Corners 13">
            <a:extLst>
              <a:ext uri="{FF2B5EF4-FFF2-40B4-BE49-F238E27FC236}">
                <a16:creationId xmlns:a16="http://schemas.microsoft.com/office/drawing/2014/main" id="{DBA73070-6642-65F5-F8EA-3A7DDEBD212E}"/>
              </a:ext>
            </a:extLst>
          </p:cNvPr>
          <p:cNvSpPr/>
          <p:nvPr/>
        </p:nvSpPr>
        <p:spPr>
          <a:xfrm>
            <a:off x="6416040" y="4028440"/>
            <a:ext cx="2651760" cy="13970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Large Language Models</a:t>
            </a:r>
            <a:endParaRPr lang="en-IE" sz="3200" dirty="0"/>
          </a:p>
        </p:txBody>
      </p:sp>
      <p:sp>
        <p:nvSpPr>
          <p:cNvPr id="15" name="Rectangle: Rounded Corners 14">
            <a:extLst>
              <a:ext uri="{FF2B5EF4-FFF2-40B4-BE49-F238E27FC236}">
                <a16:creationId xmlns:a16="http://schemas.microsoft.com/office/drawing/2014/main" id="{7E4F9800-69BD-4282-9870-B6237E90B855}"/>
              </a:ext>
            </a:extLst>
          </p:cNvPr>
          <p:cNvSpPr/>
          <p:nvPr/>
        </p:nvSpPr>
        <p:spPr>
          <a:xfrm>
            <a:off x="7741920" y="485648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Transformer</a:t>
            </a:r>
          </a:p>
          <a:p>
            <a:pPr algn="ctr"/>
            <a:r>
              <a:rPr lang="en-GB" sz="3200" dirty="0"/>
              <a:t>Algorithms</a:t>
            </a:r>
            <a:endParaRPr lang="en-IE" sz="3200" dirty="0"/>
          </a:p>
        </p:txBody>
      </p:sp>
    </p:spTree>
    <p:extLst>
      <p:ext uri="{BB962C8B-B14F-4D97-AF65-F5344CB8AC3E}">
        <p14:creationId xmlns:p14="http://schemas.microsoft.com/office/powerpoint/2010/main" val="2231063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Chatbots</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10515600" cy="4667250"/>
          </a:xfrm>
        </p:spPr>
        <p:txBody>
          <a:bodyPr>
            <a:normAutofit/>
          </a:bodyPr>
          <a:lstStyle/>
          <a:p>
            <a:r>
              <a:rPr lang="en-US" sz="4400" dirty="0"/>
              <a:t>As we have mentioned previously, we can think about AI systems as falling into three main areas </a:t>
            </a:r>
          </a:p>
          <a:p>
            <a:pPr lvl="1"/>
            <a:r>
              <a:rPr lang="en-US" sz="4000" dirty="0"/>
              <a:t>Machine Learning</a:t>
            </a:r>
          </a:p>
          <a:p>
            <a:pPr lvl="1"/>
            <a:r>
              <a:rPr lang="en-US" sz="4000" dirty="0"/>
              <a:t>Natural Language Processing</a:t>
            </a:r>
          </a:p>
          <a:p>
            <a:pPr lvl="1"/>
            <a:r>
              <a:rPr lang="en-US" sz="4000" dirty="0"/>
              <a:t>Embodiment</a:t>
            </a:r>
          </a:p>
          <a:p>
            <a:pPr lvl="1"/>
            <a:endParaRPr lang="en-US" sz="4000" dirty="0"/>
          </a:p>
        </p:txBody>
      </p:sp>
    </p:spTree>
    <p:extLst>
      <p:ext uri="{BB962C8B-B14F-4D97-AF65-F5344CB8AC3E}">
        <p14:creationId xmlns:p14="http://schemas.microsoft.com/office/powerpoint/2010/main" val="2594675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D5F9C74E-108D-978D-9481-B8389DD48199}"/>
              </a:ext>
            </a:extLst>
          </p:cNvPr>
          <p:cNvSpPr/>
          <p:nvPr/>
        </p:nvSpPr>
        <p:spPr>
          <a:xfrm>
            <a:off x="0" y="184912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ight Triangle 18">
            <a:extLst>
              <a:ext uri="{FF2B5EF4-FFF2-40B4-BE49-F238E27FC236}">
                <a16:creationId xmlns:a16="http://schemas.microsoft.com/office/drawing/2014/main" id="{AAFB5A5C-E99D-2A6F-6FD8-B6FCACFD8ED6}"/>
              </a:ext>
            </a:extLst>
          </p:cNvPr>
          <p:cNvSpPr/>
          <p:nvPr/>
        </p:nvSpPr>
        <p:spPr>
          <a:xfrm rot="10800000">
            <a:off x="6299200" y="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Rounded Corners 2">
            <a:extLst>
              <a:ext uri="{FF2B5EF4-FFF2-40B4-BE49-F238E27FC236}">
                <a16:creationId xmlns:a16="http://schemas.microsoft.com/office/drawing/2014/main" id="{E6D5E7A0-35EC-C2A4-576B-F85F6B686D87}"/>
              </a:ext>
            </a:extLst>
          </p:cNvPr>
          <p:cNvSpPr/>
          <p:nvPr/>
        </p:nvSpPr>
        <p:spPr>
          <a:xfrm>
            <a:off x="121920" y="14224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Computer</a:t>
            </a:r>
          </a:p>
          <a:p>
            <a:pPr algn="ctr"/>
            <a:r>
              <a:rPr lang="en-GB" sz="3200" dirty="0"/>
              <a:t>Science</a:t>
            </a:r>
            <a:endParaRPr lang="en-IE" sz="3200" dirty="0"/>
          </a:p>
        </p:txBody>
      </p:sp>
      <p:sp>
        <p:nvSpPr>
          <p:cNvPr id="11" name="Rectangle: Rounded Corners 10">
            <a:extLst>
              <a:ext uri="{FF2B5EF4-FFF2-40B4-BE49-F238E27FC236}">
                <a16:creationId xmlns:a16="http://schemas.microsoft.com/office/drawing/2014/main" id="{07358730-CFE8-AB73-4BD7-4BFF55D582B2}"/>
              </a:ext>
            </a:extLst>
          </p:cNvPr>
          <p:cNvSpPr/>
          <p:nvPr/>
        </p:nvSpPr>
        <p:spPr>
          <a:xfrm>
            <a:off x="1447800" y="11506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Artificial </a:t>
            </a:r>
          </a:p>
          <a:p>
            <a:pPr algn="ctr"/>
            <a:r>
              <a:rPr lang="en-GB" sz="3200" dirty="0"/>
              <a:t>Intelligence</a:t>
            </a:r>
            <a:endParaRPr lang="en-IE" sz="3200" dirty="0"/>
          </a:p>
        </p:txBody>
      </p:sp>
      <p:sp>
        <p:nvSpPr>
          <p:cNvPr id="6" name="Rectangle: Rounded Corners 5">
            <a:extLst>
              <a:ext uri="{FF2B5EF4-FFF2-40B4-BE49-F238E27FC236}">
                <a16:creationId xmlns:a16="http://schemas.microsoft.com/office/drawing/2014/main" id="{D9F87FCB-318F-5109-CC3B-D648C41C0CB7}"/>
              </a:ext>
            </a:extLst>
          </p:cNvPr>
          <p:cNvSpPr/>
          <p:nvPr/>
        </p:nvSpPr>
        <p:spPr>
          <a:xfrm>
            <a:off x="3037840" y="1958340"/>
            <a:ext cx="2651760" cy="13716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Natural Language Processing</a:t>
            </a:r>
            <a:endParaRPr lang="en-IE" sz="3200" dirty="0"/>
          </a:p>
        </p:txBody>
      </p:sp>
      <p:sp>
        <p:nvSpPr>
          <p:cNvPr id="13" name="Rectangle: Rounded Corners 12">
            <a:extLst>
              <a:ext uri="{FF2B5EF4-FFF2-40B4-BE49-F238E27FC236}">
                <a16:creationId xmlns:a16="http://schemas.microsoft.com/office/drawing/2014/main" id="{5179E5B9-E460-B51F-A8C9-FC91711985F6}"/>
              </a:ext>
            </a:extLst>
          </p:cNvPr>
          <p:cNvSpPr/>
          <p:nvPr/>
        </p:nvSpPr>
        <p:spPr>
          <a:xfrm>
            <a:off x="4884420" y="3200400"/>
            <a:ext cx="29692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Computational</a:t>
            </a:r>
          </a:p>
          <a:p>
            <a:pPr algn="ctr"/>
            <a:r>
              <a:rPr lang="en-GB" sz="3200" dirty="0"/>
              <a:t>Linguistics</a:t>
            </a:r>
          </a:p>
        </p:txBody>
      </p:sp>
      <p:sp>
        <p:nvSpPr>
          <p:cNvPr id="14" name="Rectangle: Rounded Corners 13">
            <a:extLst>
              <a:ext uri="{FF2B5EF4-FFF2-40B4-BE49-F238E27FC236}">
                <a16:creationId xmlns:a16="http://schemas.microsoft.com/office/drawing/2014/main" id="{DBA73070-6642-65F5-F8EA-3A7DDEBD212E}"/>
              </a:ext>
            </a:extLst>
          </p:cNvPr>
          <p:cNvSpPr/>
          <p:nvPr/>
        </p:nvSpPr>
        <p:spPr>
          <a:xfrm>
            <a:off x="6416040" y="4028440"/>
            <a:ext cx="2651760" cy="13970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Large Language Models</a:t>
            </a:r>
            <a:endParaRPr lang="en-IE" sz="3200" dirty="0"/>
          </a:p>
        </p:txBody>
      </p:sp>
      <p:sp>
        <p:nvSpPr>
          <p:cNvPr id="15" name="Rectangle: Rounded Corners 14">
            <a:extLst>
              <a:ext uri="{FF2B5EF4-FFF2-40B4-BE49-F238E27FC236}">
                <a16:creationId xmlns:a16="http://schemas.microsoft.com/office/drawing/2014/main" id="{7E4F9800-69BD-4282-9870-B6237E90B855}"/>
              </a:ext>
            </a:extLst>
          </p:cNvPr>
          <p:cNvSpPr/>
          <p:nvPr/>
        </p:nvSpPr>
        <p:spPr>
          <a:xfrm>
            <a:off x="7741920" y="485648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Transformer</a:t>
            </a:r>
          </a:p>
          <a:p>
            <a:pPr algn="ctr"/>
            <a:r>
              <a:rPr lang="en-GB" sz="3200" dirty="0"/>
              <a:t>Algorithms</a:t>
            </a:r>
            <a:endParaRPr lang="en-IE" sz="3200" dirty="0"/>
          </a:p>
        </p:txBody>
      </p:sp>
      <p:sp>
        <p:nvSpPr>
          <p:cNvPr id="16" name="Rectangle: Rounded Corners 15">
            <a:extLst>
              <a:ext uri="{FF2B5EF4-FFF2-40B4-BE49-F238E27FC236}">
                <a16:creationId xmlns:a16="http://schemas.microsoft.com/office/drawing/2014/main" id="{F21EC7FD-C804-737E-D849-1799FEACE4AA}"/>
              </a:ext>
            </a:extLst>
          </p:cNvPr>
          <p:cNvSpPr/>
          <p:nvPr/>
        </p:nvSpPr>
        <p:spPr>
          <a:xfrm>
            <a:off x="9387840" y="56845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ChatGPT</a:t>
            </a:r>
            <a:endParaRPr lang="en-IE" sz="3200" dirty="0"/>
          </a:p>
        </p:txBody>
      </p:sp>
    </p:spTree>
    <p:extLst>
      <p:ext uri="{BB962C8B-B14F-4D97-AF65-F5344CB8AC3E}">
        <p14:creationId xmlns:p14="http://schemas.microsoft.com/office/powerpoint/2010/main" val="27720525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D5F9C74E-108D-978D-9481-B8389DD48199}"/>
              </a:ext>
            </a:extLst>
          </p:cNvPr>
          <p:cNvSpPr/>
          <p:nvPr/>
        </p:nvSpPr>
        <p:spPr>
          <a:xfrm>
            <a:off x="0" y="184912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ight Triangle 18">
            <a:extLst>
              <a:ext uri="{FF2B5EF4-FFF2-40B4-BE49-F238E27FC236}">
                <a16:creationId xmlns:a16="http://schemas.microsoft.com/office/drawing/2014/main" id="{AAFB5A5C-E99D-2A6F-6FD8-B6FCACFD8ED6}"/>
              </a:ext>
            </a:extLst>
          </p:cNvPr>
          <p:cNvSpPr/>
          <p:nvPr/>
        </p:nvSpPr>
        <p:spPr>
          <a:xfrm rot="10800000">
            <a:off x="6299200" y="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Rounded Corners 2">
            <a:extLst>
              <a:ext uri="{FF2B5EF4-FFF2-40B4-BE49-F238E27FC236}">
                <a16:creationId xmlns:a16="http://schemas.microsoft.com/office/drawing/2014/main" id="{E6D5E7A0-35EC-C2A4-576B-F85F6B686D87}"/>
              </a:ext>
            </a:extLst>
          </p:cNvPr>
          <p:cNvSpPr/>
          <p:nvPr/>
        </p:nvSpPr>
        <p:spPr>
          <a:xfrm>
            <a:off x="121920" y="14224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Computer</a:t>
            </a:r>
          </a:p>
          <a:p>
            <a:pPr algn="ctr"/>
            <a:r>
              <a:rPr lang="en-GB" sz="3200" dirty="0"/>
              <a:t>Science</a:t>
            </a:r>
            <a:endParaRPr lang="en-IE" sz="3200" dirty="0"/>
          </a:p>
        </p:txBody>
      </p:sp>
      <p:sp>
        <p:nvSpPr>
          <p:cNvPr id="11" name="Rectangle: Rounded Corners 10">
            <a:extLst>
              <a:ext uri="{FF2B5EF4-FFF2-40B4-BE49-F238E27FC236}">
                <a16:creationId xmlns:a16="http://schemas.microsoft.com/office/drawing/2014/main" id="{07358730-CFE8-AB73-4BD7-4BFF55D582B2}"/>
              </a:ext>
            </a:extLst>
          </p:cNvPr>
          <p:cNvSpPr/>
          <p:nvPr/>
        </p:nvSpPr>
        <p:spPr>
          <a:xfrm>
            <a:off x="1447800" y="11506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Artificial </a:t>
            </a:r>
          </a:p>
          <a:p>
            <a:pPr algn="ctr"/>
            <a:r>
              <a:rPr lang="en-GB" sz="3200" dirty="0"/>
              <a:t>Intelligence</a:t>
            </a:r>
            <a:endParaRPr lang="en-IE" sz="3200" dirty="0"/>
          </a:p>
        </p:txBody>
      </p:sp>
      <p:sp>
        <p:nvSpPr>
          <p:cNvPr id="6" name="Rectangle: Rounded Corners 5">
            <a:extLst>
              <a:ext uri="{FF2B5EF4-FFF2-40B4-BE49-F238E27FC236}">
                <a16:creationId xmlns:a16="http://schemas.microsoft.com/office/drawing/2014/main" id="{D9F87FCB-318F-5109-CC3B-D648C41C0CB7}"/>
              </a:ext>
            </a:extLst>
          </p:cNvPr>
          <p:cNvSpPr/>
          <p:nvPr/>
        </p:nvSpPr>
        <p:spPr>
          <a:xfrm>
            <a:off x="3037840" y="1958340"/>
            <a:ext cx="2651760" cy="13716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Natural Language Processing</a:t>
            </a:r>
            <a:endParaRPr lang="en-IE" sz="3200" dirty="0"/>
          </a:p>
        </p:txBody>
      </p:sp>
      <p:sp>
        <p:nvSpPr>
          <p:cNvPr id="13" name="Rectangle: Rounded Corners 12">
            <a:extLst>
              <a:ext uri="{FF2B5EF4-FFF2-40B4-BE49-F238E27FC236}">
                <a16:creationId xmlns:a16="http://schemas.microsoft.com/office/drawing/2014/main" id="{5179E5B9-E460-B51F-A8C9-FC91711985F6}"/>
              </a:ext>
            </a:extLst>
          </p:cNvPr>
          <p:cNvSpPr/>
          <p:nvPr/>
        </p:nvSpPr>
        <p:spPr>
          <a:xfrm>
            <a:off x="4884420" y="3200400"/>
            <a:ext cx="29692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Computational</a:t>
            </a:r>
          </a:p>
          <a:p>
            <a:pPr algn="ctr"/>
            <a:r>
              <a:rPr lang="en-GB" sz="3200" dirty="0"/>
              <a:t>Linguistics</a:t>
            </a:r>
          </a:p>
        </p:txBody>
      </p:sp>
      <p:sp>
        <p:nvSpPr>
          <p:cNvPr id="14" name="Rectangle: Rounded Corners 13">
            <a:extLst>
              <a:ext uri="{FF2B5EF4-FFF2-40B4-BE49-F238E27FC236}">
                <a16:creationId xmlns:a16="http://schemas.microsoft.com/office/drawing/2014/main" id="{DBA73070-6642-65F5-F8EA-3A7DDEBD212E}"/>
              </a:ext>
            </a:extLst>
          </p:cNvPr>
          <p:cNvSpPr/>
          <p:nvPr/>
        </p:nvSpPr>
        <p:spPr>
          <a:xfrm>
            <a:off x="6416040" y="4028440"/>
            <a:ext cx="2651760" cy="13970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Large Language Models</a:t>
            </a:r>
            <a:endParaRPr lang="en-IE" sz="3200" dirty="0"/>
          </a:p>
        </p:txBody>
      </p:sp>
      <p:sp>
        <p:nvSpPr>
          <p:cNvPr id="15" name="Rectangle: Rounded Corners 14">
            <a:extLst>
              <a:ext uri="{FF2B5EF4-FFF2-40B4-BE49-F238E27FC236}">
                <a16:creationId xmlns:a16="http://schemas.microsoft.com/office/drawing/2014/main" id="{7E4F9800-69BD-4282-9870-B6237E90B855}"/>
              </a:ext>
            </a:extLst>
          </p:cNvPr>
          <p:cNvSpPr/>
          <p:nvPr/>
        </p:nvSpPr>
        <p:spPr>
          <a:xfrm>
            <a:off x="7741920" y="485648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Transformer</a:t>
            </a:r>
          </a:p>
          <a:p>
            <a:pPr algn="ctr"/>
            <a:r>
              <a:rPr lang="en-GB" sz="3200" dirty="0"/>
              <a:t>Algorithms</a:t>
            </a:r>
            <a:endParaRPr lang="en-IE" sz="3200" dirty="0"/>
          </a:p>
        </p:txBody>
      </p:sp>
      <p:sp>
        <p:nvSpPr>
          <p:cNvPr id="16" name="Rectangle: Rounded Corners 15">
            <a:extLst>
              <a:ext uri="{FF2B5EF4-FFF2-40B4-BE49-F238E27FC236}">
                <a16:creationId xmlns:a16="http://schemas.microsoft.com/office/drawing/2014/main" id="{F21EC7FD-C804-737E-D849-1799FEACE4AA}"/>
              </a:ext>
            </a:extLst>
          </p:cNvPr>
          <p:cNvSpPr/>
          <p:nvPr/>
        </p:nvSpPr>
        <p:spPr>
          <a:xfrm>
            <a:off x="9387840" y="56845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ChatGPT</a:t>
            </a:r>
            <a:endParaRPr lang="en-IE" sz="3200" dirty="0"/>
          </a:p>
        </p:txBody>
      </p:sp>
      <p:sp>
        <p:nvSpPr>
          <p:cNvPr id="2" name="Arrow: Curved Right 1">
            <a:extLst>
              <a:ext uri="{FF2B5EF4-FFF2-40B4-BE49-F238E27FC236}">
                <a16:creationId xmlns:a16="http://schemas.microsoft.com/office/drawing/2014/main" id="{936AE19D-65C7-F757-B892-7FCDD12EA341}"/>
              </a:ext>
            </a:extLst>
          </p:cNvPr>
          <p:cNvSpPr/>
          <p:nvPr/>
        </p:nvSpPr>
        <p:spPr>
          <a:xfrm rot="6993035">
            <a:off x="6632144" y="-2436515"/>
            <a:ext cx="2739237" cy="9729511"/>
          </a:xfrm>
          <a:prstGeom prst="curvedRightArrow">
            <a:avLst>
              <a:gd name="adj1" fmla="val 13104"/>
              <a:gd name="adj2" fmla="val 50000"/>
              <a:gd name="adj3" fmla="val 25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Tree>
    <p:extLst>
      <p:ext uri="{BB962C8B-B14F-4D97-AF65-F5344CB8AC3E}">
        <p14:creationId xmlns:p14="http://schemas.microsoft.com/office/powerpoint/2010/main" val="6180226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D5F9C74E-108D-978D-9481-B8389DD48199}"/>
              </a:ext>
            </a:extLst>
          </p:cNvPr>
          <p:cNvSpPr/>
          <p:nvPr/>
        </p:nvSpPr>
        <p:spPr>
          <a:xfrm>
            <a:off x="0" y="184912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ight Triangle 18">
            <a:extLst>
              <a:ext uri="{FF2B5EF4-FFF2-40B4-BE49-F238E27FC236}">
                <a16:creationId xmlns:a16="http://schemas.microsoft.com/office/drawing/2014/main" id="{AAFB5A5C-E99D-2A6F-6FD8-B6FCACFD8ED6}"/>
              </a:ext>
            </a:extLst>
          </p:cNvPr>
          <p:cNvSpPr/>
          <p:nvPr/>
        </p:nvSpPr>
        <p:spPr>
          <a:xfrm rot="10800000">
            <a:off x="6299200" y="0"/>
            <a:ext cx="5892800" cy="5008880"/>
          </a:xfrm>
          <a:prstGeom prst="rtTriangl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Rectangle: Rounded Corners 2">
            <a:extLst>
              <a:ext uri="{FF2B5EF4-FFF2-40B4-BE49-F238E27FC236}">
                <a16:creationId xmlns:a16="http://schemas.microsoft.com/office/drawing/2014/main" id="{E6D5E7A0-35EC-C2A4-576B-F85F6B686D87}"/>
              </a:ext>
            </a:extLst>
          </p:cNvPr>
          <p:cNvSpPr/>
          <p:nvPr/>
        </p:nvSpPr>
        <p:spPr>
          <a:xfrm>
            <a:off x="121920" y="14224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Computer</a:t>
            </a:r>
          </a:p>
          <a:p>
            <a:pPr algn="ctr"/>
            <a:r>
              <a:rPr lang="en-GB" sz="3200" dirty="0"/>
              <a:t>Science</a:t>
            </a:r>
            <a:endParaRPr lang="en-IE" sz="3200" dirty="0"/>
          </a:p>
        </p:txBody>
      </p:sp>
      <p:sp>
        <p:nvSpPr>
          <p:cNvPr id="11" name="Rectangle: Rounded Corners 10">
            <a:extLst>
              <a:ext uri="{FF2B5EF4-FFF2-40B4-BE49-F238E27FC236}">
                <a16:creationId xmlns:a16="http://schemas.microsoft.com/office/drawing/2014/main" id="{07358730-CFE8-AB73-4BD7-4BFF55D582B2}"/>
              </a:ext>
            </a:extLst>
          </p:cNvPr>
          <p:cNvSpPr/>
          <p:nvPr/>
        </p:nvSpPr>
        <p:spPr>
          <a:xfrm>
            <a:off x="1447800" y="11506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Artificial </a:t>
            </a:r>
          </a:p>
          <a:p>
            <a:pPr algn="ctr"/>
            <a:r>
              <a:rPr lang="en-GB" sz="3200" dirty="0"/>
              <a:t>Intelligence</a:t>
            </a:r>
            <a:endParaRPr lang="en-IE" sz="3200" dirty="0"/>
          </a:p>
        </p:txBody>
      </p:sp>
      <p:sp>
        <p:nvSpPr>
          <p:cNvPr id="6" name="Rectangle: Rounded Corners 5">
            <a:extLst>
              <a:ext uri="{FF2B5EF4-FFF2-40B4-BE49-F238E27FC236}">
                <a16:creationId xmlns:a16="http://schemas.microsoft.com/office/drawing/2014/main" id="{D9F87FCB-318F-5109-CC3B-D648C41C0CB7}"/>
              </a:ext>
            </a:extLst>
          </p:cNvPr>
          <p:cNvSpPr/>
          <p:nvPr/>
        </p:nvSpPr>
        <p:spPr>
          <a:xfrm>
            <a:off x="3037840" y="1958340"/>
            <a:ext cx="2651760" cy="13716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Natural Language Processing</a:t>
            </a:r>
            <a:endParaRPr lang="en-IE" sz="3200" dirty="0"/>
          </a:p>
        </p:txBody>
      </p:sp>
      <p:sp>
        <p:nvSpPr>
          <p:cNvPr id="13" name="Rectangle: Rounded Corners 12">
            <a:extLst>
              <a:ext uri="{FF2B5EF4-FFF2-40B4-BE49-F238E27FC236}">
                <a16:creationId xmlns:a16="http://schemas.microsoft.com/office/drawing/2014/main" id="{5179E5B9-E460-B51F-A8C9-FC91711985F6}"/>
              </a:ext>
            </a:extLst>
          </p:cNvPr>
          <p:cNvSpPr/>
          <p:nvPr/>
        </p:nvSpPr>
        <p:spPr>
          <a:xfrm>
            <a:off x="4884420" y="3200400"/>
            <a:ext cx="29692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Computational</a:t>
            </a:r>
          </a:p>
          <a:p>
            <a:pPr algn="ctr"/>
            <a:r>
              <a:rPr lang="en-GB" sz="3200" dirty="0"/>
              <a:t>Linguistics</a:t>
            </a:r>
          </a:p>
        </p:txBody>
      </p:sp>
      <p:sp>
        <p:nvSpPr>
          <p:cNvPr id="14" name="Rectangle: Rounded Corners 13">
            <a:extLst>
              <a:ext uri="{FF2B5EF4-FFF2-40B4-BE49-F238E27FC236}">
                <a16:creationId xmlns:a16="http://schemas.microsoft.com/office/drawing/2014/main" id="{DBA73070-6642-65F5-F8EA-3A7DDEBD212E}"/>
              </a:ext>
            </a:extLst>
          </p:cNvPr>
          <p:cNvSpPr/>
          <p:nvPr/>
        </p:nvSpPr>
        <p:spPr>
          <a:xfrm>
            <a:off x="6416040" y="4028440"/>
            <a:ext cx="2651760" cy="139700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Large Language Models</a:t>
            </a:r>
            <a:endParaRPr lang="en-IE" sz="3200" dirty="0"/>
          </a:p>
        </p:txBody>
      </p:sp>
      <p:sp>
        <p:nvSpPr>
          <p:cNvPr id="15" name="Rectangle: Rounded Corners 14">
            <a:extLst>
              <a:ext uri="{FF2B5EF4-FFF2-40B4-BE49-F238E27FC236}">
                <a16:creationId xmlns:a16="http://schemas.microsoft.com/office/drawing/2014/main" id="{7E4F9800-69BD-4282-9870-B6237E90B855}"/>
              </a:ext>
            </a:extLst>
          </p:cNvPr>
          <p:cNvSpPr/>
          <p:nvPr/>
        </p:nvSpPr>
        <p:spPr>
          <a:xfrm>
            <a:off x="7741920" y="485648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Transformer</a:t>
            </a:r>
          </a:p>
          <a:p>
            <a:pPr algn="ctr"/>
            <a:r>
              <a:rPr lang="en-GB" sz="3200" dirty="0"/>
              <a:t>Algorithms</a:t>
            </a:r>
            <a:endParaRPr lang="en-IE" sz="3200" dirty="0"/>
          </a:p>
        </p:txBody>
      </p:sp>
      <p:sp>
        <p:nvSpPr>
          <p:cNvPr id="16" name="Rectangle: Rounded Corners 15">
            <a:extLst>
              <a:ext uri="{FF2B5EF4-FFF2-40B4-BE49-F238E27FC236}">
                <a16:creationId xmlns:a16="http://schemas.microsoft.com/office/drawing/2014/main" id="{F21EC7FD-C804-737E-D849-1799FEACE4AA}"/>
              </a:ext>
            </a:extLst>
          </p:cNvPr>
          <p:cNvSpPr/>
          <p:nvPr/>
        </p:nvSpPr>
        <p:spPr>
          <a:xfrm>
            <a:off x="9387840" y="5684520"/>
            <a:ext cx="2651760" cy="105664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ChatGPT</a:t>
            </a:r>
            <a:endParaRPr lang="en-IE" sz="3200" dirty="0"/>
          </a:p>
        </p:txBody>
      </p:sp>
      <p:sp>
        <p:nvSpPr>
          <p:cNvPr id="2" name="Arrow: Curved Right 1">
            <a:extLst>
              <a:ext uri="{FF2B5EF4-FFF2-40B4-BE49-F238E27FC236}">
                <a16:creationId xmlns:a16="http://schemas.microsoft.com/office/drawing/2014/main" id="{936AE19D-65C7-F757-B892-7FCDD12EA341}"/>
              </a:ext>
            </a:extLst>
          </p:cNvPr>
          <p:cNvSpPr/>
          <p:nvPr/>
        </p:nvSpPr>
        <p:spPr>
          <a:xfrm rot="6993035">
            <a:off x="6632144" y="-2436515"/>
            <a:ext cx="2739237" cy="9729511"/>
          </a:xfrm>
          <a:prstGeom prst="curvedRightArrow">
            <a:avLst>
              <a:gd name="adj1" fmla="val 13104"/>
              <a:gd name="adj2" fmla="val 50000"/>
              <a:gd name="adj3" fmla="val 25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pic>
        <p:nvPicPr>
          <p:cNvPr id="3074" name="Picture 2">
            <a:extLst>
              <a:ext uri="{FF2B5EF4-FFF2-40B4-BE49-F238E27FC236}">
                <a16:creationId xmlns:a16="http://schemas.microsoft.com/office/drawing/2014/main" id="{12283D0D-C01E-BF99-2B01-E4E7D6F71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680" y="1007234"/>
            <a:ext cx="4114800" cy="111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81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a:extLst>
              <a:ext uri="{FF2B5EF4-FFF2-40B4-BE49-F238E27FC236}">
                <a16:creationId xmlns:a16="http://schemas.microsoft.com/office/drawing/2014/main" id="{F39149C3-44CB-592B-6E03-AADF7A22461E}"/>
              </a:ext>
            </a:extLst>
          </p:cNvPr>
          <p:cNvSpPr/>
          <p:nvPr/>
        </p:nvSpPr>
        <p:spPr>
          <a:xfrm>
            <a:off x="1653540" y="1925032"/>
            <a:ext cx="8884920" cy="414528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6000" b="1" dirty="0">
                <a:solidFill>
                  <a:schemeClr val="tx1"/>
                </a:solidFill>
              </a:rPr>
              <a:t>Are there ways to detect the use of ChatGPT?</a:t>
            </a:r>
          </a:p>
        </p:txBody>
      </p:sp>
    </p:spTree>
    <p:extLst>
      <p:ext uri="{BB962C8B-B14F-4D97-AF65-F5344CB8AC3E}">
        <p14:creationId xmlns:p14="http://schemas.microsoft.com/office/powerpoint/2010/main" val="681738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There are a number of </a:t>
            </a:r>
            <a:r>
              <a:rPr lang="en-IE" sz="4000" b="1" dirty="0" err="1">
                <a:latin typeface="Courier New" panose="02070309020205020404" pitchFamily="49" charset="0"/>
                <a:cs typeface="Courier New" panose="02070309020205020404" pitchFamily="49" charset="0"/>
              </a:rPr>
              <a:t>ChatGPT</a:t>
            </a:r>
            <a:r>
              <a:rPr lang="en-IE" sz="4000" b="1" dirty="0">
                <a:latin typeface="Courier New" panose="02070309020205020404" pitchFamily="49" charset="0"/>
                <a:cs typeface="Courier New" panose="02070309020205020404" pitchFamily="49" charset="0"/>
              </a:rPr>
              <a:t> detection tools:</a:t>
            </a:r>
          </a:p>
        </p:txBody>
      </p:sp>
      <p:sp>
        <p:nvSpPr>
          <p:cNvPr id="7" name="Rectangle 6">
            <a:extLst>
              <a:ext uri="{FF2B5EF4-FFF2-40B4-BE49-F238E27FC236}">
                <a16:creationId xmlns:a16="http://schemas.microsoft.com/office/drawing/2014/main" id="{F39149C3-44CB-592B-6E03-AADF7A22461E}"/>
              </a:ext>
            </a:extLst>
          </p:cNvPr>
          <p:cNvSpPr/>
          <p:nvPr/>
        </p:nvSpPr>
        <p:spPr>
          <a:xfrm>
            <a:off x="1653540" y="1925032"/>
            <a:ext cx="8884920" cy="4145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dirty="0">
                <a:solidFill>
                  <a:schemeClr val="tx1"/>
                </a:solidFill>
              </a:rPr>
              <a:t>1. GPT-ZERO</a:t>
            </a:r>
          </a:p>
          <a:p>
            <a:pPr algn="ctr"/>
            <a:r>
              <a:rPr lang="en-IE" sz="4000" b="1" dirty="0">
                <a:solidFill>
                  <a:schemeClr val="tx1"/>
                </a:solidFill>
              </a:rPr>
              <a:t>2. Hello-</a:t>
            </a:r>
            <a:r>
              <a:rPr lang="en-IE" sz="4000" b="1" dirty="0" err="1">
                <a:solidFill>
                  <a:schemeClr val="tx1"/>
                </a:solidFill>
              </a:rPr>
              <a:t>SimpleAI</a:t>
            </a:r>
            <a:r>
              <a:rPr lang="en-IE" sz="4000" b="1" dirty="0">
                <a:solidFill>
                  <a:schemeClr val="tx1"/>
                </a:solidFill>
              </a:rPr>
              <a:t> </a:t>
            </a:r>
            <a:r>
              <a:rPr lang="en-IE" sz="4000" b="1" dirty="0" err="1">
                <a:solidFill>
                  <a:schemeClr val="tx1"/>
                </a:solidFill>
              </a:rPr>
              <a:t>ChatGPT</a:t>
            </a:r>
            <a:r>
              <a:rPr lang="en-IE" sz="4000" b="1" dirty="0">
                <a:solidFill>
                  <a:schemeClr val="tx1"/>
                </a:solidFill>
              </a:rPr>
              <a:t> Detector</a:t>
            </a:r>
          </a:p>
          <a:p>
            <a:pPr algn="ctr"/>
            <a:r>
              <a:rPr lang="en-IE" sz="4000" b="1" dirty="0">
                <a:solidFill>
                  <a:schemeClr val="tx1"/>
                </a:solidFill>
              </a:rPr>
              <a:t>3. </a:t>
            </a:r>
            <a:r>
              <a:rPr lang="en-IE" sz="4000" b="1" dirty="0" err="1">
                <a:solidFill>
                  <a:schemeClr val="tx1"/>
                </a:solidFill>
              </a:rPr>
              <a:t>Contentatscale</a:t>
            </a:r>
            <a:r>
              <a:rPr lang="en-IE" sz="4000" b="1" dirty="0">
                <a:solidFill>
                  <a:schemeClr val="tx1"/>
                </a:solidFill>
              </a:rPr>
              <a:t> AI Content Detector</a:t>
            </a:r>
          </a:p>
          <a:p>
            <a:pPr algn="ctr"/>
            <a:r>
              <a:rPr lang="en-IE" sz="4000" b="1" dirty="0">
                <a:solidFill>
                  <a:schemeClr val="tx1"/>
                </a:solidFill>
              </a:rPr>
              <a:t>4. Writers AI Content Detector</a:t>
            </a:r>
          </a:p>
        </p:txBody>
      </p:sp>
    </p:spTree>
    <p:extLst>
      <p:ext uri="{BB962C8B-B14F-4D97-AF65-F5344CB8AC3E}">
        <p14:creationId xmlns:p14="http://schemas.microsoft.com/office/powerpoint/2010/main" val="9816473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There are a number of </a:t>
            </a:r>
            <a:r>
              <a:rPr lang="en-IE" sz="4000" b="1" dirty="0" err="1">
                <a:latin typeface="Courier New" panose="02070309020205020404" pitchFamily="49" charset="0"/>
                <a:cs typeface="Courier New" panose="02070309020205020404" pitchFamily="49" charset="0"/>
              </a:rPr>
              <a:t>ChatGPT</a:t>
            </a:r>
            <a:r>
              <a:rPr lang="en-IE" sz="4000" b="1" dirty="0">
                <a:latin typeface="Courier New" panose="02070309020205020404" pitchFamily="49" charset="0"/>
                <a:cs typeface="Courier New" panose="02070309020205020404" pitchFamily="49" charset="0"/>
              </a:rPr>
              <a:t> detection tools:</a:t>
            </a:r>
          </a:p>
        </p:txBody>
      </p:sp>
      <p:sp>
        <p:nvSpPr>
          <p:cNvPr id="7" name="Rectangle 6">
            <a:extLst>
              <a:ext uri="{FF2B5EF4-FFF2-40B4-BE49-F238E27FC236}">
                <a16:creationId xmlns:a16="http://schemas.microsoft.com/office/drawing/2014/main" id="{F39149C3-44CB-592B-6E03-AADF7A22461E}"/>
              </a:ext>
            </a:extLst>
          </p:cNvPr>
          <p:cNvSpPr/>
          <p:nvPr/>
        </p:nvSpPr>
        <p:spPr>
          <a:xfrm>
            <a:off x="1653540" y="1925032"/>
            <a:ext cx="8884920" cy="4145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7200" b="1" dirty="0">
                <a:solidFill>
                  <a:schemeClr val="tx1"/>
                </a:solidFill>
              </a:rPr>
              <a:t>GPT-ZERO</a:t>
            </a:r>
          </a:p>
          <a:p>
            <a:pPr algn="ctr"/>
            <a:r>
              <a:rPr lang="en-IE" sz="7200" b="1" dirty="0">
                <a:solidFill>
                  <a:schemeClr val="tx1"/>
                </a:solidFill>
                <a:hlinkClick r:id="rId2"/>
              </a:rPr>
              <a:t>https://gptzero.me/</a:t>
            </a:r>
            <a:endParaRPr lang="en-IE" sz="7200" b="1" dirty="0">
              <a:solidFill>
                <a:schemeClr val="tx1"/>
              </a:solidFill>
            </a:endParaRPr>
          </a:p>
          <a:p>
            <a:pPr algn="ctr"/>
            <a:endParaRPr lang="en-IE" sz="3600" b="1" dirty="0">
              <a:solidFill>
                <a:schemeClr val="tx1"/>
              </a:solidFill>
            </a:endParaRPr>
          </a:p>
        </p:txBody>
      </p:sp>
    </p:spTree>
    <p:extLst>
      <p:ext uri="{BB962C8B-B14F-4D97-AF65-F5344CB8AC3E}">
        <p14:creationId xmlns:p14="http://schemas.microsoft.com/office/powerpoint/2010/main" val="1825972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a:xfrm>
            <a:off x="838200" y="314325"/>
            <a:ext cx="10515600" cy="1325563"/>
          </a:xfrm>
        </p:spPr>
        <p:txBody>
          <a:bodyPr>
            <a:normAutofit/>
          </a:bodyPr>
          <a:lstStyle/>
          <a:p>
            <a:r>
              <a:rPr lang="en-IE" sz="4000" b="1" dirty="0">
                <a:latin typeface="Courier New" panose="02070309020205020404" pitchFamily="49" charset="0"/>
                <a:cs typeface="Courier New" panose="02070309020205020404" pitchFamily="49" charset="0"/>
              </a:rPr>
              <a:t>There are a number of </a:t>
            </a:r>
            <a:r>
              <a:rPr lang="en-IE" sz="4000" b="1" dirty="0" err="1">
                <a:latin typeface="Courier New" panose="02070309020205020404" pitchFamily="49" charset="0"/>
                <a:cs typeface="Courier New" panose="02070309020205020404" pitchFamily="49" charset="0"/>
              </a:rPr>
              <a:t>ChatGPT</a:t>
            </a:r>
            <a:r>
              <a:rPr lang="en-IE" sz="4000" b="1" dirty="0">
                <a:latin typeface="Courier New" panose="02070309020205020404" pitchFamily="49" charset="0"/>
                <a:cs typeface="Courier New" panose="02070309020205020404" pitchFamily="49" charset="0"/>
              </a:rPr>
              <a:t> detection tools:</a:t>
            </a:r>
          </a:p>
        </p:txBody>
      </p:sp>
      <p:sp>
        <p:nvSpPr>
          <p:cNvPr id="3" name="Rectangle 2">
            <a:extLst>
              <a:ext uri="{FF2B5EF4-FFF2-40B4-BE49-F238E27FC236}">
                <a16:creationId xmlns:a16="http://schemas.microsoft.com/office/drawing/2014/main" id="{1B27DC0D-6CEB-C65A-E324-CAB5A8C44742}"/>
              </a:ext>
            </a:extLst>
          </p:cNvPr>
          <p:cNvSpPr/>
          <p:nvPr/>
        </p:nvSpPr>
        <p:spPr>
          <a:xfrm>
            <a:off x="1076960" y="2834640"/>
            <a:ext cx="9997440" cy="50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40F812DC-3D25-F10E-8F6A-0D05569E0972}"/>
              </a:ext>
            </a:extLst>
          </p:cNvPr>
          <p:cNvSpPr/>
          <p:nvPr/>
        </p:nvSpPr>
        <p:spPr>
          <a:xfrm>
            <a:off x="8270240" y="2824480"/>
            <a:ext cx="2839720" cy="508000"/>
          </a:xfrm>
          <a:prstGeom prst="rect">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Rectangle 5">
            <a:extLst>
              <a:ext uri="{FF2B5EF4-FFF2-40B4-BE49-F238E27FC236}">
                <a16:creationId xmlns:a16="http://schemas.microsoft.com/office/drawing/2014/main" id="{B2A61584-A4C0-C26B-FA86-1082F67AE6CF}"/>
              </a:ext>
            </a:extLst>
          </p:cNvPr>
          <p:cNvSpPr/>
          <p:nvPr/>
        </p:nvSpPr>
        <p:spPr>
          <a:xfrm>
            <a:off x="944443" y="1901150"/>
            <a:ext cx="1423275"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Real</a:t>
            </a:r>
          </a:p>
        </p:txBody>
      </p:sp>
      <p:sp>
        <p:nvSpPr>
          <p:cNvPr id="8" name="Rectangle 7">
            <a:extLst>
              <a:ext uri="{FF2B5EF4-FFF2-40B4-BE49-F238E27FC236}">
                <a16:creationId xmlns:a16="http://schemas.microsoft.com/office/drawing/2014/main" id="{41B34F08-8F66-1D2F-0D50-A9321F4043C0}"/>
              </a:ext>
            </a:extLst>
          </p:cNvPr>
          <p:cNvSpPr/>
          <p:nvPr/>
        </p:nvSpPr>
        <p:spPr>
          <a:xfrm>
            <a:off x="9659067" y="1890990"/>
            <a:ext cx="1485343"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Fake</a:t>
            </a:r>
          </a:p>
        </p:txBody>
      </p:sp>
      <p:sp>
        <p:nvSpPr>
          <p:cNvPr id="9" name="Rectangle 8">
            <a:extLst>
              <a:ext uri="{FF2B5EF4-FFF2-40B4-BE49-F238E27FC236}">
                <a16:creationId xmlns:a16="http://schemas.microsoft.com/office/drawing/2014/main" id="{A722715D-3B6B-F081-833F-1622BE6A6A1C}"/>
              </a:ext>
            </a:extLst>
          </p:cNvPr>
          <p:cNvSpPr/>
          <p:nvPr/>
        </p:nvSpPr>
        <p:spPr>
          <a:xfrm>
            <a:off x="1076960" y="5140384"/>
            <a:ext cx="9997440" cy="50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a:extLst>
              <a:ext uri="{FF2B5EF4-FFF2-40B4-BE49-F238E27FC236}">
                <a16:creationId xmlns:a16="http://schemas.microsoft.com/office/drawing/2014/main" id="{1462A5C9-ECD7-D596-B30E-C33EB144AA13}"/>
              </a:ext>
            </a:extLst>
          </p:cNvPr>
          <p:cNvSpPr/>
          <p:nvPr/>
        </p:nvSpPr>
        <p:spPr>
          <a:xfrm>
            <a:off x="3007798" y="5130224"/>
            <a:ext cx="8102162" cy="508000"/>
          </a:xfrm>
          <a:prstGeom prst="rect">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a:extLst>
              <a:ext uri="{FF2B5EF4-FFF2-40B4-BE49-F238E27FC236}">
                <a16:creationId xmlns:a16="http://schemas.microsoft.com/office/drawing/2014/main" id="{DA6BDC16-DF5D-8364-1BCE-42A0C6F8A61E}"/>
              </a:ext>
            </a:extLst>
          </p:cNvPr>
          <p:cNvSpPr/>
          <p:nvPr/>
        </p:nvSpPr>
        <p:spPr>
          <a:xfrm>
            <a:off x="944443" y="4206894"/>
            <a:ext cx="1423275"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Real</a:t>
            </a:r>
          </a:p>
        </p:txBody>
      </p:sp>
      <p:sp>
        <p:nvSpPr>
          <p:cNvPr id="12" name="Rectangle 11">
            <a:extLst>
              <a:ext uri="{FF2B5EF4-FFF2-40B4-BE49-F238E27FC236}">
                <a16:creationId xmlns:a16="http://schemas.microsoft.com/office/drawing/2014/main" id="{085C07A1-774F-D0FC-9DD9-7FF042E6C2D2}"/>
              </a:ext>
            </a:extLst>
          </p:cNvPr>
          <p:cNvSpPr/>
          <p:nvPr/>
        </p:nvSpPr>
        <p:spPr>
          <a:xfrm>
            <a:off x="9659067" y="4196734"/>
            <a:ext cx="1485343"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Fake</a:t>
            </a:r>
          </a:p>
        </p:txBody>
      </p:sp>
      <p:cxnSp>
        <p:nvCxnSpPr>
          <p:cNvPr id="13" name="Straight Connector 12">
            <a:extLst>
              <a:ext uri="{FF2B5EF4-FFF2-40B4-BE49-F238E27FC236}">
                <a16:creationId xmlns:a16="http://schemas.microsoft.com/office/drawing/2014/main" id="{A5A57532-CADF-1777-0CE6-CA895E6F6950}"/>
              </a:ext>
            </a:extLst>
          </p:cNvPr>
          <p:cNvCxnSpPr>
            <a:cxnSpLocks/>
            <a:stCxn id="5" idx="3"/>
            <a:endCxn id="5" idx="1"/>
          </p:cNvCxnSpPr>
          <p:nvPr/>
        </p:nvCxnSpPr>
        <p:spPr>
          <a:xfrm flipH="1">
            <a:off x="436880" y="3997672"/>
            <a:ext cx="11348720"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1912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There are a number of </a:t>
            </a:r>
            <a:r>
              <a:rPr lang="en-IE" sz="4000" b="1" dirty="0" err="1">
                <a:latin typeface="Courier New" panose="02070309020205020404" pitchFamily="49" charset="0"/>
                <a:cs typeface="Courier New" panose="02070309020205020404" pitchFamily="49" charset="0"/>
              </a:rPr>
              <a:t>ChatGPT</a:t>
            </a:r>
            <a:r>
              <a:rPr lang="en-IE" sz="4000" b="1" dirty="0">
                <a:latin typeface="Courier New" panose="02070309020205020404" pitchFamily="49" charset="0"/>
                <a:cs typeface="Courier New" panose="02070309020205020404" pitchFamily="49" charset="0"/>
              </a:rPr>
              <a:t> detection tools:</a:t>
            </a:r>
          </a:p>
        </p:txBody>
      </p:sp>
      <p:pic>
        <p:nvPicPr>
          <p:cNvPr id="2050" name="Picture 2" descr="Meet the GPT2 Output Detector. A surprisingly accurate tool to avoid… | by  Michael Sheinman | Jan, 2023 | Better Programming">
            <a:extLst>
              <a:ext uri="{FF2B5EF4-FFF2-40B4-BE49-F238E27FC236}">
                <a16:creationId xmlns:a16="http://schemas.microsoft.com/office/drawing/2014/main" id="{DEA124C0-9200-6CFC-6FA6-A4363C491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6572" y="1695768"/>
            <a:ext cx="6538856" cy="45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8471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There are a number of </a:t>
            </a:r>
            <a:r>
              <a:rPr lang="en-IE" sz="4000" b="1" dirty="0" err="1">
                <a:latin typeface="Courier New" panose="02070309020205020404" pitchFamily="49" charset="0"/>
                <a:cs typeface="Courier New" panose="02070309020205020404" pitchFamily="49" charset="0"/>
              </a:rPr>
              <a:t>ChatGPT</a:t>
            </a:r>
            <a:r>
              <a:rPr lang="en-IE" sz="4000" b="1" dirty="0">
                <a:latin typeface="Courier New" panose="02070309020205020404" pitchFamily="49" charset="0"/>
                <a:cs typeface="Courier New" panose="02070309020205020404" pitchFamily="49" charset="0"/>
              </a:rPr>
              <a:t> detection tools:</a:t>
            </a:r>
          </a:p>
        </p:txBody>
      </p:sp>
      <p:pic>
        <p:nvPicPr>
          <p:cNvPr id="3" name="Picture 2" descr="Meet the GPT2 Output Detector. A surprisingly accurate tool to avoid… | by  Michael Sheinman | Jan, 2023 | Better Programming">
            <a:extLst>
              <a:ext uri="{FF2B5EF4-FFF2-40B4-BE49-F238E27FC236}">
                <a16:creationId xmlns:a16="http://schemas.microsoft.com/office/drawing/2014/main" id="{66B6A2BB-D574-8881-AF62-B392BF971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526" y="1729456"/>
            <a:ext cx="6286948" cy="4536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145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And they are really highly accurate for simple texts:</a:t>
            </a:r>
          </a:p>
        </p:txBody>
      </p:sp>
      <p:sp>
        <p:nvSpPr>
          <p:cNvPr id="4" name="Rectangle 3">
            <a:extLst>
              <a:ext uri="{FF2B5EF4-FFF2-40B4-BE49-F238E27FC236}">
                <a16:creationId xmlns:a16="http://schemas.microsoft.com/office/drawing/2014/main" id="{020B6DA5-ACBE-064C-D46D-8524E0265F80}"/>
              </a:ext>
            </a:extLst>
          </p:cNvPr>
          <p:cNvSpPr/>
          <p:nvPr/>
        </p:nvSpPr>
        <p:spPr>
          <a:xfrm>
            <a:off x="1653540" y="1925032"/>
            <a:ext cx="8884920" cy="4145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u="sng" dirty="0">
                <a:solidFill>
                  <a:schemeClr val="tx1"/>
                </a:solidFill>
              </a:rPr>
              <a:t>GPT-ZERO</a:t>
            </a:r>
          </a:p>
          <a:p>
            <a:pPr algn="ctr"/>
            <a:r>
              <a:rPr lang="en-IE" sz="4000" b="1" dirty="0">
                <a:solidFill>
                  <a:schemeClr val="tx1"/>
                </a:solidFill>
              </a:rPr>
              <a:t>10 Texts by </a:t>
            </a:r>
            <a:r>
              <a:rPr lang="en-IE" sz="4000" b="1" dirty="0" err="1">
                <a:solidFill>
                  <a:schemeClr val="tx1"/>
                </a:solidFill>
              </a:rPr>
              <a:t>ChatGPT</a:t>
            </a:r>
            <a:r>
              <a:rPr lang="en-IE" sz="4000" b="1" dirty="0">
                <a:solidFill>
                  <a:schemeClr val="tx1"/>
                </a:solidFill>
              </a:rPr>
              <a:t> – 100% accurate</a:t>
            </a:r>
          </a:p>
          <a:p>
            <a:pPr algn="ctr"/>
            <a:r>
              <a:rPr lang="en-IE" sz="4000" b="1" dirty="0">
                <a:solidFill>
                  <a:schemeClr val="tx1"/>
                </a:solidFill>
              </a:rPr>
              <a:t>10 Texts by Human – 100% accurate</a:t>
            </a:r>
          </a:p>
          <a:p>
            <a:pPr algn="ctr"/>
            <a:endParaRPr lang="en-IE" sz="1600" b="1" u="sng" dirty="0">
              <a:solidFill>
                <a:schemeClr val="tx1"/>
              </a:solidFill>
            </a:endParaRPr>
          </a:p>
          <a:p>
            <a:pPr algn="ctr"/>
            <a:r>
              <a:rPr lang="en-IE" sz="4000" b="1" u="sng" dirty="0" err="1">
                <a:solidFill>
                  <a:schemeClr val="tx1"/>
                </a:solidFill>
              </a:rPr>
              <a:t>OpenAI</a:t>
            </a:r>
            <a:r>
              <a:rPr lang="en-IE" sz="4000" b="1" u="sng" dirty="0">
                <a:solidFill>
                  <a:schemeClr val="tx1"/>
                </a:solidFill>
              </a:rPr>
              <a:t> GPT2 Output Detector</a:t>
            </a:r>
          </a:p>
          <a:p>
            <a:pPr algn="ctr"/>
            <a:r>
              <a:rPr lang="en-IE" sz="4000" b="1" dirty="0">
                <a:solidFill>
                  <a:schemeClr val="tx1"/>
                </a:solidFill>
              </a:rPr>
              <a:t>25 Texts by </a:t>
            </a:r>
            <a:r>
              <a:rPr lang="en-IE" sz="4000" b="1" dirty="0" err="1">
                <a:solidFill>
                  <a:schemeClr val="tx1"/>
                </a:solidFill>
              </a:rPr>
              <a:t>ChatGPT</a:t>
            </a:r>
            <a:r>
              <a:rPr lang="en-IE" sz="4000" b="1" dirty="0">
                <a:solidFill>
                  <a:schemeClr val="tx1"/>
                </a:solidFill>
              </a:rPr>
              <a:t> – 100% accurate</a:t>
            </a:r>
          </a:p>
          <a:p>
            <a:pPr algn="ctr"/>
            <a:r>
              <a:rPr lang="en-IE" sz="4000" b="1" dirty="0">
                <a:solidFill>
                  <a:schemeClr val="tx1"/>
                </a:solidFill>
              </a:rPr>
              <a:t>25 Texts by Human – 95% accurate</a:t>
            </a:r>
          </a:p>
        </p:txBody>
      </p:sp>
    </p:spTree>
    <p:extLst>
      <p:ext uri="{BB962C8B-B14F-4D97-AF65-F5344CB8AC3E}">
        <p14:creationId xmlns:p14="http://schemas.microsoft.com/office/powerpoint/2010/main" val="1706688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Chatbots</a:t>
            </a:r>
          </a:p>
        </p:txBody>
      </p:sp>
      <p:graphicFrame>
        <p:nvGraphicFramePr>
          <p:cNvPr id="45" name="Diagram 44">
            <a:extLst>
              <a:ext uri="{FF2B5EF4-FFF2-40B4-BE49-F238E27FC236}">
                <a16:creationId xmlns:a16="http://schemas.microsoft.com/office/drawing/2014/main" id="{E5C6BC70-A829-9E75-61FA-903454A89E0D}"/>
              </a:ext>
            </a:extLst>
          </p:cNvPr>
          <p:cNvGraphicFramePr/>
          <p:nvPr/>
        </p:nvGraphicFramePr>
        <p:xfrm>
          <a:off x="921658" y="1850571"/>
          <a:ext cx="10432137" cy="46423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6" name="Rectangle 45" descr="Statistics">
            <a:extLst>
              <a:ext uri="{FF2B5EF4-FFF2-40B4-BE49-F238E27FC236}">
                <a16:creationId xmlns:a16="http://schemas.microsoft.com/office/drawing/2014/main" id="{ACCE6F2E-B712-B803-2F20-2818CB041A4A}"/>
              </a:ext>
            </a:extLst>
          </p:cNvPr>
          <p:cNvSpPr/>
          <p:nvPr/>
        </p:nvSpPr>
        <p:spPr>
          <a:xfrm>
            <a:off x="3823765" y="2256222"/>
            <a:ext cx="1082812" cy="1082812"/>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E"/>
          </a:p>
        </p:txBody>
      </p:sp>
      <p:sp>
        <p:nvSpPr>
          <p:cNvPr id="47" name="Rectangle 46" descr="Server">
            <a:extLst>
              <a:ext uri="{FF2B5EF4-FFF2-40B4-BE49-F238E27FC236}">
                <a16:creationId xmlns:a16="http://schemas.microsoft.com/office/drawing/2014/main" id="{137660CF-3C2A-37D3-AFCB-9034FE854775}"/>
              </a:ext>
            </a:extLst>
          </p:cNvPr>
          <p:cNvSpPr/>
          <p:nvPr/>
        </p:nvSpPr>
        <p:spPr>
          <a:xfrm>
            <a:off x="7889620" y="2204672"/>
            <a:ext cx="1082812" cy="1082812"/>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E"/>
          </a:p>
        </p:txBody>
      </p:sp>
      <p:sp>
        <p:nvSpPr>
          <p:cNvPr id="48" name="Rectangle 47" descr="Head with Gears">
            <a:extLst>
              <a:ext uri="{FF2B5EF4-FFF2-40B4-BE49-F238E27FC236}">
                <a16:creationId xmlns:a16="http://schemas.microsoft.com/office/drawing/2014/main" id="{ECC5EB35-DE20-B7B3-93D8-0EE5EAB4A85E}"/>
              </a:ext>
            </a:extLst>
          </p:cNvPr>
          <p:cNvSpPr/>
          <p:nvPr/>
        </p:nvSpPr>
        <p:spPr>
          <a:xfrm>
            <a:off x="6342146" y="4750057"/>
            <a:ext cx="1082812" cy="1082812"/>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E"/>
          </a:p>
        </p:txBody>
      </p:sp>
      <p:sp>
        <p:nvSpPr>
          <p:cNvPr id="49" name="Rectangle 48">
            <a:extLst>
              <a:ext uri="{FF2B5EF4-FFF2-40B4-BE49-F238E27FC236}">
                <a16:creationId xmlns:a16="http://schemas.microsoft.com/office/drawing/2014/main" id="{45887B8C-CCC0-C412-28FA-731F7B186C89}"/>
              </a:ext>
            </a:extLst>
          </p:cNvPr>
          <p:cNvSpPr/>
          <p:nvPr/>
        </p:nvSpPr>
        <p:spPr>
          <a:xfrm rot="1225947">
            <a:off x="2841813" y="2583103"/>
            <a:ext cx="2432076" cy="1446550"/>
          </a:xfrm>
          <a:prstGeom prst="rect">
            <a:avLst/>
          </a:prstGeom>
          <a:noFill/>
        </p:spPr>
        <p:txBody>
          <a:bodyPr wrap="none" lIns="91440" tIns="45720" rIns="91440" bIns="45720">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Machine</a:t>
            </a:r>
          </a:p>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Learning</a:t>
            </a:r>
            <a:endPar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0" name="Rectangle 49">
            <a:extLst>
              <a:ext uri="{FF2B5EF4-FFF2-40B4-BE49-F238E27FC236}">
                <a16:creationId xmlns:a16="http://schemas.microsoft.com/office/drawing/2014/main" id="{454C8281-E0B5-3FA6-F8BA-CD7BA34B89D1}"/>
              </a:ext>
            </a:extLst>
          </p:cNvPr>
          <p:cNvSpPr/>
          <p:nvPr/>
        </p:nvSpPr>
        <p:spPr>
          <a:xfrm rot="1225947">
            <a:off x="6423892" y="2498302"/>
            <a:ext cx="3083858" cy="2123658"/>
          </a:xfrm>
          <a:prstGeom prst="rect">
            <a:avLst/>
          </a:prstGeom>
          <a:noFill/>
        </p:spPr>
        <p:txBody>
          <a:bodyPr wrap="none" lIns="91440" tIns="45720" rIns="91440" bIns="45720">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Natural</a:t>
            </a:r>
          </a:p>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Language</a:t>
            </a:r>
          </a:p>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Processing</a:t>
            </a:r>
          </a:p>
        </p:txBody>
      </p:sp>
      <p:sp>
        <p:nvSpPr>
          <p:cNvPr id="51" name="Rectangle 50">
            <a:extLst>
              <a:ext uri="{FF2B5EF4-FFF2-40B4-BE49-F238E27FC236}">
                <a16:creationId xmlns:a16="http://schemas.microsoft.com/office/drawing/2014/main" id="{82E21B56-9801-F712-2A62-B747A205D833}"/>
              </a:ext>
            </a:extLst>
          </p:cNvPr>
          <p:cNvSpPr/>
          <p:nvPr/>
        </p:nvSpPr>
        <p:spPr>
          <a:xfrm rot="1225947">
            <a:off x="3653064" y="5053609"/>
            <a:ext cx="3552576" cy="769441"/>
          </a:xfrm>
          <a:prstGeom prst="rect">
            <a:avLst/>
          </a:prstGeom>
          <a:noFill/>
        </p:spPr>
        <p:txBody>
          <a:bodyPr wrap="none" lIns="91440" tIns="45720" rIns="91440" bIns="45720">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Embodiment</a:t>
            </a:r>
          </a:p>
        </p:txBody>
      </p:sp>
    </p:spTree>
    <p:extLst>
      <p:ext uri="{BB962C8B-B14F-4D97-AF65-F5344CB8AC3E}">
        <p14:creationId xmlns:p14="http://schemas.microsoft.com/office/powerpoint/2010/main" val="8487090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However there are a number of very simple ways to fool it:</a:t>
            </a:r>
          </a:p>
        </p:txBody>
      </p:sp>
      <p:sp>
        <p:nvSpPr>
          <p:cNvPr id="4" name="Rectangle 3">
            <a:extLst>
              <a:ext uri="{FF2B5EF4-FFF2-40B4-BE49-F238E27FC236}">
                <a16:creationId xmlns:a16="http://schemas.microsoft.com/office/drawing/2014/main" id="{154EC5F6-0BBB-5D5C-8B0F-7491F8007957}"/>
              </a:ext>
            </a:extLst>
          </p:cNvPr>
          <p:cNvSpPr/>
          <p:nvPr/>
        </p:nvSpPr>
        <p:spPr>
          <a:xfrm>
            <a:off x="1653540" y="1925032"/>
            <a:ext cx="8884920" cy="4145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ctr">
              <a:buAutoNum type="arabicPeriod"/>
            </a:pPr>
            <a:r>
              <a:rPr lang="en-IE" sz="4000" b="1" dirty="0">
                <a:solidFill>
                  <a:schemeClr val="tx1"/>
                </a:solidFill>
              </a:rPr>
              <a:t>Ask </a:t>
            </a:r>
            <a:r>
              <a:rPr lang="en-IE" sz="4000" b="1" dirty="0" err="1">
                <a:solidFill>
                  <a:schemeClr val="tx1"/>
                </a:solidFill>
              </a:rPr>
              <a:t>ChatGPT</a:t>
            </a:r>
            <a:r>
              <a:rPr lang="en-IE" sz="4000" b="1" dirty="0">
                <a:solidFill>
                  <a:schemeClr val="tx1"/>
                </a:solidFill>
              </a:rPr>
              <a:t> to rewrite its own answers in a less detectable way.</a:t>
            </a:r>
          </a:p>
          <a:p>
            <a:pPr marL="742950" indent="-742950" algn="ctr">
              <a:buAutoNum type="arabicPeriod"/>
            </a:pPr>
            <a:r>
              <a:rPr lang="en-IE" sz="4000" b="1" dirty="0">
                <a:solidFill>
                  <a:schemeClr val="tx1"/>
                </a:solidFill>
              </a:rPr>
              <a:t>Input the answer it into a “Writing Assistant” tool and change it up.</a:t>
            </a:r>
          </a:p>
          <a:p>
            <a:pPr marL="742950" indent="-742950" algn="ctr">
              <a:buAutoNum type="arabicPeriod"/>
            </a:pPr>
            <a:r>
              <a:rPr lang="en-IE" sz="4000" b="1" dirty="0">
                <a:solidFill>
                  <a:schemeClr val="tx1"/>
                </a:solidFill>
              </a:rPr>
              <a:t>Replace “the” to “</a:t>
            </a:r>
            <a:r>
              <a:rPr lang="en-IE" sz="4000" b="1" dirty="0" err="1">
                <a:solidFill>
                  <a:schemeClr val="tx1"/>
                </a:solidFill>
              </a:rPr>
              <a:t>teh</a:t>
            </a:r>
            <a:r>
              <a:rPr lang="en-IE" sz="4000" b="1" dirty="0">
                <a:solidFill>
                  <a:schemeClr val="tx1"/>
                </a:solidFill>
              </a:rPr>
              <a:t>” and replace all the “.” with “,”.</a:t>
            </a:r>
          </a:p>
        </p:txBody>
      </p:sp>
    </p:spTree>
    <p:extLst>
      <p:ext uri="{BB962C8B-B14F-4D97-AF65-F5344CB8AC3E}">
        <p14:creationId xmlns:p14="http://schemas.microsoft.com/office/powerpoint/2010/main" val="16040304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And they become a lot less accurate:</a:t>
            </a:r>
          </a:p>
        </p:txBody>
      </p:sp>
      <p:sp>
        <p:nvSpPr>
          <p:cNvPr id="4" name="Rectangle 3">
            <a:extLst>
              <a:ext uri="{FF2B5EF4-FFF2-40B4-BE49-F238E27FC236}">
                <a16:creationId xmlns:a16="http://schemas.microsoft.com/office/drawing/2014/main" id="{020B6DA5-ACBE-064C-D46D-8524E0265F80}"/>
              </a:ext>
            </a:extLst>
          </p:cNvPr>
          <p:cNvSpPr/>
          <p:nvPr/>
        </p:nvSpPr>
        <p:spPr>
          <a:xfrm>
            <a:off x="1653540" y="1925032"/>
            <a:ext cx="8884920" cy="4145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4000" b="1" u="sng" dirty="0">
                <a:solidFill>
                  <a:schemeClr val="tx1"/>
                </a:solidFill>
              </a:rPr>
              <a:t>GPT-ZERO</a:t>
            </a:r>
          </a:p>
          <a:p>
            <a:pPr algn="ctr"/>
            <a:r>
              <a:rPr lang="en-IE" sz="4000" b="1" dirty="0">
                <a:solidFill>
                  <a:schemeClr val="tx1"/>
                </a:solidFill>
              </a:rPr>
              <a:t>4 Texts by </a:t>
            </a:r>
            <a:r>
              <a:rPr lang="en-IE" sz="4000" b="1" dirty="0" err="1">
                <a:solidFill>
                  <a:schemeClr val="tx1"/>
                </a:solidFill>
              </a:rPr>
              <a:t>ChatGPT</a:t>
            </a:r>
            <a:r>
              <a:rPr lang="en-IE" sz="4000" b="1" dirty="0">
                <a:solidFill>
                  <a:schemeClr val="tx1"/>
                </a:solidFill>
              </a:rPr>
              <a:t> – 25% accurate</a:t>
            </a:r>
          </a:p>
          <a:p>
            <a:pPr algn="ctr"/>
            <a:r>
              <a:rPr lang="en-IE" sz="4000" b="1" dirty="0">
                <a:solidFill>
                  <a:schemeClr val="tx1"/>
                </a:solidFill>
              </a:rPr>
              <a:t>4 Texts by Human – 75% accurate</a:t>
            </a:r>
          </a:p>
          <a:p>
            <a:pPr algn="ctr"/>
            <a:endParaRPr lang="en-IE" sz="1600" b="1" u="sng" dirty="0">
              <a:solidFill>
                <a:schemeClr val="tx1"/>
              </a:solidFill>
            </a:endParaRPr>
          </a:p>
          <a:p>
            <a:pPr algn="ctr"/>
            <a:r>
              <a:rPr lang="en-IE" sz="4000" b="1" u="sng" dirty="0" err="1">
                <a:solidFill>
                  <a:schemeClr val="tx1"/>
                </a:solidFill>
              </a:rPr>
              <a:t>OpenAI</a:t>
            </a:r>
            <a:r>
              <a:rPr lang="en-IE" sz="4000" b="1" u="sng" dirty="0">
                <a:solidFill>
                  <a:schemeClr val="tx1"/>
                </a:solidFill>
              </a:rPr>
              <a:t> GPT2 Output Detector</a:t>
            </a:r>
          </a:p>
          <a:p>
            <a:pPr algn="ctr"/>
            <a:r>
              <a:rPr lang="en-IE" sz="4000" b="1" dirty="0">
                <a:solidFill>
                  <a:schemeClr val="tx1"/>
                </a:solidFill>
              </a:rPr>
              <a:t>10 Texts by </a:t>
            </a:r>
            <a:r>
              <a:rPr lang="en-IE" sz="4000" b="1" dirty="0" err="1">
                <a:solidFill>
                  <a:schemeClr val="tx1"/>
                </a:solidFill>
              </a:rPr>
              <a:t>ChatGPT</a:t>
            </a:r>
            <a:r>
              <a:rPr lang="en-IE" sz="4000" b="1" dirty="0">
                <a:solidFill>
                  <a:schemeClr val="tx1"/>
                </a:solidFill>
              </a:rPr>
              <a:t> – 30% accurate</a:t>
            </a:r>
          </a:p>
          <a:p>
            <a:pPr algn="ctr"/>
            <a:r>
              <a:rPr lang="en-IE" sz="4000" b="1" dirty="0">
                <a:solidFill>
                  <a:schemeClr val="tx1"/>
                </a:solidFill>
              </a:rPr>
              <a:t>7 Texts by Human </a:t>
            </a:r>
            <a:r>
              <a:rPr lang="en-IE" sz="4000" b="1">
                <a:solidFill>
                  <a:schemeClr val="tx1"/>
                </a:solidFill>
              </a:rPr>
              <a:t>– 72% </a:t>
            </a:r>
            <a:r>
              <a:rPr lang="en-IE" sz="4000" b="1" dirty="0">
                <a:solidFill>
                  <a:schemeClr val="tx1"/>
                </a:solidFill>
              </a:rPr>
              <a:t>accurate</a:t>
            </a:r>
          </a:p>
        </p:txBody>
      </p:sp>
    </p:spTree>
    <p:extLst>
      <p:ext uri="{BB962C8B-B14F-4D97-AF65-F5344CB8AC3E}">
        <p14:creationId xmlns:p14="http://schemas.microsoft.com/office/powerpoint/2010/main" val="35229463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Rectangle 3">
            <a:extLst>
              <a:ext uri="{FF2B5EF4-FFF2-40B4-BE49-F238E27FC236}">
                <a16:creationId xmlns:a16="http://schemas.microsoft.com/office/drawing/2014/main" id="{154EC5F6-0BBB-5D5C-8B0F-7491F8007957}"/>
              </a:ext>
            </a:extLst>
          </p:cNvPr>
          <p:cNvSpPr/>
          <p:nvPr/>
        </p:nvSpPr>
        <p:spPr>
          <a:xfrm>
            <a:off x="1653540" y="1925032"/>
            <a:ext cx="8884920" cy="4145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6000" b="1" dirty="0">
                <a:solidFill>
                  <a:schemeClr val="tx1"/>
                </a:solidFill>
              </a:rPr>
              <a:t>This is using </a:t>
            </a:r>
            <a:r>
              <a:rPr lang="en-IE" sz="7200" b="1" u="sng" dirty="0">
                <a:solidFill>
                  <a:schemeClr val="tx1"/>
                </a:solidFill>
              </a:rPr>
              <a:t>AI</a:t>
            </a:r>
            <a:r>
              <a:rPr lang="en-IE" sz="6000" b="1" dirty="0">
                <a:solidFill>
                  <a:schemeClr val="tx1"/>
                </a:solidFill>
              </a:rPr>
              <a:t> tools </a:t>
            </a:r>
          </a:p>
          <a:p>
            <a:pPr algn="ctr"/>
            <a:r>
              <a:rPr lang="en-IE" sz="6000" b="1" dirty="0">
                <a:solidFill>
                  <a:schemeClr val="tx1"/>
                </a:solidFill>
              </a:rPr>
              <a:t>to solve </a:t>
            </a:r>
            <a:r>
              <a:rPr lang="en-IE" sz="7200" b="1" u="sng" dirty="0">
                <a:solidFill>
                  <a:schemeClr val="tx1"/>
                </a:solidFill>
              </a:rPr>
              <a:t>AI</a:t>
            </a:r>
            <a:r>
              <a:rPr lang="en-IE" sz="6000" b="1" dirty="0">
                <a:solidFill>
                  <a:schemeClr val="tx1"/>
                </a:solidFill>
              </a:rPr>
              <a:t> problems</a:t>
            </a:r>
          </a:p>
        </p:txBody>
      </p:sp>
    </p:spTree>
    <p:extLst>
      <p:ext uri="{BB962C8B-B14F-4D97-AF65-F5344CB8AC3E}">
        <p14:creationId xmlns:p14="http://schemas.microsoft.com/office/powerpoint/2010/main" val="22840739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A date that will live in infamy:</a:t>
            </a:r>
          </a:p>
        </p:txBody>
      </p:sp>
      <p:sp>
        <p:nvSpPr>
          <p:cNvPr id="4" name="Rectangle 3">
            <a:extLst>
              <a:ext uri="{FF2B5EF4-FFF2-40B4-BE49-F238E27FC236}">
                <a16:creationId xmlns:a16="http://schemas.microsoft.com/office/drawing/2014/main" id="{154EC5F6-0BBB-5D5C-8B0F-7491F8007957}"/>
              </a:ext>
            </a:extLst>
          </p:cNvPr>
          <p:cNvSpPr/>
          <p:nvPr/>
        </p:nvSpPr>
        <p:spPr>
          <a:xfrm>
            <a:off x="1653540" y="1925032"/>
            <a:ext cx="8884920" cy="4145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6600" b="1" dirty="0">
                <a:solidFill>
                  <a:schemeClr val="tx1"/>
                </a:solidFill>
                <a:latin typeface="Courier New" panose="02070309020205020404" pitchFamily="49" charset="0"/>
                <a:cs typeface="Courier New" panose="02070309020205020404" pitchFamily="49" charset="0"/>
              </a:rPr>
              <a:t>20</a:t>
            </a:r>
            <a:r>
              <a:rPr lang="en-IE" sz="6600" b="1" baseline="30000" dirty="0">
                <a:solidFill>
                  <a:schemeClr val="tx1"/>
                </a:solidFill>
                <a:latin typeface="Courier New" panose="02070309020205020404" pitchFamily="49" charset="0"/>
                <a:cs typeface="Courier New" panose="02070309020205020404" pitchFamily="49" charset="0"/>
              </a:rPr>
              <a:t>th</a:t>
            </a:r>
            <a:r>
              <a:rPr lang="en-IE" sz="6600" b="1" dirty="0">
                <a:solidFill>
                  <a:schemeClr val="tx1"/>
                </a:solidFill>
                <a:latin typeface="Courier New" panose="02070309020205020404" pitchFamily="49" charset="0"/>
                <a:cs typeface="Courier New" panose="02070309020205020404" pitchFamily="49" charset="0"/>
              </a:rPr>
              <a:t> July, 2023</a:t>
            </a:r>
          </a:p>
        </p:txBody>
      </p:sp>
      <p:pic>
        <p:nvPicPr>
          <p:cNvPr id="3" name="Picture 2">
            <a:extLst>
              <a:ext uri="{FF2B5EF4-FFF2-40B4-BE49-F238E27FC236}">
                <a16:creationId xmlns:a16="http://schemas.microsoft.com/office/drawing/2014/main" id="{F295ABA7-C371-F7E8-F04F-6999D5F12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013074"/>
            <a:ext cx="4114800" cy="11144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77F43A-0237-FEF2-B4B7-B9B95A8BB3F6}"/>
              </a:ext>
            </a:extLst>
          </p:cNvPr>
          <p:cNvSpPr/>
          <p:nvPr/>
        </p:nvSpPr>
        <p:spPr>
          <a:xfrm>
            <a:off x="1981200" y="3048000"/>
            <a:ext cx="8280400" cy="1889760"/>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5194128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Why?</a:t>
            </a:r>
          </a:p>
        </p:txBody>
      </p:sp>
      <p:sp>
        <p:nvSpPr>
          <p:cNvPr id="4" name="Rectangle 3">
            <a:extLst>
              <a:ext uri="{FF2B5EF4-FFF2-40B4-BE49-F238E27FC236}">
                <a16:creationId xmlns:a16="http://schemas.microsoft.com/office/drawing/2014/main" id="{154EC5F6-0BBB-5D5C-8B0F-7491F8007957}"/>
              </a:ext>
            </a:extLst>
          </p:cNvPr>
          <p:cNvSpPr/>
          <p:nvPr/>
        </p:nvSpPr>
        <p:spPr>
          <a:xfrm>
            <a:off x="1653540" y="1925032"/>
            <a:ext cx="8884920" cy="4145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3600" b="1" dirty="0">
                <a:solidFill>
                  <a:schemeClr val="tx1"/>
                </a:solidFill>
                <a:latin typeface="Courier New" panose="02070309020205020404" pitchFamily="49" charset="0"/>
                <a:cs typeface="Courier New" panose="02070309020205020404" pitchFamily="49" charset="0"/>
              </a:rPr>
              <a:t>31</a:t>
            </a:r>
            <a:r>
              <a:rPr lang="en-IE" sz="3600" b="1" baseline="30000" dirty="0">
                <a:solidFill>
                  <a:schemeClr val="tx1"/>
                </a:solidFill>
                <a:latin typeface="Courier New" panose="02070309020205020404" pitchFamily="49" charset="0"/>
                <a:cs typeface="Courier New" panose="02070309020205020404" pitchFamily="49" charset="0"/>
              </a:rPr>
              <a:t>st</a:t>
            </a:r>
            <a:r>
              <a:rPr lang="en-IE" sz="3600" b="1" dirty="0">
                <a:solidFill>
                  <a:schemeClr val="tx1"/>
                </a:solidFill>
                <a:latin typeface="Courier New" panose="02070309020205020404" pitchFamily="49" charset="0"/>
                <a:cs typeface="Courier New" panose="02070309020205020404" pitchFamily="49" charset="0"/>
              </a:rPr>
              <a:t> January, 2023</a:t>
            </a:r>
          </a:p>
          <a:p>
            <a:endParaRPr lang="en-IE" sz="3600" b="1" dirty="0">
              <a:solidFill>
                <a:schemeClr val="tx1"/>
              </a:solidFill>
              <a:latin typeface="Courier New" panose="02070309020205020404" pitchFamily="49" charset="0"/>
              <a:cs typeface="Courier New" panose="02070309020205020404" pitchFamily="49" charset="0"/>
            </a:endParaRPr>
          </a:p>
          <a:p>
            <a:endParaRPr lang="en-IE" sz="3600" b="1" dirty="0">
              <a:solidFill>
                <a:schemeClr val="tx1"/>
              </a:solidFill>
              <a:latin typeface="Courier New" panose="02070309020205020404" pitchFamily="49" charset="0"/>
              <a:cs typeface="Courier New" panose="02070309020205020404" pitchFamily="49" charset="0"/>
            </a:endParaRPr>
          </a:p>
        </p:txBody>
      </p:sp>
      <p:pic>
        <p:nvPicPr>
          <p:cNvPr id="3" name="Picture 2">
            <a:extLst>
              <a:ext uri="{FF2B5EF4-FFF2-40B4-BE49-F238E27FC236}">
                <a16:creationId xmlns:a16="http://schemas.microsoft.com/office/drawing/2014/main" id="{F295ABA7-C371-F7E8-F04F-6999D5F12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013074"/>
            <a:ext cx="4114800" cy="11144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E07756D-EB45-B5F2-30DA-973F30FD96DF}"/>
              </a:ext>
            </a:extLst>
          </p:cNvPr>
          <p:cNvPicPr>
            <a:picLocks noChangeAspect="1"/>
          </p:cNvPicPr>
          <p:nvPr/>
        </p:nvPicPr>
        <p:blipFill>
          <a:blip r:embed="rId3"/>
          <a:stretch>
            <a:fillRect/>
          </a:stretch>
        </p:blipFill>
        <p:spPr>
          <a:xfrm>
            <a:off x="3923880" y="3730502"/>
            <a:ext cx="4374719" cy="2237984"/>
          </a:xfrm>
          <a:prstGeom prst="rect">
            <a:avLst/>
          </a:prstGeom>
        </p:spPr>
      </p:pic>
    </p:spTree>
    <p:extLst>
      <p:ext uri="{BB962C8B-B14F-4D97-AF65-F5344CB8AC3E}">
        <p14:creationId xmlns:p14="http://schemas.microsoft.com/office/powerpoint/2010/main" val="27579245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94FFAA-E29A-CB45-6E2F-B6F435951B97}"/>
              </a:ext>
            </a:extLst>
          </p:cNvPr>
          <p:cNvSpPr/>
          <p:nvPr/>
        </p:nvSpPr>
        <p:spPr>
          <a:xfrm>
            <a:off x="436880" y="1502469"/>
            <a:ext cx="11348720" cy="499040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a16="http://schemas.microsoft.com/office/drawing/2014/main" id="{AF67B47C-F269-BF5F-7B56-E23161AA07D6}"/>
              </a:ext>
            </a:extLst>
          </p:cNvPr>
          <p:cNvSpPr>
            <a:spLocks noGrp="1"/>
          </p:cNvSpPr>
          <p:nvPr>
            <p:ph type="title"/>
          </p:nvPr>
        </p:nvSpPr>
        <p:spPr/>
        <p:txBody>
          <a:bodyPr>
            <a:normAutofit/>
          </a:bodyPr>
          <a:lstStyle/>
          <a:p>
            <a:r>
              <a:rPr lang="en-IE" sz="4000" b="1" dirty="0">
                <a:latin typeface="Courier New" panose="02070309020205020404" pitchFamily="49" charset="0"/>
                <a:cs typeface="Courier New" panose="02070309020205020404" pitchFamily="49" charset="0"/>
              </a:rPr>
              <a:t>Why?</a:t>
            </a:r>
          </a:p>
        </p:txBody>
      </p:sp>
      <p:sp>
        <p:nvSpPr>
          <p:cNvPr id="4" name="Rectangle 3">
            <a:extLst>
              <a:ext uri="{FF2B5EF4-FFF2-40B4-BE49-F238E27FC236}">
                <a16:creationId xmlns:a16="http://schemas.microsoft.com/office/drawing/2014/main" id="{154EC5F6-0BBB-5D5C-8B0F-7491F8007957}"/>
              </a:ext>
            </a:extLst>
          </p:cNvPr>
          <p:cNvSpPr/>
          <p:nvPr/>
        </p:nvSpPr>
        <p:spPr>
          <a:xfrm>
            <a:off x="1653540" y="1925032"/>
            <a:ext cx="8884920" cy="41452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3600" b="1" dirty="0">
                <a:solidFill>
                  <a:schemeClr val="tx1"/>
                </a:solidFill>
                <a:latin typeface="Courier New" panose="02070309020205020404" pitchFamily="49" charset="0"/>
                <a:cs typeface="Courier New" panose="02070309020205020404" pitchFamily="49" charset="0"/>
              </a:rPr>
              <a:t>20</a:t>
            </a:r>
            <a:r>
              <a:rPr lang="en-IE" sz="3600" b="1" baseline="30000" dirty="0">
                <a:solidFill>
                  <a:schemeClr val="tx1"/>
                </a:solidFill>
                <a:latin typeface="Courier New" panose="02070309020205020404" pitchFamily="49" charset="0"/>
                <a:cs typeface="Courier New" panose="02070309020205020404" pitchFamily="49" charset="0"/>
              </a:rPr>
              <a:t>th</a:t>
            </a:r>
            <a:r>
              <a:rPr lang="en-IE" sz="3600" b="1" dirty="0">
                <a:solidFill>
                  <a:schemeClr val="tx1"/>
                </a:solidFill>
                <a:latin typeface="Courier New" panose="02070309020205020404" pitchFamily="49" charset="0"/>
                <a:cs typeface="Courier New" panose="02070309020205020404" pitchFamily="49" charset="0"/>
              </a:rPr>
              <a:t> July, 2023</a:t>
            </a:r>
          </a:p>
          <a:p>
            <a:endParaRPr lang="en-IE" sz="3600" b="1" dirty="0">
              <a:solidFill>
                <a:schemeClr val="tx1"/>
              </a:solidFill>
              <a:latin typeface="Courier New" panose="02070309020205020404" pitchFamily="49" charset="0"/>
              <a:cs typeface="Courier New" panose="02070309020205020404" pitchFamily="49" charset="0"/>
            </a:endParaRPr>
          </a:p>
          <a:p>
            <a:endParaRPr lang="en-IE" sz="3600" b="1" dirty="0">
              <a:solidFill>
                <a:schemeClr val="tx1"/>
              </a:solidFill>
              <a:latin typeface="Courier New" panose="02070309020205020404" pitchFamily="49" charset="0"/>
              <a:cs typeface="Courier New" panose="02070309020205020404" pitchFamily="49" charset="0"/>
            </a:endParaRPr>
          </a:p>
        </p:txBody>
      </p:sp>
      <p:pic>
        <p:nvPicPr>
          <p:cNvPr id="3" name="Picture 2">
            <a:extLst>
              <a:ext uri="{FF2B5EF4-FFF2-40B4-BE49-F238E27FC236}">
                <a16:creationId xmlns:a16="http://schemas.microsoft.com/office/drawing/2014/main" id="{F295ABA7-C371-F7E8-F04F-6999D5F12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013074"/>
            <a:ext cx="4114800" cy="11144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97B0F34-29FA-E58C-62E3-BCC4FB0151B2}"/>
              </a:ext>
            </a:extLst>
          </p:cNvPr>
          <p:cNvSpPr/>
          <p:nvPr/>
        </p:nvSpPr>
        <p:spPr>
          <a:xfrm>
            <a:off x="1899920" y="3814643"/>
            <a:ext cx="8539480" cy="214927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5" name="Picture 14">
            <a:extLst>
              <a:ext uri="{FF2B5EF4-FFF2-40B4-BE49-F238E27FC236}">
                <a16:creationId xmlns:a16="http://schemas.microsoft.com/office/drawing/2014/main" id="{A670A54F-F688-35DF-6C2E-2170D48FEBC6}"/>
              </a:ext>
            </a:extLst>
          </p:cNvPr>
          <p:cNvPicPr>
            <a:picLocks noChangeAspect="1"/>
          </p:cNvPicPr>
          <p:nvPr/>
        </p:nvPicPr>
        <p:blipFill>
          <a:blip r:embed="rId3"/>
          <a:stretch>
            <a:fillRect/>
          </a:stretch>
        </p:blipFill>
        <p:spPr>
          <a:xfrm>
            <a:off x="2028106" y="4094093"/>
            <a:ext cx="8135788" cy="1636147"/>
          </a:xfrm>
          <a:prstGeom prst="rect">
            <a:avLst/>
          </a:prstGeom>
        </p:spPr>
      </p:pic>
    </p:spTree>
    <p:extLst>
      <p:ext uri="{BB962C8B-B14F-4D97-AF65-F5344CB8AC3E}">
        <p14:creationId xmlns:p14="http://schemas.microsoft.com/office/powerpoint/2010/main" val="15799592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1FCF5-7136-1361-9CCC-7D97EF183DD6}"/>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3A914372-FE5C-A2E1-5ECF-132CD771D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B169431-6664-145A-2B33-28C091369811}"/>
              </a:ext>
            </a:extLst>
          </p:cNvPr>
          <p:cNvSpPr>
            <a:spLocks noGrp="1"/>
          </p:cNvSpPr>
          <p:nvPr>
            <p:ph type="title"/>
          </p:nvPr>
        </p:nvSpPr>
        <p:spPr/>
        <p:txBody>
          <a:bodyPr/>
          <a:lstStyle/>
          <a:p>
            <a:r>
              <a:rPr lang="en-IE" dirty="0"/>
              <a:t>Chatbots</a:t>
            </a:r>
          </a:p>
        </p:txBody>
      </p:sp>
      <p:sp>
        <p:nvSpPr>
          <p:cNvPr id="3" name="Content Placeholder 2">
            <a:extLst>
              <a:ext uri="{FF2B5EF4-FFF2-40B4-BE49-F238E27FC236}">
                <a16:creationId xmlns:a16="http://schemas.microsoft.com/office/drawing/2014/main" id="{26058A47-90D4-1BDF-708C-F7F724E42675}"/>
              </a:ext>
            </a:extLst>
          </p:cNvPr>
          <p:cNvSpPr>
            <a:spLocks noGrp="1"/>
          </p:cNvSpPr>
          <p:nvPr>
            <p:ph idx="1"/>
          </p:nvPr>
        </p:nvSpPr>
        <p:spPr>
          <a:xfrm>
            <a:off x="838200" y="1825625"/>
            <a:ext cx="10515600" cy="4667250"/>
          </a:xfrm>
        </p:spPr>
        <p:txBody>
          <a:bodyPr>
            <a:normAutofit/>
          </a:bodyPr>
          <a:lstStyle/>
          <a:p>
            <a:pPr marL="0" indent="0">
              <a:buNone/>
            </a:pPr>
            <a:r>
              <a:rPr lang="en-US" sz="4400" b="1" dirty="0"/>
              <a:t>ACTIVITY</a:t>
            </a:r>
          </a:p>
          <a:p>
            <a:r>
              <a:rPr lang="en-US" sz="3200" b="1" i="1" dirty="0"/>
              <a:t>"Be the Bot!" - A Chatbot Simulation Game</a:t>
            </a:r>
            <a:endParaRPr lang="en-US" sz="3200" b="1" dirty="0"/>
          </a:p>
          <a:p>
            <a:r>
              <a:rPr lang="en-US" sz="3200" b="1" dirty="0"/>
              <a:t>Objectives:</a:t>
            </a:r>
          </a:p>
          <a:p>
            <a:pPr>
              <a:buFont typeface="Arial" panose="020B0604020202020204" pitchFamily="34" charset="0"/>
              <a:buChar char="•"/>
            </a:pPr>
            <a:r>
              <a:rPr lang="en-US" sz="3200" dirty="0"/>
              <a:t>To understand the structure of chatbot responses.</a:t>
            </a:r>
          </a:p>
          <a:p>
            <a:pPr>
              <a:buFont typeface="Arial" panose="020B0604020202020204" pitchFamily="34" charset="0"/>
              <a:buChar char="•"/>
            </a:pPr>
            <a:r>
              <a:rPr lang="en-US" sz="3200" dirty="0"/>
              <a:t>To learn about decision trees, IF-THEN-ELSE logic, and natural language processing.</a:t>
            </a:r>
          </a:p>
          <a:p>
            <a:pPr>
              <a:buFont typeface="Arial" panose="020B0604020202020204" pitchFamily="34" charset="0"/>
              <a:buChar char="•"/>
            </a:pPr>
            <a:r>
              <a:rPr lang="en-US" sz="3200" dirty="0"/>
              <a:t>To discuss chatbot limitations and areas for improvement.</a:t>
            </a:r>
          </a:p>
        </p:txBody>
      </p:sp>
    </p:spTree>
    <p:extLst>
      <p:ext uri="{BB962C8B-B14F-4D97-AF65-F5344CB8AC3E}">
        <p14:creationId xmlns:p14="http://schemas.microsoft.com/office/powerpoint/2010/main" val="32858085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EE6E8-558C-C125-A8FE-4A7BE95B1385}"/>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E064AD58-46F5-0AD1-1DD5-D84521C3C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0A948BB-0AAB-F7E9-D3CB-97D4B8A19C73}"/>
              </a:ext>
            </a:extLst>
          </p:cNvPr>
          <p:cNvSpPr>
            <a:spLocks noGrp="1"/>
          </p:cNvSpPr>
          <p:nvPr>
            <p:ph type="title"/>
          </p:nvPr>
        </p:nvSpPr>
        <p:spPr/>
        <p:txBody>
          <a:bodyPr/>
          <a:lstStyle/>
          <a:p>
            <a:r>
              <a:rPr lang="en-IE" dirty="0"/>
              <a:t>Chatbots</a:t>
            </a:r>
          </a:p>
        </p:txBody>
      </p:sp>
      <p:sp>
        <p:nvSpPr>
          <p:cNvPr id="3" name="Content Placeholder 2">
            <a:extLst>
              <a:ext uri="{FF2B5EF4-FFF2-40B4-BE49-F238E27FC236}">
                <a16:creationId xmlns:a16="http://schemas.microsoft.com/office/drawing/2014/main" id="{1EF0F515-EAC4-258E-CFB4-823598DE6B13}"/>
              </a:ext>
            </a:extLst>
          </p:cNvPr>
          <p:cNvSpPr>
            <a:spLocks noGrp="1"/>
          </p:cNvSpPr>
          <p:nvPr>
            <p:ph idx="1"/>
          </p:nvPr>
        </p:nvSpPr>
        <p:spPr>
          <a:xfrm>
            <a:off x="838200" y="1825625"/>
            <a:ext cx="10515600" cy="4667250"/>
          </a:xfrm>
        </p:spPr>
        <p:txBody>
          <a:bodyPr>
            <a:normAutofit/>
          </a:bodyPr>
          <a:lstStyle/>
          <a:p>
            <a:pPr marL="0" indent="0">
              <a:buNone/>
            </a:pPr>
            <a:r>
              <a:rPr lang="en-US" sz="4400" b="1" dirty="0"/>
              <a:t>ACTIVITY</a:t>
            </a:r>
          </a:p>
          <a:p>
            <a:pPr marL="514350" indent="-514350">
              <a:buAutoNum type="arabicPeriod"/>
            </a:pPr>
            <a:r>
              <a:rPr lang="en-US" b="1" dirty="0"/>
              <a:t>Scenario Roleplay</a:t>
            </a:r>
            <a:r>
              <a:rPr lang="en-US" dirty="0"/>
              <a:t>:</a:t>
            </a:r>
          </a:p>
          <a:p>
            <a:pPr marL="514350" indent="-514350">
              <a:buAutoNum type="arabicPeriod"/>
            </a:pPr>
            <a:endParaRPr lang="en-US" dirty="0"/>
          </a:p>
          <a:p>
            <a:pPr marL="742950" lvl="1" indent="-285750">
              <a:buFont typeface="+mj-lt"/>
              <a:buAutoNum type="arabicPeriod"/>
            </a:pPr>
            <a:r>
              <a:rPr lang="en-US" sz="2800" dirty="0"/>
              <a:t>In pairs, one student will play the role of the “User” and the other will be the “Chatbot.”</a:t>
            </a:r>
          </a:p>
          <a:p>
            <a:pPr marL="742950" lvl="1" indent="-285750">
              <a:buFont typeface="+mj-lt"/>
              <a:buAutoNum type="arabicPeriod"/>
            </a:pPr>
            <a:r>
              <a:rPr lang="en-US" sz="2800" dirty="0"/>
              <a:t>The “User” asks the question.</a:t>
            </a:r>
          </a:p>
          <a:p>
            <a:pPr marL="742950" lvl="1" indent="-285750">
              <a:buFont typeface="+mj-lt"/>
              <a:buAutoNum type="arabicPeriod"/>
            </a:pPr>
            <a:r>
              <a:rPr lang="en-US" sz="2800" dirty="0"/>
              <a:t>The “Chatbot” gives the answer based on keywords from the User’s question.</a:t>
            </a:r>
          </a:p>
          <a:p>
            <a:pPr marL="742950" lvl="1" indent="-285750">
              <a:buFont typeface="+mj-lt"/>
              <a:buAutoNum type="arabicPeriod"/>
            </a:pPr>
            <a:r>
              <a:rPr lang="en-US" sz="2800" dirty="0"/>
              <a:t>Together they create a flowchart to model the answer given.</a:t>
            </a:r>
          </a:p>
        </p:txBody>
      </p:sp>
    </p:spTree>
    <p:extLst>
      <p:ext uri="{BB962C8B-B14F-4D97-AF65-F5344CB8AC3E}">
        <p14:creationId xmlns:p14="http://schemas.microsoft.com/office/powerpoint/2010/main" val="3421278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F995A-D915-8D16-ED55-8574E644516D}"/>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388B2162-0A62-A736-355D-4BDA1F2CE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E74BE2-9231-3A88-AF69-5BDFB26AC976}"/>
              </a:ext>
            </a:extLst>
          </p:cNvPr>
          <p:cNvSpPr>
            <a:spLocks noGrp="1"/>
          </p:cNvSpPr>
          <p:nvPr>
            <p:ph type="title"/>
          </p:nvPr>
        </p:nvSpPr>
        <p:spPr/>
        <p:txBody>
          <a:bodyPr/>
          <a:lstStyle/>
          <a:p>
            <a:r>
              <a:rPr lang="en-IE" dirty="0"/>
              <a:t>Chatbots</a:t>
            </a:r>
          </a:p>
        </p:txBody>
      </p:sp>
      <p:sp>
        <p:nvSpPr>
          <p:cNvPr id="3" name="Content Placeholder 2">
            <a:extLst>
              <a:ext uri="{FF2B5EF4-FFF2-40B4-BE49-F238E27FC236}">
                <a16:creationId xmlns:a16="http://schemas.microsoft.com/office/drawing/2014/main" id="{8EA1B4E3-8E42-5F91-F4B3-51A7314CD03A}"/>
              </a:ext>
            </a:extLst>
          </p:cNvPr>
          <p:cNvSpPr>
            <a:spLocks noGrp="1"/>
          </p:cNvSpPr>
          <p:nvPr>
            <p:ph idx="1"/>
          </p:nvPr>
        </p:nvSpPr>
        <p:spPr>
          <a:xfrm>
            <a:off x="838200" y="1825625"/>
            <a:ext cx="10515600" cy="4667250"/>
          </a:xfrm>
        </p:spPr>
        <p:txBody>
          <a:bodyPr>
            <a:normAutofit/>
          </a:bodyPr>
          <a:lstStyle/>
          <a:p>
            <a:pPr marL="0" indent="0">
              <a:buNone/>
            </a:pPr>
            <a:r>
              <a:rPr lang="en-US" sz="4400" b="1" dirty="0"/>
              <a:t>ACTIVITY</a:t>
            </a:r>
          </a:p>
          <a:p>
            <a:pPr marL="0" indent="0">
              <a:buNone/>
            </a:pPr>
            <a:r>
              <a:rPr lang="en-US" b="1" dirty="0"/>
              <a:t>2. Design Your Own Chatbot</a:t>
            </a:r>
            <a:r>
              <a:rPr lang="en-US" dirty="0"/>
              <a:t>:</a:t>
            </a:r>
          </a:p>
          <a:p>
            <a:pPr marL="0" indent="0">
              <a:buNone/>
            </a:pPr>
            <a:endParaRPr lang="en-US" dirty="0"/>
          </a:p>
          <a:p>
            <a:pPr marL="742950" lvl="1" indent="-285750">
              <a:buFont typeface="+mj-lt"/>
              <a:buAutoNum type="arabicPeriod"/>
            </a:pPr>
            <a:r>
              <a:rPr lang="en-US" sz="2800" dirty="0"/>
              <a:t>They switch roles and provide. And create a simple decision tree for specific topics (e.g., “Chatbot for Math Help” or “Movie Recommendations Chatbot”).</a:t>
            </a:r>
          </a:p>
          <a:p>
            <a:pPr marL="742950" lvl="1" indent="-285750">
              <a:buFont typeface="+mj-lt"/>
              <a:buAutoNum type="arabicPeriod"/>
            </a:pPr>
            <a:endParaRPr lang="en-US" sz="2800" dirty="0"/>
          </a:p>
          <a:p>
            <a:pPr marL="742950" lvl="1" indent="-285750">
              <a:buFont typeface="+mj-lt"/>
              <a:buAutoNum type="arabicPeriod"/>
            </a:pPr>
            <a:r>
              <a:rPr lang="en-US" sz="2800" dirty="0"/>
              <a:t>They can test each other’s chatbots, using questions they think of to see if the response flow works as expected.</a:t>
            </a:r>
          </a:p>
        </p:txBody>
      </p:sp>
    </p:spTree>
    <p:extLst>
      <p:ext uri="{BB962C8B-B14F-4D97-AF65-F5344CB8AC3E}">
        <p14:creationId xmlns:p14="http://schemas.microsoft.com/office/powerpoint/2010/main" val="1839185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2F2B6-5F59-BD2C-3F0D-BB7901DBC887}"/>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ECD4B1DA-6B3D-F98C-04A7-C7DB341CB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F7A2CDE-F946-65EF-8537-939535703ADE}"/>
              </a:ext>
            </a:extLst>
          </p:cNvPr>
          <p:cNvSpPr>
            <a:spLocks noGrp="1"/>
          </p:cNvSpPr>
          <p:nvPr>
            <p:ph type="title"/>
          </p:nvPr>
        </p:nvSpPr>
        <p:spPr/>
        <p:txBody>
          <a:bodyPr/>
          <a:lstStyle/>
          <a:p>
            <a:r>
              <a:rPr lang="en-IE" dirty="0"/>
              <a:t>Chatbots</a:t>
            </a:r>
          </a:p>
        </p:txBody>
      </p:sp>
      <p:sp>
        <p:nvSpPr>
          <p:cNvPr id="3" name="Content Placeholder 2">
            <a:extLst>
              <a:ext uri="{FF2B5EF4-FFF2-40B4-BE49-F238E27FC236}">
                <a16:creationId xmlns:a16="http://schemas.microsoft.com/office/drawing/2014/main" id="{B7F6613A-D996-835E-9AF1-A6396DF2C17A}"/>
              </a:ext>
            </a:extLst>
          </p:cNvPr>
          <p:cNvSpPr>
            <a:spLocks noGrp="1"/>
          </p:cNvSpPr>
          <p:nvPr>
            <p:ph idx="1"/>
          </p:nvPr>
        </p:nvSpPr>
        <p:spPr>
          <a:xfrm>
            <a:off x="838200" y="1825625"/>
            <a:ext cx="10515600" cy="4667250"/>
          </a:xfrm>
        </p:spPr>
        <p:txBody>
          <a:bodyPr>
            <a:normAutofit/>
          </a:bodyPr>
          <a:lstStyle/>
          <a:p>
            <a:pPr marL="0" indent="0">
              <a:buNone/>
            </a:pPr>
            <a:r>
              <a:rPr lang="en-US" sz="4400" b="1" dirty="0"/>
              <a:t>ACTIVITY</a:t>
            </a:r>
          </a:p>
          <a:p>
            <a:pPr marL="0" indent="0">
              <a:buNone/>
            </a:pPr>
            <a:r>
              <a:rPr lang="en-US" b="1" dirty="0"/>
              <a:t>3. Reflection &amp; Discussion</a:t>
            </a:r>
            <a:r>
              <a:rPr lang="en-US" dirty="0"/>
              <a:t>:</a:t>
            </a:r>
          </a:p>
          <a:p>
            <a:pPr marL="0" indent="0">
              <a:buNone/>
            </a:pPr>
            <a:endParaRPr lang="en-US" dirty="0"/>
          </a:p>
          <a:p>
            <a:pPr marL="742950" lvl="1" indent="-285750">
              <a:buFont typeface="+mj-lt"/>
              <a:buAutoNum type="arabicPeriod"/>
            </a:pPr>
            <a:r>
              <a:rPr lang="en-US" sz="2800" dirty="0"/>
              <a:t>After testing, discuss limitations they encountered. Were there questions the chatbot couldn’t answer? How would they improve their chatbot to handle unexpected inputs?</a:t>
            </a:r>
          </a:p>
        </p:txBody>
      </p:sp>
    </p:spTree>
    <p:extLst>
      <p:ext uri="{BB962C8B-B14F-4D97-AF65-F5344CB8AC3E}">
        <p14:creationId xmlns:p14="http://schemas.microsoft.com/office/powerpoint/2010/main" val="1333833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7EFF4-1238-D5E7-FEE4-1147BAE5B4F1}"/>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DBFA6747-60D7-DA02-ADB4-66F7BACC2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9CF715F-DD17-C200-3B69-73C27174D910}"/>
              </a:ext>
            </a:extLst>
          </p:cNvPr>
          <p:cNvSpPr>
            <a:spLocks noGrp="1"/>
          </p:cNvSpPr>
          <p:nvPr>
            <p:ph type="title"/>
          </p:nvPr>
        </p:nvSpPr>
        <p:spPr/>
        <p:txBody>
          <a:bodyPr/>
          <a:lstStyle/>
          <a:p>
            <a:r>
              <a:rPr lang="en-IE" dirty="0"/>
              <a:t>Chatbots</a:t>
            </a:r>
          </a:p>
        </p:txBody>
      </p:sp>
      <p:graphicFrame>
        <p:nvGraphicFramePr>
          <p:cNvPr id="45" name="Diagram 44">
            <a:extLst>
              <a:ext uri="{FF2B5EF4-FFF2-40B4-BE49-F238E27FC236}">
                <a16:creationId xmlns:a16="http://schemas.microsoft.com/office/drawing/2014/main" id="{E887B212-8ECA-C146-D6B7-48638A4F709C}"/>
              </a:ext>
            </a:extLst>
          </p:cNvPr>
          <p:cNvGraphicFramePr/>
          <p:nvPr/>
        </p:nvGraphicFramePr>
        <p:xfrm>
          <a:off x="921658" y="1850571"/>
          <a:ext cx="10432137" cy="46423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6" name="Rectangle 45" descr="Statistics">
            <a:extLst>
              <a:ext uri="{FF2B5EF4-FFF2-40B4-BE49-F238E27FC236}">
                <a16:creationId xmlns:a16="http://schemas.microsoft.com/office/drawing/2014/main" id="{C8B4A941-E675-F27D-1197-36038984860E}"/>
              </a:ext>
            </a:extLst>
          </p:cNvPr>
          <p:cNvSpPr/>
          <p:nvPr/>
        </p:nvSpPr>
        <p:spPr>
          <a:xfrm>
            <a:off x="3823765" y="2256222"/>
            <a:ext cx="1082812" cy="1082812"/>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E"/>
          </a:p>
        </p:txBody>
      </p:sp>
      <p:sp>
        <p:nvSpPr>
          <p:cNvPr id="47" name="Rectangle 46" descr="Server">
            <a:extLst>
              <a:ext uri="{FF2B5EF4-FFF2-40B4-BE49-F238E27FC236}">
                <a16:creationId xmlns:a16="http://schemas.microsoft.com/office/drawing/2014/main" id="{D60367E1-FCB1-24A5-C698-ACF3A29C5C47}"/>
              </a:ext>
            </a:extLst>
          </p:cNvPr>
          <p:cNvSpPr/>
          <p:nvPr/>
        </p:nvSpPr>
        <p:spPr>
          <a:xfrm>
            <a:off x="7889620" y="2204672"/>
            <a:ext cx="1082812" cy="1082812"/>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E"/>
          </a:p>
        </p:txBody>
      </p:sp>
      <p:sp>
        <p:nvSpPr>
          <p:cNvPr id="48" name="Rectangle 47" descr="Head with Gears">
            <a:extLst>
              <a:ext uri="{FF2B5EF4-FFF2-40B4-BE49-F238E27FC236}">
                <a16:creationId xmlns:a16="http://schemas.microsoft.com/office/drawing/2014/main" id="{AF3D09AA-C97E-EA92-7B01-E251EDA7DD0F}"/>
              </a:ext>
            </a:extLst>
          </p:cNvPr>
          <p:cNvSpPr/>
          <p:nvPr/>
        </p:nvSpPr>
        <p:spPr>
          <a:xfrm>
            <a:off x="6342146" y="4750057"/>
            <a:ext cx="1082812" cy="1082812"/>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E"/>
          </a:p>
        </p:txBody>
      </p:sp>
      <p:sp>
        <p:nvSpPr>
          <p:cNvPr id="49" name="Rectangle 48">
            <a:extLst>
              <a:ext uri="{FF2B5EF4-FFF2-40B4-BE49-F238E27FC236}">
                <a16:creationId xmlns:a16="http://schemas.microsoft.com/office/drawing/2014/main" id="{0A32A911-B854-5A08-68BB-F783299E80E2}"/>
              </a:ext>
            </a:extLst>
          </p:cNvPr>
          <p:cNvSpPr/>
          <p:nvPr/>
        </p:nvSpPr>
        <p:spPr>
          <a:xfrm rot="1225947">
            <a:off x="2841813" y="2583103"/>
            <a:ext cx="2432076" cy="1446550"/>
          </a:xfrm>
          <a:prstGeom prst="rect">
            <a:avLst/>
          </a:prstGeom>
          <a:noFill/>
        </p:spPr>
        <p:txBody>
          <a:bodyPr wrap="none" lIns="91440" tIns="45720" rIns="91440" bIns="45720">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Machine</a:t>
            </a:r>
          </a:p>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Learning</a:t>
            </a:r>
            <a:endPar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0" name="Rectangle 49">
            <a:extLst>
              <a:ext uri="{FF2B5EF4-FFF2-40B4-BE49-F238E27FC236}">
                <a16:creationId xmlns:a16="http://schemas.microsoft.com/office/drawing/2014/main" id="{E0761985-C1F1-00ED-AA9C-4A07F464A698}"/>
              </a:ext>
            </a:extLst>
          </p:cNvPr>
          <p:cNvSpPr/>
          <p:nvPr/>
        </p:nvSpPr>
        <p:spPr>
          <a:xfrm rot="1225947">
            <a:off x="6423892" y="2498302"/>
            <a:ext cx="3083858" cy="2123658"/>
          </a:xfrm>
          <a:prstGeom prst="rect">
            <a:avLst/>
          </a:prstGeom>
          <a:noFill/>
        </p:spPr>
        <p:txBody>
          <a:bodyPr wrap="none" lIns="91440" tIns="45720" rIns="91440" bIns="45720">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Natural</a:t>
            </a:r>
          </a:p>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Language</a:t>
            </a:r>
          </a:p>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Processing</a:t>
            </a:r>
          </a:p>
        </p:txBody>
      </p:sp>
      <p:sp>
        <p:nvSpPr>
          <p:cNvPr id="51" name="Rectangle 50">
            <a:extLst>
              <a:ext uri="{FF2B5EF4-FFF2-40B4-BE49-F238E27FC236}">
                <a16:creationId xmlns:a16="http://schemas.microsoft.com/office/drawing/2014/main" id="{2E733860-1F4C-D4D7-B57C-5EC5C8E4B0B2}"/>
              </a:ext>
            </a:extLst>
          </p:cNvPr>
          <p:cNvSpPr/>
          <p:nvPr/>
        </p:nvSpPr>
        <p:spPr>
          <a:xfrm rot="1225947">
            <a:off x="3653064" y="5053609"/>
            <a:ext cx="3552576" cy="769441"/>
          </a:xfrm>
          <a:prstGeom prst="rect">
            <a:avLst/>
          </a:prstGeom>
          <a:noFill/>
        </p:spPr>
        <p:txBody>
          <a:bodyPr wrap="none" lIns="91440" tIns="45720" rIns="91440" bIns="45720">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Embodiment</a:t>
            </a:r>
          </a:p>
        </p:txBody>
      </p:sp>
      <p:sp>
        <p:nvSpPr>
          <p:cNvPr id="3" name="Oval 2">
            <a:extLst>
              <a:ext uri="{FF2B5EF4-FFF2-40B4-BE49-F238E27FC236}">
                <a16:creationId xmlns:a16="http://schemas.microsoft.com/office/drawing/2014/main" id="{0C7CF1EF-AFA4-46BF-703B-3563141F4E5B}"/>
              </a:ext>
            </a:extLst>
          </p:cNvPr>
          <p:cNvSpPr/>
          <p:nvPr/>
        </p:nvSpPr>
        <p:spPr>
          <a:xfrm>
            <a:off x="5246914" y="1690688"/>
            <a:ext cx="5529943" cy="340275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3353391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of a viewing telescope with a city on its background">
            <a:extLst>
              <a:ext uri="{FF2B5EF4-FFF2-40B4-BE49-F238E27FC236}">
                <a16:creationId xmlns:a16="http://schemas.microsoft.com/office/drawing/2014/main" id="{AED8F2B1-F5AB-3D1A-BA19-E78C9D74049F}"/>
              </a:ext>
            </a:extLst>
          </p:cNvPr>
          <p:cNvPicPr>
            <a:picLocks noChangeAspect="1"/>
          </p:cNvPicPr>
          <p:nvPr/>
        </p:nvPicPr>
        <p:blipFill>
          <a:blip r:embed="rId2">
            <a:alphaModFix amt="50000"/>
          </a:blip>
          <a:srcRect t="11417"/>
          <a:stretch/>
        </p:blipFill>
        <p:spPr>
          <a:xfrm>
            <a:off x="20" y="1"/>
            <a:ext cx="12191980" cy="6857999"/>
          </a:xfrm>
          <a:prstGeom prst="rect">
            <a:avLst/>
          </a:prstGeom>
        </p:spPr>
      </p:pic>
      <p:sp>
        <p:nvSpPr>
          <p:cNvPr id="2" name="Title 1">
            <a:extLst>
              <a:ext uri="{FF2B5EF4-FFF2-40B4-BE49-F238E27FC236}">
                <a16:creationId xmlns:a16="http://schemas.microsoft.com/office/drawing/2014/main" id="{81137644-4545-DE99-35F7-1FE2A7BD4BB5}"/>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The Story of</a:t>
            </a:r>
            <a:br>
              <a:rPr lang="en-US" dirty="0">
                <a:solidFill>
                  <a:srgbClr val="FFFFFF"/>
                </a:solidFill>
              </a:rPr>
            </a:br>
            <a:r>
              <a:rPr lang="en-US" dirty="0">
                <a:solidFill>
                  <a:srgbClr val="FFFFFF"/>
                </a:solidFill>
              </a:rPr>
              <a:t>Chatbots</a:t>
            </a:r>
            <a:endParaRPr lang="en-IE" dirty="0">
              <a:solidFill>
                <a:srgbClr val="FFFFFF"/>
              </a:solidFill>
            </a:endParaRPr>
          </a:p>
        </p:txBody>
      </p:sp>
    </p:spTree>
    <p:extLst>
      <p:ext uri="{BB962C8B-B14F-4D97-AF65-F5344CB8AC3E}">
        <p14:creationId xmlns:p14="http://schemas.microsoft.com/office/powerpoint/2010/main" val="3376367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Timeline of </a:t>
            </a:r>
            <a:r>
              <a:rPr lang="en-IE" dirty="0" err="1"/>
              <a:t>ChatBots</a:t>
            </a:r>
            <a:endParaRPr lang="en-IE" dirty="0"/>
          </a:p>
        </p:txBody>
      </p:sp>
      <p:sp>
        <p:nvSpPr>
          <p:cNvPr id="6" name="Rectangle: Rounded Corners 5">
            <a:extLst>
              <a:ext uri="{FF2B5EF4-FFF2-40B4-BE49-F238E27FC236}">
                <a16:creationId xmlns:a16="http://schemas.microsoft.com/office/drawing/2014/main" id="{989AF029-FA58-3C2D-4B9F-78D07C5FEE3F}"/>
              </a:ext>
            </a:extLst>
          </p:cNvPr>
          <p:cNvSpPr/>
          <p:nvPr/>
        </p:nvSpPr>
        <p:spPr>
          <a:xfrm>
            <a:off x="898065" y="3254828"/>
            <a:ext cx="11587843" cy="511629"/>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a:extLst>
              <a:ext uri="{FF2B5EF4-FFF2-40B4-BE49-F238E27FC236}">
                <a16:creationId xmlns:a16="http://schemas.microsoft.com/office/drawing/2014/main" id="{75108EF6-9EDF-A872-4545-4D0409B7FADF}"/>
              </a:ext>
            </a:extLst>
          </p:cNvPr>
          <p:cNvSpPr/>
          <p:nvPr/>
        </p:nvSpPr>
        <p:spPr>
          <a:xfrm>
            <a:off x="1055914" y="3402642"/>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0" name="Straight Connector 9">
            <a:extLst>
              <a:ext uri="{FF2B5EF4-FFF2-40B4-BE49-F238E27FC236}">
                <a16:creationId xmlns:a16="http://schemas.microsoft.com/office/drawing/2014/main" id="{98D74AC2-CA34-289B-AC3D-1AA9E7C67DA9}"/>
              </a:ext>
            </a:extLst>
          </p:cNvPr>
          <p:cNvCxnSpPr/>
          <p:nvPr/>
        </p:nvCxnSpPr>
        <p:spPr>
          <a:xfrm>
            <a:off x="1153887" y="2743199"/>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4A39A5CF-A551-D041-9247-154101991F6E}"/>
              </a:ext>
            </a:extLst>
          </p:cNvPr>
          <p:cNvSpPr/>
          <p:nvPr/>
        </p:nvSpPr>
        <p:spPr>
          <a:xfrm>
            <a:off x="740356" y="2158424"/>
            <a:ext cx="1063112" cy="584775"/>
          </a:xfrm>
          <a:prstGeom prst="rect">
            <a:avLst/>
          </a:prstGeom>
          <a:noFill/>
        </p:spPr>
        <p:txBody>
          <a:bodyPr wrap="none" lIns="91440" tIns="45720" rIns="91440" bIns="45720">
            <a:spAutoFit/>
          </a:bodyPr>
          <a:lstStyle/>
          <a:p>
            <a:pPr algn="ctr"/>
            <a:r>
              <a:rPr lang="en-US" sz="3200" b="1" cap="none" spc="0" dirty="0">
                <a:ln w="0"/>
                <a:solidFill>
                  <a:schemeClr val="tx1"/>
                </a:solidFill>
                <a:effectLst>
                  <a:outerShdw blurRad="38100" dist="19050" dir="2700000" algn="tl" rotWithShape="0">
                    <a:schemeClr val="dk1">
                      <a:alpha val="40000"/>
                    </a:schemeClr>
                  </a:outerShdw>
                </a:effectLst>
              </a:rPr>
              <a:t>1966</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12" name="Straight Connector 11">
            <a:extLst>
              <a:ext uri="{FF2B5EF4-FFF2-40B4-BE49-F238E27FC236}">
                <a16:creationId xmlns:a16="http://schemas.microsoft.com/office/drawing/2014/main" id="{E1BDD869-98EA-5353-66AC-256CCCDCFD75}"/>
              </a:ext>
            </a:extLst>
          </p:cNvPr>
          <p:cNvCxnSpPr/>
          <p:nvPr/>
        </p:nvCxnSpPr>
        <p:spPr>
          <a:xfrm>
            <a:off x="1153887" y="3618642"/>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A9062AB0-6CA5-F091-C564-92C3220CD0B5}"/>
              </a:ext>
            </a:extLst>
          </p:cNvPr>
          <p:cNvSpPr/>
          <p:nvPr/>
        </p:nvSpPr>
        <p:spPr>
          <a:xfrm>
            <a:off x="511769" y="4287095"/>
            <a:ext cx="1520288" cy="1384995"/>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Creation</a:t>
            </a:r>
          </a:p>
          <a:p>
            <a:pPr algn="ctr"/>
            <a:r>
              <a:rPr lang="en-US" sz="2800" i="1" dirty="0">
                <a:ln w="0"/>
                <a:effectLst>
                  <a:outerShdw blurRad="38100" dist="19050" dir="2700000" algn="tl" rotWithShape="0">
                    <a:schemeClr val="dk1">
                      <a:alpha val="40000"/>
                    </a:schemeClr>
                  </a:outerShdw>
                </a:effectLst>
              </a:rPr>
              <a:t>O</a:t>
            </a:r>
            <a:r>
              <a:rPr lang="en-US" sz="2800" i="1" cap="none" spc="0" dirty="0">
                <a:ln w="0"/>
                <a:solidFill>
                  <a:schemeClr val="tx1"/>
                </a:solidFill>
                <a:effectLst>
                  <a:outerShdw blurRad="38100" dist="19050" dir="2700000" algn="tl" rotWithShape="0">
                    <a:schemeClr val="dk1">
                      <a:alpha val="40000"/>
                    </a:schemeClr>
                  </a:outerShdw>
                </a:effectLst>
              </a:rPr>
              <a:t>f </a:t>
            </a:r>
            <a:endParaRPr lang="en-US" sz="2800" i="1" dirty="0">
              <a:ln w="0"/>
              <a:effectLst>
                <a:outerShdw blurRad="38100" dist="19050" dir="2700000" algn="tl" rotWithShape="0">
                  <a:schemeClr val="dk1">
                    <a:alpha val="40000"/>
                  </a:schemeClr>
                </a:outerShdw>
              </a:effectLst>
            </a:endParaRPr>
          </a:p>
          <a:p>
            <a:pPr algn="ctr"/>
            <a:r>
              <a:rPr lang="en-US" sz="2800" i="1" cap="none" spc="0" dirty="0">
                <a:ln w="0"/>
                <a:solidFill>
                  <a:schemeClr val="tx1"/>
                </a:solidFill>
                <a:effectLst>
                  <a:outerShdw blurRad="38100" dist="19050" dir="2700000" algn="tl" rotWithShape="0">
                    <a:schemeClr val="dk1">
                      <a:alpha val="40000"/>
                    </a:schemeClr>
                  </a:outerShdw>
                </a:effectLst>
              </a:rPr>
              <a:t>ELIZA</a:t>
            </a:r>
          </a:p>
        </p:txBody>
      </p:sp>
      <p:sp>
        <p:nvSpPr>
          <p:cNvPr id="14" name="Oval 13">
            <a:extLst>
              <a:ext uri="{FF2B5EF4-FFF2-40B4-BE49-F238E27FC236}">
                <a16:creationId xmlns:a16="http://schemas.microsoft.com/office/drawing/2014/main" id="{E8D9EAC5-24F0-3B61-2B5A-F917805C1C18}"/>
              </a:ext>
            </a:extLst>
          </p:cNvPr>
          <p:cNvSpPr/>
          <p:nvPr/>
        </p:nvSpPr>
        <p:spPr>
          <a:xfrm>
            <a:off x="3352797" y="3391754"/>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15" name="Straight Connector 14">
            <a:extLst>
              <a:ext uri="{FF2B5EF4-FFF2-40B4-BE49-F238E27FC236}">
                <a16:creationId xmlns:a16="http://schemas.microsoft.com/office/drawing/2014/main" id="{FC1733F2-1587-9CA4-BB87-D8D5D7142C42}"/>
              </a:ext>
            </a:extLst>
          </p:cNvPr>
          <p:cNvCxnSpPr/>
          <p:nvPr/>
        </p:nvCxnSpPr>
        <p:spPr>
          <a:xfrm>
            <a:off x="3450770" y="2732311"/>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6E15B7BF-1DA4-44FD-CF58-5821E12F0E25}"/>
              </a:ext>
            </a:extLst>
          </p:cNvPr>
          <p:cNvSpPr/>
          <p:nvPr/>
        </p:nvSpPr>
        <p:spPr>
          <a:xfrm>
            <a:off x="3037242" y="2147536"/>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1972</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17" name="Straight Connector 16">
            <a:extLst>
              <a:ext uri="{FF2B5EF4-FFF2-40B4-BE49-F238E27FC236}">
                <a16:creationId xmlns:a16="http://schemas.microsoft.com/office/drawing/2014/main" id="{762994A7-D673-AA99-2B44-B848260127AD}"/>
              </a:ext>
            </a:extLst>
          </p:cNvPr>
          <p:cNvCxnSpPr/>
          <p:nvPr/>
        </p:nvCxnSpPr>
        <p:spPr>
          <a:xfrm>
            <a:off x="3450770" y="3607754"/>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F48B5508-EDDF-0A60-9C35-12B2171DE5AA}"/>
              </a:ext>
            </a:extLst>
          </p:cNvPr>
          <p:cNvSpPr/>
          <p:nvPr/>
        </p:nvSpPr>
        <p:spPr>
          <a:xfrm>
            <a:off x="2808652" y="4276207"/>
            <a:ext cx="1520288" cy="1384995"/>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Creation</a:t>
            </a:r>
          </a:p>
          <a:p>
            <a:pPr algn="ctr"/>
            <a:r>
              <a:rPr lang="en-US" sz="2800" i="1" dirty="0">
                <a:ln w="0"/>
                <a:effectLst>
                  <a:outerShdw blurRad="38100" dist="19050" dir="2700000" algn="tl" rotWithShape="0">
                    <a:schemeClr val="dk1">
                      <a:alpha val="40000"/>
                    </a:schemeClr>
                  </a:outerShdw>
                </a:effectLst>
              </a:rPr>
              <a:t>O</a:t>
            </a:r>
            <a:r>
              <a:rPr lang="en-US" sz="2800" i="1" cap="none" spc="0" dirty="0">
                <a:ln w="0"/>
                <a:solidFill>
                  <a:schemeClr val="tx1"/>
                </a:solidFill>
                <a:effectLst>
                  <a:outerShdw blurRad="38100" dist="19050" dir="2700000" algn="tl" rotWithShape="0">
                    <a:schemeClr val="dk1">
                      <a:alpha val="40000"/>
                    </a:schemeClr>
                  </a:outerShdw>
                </a:effectLst>
              </a:rPr>
              <a:t>f </a:t>
            </a:r>
            <a:endParaRPr lang="en-US" sz="2800" i="1" dirty="0">
              <a:ln w="0"/>
              <a:effectLst>
                <a:outerShdw blurRad="38100" dist="19050" dir="2700000" algn="tl" rotWithShape="0">
                  <a:schemeClr val="dk1">
                    <a:alpha val="40000"/>
                  </a:schemeClr>
                </a:outerShdw>
              </a:effectLst>
            </a:endParaRPr>
          </a:p>
          <a:p>
            <a:pPr algn="ctr"/>
            <a:r>
              <a:rPr lang="en-US" sz="2800" i="1" cap="none" spc="0" dirty="0">
                <a:ln w="0"/>
                <a:solidFill>
                  <a:schemeClr val="tx1"/>
                </a:solidFill>
                <a:effectLst>
                  <a:outerShdw blurRad="38100" dist="19050" dir="2700000" algn="tl" rotWithShape="0">
                    <a:schemeClr val="dk1">
                      <a:alpha val="40000"/>
                    </a:schemeClr>
                  </a:outerShdw>
                </a:effectLst>
              </a:rPr>
              <a:t>PARRY</a:t>
            </a:r>
          </a:p>
        </p:txBody>
      </p:sp>
      <p:sp>
        <p:nvSpPr>
          <p:cNvPr id="19" name="Oval 18">
            <a:extLst>
              <a:ext uri="{FF2B5EF4-FFF2-40B4-BE49-F238E27FC236}">
                <a16:creationId xmlns:a16="http://schemas.microsoft.com/office/drawing/2014/main" id="{EC92B289-9EA0-9C5D-CBE5-B067E8E73335}"/>
              </a:ext>
            </a:extLst>
          </p:cNvPr>
          <p:cNvSpPr/>
          <p:nvPr/>
        </p:nvSpPr>
        <p:spPr>
          <a:xfrm>
            <a:off x="5540825" y="3391756"/>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0" name="Straight Connector 19">
            <a:extLst>
              <a:ext uri="{FF2B5EF4-FFF2-40B4-BE49-F238E27FC236}">
                <a16:creationId xmlns:a16="http://schemas.microsoft.com/office/drawing/2014/main" id="{8B9F41C4-834D-C160-0354-BEED0B9D54CB}"/>
              </a:ext>
            </a:extLst>
          </p:cNvPr>
          <p:cNvCxnSpPr/>
          <p:nvPr/>
        </p:nvCxnSpPr>
        <p:spPr>
          <a:xfrm>
            <a:off x="5638798" y="2732313"/>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6C83C9E9-0BF3-8613-9FDB-E1AEF098B274}"/>
              </a:ext>
            </a:extLst>
          </p:cNvPr>
          <p:cNvSpPr/>
          <p:nvPr/>
        </p:nvSpPr>
        <p:spPr>
          <a:xfrm>
            <a:off x="5225270" y="2147538"/>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1988</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22" name="Straight Connector 21">
            <a:extLst>
              <a:ext uri="{FF2B5EF4-FFF2-40B4-BE49-F238E27FC236}">
                <a16:creationId xmlns:a16="http://schemas.microsoft.com/office/drawing/2014/main" id="{53D18AF7-4A5E-06EB-5CA9-7A93BF396E32}"/>
              </a:ext>
            </a:extLst>
          </p:cNvPr>
          <p:cNvCxnSpPr/>
          <p:nvPr/>
        </p:nvCxnSpPr>
        <p:spPr>
          <a:xfrm>
            <a:off x="5638798" y="3607756"/>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764BCDA7-743A-B525-88BA-04D5CEC6CBD9}"/>
              </a:ext>
            </a:extLst>
          </p:cNvPr>
          <p:cNvSpPr/>
          <p:nvPr/>
        </p:nvSpPr>
        <p:spPr>
          <a:xfrm>
            <a:off x="4607184" y="4276206"/>
            <a:ext cx="2270430" cy="1384995"/>
          </a:xfrm>
          <a:prstGeom prst="rect">
            <a:avLst/>
          </a:prstGeom>
          <a:noFill/>
        </p:spPr>
        <p:txBody>
          <a:bodyPr wrap="square" lIns="91440" tIns="45720" rIns="91440" bIns="45720">
            <a:spAutoFit/>
          </a:bodyPr>
          <a:lstStyle/>
          <a:p>
            <a:pPr algn="ctr"/>
            <a:r>
              <a:rPr lang="en-US" sz="2800" i="1" dirty="0">
                <a:ln w="0"/>
                <a:effectLst>
                  <a:outerShdw blurRad="38100" dist="19050" dir="2700000" algn="tl" rotWithShape="0">
                    <a:schemeClr val="dk1">
                      <a:alpha val="40000"/>
                    </a:schemeClr>
                  </a:outerShdw>
                </a:effectLst>
              </a:rPr>
              <a:t>Creation</a:t>
            </a:r>
          </a:p>
          <a:p>
            <a:pPr algn="ctr"/>
            <a:r>
              <a:rPr lang="en-US" sz="2800" i="1" dirty="0">
                <a:ln w="0"/>
                <a:effectLst>
                  <a:outerShdw blurRad="38100" dist="19050" dir="2700000" algn="tl" rotWithShape="0">
                    <a:schemeClr val="dk1">
                      <a:alpha val="40000"/>
                    </a:schemeClr>
                  </a:outerShdw>
                </a:effectLst>
              </a:rPr>
              <a:t>O</a:t>
            </a:r>
            <a:r>
              <a:rPr lang="en-US" sz="2800" i="1" cap="none" spc="0" dirty="0">
                <a:ln w="0"/>
                <a:solidFill>
                  <a:schemeClr val="tx1"/>
                </a:solidFill>
                <a:effectLst>
                  <a:outerShdw blurRad="38100" dist="19050" dir="2700000" algn="tl" rotWithShape="0">
                    <a:schemeClr val="dk1">
                      <a:alpha val="40000"/>
                    </a:schemeClr>
                  </a:outerShdw>
                </a:effectLst>
              </a:rPr>
              <a:t>f </a:t>
            </a:r>
            <a:endParaRPr lang="en-US" sz="2800" i="1" dirty="0">
              <a:ln w="0"/>
              <a:effectLst>
                <a:outerShdw blurRad="38100" dist="19050" dir="2700000" algn="tl" rotWithShape="0">
                  <a:schemeClr val="dk1">
                    <a:alpha val="40000"/>
                  </a:schemeClr>
                </a:outerShdw>
              </a:effectLst>
            </a:endParaRPr>
          </a:p>
          <a:p>
            <a:pPr algn="ctr"/>
            <a:r>
              <a:rPr lang="en-US" sz="2800" i="1" cap="none" spc="0" dirty="0" err="1">
                <a:ln w="0"/>
                <a:solidFill>
                  <a:schemeClr val="tx1"/>
                </a:solidFill>
                <a:effectLst>
                  <a:outerShdw blurRad="38100" dist="19050" dir="2700000" algn="tl" rotWithShape="0">
                    <a:schemeClr val="dk1">
                      <a:alpha val="40000"/>
                    </a:schemeClr>
                  </a:outerShdw>
                </a:effectLst>
              </a:rPr>
              <a:t>Jabberwacky</a:t>
            </a:r>
            <a:endParaRPr lang="en-US" sz="2800" i="1" cap="none" spc="0" dirty="0">
              <a:ln w="0"/>
              <a:solidFill>
                <a:schemeClr val="tx1"/>
              </a:solidFill>
              <a:effectLst>
                <a:outerShdw blurRad="38100" dist="19050" dir="2700000" algn="tl" rotWithShape="0">
                  <a:schemeClr val="dk1">
                    <a:alpha val="40000"/>
                  </a:schemeClr>
                </a:outerShdw>
              </a:effectLst>
            </a:endParaRPr>
          </a:p>
        </p:txBody>
      </p:sp>
      <p:sp>
        <p:nvSpPr>
          <p:cNvPr id="24" name="Oval 23">
            <a:extLst>
              <a:ext uri="{FF2B5EF4-FFF2-40B4-BE49-F238E27FC236}">
                <a16:creationId xmlns:a16="http://schemas.microsoft.com/office/drawing/2014/main" id="{36470183-2C1D-3F89-4EA5-253D274F912B}"/>
              </a:ext>
            </a:extLst>
          </p:cNvPr>
          <p:cNvSpPr/>
          <p:nvPr/>
        </p:nvSpPr>
        <p:spPr>
          <a:xfrm>
            <a:off x="7930053" y="3402642"/>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25" name="Straight Connector 24">
            <a:extLst>
              <a:ext uri="{FF2B5EF4-FFF2-40B4-BE49-F238E27FC236}">
                <a16:creationId xmlns:a16="http://schemas.microsoft.com/office/drawing/2014/main" id="{DAB615EF-1CB1-E21A-59D5-ED299F44B621}"/>
              </a:ext>
            </a:extLst>
          </p:cNvPr>
          <p:cNvCxnSpPr/>
          <p:nvPr/>
        </p:nvCxnSpPr>
        <p:spPr>
          <a:xfrm>
            <a:off x="8028026" y="2743199"/>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8962E56C-D193-6578-2FDB-6D19D5EB17C3}"/>
              </a:ext>
            </a:extLst>
          </p:cNvPr>
          <p:cNvSpPr/>
          <p:nvPr/>
        </p:nvSpPr>
        <p:spPr>
          <a:xfrm>
            <a:off x="7614498" y="2158424"/>
            <a:ext cx="1063112" cy="584775"/>
          </a:xfrm>
          <a:prstGeom prst="rect">
            <a:avLst/>
          </a:prstGeom>
          <a:noFill/>
        </p:spPr>
        <p:txBody>
          <a:bodyPr wrap="none" lIns="91440" tIns="45720" rIns="91440" bIns="45720">
            <a:spAutoFit/>
          </a:bodyPr>
          <a:lstStyle/>
          <a:p>
            <a:pPr algn="ctr"/>
            <a:r>
              <a:rPr lang="en-US" sz="3200" b="1" dirty="0">
                <a:ln w="0"/>
                <a:effectLst>
                  <a:outerShdw blurRad="38100" dist="19050" dir="2700000" algn="tl" rotWithShape="0">
                    <a:schemeClr val="dk1">
                      <a:alpha val="40000"/>
                    </a:schemeClr>
                  </a:outerShdw>
                </a:effectLst>
              </a:rPr>
              <a:t>1992</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27" name="Straight Connector 26">
            <a:extLst>
              <a:ext uri="{FF2B5EF4-FFF2-40B4-BE49-F238E27FC236}">
                <a16:creationId xmlns:a16="http://schemas.microsoft.com/office/drawing/2014/main" id="{23030B13-8770-D1B5-44D5-22663EA84758}"/>
              </a:ext>
            </a:extLst>
          </p:cNvPr>
          <p:cNvCxnSpPr/>
          <p:nvPr/>
        </p:nvCxnSpPr>
        <p:spPr>
          <a:xfrm>
            <a:off x="8028026" y="3618642"/>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Rectangle 27">
            <a:extLst>
              <a:ext uri="{FF2B5EF4-FFF2-40B4-BE49-F238E27FC236}">
                <a16:creationId xmlns:a16="http://schemas.microsoft.com/office/drawing/2014/main" id="{BDE70474-5226-150B-4033-DF55BE0F8435}"/>
              </a:ext>
            </a:extLst>
          </p:cNvPr>
          <p:cNvSpPr/>
          <p:nvPr/>
        </p:nvSpPr>
        <p:spPr>
          <a:xfrm>
            <a:off x="6809245" y="4287095"/>
            <a:ext cx="2673616" cy="1384995"/>
          </a:xfrm>
          <a:prstGeom prst="rect">
            <a:avLst/>
          </a:prstGeom>
          <a:noFill/>
        </p:spPr>
        <p:txBody>
          <a:bodyPr wrap="square" lIns="91440" tIns="45720" rIns="91440" bIns="45720">
            <a:spAutoFit/>
          </a:bodyPr>
          <a:lstStyle/>
          <a:p>
            <a:pPr algn="ctr"/>
            <a:r>
              <a:rPr lang="en-US" sz="2800" i="1" dirty="0">
                <a:ln w="0"/>
                <a:effectLst>
                  <a:outerShdw blurRad="38100" dist="19050" dir="2700000" algn="tl" rotWithShape="0">
                    <a:schemeClr val="dk1">
                      <a:alpha val="40000"/>
                    </a:schemeClr>
                  </a:outerShdw>
                </a:effectLst>
              </a:rPr>
              <a:t>Creation</a:t>
            </a:r>
          </a:p>
          <a:p>
            <a:pPr algn="ctr"/>
            <a:r>
              <a:rPr lang="en-US" sz="2800" i="1" dirty="0">
                <a:ln w="0"/>
                <a:effectLst>
                  <a:outerShdw blurRad="38100" dist="19050" dir="2700000" algn="tl" rotWithShape="0">
                    <a:schemeClr val="dk1">
                      <a:alpha val="40000"/>
                    </a:schemeClr>
                  </a:outerShdw>
                </a:effectLst>
              </a:rPr>
              <a:t>O</a:t>
            </a:r>
            <a:r>
              <a:rPr lang="en-US" sz="2800" i="1" cap="none" spc="0" dirty="0">
                <a:ln w="0"/>
                <a:solidFill>
                  <a:schemeClr val="tx1"/>
                </a:solidFill>
                <a:effectLst>
                  <a:outerShdw blurRad="38100" dist="19050" dir="2700000" algn="tl" rotWithShape="0">
                    <a:schemeClr val="dk1">
                      <a:alpha val="40000"/>
                    </a:schemeClr>
                  </a:outerShdw>
                </a:effectLst>
              </a:rPr>
              <a:t>f </a:t>
            </a:r>
            <a:endParaRPr lang="en-US" sz="2800" i="1" dirty="0">
              <a:ln w="0"/>
              <a:effectLst>
                <a:outerShdw blurRad="38100" dist="19050" dir="2700000" algn="tl" rotWithShape="0">
                  <a:schemeClr val="dk1">
                    <a:alpha val="40000"/>
                  </a:schemeClr>
                </a:outerShdw>
              </a:effectLst>
            </a:endParaRPr>
          </a:p>
          <a:p>
            <a:pPr algn="ctr"/>
            <a:r>
              <a:rPr lang="en-US" sz="2800" i="1" cap="none" spc="0" dirty="0">
                <a:ln w="0"/>
                <a:solidFill>
                  <a:schemeClr val="tx1"/>
                </a:solidFill>
                <a:effectLst>
                  <a:outerShdw blurRad="38100" dist="19050" dir="2700000" algn="tl" rotWithShape="0">
                    <a:schemeClr val="dk1">
                      <a:alpha val="40000"/>
                    </a:schemeClr>
                  </a:outerShdw>
                </a:effectLst>
              </a:rPr>
              <a:t>Dr. </a:t>
            </a:r>
            <a:r>
              <a:rPr lang="en-US" sz="2800" i="1" cap="none" spc="0" dirty="0" err="1">
                <a:ln w="0"/>
                <a:solidFill>
                  <a:schemeClr val="tx1"/>
                </a:solidFill>
                <a:effectLst>
                  <a:outerShdw blurRad="38100" dist="19050" dir="2700000" algn="tl" rotWithShape="0">
                    <a:schemeClr val="dk1">
                      <a:alpha val="40000"/>
                    </a:schemeClr>
                  </a:outerShdw>
                </a:effectLst>
              </a:rPr>
              <a:t>Sbaitso</a:t>
            </a:r>
            <a:endParaRPr lang="en-US" sz="2800" i="1" cap="none" spc="0" dirty="0">
              <a:ln w="0"/>
              <a:solidFill>
                <a:schemeClr val="tx1"/>
              </a:solidFill>
              <a:effectLst>
                <a:outerShdw blurRad="38100" dist="19050" dir="2700000" algn="tl" rotWithShape="0">
                  <a:schemeClr val="dk1">
                    <a:alpha val="40000"/>
                  </a:schemeClr>
                </a:outerShdw>
              </a:effectLst>
            </a:endParaRPr>
          </a:p>
        </p:txBody>
      </p:sp>
      <p:sp>
        <p:nvSpPr>
          <p:cNvPr id="29" name="Oval 28">
            <a:extLst>
              <a:ext uri="{FF2B5EF4-FFF2-40B4-BE49-F238E27FC236}">
                <a16:creationId xmlns:a16="http://schemas.microsoft.com/office/drawing/2014/main" id="{77E51F33-2F28-7F1D-9E52-C49C6103CBE4}"/>
              </a:ext>
            </a:extLst>
          </p:cNvPr>
          <p:cNvSpPr/>
          <p:nvPr/>
        </p:nvSpPr>
        <p:spPr>
          <a:xfrm>
            <a:off x="10466421" y="3402639"/>
            <a:ext cx="216000" cy="21600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30" name="Straight Connector 29">
            <a:extLst>
              <a:ext uri="{FF2B5EF4-FFF2-40B4-BE49-F238E27FC236}">
                <a16:creationId xmlns:a16="http://schemas.microsoft.com/office/drawing/2014/main" id="{AE170FF0-E131-07CF-B9D7-45E1680C8041}"/>
              </a:ext>
            </a:extLst>
          </p:cNvPr>
          <p:cNvCxnSpPr/>
          <p:nvPr/>
        </p:nvCxnSpPr>
        <p:spPr>
          <a:xfrm>
            <a:off x="10564394" y="2743196"/>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F816FB59-4255-B72A-3BFC-F4398190B5B9}"/>
              </a:ext>
            </a:extLst>
          </p:cNvPr>
          <p:cNvSpPr/>
          <p:nvPr/>
        </p:nvSpPr>
        <p:spPr>
          <a:xfrm>
            <a:off x="10150867" y="2158421"/>
            <a:ext cx="1063112" cy="584775"/>
          </a:xfrm>
          <a:prstGeom prst="rect">
            <a:avLst/>
          </a:prstGeom>
          <a:noFill/>
        </p:spPr>
        <p:txBody>
          <a:bodyPr wrap="none" lIns="91440" tIns="45720" rIns="91440" bIns="45720">
            <a:spAutoFit/>
          </a:bodyPr>
          <a:lstStyle/>
          <a:p>
            <a:pPr algn="ctr"/>
            <a:r>
              <a:rPr lang="en-US" sz="3200" b="1" cap="none" spc="0" dirty="0">
                <a:ln w="0"/>
                <a:solidFill>
                  <a:schemeClr val="tx1"/>
                </a:solidFill>
                <a:effectLst>
                  <a:outerShdw blurRad="38100" dist="19050" dir="2700000" algn="tl" rotWithShape="0">
                    <a:schemeClr val="dk1">
                      <a:alpha val="40000"/>
                    </a:schemeClr>
                  </a:outerShdw>
                </a:effectLst>
              </a:rPr>
              <a:t>1995</a:t>
            </a:r>
            <a:endParaRPr lang="en-US" sz="4400" b="1" cap="none" spc="0" dirty="0">
              <a:ln w="0"/>
              <a:solidFill>
                <a:schemeClr val="tx1"/>
              </a:solidFill>
              <a:effectLst>
                <a:outerShdw blurRad="38100" dist="19050" dir="2700000" algn="tl" rotWithShape="0">
                  <a:schemeClr val="dk1">
                    <a:alpha val="40000"/>
                  </a:schemeClr>
                </a:outerShdw>
              </a:effectLst>
            </a:endParaRPr>
          </a:p>
        </p:txBody>
      </p:sp>
      <p:cxnSp>
        <p:nvCxnSpPr>
          <p:cNvPr id="32" name="Straight Connector 31">
            <a:extLst>
              <a:ext uri="{FF2B5EF4-FFF2-40B4-BE49-F238E27FC236}">
                <a16:creationId xmlns:a16="http://schemas.microsoft.com/office/drawing/2014/main" id="{A3213A99-8342-34A1-347E-9A570842AE1C}"/>
              </a:ext>
            </a:extLst>
          </p:cNvPr>
          <p:cNvCxnSpPr/>
          <p:nvPr/>
        </p:nvCxnSpPr>
        <p:spPr>
          <a:xfrm>
            <a:off x="10564394" y="3618639"/>
            <a:ext cx="0" cy="65944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E07A16B4-3FCD-F778-217E-C53A464F818A}"/>
              </a:ext>
            </a:extLst>
          </p:cNvPr>
          <p:cNvSpPr/>
          <p:nvPr/>
        </p:nvSpPr>
        <p:spPr>
          <a:xfrm>
            <a:off x="9875120" y="4287092"/>
            <a:ext cx="1614609" cy="1384995"/>
          </a:xfrm>
          <a:prstGeom prst="rect">
            <a:avLst/>
          </a:prstGeom>
          <a:noFill/>
        </p:spPr>
        <p:txBody>
          <a:bodyPr wrap="none" lIns="91440" tIns="45720" rIns="91440" bIns="45720">
            <a:spAutoFit/>
          </a:bodyPr>
          <a:lstStyle/>
          <a:p>
            <a:pPr algn="ctr"/>
            <a:r>
              <a:rPr lang="en-US" sz="2800" i="1" dirty="0">
                <a:ln w="0"/>
                <a:effectLst>
                  <a:outerShdw blurRad="38100" dist="19050" dir="2700000" algn="tl" rotWithShape="0">
                    <a:schemeClr val="dk1">
                      <a:alpha val="40000"/>
                    </a:schemeClr>
                  </a:outerShdw>
                </a:effectLst>
              </a:rPr>
              <a:t>Creation</a:t>
            </a:r>
          </a:p>
          <a:p>
            <a:pPr algn="ctr"/>
            <a:r>
              <a:rPr lang="en-US" sz="2800" i="1" dirty="0">
                <a:ln w="0"/>
                <a:effectLst>
                  <a:outerShdw blurRad="38100" dist="19050" dir="2700000" algn="tl" rotWithShape="0">
                    <a:schemeClr val="dk1">
                      <a:alpha val="40000"/>
                    </a:schemeClr>
                  </a:outerShdw>
                </a:effectLst>
              </a:rPr>
              <a:t>O</a:t>
            </a:r>
            <a:r>
              <a:rPr lang="en-US" sz="2800" i="1" cap="none" spc="0" dirty="0">
                <a:ln w="0"/>
                <a:solidFill>
                  <a:schemeClr val="tx1"/>
                </a:solidFill>
                <a:effectLst>
                  <a:outerShdw blurRad="38100" dist="19050" dir="2700000" algn="tl" rotWithShape="0">
                    <a:schemeClr val="dk1">
                      <a:alpha val="40000"/>
                    </a:schemeClr>
                  </a:outerShdw>
                </a:effectLst>
              </a:rPr>
              <a:t>f </a:t>
            </a:r>
            <a:endParaRPr lang="en-US" sz="2800" i="1" dirty="0">
              <a:ln w="0"/>
              <a:effectLst>
                <a:outerShdw blurRad="38100" dist="19050" dir="2700000" algn="tl" rotWithShape="0">
                  <a:schemeClr val="dk1">
                    <a:alpha val="40000"/>
                  </a:schemeClr>
                </a:outerShdw>
              </a:effectLst>
            </a:endParaRPr>
          </a:p>
          <a:p>
            <a:pPr algn="ctr"/>
            <a:r>
              <a:rPr lang="en-US" sz="2800" i="1" cap="none" spc="0" dirty="0">
                <a:ln w="0"/>
                <a:solidFill>
                  <a:schemeClr val="tx1"/>
                </a:solidFill>
                <a:effectLst>
                  <a:outerShdw blurRad="38100" dist="19050" dir="2700000" algn="tl" rotWithShape="0">
                    <a:schemeClr val="dk1">
                      <a:alpha val="40000"/>
                    </a:schemeClr>
                  </a:outerShdw>
                </a:effectLst>
              </a:rPr>
              <a:t>A.L.I.C.E.</a:t>
            </a:r>
          </a:p>
        </p:txBody>
      </p:sp>
      <p:cxnSp>
        <p:nvCxnSpPr>
          <p:cNvPr id="3" name="Straight Connector 2">
            <a:extLst>
              <a:ext uri="{FF2B5EF4-FFF2-40B4-BE49-F238E27FC236}">
                <a16:creationId xmlns:a16="http://schemas.microsoft.com/office/drawing/2014/main" id="{EE010B91-480A-12A3-8F96-6CB5A1072009}"/>
              </a:ext>
            </a:extLst>
          </p:cNvPr>
          <p:cNvCxnSpPr>
            <a:cxnSpLocks/>
          </p:cNvCxnSpPr>
          <p:nvPr/>
        </p:nvCxnSpPr>
        <p:spPr>
          <a:xfrm flipH="1">
            <a:off x="2350943" y="4267197"/>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269E0D9C-B6C4-1148-A632-7A947CBBDE25}"/>
              </a:ext>
            </a:extLst>
          </p:cNvPr>
          <p:cNvCxnSpPr>
            <a:cxnSpLocks/>
          </p:cNvCxnSpPr>
          <p:nvPr/>
        </p:nvCxnSpPr>
        <p:spPr>
          <a:xfrm flipH="1">
            <a:off x="4517198" y="4245426"/>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368F6D34-D158-647F-3073-BC0E123D94D5}"/>
              </a:ext>
            </a:extLst>
          </p:cNvPr>
          <p:cNvCxnSpPr>
            <a:cxnSpLocks/>
          </p:cNvCxnSpPr>
          <p:nvPr/>
        </p:nvCxnSpPr>
        <p:spPr>
          <a:xfrm flipH="1">
            <a:off x="6901170" y="4267196"/>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0AC687F-00B5-06F0-22BC-61D70960AE43}"/>
              </a:ext>
            </a:extLst>
          </p:cNvPr>
          <p:cNvCxnSpPr>
            <a:cxnSpLocks/>
          </p:cNvCxnSpPr>
          <p:nvPr/>
        </p:nvCxnSpPr>
        <p:spPr>
          <a:xfrm flipH="1">
            <a:off x="9426653" y="4245425"/>
            <a:ext cx="32652" cy="2255779"/>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32707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F6E6E-67DA-4DA1-BC22-D037AFFCDA75}"/>
            </a:ext>
          </a:extLst>
        </p:cNvPr>
        <p:cNvGrpSpPr/>
        <p:nvPr/>
      </p:nvGrpSpPr>
      <p:grpSpPr>
        <a:xfrm>
          <a:off x="0" y="0"/>
          <a:ext cx="0" cy="0"/>
          <a:chOff x="0" y="0"/>
          <a:chExt cx="0" cy="0"/>
        </a:xfrm>
      </p:grpSpPr>
      <p:pic>
        <p:nvPicPr>
          <p:cNvPr id="5122" name="Picture 2" descr="History of Chatbots - ELIZA">
            <a:extLst>
              <a:ext uri="{FF2B5EF4-FFF2-40B4-BE49-F238E27FC236}">
                <a16:creationId xmlns:a16="http://schemas.microsoft.com/office/drawing/2014/main" id="{2CCD9E77-BF81-0C55-F2B9-7965D1677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3284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F8DB7-4596-6ED5-469A-493E9110C351}"/>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400A2A27-29E9-491F-AEFF-EC40998B0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C1F2AE9-2E40-9697-C423-B5F43077ECC7}"/>
              </a:ext>
            </a:extLst>
          </p:cNvPr>
          <p:cNvSpPr>
            <a:spLocks noGrp="1"/>
          </p:cNvSpPr>
          <p:nvPr>
            <p:ph type="title"/>
          </p:nvPr>
        </p:nvSpPr>
        <p:spPr/>
        <p:txBody>
          <a:bodyPr/>
          <a:lstStyle/>
          <a:p>
            <a:r>
              <a:rPr lang="en-IE" dirty="0"/>
              <a:t>Chatbots: ELIZA</a:t>
            </a:r>
          </a:p>
        </p:txBody>
      </p:sp>
      <p:sp>
        <p:nvSpPr>
          <p:cNvPr id="3" name="Content Placeholder 2">
            <a:extLst>
              <a:ext uri="{FF2B5EF4-FFF2-40B4-BE49-F238E27FC236}">
                <a16:creationId xmlns:a16="http://schemas.microsoft.com/office/drawing/2014/main" id="{7F4F10F0-0698-0420-2990-EC42A0D5DF68}"/>
              </a:ext>
            </a:extLst>
          </p:cNvPr>
          <p:cNvSpPr>
            <a:spLocks noGrp="1"/>
          </p:cNvSpPr>
          <p:nvPr>
            <p:ph idx="1"/>
          </p:nvPr>
        </p:nvSpPr>
        <p:spPr>
          <a:xfrm>
            <a:off x="838200" y="1825625"/>
            <a:ext cx="5475514" cy="4667250"/>
          </a:xfrm>
        </p:spPr>
        <p:txBody>
          <a:bodyPr>
            <a:normAutofit/>
          </a:bodyPr>
          <a:lstStyle/>
          <a:p>
            <a:r>
              <a:rPr lang="en-US" dirty="0">
                <a:latin typeface="Arial" panose="020B0604020202020204" pitchFamily="34" charset="0"/>
                <a:cs typeface="Arial" panose="020B0604020202020204" pitchFamily="34" charset="0"/>
              </a:rPr>
              <a:t>ELIZA was the very first chatbot. It was created by computer scientist Joseph </a:t>
            </a:r>
            <a:r>
              <a:rPr lang="en-US" dirty="0" err="1">
                <a:latin typeface="Arial" panose="020B0604020202020204" pitchFamily="34" charset="0"/>
                <a:cs typeface="Arial" panose="020B0604020202020204" pitchFamily="34" charset="0"/>
              </a:rPr>
              <a:t>Weizenbaum</a:t>
            </a:r>
            <a:r>
              <a:rPr lang="en-US" dirty="0">
                <a:latin typeface="Arial" panose="020B0604020202020204" pitchFamily="34" charset="0"/>
                <a:cs typeface="Arial" panose="020B0604020202020204" pitchFamily="34" charset="0"/>
              </a:rPr>
              <a:t> in 1966, and it uses pattern matching and substitution methodology to simulate conversation.</a:t>
            </a:r>
          </a:p>
          <a:p>
            <a:r>
              <a:rPr lang="en-US" b="0" i="0" dirty="0">
                <a:solidFill>
                  <a:srgbClr val="363B3E"/>
                </a:solidFill>
                <a:effectLst/>
                <a:latin typeface="Arial" panose="020B0604020202020204" pitchFamily="34" charset="0"/>
                <a:cs typeface="Arial" panose="020B0604020202020204" pitchFamily="34" charset="0"/>
              </a:rPr>
              <a:t>The program was designed to mimic human conversation, and is somewhat based on how a psychiatrist speaks.</a:t>
            </a: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EBDACE9-95DD-C260-C5FF-70744563F31C}"/>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1966</a:t>
            </a:r>
          </a:p>
        </p:txBody>
      </p:sp>
      <p:pic>
        <p:nvPicPr>
          <p:cNvPr id="13" name="Picture 2">
            <a:extLst>
              <a:ext uri="{FF2B5EF4-FFF2-40B4-BE49-F238E27FC236}">
                <a16:creationId xmlns:a16="http://schemas.microsoft.com/office/drawing/2014/main" id="{10088646-0D7C-BC16-4187-11099EB04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18" r="3" b="3"/>
          <a:stretch/>
        </p:blipFill>
        <p:spPr bwMode="auto">
          <a:xfrm>
            <a:off x="8212866" y="1869150"/>
            <a:ext cx="3451040" cy="19408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998CD68-D729-7256-39B3-B9D6E416A64B}"/>
              </a:ext>
            </a:extLst>
          </p:cNvPr>
          <p:cNvPicPr>
            <a:picLocks noChangeAspect="1"/>
          </p:cNvPicPr>
          <p:nvPr/>
        </p:nvPicPr>
        <p:blipFill>
          <a:blip r:embed="rId5"/>
          <a:stretch>
            <a:fillRect/>
          </a:stretch>
        </p:blipFill>
        <p:spPr>
          <a:xfrm>
            <a:off x="6934200" y="2708413"/>
            <a:ext cx="2557333" cy="3404244"/>
          </a:xfrm>
          <a:prstGeom prst="rect">
            <a:avLst/>
          </a:prstGeom>
        </p:spPr>
      </p:pic>
      <p:sp>
        <p:nvSpPr>
          <p:cNvPr id="15" name="TextBox 14">
            <a:extLst>
              <a:ext uri="{FF2B5EF4-FFF2-40B4-BE49-F238E27FC236}">
                <a16:creationId xmlns:a16="http://schemas.microsoft.com/office/drawing/2014/main" id="{CE34C3DD-F54F-24E2-4BC7-93B2F2552560}"/>
              </a:ext>
            </a:extLst>
          </p:cNvPr>
          <p:cNvSpPr txBox="1"/>
          <p:nvPr/>
        </p:nvSpPr>
        <p:spPr>
          <a:xfrm>
            <a:off x="6934200" y="6112657"/>
            <a:ext cx="2557333" cy="369332"/>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Joseph </a:t>
            </a:r>
            <a:r>
              <a:rPr lang="en-US" dirty="0" err="1">
                <a:latin typeface="Arial" panose="020B0604020202020204" pitchFamily="34" charset="0"/>
                <a:cs typeface="Arial" panose="020B0604020202020204" pitchFamily="34" charset="0"/>
              </a:rPr>
              <a:t>Weizenbaum</a:t>
            </a:r>
            <a:r>
              <a:rPr lang="en-US" dirty="0">
                <a:latin typeface="Arial" panose="020B0604020202020204" pitchFamily="34" charset="0"/>
                <a:cs typeface="Arial" panose="020B0604020202020204" pitchFamily="34" charset="0"/>
              </a:rPr>
              <a:t> </a:t>
            </a:r>
            <a:endParaRPr lang="en-IE" dirty="0"/>
          </a:p>
        </p:txBody>
      </p:sp>
    </p:spTree>
    <p:extLst>
      <p:ext uri="{BB962C8B-B14F-4D97-AF65-F5344CB8AC3E}">
        <p14:creationId xmlns:p14="http://schemas.microsoft.com/office/powerpoint/2010/main" val="22216103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7699C-5EDA-3978-C10E-E950B2319D5C}"/>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0D246A16-680B-C283-D0CD-BE7C4B4B6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8" r="3" b="3"/>
          <a:stretch/>
        </p:blipFill>
        <p:spPr bwMode="auto">
          <a:xfrm>
            <a:off x="8212866" y="1869150"/>
            <a:ext cx="3451040" cy="19408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o-HYD-Cloud-Banner » Brio Technologies Private Limited">
            <a:extLst>
              <a:ext uri="{FF2B5EF4-FFF2-40B4-BE49-F238E27FC236}">
                <a16:creationId xmlns:a16="http://schemas.microsoft.com/office/drawing/2014/main" id="{57E45D29-6098-A8A5-1FD6-67BAF38998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D3D6354-1A0E-8E1E-4C4A-DBA3E66635F8}"/>
              </a:ext>
            </a:extLst>
          </p:cNvPr>
          <p:cNvSpPr>
            <a:spLocks noGrp="1"/>
          </p:cNvSpPr>
          <p:nvPr>
            <p:ph type="title"/>
          </p:nvPr>
        </p:nvSpPr>
        <p:spPr/>
        <p:txBody>
          <a:bodyPr/>
          <a:lstStyle/>
          <a:p>
            <a:r>
              <a:rPr lang="en-IE" dirty="0"/>
              <a:t>Chatbots: ELIZA</a:t>
            </a:r>
          </a:p>
        </p:txBody>
      </p:sp>
      <p:sp>
        <p:nvSpPr>
          <p:cNvPr id="3" name="Content Placeholder 2">
            <a:extLst>
              <a:ext uri="{FF2B5EF4-FFF2-40B4-BE49-F238E27FC236}">
                <a16:creationId xmlns:a16="http://schemas.microsoft.com/office/drawing/2014/main" id="{1EED13EB-9C6F-CBF8-4FE2-F99184E38A12}"/>
              </a:ext>
            </a:extLst>
          </p:cNvPr>
          <p:cNvSpPr>
            <a:spLocks noGrp="1"/>
          </p:cNvSpPr>
          <p:nvPr>
            <p:ph idx="1"/>
          </p:nvPr>
        </p:nvSpPr>
        <p:spPr>
          <a:xfrm>
            <a:off x="838200" y="1825625"/>
            <a:ext cx="6139543" cy="4667250"/>
          </a:xfrm>
        </p:spPr>
        <p:txBody>
          <a:bodyPr>
            <a:normAutofit lnSpcReduction="10000"/>
          </a:bodyPr>
          <a:lstStyle/>
          <a:p>
            <a:r>
              <a:rPr lang="en-US" sz="3200" dirty="0" err="1"/>
              <a:t>Weizenbaum</a:t>
            </a:r>
            <a:r>
              <a:rPr lang="en-US" sz="3200" dirty="0"/>
              <a:t> was troubled by the reaction of users to ELIZA. </a:t>
            </a:r>
          </a:p>
          <a:p>
            <a:r>
              <a:rPr lang="en-US" sz="3200" dirty="0"/>
              <a:t>He intended it to be a caricature of human conversation, but users were confiding their most profound thoughts in ELIZA. </a:t>
            </a:r>
          </a:p>
          <a:p>
            <a:r>
              <a:rPr lang="en-US" sz="3200" dirty="0"/>
              <a:t>Experts were declaring that chatbots would be indistinguishable from humans within a few number of years (!)</a:t>
            </a:r>
            <a:endParaRPr lang="en-US" dirty="0"/>
          </a:p>
        </p:txBody>
      </p:sp>
      <p:sp>
        <p:nvSpPr>
          <p:cNvPr id="6" name="TextBox 5">
            <a:extLst>
              <a:ext uri="{FF2B5EF4-FFF2-40B4-BE49-F238E27FC236}">
                <a16:creationId xmlns:a16="http://schemas.microsoft.com/office/drawing/2014/main" id="{53386230-F995-780B-62AD-F60DA8C7E08E}"/>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1966</a:t>
            </a:r>
          </a:p>
        </p:txBody>
      </p:sp>
      <p:pic>
        <p:nvPicPr>
          <p:cNvPr id="5" name="Picture 4">
            <a:extLst>
              <a:ext uri="{FF2B5EF4-FFF2-40B4-BE49-F238E27FC236}">
                <a16:creationId xmlns:a16="http://schemas.microsoft.com/office/drawing/2014/main" id="{568D42AD-394F-6F5E-4EFA-D4AE1EC19702}"/>
              </a:ext>
            </a:extLst>
          </p:cNvPr>
          <p:cNvPicPr>
            <a:picLocks noChangeAspect="1"/>
          </p:cNvPicPr>
          <p:nvPr/>
        </p:nvPicPr>
        <p:blipFill>
          <a:blip r:embed="rId5"/>
          <a:stretch>
            <a:fillRect/>
          </a:stretch>
        </p:blipFill>
        <p:spPr>
          <a:xfrm>
            <a:off x="6934200" y="2708413"/>
            <a:ext cx="2557333" cy="3404244"/>
          </a:xfrm>
          <a:prstGeom prst="rect">
            <a:avLst/>
          </a:prstGeom>
        </p:spPr>
      </p:pic>
      <p:sp>
        <p:nvSpPr>
          <p:cNvPr id="11" name="TextBox 10">
            <a:extLst>
              <a:ext uri="{FF2B5EF4-FFF2-40B4-BE49-F238E27FC236}">
                <a16:creationId xmlns:a16="http://schemas.microsoft.com/office/drawing/2014/main" id="{73F447D4-6955-FD6C-77D1-7ECB70A4FE20}"/>
              </a:ext>
            </a:extLst>
          </p:cNvPr>
          <p:cNvSpPr txBox="1"/>
          <p:nvPr/>
        </p:nvSpPr>
        <p:spPr>
          <a:xfrm>
            <a:off x="6934200" y="6112657"/>
            <a:ext cx="2557333" cy="369332"/>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Joseph </a:t>
            </a:r>
            <a:r>
              <a:rPr lang="en-US" dirty="0" err="1">
                <a:latin typeface="Arial" panose="020B0604020202020204" pitchFamily="34" charset="0"/>
                <a:cs typeface="Arial" panose="020B0604020202020204" pitchFamily="34" charset="0"/>
              </a:rPr>
              <a:t>Weizenbaum</a:t>
            </a:r>
            <a:r>
              <a:rPr lang="en-US" dirty="0">
                <a:latin typeface="Arial" panose="020B0604020202020204" pitchFamily="34" charset="0"/>
                <a:cs typeface="Arial" panose="020B0604020202020204" pitchFamily="34" charset="0"/>
              </a:rPr>
              <a:t> </a:t>
            </a:r>
            <a:endParaRPr lang="en-IE" dirty="0"/>
          </a:p>
        </p:txBody>
      </p:sp>
    </p:spTree>
    <p:extLst>
      <p:ext uri="{BB962C8B-B14F-4D97-AF65-F5344CB8AC3E}">
        <p14:creationId xmlns:p14="http://schemas.microsoft.com/office/powerpoint/2010/main" val="31167508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60D9A-ACA7-14DA-8D4A-720C1D735189}"/>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B5630BB6-C7B5-6696-8616-5B02265E1387}"/>
              </a:ext>
            </a:extLst>
          </p:cNvPr>
          <p:cNvPicPr>
            <a:picLocks noChangeAspect="1"/>
          </p:cNvPicPr>
          <p:nvPr/>
        </p:nvPicPr>
        <p:blipFill>
          <a:blip r:embed="rId3"/>
          <a:stretch>
            <a:fillRect/>
          </a:stretch>
        </p:blipFill>
        <p:spPr>
          <a:xfrm>
            <a:off x="775545" y="184865"/>
            <a:ext cx="10640910" cy="2743583"/>
          </a:xfrm>
          <a:prstGeom prst="rect">
            <a:avLst/>
          </a:prstGeom>
        </p:spPr>
      </p:pic>
      <p:pic>
        <p:nvPicPr>
          <p:cNvPr id="4102" name="Picture 6" descr="Marvin the Paranoid Android | Life, the Universe and Everything Wiki |  Fandom">
            <a:extLst>
              <a:ext uri="{FF2B5EF4-FFF2-40B4-BE49-F238E27FC236}">
                <a16:creationId xmlns:a16="http://schemas.microsoft.com/office/drawing/2014/main" id="{0AD28877-86D1-F765-891C-FBA7B21709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2701" y="3041367"/>
            <a:ext cx="252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undefined">
            <a:extLst>
              <a:ext uri="{FF2B5EF4-FFF2-40B4-BE49-F238E27FC236}">
                <a16:creationId xmlns:a16="http://schemas.microsoft.com/office/drawing/2014/main" id="{A9095E6C-0A66-2A1B-26FC-87C1E59147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9299" y="3073135"/>
            <a:ext cx="2699150" cy="3600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55D50FF-2CA8-978C-4F4B-043903418A73}"/>
              </a:ext>
            </a:extLst>
          </p:cNvPr>
          <p:cNvSpPr/>
          <p:nvPr/>
        </p:nvSpPr>
        <p:spPr>
          <a:xfrm>
            <a:off x="4294414" y="879036"/>
            <a:ext cx="3603171" cy="5576189"/>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PARRY: </a:t>
            </a:r>
            <a:r>
              <a:rPr lang="en-US" sz="2400" dirty="0">
                <a:solidFill>
                  <a:schemeClr val="tx1"/>
                </a:solidFill>
              </a:rPr>
              <a:t>I think he is behind the gangsters who are out to get me.</a:t>
            </a:r>
          </a:p>
          <a:p>
            <a:r>
              <a:rPr lang="en-US" sz="2400" b="1" dirty="0">
                <a:solidFill>
                  <a:schemeClr val="tx1"/>
                </a:solidFill>
              </a:rPr>
              <a:t>YOU</a:t>
            </a:r>
            <a:r>
              <a:rPr lang="en-US" sz="2400" dirty="0">
                <a:solidFill>
                  <a:schemeClr val="tx1"/>
                </a:solidFill>
              </a:rPr>
              <a:t>: Do you see things that others don’t seem to see?</a:t>
            </a:r>
          </a:p>
          <a:p>
            <a:r>
              <a:rPr lang="en-US" sz="2400" b="1" dirty="0">
                <a:solidFill>
                  <a:schemeClr val="tx1"/>
                </a:solidFill>
              </a:rPr>
              <a:t>PARRY</a:t>
            </a:r>
            <a:r>
              <a:rPr lang="en-US" sz="2400" dirty="0">
                <a:solidFill>
                  <a:schemeClr val="tx1"/>
                </a:solidFill>
              </a:rPr>
              <a:t>: No, I don’t. I’m not like the other people here.</a:t>
            </a:r>
          </a:p>
          <a:p>
            <a:r>
              <a:rPr lang="en-US" sz="2400" b="1" dirty="0">
                <a:solidFill>
                  <a:schemeClr val="tx1"/>
                </a:solidFill>
              </a:rPr>
              <a:t>YOU</a:t>
            </a:r>
            <a:r>
              <a:rPr lang="en-US" sz="2400" dirty="0">
                <a:solidFill>
                  <a:schemeClr val="tx1"/>
                </a:solidFill>
              </a:rPr>
              <a:t>: You didn’t answer my question.</a:t>
            </a:r>
          </a:p>
          <a:p>
            <a:r>
              <a:rPr lang="en-US" sz="2400" b="1" dirty="0">
                <a:solidFill>
                  <a:schemeClr val="tx1"/>
                </a:solidFill>
              </a:rPr>
              <a:t>PARRY</a:t>
            </a:r>
            <a:r>
              <a:rPr lang="en-US" sz="2400" dirty="0">
                <a:solidFill>
                  <a:schemeClr val="tx1"/>
                </a:solidFill>
              </a:rPr>
              <a:t>: Maybe it wasn’t worth answering.</a:t>
            </a:r>
            <a:endParaRPr lang="en-IE" sz="2400" dirty="0">
              <a:solidFill>
                <a:schemeClr val="tx1"/>
              </a:solidFill>
            </a:endParaRPr>
          </a:p>
        </p:txBody>
      </p:sp>
    </p:spTree>
    <p:extLst>
      <p:ext uri="{BB962C8B-B14F-4D97-AF65-F5344CB8AC3E}">
        <p14:creationId xmlns:p14="http://schemas.microsoft.com/office/powerpoint/2010/main" val="21261571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4A063-9628-F94A-B879-004D1B7F8199}"/>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8370D19A-0DBC-7AF8-68FF-666E54406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76FDBAE-A7F0-8D77-478E-FFA33365D893}"/>
              </a:ext>
            </a:extLst>
          </p:cNvPr>
          <p:cNvSpPr>
            <a:spLocks noGrp="1"/>
          </p:cNvSpPr>
          <p:nvPr>
            <p:ph type="title"/>
          </p:nvPr>
        </p:nvSpPr>
        <p:spPr/>
        <p:txBody>
          <a:bodyPr/>
          <a:lstStyle/>
          <a:p>
            <a:r>
              <a:rPr lang="en-IE" dirty="0"/>
              <a:t>Chatbots: PARRY</a:t>
            </a:r>
          </a:p>
        </p:txBody>
      </p:sp>
      <p:sp>
        <p:nvSpPr>
          <p:cNvPr id="3" name="Content Placeholder 2">
            <a:extLst>
              <a:ext uri="{FF2B5EF4-FFF2-40B4-BE49-F238E27FC236}">
                <a16:creationId xmlns:a16="http://schemas.microsoft.com/office/drawing/2014/main" id="{03688F3E-5058-8B3E-2A28-A2E8BC65D9E8}"/>
              </a:ext>
            </a:extLst>
          </p:cNvPr>
          <p:cNvSpPr>
            <a:spLocks noGrp="1"/>
          </p:cNvSpPr>
          <p:nvPr>
            <p:ph idx="1"/>
          </p:nvPr>
        </p:nvSpPr>
        <p:spPr>
          <a:xfrm>
            <a:off x="838199" y="1825625"/>
            <a:ext cx="6139543" cy="4667250"/>
          </a:xfrm>
        </p:spPr>
        <p:txBody>
          <a:bodyPr>
            <a:normAutofit/>
          </a:bodyPr>
          <a:lstStyle/>
          <a:p>
            <a:r>
              <a:rPr lang="en-US" sz="3200" dirty="0"/>
              <a:t>PARRY  was constructed by American psychiatrist Kenneth Colby in 1972. </a:t>
            </a:r>
          </a:p>
          <a:p>
            <a:r>
              <a:rPr lang="en-US" sz="3200" dirty="0"/>
              <a:t>The goal was to imitate a patient with paranoid schizophrenia, to explore about how computers can contribute to our understanding of mental illness. </a:t>
            </a:r>
          </a:p>
        </p:txBody>
      </p:sp>
      <p:sp>
        <p:nvSpPr>
          <p:cNvPr id="6" name="TextBox 5">
            <a:extLst>
              <a:ext uri="{FF2B5EF4-FFF2-40B4-BE49-F238E27FC236}">
                <a16:creationId xmlns:a16="http://schemas.microsoft.com/office/drawing/2014/main" id="{23E1FDD5-3211-496F-5961-5F57D7C377F3}"/>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1972</a:t>
            </a:r>
          </a:p>
        </p:txBody>
      </p:sp>
      <p:pic>
        <p:nvPicPr>
          <p:cNvPr id="4" name="Picture 3">
            <a:extLst>
              <a:ext uri="{FF2B5EF4-FFF2-40B4-BE49-F238E27FC236}">
                <a16:creationId xmlns:a16="http://schemas.microsoft.com/office/drawing/2014/main" id="{19AD7AF5-60EF-4507-CDC1-A4999180CC45}"/>
              </a:ext>
            </a:extLst>
          </p:cNvPr>
          <p:cNvPicPr>
            <a:picLocks noChangeAspect="1"/>
          </p:cNvPicPr>
          <p:nvPr/>
        </p:nvPicPr>
        <p:blipFill>
          <a:blip r:embed="rId4"/>
          <a:stretch>
            <a:fillRect/>
          </a:stretch>
        </p:blipFill>
        <p:spPr>
          <a:xfrm>
            <a:off x="7165948" y="2376190"/>
            <a:ext cx="2666183" cy="3656023"/>
          </a:xfrm>
          <a:prstGeom prst="rect">
            <a:avLst/>
          </a:prstGeom>
        </p:spPr>
      </p:pic>
      <p:sp>
        <p:nvSpPr>
          <p:cNvPr id="5" name="TextBox 4">
            <a:extLst>
              <a:ext uri="{FF2B5EF4-FFF2-40B4-BE49-F238E27FC236}">
                <a16:creationId xmlns:a16="http://schemas.microsoft.com/office/drawing/2014/main" id="{C56337B7-619C-F657-1726-769261BBC9A1}"/>
              </a:ext>
            </a:extLst>
          </p:cNvPr>
          <p:cNvSpPr txBox="1"/>
          <p:nvPr/>
        </p:nvSpPr>
        <p:spPr>
          <a:xfrm>
            <a:off x="7165948" y="5971143"/>
            <a:ext cx="2557333" cy="369332"/>
          </a:xfrm>
          <a:prstGeom prst="rect">
            <a:avLst/>
          </a:prstGeom>
          <a:noFill/>
        </p:spPr>
        <p:txBody>
          <a:bodyPr wrap="square">
            <a:spAutoFit/>
          </a:bodyPr>
          <a:lstStyle/>
          <a:p>
            <a:pPr algn="ctr"/>
            <a:r>
              <a:rPr lang="en-US" sz="1800" dirty="0"/>
              <a:t>Kenneth Colby</a:t>
            </a:r>
            <a:endParaRPr lang="en-IE" dirty="0"/>
          </a:p>
        </p:txBody>
      </p:sp>
      <p:pic>
        <p:nvPicPr>
          <p:cNvPr id="8" name="Picture 2" descr="Details view: PARRY">
            <a:extLst>
              <a:ext uri="{FF2B5EF4-FFF2-40B4-BE49-F238E27FC236}">
                <a16:creationId xmlns:a16="http://schemas.microsoft.com/office/drawing/2014/main" id="{07221BDB-71FE-5BA1-4A43-494C0ED35B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3281" y="2108977"/>
            <a:ext cx="1725867" cy="2691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1571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CCA70-0CEB-236C-8C3B-C38647404522}"/>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9B05F063-4832-8084-1C9D-C4DE42967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BDFFC48-2FC8-1AAA-F6D2-4F62D01A9799}"/>
              </a:ext>
            </a:extLst>
          </p:cNvPr>
          <p:cNvSpPr>
            <a:spLocks noGrp="1"/>
          </p:cNvSpPr>
          <p:nvPr>
            <p:ph type="title"/>
          </p:nvPr>
        </p:nvSpPr>
        <p:spPr/>
        <p:txBody>
          <a:bodyPr/>
          <a:lstStyle/>
          <a:p>
            <a:r>
              <a:rPr lang="en-IE" dirty="0"/>
              <a:t>Chatbots: PARRY</a:t>
            </a:r>
          </a:p>
        </p:txBody>
      </p:sp>
      <p:sp>
        <p:nvSpPr>
          <p:cNvPr id="3" name="Content Placeholder 2">
            <a:extLst>
              <a:ext uri="{FF2B5EF4-FFF2-40B4-BE49-F238E27FC236}">
                <a16:creationId xmlns:a16="http://schemas.microsoft.com/office/drawing/2014/main" id="{2A1C320D-4DB4-68FD-DA64-A63E7A2054C8}"/>
              </a:ext>
            </a:extLst>
          </p:cNvPr>
          <p:cNvSpPr>
            <a:spLocks noGrp="1"/>
          </p:cNvSpPr>
          <p:nvPr>
            <p:ph idx="1"/>
          </p:nvPr>
        </p:nvSpPr>
        <p:spPr>
          <a:xfrm>
            <a:off x="838200" y="1825625"/>
            <a:ext cx="5475514" cy="4667250"/>
          </a:xfrm>
        </p:spPr>
        <p:txBody>
          <a:bodyPr>
            <a:normAutofit fontScale="92500"/>
          </a:bodyPr>
          <a:lstStyle/>
          <a:p>
            <a:r>
              <a:rPr lang="en-US" sz="3200" dirty="0"/>
              <a:t>It attempts to simulate the disease using a system of assumptions, attributions, and “emotional responses” triggered by changing weights assigned to verbal inputs.</a:t>
            </a:r>
          </a:p>
          <a:p>
            <a:r>
              <a:rPr lang="en-US" sz="3200" dirty="0"/>
              <a:t>The random and unusual answers that PARRY gives makes it easy to confuse human testers in a Turing Test.</a:t>
            </a:r>
          </a:p>
        </p:txBody>
      </p:sp>
      <p:sp>
        <p:nvSpPr>
          <p:cNvPr id="6" name="TextBox 5">
            <a:extLst>
              <a:ext uri="{FF2B5EF4-FFF2-40B4-BE49-F238E27FC236}">
                <a16:creationId xmlns:a16="http://schemas.microsoft.com/office/drawing/2014/main" id="{6CD57701-1E34-E6A1-6935-55C6FCE7FB9F}"/>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1972</a:t>
            </a:r>
          </a:p>
        </p:txBody>
      </p:sp>
      <p:pic>
        <p:nvPicPr>
          <p:cNvPr id="5" name="Picture 4">
            <a:extLst>
              <a:ext uri="{FF2B5EF4-FFF2-40B4-BE49-F238E27FC236}">
                <a16:creationId xmlns:a16="http://schemas.microsoft.com/office/drawing/2014/main" id="{6FF98E8B-23BF-A222-AFDC-C83DE3675E51}"/>
              </a:ext>
            </a:extLst>
          </p:cNvPr>
          <p:cNvPicPr>
            <a:picLocks noChangeAspect="1"/>
          </p:cNvPicPr>
          <p:nvPr/>
        </p:nvPicPr>
        <p:blipFill>
          <a:blip r:embed="rId4"/>
          <a:stretch>
            <a:fillRect/>
          </a:stretch>
        </p:blipFill>
        <p:spPr>
          <a:xfrm>
            <a:off x="7165948" y="2376190"/>
            <a:ext cx="2666183" cy="3656023"/>
          </a:xfrm>
          <a:prstGeom prst="rect">
            <a:avLst/>
          </a:prstGeom>
        </p:spPr>
      </p:pic>
      <p:sp>
        <p:nvSpPr>
          <p:cNvPr id="8" name="TextBox 7">
            <a:extLst>
              <a:ext uri="{FF2B5EF4-FFF2-40B4-BE49-F238E27FC236}">
                <a16:creationId xmlns:a16="http://schemas.microsoft.com/office/drawing/2014/main" id="{911F8817-9F35-CC8D-19FD-15D2632E39F9}"/>
              </a:ext>
            </a:extLst>
          </p:cNvPr>
          <p:cNvSpPr txBox="1"/>
          <p:nvPr/>
        </p:nvSpPr>
        <p:spPr>
          <a:xfrm>
            <a:off x="7165948" y="5971143"/>
            <a:ext cx="2557333" cy="369332"/>
          </a:xfrm>
          <a:prstGeom prst="rect">
            <a:avLst/>
          </a:prstGeom>
          <a:noFill/>
        </p:spPr>
        <p:txBody>
          <a:bodyPr wrap="square">
            <a:spAutoFit/>
          </a:bodyPr>
          <a:lstStyle/>
          <a:p>
            <a:pPr algn="ctr"/>
            <a:r>
              <a:rPr lang="en-US" sz="1800" dirty="0"/>
              <a:t>Kenneth Colby</a:t>
            </a:r>
            <a:endParaRPr lang="en-IE" dirty="0"/>
          </a:p>
        </p:txBody>
      </p:sp>
      <p:pic>
        <p:nvPicPr>
          <p:cNvPr id="10" name="Picture 2" descr="Details view: PARRY">
            <a:extLst>
              <a:ext uri="{FF2B5EF4-FFF2-40B4-BE49-F238E27FC236}">
                <a16:creationId xmlns:a16="http://schemas.microsoft.com/office/drawing/2014/main" id="{E1BE6460-C9E9-3CC8-34BB-6CEB963D06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3281" y="2108977"/>
            <a:ext cx="1725867" cy="2691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6163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73C7E-357C-DB1E-3919-D70048265D2A}"/>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40B3CD5B-F028-5CE7-0098-6B8B2E40E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713FEDE-2DA4-5DF4-0070-A09414781030}"/>
              </a:ext>
            </a:extLst>
          </p:cNvPr>
          <p:cNvSpPr>
            <a:spLocks noGrp="1"/>
          </p:cNvSpPr>
          <p:nvPr>
            <p:ph type="title"/>
          </p:nvPr>
        </p:nvSpPr>
        <p:spPr/>
        <p:txBody>
          <a:bodyPr/>
          <a:lstStyle/>
          <a:p>
            <a:r>
              <a:rPr lang="en-IE" dirty="0"/>
              <a:t>Chatbots: ELIZ and PARRY chat</a:t>
            </a:r>
          </a:p>
        </p:txBody>
      </p:sp>
      <p:sp>
        <p:nvSpPr>
          <p:cNvPr id="6" name="TextBox 5">
            <a:extLst>
              <a:ext uri="{FF2B5EF4-FFF2-40B4-BE49-F238E27FC236}">
                <a16:creationId xmlns:a16="http://schemas.microsoft.com/office/drawing/2014/main" id="{D14F45E8-1F84-2BDD-6BB7-1576701EC071}"/>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1972</a:t>
            </a:r>
          </a:p>
        </p:txBody>
      </p:sp>
      <p:grpSp>
        <p:nvGrpSpPr>
          <p:cNvPr id="23" name="Group 22">
            <a:extLst>
              <a:ext uri="{FF2B5EF4-FFF2-40B4-BE49-F238E27FC236}">
                <a16:creationId xmlns:a16="http://schemas.microsoft.com/office/drawing/2014/main" id="{D85ECB5A-8A67-330D-F565-349568DAACF0}"/>
              </a:ext>
            </a:extLst>
          </p:cNvPr>
          <p:cNvGrpSpPr/>
          <p:nvPr/>
        </p:nvGrpSpPr>
        <p:grpSpPr>
          <a:xfrm>
            <a:off x="805541" y="1946672"/>
            <a:ext cx="10656154" cy="4194741"/>
            <a:chOff x="805541" y="1946672"/>
            <a:chExt cx="10656154" cy="4194741"/>
          </a:xfrm>
        </p:grpSpPr>
        <p:pic>
          <p:nvPicPr>
            <p:cNvPr id="14" name="Picture 13">
              <a:extLst>
                <a:ext uri="{FF2B5EF4-FFF2-40B4-BE49-F238E27FC236}">
                  <a16:creationId xmlns:a16="http://schemas.microsoft.com/office/drawing/2014/main" id="{DCDC714C-268E-9C63-BED7-3C62C9F657B3}"/>
                </a:ext>
              </a:extLst>
            </p:cNvPr>
            <p:cNvPicPr>
              <a:picLocks noChangeAspect="1"/>
            </p:cNvPicPr>
            <p:nvPr/>
          </p:nvPicPr>
          <p:blipFill>
            <a:blip r:embed="rId4"/>
            <a:stretch>
              <a:fillRect/>
            </a:stretch>
          </p:blipFill>
          <p:spPr>
            <a:xfrm>
              <a:off x="805541" y="1946672"/>
              <a:ext cx="8186059" cy="3278281"/>
            </a:xfrm>
            <a:prstGeom prst="rect">
              <a:avLst/>
            </a:prstGeom>
          </p:spPr>
        </p:pic>
        <p:sp>
          <p:nvSpPr>
            <p:cNvPr id="20" name="Rectangle 19">
              <a:extLst>
                <a:ext uri="{FF2B5EF4-FFF2-40B4-BE49-F238E27FC236}">
                  <a16:creationId xmlns:a16="http://schemas.microsoft.com/office/drawing/2014/main" id="{61FA053F-5B79-BE75-7F1F-05DB84DD73A0}"/>
                </a:ext>
              </a:extLst>
            </p:cNvPr>
            <p:cNvSpPr/>
            <p:nvPr/>
          </p:nvSpPr>
          <p:spPr>
            <a:xfrm>
              <a:off x="805541" y="1946672"/>
              <a:ext cx="8485537" cy="3892807"/>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Rectangle 20">
              <a:extLst>
                <a:ext uri="{FF2B5EF4-FFF2-40B4-BE49-F238E27FC236}">
                  <a16:creationId xmlns:a16="http://schemas.microsoft.com/office/drawing/2014/main" id="{9EBF5DFC-32D3-1D80-3500-1A9A7D1E4516}"/>
                </a:ext>
              </a:extLst>
            </p:cNvPr>
            <p:cNvSpPr/>
            <p:nvPr/>
          </p:nvSpPr>
          <p:spPr>
            <a:xfrm>
              <a:off x="5478580" y="2743200"/>
              <a:ext cx="5983115" cy="3398213"/>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8" name="Picture 17">
              <a:extLst>
                <a:ext uri="{FF2B5EF4-FFF2-40B4-BE49-F238E27FC236}">
                  <a16:creationId xmlns:a16="http://schemas.microsoft.com/office/drawing/2014/main" id="{89F8675B-C1AA-4422-9EB9-C4F25B0F9823}"/>
                </a:ext>
              </a:extLst>
            </p:cNvPr>
            <p:cNvPicPr>
              <a:picLocks noChangeAspect="1"/>
            </p:cNvPicPr>
            <p:nvPr/>
          </p:nvPicPr>
          <p:blipFill>
            <a:blip r:embed="rId5"/>
            <a:stretch>
              <a:fillRect/>
            </a:stretch>
          </p:blipFill>
          <p:spPr>
            <a:xfrm>
              <a:off x="5537969" y="2914797"/>
              <a:ext cx="5864336" cy="2924682"/>
            </a:xfrm>
            <a:prstGeom prst="rect">
              <a:avLst/>
            </a:prstGeom>
          </p:spPr>
        </p:pic>
      </p:grpSp>
    </p:spTree>
    <p:extLst>
      <p:ext uri="{BB962C8B-B14F-4D97-AF65-F5344CB8AC3E}">
        <p14:creationId xmlns:p14="http://schemas.microsoft.com/office/powerpoint/2010/main" val="19333950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A9B0C-9292-728B-0FE4-FE9ED8C9332B}"/>
            </a:ext>
          </a:extLst>
        </p:cNvPr>
        <p:cNvGrpSpPr/>
        <p:nvPr/>
      </p:nvGrpSpPr>
      <p:grpSpPr>
        <a:xfrm>
          <a:off x="0" y="0"/>
          <a:ext cx="0" cy="0"/>
          <a:chOff x="0" y="0"/>
          <a:chExt cx="0" cy="0"/>
        </a:xfrm>
      </p:grpSpPr>
      <p:pic>
        <p:nvPicPr>
          <p:cNvPr id="6148" name="Picture 4" descr="Jabberwacky screenshot 1">
            <a:extLst>
              <a:ext uri="{FF2B5EF4-FFF2-40B4-BE49-F238E27FC236}">
                <a16:creationId xmlns:a16="http://schemas.microsoft.com/office/drawing/2014/main" id="{7B96BC18-4CAA-37B5-6D01-B1C782C58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902" y="281400"/>
            <a:ext cx="9874195" cy="6295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667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5C84A97B-38FD-9ACB-6CE3-9153915DB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56AC5A-A420-53B3-5ABB-786AD7D29E8B}"/>
              </a:ext>
            </a:extLst>
          </p:cNvPr>
          <p:cNvSpPr>
            <a:spLocks noGrp="1"/>
          </p:cNvSpPr>
          <p:nvPr>
            <p:ph type="title"/>
          </p:nvPr>
        </p:nvSpPr>
        <p:spPr/>
        <p:txBody>
          <a:bodyPr/>
          <a:lstStyle/>
          <a:p>
            <a:r>
              <a:rPr lang="en-IE" dirty="0"/>
              <a:t>Chatbots</a:t>
            </a:r>
          </a:p>
        </p:txBody>
      </p:sp>
      <p:sp>
        <p:nvSpPr>
          <p:cNvPr id="3" name="Content Placeholder 2">
            <a:extLst>
              <a:ext uri="{FF2B5EF4-FFF2-40B4-BE49-F238E27FC236}">
                <a16:creationId xmlns:a16="http://schemas.microsoft.com/office/drawing/2014/main" id="{4EF63B6F-2500-95FF-4D92-A2DE8F5B5B33}"/>
              </a:ext>
            </a:extLst>
          </p:cNvPr>
          <p:cNvSpPr>
            <a:spLocks noGrp="1"/>
          </p:cNvSpPr>
          <p:nvPr>
            <p:ph idx="1"/>
          </p:nvPr>
        </p:nvSpPr>
        <p:spPr>
          <a:xfrm>
            <a:off x="838200" y="1825625"/>
            <a:ext cx="10515600" cy="4667250"/>
          </a:xfrm>
        </p:spPr>
        <p:txBody>
          <a:bodyPr>
            <a:normAutofit/>
          </a:bodyPr>
          <a:lstStyle/>
          <a:p>
            <a:pPr marL="0" indent="0">
              <a:buNone/>
            </a:pPr>
            <a:endParaRPr lang="en-US" sz="4400" dirty="0"/>
          </a:p>
          <a:p>
            <a:r>
              <a:rPr lang="en-US" sz="4400" dirty="0"/>
              <a:t>And in Natural Language Processing (NLP) there are topics like:</a:t>
            </a:r>
          </a:p>
          <a:p>
            <a:pPr lvl="1"/>
            <a:r>
              <a:rPr lang="en-US" sz="4000" dirty="0"/>
              <a:t>Chat tools (like ChatGPT, Baird, etc.)</a:t>
            </a:r>
          </a:p>
          <a:p>
            <a:pPr lvl="1"/>
            <a:r>
              <a:rPr lang="en-US" sz="4000" dirty="0"/>
              <a:t>Computer-based Language Translation</a:t>
            </a:r>
          </a:p>
          <a:p>
            <a:pPr lvl="1"/>
            <a:r>
              <a:rPr lang="en-US" sz="4000" dirty="0"/>
              <a:t>Sentiment Analysis</a:t>
            </a:r>
          </a:p>
        </p:txBody>
      </p:sp>
    </p:spTree>
    <p:extLst>
      <p:ext uri="{BB962C8B-B14F-4D97-AF65-F5344CB8AC3E}">
        <p14:creationId xmlns:p14="http://schemas.microsoft.com/office/powerpoint/2010/main" val="19736581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21F31-426A-913C-AEF6-BDE232BFEF0A}"/>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E70FD8E7-ED13-E73B-7B38-442158CF6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4B36D85-A30E-2A56-7308-4ECCAEAABED8}"/>
              </a:ext>
            </a:extLst>
          </p:cNvPr>
          <p:cNvSpPr>
            <a:spLocks noGrp="1"/>
          </p:cNvSpPr>
          <p:nvPr>
            <p:ph type="title"/>
          </p:nvPr>
        </p:nvSpPr>
        <p:spPr/>
        <p:txBody>
          <a:bodyPr/>
          <a:lstStyle/>
          <a:p>
            <a:r>
              <a:rPr lang="en-IE" dirty="0"/>
              <a:t>Chatbots: </a:t>
            </a:r>
            <a:r>
              <a:rPr lang="en-IE" dirty="0" err="1"/>
              <a:t>Jabberwacky</a:t>
            </a:r>
            <a:endParaRPr lang="en-IE" dirty="0"/>
          </a:p>
        </p:txBody>
      </p:sp>
      <p:sp>
        <p:nvSpPr>
          <p:cNvPr id="3" name="Content Placeholder 2">
            <a:extLst>
              <a:ext uri="{FF2B5EF4-FFF2-40B4-BE49-F238E27FC236}">
                <a16:creationId xmlns:a16="http://schemas.microsoft.com/office/drawing/2014/main" id="{DBE4BC46-0E5C-4AB6-4C3C-9144125CA9AC}"/>
              </a:ext>
            </a:extLst>
          </p:cNvPr>
          <p:cNvSpPr>
            <a:spLocks noGrp="1"/>
          </p:cNvSpPr>
          <p:nvPr>
            <p:ph idx="1"/>
          </p:nvPr>
        </p:nvSpPr>
        <p:spPr>
          <a:xfrm>
            <a:off x="838200" y="1825625"/>
            <a:ext cx="5475514" cy="4667250"/>
          </a:xfrm>
        </p:spPr>
        <p:txBody>
          <a:bodyPr>
            <a:normAutofit lnSpcReduction="10000"/>
          </a:bodyPr>
          <a:lstStyle/>
          <a:p>
            <a:r>
              <a:rPr lang="en-US" sz="3200" dirty="0" err="1"/>
              <a:t>Jabberwacky</a:t>
            </a:r>
            <a:r>
              <a:rPr lang="en-US" sz="3200" dirty="0"/>
              <a:t> is a chatbot created by British programmer Rollo Carpenter in 1988. </a:t>
            </a:r>
          </a:p>
          <a:p>
            <a:r>
              <a:rPr lang="en-US" sz="3200" dirty="0"/>
              <a:t>Its stated aim is to "</a:t>
            </a:r>
            <a:r>
              <a:rPr lang="en-US" sz="3200" i="1" dirty="0"/>
              <a:t>simulate natural human chat in an interesting, entertaining and humorous manner</a:t>
            </a:r>
            <a:r>
              <a:rPr lang="en-US" sz="3200" dirty="0"/>
              <a:t>".</a:t>
            </a:r>
          </a:p>
          <a:p>
            <a:r>
              <a:rPr lang="en-US" sz="3200" dirty="0"/>
              <a:t>It is very wacky and irreverent.</a:t>
            </a:r>
          </a:p>
        </p:txBody>
      </p:sp>
      <p:sp>
        <p:nvSpPr>
          <p:cNvPr id="6" name="TextBox 5">
            <a:extLst>
              <a:ext uri="{FF2B5EF4-FFF2-40B4-BE49-F238E27FC236}">
                <a16:creationId xmlns:a16="http://schemas.microsoft.com/office/drawing/2014/main" id="{2A398A66-B4B1-6943-AF23-9721B02EB222}"/>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1988</a:t>
            </a:r>
          </a:p>
        </p:txBody>
      </p:sp>
      <p:pic>
        <p:nvPicPr>
          <p:cNvPr id="4" name="Picture 2" descr="Image">
            <a:extLst>
              <a:ext uri="{FF2B5EF4-FFF2-40B4-BE49-F238E27FC236}">
                <a16:creationId xmlns:a16="http://schemas.microsoft.com/office/drawing/2014/main" id="{D447735D-13D0-48DF-67DD-4A40C1AD8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1056" y="3075415"/>
            <a:ext cx="3102429" cy="31024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0677BA-AC49-C913-F960-BB0D4E24A2FA}"/>
              </a:ext>
            </a:extLst>
          </p:cNvPr>
          <p:cNvSpPr txBox="1"/>
          <p:nvPr/>
        </p:nvSpPr>
        <p:spPr>
          <a:xfrm>
            <a:off x="7010400" y="6188730"/>
            <a:ext cx="2220686" cy="369332"/>
          </a:xfrm>
          <a:prstGeom prst="rect">
            <a:avLst/>
          </a:prstGeom>
          <a:noFill/>
        </p:spPr>
        <p:txBody>
          <a:bodyPr wrap="square">
            <a:spAutoFit/>
          </a:bodyPr>
          <a:lstStyle/>
          <a:p>
            <a:r>
              <a:rPr lang="en-US" sz="1800" dirty="0"/>
              <a:t>Rollo Carpenter</a:t>
            </a:r>
            <a:endParaRPr lang="en-IE" dirty="0"/>
          </a:p>
        </p:txBody>
      </p:sp>
      <p:pic>
        <p:nvPicPr>
          <p:cNvPr id="8" name="Picture 4" descr="Jabberwacky screenshot 1">
            <a:extLst>
              <a:ext uri="{FF2B5EF4-FFF2-40B4-BE49-F238E27FC236}">
                <a16:creationId xmlns:a16="http://schemas.microsoft.com/office/drawing/2014/main" id="{BD5F47C0-C5DD-BCC5-57A4-EDFA12DE7B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1071" y="1929520"/>
            <a:ext cx="2949585" cy="188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3470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4DF34-0CD1-C3F2-2047-66DA05BB5ADE}"/>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C5F41C57-94F1-9A3E-11CB-A11B275CE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8B02AC0-2D63-312C-32E1-2E786304FBC4}"/>
              </a:ext>
            </a:extLst>
          </p:cNvPr>
          <p:cNvSpPr>
            <a:spLocks noGrp="1"/>
          </p:cNvSpPr>
          <p:nvPr>
            <p:ph type="title"/>
          </p:nvPr>
        </p:nvSpPr>
        <p:spPr/>
        <p:txBody>
          <a:bodyPr/>
          <a:lstStyle/>
          <a:p>
            <a:r>
              <a:rPr lang="en-IE" dirty="0"/>
              <a:t>Chatbots: </a:t>
            </a:r>
            <a:r>
              <a:rPr lang="en-IE" dirty="0" err="1"/>
              <a:t>Jabberwacky</a:t>
            </a:r>
            <a:endParaRPr lang="en-IE" dirty="0"/>
          </a:p>
        </p:txBody>
      </p:sp>
      <p:sp>
        <p:nvSpPr>
          <p:cNvPr id="3" name="Content Placeholder 2">
            <a:extLst>
              <a:ext uri="{FF2B5EF4-FFF2-40B4-BE49-F238E27FC236}">
                <a16:creationId xmlns:a16="http://schemas.microsoft.com/office/drawing/2014/main" id="{A6B12804-8532-464E-83EF-44C9F8022215}"/>
              </a:ext>
            </a:extLst>
          </p:cNvPr>
          <p:cNvSpPr>
            <a:spLocks noGrp="1"/>
          </p:cNvSpPr>
          <p:nvPr>
            <p:ph idx="1"/>
          </p:nvPr>
        </p:nvSpPr>
        <p:spPr>
          <a:xfrm>
            <a:off x="838200" y="1825625"/>
            <a:ext cx="5475514" cy="4667250"/>
          </a:xfrm>
        </p:spPr>
        <p:txBody>
          <a:bodyPr>
            <a:normAutofit/>
          </a:bodyPr>
          <a:lstStyle/>
          <a:p>
            <a:r>
              <a:rPr lang="en-US" sz="3200" dirty="0"/>
              <a:t>Unlike more traditional AI programs, it is intended as a form of entertainment. </a:t>
            </a:r>
          </a:p>
          <a:p>
            <a:r>
              <a:rPr lang="en-US" sz="3200" dirty="0"/>
              <a:t>The ultimate intention is that the program move from a text-based system to be wholly voice operated - learning directly from sound and other sensory inputs.</a:t>
            </a:r>
          </a:p>
        </p:txBody>
      </p:sp>
      <p:sp>
        <p:nvSpPr>
          <p:cNvPr id="6" name="TextBox 5">
            <a:extLst>
              <a:ext uri="{FF2B5EF4-FFF2-40B4-BE49-F238E27FC236}">
                <a16:creationId xmlns:a16="http://schemas.microsoft.com/office/drawing/2014/main" id="{4FD590C8-1F46-CFE5-1E4D-3AA05B4156DF}"/>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1988</a:t>
            </a:r>
          </a:p>
        </p:txBody>
      </p:sp>
      <p:pic>
        <p:nvPicPr>
          <p:cNvPr id="6146" name="Picture 2" descr="Image">
            <a:extLst>
              <a:ext uri="{FF2B5EF4-FFF2-40B4-BE49-F238E27FC236}">
                <a16:creationId xmlns:a16="http://schemas.microsoft.com/office/drawing/2014/main" id="{0F1B52BF-66A0-C944-C880-B7AC952D17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1056" y="3075415"/>
            <a:ext cx="3102429" cy="31024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59962B-FC06-ED14-4176-65CF06E39412}"/>
              </a:ext>
            </a:extLst>
          </p:cNvPr>
          <p:cNvSpPr txBox="1"/>
          <p:nvPr/>
        </p:nvSpPr>
        <p:spPr>
          <a:xfrm>
            <a:off x="7010400" y="6188730"/>
            <a:ext cx="2220686" cy="369332"/>
          </a:xfrm>
          <a:prstGeom prst="rect">
            <a:avLst/>
          </a:prstGeom>
          <a:noFill/>
        </p:spPr>
        <p:txBody>
          <a:bodyPr wrap="square">
            <a:spAutoFit/>
          </a:bodyPr>
          <a:lstStyle/>
          <a:p>
            <a:r>
              <a:rPr lang="en-US" sz="1800" dirty="0"/>
              <a:t>Rollo Carpenter</a:t>
            </a:r>
            <a:endParaRPr lang="en-IE" dirty="0"/>
          </a:p>
        </p:txBody>
      </p:sp>
      <p:pic>
        <p:nvPicPr>
          <p:cNvPr id="6148" name="Picture 4" descr="Jabberwacky screenshot 1">
            <a:extLst>
              <a:ext uri="{FF2B5EF4-FFF2-40B4-BE49-F238E27FC236}">
                <a16:creationId xmlns:a16="http://schemas.microsoft.com/office/drawing/2014/main" id="{CE0D763E-9EC7-AC6A-2AB4-94C62708E9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1071" y="1929520"/>
            <a:ext cx="2949585" cy="188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5628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28E2F-D9CD-9154-E9A3-A77E97CE8C3C}"/>
            </a:ext>
          </a:extLst>
        </p:cNvPr>
        <p:cNvGrpSpPr/>
        <p:nvPr/>
      </p:nvGrpSpPr>
      <p:grpSpPr>
        <a:xfrm>
          <a:off x="0" y="0"/>
          <a:ext cx="0" cy="0"/>
          <a:chOff x="0" y="0"/>
          <a:chExt cx="0" cy="0"/>
        </a:xfrm>
      </p:grpSpPr>
      <p:pic>
        <p:nvPicPr>
          <p:cNvPr id="9218" name="Picture 2" descr="History of Chatbots - Dr Sbaitso">
            <a:extLst>
              <a:ext uri="{FF2B5EF4-FFF2-40B4-BE49-F238E27FC236}">
                <a16:creationId xmlns:a16="http://schemas.microsoft.com/office/drawing/2014/main" id="{E1CC3384-F487-9000-D259-4468E443F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98" y="658585"/>
            <a:ext cx="11815003" cy="5540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3275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D8347-3EAC-1E97-A136-2E6B758C9CCF}"/>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B23DC64A-9C3A-F728-AAEB-5F22DD701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970BA0-61EE-7A5F-C088-7AA167195B4E}"/>
              </a:ext>
            </a:extLst>
          </p:cNvPr>
          <p:cNvSpPr>
            <a:spLocks noGrp="1"/>
          </p:cNvSpPr>
          <p:nvPr>
            <p:ph type="title"/>
          </p:nvPr>
        </p:nvSpPr>
        <p:spPr/>
        <p:txBody>
          <a:bodyPr/>
          <a:lstStyle/>
          <a:p>
            <a:r>
              <a:rPr lang="en-IE" dirty="0"/>
              <a:t>Chatbots: </a:t>
            </a:r>
            <a:r>
              <a:rPr lang="en-IE" dirty="0" err="1"/>
              <a:t>Dr.</a:t>
            </a:r>
            <a:r>
              <a:rPr lang="en-IE" dirty="0"/>
              <a:t> </a:t>
            </a:r>
            <a:r>
              <a:rPr lang="en-IE" dirty="0" err="1"/>
              <a:t>Sbaitso</a:t>
            </a:r>
            <a:endParaRPr lang="en-IE" dirty="0"/>
          </a:p>
        </p:txBody>
      </p:sp>
      <p:sp>
        <p:nvSpPr>
          <p:cNvPr id="3" name="Content Placeholder 2">
            <a:extLst>
              <a:ext uri="{FF2B5EF4-FFF2-40B4-BE49-F238E27FC236}">
                <a16:creationId xmlns:a16="http://schemas.microsoft.com/office/drawing/2014/main" id="{1CB6E68C-B219-593F-6042-6D9D2385EEBA}"/>
              </a:ext>
            </a:extLst>
          </p:cNvPr>
          <p:cNvSpPr>
            <a:spLocks noGrp="1"/>
          </p:cNvSpPr>
          <p:nvPr>
            <p:ph idx="1"/>
          </p:nvPr>
        </p:nvSpPr>
        <p:spPr>
          <a:xfrm>
            <a:off x="838200" y="1825625"/>
            <a:ext cx="5475514" cy="4667250"/>
          </a:xfrm>
        </p:spPr>
        <p:txBody>
          <a:bodyPr>
            <a:normAutofit fontScale="92500" lnSpcReduction="20000"/>
          </a:bodyPr>
          <a:lstStyle/>
          <a:p>
            <a:r>
              <a:rPr lang="en-US" sz="3200" dirty="0"/>
              <a:t>Dr. </a:t>
            </a:r>
            <a:r>
              <a:rPr lang="en-US" sz="3200" dirty="0" err="1"/>
              <a:t>Sbaitso</a:t>
            </a:r>
            <a:r>
              <a:rPr lang="en-US" sz="3200" dirty="0"/>
              <a:t> was created by Creative Labs in Singapore for MS-DOS-based personal computers in 1992. </a:t>
            </a:r>
          </a:p>
          <a:p>
            <a:r>
              <a:rPr lang="en-US" sz="3200" dirty="0"/>
              <a:t>The name is an acronym for "</a:t>
            </a:r>
            <a:r>
              <a:rPr lang="en-US" sz="3200" i="1" dirty="0"/>
              <a:t>SoundBlaster Acting Intelligent Text-to-Speech Operator</a:t>
            </a:r>
            <a:r>
              <a:rPr lang="en-US" sz="3200" dirty="0"/>
              <a:t>.“</a:t>
            </a:r>
          </a:p>
          <a:p>
            <a:r>
              <a:rPr lang="en-US" sz="3200" dirty="0"/>
              <a:t>It used text-to-speech to chat. Dr. </a:t>
            </a:r>
            <a:r>
              <a:rPr lang="en-US" sz="3200" dirty="0" err="1"/>
              <a:t>Sbaitso</a:t>
            </a:r>
            <a:r>
              <a:rPr lang="en-US" sz="3200" dirty="0"/>
              <a:t> was distributed with various sound cards manufactured by Creative Technology in the early 1990s. </a:t>
            </a:r>
          </a:p>
          <a:p>
            <a:endParaRPr lang="en-US" sz="3200" dirty="0"/>
          </a:p>
        </p:txBody>
      </p:sp>
      <p:sp>
        <p:nvSpPr>
          <p:cNvPr id="6" name="TextBox 5">
            <a:extLst>
              <a:ext uri="{FF2B5EF4-FFF2-40B4-BE49-F238E27FC236}">
                <a16:creationId xmlns:a16="http://schemas.microsoft.com/office/drawing/2014/main" id="{381E09CE-4C18-2261-FB7E-6F4E77D85A32}"/>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19</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92</a:t>
            </a:r>
            <a:endPar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9218" name="Picture 2" descr="History of Chatbots - Dr Sbaitso">
            <a:extLst>
              <a:ext uri="{FF2B5EF4-FFF2-40B4-BE49-F238E27FC236}">
                <a16:creationId xmlns:a16="http://schemas.microsoft.com/office/drawing/2014/main" id="{847A30D1-C56D-A26F-6A14-DECA170DBC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4442" y="1820268"/>
            <a:ext cx="4639354" cy="217569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reative Technology Limited Logo PNG Vector (CDR) Free Download">
            <a:extLst>
              <a:ext uri="{FF2B5EF4-FFF2-40B4-BE49-F238E27FC236}">
                <a16:creationId xmlns:a16="http://schemas.microsoft.com/office/drawing/2014/main" id="{065AE7FC-E336-EE6A-B2FF-704C82DAA7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1589" y="4159250"/>
            <a:ext cx="4662207" cy="2175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9948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16FBD-3D4B-BBA3-7A00-26D87FBA6A29}"/>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69F42244-053F-F30A-8001-F3E84142C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E749C29-DC14-9FE5-51F9-98B465510ACC}"/>
              </a:ext>
            </a:extLst>
          </p:cNvPr>
          <p:cNvSpPr>
            <a:spLocks noGrp="1"/>
          </p:cNvSpPr>
          <p:nvPr>
            <p:ph type="title"/>
          </p:nvPr>
        </p:nvSpPr>
        <p:spPr/>
        <p:txBody>
          <a:bodyPr/>
          <a:lstStyle/>
          <a:p>
            <a:r>
              <a:rPr lang="en-IE" dirty="0"/>
              <a:t>Chatbots: </a:t>
            </a:r>
            <a:r>
              <a:rPr lang="en-IE" dirty="0" err="1"/>
              <a:t>Dr.</a:t>
            </a:r>
            <a:r>
              <a:rPr lang="en-IE" dirty="0"/>
              <a:t> </a:t>
            </a:r>
            <a:r>
              <a:rPr lang="en-IE" dirty="0" err="1"/>
              <a:t>Sbaitso</a:t>
            </a:r>
            <a:endParaRPr lang="en-IE" dirty="0"/>
          </a:p>
        </p:txBody>
      </p:sp>
      <p:sp>
        <p:nvSpPr>
          <p:cNvPr id="3" name="Content Placeholder 2">
            <a:extLst>
              <a:ext uri="{FF2B5EF4-FFF2-40B4-BE49-F238E27FC236}">
                <a16:creationId xmlns:a16="http://schemas.microsoft.com/office/drawing/2014/main" id="{D1FAA723-CF28-52DA-C395-CF119D1F5964}"/>
              </a:ext>
            </a:extLst>
          </p:cNvPr>
          <p:cNvSpPr>
            <a:spLocks noGrp="1"/>
          </p:cNvSpPr>
          <p:nvPr>
            <p:ph idx="1"/>
          </p:nvPr>
        </p:nvSpPr>
        <p:spPr>
          <a:xfrm>
            <a:off x="838200" y="1825625"/>
            <a:ext cx="5475514" cy="4667250"/>
          </a:xfrm>
        </p:spPr>
        <p:txBody>
          <a:bodyPr>
            <a:normAutofit fontScale="92500" lnSpcReduction="20000"/>
          </a:bodyPr>
          <a:lstStyle/>
          <a:p>
            <a:r>
              <a:rPr lang="en-US" sz="3200" dirty="0"/>
              <a:t>The program "conversed" with the user as if it were a psychologist, though most of its responses were along the lines of "WHY DO YOU FEEL THAT WAY?" rather than any sort of complicated interaction. </a:t>
            </a:r>
          </a:p>
          <a:p>
            <a:r>
              <a:rPr lang="en-US" sz="3200" dirty="0"/>
              <a:t>When confronted with a phrase it could not understand, it would often reply with something such as "THAT'S NOT MY PROBLEM."</a:t>
            </a:r>
          </a:p>
        </p:txBody>
      </p:sp>
      <p:sp>
        <p:nvSpPr>
          <p:cNvPr id="6" name="TextBox 5">
            <a:extLst>
              <a:ext uri="{FF2B5EF4-FFF2-40B4-BE49-F238E27FC236}">
                <a16:creationId xmlns:a16="http://schemas.microsoft.com/office/drawing/2014/main" id="{2200D0B4-CEB9-BF1B-9BB2-8ABEB7E9F7D8}"/>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19</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92</a:t>
            </a:r>
            <a:endPar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4" name="Picture 2" descr="History of Chatbots - Dr Sbaitso">
            <a:extLst>
              <a:ext uri="{FF2B5EF4-FFF2-40B4-BE49-F238E27FC236}">
                <a16:creationId xmlns:a16="http://schemas.microsoft.com/office/drawing/2014/main" id="{3FD1010F-5B19-2C2A-CBCF-CB1F95E03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4442" y="1820268"/>
            <a:ext cx="4639354" cy="21756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reative Technology Limited Logo PNG Vector (CDR) Free Download">
            <a:extLst>
              <a:ext uri="{FF2B5EF4-FFF2-40B4-BE49-F238E27FC236}">
                <a16:creationId xmlns:a16="http://schemas.microsoft.com/office/drawing/2014/main" id="{35DADC6C-8154-B370-AA4D-EE1BFF6CE0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1589" y="4159250"/>
            <a:ext cx="4662207" cy="2175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1888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B8093-2F2C-25CD-DB93-913F2DADCE4C}"/>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C499DF2D-FA8B-BECB-3CC1-13868E5A3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98B38A-F957-8291-829C-84D157EBF3D2}"/>
              </a:ext>
            </a:extLst>
          </p:cNvPr>
          <p:cNvSpPr>
            <a:spLocks noGrp="1"/>
          </p:cNvSpPr>
          <p:nvPr>
            <p:ph type="title"/>
          </p:nvPr>
        </p:nvSpPr>
        <p:spPr/>
        <p:txBody>
          <a:bodyPr/>
          <a:lstStyle/>
          <a:p>
            <a:r>
              <a:rPr lang="en-IE" dirty="0"/>
              <a:t>Chatbots: A.L.I.C.E.</a:t>
            </a:r>
          </a:p>
        </p:txBody>
      </p:sp>
      <p:sp>
        <p:nvSpPr>
          <p:cNvPr id="3" name="Content Placeholder 2">
            <a:extLst>
              <a:ext uri="{FF2B5EF4-FFF2-40B4-BE49-F238E27FC236}">
                <a16:creationId xmlns:a16="http://schemas.microsoft.com/office/drawing/2014/main" id="{1E5A3B35-8193-BDAA-29DD-3161C8BB8168}"/>
              </a:ext>
            </a:extLst>
          </p:cNvPr>
          <p:cNvSpPr>
            <a:spLocks noGrp="1"/>
          </p:cNvSpPr>
          <p:nvPr>
            <p:ph idx="1"/>
          </p:nvPr>
        </p:nvSpPr>
        <p:spPr>
          <a:xfrm>
            <a:off x="838200" y="1825625"/>
            <a:ext cx="5475514" cy="4667250"/>
          </a:xfrm>
        </p:spPr>
        <p:txBody>
          <a:bodyPr>
            <a:normAutofit fontScale="92500" lnSpcReduction="20000"/>
          </a:bodyPr>
          <a:lstStyle/>
          <a:p>
            <a:r>
              <a:rPr lang="en-US" sz="3200" dirty="0"/>
              <a:t>A.L.I.C.E. is a universal language processing chatbot developed by computer scientist Richard Wallace in 1995.</a:t>
            </a:r>
          </a:p>
          <a:p>
            <a:r>
              <a:rPr lang="en-US" sz="3200" dirty="0"/>
              <a:t>The name is an acronym for "</a:t>
            </a:r>
            <a:r>
              <a:rPr lang="en-US" sz="3200" i="1" dirty="0"/>
              <a:t>Artificial Linguistic Internet Computer Entity.</a:t>
            </a:r>
            <a:r>
              <a:rPr lang="en-US" sz="3200" dirty="0"/>
              <a:t>“</a:t>
            </a:r>
          </a:p>
          <a:p>
            <a:r>
              <a:rPr lang="en-US" sz="3200" dirty="0"/>
              <a:t>It was formerly known as </a:t>
            </a:r>
            <a:r>
              <a:rPr lang="en-US" sz="3200" dirty="0" err="1"/>
              <a:t>Alicebot</a:t>
            </a:r>
            <a:r>
              <a:rPr lang="en-US" sz="3200" dirty="0"/>
              <a:t> because it was first to run on a computer by the name of Alice.</a:t>
            </a:r>
          </a:p>
        </p:txBody>
      </p:sp>
      <p:sp>
        <p:nvSpPr>
          <p:cNvPr id="6" name="TextBox 5">
            <a:extLst>
              <a:ext uri="{FF2B5EF4-FFF2-40B4-BE49-F238E27FC236}">
                <a16:creationId xmlns:a16="http://schemas.microsoft.com/office/drawing/2014/main" id="{3A5354D8-A74F-CF08-D576-BC4DEA2EA185}"/>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19</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95</a:t>
            </a:r>
            <a:endPar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4" name="Picture 2" descr="The Evolution of ChatBots. Chatbots are usually considered to be… | by  BlueEast | BlueEast | Medium">
            <a:extLst>
              <a:ext uri="{FF2B5EF4-FFF2-40B4-BE49-F238E27FC236}">
                <a16:creationId xmlns:a16="http://schemas.microsoft.com/office/drawing/2014/main" id="{5230C208-0E65-56E6-803E-C783BBF09F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9522" y="2225832"/>
            <a:ext cx="3394274" cy="21519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rofile photo of Richard Wallace">
            <a:extLst>
              <a:ext uri="{FF2B5EF4-FFF2-40B4-BE49-F238E27FC236}">
                <a16:creationId xmlns:a16="http://schemas.microsoft.com/office/drawing/2014/main" id="{B12BAE49-E27D-D6C5-79DA-91D3036A8F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2381" y="3324082"/>
            <a:ext cx="2603391" cy="26033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916F8A4-C07C-EAE2-3CE2-26836BF99B22}"/>
              </a:ext>
            </a:extLst>
          </p:cNvPr>
          <p:cNvSpPr txBox="1"/>
          <p:nvPr/>
        </p:nvSpPr>
        <p:spPr>
          <a:xfrm>
            <a:off x="6945086" y="5927473"/>
            <a:ext cx="2220686" cy="369332"/>
          </a:xfrm>
          <a:prstGeom prst="rect">
            <a:avLst/>
          </a:prstGeom>
          <a:noFill/>
        </p:spPr>
        <p:txBody>
          <a:bodyPr wrap="square">
            <a:spAutoFit/>
          </a:bodyPr>
          <a:lstStyle/>
          <a:p>
            <a:r>
              <a:rPr lang="en-US" sz="1800" dirty="0"/>
              <a:t>Richard Wallace</a:t>
            </a:r>
            <a:endParaRPr lang="en-IE" dirty="0"/>
          </a:p>
        </p:txBody>
      </p:sp>
    </p:spTree>
    <p:extLst>
      <p:ext uri="{BB962C8B-B14F-4D97-AF65-F5344CB8AC3E}">
        <p14:creationId xmlns:p14="http://schemas.microsoft.com/office/powerpoint/2010/main" val="24952145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13419-B863-9F6C-7237-3C1205A8F90F}"/>
            </a:ext>
          </a:extLst>
        </p:cNvPr>
        <p:cNvGrpSpPr/>
        <p:nvPr/>
      </p:nvGrpSpPr>
      <p:grpSpPr>
        <a:xfrm>
          <a:off x="0" y="0"/>
          <a:ext cx="0" cy="0"/>
          <a:chOff x="0" y="0"/>
          <a:chExt cx="0" cy="0"/>
        </a:xfrm>
      </p:grpSpPr>
      <p:pic>
        <p:nvPicPr>
          <p:cNvPr id="1026" name="Picture 2" descr="The Evolution of ChatBots. Chatbots are usually considered to be… | by  BlueEast | BlueEast | Medium">
            <a:extLst>
              <a:ext uri="{FF2B5EF4-FFF2-40B4-BE49-F238E27FC236}">
                <a16:creationId xmlns:a16="http://schemas.microsoft.com/office/drawing/2014/main" id="{09B9396B-2B01-3FCD-99A0-6DA18208C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9522" y="2225832"/>
            <a:ext cx="3394274" cy="21519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o-HYD-Cloud-Banner » Brio Technologies Private Limited">
            <a:extLst>
              <a:ext uri="{FF2B5EF4-FFF2-40B4-BE49-F238E27FC236}">
                <a16:creationId xmlns:a16="http://schemas.microsoft.com/office/drawing/2014/main" id="{A359F93D-CC22-ECEA-32D0-ED9DE117E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E80484-E9C6-8BC5-6733-CB899FBFD136}"/>
              </a:ext>
            </a:extLst>
          </p:cNvPr>
          <p:cNvSpPr>
            <a:spLocks noGrp="1"/>
          </p:cNvSpPr>
          <p:nvPr>
            <p:ph type="title"/>
          </p:nvPr>
        </p:nvSpPr>
        <p:spPr/>
        <p:txBody>
          <a:bodyPr/>
          <a:lstStyle/>
          <a:p>
            <a:r>
              <a:rPr lang="en-IE" dirty="0"/>
              <a:t>Chatbots: A.L.I.C.E.</a:t>
            </a:r>
          </a:p>
        </p:txBody>
      </p:sp>
      <p:sp>
        <p:nvSpPr>
          <p:cNvPr id="3" name="Content Placeholder 2">
            <a:extLst>
              <a:ext uri="{FF2B5EF4-FFF2-40B4-BE49-F238E27FC236}">
                <a16:creationId xmlns:a16="http://schemas.microsoft.com/office/drawing/2014/main" id="{1CE27980-2C08-18AE-0EF9-CB684043FB0B}"/>
              </a:ext>
            </a:extLst>
          </p:cNvPr>
          <p:cNvSpPr>
            <a:spLocks noGrp="1"/>
          </p:cNvSpPr>
          <p:nvPr>
            <p:ph idx="1"/>
          </p:nvPr>
        </p:nvSpPr>
        <p:spPr>
          <a:xfrm>
            <a:off x="838200" y="1825625"/>
            <a:ext cx="5475514" cy="4667250"/>
          </a:xfrm>
        </p:spPr>
        <p:txBody>
          <a:bodyPr>
            <a:normAutofit/>
          </a:bodyPr>
          <a:lstStyle/>
          <a:p>
            <a:r>
              <a:rPr lang="en-US" sz="3200" dirty="0"/>
              <a:t>The program works with data in a special text format called XML which helps specify conversation rules.</a:t>
            </a:r>
          </a:p>
          <a:p>
            <a:r>
              <a:rPr lang="en-US" sz="3200" dirty="0"/>
              <a:t>From there, other developers drafted free and open sources of ALICE in different programming languages and a variety of foreign languages.</a:t>
            </a:r>
          </a:p>
          <a:p>
            <a:endParaRPr lang="en-US" sz="3200" dirty="0"/>
          </a:p>
        </p:txBody>
      </p:sp>
      <p:sp>
        <p:nvSpPr>
          <p:cNvPr id="6" name="TextBox 5">
            <a:extLst>
              <a:ext uri="{FF2B5EF4-FFF2-40B4-BE49-F238E27FC236}">
                <a16:creationId xmlns:a16="http://schemas.microsoft.com/office/drawing/2014/main" id="{E6F66611-8ACB-A584-9C78-2C1F053BD820}"/>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19</a:t>
            </a:r>
            <a:r>
              <a:rPr lang="en-US" sz="4400" b="1" spc="50" dirty="0">
                <a:ln w="9525" cmpd="sng">
                  <a:solidFill>
                    <a:schemeClr val="accent1"/>
                  </a:solidFill>
                  <a:prstDash val="solid"/>
                </a:ln>
                <a:solidFill>
                  <a:srgbClr val="70AD47">
                    <a:tint val="1000"/>
                  </a:srgbClr>
                </a:solidFill>
                <a:effectLst>
                  <a:glow rad="38100">
                    <a:schemeClr val="accent1">
                      <a:alpha val="40000"/>
                    </a:schemeClr>
                  </a:glow>
                </a:effectLst>
              </a:rPr>
              <a:t>95</a:t>
            </a:r>
            <a:endPar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14338" name="Picture 2" descr="Profile photo of Richard Wallace">
            <a:extLst>
              <a:ext uri="{FF2B5EF4-FFF2-40B4-BE49-F238E27FC236}">
                <a16:creationId xmlns:a16="http://schemas.microsoft.com/office/drawing/2014/main" id="{F30E1914-DDF0-F906-30E7-38195882C8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2381" y="3324082"/>
            <a:ext cx="2603391" cy="26033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5C2D1EF-624D-E9B0-C486-8AEE8460C226}"/>
              </a:ext>
            </a:extLst>
          </p:cNvPr>
          <p:cNvSpPr txBox="1"/>
          <p:nvPr/>
        </p:nvSpPr>
        <p:spPr>
          <a:xfrm>
            <a:off x="6945086" y="5927473"/>
            <a:ext cx="2220686" cy="369332"/>
          </a:xfrm>
          <a:prstGeom prst="rect">
            <a:avLst/>
          </a:prstGeom>
          <a:noFill/>
        </p:spPr>
        <p:txBody>
          <a:bodyPr wrap="square">
            <a:spAutoFit/>
          </a:bodyPr>
          <a:lstStyle/>
          <a:p>
            <a:r>
              <a:rPr lang="en-US" sz="1800" dirty="0"/>
              <a:t>Richard Wallace</a:t>
            </a:r>
            <a:endParaRPr lang="en-IE" dirty="0"/>
          </a:p>
        </p:txBody>
      </p:sp>
    </p:spTree>
    <p:extLst>
      <p:ext uri="{BB962C8B-B14F-4D97-AF65-F5344CB8AC3E}">
        <p14:creationId xmlns:p14="http://schemas.microsoft.com/office/powerpoint/2010/main" val="27847112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06F74-E0B2-4F79-B017-5ECBD857BB9C}"/>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BF9CEFBD-F696-093B-C620-20C4FD9EE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334B920-9781-D8FD-BF0C-E877CB3FA035}"/>
              </a:ext>
            </a:extLst>
          </p:cNvPr>
          <p:cNvSpPr>
            <a:spLocks noGrp="1"/>
          </p:cNvSpPr>
          <p:nvPr>
            <p:ph type="title"/>
          </p:nvPr>
        </p:nvSpPr>
        <p:spPr/>
        <p:txBody>
          <a:bodyPr/>
          <a:lstStyle/>
          <a:p>
            <a:r>
              <a:rPr lang="en-IE" dirty="0"/>
              <a:t>Chatbots: Siri</a:t>
            </a:r>
          </a:p>
        </p:txBody>
      </p:sp>
      <p:sp>
        <p:nvSpPr>
          <p:cNvPr id="3" name="Content Placeholder 2">
            <a:extLst>
              <a:ext uri="{FF2B5EF4-FFF2-40B4-BE49-F238E27FC236}">
                <a16:creationId xmlns:a16="http://schemas.microsoft.com/office/drawing/2014/main" id="{8213EA18-CF45-50CE-7DA1-3E3185204F10}"/>
              </a:ext>
            </a:extLst>
          </p:cNvPr>
          <p:cNvSpPr>
            <a:spLocks noGrp="1"/>
          </p:cNvSpPr>
          <p:nvPr>
            <p:ph idx="1"/>
          </p:nvPr>
        </p:nvSpPr>
        <p:spPr>
          <a:xfrm>
            <a:off x="838200" y="1825625"/>
            <a:ext cx="5475514" cy="4667250"/>
          </a:xfrm>
        </p:spPr>
        <p:txBody>
          <a:bodyPr>
            <a:normAutofit fontScale="92500" lnSpcReduction="20000"/>
          </a:bodyPr>
          <a:lstStyle/>
          <a:p>
            <a:r>
              <a:rPr lang="en-US" sz="3200" dirty="0"/>
              <a:t>Siri was created by Apple for iOS in 2010; it is an intelligent personal assistant and learning navigator that uses a natural language UI.</a:t>
            </a:r>
          </a:p>
          <a:p>
            <a:r>
              <a:rPr lang="en-US" sz="3200" dirty="0"/>
              <a:t>It paved the system for all AI bots and PAs after that.</a:t>
            </a:r>
          </a:p>
          <a:p>
            <a:r>
              <a:rPr lang="en-US" sz="3200" dirty="0"/>
              <a:t>On release it received praise for its contextual knowledge of user information, but was criticized for requiring stiff user commands and having a lack of flexibility.</a:t>
            </a:r>
          </a:p>
        </p:txBody>
      </p:sp>
      <p:sp>
        <p:nvSpPr>
          <p:cNvPr id="6" name="TextBox 5">
            <a:extLst>
              <a:ext uri="{FF2B5EF4-FFF2-40B4-BE49-F238E27FC236}">
                <a16:creationId xmlns:a16="http://schemas.microsoft.com/office/drawing/2014/main" id="{6056BD76-4503-7744-93CD-23CC86FA02F6}"/>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2011</a:t>
            </a:r>
          </a:p>
        </p:txBody>
      </p:sp>
      <p:pic>
        <p:nvPicPr>
          <p:cNvPr id="5" name="Picture 2" descr="undefined">
            <a:extLst>
              <a:ext uri="{FF2B5EF4-FFF2-40B4-BE49-F238E27FC236}">
                <a16:creationId xmlns:a16="http://schemas.microsoft.com/office/drawing/2014/main" id="{A0313241-68DA-554B-D750-ED747B0E9B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6767" y="1944686"/>
            <a:ext cx="2038350" cy="4429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528F440-019B-FB4B-687E-35E7136CC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813" y="1944686"/>
            <a:ext cx="1934647" cy="19185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4AFC33E-B2ED-4623-03B4-FBF1523859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8814" y="3988186"/>
            <a:ext cx="1934646" cy="238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3325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30320-DC5F-E6CA-ABD9-349C4A113F31}"/>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7C35AD03-73EE-6CF4-7B35-DD1C19AF1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8F43E7C-0540-83BB-9970-268DFF3B6171}"/>
              </a:ext>
            </a:extLst>
          </p:cNvPr>
          <p:cNvSpPr>
            <a:spLocks noGrp="1"/>
          </p:cNvSpPr>
          <p:nvPr>
            <p:ph type="title"/>
          </p:nvPr>
        </p:nvSpPr>
        <p:spPr/>
        <p:txBody>
          <a:bodyPr/>
          <a:lstStyle/>
          <a:p>
            <a:r>
              <a:rPr lang="en-IE" dirty="0"/>
              <a:t>Chatbots: Siri</a:t>
            </a:r>
          </a:p>
        </p:txBody>
      </p:sp>
      <p:sp>
        <p:nvSpPr>
          <p:cNvPr id="3" name="Content Placeholder 2">
            <a:extLst>
              <a:ext uri="{FF2B5EF4-FFF2-40B4-BE49-F238E27FC236}">
                <a16:creationId xmlns:a16="http://schemas.microsoft.com/office/drawing/2014/main" id="{EF7818D5-6D2F-655B-C1C8-24FF06CFC369}"/>
              </a:ext>
            </a:extLst>
          </p:cNvPr>
          <p:cNvSpPr>
            <a:spLocks noGrp="1"/>
          </p:cNvSpPr>
          <p:nvPr>
            <p:ph idx="1"/>
          </p:nvPr>
        </p:nvSpPr>
        <p:spPr>
          <a:xfrm>
            <a:off x="838200" y="1825625"/>
            <a:ext cx="5475514" cy="4667250"/>
          </a:xfrm>
        </p:spPr>
        <p:txBody>
          <a:bodyPr>
            <a:normAutofit fontScale="92500" lnSpcReduction="10000"/>
          </a:bodyPr>
          <a:lstStyle/>
          <a:p>
            <a:r>
              <a:rPr lang="en-US" sz="3200" dirty="0"/>
              <a:t>Siri supports a wide range of user commands, including performing phone actions, checking basic information, scheduling events and reminders, handling device settings, searching the Internet, navigating areas, finding information on entertainment, and being able to engage with iOS-integrated apps.</a:t>
            </a:r>
          </a:p>
        </p:txBody>
      </p:sp>
      <p:sp>
        <p:nvSpPr>
          <p:cNvPr id="6" name="TextBox 5">
            <a:extLst>
              <a:ext uri="{FF2B5EF4-FFF2-40B4-BE49-F238E27FC236}">
                <a16:creationId xmlns:a16="http://schemas.microsoft.com/office/drawing/2014/main" id="{C59114DD-1D60-5217-6DAE-2E9FBF40F52C}"/>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2011</a:t>
            </a:r>
          </a:p>
        </p:txBody>
      </p:sp>
      <p:pic>
        <p:nvPicPr>
          <p:cNvPr id="5" name="Picture 2" descr="undefined">
            <a:extLst>
              <a:ext uri="{FF2B5EF4-FFF2-40B4-BE49-F238E27FC236}">
                <a16:creationId xmlns:a16="http://schemas.microsoft.com/office/drawing/2014/main" id="{CA313973-8106-E173-6865-C135517715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6767" y="1944686"/>
            <a:ext cx="2038350" cy="4429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2DC8B-3157-E903-1006-951A38ADC8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813" y="1944686"/>
            <a:ext cx="1934647" cy="19185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4F8EADB-DA0F-EC44-8101-699745CB6A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8814" y="3988186"/>
            <a:ext cx="1934646" cy="238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4601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D445E-5580-7732-DE0D-1387E527D735}"/>
            </a:ext>
          </a:extLst>
        </p:cNvPr>
        <p:cNvGrpSpPr/>
        <p:nvPr/>
      </p:nvGrpSpPr>
      <p:grpSpPr>
        <a:xfrm>
          <a:off x="0" y="0"/>
          <a:ext cx="0" cy="0"/>
          <a:chOff x="0" y="0"/>
          <a:chExt cx="0" cy="0"/>
        </a:xfrm>
      </p:grpSpPr>
      <p:pic>
        <p:nvPicPr>
          <p:cNvPr id="3078" name="Picture 6" descr="undefined">
            <a:extLst>
              <a:ext uri="{FF2B5EF4-FFF2-40B4-BE49-F238E27FC236}">
                <a16:creationId xmlns:a16="http://schemas.microsoft.com/office/drawing/2014/main" id="{0AF359F8-8AE2-F89F-C012-9E84C743D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6832" y="1926929"/>
            <a:ext cx="2619375" cy="44468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7341B3E-772A-2A66-3356-58AD9DD63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8812" y="4200994"/>
            <a:ext cx="2079171" cy="207917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8BD1EADD-1C9B-4931-5308-79D37FA10D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812" y="1901142"/>
            <a:ext cx="1934645" cy="19346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o-HYD-Cloud-Banner » Brio Technologies Private Limited">
            <a:extLst>
              <a:ext uri="{FF2B5EF4-FFF2-40B4-BE49-F238E27FC236}">
                <a16:creationId xmlns:a16="http://schemas.microsoft.com/office/drawing/2014/main" id="{151C6CE6-14C8-8935-A90A-BAB7C14D7F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50A58D2-C6C2-098A-C9D9-CD3316975120}"/>
              </a:ext>
            </a:extLst>
          </p:cNvPr>
          <p:cNvSpPr>
            <a:spLocks noGrp="1"/>
          </p:cNvSpPr>
          <p:nvPr>
            <p:ph type="title"/>
          </p:nvPr>
        </p:nvSpPr>
        <p:spPr/>
        <p:txBody>
          <a:bodyPr/>
          <a:lstStyle/>
          <a:p>
            <a:r>
              <a:rPr lang="en-IE" dirty="0"/>
              <a:t>Chatbots: Cortana</a:t>
            </a:r>
          </a:p>
        </p:txBody>
      </p:sp>
      <p:sp>
        <p:nvSpPr>
          <p:cNvPr id="3" name="Content Placeholder 2">
            <a:extLst>
              <a:ext uri="{FF2B5EF4-FFF2-40B4-BE49-F238E27FC236}">
                <a16:creationId xmlns:a16="http://schemas.microsoft.com/office/drawing/2014/main" id="{B1CBF1B5-E4A0-7CE0-78EC-A3FC33652410}"/>
              </a:ext>
            </a:extLst>
          </p:cNvPr>
          <p:cNvSpPr>
            <a:spLocks noGrp="1"/>
          </p:cNvSpPr>
          <p:nvPr>
            <p:ph idx="1"/>
          </p:nvPr>
        </p:nvSpPr>
        <p:spPr>
          <a:xfrm>
            <a:off x="838200" y="1825625"/>
            <a:ext cx="5475514" cy="4667250"/>
          </a:xfrm>
        </p:spPr>
        <p:txBody>
          <a:bodyPr>
            <a:normAutofit lnSpcReduction="10000"/>
          </a:bodyPr>
          <a:lstStyle/>
          <a:p>
            <a:r>
              <a:rPr lang="en-US" sz="3200" dirty="0"/>
              <a:t>Cortana is a virtual assistant developed by Microsoft in 2014 that uses the Bing search engine to perform tasks such as setting reminders and answering questions for users.</a:t>
            </a:r>
          </a:p>
          <a:p>
            <a:r>
              <a:rPr lang="en-US" sz="3200" dirty="0"/>
              <a:t>It uses voice recognition and relevant algorithms to get and respond to voice commands.</a:t>
            </a:r>
          </a:p>
        </p:txBody>
      </p:sp>
      <p:sp>
        <p:nvSpPr>
          <p:cNvPr id="6" name="TextBox 5">
            <a:extLst>
              <a:ext uri="{FF2B5EF4-FFF2-40B4-BE49-F238E27FC236}">
                <a16:creationId xmlns:a16="http://schemas.microsoft.com/office/drawing/2014/main" id="{E2AB4C72-A945-990A-3832-5465CEC621A3}"/>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2014</a:t>
            </a:r>
          </a:p>
        </p:txBody>
      </p:sp>
    </p:spTree>
    <p:extLst>
      <p:ext uri="{BB962C8B-B14F-4D97-AF65-F5344CB8AC3E}">
        <p14:creationId xmlns:p14="http://schemas.microsoft.com/office/powerpoint/2010/main" val="1672895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E1FC4-1B91-3881-B653-A3C2F967D2C2}"/>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4642528C-1567-A686-BB6C-3DE7AD00C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B972852-647C-502D-25D7-35786EB00BA3}"/>
              </a:ext>
            </a:extLst>
          </p:cNvPr>
          <p:cNvSpPr>
            <a:spLocks noGrp="1"/>
          </p:cNvSpPr>
          <p:nvPr>
            <p:ph type="title"/>
          </p:nvPr>
        </p:nvSpPr>
        <p:spPr/>
        <p:txBody>
          <a:bodyPr/>
          <a:lstStyle/>
          <a:p>
            <a:r>
              <a:rPr lang="en-IE" dirty="0"/>
              <a:t>Chatbots</a:t>
            </a:r>
          </a:p>
        </p:txBody>
      </p:sp>
      <p:sp>
        <p:nvSpPr>
          <p:cNvPr id="3" name="Content Placeholder 2">
            <a:extLst>
              <a:ext uri="{FF2B5EF4-FFF2-40B4-BE49-F238E27FC236}">
                <a16:creationId xmlns:a16="http://schemas.microsoft.com/office/drawing/2014/main" id="{2211FC69-905B-F39D-47B7-642B9B88C093}"/>
              </a:ext>
            </a:extLst>
          </p:cNvPr>
          <p:cNvSpPr>
            <a:spLocks noGrp="1"/>
          </p:cNvSpPr>
          <p:nvPr>
            <p:ph idx="1"/>
          </p:nvPr>
        </p:nvSpPr>
        <p:spPr>
          <a:xfrm>
            <a:off x="838200" y="1825625"/>
            <a:ext cx="10515600" cy="4667250"/>
          </a:xfrm>
        </p:spPr>
        <p:txBody>
          <a:bodyPr>
            <a:normAutofit/>
          </a:bodyPr>
          <a:lstStyle/>
          <a:p>
            <a:pPr marL="0" indent="0">
              <a:buNone/>
            </a:pPr>
            <a:endParaRPr lang="en-US" sz="4400" dirty="0"/>
          </a:p>
          <a:p>
            <a:r>
              <a:rPr lang="en-US" sz="4400" dirty="0"/>
              <a:t>And in Natural Language Processing (NLP) there are topics like:</a:t>
            </a:r>
          </a:p>
          <a:p>
            <a:pPr lvl="1"/>
            <a:r>
              <a:rPr lang="en-US" sz="4000" dirty="0"/>
              <a:t>Chat tools (like ChatGPT, Baird, etc.)</a:t>
            </a:r>
          </a:p>
          <a:p>
            <a:pPr lvl="1"/>
            <a:r>
              <a:rPr lang="en-US" sz="4000" dirty="0"/>
              <a:t>Computer-based Language Translation</a:t>
            </a:r>
          </a:p>
          <a:p>
            <a:pPr lvl="1"/>
            <a:r>
              <a:rPr lang="en-US" sz="4000" dirty="0"/>
              <a:t>Sentiment Analysis</a:t>
            </a:r>
          </a:p>
        </p:txBody>
      </p:sp>
      <p:sp>
        <p:nvSpPr>
          <p:cNvPr id="4" name="Oval 3">
            <a:extLst>
              <a:ext uri="{FF2B5EF4-FFF2-40B4-BE49-F238E27FC236}">
                <a16:creationId xmlns:a16="http://schemas.microsoft.com/office/drawing/2014/main" id="{2B7CE551-27B7-40E0-CBB4-8532F51E320A}"/>
              </a:ext>
            </a:extLst>
          </p:cNvPr>
          <p:cNvSpPr/>
          <p:nvPr/>
        </p:nvSpPr>
        <p:spPr>
          <a:xfrm>
            <a:off x="925286" y="3767884"/>
            <a:ext cx="9056914" cy="82588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5426834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AA0EA-56E9-19B6-EC45-208CCD7ED952}"/>
            </a:ext>
          </a:extLst>
        </p:cNvPr>
        <p:cNvGrpSpPr/>
        <p:nvPr/>
      </p:nvGrpSpPr>
      <p:grpSpPr>
        <a:xfrm>
          <a:off x="0" y="0"/>
          <a:ext cx="0" cy="0"/>
          <a:chOff x="0" y="0"/>
          <a:chExt cx="0" cy="0"/>
        </a:xfrm>
      </p:grpSpPr>
      <p:pic>
        <p:nvPicPr>
          <p:cNvPr id="3078" name="Picture 6" descr="undefined">
            <a:extLst>
              <a:ext uri="{FF2B5EF4-FFF2-40B4-BE49-F238E27FC236}">
                <a16:creationId xmlns:a16="http://schemas.microsoft.com/office/drawing/2014/main" id="{EA8670D6-069D-0C78-F4C6-3B8D5D3B9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6832" y="1926929"/>
            <a:ext cx="2619375" cy="44468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DD5C834D-E290-D2A7-41C7-82858A634D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8812" y="4200994"/>
            <a:ext cx="2079171" cy="207917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D1D32EC6-617B-3330-4A26-DB62B01A28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812" y="1901142"/>
            <a:ext cx="1934645" cy="19346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o-HYD-Cloud-Banner » Brio Technologies Private Limited">
            <a:extLst>
              <a:ext uri="{FF2B5EF4-FFF2-40B4-BE49-F238E27FC236}">
                <a16:creationId xmlns:a16="http://schemas.microsoft.com/office/drawing/2014/main" id="{0E0D2110-FC6F-8F23-BB84-A4B80F8AD2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D4F8038-0B6C-DC2B-B40B-7D56190B7BA0}"/>
              </a:ext>
            </a:extLst>
          </p:cNvPr>
          <p:cNvSpPr>
            <a:spLocks noGrp="1"/>
          </p:cNvSpPr>
          <p:nvPr>
            <p:ph type="title"/>
          </p:nvPr>
        </p:nvSpPr>
        <p:spPr/>
        <p:txBody>
          <a:bodyPr/>
          <a:lstStyle/>
          <a:p>
            <a:r>
              <a:rPr lang="en-IE" dirty="0"/>
              <a:t>Chatbots: Cortana</a:t>
            </a:r>
          </a:p>
        </p:txBody>
      </p:sp>
      <p:sp>
        <p:nvSpPr>
          <p:cNvPr id="3" name="Content Placeholder 2">
            <a:extLst>
              <a:ext uri="{FF2B5EF4-FFF2-40B4-BE49-F238E27FC236}">
                <a16:creationId xmlns:a16="http://schemas.microsoft.com/office/drawing/2014/main" id="{BEF0CB3D-D131-E39E-2CE5-4E04AD750094}"/>
              </a:ext>
            </a:extLst>
          </p:cNvPr>
          <p:cNvSpPr>
            <a:spLocks noGrp="1"/>
          </p:cNvSpPr>
          <p:nvPr>
            <p:ph idx="1"/>
          </p:nvPr>
        </p:nvSpPr>
        <p:spPr>
          <a:xfrm>
            <a:off x="838200" y="1825625"/>
            <a:ext cx="5475514" cy="4667250"/>
          </a:xfrm>
        </p:spPr>
        <p:txBody>
          <a:bodyPr>
            <a:normAutofit lnSpcReduction="10000"/>
          </a:bodyPr>
          <a:lstStyle/>
          <a:p>
            <a:r>
              <a:rPr lang="en-US" sz="3200" dirty="0"/>
              <a:t>For someone to get started, they must type a question in the search box, or select the microphone and talk to Cortana. If a person is not very sure of what to say, they will see suggestions on the lock screen, as well as in Cortana home by selecting the search box on the taskbar.</a:t>
            </a:r>
          </a:p>
        </p:txBody>
      </p:sp>
      <p:sp>
        <p:nvSpPr>
          <p:cNvPr id="6" name="TextBox 5">
            <a:extLst>
              <a:ext uri="{FF2B5EF4-FFF2-40B4-BE49-F238E27FC236}">
                <a16:creationId xmlns:a16="http://schemas.microsoft.com/office/drawing/2014/main" id="{5CF0B707-79A6-1912-2663-DC9A7628E6F5}"/>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2014</a:t>
            </a:r>
          </a:p>
        </p:txBody>
      </p:sp>
    </p:spTree>
    <p:extLst>
      <p:ext uri="{BB962C8B-B14F-4D97-AF65-F5344CB8AC3E}">
        <p14:creationId xmlns:p14="http://schemas.microsoft.com/office/powerpoint/2010/main" val="29885310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72B82-57DC-CB12-7748-3B300C450860}"/>
            </a:ext>
          </a:extLst>
        </p:cNvPr>
        <p:cNvGrpSpPr/>
        <p:nvPr/>
      </p:nvGrpSpPr>
      <p:grpSpPr>
        <a:xfrm>
          <a:off x="0" y="0"/>
          <a:ext cx="0" cy="0"/>
          <a:chOff x="0" y="0"/>
          <a:chExt cx="0" cy="0"/>
        </a:xfrm>
      </p:grpSpPr>
      <p:pic>
        <p:nvPicPr>
          <p:cNvPr id="5124" name="Picture 4" descr="Amazon&quot; Icon - Download for free – Iconduck">
            <a:extLst>
              <a:ext uri="{FF2B5EF4-FFF2-40B4-BE49-F238E27FC236}">
                <a16:creationId xmlns:a16="http://schemas.microsoft.com/office/drawing/2014/main" id="{1813F3A6-D31D-4326-03C6-67BF3A31E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9011" y="4211184"/>
            <a:ext cx="1978771" cy="197877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Amazon Alexa icon PNG and SVG Vector ...">
            <a:extLst>
              <a:ext uri="{FF2B5EF4-FFF2-40B4-BE49-F238E27FC236}">
                <a16:creationId xmlns:a16="http://schemas.microsoft.com/office/drawing/2014/main" id="{70FF5025-0006-F538-E917-A5F9930CC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209" y="4211184"/>
            <a:ext cx="1800905" cy="18009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rio-HYD-Cloud-Banner » Brio Technologies Private Limited">
            <a:extLst>
              <a:ext uri="{FF2B5EF4-FFF2-40B4-BE49-F238E27FC236}">
                <a16:creationId xmlns:a16="http://schemas.microsoft.com/office/drawing/2014/main" id="{112DBD8D-6D72-41F9-55A5-0040F06A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260D94-4A5E-09F2-FA53-14B2BB06E38A}"/>
              </a:ext>
            </a:extLst>
          </p:cNvPr>
          <p:cNvSpPr>
            <a:spLocks noGrp="1"/>
          </p:cNvSpPr>
          <p:nvPr>
            <p:ph type="title"/>
          </p:nvPr>
        </p:nvSpPr>
        <p:spPr/>
        <p:txBody>
          <a:bodyPr/>
          <a:lstStyle/>
          <a:p>
            <a:r>
              <a:rPr lang="en-IE" dirty="0"/>
              <a:t>Chatbots: Alexa</a:t>
            </a:r>
          </a:p>
        </p:txBody>
      </p:sp>
      <p:sp>
        <p:nvSpPr>
          <p:cNvPr id="3" name="Content Placeholder 2">
            <a:extLst>
              <a:ext uri="{FF2B5EF4-FFF2-40B4-BE49-F238E27FC236}">
                <a16:creationId xmlns:a16="http://schemas.microsoft.com/office/drawing/2014/main" id="{9C8C24EB-D7E5-F8DC-EF9F-91B1091EDB55}"/>
              </a:ext>
            </a:extLst>
          </p:cNvPr>
          <p:cNvSpPr>
            <a:spLocks noGrp="1"/>
          </p:cNvSpPr>
          <p:nvPr>
            <p:ph idx="1"/>
          </p:nvPr>
        </p:nvSpPr>
        <p:spPr>
          <a:xfrm>
            <a:off x="838200" y="1825625"/>
            <a:ext cx="5475514" cy="4667250"/>
          </a:xfrm>
        </p:spPr>
        <p:txBody>
          <a:bodyPr>
            <a:normAutofit fontScale="92500" lnSpcReduction="10000"/>
          </a:bodyPr>
          <a:lstStyle/>
          <a:p>
            <a:r>
              <a:rPr lang="en-US" sz="3200" dirty="0"/>
              <a:t>Alexa  is an intelligent personal assistant developed by Amazon in 2014.</a:t>
            </a:r>
          </a:p>
          <a:p>
            <a:r>
              <a:rPr lang="en-US" sz="3200" dirty="0"/>
              <a:t>It is now built into devices such as the Amazon Echo, the Echo Dot, the Echo Show and more. </a:t>
            </a:r>
          </a:p>
          <a:p>
            <a:r>
              <a:rPr lang="en-US" sz="3200" dirty="0"/>
              <a:t>There is also an Alexa app and more devices from third-party manufacturers that have Alexa built in to them.</a:t>
            </a:r>
          </a:p>
        </p:txBody>
      </p:sp>
      <p:sp>
        <p:nvSpPr>
          <p:cNvPr id="6" name="TextBox 5">
            <a:extLst>
              <a:ext uri="{FF2B5EF4-FFF2-40B4-BE49-F238E27FC236}">
                <a16:creationId xmlns:a16="http://schemas.microsoft.com/office/drawing/2014/main" id="{477C3769-87F6-A9CE-1886-9EC70B673DEA}"/>
              </a:ext>
            </a:extLst>
          </p:cNvPr>
          <p:cNvSpPr txBox="1"/>
          <p:nvPr/>
        </p:nvSpPr>
        <p:spPr>
          <a:xfrm>
            <a:off x="9622971" y="1050271"/>
            <a:ext cx="1730825" cy="769441"/>
          </a:xfrm>
          <a:prstGeom prst="rect">
            <a:avLst/>
          </a:prstGeom>
          <a:noFill/>
        </p:spPr>
        <p:txBody>
          <a:bodyPr wrap="square">
            <a:spAutoFit/>
          </a:bodyPr>
          <a:lstStyle/>
          <a:p>
            <a:pPr algn="ctr"/>
            <a:r>
              <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rPr>
              <a:t>2014</a:t>
            </a:r>
          </a:p>
        </p:txBody>
      </p:sp>
      <p:pic>
        <p:nvPicPr>
          <p:cNvPr id="5126" name="Picture 6" descr="Amazon Echo Show 15 | Full HD 15.6 Smart Display with India | Ubuy">
            <a:extLst>
              <a:ext uri="{FF2B5EF4-FFF2-40B4-BE49-F238E27FC236}">
                <a16:creationId xmlns:a16="http://schemas.microsoft.com/office/drawing/2014/main" id="{5D2F23E6-73F0-0B6A-81AE-5751140B8A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2878" y="2123930"/>
            <a:ext cx="3914094" cy="1938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1101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emilymbender@dair-community.social on ...">
            <a:extLst>
              <a:ext uri="{FF2B5EF4-FFF2-40B4-BE49-F238E27FC236}">
                <a16:creationId xmlns:a16="http://schemas.microsoft.com/office/drawing/2014/main" id="{5383A169-2312-3725-5B7B-4397F3680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4929" y="131584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Justine Cassell AI Speaker | Aurum Speakers Bureau">
            <a:extLst>
              <a:ext uri="{FF2B5EF4-FFF2-40B4-BE49-F238E27FC236}">
                <a16:creationId xmlns:a16="http://schemas.microsoft.com/office/drawing/2014/main" id="{B62597F1-3E66-E760-B872-8BF8386244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4930" y="1228389"/>
            <a:ext cx="2472409" cy="247240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iane Litman | Learning Research ...">
            <a:extLst>
              <a:ext uri="{FF2B5EF4-FFF2-40B4-BE49-F238E27FC236}">
                <a16:creationId xmlns:a16="http://schemas.microsoft.com/office/drawing/2014/main" id="{9ED4F6AA-E54E-EECB-6AFA-94CC1E84F8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876" y="1232026"/>
            <a:ext cx="1914525" cy="2390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A55D897-980D-1BA0-BD24-E96A86F35A81}"/>
              </a:ext>
            </a:extLst>
          </p:cNvPr>
          <p:cNvPicPr>
            <a:picLocks noChangeAspect="1"/>
          </p:cNvPicPr>
          <p:nvPr/>
        </p:nvPicPr>
        <p:blipFill>
          <a:blip r:embed="rId6"/>
          <a:stretch>
            <a:fillRect/>
          </a:stretch>
        </p:blipFill>
        <p:spPr>
          <a:xfrm>
            <a:off x="5166178" y="4018996"/>
            <a:ext cx="1789573" cy="2453966"/>
          </a:xfrm>
          <a:prstGeom prst="rect">
            <a:avLst/>
          </a:prstGeom>
        </p:spPr>
      </p:pic>
      <p:pic>
        <p:nvPicPr>
          <p:cNvPr id="4" name="Picture 3">
            <a:extLst>
              <a:ext uri="{FF2B5EF4-FFF2-40B4-BE49-F238E27FC236}">
                <a16:creationId xmlns:a16="http://schemas.microsoft.com/office/drawing/2014/main" id="{B9337815-C3E9-6DB7-F8E1-70209E05E505}"/>
              </a:ext>
            </a:extLst>
          </p:cNvPr>
          <p:cNvPicPr>
            <a:picLocks noChangeAspect="1"/>
          </p:cNvPicPr>
          <p:nvPr/>
        </p:nvPicPr>
        <p:blipFill>
          <a:blip r:embed="rId7"/>
          <a:stretch>
            <a:fillRect/>
          </a:stretch>
        </p:blipFill>
        <p:spPr>
          <a:xfrm>
            <a:off x="860781" y="3820885"/>
            <a:ext cx="1992291" cy="2652077"/>
          </a:xfrm>
          <a:prstGeom prst="rect">
            <a:avLst/>
          </a:prstGeom>
        </p:spPr>
      </p:pic>
      <p:sp>
        <p:nvSpPr>
          <p:cNvPr id="5" name="Rectangle 4">
            <a:extLst>
              <a:ext uri="{FF2B5EF4-FFF2-40B4-BE49-F238E27FC236}">
                <a16:creationId xmlns:a16="http://schemas.microsoft.com/office/drawing/2014/main" id="{2BD2EC67-CE5C-DBEB-82DB-79D2DAC9B228}"/>
              </a:ext>
            </a:extLst>
          </p:cNvPr>
          <p:cNvSpPr/>
          <p:nvPr/>
        </p:nvSpPr>
        <p:spPr>
          <a:xfrm>
            <a:off x="550977" y="3456237"/>
            <a:ext cx="2621630" cy="4081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t>Diane Litman</a:t>
            </a:r>
          </a:p>
        </p:txBody>
      </p:sp>
      <p:sp>
        <p:nvSpPr>
          <p:cNvPr id="8" name="Rectangle 7">
            <a:extLst>
              <a:ext uri="{FF2B5EF4-FFF2-40B4-BE49-F238E27FC236}">
                <a16:creationId xmlns:a16="http://schemas.microsoft.com/office/drawing/2014/main" id="{42D7E195-75FE-4BD4-3EA1-460F6AD06EEC}"/>
              </a:ext>
            </a:extLst>
          </p:cNvPr>
          <p:cNvSpPr/>
          <p:nvPr/>
        </p:nvSpPr>
        <p:spPr>
          <a:xfrm>
            <a:off x="546112" y="6063345"/>
            <a:ext cx="2621630" cy="42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Joseph </a:t>
            </a:r>
            <a:r>
              <a:rPr lang="en-US" altLang="en-US" sz="2000" b="1" dirty="0" err="1"/>
              <a:t>Weizenbaum</a:t>
            </a:r>
            <a:endParaRPr lang="en-IE" sz="2000" b="1" dirty="0"/>
          </a:p>
        </p:txBody>
      </p:sp>
      <p:sp>
        <p:nvSpPr>
          <p:cNvPr id="11" name="Rectangle 10">
            <a:extLst>
              <a:ext uri="{FF2B5EF4-FFF2-40B4-BE49-F238E27FC236}">
                <a16:creationId xmlns:a16="http://schemas.microsoft.com/office/drawing/2014/main" id="{D9C6C27C-F6E9-0EEC-1FA6-0E7A8E95B226}"/>
              </a:ext>
            </a:extLst>
          </p:cNvPr>
          <p:cNvSpPr/>
          <p:nvPr/>
        </p:nvSpPr>
        <p:spPr>
          <a:xfrm>
            <a:off x="4785185" y="3456237"/>
            <a:ext cx="2621630" cy="4081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Justine Cassell</a:t>
            </a:r>
          </a:p>
        </p:txBody>
      </p:sp>
      <p:sp>
        <p:nvSpPr>
          <p:cNvPr id="12" name="Rectangle 11">
            <a:extLst>
              <a:ext uri="{FF2B5EF4-FFF2-40B4-BE49-F238E27FC236}">
                <a16:creationId xmlns:a16="http://schemas.microsoft.com/office/drawing/2014/main" id="{2A56721C-B472-DECC-F19A-BDF012289C98}"/>
              </a:ext>
            </a:extLst>
          </p:cNvPr>
          <p:cNvSpPr/>
          <p:nvPr/>
        </p:nvSpPr>
        <p:spPr>
          <a:xfrm>
            <a:off x="4780320" y="6063345"/>
            <a:ext cx="2621630" cy="42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Kenneth Colby</a:t>
            </a:r>
            <a:endParaRPr lang="en-IE" sz="2000" b="1" dirty="0"/>
          </a:p>
        </p:txBody>
      </p:sp>
      <p:sp>
        <p:nvSpPr>
          <p:cNvPr id="15" name="Rectangle 14">
            <a:extLst>
              <a:ext uri="{FF2B5EF4-FFF2-40B4-BE49-F238E27FC236}">
                <a16:creationId xmlns:a16="http://schemas.microsoft.com/office/drawing/2014/main" id="{3850B39B-0128-D594-6ADF-4364B613531C}"/>
              </a:ext>
            </a:extLst>
          </p:cNvPr>
          <p:cNvSpPr/>
          <p:nvPr/>
        </p:nvSpPr>
        <p:spPr>
          <a:xfrm>
            <a:off x="8759811" y="3456237"/>
            <a:ext cx="2621630" cy="4081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2000" b="1" dirty="0"/>
              <a:t>Emily Bender</a:t>
            </a:r>
            <a:endParaRPr lang="en-IE" sz="2000" b="1" dirty="0"/>
          </a:p>
        </p:txBody>
      </p:sp>
      <p:sp>
        <p:nvSpPr>
          <p:cNvPr id="16" name="Rectangle 15">
            <a:extLst>
              <a:ext uri="{FF2B5EF4-FFF2-40B4-BE49-F238E27FC236}">
                <a16:creationId xmlns:a16="http://schemas.microsoft.com/office/drawing/2014/main" id="{DDED93D8-B178-2D3F-5458-09DA0E96F35D}"/>
              </a:ext>
            </a:extLst>
          </p:cNvPr>
          <p:cNvSpPr/>
          <p:nvPr/>
        </p:nvSpPr>
        <p:spPr>
          <a:xfrm>
            <a:off x="8754946" y="6063345"/>
            <a:ext cx="2621630" cy="423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t>Rollo Carpenter</a:t>
            </a:r>
          </a:p>
        </p:txBody>
      </p:sp>
      <p:sp>
        <p:nvSpPr>
          <p:cNvPr id="17" name="Title 16">
            <a:extLst>
              <a:ext uri="{FF2B5EF4-FFF2-40B4-BE49-F238E27FC236}">
                <a16:creationId xmlns:a16="http://schemas.microsoft.com/office/drawing/2014/main" id="{A3098C08-474B-6D96-A15A-77C34449CDB4}"/>
              </a:ext>
            </a:extLst>
          </p:cNvPr>
          <p:cNvSpPr>
            <a:spLocks noGrp="1"/>
          </p:cNvSpPr>
          <p:nvPr>
            <p:ph type="title"/>
          </p:nvPr>
        </p:nvSpPr>
        <p:spPr>
          <a:xfrm>
            <a:off x="838200" y="365126"/>
            <a:ext cx="10515600" cy="892196"/>
          </a:xfrm>
        </p:spPr>
        <p:txBody>
          <a:bodyPr/>
          <a:lstStyle/>
          <a:p>
            <a:pPr algn="ctr"/>
            <a:r>
              <a:rPr lang="en-US" dirty="0"/>
              <a:t>Some Famous Chatbot Researchers</a:t>
            </a:r>
            <a:endParaRPr lang="en-IE" dirty="0"/>
          </a:p>
        </p:txBody>
      </p:sp>
      <p:pic>
        <p:nvPicPr>
          <p:cNvPr id="7" name="Picture 2" descr="Image">
            <a:extLst>
              <a:ext uri="{FF2B5EF4-FFF2-40B4-BE49-F238E27FC236}">
                <a16:creationId xmlns:a16="http://schemas.microsoft.com/office/drawing/2014/main" id="{B9F6A3C2-F6FA-E87E-88AC-9398B0F669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2647" y="4035653"/>
            <a:ext cx="2027691" cy="2027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7637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A wireframe of lines and dots&#10;&#10;Description automatically generated">
            <a:extLst>
              <a:ext uri="{FF2B5EF4-FFF2-40B4-BE49-F238E27FC236}">
                <a16:creationId xmlns:a16="http://schemas.microsoft.com/office/drawing/2014/main" id="{B3326045-8F6E-0567-3EE7-7B0564AC0651}"/>
              </a:ext>
            </a:extLst>
          </p:cNvPr>
          <p:cNvPicPr>
            <a:picLocks noChangeAspect="1"/>
          </p:cNvPicPr>
          <p:nvPr/>
        </p:nvPicPr>
        <p:blipFill>
          <a:blip r:embed="rId2">
            <a:alphaModFix amt="40000"/>
          </a:blip>
          <a:srcRect t="28812" b="13496"/>
          <a:stretch/>
        </p:blipFill>
        <p:spPr>
          <a:xfrm>
            <a:off x="20" y="10"/>
            <a:ext cx="12191980" cy="6857990"/>
          </a:xfrm>
          <a:prstGeom prst="rect">
            <a:avLst/>
          </a:prstGeom>
        </p:spPr>
      </p:pic>
      <p:sp>
        <p:nvSpPr>
          <p:cNvPr id="2" name="Title 1">
            <a:extLst>
              <a:ext uri="{FF2B5EF4-FFF2-40B4-BE49-F238E27FC236}">
                <a16:creationId xmlns:a16="http://schemas.microsoft.com/office/drawing/2014/main" id="{26D7CB9F-9238-B4B6-1310-DFF9FEC37598}"/>
              </a:ext>
            </a:extLst>
          </p:cNvPr>
          <p:cNvSpPr>
            <a:spLocks noGrp="1"/>
          </p:cNvSpPr>
          <p:nvPr>
            <p:ph type="ctrTitle"/>
          </p:nvPr>
        </p:nvSpPr>
        <p:spPr>
          <a:xfrm>
            <a:off x="1052286" y="1901372"/>
            <a:ext cx="10261600" cy="2812143"/>
          </a:xfrm>
        </p:spPr>
        <p:txBody>
          <a:bodyPr>
            <a:normAutofit/>
          </a:bodyPr>
          <a:lstStyle/>
          <a:p>
            <a:r>
              <a:rPr lang="en-US" sz="9600" dirty="0">
                <a:ln w="22225">
                  <a:solidFill>
                    <a:schemeClr val="tx1"/>
                  </a:solidFill>
                  <a:miter lim="800000"/>
                </a:ln>
              </a:rPr>
              <a:t>Building</a:t>
            </a:r>
            <a:br>
              <a:rPr lang="en-US" sz="9600" dirty="0">
                <a:ln w="22225">
                  <a:solidFill>
                    <a:schemeClr val="tx1"/>
                  </a:solidFill>
                  <a:miter lim="800000"/>
                </a:ln>
              </a:rPr>
            </a:br>
            <a:r>
              <a:rPr lang="en-US" sz="9600" dirty="0">
                <a:ln w="22225">
                  <a:solidFill>
                    <a:schemeClr val="tx1"/>
                  </a:solidFill>
                  <a:miter lim="800000"/>
                </a:ln>
              </a:rPr>
              <a:t>a Chatbot</a:t>
            </a:r>
            <a:endParaRPr lang="en-IE" sz="9600" dirty="0">
              <a:ln w="22225">
                <a:solidFill>
                  <a:schemeClr val="tx1"/>
                </a:solidFill>
                <a:miter lim="800000"/>
              </a:ln>
            </a:endParaRPr>
          </a:p>
        </p:txBody>
      </p:sp>
    </p:spTree>
    <p:extLst>
      <p:ext uri="{BB962C8B-B14F-4D97-AF65-F5344CB8AC3E}">
        <p14:creationId xmlns:p14="http://schemas.microsoft.com/office/powerpoint/2010/main" val="15055318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2D59E-2983-D0E1-6F82-E70E83A57CBB}"/>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6C755C24-00BF-22C6-D8ED-7469C1A1E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AFD1CBB-5365-555B-5DAA-8001B6B8C9FA}"/>
              </a:ext>
            </a:extLst>
          </p:cNvPr>
          <p:cNvSpPr>
            <a:spLocks noGrp="1"/>
          </p:cNvSpPr>
          <p:nvPr>
            <p:ph type="title"/>
          </p:nvPr>
        </p:nvSpPr>
        <p:spPr/>
        <p:txBody>
          <a:bodyPr/>
          <a:lstStyle/>
          <a:p>
            <a:r>
              <a:rPr lang="en-IE" dirty="0"/>
              <a:t>Our First Chatbot Code</a:t>
            </a:r>
          </a:p>
        </p:txBody>
      </p:sp>
      <p:sp>
        <p:nvSpPr>
          <p:cNvPr id="3" name="Content Placeholder 2">
            <a:extLst>
              <a:ext uri="{FF2B5EF4-FFF2-40B4-BE49-F238E27FC236}">
                <a16:creationId xmlns:a16="http://schemas.microsoft.com/office/drawing/2014/main" id="{A8299DBA-A949-AD09-714C-23B309DC2E19}"/>
              </a:ext>
            </a:extLst>
          </p:cNvPr>
          <p:cNvSpPr>
            <a:spLocks noGrp="1"/>
          </p:cNvSpPr>
          <p:nvPr>
            <p:ph idx="1"/>
          </p:nvPr>
        </p:nvSpPr>
        <p:spPr>
          <a:xfrm>
            <a:off x="838200" y="1825625"/>
            <a:ext cx="10515600" cy="4667250"/>
          </a:xfrm>
        </p:spPr>
        <p:txBody>
          <a:bodyPr>
            <a:normAutofit fontScale="77500" lnSpcReduction="20000"/>
          </a:bodyPr>
          <a:lstStyle/>
          <a:p>
            <a:pPr marL="0" indent="0">
              <a:buNone/>
            </a:pPr>
            <a:r>
              <a:rPr lang="en-US" dirty="0">
                <a:latin typeface="Courier New" panose="02070309020205020404" pitchFamily="49" charset="0"/>
                <a:cs typeface="Courier New" panose="02070309020205020404" pitchFamily="49" charset="0"/>
              </a:rPr>
              <a:t>/********************************************************/</a:t>
            </a:r>
          </a:p>
          <a:p>
            <a:pPr marL="0" indent="0">
              <a:buNone/>
            </a:pPr>
            <a:r>
              <a:rPr lang="en-US" dirty="0">
                <a:latin typeface="Courier New" panose="02070309020205020404" pitchFamily="49" charset="0"/>
                <a:cs typeface="Courier New" panose="02070309020205020404" pitchFamily="49" charset="0"/>
              </a:rPr>
              <a:t>/* Title: Our First Chatbot		 		*/</a:t>
            </a:r>
          </a:p>
          <a:p>
            <a:pPr marL="0" indent="0">
              <a:buNone/>
            </a:pPr>
            <a:r>
              <a:rPr lang="en-US" dirty="0">
                <a:latin typeface="Courier New" panose="02070309020205020404" pitchFamily="49" charset="0"/>
                <a:cs typeface="Courier New" panose="02070309020205020404" pitchFamily="49" charset="0"/>
              </a:rPr>
              <a:t>/* Developer: Damian Gordon 				*/</a:t>
            </a:r>
          </a:p>
          <a:p>
            <a:pPr marL="0" indent="0">
              <a:buNone/>
            </a:pPr>
            <a:r>
              <a:rPr lang="en-US" dirty="0">
                <a:latin typeface="Courier New" panose="02070309020205020404" pitchFamily="49" charset="0"/>
                <a:cs typeface="Courier New" panose="02070309020205020404" pitchFamily="49" charset="0"/>
              </a:rPr>
              <a:t>/* Date Created: 08/11/2024				*/</a:t>
            </a:r>
          </a:p>
          <a:p>
            <a:pPr marL="0" indent="0">
              <a:buNone/>
            </a:pPr>
            <a:r>
              <a:rPr lang="en-US" dirty="0">
                <a:latin typeface="Courier New" panose="02070309020205020404" pitchFamily="49" charset="0"/>
                <a:cs typeface="Courier New" panose="02070309020205020404" pitchFamily="49" charset="0"/>
              </a:rPr>
              <a:t>/********************************************************/</a:t>
            </a:r>
          </a:p>
          <a:p>
            <a:pPr marL="0" indent="0">
              <a:buNone/>
            </a:pPr>
            <a:r>
              <a:rPr lang="en-US" dirty="0">
                <a:latin typeface="Courier New" panose="02070309020205020404" pitchFamily="49" charset="0"/>
                <a:cs typeface="Courier New" panose="02070309020205020404" pitchFamily="49" charset="0"/>
              </a:rPr>
              <a:t>/* Description: This is our first Chatbot using rules 	*/</a:t>
            </a:r>
          </a:p>
          <a:p>
            <a:pPr marL="0" indent="0">
              <a:buNone/>
            </a:pPr>
            <a:r>
              <a:rPr lang="en-US" dirty="0">
                <a:latin typeface="Courier New" panose="02070309020205020404" pitchFamily="49" charset="0"/>
                <a:cs typeface="Courier New" panose="02070309020205020404" pitchFamily="49" charset="0"/>
              </a:rPr>
              <a:t>/********************************************************/</a:t>
            </a:r>
          </a:p>
          <a:p>
            <a:pPr marL="0" indent="0">
              <a:buNone/>
            </a:pPr>
            <a:r>
              <a:rPr lang="en-US" dirty="0">
                <a:latin typeface="Courier New" panose="02070309020205020404" pitchFamily="49" charset="0"/>
                <a:cs typeface="Courier New" panose="02070309020205020404" pitchFamily="49" charset="0"/>
              </a:rPr>
              <a:t>/* Modified by: Developer, Date, Description		*/</a:t>
            </a:r>
          </a:p>
          <a:p>
            <a:pPr marL="0" indent="0">
              <a:buNone/>
            </a:pPr>
            <a:r>
              <a:rPr lang="en-US" dirty="0">
                <a:latin typeface="Courier New" panose="02070309020205020404" pitchFamily="49" charset="0"/>
                <a:cs typeface="Courier New" panose="02070309020205020404" pitchFamily="49" charset="0"/>
              </a:rPr>
              <a:t>/* Modified by: Developer, Date, Description		*/</a:t>
            </a:r>
          </a:p>
          <a:p>
            <a:pPr marL="0" indent="0">
              <a:buNone/>
            </a:pPr>
            <a:r>
              <a:rPr lang="en-US" dirty="0">
                <a:latin typeface="Courier New" panose="02070309020205020404" pitchFamily="49" charset="0"/>
                <a:cs typeface="Courier New" panose="02070309020205020404" pitchFamily="49" charset="0"/>
              </a:rPr>
              <a:t>/* Modified by: Developer, Date, Description		*/</a:t>
            </a:r>
          </a:p>
          <a:p>
            <a:pPr marL="0" indent="0">
              <a:buNone/>
            </a:pPr>
            <a:r>
              <a:rPr lang="en-US" dirty="0">
                <a:latin typeface="Courier New" panose="02070309020205020404" pitchFamily="49" charset="0"/>
                <a:cs typeface="Courier New" panose="02070309020205020404" pitchFamily="49" charset="0"/>
              </a:rPr>
              <a:t>/* Modified by: Developer, Date, Description		*/</a:t>
            </a:r>
          </a:p>
          <a:p>
            <a:pPr marL="0" indent="0">
              <a:buNone/>
            </a:pPr>
            <a:r>
              <a:rPr lang="en-US"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23047687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DB732-0CAD-ED08-3E23-DB9314471160}"/>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8AEC0BDE-BD0F-BCE5-B07E-1F2274E7E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EC44469-B824-35DA-02D5-56F021847998}"/>
              </a:ext>
            </a:extLst>
          </p:cNvPr>
          <p:cNvSpPr>
            <a:spLocks noGrp="1"/>
          </p:cNvSpPr>
          <p:nvPr>
            <p:ph type="title"/>
          </p:nvPr>
        </p:nvSpPr>
        <p:spPr/>
        <p:txBody>
          <a:bodyPr/>
          <a:lstStyle/>
          <a:p>
            <a:r>
              <a:rPr lang="en-IE" dirty="0"/>
              <a:t>Our First Chatbot Code</a:t>
            </a:r>
          </a:p>
        </p:txBody>
      </p:sp>
      <p:sp>
        <p:nvSpPr>
          <p:cNvPr id="6" name="Content Placeholder 5">
            <a:extLst>
              <a:ext uri="{FF2B5EF4-FFF2-40B4-BE49-F238E27FC236}">
                <a16:creationId xmlns:a16="http://schemas.microsoft.com/office/drawing/2014/main" id="{2C51E46B-A899-1776-3B55-91BB99C94886}"/>
              </a:ext>
            </a:extLst>
          </p:cNvPr>
          <p:cNvSpPr>
            <a:spLocks noGrp="1"/>
          </p:cNvSpPr>
          <p:nvPr>
            <p:ph idx="1"/>
          </p:nvPr>
        </p:nvSpPr>
        <p:spPr>
          <a:xfrm>
            <a:off x="838200" y="1825625"/>
            <a:ext cx="10515600" cy="4351338"/>
          </a:xfrm>
        </p:spPr>
        <p:txBody>
          <a:bodyPr>
            <a:normAutofit/>
          </a:bodyPr>
          <a:lstStyle/>
          <a:p>
            <a:r>
              <a:rPr lang="en-US" sz="3600" dirty="0"/>
              <a:t>We are going to structure the program as follows:</a:t>
            </a:r>
            <a:endParaRPr lang="en-IE" sz="3600" dirty="0"/>
          </a:p>
        </p:txBody>
      </p:sp>
      <p:sp>
        <p:nvSpPr>
          <p:cNvPr id="8" name="Rectangle: Rounded Corners 7">
            <a:extLst>
              <a:ext uri="{FF2B5EF4-FFF2-40B4-BE49-F238E27FC236}">
                <a16:creationId xmlns:a16="http://schemas.microsoft.com/office/drawing/2014/main" id="{85AFE0D4-85BD-4195-787F-05CF28695ED5}"/>
              </a:ext>
            </a:extLst>
          </p:cNvPr>
          <p:cNvSpPr/>
          <p:nvPr/>
        </p:nvSpPr>
        <p:spPr>
          <a:xfrm>
            <a:off x="838197" y="2573111"/>
            <a:ext cx="4789714" cy="3738789"/>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chemeClr val="tx1"/>
                </a:solidFill>
                <a:latin typeface="Courier New" panose="02070309020205020404" pitchFamily="49" charset="0"/>
                <a:cs typeface="Courier New" panose="02070309020205020404" pitchFamily="49" charset="0"/>
              </a:rPr>
              <a:t>main()</a:t>
            </a:r>
            <a:r>
              <a:rPr lang="en-US" sz="3200" b="1" u="sng" dirty="0">
                <a:solidFill>
                  <a:schemeClr val="tx1"/>
                </a:solidFill>
                <a:cs typeface="Courier New" panose="02070309020205020404" pitchFamily="49" charset="0"/>
              </a:rPr>
              <a:t> function</a:t>
            </a:r>
          </a:p>
          <a:p>
            <a:pPr algn="ctr"/>
            <a:r>
              <a:rPr lang="en-US" sz="2800" dirty="0">
                <a:solidFill>
                  <a:schemeClr val="tx1"/>
                </a:solidFill>
                <a:cs typeface="Courier New" panose="02070309020205020404" pitchFamily="49" charset="0"/>
              </a:rPr>
              <a:t>This function asks for input from the user in a loop. It will keep passing the input into the </a:t>
            </a:r>
            <a:r>
              <a:rPr lang="en-US" sz="2800" dirty="0">
                <a:solidFill>
                  <a:schemeClr val="tx1"/>
                </a:solidFill>
                <a:latin typeface="Courier New" panose="02070309020205020404" pitchFamily="49" charset="0"/>
                <a:cs typeface="Courier New" panose="02070309020205020404" pitchFamily="49" charset="0"/>
              </a:rPr>
              <a:t>respond() </a:t>
            </a:r>
            <a:r>
              <a:rPr lang="en-US" sz="2800" dirty="0">
                <a:solidFill>
                  <a:schemeClr val="tx1"/>
                </a:solidFill>
                <a:cs typeface="Courier New" panose="02070309020205020404" pitchFamily="49" charset="0"/>
              </a:rPr>
              <a:t>function until the user inputs “</a:t>
            </a:r>
            <a:r>
              <a:rPr lang="en-US" sz="2800" dirty="0">
                <a:solidFill>
                  <a:schemeClr val="tx1"/>
                </a:solidFill>
                <a:latin typeface="Courier New" panose="02070309020205020404" pitchFamily="49" charset="0"/>
                <a:cs typeface="Courier New" panose="02070309020205020404" pitchFamily="49" charset="0"/>
              </a:rPr>
              <a:t>bye</a:t>
            </a:r>
            <a:r>
              <a:rPr lang="en-US" sz="2800" dirty="0">
                <a:solidFill>
                  <a:schemeClr val="tx1"/>
                </a:solidFill>
                <a:cs typeface="Courier New" panose="02070309020205020404" pitchFamily="49" charset="0"/>
              </a:rPr>
              <a:t>”.</a:t>
            </a:r>
            <a:endParaRPr lang="en-US" sz="2800" dirty="0">
              <a:solidFill>
                <a:schemeClr val="tx1"/>
              </a:solidFill>
              <a:latin typeface="Courier New" panose="02070309020205020404" pitchFamily="49" charset="0"/>
              <a:cs typeface="Courier New" panose="02070309020205020404" pitchFamily="49" charset="0"/>
            </a:endParaRPr>
          </a:p>
        </p:txBody>
      </p:sp>
      <p:sp>
        <p:nvSpPr>
          <p:cNvPr id="9" name="Rectangle: Rounded Corners 8">
            <a:extLst>
              <a:ext uri="{FF2B5EF4-FFF2-40B4-BE49-F238E27FC236}">
                <a16:creationId xmlns:a16="http://schemas.microsoft.com/office/drawing/2014/main" id="{6E65578E-5BE7-6966-A750-66507809D229}"/>
              </a:ext>
            </a:extLst>
          </p:cNvPr>
          <p:cNvSpPr/>
          <p:nvPr/>
        </p:nvSpPr>
        <p:spPr>
          <a:xfrm>
            <a:off x="6564082" y="2573111"/>
            <a:ext cx="4789714" cy="3738789"/>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chemeClr val="tx1"/>
                </a:solidFill>
                <a:latin typeface="Courier New" panose="02070309020205020404" pitchFamily="49" charset="0"/>
                <a:cs typeface="Courier New" panose="02070309020205020404" pitchFamily="49" charset="0"/>
              </a:rPr>
              <a:t>respond()</a:t>
            </a:r>
            <a:r>
              <a:rPr lang="en-US" sz="3200" b="1" u="sng" dirty="0">
                <a:solidFill>
                  <a:schemeClr val="tx1"/>
                </a:solidFill>
                <a:cs typeface="Courier New" panose="02070309020205020404" pitchFamily="49" charset="0"/>
              </a:rPr>
              <a:t> function</a:t>
            </a:r>
          </a:p>
          <a:p>
            <a:pPr algn="ctr"/>
            <a:r>
              <a:rPr lang="en-US" sz="2800" dirty="0">
                <a:solidFill>
                  <a:schemeClr val="tx1"/>
                </a:solidFill>
                <a:cs typeface="Courier New" panose="02070309020205020404" pitchFamily="49" charset="0"/>
              </a:rPr>
              <a:t>This function receives the current input from the user and has IF-THEN-ELSE rules to print out a suitable response to the user.</a:t>
            </a:r>
            <a:endParaRPr lang="en-US" sz="2800" dirty="0">
              <a:solidFill>
                <a:schemeClr val="tx1"/>
              </a:solidFill>
              <a:latin typeface="Courier New" panose="02070309020205020404" pitchFamily="49" charset="0"/>
              <a:cs typeface="Courier New" panose="02070309020205020404" pitchFamily="49" charset="0"/>
            </a:endParaRPr>
          </a:p>
        </p:txBody>
      </p:sp>
      <p:sp>
        <p:nvSpPr>
          <p:cNvPr id="11" name="Arrow: Curved Down 10">
            <a:extLst>
              <a:ext uri="{FF2B5EF4-FFF2-40B4-BE49-F238E27FC236}">
                <a16:creationId xmlns:a16="http://schemas.microsoft.com/office/drawing/2014/main" id="{02D40768-0204-EC38-2A3D-AECB9FE04C63}"/>
              </a:ext>
            </a:extLst>
          </p:cNvPr>
          <p:cNvSpPr/>
          <p:nvPr/>
        </p:nvSpPr>
        <p:spPr>
          <a:xfrm>
            <a:off x="5388429" y="3118078"/>
            <a:ext cx="1534885" cy="1160008"/>
          </a:xfrm>
          <a:prstGeom prst="curvedDown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2" name="Arrow: Curved Down 11">
            <a:extLst>
              <a:ext uri="{FF2B5EF4-FFF2-40B4-BE49-F238E27FC236}">
                <a16:creationId xmlns:a16="http://schemas.microsoft.com/office/drawing/2014/main" id="{9839A243-FBD3-6DEF-B9F4-9BD48FA0E5CF}"/>
              </a:ext>
            </a:extLst>
          </p:cNvPr>
          <p:cNvSpPr/>
          <p:nvPr/>
        </p:nvSpPr>
        <p:spPr>
          <a:xfrm flipH="1" flipV="1">
            <a:off x="5290456" y="4942907"/>
            <a:ext cx="1415143" cy="1160009"/>
          </a:xfrm>
          <a:prstGeom prst="curvedDown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Tree>
    <p:extLst>
      <p:ext uri="{BB962C8B-B14F-4D97-AF65-F5344CB8AC3E}">
        <p14:creationId xmlns:p14="http://schemas.microsoft.com/office/powerpoint/2010/main" val="41368256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92247-7572-9002-DB88-69FC764766A1}"/>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CB8DCDF5-393B-8D6A-FF15-F37B40EAD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E0CC1-6A3E-A814-6904-2F04694B70F0}"/>
              </a:ext>
            </a:extLst>
          </p:cNvPr>
          <p:cNvSpPr>
            <a:spLocks noGrp="1"/>
          </p:cNvSpPr>
          <p:nvPr>
            <p:ph type="title"/>
          </p:nvPr>
        </p:nvSpPr>
        <p:spPr/>
        <p:txBody>
          <a:bodyPr/>
          <a:lstStyle/>
          <a:p>
            <a:r>
              <a:rPr lang="en-IE" dirty="0"/>
              <a:t>Our First Chatbot Code</a:t>
            </a:r>
          </a:p>
        </p:txBody>
      </p:sp>
      <p:sp>
        <p:nvSpPr>
          <p:cNvPr id="6" name="Content Placeholder 5">
            <a:extLst>
              <a:ext uri="{FF2B5EF4-FFF2-40B4-BE49-F238E27FC236}">
                <a16:creationId xmlns:a16="http://schemas.microsoft.com/office/drawing/2014/main" id="{F346085D-7020-B560-2FCD-29B2BC9E12B5}"/>
              </a:ext>
            </a:extLst>
          </p:cNvPr>
          <p:cNvSpPr>
            <a:spLocks noGrp="1"/>
          </p:cNvSpPr>
          <p:nvPr>
            <p:ph idx="1"/>
          </p:nvPr>
        </p:nvSpPr>
        <p:spPr>
          <a:xfrm>
            <a:off x="838200" y="1825625"/>
            <a:ext cx="10515600" cy="4351338"/>
          </a:xfrm>
        </p:spPr>
        <p:txBody>
          <a:bodyPr>
            <a:normAutofit/>
          </a:bodyPr>
          <a:lstStyle/>
          <a:p>
            <a:r>
              <a:rPr lang="en-US" sz="3600" dirty="0"/>
              <a:t>We are going to structure the program as follows:</a:t>
            </a:r>
            <a:endParaRPr lang="en-IE" sz="3600" dirty="0"/>
          </a:p>
        </p:txBody>
      </p:sp>
      <p:sp>
        <p:nvSpPr>
          <p:cNvPr id="8" name="Rectangle: Rounded Corners 7">
            <a:extLst>
              <a:ext uri="{FF2B5EF4-FFF2-40B4-BE49-F238E27FC236}">
                <a16:creationId xmlns:a16="http://schemas.microsoft.com/office/drawing/2014/main" id="{0105EAB7-A33E-2237-4E7E-509F56951060}"/>
              </a:ext>
            </a:extLst>
          </p:cNvPr>
          <p:cNvSpPr/>
          <p:nvPr/>
        </p:nvSpPr>
        <p:spPr>
          <a:xfrm>
            <a:off x="838197" y="2573111"/>
            <a:ext cx="10515598" cy="400186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chemeClr val="tx1"/>
                </a:solidFill>
                <a:latin typeface="Courier New" panose="02070309020205020404" pitchFamily="49" charset="0"/>
                <a:cs typeface="Courier New" panose="02070309020205020404" pitchFamily="49" charset="0"/>
              </a:rPr>
              <a:t>main()</a:t>
            </a:r>
            <a:r>
              <a:rPr lang="en-US" sz="3200" b="1" u="sng" dirty="0">
                <a:solidFill>
                  <a:schemeClr val="tx1"/>
                </a:solidFill>
                <a:cs typeface="Courier New" panose="02070309020205020404" pitchFamily="49" charset="0"/>
              </a:rPr>
              <a:t> function: </a:t>
            </a:r>
            <a:r>
              <a:rPr lang="en-US" sz="2800" dirty="0">
                <a:solidFill>
                  <a:schemeClr val="tx1"/>
                </a:solidFill>
                <a:cs typeface="Courier New" panose="02070309020205020404" pitchFamily="49" charset="0"/>
              </a:rPr>
              <a:t>Our main loop will be</a:t>
            </a:r>
          </a:p>
          <a:p>
            <a:pPr algn="ctr"/>
            <a:endParaRPr lang="en-US" sz="2800" dirty="0">
              <a:solidFill>
                <a:schemeClr val="tx1"/>
              </a:solidFill>
              <a:cs typeface="Courier New" panose="02070309020205020404" pitchFamily="49" charset="0"/>
            </a:endParaRPr>
          </a:p>
          <a:p>
            <a:r>
              <a:rPr lang="en-US" sz="2400" b="1" dirty="0">
                <a:solidFill>
                  <a:schemeClr val="tx1"/>
                </a:solidFill>
                <a:latin typeface="Courier New" panose="02070309020205020404" pitchFamily="49" charset="0"/>
                <a:cs typeface="Courier New" panose="02070309020205020404" pitchFamily="49" charset="0"/>
              </a:rPr>
              <a:t>	char </a:t>
            </a:r>
            <a:r>
              <a:rPr lang="en-US" sz="2400" b="1" dirty="0" err="1">
                <a:solidFill>
                  <a:schemeClr val="tx1"/>
                </a:solidFill>
                <a:latin typeface="Courier New" panose="02070309020205020404" pitchFamily="49" charset="0"/>
                <a:cs typeface="Courier New" panose="02070309020205020404" pitchFamily="49" charset="0"/>
              </a:rPr>
              <a:t>Exit_Sentinel_YN</a:t>
            </a:r>
            <a:r>
              <a:rPr lang="en-US" sz="2400" b="1" dirty="0">
                <a:solidFill>
                  <a:schemeClr val="tx1"/>
                </a:solidFill>
                <a:latin typeface="Courier New" panose="02070309020205020404" pitchFamily="49" charset="0"/>
                <a:cs typeface="Courier New" panose="02070309020205020404" pitchFamily="49" charset="0"/>
              </a:rPr>
              <a:t> = ‘n’;</a:t>
            </a:r>
          </a:p>
          <a:p>
            <a:endParaRPr lang="en-US" sz="2400" b="1" dirty="0">
              <a:solidFill>
                <a:schemeClr val="tx1"/>
              </a:solidFill>
              <a:latin typeface="Courier New" panose="02070309020205020404" pitchFamily="49" charset="0"/>
              <a:cs typeface="Courier New" panose="02070309020205020404" pitchFamily="49" charset="0"/>
            </a:endParaRPr>
          </a:p>
          <a:p>
            <a:r>
              <a:rPr lang="en-US" sz="2400" b="1" dirty="0">
                <a:solidFill>
                  <a:schemeClr val="tx1"/>
                </a:solidFill>
                <a:latin typeface="Courier New" panose="02070309020205020404" pitchFamily="49" charset="0"/>
                <a:cs typeface="Courier New" panose="02070309020205020404" pitchFamily="49" charset="0"/>
              </a:rPr>
              <a:t>		while (</a:t>
            </a:r>
            <a:r>
              <a:rPr lang="en-US" sz="2400" b="1" dirty="0" err="1">
                <a:solidFill>
                  <a:schemeClr val="tx1"/>
                </a:solidFill>
                <a:latin typeface="Courier New" panose="02070309020205020404" pitchFamily="49" charset="0"/>
                <a:cs typeface="Courier New" panose="02070309020205020404" pitchFamily="49" charset="0"/>
              </a:rPr>
              <a:t>Exit_Sentinel_YN</a:t>
            </a:r>
            <a:r>
              <a:rPr lang="en-US" sz="2400" b="1" dirty="0">
                <a:solidFill>
                  <a:schemeClr val="tx1"/>
                </a:solidFill>
                <a:latin typeface="Courier New" panose="02070309020205020404" pitchFamily="49" charset="0"/>
                <a:cs typeface="Courier New" panose="02070309020205020404" pitchFamily="49" charset="0"/>
              </a:rPr>
              <a:t> == 'n’) {</a:t>
            </a:r>
          </a:p>
          <a:p>
            <a:r>
              <a:rPr lang="en-US" sz="2400" b="1" dirty="0">
                <a:solidFill>
                  <a:schemeClr val="tx1"/>
                </a:solidFill>
                <a:latin typeface="Courier New" panose="02070309020205020404" pitchFamily="49" charset="0"/>
                <a:cs typeface="Courier New" panose="02070309020205020404" pitchFamily="49" charset="0"/>
              </a:rPr>
              <a:t> 			respond(input);</a:t>
            </a:r>
          </a:p>
          <a:p>
            <a:r>
              <a:rPr lang="en-US" sz="2400" b="1" dirty="0">
                <a:solidFill>
                  <a:schemeClr val="tx1"/>
                </a:solidFill>
                <a:latin typeface="Courier New" panose="02070309020205020404" pitchFamily="49" charset="0"/>
                <a:cs typeface="Courier New" panose="02070309020205020404" pitchFamily="49" charset="0"/>
              </a:rPr>
              <a:t>			if (</a:t>
            </a:r>
            <a:r>
              <a:rPr lang="en-US" sz="2800" b="1" u="sng" dirty="0">
                <a:solidFill>
                  <a:srgbClr val="C00000"/>
                </a:solidFill>
                <a:cs typeface="Courier New" panose="02070309020205020404" pitchFamily="49" charset="0"/>
              </a:rPr>
              <a:t>input is "bye"</a:t>
            </a:r>
            <a:r>
              <a:rPr lang="en-US" sz="2400" b="1" dirty="0">
                <a:solidFill>
                  <a:schemeClr val="tx1"/>
                </a:solidFill>
                <a:latin typeface="Courier New" panose="02070309020205020404" pitchFamily="49" charset="0"/>
                <a:cs typeface="Courier New" panose="02070309020205020404" pitchFamily="49" charset="0"/>
              </a:rPr>
              <a:t>) {</a:t>
            </a:r>
          </a:p>
          <a:p>
            <a:r>
              <a:rPr lang="en-US" sz="2400" b="1" dirty="0">
                <a:solidFill>
                  <a:schemeClr val="tx1"/>
                </a:solidFill>
                <a:latin typeface="Courier New" panose="02070309020205020404" pitchFamily="49" charset="0"/>
                <a:cs typeface="Courier New" panose="02070309020205020404" pitchFamily="49" charset="0"/>
              </a:rPr>
              <a:t>            		</a:t>
            </a:r>
            <a:r>
              <a:rPr lang="en-US" sz="2400" b="1" dirty="0" err="1">
                <a:solidFill>
                  <a:schemeClr val="tx1"/>
                </a:solidFill>
                <a:latin typeface="Courier New" panose="02070309020205020404" pitchFamily="49" charset="0"/>
                <a:cs typeface="Courier New" panose="02070309020205020404" pitchFamily="49" charset="0"/>
              </a:rPr>
              <a:t>Exit_Sentinel_YN</a:t>
            </a:r>
            <a:r>
              <a:rPr lang="en-US" sz="2400" b="1" dirty="0">
                <a:solidFill>
                  <a:schemeClr val="tx1"/>
                </a:solidFill>
                <a:latin typeface="Courier New" panose="02070309020205020404" pitchFamily="49" charset="0"/>
                <a:cs typeface="Courier New" panose="02070309020205020404" pitchFamily="49" charset="0"/>
              </a:rPr>
              <a:t> = 'y';</a:t>
            </a:r>
          </a:p>
          <a:p>
            <a:r>
              <a:rPr lang="en-US" sz="2400" b="1" dirty="0">
                <a:solidFill>
                  <a:schemeClr val="tx1"/>
                </a:solidFill>
                <a:latin typeface="Courier New" panose="02070309020205020404" pitchFamily="49" charset="0"/>
                <a:cs typeface="Courier New" panose="02070309020205020404" pitchFamily="49" charset="0"/>
              </a:rPr>
              <a:t>        		} //Endif;</a:t>
            </a:r>
          </a:p>
          <a:p>
            <a:r>
              <a:rPr lang="en-US" sz="2400" b="1" dirty="0">
                <a:solidFill>
                  <a:schemeClr val="tx1"/>
                </a:solidFill>
                <a:latin typeface="Courier New" panose="02070309020205020404" pitchFamily="49" charset="0"/>
                <a:cs typeface="Courier New" panose="02070309020205020404" pitchFamily="49" charset="0"/>
              </a:rPr>
              <a:t>		} //</a:t>
            </a:r>
            <a:r>
              <a:rPr lang="en-US" sz="2400" b="1" dirty="0" err="1">
                <a:solidFill>
                  <a:schemeClr val="tx1"/>
                </a:solidFill>
                <a:latin typeface="Courier New" panose="02070309020205020404" pitchFamily="49" charset="0"/>
                <a:cs typeface="Courier New" panose="02070309020205020404" pitchFamily="49" charset="0"/>
              </a:rPr>
              <a:t>Endwhile</a:t>
            </a:r>
            <a:r>
              <a:rPr lang="en-US" sz="2400" b="1" dirty="0">
                <a:solidFill>
                  <a:schemeClr val="tx1"/>
                </a:solidFill>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41857957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225F2-03BA-BEDE-73AD-E808B1930902}"/>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BA8CECBA-3BC7-61E3-632B-D8E3D50C7A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9755120-D782-1705-3633-869C8820DD23}"/>
              </a:ext>
            </a:extLst>
          </p:cNvPr>
          <p:cNvSpPr>
            <a:spLocks noGrp="1"/>
          </p:cNvSpPr>
          <p:nvPr>
            <p:ph type="title"/>
          </p:nvPr>
        </p:nvSpPr>
        <p:spPr/>
        <p:txBody>
          <a:bodyPr/>
          <a:lstStyle/>
          <a:p>
            <a:r>
              <a:rPr lang="en-IE" dirty="0"/>
              <a:t>Our First Chatbot Code</a:t>
            </a:r>
          </a:p>
        </p:txBody>
      </p:sp>
      <p:sp>
        <p:nvSpPr>
          <p:cNvPr id="6" name="Content Placeholder 5">
            <a:extLst>
              <a:ext uri="{FF2B5EF4-FFF2-40B4-BE49-F238E27FC236}">
                <a16:creationId xmlns:a16="http://schemas.microsoft.com/office/drawing/2014/main" id="{95CB3D96-7D46-E5F4-86E1-B0621467D7B1}"/>
              </a:ext>
            </a:extLst>
          </p:cNvPr>
          <p:cNvSpPr>
            <a:spLocks noGrp="1"/>
          </p:cNvSpPr>
          <p:nvPr>
            <p:ph idx="1"/>
          </p:nvPr>
        </p:nvSpPr>
        <p:spPr>
          <a:xfrm>
            <a:off x="838200" y="1825625"/>
            <a:ext cx="10515600" cy="4351338"/>
          </a:xfrm>
        </p:spPr>
        <p:txBody>
          <a:bodyPr>
            <a:normAutofit/>
          </a:bodyPr>
          <a:lstStyle/>
          <a:p>
            <a:r>
              <a:rPr lang="en-US" sz="3600" dirty="0"/>
              <a:t>We are going to structure the program as follows:</a:t>
            </a:r>
            <a:endParaRPr lang="en-IE" sz="3600" dirty="0"/>
          </a:p>
        </p:txBody>
      </p:sp>
      <p:sp>
        <p:nvSpPr>
          <p:cNvPr id="8" name="Rectangle: Rounded Corners 7">
            <a:extLst>
              <a:ext uri="{FF2B5EF4-FFF2-40B4-BE49-F238E27FC236}">
                <a16:creationId xmlns:a16="http://schemas.microsoft.com/office/drawing/2014/main" id="{E2DF6634-24CA-7162-95F0-98D6F3BB4D84}"/>
              </a:ext>
            </a:extLst>
          </p:cNvPr>
          <p:cNvSpPr/>
          <p:nvPr/>
        </p:nvSpPr>
        <p:spPr>
          <a:xfrm>
            <a:off x="838197" y="2573111"/>
            <a:ext cx="10515598" cy="400186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chemeClr val="tx1"/>
                </a:solidFill>
                <a:latin typeface="Courier New" panose="02070309020205020404" pitchFamily="49" charset="0"/>
                <a:cs typeface="Courier New" panose="02070309020205020404" pitchFamily="49" charset="0"/>
              </a:rPr>
              <a:t>main()</a:t>
            </a:r>
            <a:r>
              <a:rPr lang="en-US" sz="3200" b="1" u="sng" dirty="0">
                <a:solidFill>
                  <a:schemeClr val="tx1"/>
                </a:solidFill>
                <a:cs typeface="Courier New" panose="02070309020205020404" pitchFamily="49" charset="0"/>
              </a:rPr>
              <a:t> function: </a:t>
            </a:r>
            <a:r>
              <a:rPr lang="en-US" sz="2800" dirty="0">
                <a:solidFill>
                  <a:schemeClr val="tx1"/>
                </a:solidFill>
                <a:cs typeface="Courier New" panose="02070309020205020404" pitchFamily="49" charset="0"/>
              </a:rPr>
              <a:t>Our main loop will be</a:t>
            </a:r>
          </a:p>
          <a:p>
            <a:pPr algn="ctr"/>
            <a:endParaRPr lang="en-US" sz="2800" dirty="0">
              <a:solidFill>
                <a:schemeClr val="tx1"/>
              </a:solidFill>
              <a:cs typeface="Courier New" panose="02070309020205020404" pitchFamily="49" charset="0"/>
            </a:endParaRPr>
          </a:p>
          <a:p>
            <a:r>
              <a:rPr lang="en-US" sz="2400" b="1" dirty="0">
                <a:solidFill>
                  <a:schemeClr val="tx1"/>
                </a:solidFill>
                <a:latin typeface="Courier New" panose="02070309020205020404" pitchFamily="49" charset="0"/>
                <a:cs typeface="Courier New" panose="02070309020205020404" pitchFamily="49" charset="0"/>
              </a:rPr>
              <a:t>	char </a:t>
            </a:r>
            <a:r>
              <a:rPr lang="en-US" sz="2400" b="1" dirty="0" err="1">
                <a:solidFill>
                  <a:schemeClr val="tx1"/>
                </a:solidFill>
                <a:latin typeface="Courier New" panose="02070309020205020404" pitchFamily="49" charset="0"/>
                <a:cs typeface="Courier New" panose="02070309020205020404" pitchFamily="49" charset="0"/>
              </a:rPr>
              <a:t>Exit_Sentinel_YN</a:t>
            </a:r>
            <a:r>
              <a:rPr lang="en-US" sz="2400" b="1" dirty="0">
                <a:solidFill>
                  <a:schemeClr val="tx1"/>
                </a:solidFill>
                <a:latin typeface="Courier New" panose="02070309020205020404" pitchFamily="49" charset="0"/>
                <a:cs typeface="Courier New" panose="02070309020205020404" pitchFamily="49" charset="0"/>
              </a:rPr>
              <a:t> = ‘n’;</a:t>
            </a:r>
          </a:p>
          <a:p>
            <a:endParaRPr lang="en-US" sz="2400" b="1" dirty="0">
              <a:solidFill>
                <a:schemeClr val="tx1"/>
              </a:solidFill>
              <a:latin typeface="Courier New" panose="02070309020205020404" pitchFamily="49" charset="0"/>
              <a:cs typeface="Courier New" panose="02070309020205020404" pitchFamily="49" charset="0"/>
            </a:endParaRPr>
          </a:p>
          <a:p>
            <a:r>
              <a:rPr lang="en-US" sz="2400" b="1" dirty="0">
                <a:solidFill>
                  <a:schemeClr val="tx1"/>
                </a:solidFill>
                <a:latin typeface="Courier New" panose="02070309020205020404" pitchFamily="49" charset="0"/>
                <a:cs typeface="Courier New" panose="02070309020205020404" pitchFamily="49" charset="0"/>
              </a:rPr>
              <a:t>		while (</a:t>
            </a:r>
            <a:r>
              <a:rPr lang="en-US" sz="2400" b="1" dirty="0" err="1">
                <a:solidFill>
                  <a:schemeClr val="tx1"/>
                </a:solidFill>
                <a:latin typeface="Courier New" panose="02070309020205020404" pitchFamily="49" charset="0"/>
                <a:cs typeface="Courier New" panose="02070309020205020404" pitchFamily="49" charset="0"/>
              </a:rPr>
              <a:t>Exit_Sentinel_YN</a:t>
            </a:r>
            <a:r>
              <a:rPr lang="en-US" sz="2400" b="1" dirty="0">
                <a:solidFill>
                  <a:schemeClr val="tx1"/>
                </a:solidFill>
                <a:latin typeface="Courier New" panose="02070309020205020404" pitchFamily="49" charset="0"/>
                <a:cs typeface="Courier New" panose="02070309020205020404" pitchFamily="49" charset="0"/>
              </a:rPr>
              <a:t> == 'n’) {</a:t>
            </a:r>
          </a:p>
          <a:p>
            <a:r>
              <a:rPr lang="en-US" sz="2400" b="1" dirty="0">
                <a:solidFill>
                  <a:schemeClr val="tx1"/>
                </a:solidFill>
                <a:latin typeface="Courier New" panose="02070309020205020404" pitchFamily="49" charset="0"/>
                <a:cs typeface="Courier New" panose="02070309020205020404" pitchFamily="49" charset="0"/>
              </a:rPr>
              <a:t> 			respond(input);</a:t>
            </a:r>
          </a:p>
          <a:p>
            <a:r>
              <a:rPr lang="en-US" sz="2400" b="1" dirty="0">
                <a:solidFill>
                  <a:schemeClr val="tx1"/>
                </a:solidFill>
                <a:latin typeface="Courier New" panose="02070309020205020404" pitchFamily="49" charset="0"/>
                <a:cs typeface="Courier New" panose="02070309020205020404" pitchFamily="49" charset="0"/>
              </a:rPr>
              <a:t>			if (</a:t>
            </a:r>
            <a:r>
              <a:rPr lang="en-US" sz="2800" b="1" u="sng" dirty="0">
                <a:solidFill>
                  <a:srgbClr val="C00000"/>
                </a:solidFill>
                <a:cs typeface="Courier New" panose="02070309020205020404" pitchFamily="49" charset="0"/>
              </a:rPr>
              <a:t>input is "bye"</a:t>
            </a:r>
            <a:r>
              <a:rPr lang="en-US" sz="2400" b="1" dirty="0">
                <a:solidFill>
                  <a:schemeClr val="tx1"/>
                </a:solidFill>
                <a:latin typeface="Courier New" panose="02070309020205020404" pitchFamily="49" charset="0"/>
                <a:cs typeface="Courier New" panose="02070309020205020404" pitchFamily="49" charset="0"/>
              </a:rPr>
              <a:t>) {</a:t>
            </a:r>
          </a:p>
          <a:p>
            <a:r>
              <a:rPr lang="en-US" sz="2400" b="1" dirty="0">
                <a:solidFill>
                  <a:schemeClr val="tx1"/>
                </a:solidFill>
                <a:latin typeface="Courier New" panose="02070309020205020404" pitchFamily="49" charset="0"/>
                <a:cs typeface="Courier New" panose="02070309020205020404" pitchFamily="49" charset="0"/>
              </a:rPr>
              <a:t>            		</a:t>
            </a:r>
            <a:r>
              <a:rPr lang="en-US" sz="2400" b="1" dirty="0" err="1">
                <a:solidFill>
                  <a:schemeClr val="tx1"/>
                </a:solidFill>
                <a:latin typeface="Courier New" panose="02070309020205020404" pitchFamily="49" charset="0"/>
                <a:cs typeface="Courier New" panose="02070309020205020404" pitchFamily="49" charset="0"/>
              </a:rPr>
              <a:t>Exit_Sentinel_YN</a:t>
            </a:r>
            <a:r>
              <a:rPr lang="en-US" sz="2400" b="1" dirty="0">
                <a:solidFill>
                  <a:schemeClr val="tx1"/>
                </a:solidFill>
                <a:latin typeface="Courier New" panose="02070309020205020404" pitchFamily="49" charset="0"/>
                <a:cs typeface="Courier New" panose="02070309020205020404" pitchFamily="49" charset="0"/>
              </a:rPr>
              <a:t> = 'y';</a:t>
            </a:r>
          </a:p>
          <a:p>
            <a:r>
              <a:rPr lang="en-US" sz="2400" b="1" dirty="0">
                <a:solidFill>
                  <a:schemeClr val="tx1"/>
                </a:solidFill>
                <a:latin typeface="Courier New" panose="02070309020205020404" pitchFamily="49" charset="0"/>
                <a:cs typeface="Courier New" panose="02070309020205020404" pitchFamily="49" charset="0"/>
              </a:rPr>
              <a:t>        		} //Endif;</a:t>
            </a:r>
          </a:p>
          <a:p>
            <a:r>
              <a:rPr lang="en-US" sz="2400" b="1" dirty="0">
                <a:solidFill>
                  <a:schemeClr val="tx1"/>
                </a:solidFill>
                <a:latin typeface="Courier New" panose="02070309020205020404" pitchFamily="49" charset="0"/>
                <a:cs typeface="Courier New" panose="02070309020205020404" pitchFamily="49" charset="0"/>
              </a:rPr>
              <a:t>		} //</a:t>
            </a:r>
            <a:r>
              <a:rPr lang="en-US" sz="2400" b="1" dirty="0" err="1">
                <a:solidFill>
                  <a:schemeClr val="tx1"/>
                </a:solidFill>
                <a:latin typeface="Courier New" panose="02070309020205020404" pitchFamily="49" charset="0"/>
                <a:cs typeface="Courier New" panose="02070309020205020404" pitchFamily="49" charset="0"/>
              </a:rPr>
              <a:t>Endwhile</a:t>
            </a:r>
            <a:r>
              <a:rPr lang="en-US" sz="2400" b="1" dirty="0">
                <a:solidFill>
                  <a:schemeClr val="tx1"/>
                </a:solidFill>
                <a:latin typeface="Courier New" panose="02070309020205020404" pitchFamily="49" charset="0"/>
                <a:cs typeface="Courier New" panose="02070309020205020404" pitchFamily="49" charset="0"/>
              </a:rPr>
              <a:t>;</a:t>
            </a:r>
          </a:p>
        </p:txBody>
      </p:sp>
      <p:sp>
        <p:nvSpPr>
          <p:cNvPr id="3" name="Callout: Left Arrow 2">
            <a:extLst>
              <a:ext uri="{FF2B5EF4-FFF2-40B4-BE49-F238E27FC236}">
                <a16:creationId xmlns:a16="http://schemas.microsoft.com/office/drawing/2014/main" id="{A94F7C56-225D-B727-DE0C-F61F2053923C}"/>
              </a:ext>
            </a:extLst>
          </p:cNvPr>
          <p:cNvSpPr/>
          <p:nvPr/>
        </p:nvSpPr>
        <p:spPr>
          <a:xfrm>
            <a:off x="6672943" y="4289649"/>
            <a:ext cx="5388429" cy="1010559"/>
          </a:xfrm>
          <a:prstGeom prst="leftArrowCallout">
            <a:avLst>
              <a:gd name="adj1" fmla="val 25000"/>
              <a:gd name="adj2" fmla="val 25000"/>
              <a:gd name="adj3" fmla="val 25000"/>
              <a:gd name="adj4" fmla="val 5083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This calls our </a:t>
            </a:r>
          </a:p>
          <a:p>
            <a:pPr algn="ctr"/>
            <a:r>
              <a:rPr lang="en-US" sz="2400" b="1" u="sng" dirty="0">
                <a:latin typeface="Courier New" panose="02070309020205020404" pitchFamily="49" charset="0"/>
                <a:cs typeface="Courier New" panose="02070309020205020404" pitchFamily="49" charset="0"/>
              </a:rPr>
              <a:t>respond</a:t>
            </a:r>
            <a:r>
              <a:rPr lang="en-US" sz="2400" b="1" dirty="0"/>
              <a:t> function</a:t>
            </a:r>
            <a:endParaRPr lang="en-IE" sz="2400" b="1" dirty="0"/>
          </a:p>
        </p:txBody>
      </p:sp>
    </p:spTree>
    <p:extLst>
      <p:ext uri="{BB962C8B-B14F-4D97-AF65-F5344CB8AC3E}">
        <p14:creationId xmlns:p14="http://schemas.microsoft.com/office/powerpoint/2010/main" val="36031840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6C5F7-E06D-98AC-5ED9-438E5B18DC8E}"/>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37E9BB48-AAE5-EB00-D4F6-EAEEDE5CA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8A7A5F-602E-5A01-3D4E-3167ED35B7BB}"/>
              </a:ext>
            </a:extLst>
          </p:cNvPr>
          <p:cNvSpPr>
            <a:spLocks noGrp="1"/>
          </p:cNvSpPr>
          <p:nvPr>
            <p:ph type="title"/>
          </p:nvPr>
        </p:nvSpPr>
        <p:spPr/>
        <p:txBody>
          <a:bodyPr/>
          <a:lstStyle/>
          <a:p>
            <a:r>
              <a:rPr lang="en-IE" dirty="0"/>
              <a:t>Our First Chatbot Code</a:t>
            </a:r>
          </a:p>
        </p:txBody>
      </p:sp>
      <p:sp>
        <p:nvSpPr>
          <p:cNvPr id="6" name="Content Placeholder 5">
            <a:extLst>
              <a:ext uri="{FF2B5EF4-FFF2-40B4-BE49-F238E27FC236}">
                <a16:creationId xmlns:a16="http://schemas.microsoft.com/office/drawing/2014/main" id="{6936439E-5403-B200-C2BB-BFE73885D0B0}"/>
              </a:ext>
            </a:extLst>
          </p:cNvPr>
          <p:cNvSpPr>
            <a:spLocks noGrp="1"/>
          </p:cNvSpPr>
          <p:nvPr>
            <p:ph idx="1"/>
          </p:nvPr>
        </p:nvSpPr>
        <p:spPr>
          <a:xfrm>
            <a:off x="838200" y="1825625"/>
            <a:ext cx="10515600" cy="4351338"/>
          </a:xfrm>
        </p:spPr>
        <p:txBody>
          <a:bodyPr>
            <a:normAutofit/>
          </a:bodyPr>
          <a:lstStyle/>
          <a:p>
            <a:r>
              <a:rPr lang="en-US" sz="3600" dirty="0"/>
              <a:t>We are going to structure the program as follows:</a:t>
            </a:r>
            <a:endParaRPr lang="en-IE" sz="3600" dirty="0"/>
          </a:p>
        </p:txBody>
      </p:sp>
      <p:sp>
        <p:nvSpPr>
          <p:cNvPr id="8" name="Rectangle: Rounded Corners 7">
            <a:extLst>
              <a:ext uri="{FF2B5EF4-FFF2-40B4-BE49-F238E27FC236}">
                <a16:creationId xmlns:a16="http://schemas.microsoft.com/office/drawing/2014/main" id="{E90CE36E-9E75-338C-BBC8-CBCB2FD29A18}"/>
              </a:ext>
            </a:extLst>
          </p:cNvPr>
          <p:cNvSpPr/>
          <p:nvPr/>
        </p:nvSpPr>
        <p:spPr>
          <a:xfrm>
            <a:off x="838197" y="2573111"/>
            <a:ext cx="10515598" cy="400186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chemeClr val="tx1"/>
                </a:solidFill>
                <a:latin typeface="Courier New" panose="02070309020205020404" pitchFamily="49" charset="0"/>
                <a:cs typeface="Courier New" panose="02070309020205020404" pitchFamily="49" charset="0"/>
              </a:rPr>
              <a:t>main()</a:t>
            </a:r>
            <a:r>
              <a:rPr lang="en-US" sz="3200" b="1" u="sng" dirty="0">
                <a:solidFill>
                  <a:schemeClr val="tx1"/>
                </a:solidFill>
                <a:cs typeface="Courier New" panose="02070309020205020404" pitchFamily="49" charset="0"/>
              </a:rPr>
              <a:t> function: </a:t>
            </a:r>
            <a:r>
              <a:rPr lang="en-US" sz="2800" dirty="0">
                <a:solidFill>
                  <a:schemeClr val="tx1"/>
                </a:solidFill>
                <a:cs typeface="Courier New" panose="02070309020205020404" pitchFamily="49" charset="0"/>
              </a:rPr>
              <a:t>To read in text, we will do:</a:t>
            </a:r>
          </a:p>
          <a:p>
            <a:pPr algn="ctr"/>
            <a:endParaRPr lang="en-US" sz="2800" dirty="0">
              <a:solidFill>
                <a:schemeClr val="tx1"/>
              </a:solidFill>
              <a:cs typeface="Courier New" panose="02070309020205020404" pitchFamily="49" charset="0"/>
            </a:endParaRPr>
          </a:p>
          <a:p>
            <a:r>
              <a:rPr lang="en-US" sz="2400" b="1" dirty="0">
                <a:solidFill>
                  <a:schemeClr val="tx1"/>
                </a:solidFill>
                <a:latin typeface="Courier New" panose="02070309020205020404" pitchFamily="49" charset="0"/>
                <a:cs typeface="Courier New" panose="02070309020205020404" pitchFamily="49" charset="0"/>
              </a:rPr>
              <a:t>	#include &lt;</a:t>
            </a:r>
            <a:r>
              <a:rPr lang="en-US" sz="2400" b="1" dirty="0" err="1">
                <a:solidFill>
                  <a:schemeClr val="tx1"/>
                </a:solidFill>
                <a:latin typeface="Courier New" panose="02070309020205020404" pitchFamily="49" charset="0"/>
                <a:cs typeface="Courier New" panose="02070309020205020404" pitchFamily="49" charset="0"/>
              </a:rPr>
              <a:t>string.h</a:t>
            </a:r>
            <a:r>
              <a:rPr lang="en-US" sz="2400" b="1" dirty="0">
                <a:solidFill>
                  <a:schemeClr val="tx1"/>
                </a:solidFill>
                <a:latin typeface="Courier New" panose="02070309020205020404" pitchFamily="49" charset="0"/>
                <a:cs typeface="Courier New" panose="02070309020205020404" pitchFamily="49" charset="0"/>
              </a:rPr>
              <a:t>&gt;</a:t>
            </a:r>
          </a:p>
          <a:p>
            <a:r>
              <a:rPr lang="en-US" sz="2400" b="1" dirty="0">
                <a:solidFill>
                  <a:schemeClr val="tx1"/>
                </a:solidFill>
                <a:latin typeface="Courier New" panose="02070309020205020404" pitchFamily="49" charset="0"/>
                <a:cs typeface="Courier New" panose="02070309020205020404" pitchFamily="49" charset="0"/>
              </a:rPr>
              <a:t>	#define MAX_INPUT_SIZE 100</a:t>
            </a:r>
          </a:p>
          <a:p>
            <a:endParaRPr lang="en-US" sz="2400" b="1" dirty="0">
              <a:solidFill>
                <a:schemeClr val="tx1"/>
              </a:solidFill>
              <a:latin typeface="Courier New" panose="02070309020205020404" pitchFamily="49" charset="0"/>
              <a:cs typeface="Courier New" panose="02070309020205020404" pitchFamily="49" charset="0"/>
            </a:endParaRPr>
          </a:p>
          <a:p>
            <a:r>
              <a:rPr lang="en-US" sz="2400" b="1" dirty="0">
                <a:solidFill>
                  <a:schemeClr val="tx1"/>
                </a:solidFill>
                <a:latin typeface="Courier New" panose="02070309020205020404" pitchFamily="49" charset="0"/>
                <a:cs typeface="Courier New" panose="02070309020205020404" pitchFamily="49" charset="0"/>
              </a:rPr>
              <a:t>	char input[MAX_INPUT_SIZE];</a:t>
            </a:r>
          </a:p>
          <a:p>
            <a:endParaRPr lang="en-US" sz="2400" b="1" dirty="0">
              <a:solidFill>
                <a:schemeClr val="tx1"/>
              </a:solidFill>
              <a:latin typeface="Courier New" panose="02070309020205020404" pitchFamily="49" charset="0"/>
              <a:cs typeface="Courier New" panose="02070309020205020404" pitchFamily="49" charset="0"/>
            </a:endParaRPr>
          </a:p>
          <a:p>
            <a:r>
              <a:rPr lang="en-US" sz="2400" b="1" dirty="0">
                <a:solidFill>
                  <a:schemeClr val="tx1"/>
                </a:solidFill>
                <a:latin typeface="Courier New" panose="02070309020205020404" pitchFamily="49" charset="0"/>
                <a:cs typeface="Courier New" panose="02070309020205020404" pitchFamily="49" charset="0"/>
              </a:rPr>
              <a:t>	</a:t>
            </a:r>
            <a:r>
              <a:rPr lang="en-US" sz="2400" b="1" dirty="0" err="1">
                <a:solidFill>
                  <a:schemeClr val="tx1"/>
                </a:solidFill>
                <a:latin typeface="Courier New" panose="02070309020205020404" pitchFamily="49" charset="0"/>
                <a:cs typeface="Courier New" panose="02070309020205020404" pitchFamily="49" charset="0"/>
              </a:rPr>
              <a:t>fgets</a:t>
            </a:r>
            <a:r>
              <a:rPr lang="en-US" sz="2400" b="1" dirty="0">
                <a:solidFill>
                  <a:schemeClr val="tx1"/>
                </a:solidFill>
                <a:latin typeface="Courier New" panose="02070309020205020404" pitchFamily="49" charset="0"/>
                <a:cs typeface="Courier New" panose="02070309020205020404" pitchFamily="49" charset="0"/>
              </a:rPr>
              <a:t>(input, MAX_INPUT_SIZE, stdin);</a:t>
            </a:r>
          </a:p>
          <a:p>
            <a:r>
              <a:rPr lang="en-US" sz="2400" b="1" dirty="0">
                <a:solidFill>
                  <a:schemeClr val="tx1"/>
                </a:solidFill>
                <a:latin typeface="Courier New" panose="02070309020205020404" pitchFamily="49" charset="0"/>
                <a:cs typeface="Courier New" panose="02070309020205020404" pitchFamily="49" charset="0"/>
              </a:rPr>
              <a:t>	// Remove newline character from input</a:t>
            </a:r>
          </a:p>
          <a:p>
            <a:r>
              <a:rPr lang="en-US" sz="2400" b="1" dirty="0">
                <a:solidFill>
                  <a:schemeClr val="tx1"/>
                </a:solidFill>
                <a:latin typeface="Courier New" panose="02070309020205020404" pitchFamily="49" charset="0"/>
                <a:cs typeface="Courier New" panose="02070309020205020404" pitchFamily="49" charset="0"/>
              </a:rPr>
              <a:t>	input[</a:t>
            </a:r>
            <a:r>
              <a:rPr lang="en-US" sz="2400" b="1" dirty="0" err="1">
                <a:solidFill>
                  <a:schemeClr val="tx1"/>
                </a:solidFill>
                <a:latin typeface="Courier New" panose="02070309020205020404" pitchFamily="49" charset="0"/>
                <a:cs typeface="Courier New" panose="02070309020205020404" pitchFamily="49" charset="0"/>
              </a:rPr>
              <a:t>strcspn</a:t>
            </a:r>
            <a:r>
              <a:rPr lang="en-US" sz="2400" b="1" dirty="0">
                <a:solidFill>
                  <a:schemeClr val="tx1"/>
                </a:solidFill>
                <a:latin typeface="Courier New" panose="02070309020205020404" pitchFamily="49" charset="0"/>
                <a:cs typeface="Courier New" panose="02070309020205020404" pitchFamily="49" charset="0"/>
              </a:rPr>
              <a:t>(input, "\n")] = 0;</a:t>
            </a:r>
          </a:p>
        </p:txBody>
      </p:sp>
    </p:spTree>
    <p:extLst>
      <p:ext uri="{BB962C8B-B14F-4D97-AF65-F5344CB8AC3E}">
        <p14:creationId xmlns:p14="http://schemas.microsoft.com/office/powerpoint/2010/main" val="6442119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43C89-B3EF-CCB4-E601-5B06D9F4AB1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0FD2B531-5ED1-FD88-CDF8-3F206079B346}"/>
              </a:ext>
            </a:extLst>
          </p:cNvPr>
          <p:cNvSpPr txBox="1"/>
          <p:nvPr/>
        </p:nvSpPr>
        <p:spPr>
          <a:xfrm>
            <a:off x="892628" y="1443841"/>
            <a:ext cx="10406744" cy="3970318"/>
          </a:xfrm>
          <a:prstGeom prst="rect">
            <a:avLst/>
          </a:prstGeom>
          <a:noFill/>
        </p:spPr>
        <p:txBody>
          <a:bodyPr wrap="square">
            <a:spAutoFit/>
          </a:bodyPr>
          <a:lstStyle/>
          <a:p>
            <a:endParaRPr lang="en-IE" sz="2800" b="1" dirty="0">
              <a:latin typeface="Courier New" panose="02070309020205020404" pitchFamily="49" charset="0"/>
              <a:cs typeface="Courier New" panose="02070309020205020404" pitchFamily="49" charset="0"/>
            </a:endParaRPr>
          </a:p>
          <a:p>
            <a:r>
              <a:rPr lang="en-IE" sz="2800" b="1" dirty="0">
                <a:latin typeface="Courier New" panose="02070309020205020404" pitchFamily="49" charset="0"/>
                <a:cs typeface="Courier New" panose="02070309020205020404" pitchFamily="49" charset="0"/>
              </a:rPr>
              <a:t>int main() {</a:t>
            </a:r>
          </a:p>
          <a:p>
            <a:r>
              <a:rPr lang="en-IE" sz="2800" b="1" dirty="0">
                <a:latin typeface="Courier New" panose="02070309020205020404" pitchFamily="49" charset="0"/>
                <a:cs typeface="Courier New" panose="02070309020205020404" pitchFamily="49" charset="0"/>
              </a:rPr>
              <a:t>    char input[MAX_INPUT_SIZE];</a:t>
            </a:r>
          </a:p>
          <a:p>
            <a:r>
              <a:rPr lang="en-IE" sz="2800" b="1" dirty="0">
                <a:latin typeface="Courier New" panose="02070309020205020404" pitchFamily="49" charset="0"/>
                <a:cs typeface="Courier New" panose="02070309020205020404" pitchFamily="49" charset="0"/>
              </a:rPr>
              <a:t>    char </a:t>
            </a:r>
            <a:r>
              <a:rPr lang="en-IE" sz="2800" b="1" dirty="0" err="1">
                <a:latin typeface="Courier New" panose="02070309020205020404" pitchFamily="49" charset="0"/>
                <a:cs typeface="Courier New" panose="02070309020205020404" pitchFamily="49" charset="0"/>
              </a:rPr>
              <a:t>Exit_Sentinel_YN</a:t>
            </a:r>
            <a:r>
              <a:rPr lang="en-IE" sz="2800" b="1" dirty="0">
                <a:latin typeface="Courier New" panose="02070309020205020404" pitchFamily="49" charset="0"/>
                <a:cs typeface="Courier New" panose="02070309020205020404" pitchFamily="49" charset="0"/>
              </a:rPr>
              <a:t> = 'n';</a:t>
            </a:r>
          </a:p>
          <a:p>
            <a:endParaRPr lang="en-IE" sz="2800" b="1" dirty="0">
              <a:latin typeface="Courier New" panose="02070309020205020404" pitchFamily="49" charset="0"/>
              <a:cs typeface="Courier New" panose="02070309020205020404" pitchFamily="49" charset="0"/>
            </a:endParaRPr>
          </a:p>
          <a:p>
            <a:r>
              <a:rPr lang="en-IE" sz="2800" b="1" dirty="0">
                <a:latin typeface="Courier New" panose="02070309020205020404" pitchFamily="49" charset="0"/>
                <a:cs typeface="Courier New" panose="02070309020205020404" pitchFamily="49" charset="0"/>
              </a:rPr>
              <a:t>    </a:t>
            </a:r>
            <a:r>
              <a:rPr lang="en-IE" sz="2800" b="1" dirty="0" err="1">
                <a:latin typeface="Courier New" panose="02070309020205020404" pitchFamily="49" charset="0"/>
                <a:cs typeface="Courier New" panose="02070309020205020404" pitchFamily="49" charset="0"/>
              </a:rPr>
              <a:t>printf</a:t>
            </a:r>
            <a:r>
              <a:rPr lang="en-IE" sz="2800" b="1" dirty="0">
                <a:latin typeface="Courier New" panose="02070309020205020404" pitchFamily="49" charset="0"/>
                <a:cs typeface="Courier New" panose="02070309020205020404" pitchFamily="49" charset="0"/>
              </a:rPr>
              <a:t>("Welcome to Our First Chatbot!\n"); </a:t>
            </a:r>
          </a:p>
          <a:p>
            <a:r>
              <a:rPr lang="en-IE" sz="2800" b="1" dirty="0">
                <a:latin typeface="Courier New" panose="02070309020205020404" pitchFamily="49" charset="0"/>
                <a:cs typeface="Courier New" panose="02070309020205020404" pitchFamily="49" charset="0"/>
              </a:rPr>
              <a:t>    </a:t>
            </a:r>
            <a:r>
              <a:rPr lang="en-IE" sz="2800" b="1" dirty="0" err="1">
                <a:latin typeface="Courier New" panose="02070309020205020404" pitchFamily="49" charset="0"/>
                <a:cs typeface="Courier New" panose="02070309020205020404" pitchFamily="49" charset="0"/>
              </a:rPr>
              <a:t>printf</a:t>
            </a:r>
            <a:r>
              <a:rPr lang="en-IE" sz="2800" b="1" dirty="0">
                <a:latin typeface="Courier New" panose="02070309020205020404" pitchFamily="49" charset="0"/>
                <a:cs typeface="Courier New" panose="02070309020205020404" pitchFamily="49" charset="0"/>
              </a:rPr>
              <a:t>("Type 'bye' to exit.\n");</a:t>
            </a:r>
          </a:p>
          <a:p>
            <a:r>
              <a:rPr lang="en-IE" sz="2800" b="1" dirty="0">
                <a:latin typeface="Courier New" panose="02070309020205020404" pitchFamily="49" charset="0"/>
                <a:cs typeface="Courier New" panose="02070309020205020404" pitchFamily="49" charset="0"/>
              </a:rPr>
              <a:t>    </a:t>
            </a:r>
            <a:r>
              <a:rPr lang="en-IE" sz="2800" b="1" dirty="0" err="1">
                <a:latin typeface="Courier New" panose="02070309020205020404" pitchFamily="49" charset="0"/>
                <a:cs typeface="Courier New" panose="02070309020205020404" pitchFamily="49" charset="0"/>
              </a:rPr>
              <a:t>printf</a:t>
            </a:r>
            <a:r>
              <a:rPr lang="en-IE" sz="2800" b="1" dirty="0">
                <a:latin typeface="Courier New" panose="02070309020205020404" pitchFamily="49" charset="0"/>
                <a:cs typeface="Courier New" panose="02070309020205020404" pitchFamily="49" charset="0"/>
              </a:rPr>
              <a:t>("-----------------------------\n");</a:t>
            </a:r>
          </a:p>
          <a:p>
            <a:endParaRPr lang="en-IE" sz="2800" b="1" dirty="0">
              <a:latin typeface="Courier New" panose="02070309020205020404" pitchFamily="49" charset="0"/>
              <a:cs typeface="Courier New" panose="02070309020205020404" pitchFamily="49" charset="0"/>
            </a:endParaRPr>
          </a:p>
        </p:txBody>
      </p:sp>
      <p:sp>
        <p:nvSpPr>
          <p:cNvPr id="4" name="Rectangle: Rounded Corners 3">
            <a:extLst>
              <a:ext uri="{FF2B5EF4-FFF2-40B4-BE49-F238E27FC236}">
                <a16:creationId xmlns:a16="http://schemas.microsoft.com/office/drawing/2014/main" id="{7E709F6C-D5C7-2D4C-E73B-464443006F3A}"/>
              </a:ext>
            </a:extLst>
          </p:cNvPr>
          <p:cNvSpPr/>
          <p:nvPr/>
        </p:nvSpPr>
        <p:spPr>
          <a:xfrm>
            <a:off x="272143" y="304800"/>
            <a:ext cx="11734800" cy="6291943"/>
          </a:xfrm>
          <a:prstGeom prst="roundRect">
            <a:avLst>
              <a:gd name="adj" fmla="val 8363"/>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528280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1CB9E-D91C-D3C3-38F4-651F9E2ABBA2}"/>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ABA8F471-76CA-25DB-DD7B-5B666651DF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B41165D-BB69-A61D-BE23-B81CE7264337}"/>
              </a:ext>
            </a:extLst>
          </p:cNvPr>
          <p:cNvSpPr>
            <a:spLocks noGrp="1"/>
          </p:cNvSpPr>
          <p:nvPr>
            <p:ph type="title"/>
          </p:nvPr>
        </p:nvSpPr>
        <p:spPr/>
        <p:txBody>
          <a:bodyPr/>
          <a:lstStyle/>
          <a:p>
            <a:r>
              <a:rPr lang="en-IE" dirty="0"/>
              <a:t>Chatbots</a:t>
            </a:r>
          </a:p>
        </p:txBody>
      </p:sp>
      <p:sp>
        <p:nvSpPr>
          <p:cNvPr id="3" name="Content Placeholder 2">
            <a:extLst>
              <a:ext uri="{FF2B5EF4-FFF2-40B4-BE49-F238E27FC236}">
                <a16:creationId xmlns:a16="http://schemas.microsoft.com/office/drawing/2014/main" id="{69070123-FF8A-7670-3EDE-7E6DF24F523C}"/>
              </a:ext>
            </a:extLst>
          </p:cNvPr>
          <p:cNvSpPr>
            <a:spLocks noGrp="1"/>
          </p:cNvSpPr>
          <p:nvPr>
            <p:ph idx="1"/>
          </p:nvPr>
        </p:nvSpPr>
        <p:spPr>
          <a:xfrm>
            <a:off x="838200" y="1825625"/>
            <a:ext cx="10515600" cy="4667250"/>
          </a:xfrm>
        </p:spPr>
        <p:txBody>
          <a:bodyPr>
            <a:normAutofit fontScale="92500"/>
          </a:bodyPr>
          <a:lstStyle/>
          <a:p>
            <a:pPr marL="0" indent="0">
              <a:buNone/>
            </a:pPr>
            <a:r>
              <a:rPr lang="en-US" sz="4400" dirty="0"/>
              <a:t>Chatbots are “</a:t>
            </a:r>
            <a:r>
              <a:rPr lang="en-US" sz="4400" i="1" dirty="0"/>
              <a:t>conversational agents that can interact with users through natural languages and can also be described by the broader term of conversational user interfaces</a:t>
            </a:r>
            <a:r>
              <a:rPr lang="en-US" sz="4400" dirty="0"/>
              <a:t>”</a:t>
            </a:r>
          </a:p>
          <a:p>
            <a:pPr marL="0" indent="0">
              <a:buNone/>
            </a:pPr>
            <a:r>
              <a:rPr lang="en-US" sz="3000" dirty="0" err="1">
                <a:latin typeface="Courier New" panose="02070309020205020404" pitchFamily="49" charset="0"/>
                <a:cs typeface="Courier New" panose="02070309020205020404" pitchFamily="49" charset="0"/>
              </a:rPr>
              <a:t>Smestad</a:t>
            </a:r>
            <a:r>
              <a:rPr lang="en-US" sz="3000" dirty="0">
                <a:latin typeface="Courier New" panose="02070309020205020404" pitchFamily="49" charset="0"/>
                <a:cs typeface="Courier New" panose="02070309020205020404" pitchFamily="49" charset="0"/>
              </a:rPr>
              <a:t>, T.L., 2018. </a:t>
            </a:r>
            <a:r>
              <a:rPr lang="en-US" sz="3000" i="1" dirty="0">
                <a:latin typeface="Courier New" panose="02070309020205020404" pitchFamily="49" charset="0"/>
                <a:cs typeface="Courier New" panose="02070309020205020404" pitchFamily="49" charset="0"/>
              </a:rPr>
              <a:t>Personality Matters! Improving The User Experience of Chatbot Interfaces-Personality provides a stable pattern to guide the design and </a:t>
            </a:r>
            <a:r>
              <a:rPr lang="en-US" sz="3000" i="1" dirty="0" err="1">
                <a:latin typeface="Courier New" panose="02070309020205020404" pitchFamily="49" charset="0"/>
                <a:cs typeface="Courier New" panose="02070309020205020404" pitchFamily="49" charset="0"/>
              </a:rPr>
              <a:t>behaviour</a:t>
            </a:r>
            <a:r>
              <a:rPr lang="en-US" sz="3000" i="1" dirty="0">
                <a:latin typeface="Courier New" panose="02070309020205020404" pitchFamily="49" charset="0"/>
                <a:cs typeface="Courier New" panose="02070309020205020404" pitchFamily="49" charset="0"/>
              </a:rPr>
              <a:t> of conversational agents</a:t>
            </a:r>
            <a:r>
              <a:rPr lang="en-US" sz="3000" dirty="0">
                <a:latin typeface="Courier New" panose="02070309020205020404" pitchFamily="49" charset="0"/>
                <a:cs typeface="Courier New" panose="02070309020205020404" pitchFamily="49" charset="0"/>
              </a:rPr>
              <a:t> (Master's thesis, NTNU).</a:t>
            </a:r>
            <a:endParaRPr lang="en-US" sz="40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066581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C0D43-94AB-EB97-B59D-2DEA55BE9A3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85B16A4-03B2-ED47-E516-AF986D4F9EE5}"/>
              </a:ext>
            </a:extLst>
          </p:cNvPr>
          <p:cNvSpPr txBox="1"/>
          <p:nvPr/>
        </p:nvSpPr>
        <p:spPr>
          <a:xfrm>
            <a:off x="892628" y="582067"/>
            <a:ext cx="10406744" cy="5693866"/>
          </a:xfrm>
          <a:prstGeom prst="rect">
            <a:avLst/>
          </a:prstGeom>
          <a:noFill/>
        </p:spPr>
        <p:txBody>
          <a:bodyPr wrap="square">
            <a:spAutoFit/>
          </a:bodyPr>
          <a:lstStyle/>
          <a:p>
            <a:r>
              <a:rPr lang="en-IE" sz="2800" b="1" dirty="0">
                <a:latin typeface="Courier New" panose="02070309020205020404" pitchFamily="49" charset="0"/>
                <a:cs typeface="Courier New" panose="02070309020205020404" pitchFamily="49" charset="0"/>
              </a:rPr>
              <a:t> while (</a:t>
            </a:r>
            <a:r>
              <a:rPr lang="en-IE" sz="2800" b="1" dirty="0" err="1">
                <a:latin typeface="Courier New" panose="02070309020205020404" pitchFamily="49" charset="0"/>
                <a:cs typeface="Courier New" panose="02070309020205020404" pitchFamily="49" charset="0"/>
              </a:rPr>
              <a:t>Exit_Sentinel_YN</a:t>
            </a:r>
            <a:r>
              <a:rPr lang="en-IE" sz="2800" b="1" dirty="0">
                <a:latin typeface="Courier New" panose="02070309020205020404" pitchFamily="49" charset="0"/>
                <a:cs typeface="Courier New" panose="02070309020205020404" pitchFamily="49" charset="0"/>
              </a:rPr>
              <a:t> == 'n') {</a:t>
            </a:r>
          </a:p>
          <a:p>
            <a:r>
              <a:rPr lang="en-IE" sz="2800" b="1" dirty="0">
                <a:latin typeface="Courier New" panose="02070309020205020404" pitchFamily="49" charset="0"/>
                <a:cs typeface="Courier New" panose="02070309020205020404" pitchFamily="49" charset="0"/>
              </a:rPr>
              <a:t>        </a:t>
            </a:r>
            <a:r>
              <a:rPr lang="en-IE" sz="2800" b="1" dirty="0" err="1">
                <a:latin typeface="Courier New" panose="02070309020205020404" pitchFamily="49" charset="0"/>
                <a:cs typeface="Courier New" panose="02070309020205020404" pitchFamily="49" charset="0"/>
              </a:rPr>
              <a:t>printf</a:t>
            </a:r>
            <a:r>
              <a:rPr lang="en-IE" sz="2800" b="1" dirty="0">
                <a:latin typeface="Courier New" panose="02070309020205020404" pitchFamily="49" charset="0"/>
                <a:cs typeface="Courier New" panose="02070309020205020404" pitchFamily="49" charset="0"/>
              </a:rPr>
              <a:t>("You: ");</a:t>
            </a:r>
          </a:p>
          <a:p>
            <a:r>
              <a:rPr lang="en-IE" sz="2800" b="1" dirty="0">
                <a:latin typeface="Courier New" panose="02070309020205020404" pitchFamily="49" charset="0"/>
                <a:cs typeface="Courier New" panose="02070309020205020404" pitchFamily="49" charset="0"/>
              </a:rPr>
              <a:t>        </a:t>
            </a:r>
            <a:r>
              <a:rPr lang="en-IE" sz="2800" b="1" dirty="0" err="1">
                <a:latin typeface="Courier New" panose="02070309020205020404" pitchFamily="49" charset="0"/>
                <a:cs typeface="Courier New" panose="02070309020205020404" pitchFamily="49" charset="0"/>
              </a:rPr>
              <a:t>fgets</a:t>
            </a:r>
            <a:r>
              <a:rPr lang="en-IE" sz="2800" b="1" dirty="0">
                <a:latin typeface="Courier New" panose="02070309020205020404" pitchFamily="49" charset="0"/>
                <a:cs typeface="Courier New" panose="02070309020205020404" pitchFamily="49" charset="0"/>
              </a:rPr>
              <a:t>(input, MAX_INPUT_SIZE, stdin);</a:t>
            </a:r>
          </a:p>
          <a:p>
            <a:r>
              <a:rPr lang="en-IE" sz="2800" b="1" dirty="0">
                <a:latin typeface="Courier New" panose="02070309020205020404" pitchFamily="49" charset="0"/>
                <a:cs typeface="Courier New" panose="02070309020205020404" pitchFamily="49" charset="0"/>
              </a:rPr>
              <a:t>        // Remove newline character from input</a:t>
            </a:r>
          </a:p>
          <a:p>
            <a:r>
              <a:rPr lang="en-IE" sz="2800" b="1" dirty="0">
                <a:latin typeface="Courier New" panose="02070309020205020404" pitchFamily="49" charset="0"/>
                <a:cs typeface="Courier New" panose="02070309020205020404" pitchFamily="49" charset="0"/>
              </a:rPr>
              <a:t>        input[</a:t>
            </a:r>
            <a:r>
              <a:rPr lang="en-IE" sz="2800" b="1" dirty="0" err="1">
                <a:latin typeface="Courier New" panose="02070309020205020404" pitchFamily="49" charset="0"/>
                <a:cs typeface="Courier New" panose="02070309020205020404" pitchFamily="49" charset="0"/>
              </a:rPr>
              <a:t>strcspn</a:t>
            </a:r>
            <a:r>
              <a:rPr lang="en-IE" sz="2800" b="1" dirty="0">
                <a:latin typeface="Courier New" panose="02070309020205020404" pitchFamily="49" charset="0"/>
                <a:cs typeface="Courier New" panose="02070309020205020404" pitchFamily="49" charset="0"/>
              </a:rPr>
              <a:t>(input, "\n")] = 0;</a:t>
            </a:r>
          </a:p>
          <a:p>
            <a:endParaRPr lang="en-IE" sz="2800" b="1" dirty="0">
              <a:latin typeface="Courier New" panose="02070309020205020404" pitchFamily="49" charset="0"/>
              <a:cs typeface="Courier New" panose="02070309020205020404" pitchFamily="49" charset="0"/>
            </a:endParaRPr>
          </a:p>
          <a:p>
            <a:r>
              <a:rPr lang="en-IE" sz="2800" b="1" dirty="0">
                <a:latin typeface="Courier New" panose="02070309020205020404" pitchFamily="49" charset="0"/>
                <a:cs typeface="Courier New" panose="02070309020205020404" pitchFamily="49" charset="0"/>
              </a:rPr>
              <a:t>        if (</a:t>
            </a:r>
            <a:r>
              <a:rPr lang="en-IE" sz="2800" b="1" dirty="0" err="1">
                <a:latin typeface="Courier New" panose="02070309020205020404" pitchFamily="49" charset="0"/>
                <a:cs typeface="Courier New" panose="02070309020205020404" pitchFamily="49" charset="0"/>
              </a:rPr>
              <a:t>strcmp</a:t>
            </a:r>
            <a:r>
              <a:rPr lang="en-IE" sz="2800" b="1" dirty="0">
                <a:latin typeface="Courier New" panose="02070309020205020404" pitchFamily="49" charset="0"/>
                <a:cs typeface="Courier New" panose="02070309020205020404" pitchFamily="49" charset="0"/>
              </a:rPr>
              <a:t>(input, "bye") == 0) {</a:t>
            </a:r>
          </a:p>
          <a:p>
            <a:r>
              <a:rPr lang="en-IE" sz="2800" b="1" dirty="0">
                <a:latin typeface="Courier New" panose="02070309020205020404" pitchFamily="49" charset="0"/>
                <a:cs typeface="Courier New" panose="02070309020205020404" pitchFamily="49" charset="0"/>
              </a:rPr>
              <a:t>            </a:t>
            </a:r>
            <a:r>
              <a:rPr lang="en-IE" sz="2800" b="1" dirty="0" err="1">
                <a:latin typeface="Courier New" panose="02070309020205020404" pitchFamily="49" charset="0"/>
                <a:cs typeface="Courier New" panose="02070309020205020404" pitchFamily="49" charset="0"/>
              </a:rPr>
              <a:t>Exit_Sentinel_YN</a:t>
            </a:r>
            <a:r>
              <a:rPr lang="en-IE" sz="2800" b="1" dirty="0">
                <a:latin typeface="Courier New" panose="02070309020205020404" pitchFamily="49" charset="0"/>
                <a:cs typeface="Courier New" panose="02070309020205020404" pitchFamily="49" charset="0"/>
              </a:rPr>
              <a:t> = 'y';</a:t>
            </a:r>
          </a:p>
          <a:p>
            <a:r>
              <a:rPr lang="en-IE" sz="2800" b="1" dirty="0">
                <a:latin typeface="Courier New" panose="02070309020205020404" pitchFamily="49" charset="0"/>
                <a:cs typeface="Courier New" panose="02070309020205020404" pitchFamily="49" charset="0"/>
              </a:rPr>
              <a:t>        } //Endif;</a:t>
            </a:r>
          </a:p>
          <a:p>
            <a:r>
              <a:rPr lang="en-IE" sz="2800" b="1" dirty="0">
                <a:latin typeface="Courier New" panose="02070309020205020404" pitchFamily="49" charset="0"/>
                <a:cs typeface="Courier New" panose="02070309020205020404" pitchFamily="49" charset="0"/>
              </a:rPr>
              <a:t>        respond(input);</a:t>
            </a:r>
          </a:p>
          <a:p>
            <a:r>
              <a:rPr lang="en-IE" sz="2800" b="1" dirty="0">
                <a:latin typeface="Courier New" panose="02070309020205020404" pitchFamily="49" charset="0"/>
                <a:cs typeface="Courier New" panose="02070309020205020404" pitchFamily="49" charset="0"/>
              </a:rPr>
              <a:t>    } //</a:t>
            </a:r>
            <a:r>
              <a:rPr lang="en-IE" sz="2800" b="1" dirty="0" err="1">
                <a:latin typeface="Courier New" panose="02070309020205020404" pitchFamily="49" charset="0"/>
                <a:cs typeface="Courier New" panose="02070309020205020404" pitchFamily="49" charset="0"/>
              </a:rPr>
              <a:t>Endwhile</a:t>
            </a:r>
            <a:r>
              <a:rPr lang="en-IE" sz="2800" b="1" dirty="0">
                <a:latin typeface="Courier New" panose="02070309020205020404" pitchFamily="49" charset="0"/>
                <a:cs typeface="Courier New" panose="02070309020205020404" pitchFamily="49" charset="0"/>
              </a:rPr>
              <a:t>;</a:t>
            </a:r>
          </a:p>
          <a:p>
            <a:r>
              <a:rPr lang="en-IE" sz="2800" b="1" dirty="0">
                <a:latin typeface="Courier New" panose="02070309020205020404" pitchFamily="49" charset="0"/>
                <a:cs typeface="Courier New" panose="02070309020205020404" pitchFamily="49" charset="0"/>
              </a:rPr>
              <a:t>    return 0;</a:t>
            </a:r>
          </a:p>
          <a:p>
            <a:r>
              <a:rPr lang="en-IE" sz="2800" b="1" dirty="0">
                <a:latin typeface="Courier New" panose="02070309020205020404" pitchFamily="49" charset="0"/>
                <a:cs typeface="Courier New" panose="02070309020205020404" pitchFamily="49" charset="0"/>
              </a:rPr>
              <a:t>} //End.</a:t>
            </a:r>
          </a:p>
        </p:txBody>
      </p:sp>
      <p:sp>
        <p:nvSpPr>
          <p:cNvPr id="2" name="Rectangle: Rounded Corners 1">
            <a:extLst>
              <a:ext uri="{FF2B5EF4-FFF2-40B4-BE49-F238E27FC236}">
                <a16:creationId xmlns:a16="http://schemas.microsoft.com/office/drawing/2014/main" id="{DEB1C445-998F-7F9F-55DB-8B9166E0A5FA}"/>
              </a:ext>
            </a:extLst>
          </p:cNvPr>
          <p:cNvSpPr/>
          <p:nvPr/>
        </p:nvSpPr>
        <p:spPr>
          <a:xfrm>
            <a:off x="272143" y="304800"/>
            <a:ext cx="11734800" cy="6291943"/>
          </a:xfrm>
          <a:prstGeom prst="roundRect">
            <a:avLst>
              <a:gd name="adj" fmla="val 8363"/>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5206014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50B8F-1872-E1AE-BFB9-ED771CAE45A4}"/>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B3E231A5-C65F-C679-E911-A6673D553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80AC2D1-D8C8-1451-0D63-CF5AFB7591A1}"/>
              </a:ext>
            </a:extLst>
          </p:cNvPr>
          <p:cNvSpPr>
            <a:spLocks noGrp="1"/>
          </p:cNvSpPr>
          <p:nvPr>
            <p:ph type="title"/>
          </p:nvPr>
        </p:nvSpPr>
        <p:spPr/>
        <p:txBody>
          <a:bodyPr/>
          <a:lstStyle/>
          <a:p>
            <a:r>
              <a:rPr lang="en-IE" dirty="0"/>
              <a:t>Our First Chatbot Code</a:t>
            </a:r>
          </a:p>
        </p:txBody>
      </p:sp>
      <p:sp>
        <p:nvSpPr>
          <p:cNvPr id="6" name="Content Placeholder 5">
            <a:extLst>
              <a:ext uri="{FF2B5EF4-FFF2-40B4-BE49-F238E27FC236}">
                <a16:creationId xmlns:a16="http://schemas.microsoft.com/office/drawing/2014/main" id="{EA0E5F72-866F-928F-72DF-CF332EFADB3D}"/>
              </a:ext>
            </a:extLst>
          </p:cNvPr>
          <p:cNvSpPr>
            <a:spLocks noGrp="1"/>
          </p:cNvSpPr>
          <p:nvPr>
            <p:ph idx="1"/>
          </p:nvPr>
        </p:nvSpPr>
        <p:spPr>
          <a:xfrm>
            <a:off x="838200" y="1825625"/>
            <a:ext cx="10515600" cy="4351338"/>
          </a:xfrm>
        </p:spPr>
        <p:txBody>
          <a:bodyPr>
            <a:normAutofit/>
          </a:bodyPr>
          <a:lstStyle/>
          <a:p>
            <a:r>
              <a:rPr lang="en-US" sz="3600" dirty="0"/>
              <a:t>We are going to structure the program as follows:</a:t>
            </a:r>
            <a:endParaRPr lang="en-IE" sz="3600" dirty="0"/>
          </a:p>
        </p:txBody>
      </p:sp>
      <p:sp>
        <p:nvSpPr>
          <p:cNvPr id="8" name="Rectangle: Rounded Corners 7">
            <a:extLst>
              <a:ext uri="{FF2B5EF4-FFF2-40B4-BE49-F238E27FC236}">
                <a16:creationId xmlns:a16="http://schemas.microsoft.com/office/drawing/2014/main" id="{FB68E926-FA92-87CF-4B60-BB89E0340C45}"/>
              </a:ext>
            </a:extLst>
          </p:cNvPr>
          <p:cNvSpPr/>
          <p:nvPr/>
        </p:nvSpPr>
        <p:spPr>
          <a:xfrm>
            <a:off x="408210" y="2491015"/>
            <a:ext cx="11375572" cy="400186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u="sng" dirty="0">
                <a:solidFill>
                  <a:schemeClr val="tx1"/>
                </a:solidFill>
                <a:latin typeface="Courier New" panose="02070309020205020404" pitchFamily="49" charset="0"/>
                <a:cs typeface="Courier New" panose="02070309020205020404" pitchFamily="49" charset="0"/>
              </a:rPr>
              <a:t>respond()</a:t>
            </a:r>
            <a:r>
              <a:rPr lang="en-US" sz="3200" b="1" u="sng" dirty="0">
                <a:solidFill>
                  <a:schemeClr val="tx1"/>
                </a:solidFill>
                <a:cs typeface="Courier New" panose="02070309020205020404" pitchFamily="49" charset="0"/>
              </a:rPr>
              <a:t> function: </a:t>
            </a:r>
            <a:r>
              <a:rPr lang="en-US" sz="2800" dirty="0">
                <a:solidFill>
                  <a:schemeClr val="tx1"/>
                </a:solidFill>
                <a:cs typeface="Courier New" panose="02070309020205020404" pitchFamily="49" charset="0"/>
              </a:rPr>
              <a:t>The structure will be IF-THEN-ELSEs</a:t>
            </a:r>
          </a:p>
          <a:p>
            <a:pPr algn="ctr"/>
            <a:endParaRPr lang="en-US" sz="1600" b="1" dirty="0">
              <a:solidFill>
                <a:schemeClr val="tx1"/>
              </a:solidFill>
              <a:cs typeface="Courier New" panose="02070309020205020404" pitchFamily="49" charset="0"/>
            </a:endParaRPr>
          </a:p>
          <a:p>
            <a:r>
              <a:rPr lang="en-US" sz="2400" b="1" dirty="0">
                <a:solidFill>
                  <a:schemeClr val="tx1"/>
                </a:solidFill>
                <a:latin typeface="Courier New" panose="02070309020205020404" pitchFamily="49" charset="0"/>
                <a:cs typeface="Courier New" panose="02070309020205020404" pitchFamily="49" charset="0"/>
              </a:rPr>
              <a:t>    if (</a:t>
            </a:r>
            <a:r>
              <a:rPr lang="en-US" sz="2400" b="1" dirty="0" err="1">
                <a:solidFill>
                  <a:schemeClr val="tx1"/>
                </a:solidFill>
                <a:latin typeface="Courier New" panose="02070309020205020404" pitchFamily="49" charset="0"/>
                <a:cs typeface="Courier New" panose="02070309020205020404" pitchFamily="49" charset="0"/>
              </a:rPr>
              <a:t>strstr</a:t>
            </a:r>
            <a:r>
              <a:rPr lang="en-US" sz="2400" b="1" dirty="0">
                <a:solidFill>
                  <a:schemeClr val="tx1"/>
                </a:solidFill>
                <a:latin typeface="Courier New" panose="02070309020205020404" pitchFamily="49" charset="0"/>
                <a:cs typeface="Courier New" panose="02070309020205020404" pitchFamily="49" charset="0"/>
              </a:rPr>
              <a:t>(</a:t>
            </a:r>
            <a:r>
              <a:rPr lang="en-US" sz="2800" b="1" u="sng" dirty="0">
                <a:solidFill>
                  <a:srgbClr val="C00000"/>
                </a:solidFill>
                <a:cs typeface="Courier New" panose="02070309020205020404" pitchFamily="49" charset="0"/>
              </a:rPr>
              <a:t>input is “hello”</a:t>
            </a:r>
            <a:r>
              <a:rPr lang="en-US" sz="2400" b="1" dirty="0">
                <a:solidFill>
                  <a:schemeClr val="tx1"/>
                </a:solidFill>
                <a:latin typeface="Courier New" panose="02070309020205020404" pitchFamily="49" charset="0"/>
                <a:cs typeface="Courier New" panose="02070309020205020404" pitchFamily="49" charset="0"/>
              </a:rPr>
              <a:t>) {</a:t>
            </a:r>
          </a:p>
          <a:p>
            <a:r>
              <a:rPr lang="en-US" sz="2400" b="1" dirty="0">
                <a:solidFill>
                  <a:schemeClr val="tx1"/>
                </a:solidFill>
                <a:latin typeface="Courier New" panose="02070309020205020404" pitchFamily="49" charset="0"/>
                <a:cs typeface="Courier New" panose="02070309020205020404" pitchFamily="49" charset="0"/>
              </a:rPr>
              <a:t>        </a:t>
            </a:r>
            <a:r>
              <a:rPr lang="en-US" sz="2400" b="1" dirty="0" err="1">
                <a:solidFill>
                  <a:schemeClr val="tx1"/>
                </a:solidFill>
                <a:latin typeface="Courier New" panose="02070309020205020404" pitchFamily="49" charset="0"/>
                <a:cs typeface="Courier New" panose="02070309020205020404" pitchFamily="49" charset="0"/>
              </a:rPr>
              <a:t>printf</a:t>
            </a:r>
            <a:r>
              <a:rPr lang="en-US" sz="2400" b="1" dirty="0">
                <a:solidFill>
                  <a:schemeClr val="tx1"/>
                </a:solidFill>
                <a:latin typeface="Courier New" panose="02070309020205020404" pitchFamily="49" charset="0"/>
                <a:cs typeface="Courier New" panose="02070309020205020404" pitchFamily="49" charset="0"/>
              </a:rPr>
              <a:t>("</a:t>
            </a:r>
            <a:r>
              <a:rPr lang="en-US" sz="2400" b="1" dirty="0" err="1">
                <a:solidFill>
                  <a:schemeClr val="tx1"/>
                </a:solidFill>
                <a:latin typeface="Courier New" panose="02070309020205020404" pitchFamily="49" charset="0"/>
                <a:cs typeface="Courier New" panose="02070309020205020404" pitchFamily="49" charset="0"/>
              </a:rPr>
              <a:t>Cbot</a:t>
            </a:r>
            <a:r>
              <a:rPr lang="en-US" sz="2400" b="1" dirty="0">
                <a:solidFill>
                  <a:schemeClr val="tx1"/>
                </a:solidFill>
                <a:latin typeface="Courier New" panose="02070309020205020404" pitchFamily="49" charset="0"/>
                <a:cs typeface="Courier New" panose="02070309020205020404" pitchFamily="49" charset="0"/>
              </a:rPr>
              <a:t>: Hello! How can I help you today?\n");</a:t>
            </a:r>
          </a:p>
          <a:p>
            <a:endParaRPr lang="en-US" sz="2400" b="1" dirty="0">
              <a:solidFill>
                <a:schemeClr val="tx1"/>
              </a:solidFill>
              <a:latin typeface="Courier New" panose="02070309020205020404" pitchFamily="49" charset="0"/>
              <a:cs typeface="Courier New" panose="02070309020205020404" pitchFamily="49" charset="0"/>
            </a:endParaRPr>
          </a:p>
          <a:p>
            <a:r>
              <a:rPr lang="en-US" sz="2400" b="1" dirty="0">
                <a:solidFill>
                  <a:schemeClr val="tx1"/>
                </a:solidFill>
                <a:latin typeface="Courier New" panose="02070309020205020404" pitchFamily="49" charset="0"/>
                <a:cs typeface="Courier New" panose="02070309020205020404" pitchFamily="49" charset="0"/>
              </a:rPr>
              <a:t>    } else if (</a:t>
            </a:r>
            <a:r>
              <a:rPr lang="en-US" sz="2800" b="1" u="sng" dirty="0">
                <a:solidFill>
                  <a:srgbClr val="C00000"/>
                </a:solidFill>
                <a:cs typeface="Courier New" panose="02070309020205020404" pitchFamily="49" charset="0"/>
              </a:rPr>
              <a:t>input is "how are you"</a:t>
            </a:r>
            <a:r>
              <a:rPr lang="en-US" sz="2400" b="1" dirty="0">
                <a:solidFill>
                  <a:schemeClr val="tx1"/>
                </a:solidFill>
                <a:latin typeface="Courier New" panose="02070309020205020404" pitchFamily="49" charset="0"/>
                <a:cs typeface="Courier New" panose="02070309020205020404" pitchFamily="49" charset="0"/>
              </a:rPr>
              <a:t>) {</a:t>
            </a:r>
          </a:p>
          <a:p>
            <a:r>
              <a:rPr lang="en-US" sz="2400" b="1" dirty="0">
                <a:solidFill>
                  <a:schemeClr val="tx1"/>
                </a:solidFill>
                <a:latin typeface="Courier New" panose="02070309020205020404" pitchFamily="49" charset="0"/>
                <a:cs typeface="Courier New" panose="02070309020205020404" pitchFamily="49" charset="0"/>
              </a:rPr>
              <a:t>        </a:t>
            </a:r>
            <a:r>
              <a:rPr lang="en-US" sz="2400" b="1" dirty="0" err="1">
                <a:solidFill>
                  <a:schemeClr val="tx1"/>
                </a:solidFill>
                <a:latin typeface="Courier New" panose="02070309020205020404" pitchFamily="49" charset="0"/>
                <a:cs typeface="Courier New" panose="02070309020205020404" pitchFamily="49" charset="0"/>
              </a:rPr>
              <a:t>printf</a:t>
            </a:r>
            <a:r>
              <a:rPr lang="en-US" sz="2400" b="1" dirty="0">
                <a:solidFill>
                  <a:schemeClr val="tx1"/>
                </a:solidFill>
                <a:latin typeface="Courier New" panose="02070309020205020404" pitchFamily="49" charset="0"/>
                <a:cs typeface="Courier New" panose="02070309020205020404" pitchFamily="49" charset="0"/>
              </a:rPr>
              <a:t>("</a:t>
            </a:r>
            <a:r>
              <a:rPr lang="en-US" sz="2400" b="1" dirty="0" err="1">
                <a:solidFill>
                  <a:schemeClr val="tx1"/>
                </a:solidFill>
                <a:latin typeface="Courier New" panose="02070309020205020404" pitchFamily="49" charset="0"/>
                <a:cs typeface="Courier New" panose="02070309020205020404" pitchFamily="49" charset="0"/>
              </a:rPr>
              <a:t>Cbot</a:t>
            </a:r>
            <a:r>
              <a:rPr lang="en-US" sz="2400" b="1" dirty="0">
                <a:solidFill>
                  <a:schemeClr val="tx1"/>
                </a:solidFill>
                <a:latin typeface="Courier New" panose="02070309020205020404" pitchFamily="49" charset="0"/>
                <a:cs typeface="Courier New" panose="02070309020205020404" pitchFamily="49" charset="0"/>
              </a:rPr>
              <a:t>: I'm just a program\n");</a:t>
            </a:r>
          </a:p>
          <a:p>
            <a:endParaRPr lang="en-US" sz="2400" b="1" dirty="0">
              <a:solidFill>
                <a:schemeClr val="tx1"/>
              </a:solidFill>
              <a:latin typeface="Courier New" panose="02070309020205020404" pitchFamily="49" charset="0"/>
              <a:cs typeface="Courier New" panose="02070309020205020404" pitchFamily="49" charset="0"/>
            </a:endParaRPr>
          </a:p>
          <a:p>
            <a:r>
              <a:rPr lang="en-US" sz="2400" b="1" dirty="0">
                <a:solidFill>
                  <a:schemeClr val="tx1"/>
                </a:solidFill>
                <a:latin typeface="Courier New" panose="02070309020205020404" pitchFamily="49" charset="0"/>
                <a:cs typeface="Courier New" panose="02070309020205020404" pitchFamily="49" charset="0"/>
              </a:rPr>
              <a:t>    } else if (</a:t>
            </a:r>
            <a:r>
              <a:rPr lang="en-US" sz="2800" b="1" u="sng" dirty="0">
                <a:solidFill>
                  <a:srgbClr val="C00000"/>
                </a:solidFill>
                <a:cs typeface="Courier New" panose="02070309020205020404" pitchFamily="49" charset="0"/>
              </a:rPr>
              <a:t>input is "what’s your name?"</a:t>
            </a:r>
            <a:r>
              <a:rPr lang="en-US" sz="2400" b="1" dirty="0">
                <a:solidFill>
                  <a:schemeClr val="tx1"/>
                </a:solidFill>
                <a:latin typeface="Courier New" panose="02070309020205020404" pitchFamily="49" charset="0"/>
                <a:cs typeface="Courier New" panose="02070309020205020404" pitchFamily="49" charset="0"/>
              </a:rPr>
              <a:t>) {</a:t>
            </a:r>
          </a:p>
          <a:p>
            <a:r>
              <a:rPr lang="en-US" sz="2400" b="1" dirty="0">
                <a:solidFill>
                  <a:schemeClr val="tx1"/>
                </a:solidFill>
                <a:latin typeface="Courier New" panose="02070309020205020404" pitchFamily="49" charset="0"/>
                <a:cs typeface="Courier New" panose="02070309020205020404" pitchFamily="49" charset="0"/>
              </a:rPr>
              <a:t>        </a:t>
            </a:r>
            <a:r>
              <a:rPr lang="en-US" sz="2400" b="1" dirty="0" err="1">
                <a:solidFill>
                  <a:schemeClr val="tx1"/>
                </a:solidFill>
                <a:latin typeface="Courier New" panose="02070309020205020404" pitchFamily="49" charset="0"/>
                <a:cs typeface="Courier New" panose="02070309020205020404" pitchFamily="49" charset="0"/>
              </a:rPr>
              <a:t>printf</a:t>
            </a:r>
            <a:r>
              <a:rPr lang="en-US" sz="2400" b="1" dirty="0">
                <a:solidFill>
                  <a:schemeClr val="tx1"/>
                </a:solidFill>
                <a:latin typeface="Courier New" panose="02070309020205020404" pitchFamily="49" charset="0"/>
                <a:cs typeface="Courier New" panose="02070309020205020404" pitchFamily="49" charset="0"/>
              </a:rPr>
              <a:t>("</a:t>
            </a:r>
            <a:r>
              <a:rPr lang="en-US" sz="2400" b="1" dirty="0" err="1">
                <a:solidFill>
                  <a:schemeClr val="tx1"/>
                </a:solidFill>
                <a:latin typeface="Courier New" panose="02070309020205020404" pitchFamily="49" charset="0"/>
                <a:cs typeface="Courier New" panose="02070309020205020404" pitchFamily="49" charset="0"/>
              </a:rPr>
              <a:t>Cbot</a:t>
            </a:r>
            <a:r>
              <a:rPr lang="en-US" sz="2400" b="1" dirty="0">
                <a:solidFill>
                  <a:schemeClr val="tx1"/>
                </a:solidFill>
                <a:latin typeface="Courier New" panose="02070309020205020404" pitchFamily="49" charset="0"/>
                <a:cs typeface="Courier New" panose="02070309020205020404" pitchFamily="49" charset="0"/>
              </a:rPr>
              <a:t>: I am a simple chatbot!\n");</a:t>
            </a:r>
          </a:p>
        </p:txBody>
      </p:sp>
    </p:spTree>
    <p:extLst>
      <p:ext uri="{BB962C8B-B14F-4D97-AF65-F5344CB8AC3E}">
        <p14:creationId xmlns:p14="http://schemas.microsoft.com/office/powerpoint/2010/main" val="37024757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51987-BFAF-99C4-95B3-08E3F0C8A04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2686911-646B-EC6B-5944-E1CBD6B2F3EE}"/>
              </a:ext>
            </a:extLst>
          </p:cNvPr>
          <p:cNvSpPr txBox="1"/>
          <p:nvPr/>
        </p:nvSpPr>
        <p:spPr>
          <a:xfrm>
            <a:off x="892628" y="582067"/>
            <a:ext cx="10406744" cy="5693866"/>
          </a:xfrm>
          <a:prstGeom prst="rect">
            <a:avLst/>
          </a:prstGeom>
          <a:noFill/>
        </p:spPr>
        <p:txBody>
          <a:bodyPr wrap="square">
            <a:spAutoFit/>
          </a:bodyPr>
          <a:lstStyle/>
          <a:p>
            <a:r>
              <a:rPr lang="en-IE" sz="2800" b="1" dirty="0">
                <a:latin typeface="Courier New" panose="02070309020205020404" pitchFamily="49" charset="0"/>
                <a:cs typeface="Courier New" panose="02070309020205020404" pitchFamily="49" charset="0"/>
              </a:rPr>
              <a:t>void respond(char *input) {</a:t>
            </a:r>
          </a:p>
          <a:p>
            <a:r>
              <a:rPr lang="en-IE" sz="2800" b="1" dirty="0">
                <a:latin typeface="Courier New" panose="02070309020205020404" pitchFamily="49" charset="0"/>
                <a:cs typeface="Courier New" panose="02070309020205020404" pitchFamily="49" charset="0"/>
              </a:rPr>
              <a:t>	if (</a:t>
            </a:r>
            <a:r>
              <a:rPr lang="en-IE" sz="2800" b="1" dirty="0" err="1">
                <a:latin typeface="Courier New" panose="02070309020205020404" pitchFamily="49" charset="0"/>
                <a:cs typeface="Courier New" panose="02070309020205020404" pitchFamily="49" charset="0"/>
              </a:rPr>
              <a:t>strstr</a:t>
            </a:r>
            <a:r>
              <a:rPr lang="en-IE" sz="2800" b="1" dirty="0">
                <a:latin typeface="Courier New" panose="02070309020205020404" pitchFamily="49" charset="0"/>
                <a:cs typeface="Courier New" panose="02070309020205020404" pitchFamily="49" charset="0"/>
              </a:rPr>
              <a:t>(input, "hello") != NULL{</a:t>
            </a:r>
          </a:p>
          <a:p>
            <a:r>
              <a:rPr lang="en-IE" sz="2800" b="1" dirty="0">
                <a:latin typeface="Courier New" panose="02070309020205020404" pitchFamily="49" charset="0"/>
                <a:cs typeface="Courier New" panose="02070309020205020404" pitchFamily="49" charset="0"/>
              </a:rPr>
              <a:t>        </a:t>
            </a:r>
            <a:r>
              <a:rPr lang="en-IE" sz="2800" b="1" dirty="0" err="1">
                <a:latin typeface="Courier New" panose="02070309020205020404" pitchFamily="49" charset="0"/>
                <a:cs typeface="Courier New" panose="02070309020205020404" pitchFamily="49" charset="0"/>
              </a:rPr>
              <a:t>printf</a:t>
            </a:r>
            <a:r>
              <a:rPr lang="en-IE" sz="2800" b="1" dirty="0">
                <a:latin typeface="Courier New" panose="02070309020205020404" pitchFamily="49" charset="0"/>
                <a:cs typeface="Courier New" panose="02070309020205020404" pitchFamily="49" charset="0"/>
              </a:rPr>
              <a:t>("</a:t>
            </a:r>
            <a:r>
              <a:rPr lang="en-IE" sz="2800" b="1" dirty="0" err="1">
                <a:latin typeface="Courier New" panose="02070309020205020404" pitchFamily="49" charset="0"/>
                <a:cs typeface="Courier New" panose="02070309020205020404" pitchFamily="49" charset="0"/>
              </a:rPr>
              <a:t>Cbot</a:t>
            </a:r>
            <a:r>
              <a:rPr lang="en-IE" sz="2800" b="1" dirty="0">
                <a:latin typeface="Courier New" panose="02070309020205020404" pitchFamily="49" charset="0"/>
                <a:cs typeface="Courier New" panose="02070309020205020404" pitchFamily="49" charset="0"/>
              </a:rPr>
              <a:t>: How can I help you?\n");</a:t>
            </a:r>
          </a:p>
          <a:p>
            <a:r>
              <a:rPr lang="en-IE" sz="2800" b="1" dirty="0">
                <a:latin typeface="Courier New" panose="02070309020205020404" pitchFamily="49" charset="0"/>
                <a:cs typeface="Courier New" panose="02070309020205020404" pitchFamily="49" charset="0"/>
              </a:rPr>
              <a:t>	} </a:t>
            </a:r>
          </a:p>
          <a:p>
            <a:r>
              <a:rPr lang="en-IE" sz="2800" b="1" dirty="0">
                <a:latin typeface="Courier New" panose="02070309020205020404" pitchFamily="49" charset="0"/>
                <a:cs typeface="Courier New" panose="02070309020205020404" pitchFamily="49" charset="0"/>
              </a:rPr>
              <a:t>else if (</a:t>
            </a:r>
            <a:r>
              <a:rPr lang="en-IE" sz="2800" b="1" dirty="0" err="1">
                <a:latin typeface="Courier New" panose="02070309020205020404" pitchFamily="49" charset="0"/>
                <a:cs typeface="Courier New" panose="02070309020205020404" pitchFamily="49" charset="0"/>
              </a:rPr>
              <a:t>strstr</a:t>
            </a:r>
            <a:r>
              <a:rPr lang="en-IE" sz="2800" b="1" dirty="0">
                <a:latin typeface="Courier New" panose="02070309020205020404" pitchFamily="49" charset="0"/>
                <a:cs typeface="Courier New" panose="02070309020205020404" pitchFamily="49" charset="0"/>
              </a:rPr>
              <a:t>(input, "how are you") != NULL){</a:t>
            </a:r>
          </a:p>
          <a:p>
            <a:r>
              <a:rPr lang="en-IE" sz="2800" b="1" dirty="0">
                <a:latin typeface="Courier New" panose="02070309020205020404" pitchFamily="49" charset="0"/>
                <a:cs typeface="Courier New" panose="02070309020205020404" pitchFamily="49" charset="0"/>
              </a:rPr>
              <a:t>        </a:t>
            </a:r>
            <a:r>
              <a:rPr lang="en-IE" sz="2800" b="1" dirty="0" err="1">
                <a:latin typeface="Courier New" panose="02070309020205020404" pitchFamily="49" charset="0"/>
                <a:cs typeface="Courier New" panose="02070309020205020404" pitchFamily="49" charset="0"/>
              </a:rPr>
              <a:t>printf</a:t>
            </a:r>
            <a:r>
              <a:rPr lang="en-IE" sz="2800" b="1" dirty="0">
                <a:latin typeface="Courier New" panose="02070309020205020404" pitchFamily="49" charset="0"/>
                <a:cs typeface="Courier New" panose="02070309020205020404" pitchFamily="49" charset="0"/>
              </a:rPr>
              <a:t>("</a:t>
            </a:r>
            <a:r>
              <a:rPr lang="en-IE" sz="2800" b="1" dirty="0" err="1">
                <a:latin typeface="Courier New" panose="02070309020205020404" pitchFamily="49" charset="0"/>
                <a:cs typeface="Courier New" panose="02070309020205020404" pitchFamily="49" charset="0"/>
              </a:rPr>
              <a:t>Cbot</a:t>
            </a:r>
            <a:r>
              <a:rPr lang="en-IE" sz="2800" b="1" dirty="0">
                <a:latin typeface="Courier New" panose="02070309020205020404" pitchFamily="49" charset="0"/>
                <a:cs typeface="Courier New" panose="02070309020205020404" pitchFamily="49" charset="0"/>
              </a:rPr>
              <a:t>: I'm just a program!\n");</a:t>
            </a:r>
          </a:p>
          <a:p>
            <a:r>
              <a:rPr lang="en-IE" sz="2800" b="1" dirty="0">
                <a:latin typeface="Courier New" panose="02070309020205020404" pitchFamily="49" charset="0"/>
                <a:cs typeface="Courier New" panose="02070309020205020404" pitchFamily="49" charset="0"/>
              </a:rPr>
              <a:t>	} </a:t>
            </a:r>
          </a:p>
          <a:p>
            <a:r>
              <a:rPr lang="en-IE" sz="2800" b="1" dirty="0">
                <a:latin typeface="Courier New" panose="02070309020205020404" pitchFamily="49" charset="0"/>
                <a:cs typeface="Courier New" panose="02070309020205020404" pitchFamily="49" charset="0"/>
              </a:rPr>
              <a:t>else if (</a:t>
            </a:r>
            <a:r>
              <a:rPr lang="en-IE" sz="2800" b="1" dirty="0" err="1">
                <a:latin typeface="Courier New" panose="02070309020205020404" pitchFamily="49" charset="0"/>
                <a:cs typeface="Courier New" panose="02070309020205020404" pitchFamily="49" charset="0"/>
              </a:rPr>
              <a:t>strstr</a:t>
            </a:r>
            <a:r>
              <a:rPr lang="en-IE" sz="2800" b="1" dirty="0">
                <a:latin typeface="Courier New" panose="02070309020205020404" pitchFamily="49" charset="0"/>
                <a:cs typeface="Courier New" panose="02070309020205020404" pitchFamily="49" charset="0"/>
              </a:rPr>
              <a:t>(input, “your name?") != NULL) {</a:t>
            </a:r>
          </a:p>
          <a:p>
            <a:r>
              <a:rPr lang="en-IE" sz="2800" b="1" dirty="0">
                <a:latin typeface="Courier New" panose="02070309020205020404" pitchFamily="49" charset="0"/>
                <a:cs typeface="Courier New" panose="02070309020205020404" pitchFamily="49" charset="0"/>
              </a:rPr>
              <a:t>        </a:t>
            </a:r>
            <a:r>
              <a:rPr lang="en-IE" sz="2800" b="1" dirty="0" err="1">
                <a:latin typeface="Courier New" panose="02070309020205020404" pitchFamily="49" charset="0"/>
                <a:cs typeface="Courier New" panose="02070309020205020404" pitchFamily="49" charset="0"/>
              </a:rPr>
              <a:t>printf</a:t>
            </a:r>
            <a:r>
              <a:rPr lang="en-IE" sz="2800" b="1" dirty="0">
                <a:latin typeface="Courier New" panose="02070309020205020404" pitchFamily="49" charset="0"/>
                <a:cs typeface="Courier New" panose="02070309020205020404" pitchFamily="49" charset="0"/>
              </a:rPr>
              <a:t>("</a:t>
            </a:r>
            <a:r>
              <a:rPr lang="en-IE" sz="2800" b="1" dirty="0" err="1">
                <a:latin typeface="Courier New" panose="02070309020205020404" pitchFamily="49" charset="0"/>
                <a:cs typeface="Courier New" panose="02070309020205020404" pitchFamily="49" charset="0"/>
              </a:rPr>
              <a:t>Cbot</a:t>
            </a:r>
            <a:r>
              <a:rPr lang="en-IE" sz="2800" b="1" dirty="0">
                <a:latin typeface="Courier New" panose="02070309020205020404" pitchFamily="49" charset="0"/>
                <a:cs typeface="Courier New" panose="02070309020205020404" pitchFamily="49" charset="0"/>
              </a:rPr>
              <a:t>: I am a chatbot!\n");</a:t>
            </a:r>
          </a:p>
          <a:p>
            <a:r>
              <a:rPr lang="en-IE" sz="2800" b="1" dirty="0">
                <a:latin typeface="Courier New" panose="02070309020205020404" pitchFamily="49" charset="0"/>
                <a:cs typeface="Courier New" panose="02070309020205020404" pitchFamily="49" charset="0"/>
              </a:rPr>
              <a:t>	} </a:t>
            </a:r>
          </a:p>
          <a:p>
            <a:r>
              <a:rPr lang="en-IE" sz="2800" b="1" dirty="0">
                <a:latin typeface="Courier New" panose="02070309020205020404" pitchFamily="49" charset="0"/>
                <a:cs typeface="Courier New" panose="02070309020205020404" pitchFamily="49" charset="0"/>
              </a:rPr>
              <a:t>else if (</a:t>
            </a:r>
            <a:r>
              <a:rPr lang="en-IE" sz="2800" b="1" dirty="0" err="1">
                <a:latin typeface="Courier New" panose="02070309020205020404" pitchFamily="49" charset="0"/>
                <a:cs typeface="Courier New" panose="02070309020205020404" pitchFamily="49" charset="0"/>
              </a:rPr>
              <a:t>strstr</a:t>
            </a:r>
            <a:r>
              <a:rPr lang="en-IE" sz="2800" b="1" dirty="0">
                <a:latin typeface="Courier New" panose="02070309020205020404" pitchFamily="49" charset="0"/>
                <a:cs typeface="Courier New" panose="02070309020205020404" pitchFamily="49" charset="0"/>
              </a:rPr>
              <a:t>(input, "thanks") != NULL) {</a:t>
            </a:r>
          </a:p>
          <a:p>
            <a:r>
              <a:rPr lang="en-IE" sz="2800" b="1" dirty="0">
                <a:latin typeface="Courier New" panose="02070309020205020404" pitchFamily="49" charset="0"/>
                <a:cs typeface="Courier New" panose="02070309020205020404" pitchFamily="49" charset="0"/>
              </a:rPr>
              <a:t>        </a:t>
            </a:r>
            <a:r>
              <a:rPr lang="en-IE" sz="2800" b="1" dirty="0" err="1">
                <a:latin typeface="Courier New" panose="02070309020205020404" pitchFamily="49" charset="0"/>
                <a:cs typeface="Courier New" panose="02070309020205020404" pitchFamily="49" charset="0"/>
              </a:rPr>
              <a:t>printf</a:t>
            </a:r>
            <a:r>
              <a:rPr lang="en-IE" sz="2800" b="1" dirty="0">
                <a:latin typeface="Courier New" panose="02070309020205020404" pitchFamily="49" charset="0"/>
                <a:cs typeface="Courier New" panose="02070309020205020404" pitchFamily="49" charset="0"/>
              </a:rPr>
              <a:t>("</a:t>
            </a:r>
            <a:r>
              <a:rPr lang="en-IE" sz="2800" b="1" dirty="0" err="1">
                <a:latin typeface="Courier New" panose="02070309020205020404" pitchFamily="49" charset="0"/>
                <a:cs typeface="Courier New" panose="02070309020205020404" pitchFamily="49" charset="0"/>
              </a:rPr>
              <a:t>Cbot:You’re</a:t>
            </a:r>
            <a:r>
              <a:rPr lang="en-IE" sz="2800" b="1" dirty="0">
                <a:latin typeface="Courier New" panose="02070309020205020404" pitchFamily="49" charset="0"/>
                <a:cs typeface="Courier New" panose="02070309020205020404" pitchFamily="49" charset="0"/>
              </a:rPr>
              <a:t> welcome\n", input);</a:t>
            </a:r>
          </a:p>
          <a:p>
            <a:r>
              <a:rPr lang="en-IE" sz="2800" b="1" dirty="0">
                <a:latin typeface="Courier New" panose="02070309020205020404" pitchFamily="49" charset="0"/>
                <a:cs typeface="Courier New" panose="02070309020205020404" pitchFamily="49" charset="0"/>
              </a:rPr>
              <a:t>	}</a:t>
            </a:r>
          </a:p>
        </p:txBody>
      </p:sp>
      <p:sp>
        <p:nvSpPr>
          <p:cNvPr id="2" name="Rectangle: Rounded Corners 1">
            <a:extLst>
              <a:ext uri="{FF2B5EF4-FFF2-40B4-BE49-F238E27FC236}">
                <a16:creationId xmlns:a16="http://schemas.microsoft.com/office/drawing/2014/main" id="{D33AF85A-BB7D-9BAB-4E33-CF35559A5782}"/>
              </a:ext>
            </a:extLst>
          </p:cNvPr>
          <p:cNvSpPr/>
          <p:nvPr/>
        </p:nvSpPr>
        <p:spPr>
          <a:xfrm>
            <a:off x="272143" y="304800"/>
            <a:ext cx="11734800" cy="6291943"/>
          </a:xfrm>
          <a:prstGeom prst="roundRect">
            <a:avLst>
              <a:gd name="adj" fmla="val 8363"/>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2067497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3F108-5507-2331-AEBA-77B2F9F886C2}"/>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FD20B48C-9D5C-CD70-C0BB-BD5630AF5C14}"/>
              </a:ext>
            </a:extLst>
          </p:cNvPr>
          <p:cNvSpPr txBox="1"/>
          <p:nvPr/>
        </p:nvSpPr>
        <p:spPr>
          <a:xfrm>
            <a:off x="892628" y="582067"/>
            <a:ext cx="10406744" cy="2246769"/>
          </a:xfrm>
          <a:prstGeom prst="rect">
            <a:avLst/>
          </a:prstGeom>
          <a:noFill/>
        </p:spPr>
        <p:txBody>
          <a:bodyPr wrap="square">
            <a:spAutoFit/>
          </a:bodyPr>
          <a:lstStyle/>
          <a:p>
            <a:r>
              <a:rPr lang="en-US" sz="2800" b="1" dirty="0">
                <a:latin typeface="Courier New" panose="02070309020205020404" pitchFamily="49" charset="0"/>
                <a:cs typeface="Courier New" panose="02070309020205020404" pitchFamily="49" charset="0"/>
              </a:rPr>
              <a:t>else if (</a:t>
            </a:r>
            <a:r>
              <a:rPr lang="en-US" sz="2800" b="1" dirty="0" err="1">
                <a:latin typeface="Courier New" panose="02070309020205020404" pitchFamily="49" charset="0"/>
                <a:cs typeface="Courier New" panose="02070309020205020404" pitchFamily="49" charset="0"/>
              </a:rPr>
              <a:t>strstr</a:t>
            </a:r>
            <a:r>
              <a:rPr lang="en-US" sz="2800" b="1" dirty="0">
                <a:latin typeface="Courier New" panose="02070309020205020404" pitchFamily="49" charset="0"/>
                <a:cs typeface="Courier New" panose="02070309020205020404" pitchFamily="49" charset="0"/>
              </a:rPr>
              <a:t>(input, "my name is") != NULL) {</a:t>
            </a: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	input += 11; //This cuts “my name is ”</a:t>
            </a: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printf</a:t>
            </a:r>
            <a:r>
              <a:rPr lang="en-US" sz="2800" b="1" dirty="0">
                <a:latin typeface="Courier New" panose="02070309020205020404" pitchFamily="49" charset="0"/>
                <a:cs typeface="Courier New" panose="02070309020205020404" pitchFamily="49" charset="0"/>
              </a:rPr>
              <a:t>("</a:t>
            </a:r>
            <a:r>
              <a:rPr lang="en-US" sz="2800" b="1" dirty="0" err="1">
                <a:latin typeface="Courier New" panose="02070309020205020404" pitchFamily="49" charset="0"/>
                <a:cs typeface="Courier New" panose="02070309020205020404" pitchFamily="49" charset="0"/>
              </a:rPr>
              <a:t>Cbot</a:t>
            </a:r>
            <a:r>
              <a:rPr lang="en-US" sz="2800" b="1" dirty="0">
                <a:latin typeface="Courier New" panose="02070309020205020404" pitchFamily="49" charset="0"/>
                <a:cs typeface="Courier New" panose="02070309020205020404" pitchFamily="49" charset="0"/>
              </a:rPr>
              <a:t>: Hi %s.\n", input);</a:t>
            </a:r>
          </a:p>
        </p:txBody>
      </p:sp>
      <p:sp>
        <p:nvSpPr>
          <p:cNvPr id="2" name="Rectangle: Folded Corner 1">
            <a:extLst>
              <a:ext uri="{FF2B5EF4-FFF2-40B4-BE49-F238E27FC236}">
                <a16:creationId xmlns:a16="http://schemas.microsoft.com/office/drawing/2014/main" id="{E64EA97F-3ACB-CE5F-0E80-07BD64E9AA2F}"/>
              </a:ext>
            </a:extLst>
          </p:cNvPr>
          <p:cNvSpPr/>
          <p:nvPr/>
        </p:nvSpPr>
        <p:spPr>
          <a:xfrm>
            <a:off x="1295399" y="3015343"/>
            <a:ext cx="9394372" cy="3494314"/>
          </a:xfrm>
          <a:prstGeom prst="foldedCorner">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So, in this case, if we read in a sentence starting with the words “</a:t>
            </a:r>
            <a:r>
              <a:rPr lang="en-US" sz="3200" dirty="0">
                <a:solidFill>
                  <a:schemeClr val="tx1"/>
                </a:solidFill>
                <a:latin typeface="Courier New" panose="02070309020205020404" pitchFamily="49" charset="0"/>
                <a:cs typeface="Courier New" panose="02070309020205020404" pitchFamily="49" charset="0"/>
              </a:rPr>
              <a:t>my name is</a:t>
            </a:r>
            <a:r>
              <a:rPr lang="en-US" sz="3200" dirty="0">
                <a:solidFill>
                  <a:schemeClr val="tx1"/>
                </a:solidFill>
              </a:rPr>
              <a:t>” we assume the rest of the sentence is a name, and we clip off the start of the input by adding 11 characters to the input</a:t>
            </a:r>
          </a:p>
          <a:p>
            <a:pPr algn="ctr"/>
            <a:endParaRPr lang="en-US" sz="3200" dirty="0">
              <a:solidFill>
                <a:schemeClr val="tx1"/>
              </a:solidFill>
            </a:endParaRPr>
          </a:p>
          <a:p>
            <a:pPr algn="ctr"/>
            <a:endParaRPr lang="en-IE" sz="3200" dirty="0">
              <a:solidFill>
                <a:schemeClr val="tx1"/>
              </a:solidFill>
            </a:endParaRPr>
          </a:p>
        </p:txBody>
      </p:sp>
      <p:graphicFrame>
        <p:nvGraphicFramePr>
          <p:cNvPr id="4" name="Table 3">
            <a:extLst>
              <a:ext uri="{FF2B5EF4-FFF2-40B4-BE49-F238E27FC236}">
                <a16:creationId xmlns:a16="http://schemas.microsoft.com/office/drawing/2014/main" id="{2E178519-0250-B5B7-93BA-ED1281AC53B0}"/>
              </a:ext>
            </a:extLst>
          </p:cNvPr>
          <p:cNvGraphicFramePr>
            <a:graphicFrameLocks noGrp="1"/>
          </p:cNvGraphicFramePr>
          <p:nvPr>
            <p:extLst>
              <p:ext uri="{D42A27DB-BD31-4B8C-83A1-F6EECF244321}">
                <p14:modId xmlns:p14="http://schemas.microsoft.com/office/powerpoint/2010/main" val="1122974637"/>
              </p:ext>
            </p:extLst>
          </p:nvPr>
        </p:nvGraphicFramePr>
        <p:xfrm>
          <a:off x="1787071" y="5487609"/>
          <a:ext cx="8127999" cy="701040"/>
        </p:xfrm>
        <a:graphic>
          <a:graphicData uri="http://schemas.openxmlformats.org/drawingml/2006/table">
            <a:tbl>
              <a:tblPr firstRow="1" bandRow="1">
                <a:tableStyleId>{5940675A-B579-460E-94D1-54222C63F5DA}</a:tableStyleId>
              </a:tblPr>
              <a:tblGrid>
                <a:gridCol w="738909">
                  <a:extLst>
                    <a:ext uri="{9D8B030D-6E8A-4147-A177-3AD203B41FA5}">
                      <a16:colId xmlns:a16="http://schemas.microsoft.com/office/drawing/2014/main" val="2665396047"/>
                    </a:ext>
                  </a:extLst>
                </a:gridCol>
                <a:gridCol w="738909">
                  <a:extLst>
                    <a:ext uri="{9D8B030D-6E8A-4147-A177-3AD203B41FA5}">
                      <a16:colId xmlns:a16="http://schemas.microsoft.com/office/drawing/2014/main" val="198539436"/>
                    </a:ext>
                  </a:extLst>
                </a:gridCol>
                <a:gridCol w="738909">
                  <a:extLst>
                    <a:ext uri="{9D8B030D-6E8A-4147-A177-3AD203B41FA5}">
                      <a16:colId xmlns:a16="http://schemas.microsoft.com/office/drawing/2014/main" val="2921923782"/>
                    </a:ext>
                  </a:extLst>
                </a:gridCol>
                <a:gridCol w="738909">
                  <a:extLst>
                    <a:ext uri="{9D8B030D-6E8A-4147-A177-3AD203B41FA5}">
                      <a16:colId xmlns:a16="http://schemas.microsoft.com/office/drawing/2014/main" val="3697325280"/>
                    </a:ext>
                  </a:extLst>
                </a:gridCol>
                <a:gridCol w="738909">
                  <a:extLst>
                    <a:ext uri="{9D8B030D-6E8A-4147-A177-3AD203B41FA5}">
                      <a16:colId xmlns:a16="http://schemas.microsoft.com/office/drawing/2014/main" val="2979055061"/>
                    </a:ext>
                  </a:extLst>
                </a:gridCol>
                <a:gridCol w="738909">
                  <a:extLst>
                    <a:ext uri="{9D8B030D-6E8A-4147-A177-3AD203B41FA5}">
                      <a16:colId xmlns:a16="http://schemas.microsoft.com/office/drawing/2014/main" val="3438848162"/>
                    </a:ext>
                  </a:extLst>
                </a:gridCol>
                <a:gridCol w="738909">
                  <a:extLst>
                    <a:ext uri="{9D8B030D-6E8A-4147-A177-3AD203B41FA5}">
                      <a16:colId xmlns:a16="http://schemas.microsoft.com/office/drawing/2014/main" val="677756724"/>
                    </a:ext>
                  </a:extLst>
                </a:gridCol>
                <a:gridCol w="738909">
                  <a:extLst>
                    <a:ext uri="{9D8B030D-6E8A-4147-A177-3AD203B41FA5}">
                      <a16:colId xmlns:a16="http://schemas.microsoft.com/office/drawing/2014/main" val="3920717402"/>
                    </a:ext>
                  </a:extLst>
                </a:gridCol>
                <a:gridCol w="738909">
                  <a:extLst>
                    <a:ext uri="{9D8B030D-6E8A-4147-A177-3AD203B41FA5}">
                      <a16:colId xmlns:a16="http://schemas.microsoft.com/office/drawing/2014/main" val="3103471941"/>
                    </a:ext>
                  </a:extLst>
                </a:gridCol>
                <a:gridCol w="738909">
                  <a:extLst>
                    <a:ext uri="{9D8B030D-6E8A-4147-A177-3AD203B41FA5}">
                      <a16:colId xmlns:a16="http://schemas.microsoft.com/office/drawing/2014/main" val="2950326742"/>
                    </a:ext>
                  </a:extLst>
                </a:gridCol>
                <a:gridCol w="738909">
                  <a:extLst>
                    <a:ext uri="{9D8B030D-6E8A-4147-A177-3AD203B41FA5}">
                      <a16:colId xmlns:a16="http://schemas.microsoft.com/office/drawing/2014/main" val="2741611776"/>
                    </a:ext>
                  </a:extLst>
                </a:gridCol>
              </a:tblGrid>
              <a:tr h="370840">
                <a:tc>
                  <a:txBody>
                    <a:bodyPr/>
                    <a:lstStyle/>
                    <a:p>
                      <a:pPr algn="ctr"/>
                      <a:r>
                        <a:rPr lang="en-US" sz="4000" dirty="0">
                          <a:latin typeface="Courier New" panose="02070309020205020404" pitchFamily="49" charset="0"/>
                          <a:cs typeface="Courier New" panose="02070309020205020404" pitchFamily="49" charset="0"/>
                        </a:rPr>
                        <a:t>m</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y</a:t>
                      </a:r>
                      <a:endParaRPr lang="en-IE" sz="4000" dirty="0">
                        <a:latin typeface="Courier New" panose="02070309020205020404" pitchFamily="49" charset="0"/>
                        <a:cs typeface="Courier New" panose="02070309020205020404" pitchFamily="49" charset="0"/>
                      </a:endParaRPr>
                    </a:p>
                  </a:txBody>
                  <a:tcPr/>
                </a:tc>
                <a:tc>
                  <a:txBody>
                    <a:bodyPr/>
                    <a:lstStyle/>
                    <a:p>
                      <a:pPr algn="ct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n</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a</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m</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e</a:t>
                      </a:r>
                      <a:endParaRPr lang="en-IE" sz="4000" dirty="0">
                        <a:latin typeface="Courier New" panose="02070309020205020404" pitchFamily="49" charset="0"/>
                        <a:cs typeface="Courier New" panose="02070309020205020404" pitchFamily="49" charset="0"/>
                      </a:endParaRPr>
                    </a:p>
                  </a:txBody>
                  <a:tcPr/>
                </a:tc>
                <a:tc>
                  <a:txBody>
                    <a:bodyPr/>
                    <a:lstStyle/>
                    <a:p>
                      <a:pPr algn="ct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err="1">
                          <a:latin typeface="Courier New" panose="02070309020205020404" pitchFamily="49" charset="0"/>
                          <a:cs typeface="Courier New" panose="02070309020205020404" pitchFamily="49" charset="0"/>
                        </a:rPr>
                        <a:t>i</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s</a:t>
                      </a:r>
                      <a:endParaRPr lang="en-IE" sz="4000" dirty="0">
                        <a:latin typeface="Courier New" panose="02070309020205020404" pitchFamily="49" charset="0"/>
                        <a:cs typeface="Courier New" panose="02070309020205020404" pitchFamily="49" charset="0"/>
                      </a:endParaRPr>
                    </a:p>
                  </a:txBody>
                  <a:tcPr/>
                </a:tc>
                <a:tc>
                  <a:txBody>
                    <a:bodyPr/>
                    <a:lstStyle/>
                    <a:p>
                      <a:pPr algn="ctr"/>
                      <a:endParaRPr lang="en-IE" sz="40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1203013515"/>
                  </a:ext>
                </a:extLst>
              </a:tr>
            </a:tbl>
          </a:graphicData>
        </a:graphic>
      </p:graphicFrame>
      <p:graphicFrame>
        <p:nvGraphicFramePr>
          <p:cNvPr id="5" name="Table 4">
            <a:extLst>
              <a:ext uri="{FF2B5EF4-FFF2-40B4-BE49-F238E27FC236}">
                <a16:creationId xmlns:a16="http://schemas.microsoft.com/office/drawing/2014/main" id="{238BC8FD-55DB-3D3A-FB46-2594EB49AAD9}"/>
              </a:ext>
            </a:extLst>
          </p:cNvPr>
          <p:cNvGraphicFramePr>
            <a:graphicFrameLocks noGrp="1"/>
          </p:cNvGraphicFramePr>
          <p:nvPr>
            <p:extLst>
              <p:ext uri="{D42A27DB-BD31-4B8C-83A1-F6EECF244321}">
                <p14:modId xmlns:p14="http://schemas.microsoft.com/office/powerpoint/2010/main" val="3701029979"/>
              </p:ext>
            </p:extLst>
          </p:nvPr>
        </p:nvGraphicFramePr>
        <p:xfrm>
          <a:off x="1787071" y="5091369"/>
          <a:ext cx="8127999" cy="396240"/>
        </p:xfrm>
        <a:graphic>
          <a:graphicData uri="http://schemas.openxmlformats.org/drawingml/2006/table">
            <a:tbl>
              <a:tblPr firstRow="1" bandRow="1">
                <a:tableStyleId>{5940675A-B579-460E-94D1-54222C63F5DA}</a:tableStyleId>
              </a:tblPr>
              <a:tblGrid>
                <a:gridCol w="738909">
                  <a:extLst>
                    <a:ext uri="{9D8B030D-6E8A-4147-A177-3AD203B41FA5}">
                      <a16:colId xmlns:a16="http://schemas.microsoft.com/office/drawing/2014/main" val="3506461885"/>
                    </a:ext>
                  </a:extLst>
                </a:gridCol>
                <a:gridCol w="738909">
                  <a:extLst>
                    <a:ext uri="{9D8B030D-6E8A-4147-A177-3AD203B41FA5}">
                      <a16:colId xmlns:a16="http://schemas.microsoft.com/office/drawing/2014/main" val="646332463"/>
                    </a:ext>
                  </a:extLst>
                </a:gridCol>
                <a:gridCol w="738909">
                  <a:extLst>
                    <a:ext uri="{9D8B030D-6E8A-4147-A177-3AD203B41FA5}">
                      <a16:colId xmlns:a16="http://schemas.microsoft.com/office/drawing/2014/main" val="2238594171"/>
                    </a:ext>
                  </a:extLst>
                </a:gridCol>
                <a:gridCol w="738909">
                  <a:extLst>
                    <a:ext uri="{9D8B030D-6E8A-4147-A177-3AD203B41FA5}">
                      <a16:colId xmlns:a16="http://schemas.microsoft.com/office/drawing/2014/main" val="1704284220"/>
                    </a:ext>
                  </a:extLst>
                </a:gridCol>
                <a:gridCol w="738909">
                  <a:extLst>
                    <a:ext uri="{9D8B030D-6E8A-4147-A177-3AD203B41FA5}">
                      <a16:colId xmlns:a16="http://schemas.microsoft.com/office/drawing/2014/main" val="3035956201"/>
                    </a:ext>
                  </a:extLst>
                </a:gridCol>
                <a:gridCol w="738909">
                  <a:extLst>
                    <a:ext uri="{9D8B030D-6E8A-4147-A177-3AD203B41FA5}">
                      <a16:colId xmlns:a16="http://schemas.microsoft.com/office/drawing/2014/main" val="1416749381"/>
                    </a:ext>
                  </a:extLst>
                </a:gridCol>
                <a:gridCol w="738909">
                  <a:extLst>
                    <a:ext uri="{9D8B030D-6E8A-4147-A177-3AD203B41FA5}">
                      <a16:colId xmlns:a16="http://schemas.microsoft.com/office/drawing/2014/main" val="1189226502"/>
                    </a:ext>
                  </a:extLst>
                </a:gridCol>
                <a:gridCol w="738909">
                  <a:extLst>
                    <a:ext uri="{9D8B030D-6E8A-4147-A177-3AD203B41FA5}">
                      <a16:colId xmlns:a16="http://schemas.microsoft.com/office/drawing/2014/main" val="399632834"/>
                    </a:ext>
                  </a:extLst>
                </a:gridCol>
                <a:gridCol w="738909">
                  <a:extLst>
                    <a:ext uri="{9D8B030D-6E8A-4147-A177-3AD203B41FA5}">
                      <a16:colId xmlns:a16="http://schemas.microsoft.com/office/drawing/2014/main" val="2851070473"/>
                    </a:ext>
                  </a:extLst>
                </a:gridCol>
                <a:gridCol w="738909">
                  <a:extLst>
                    <a:ext uri="{9D8B030D-6E8A-4147-A177-3AD203B41FA5}">
                      <a16:colId xmlns:a16="http://schemas.microsoft.com/office/drawing/2014/main" val="1574830619"/>
                    </a:ext>
                  </a:extLst>
                </a:gridCol>
                <a:gridCol w="738909">
                  <a:extLst>
                    <a:ext uri="{9D8B030D-6E8A-4147-A177-3AD203B41FA5}">
                      <a16:colId xmlns:a16="http://schemas.microsoft.com/office/drawing/2014/main" val="3301641799"/>
                    </a:ext>
                  </a:extLst>
                </a:gridCol>
              </a:tblGrid>
              <a:tr h="370840">
                <a:tc>
                  <a:txBody>
                    <a:bodyPr/>
                    <a:lstStyle/>
                    <a:p>
                      <a:pPr algn="ctr"/>
                      <a:r>
                        <a:rPr lang="en-US" sz="2000" b="1" dirty="0">
                          <a:latin typeface="+mn-lt"/>
                          <a:cs typeface="Courier New" panose="02070309020205020404" pitchFamily="49" charset="0"/>
                        </a:rPr>
                        <a:t>1</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2</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3</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4</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5</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6</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7</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8</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9</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10</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11</a:t>
                      </a:r>
                      <a:endParaRPr lang="en-IE" sz="2000" b="1" dirty="0">
                        <a:latin typeface="+mn-lt"/>
                        <a:cs typeface="Courier New" panose="02070309020205020404" pitchFamily="49" charset="0"/>
                      </a:endParaRPr>
                    </a:p>
                  </a:txBody>
                  <a:tcPr/>
                </a:tc>
                <a:extLst>
                  <a:ext uri="{0D108BD9-81ED-4DB2-BD59-A6C34878D82A}">
                    <a16:rowId xmlns:a16="http://schemas.microsoft.com/office/drawing/2014/main" val="2321090961"/>
                  </a:ext>
                </a:extLst>
              </a:tr>
            </a:tbl>
          </a:graphicData>
        </a:graphic>
      </p:graphicFrame>
      <p:sp>
        <p:nvSpPr>
          <p:cNvPr id="3" name="Rectangle: Rounded Corners 2">
            <a:extLst>
              <a:ext uri="{FF2B5EF4-FFF2-40B4-BE49-F238E27FC236}">
                <a16:creationId xmlns:a16="http://schemas.microsoft.com/office/drawing/2014/main" id="{EEE61C8B-CC34-A5D5-5DBF-5716FA78A108}"/>
              </a:ext>
            </a:extLst>
          </p:cNvPr>
          <p:cNvSpPr/>
          <p:nvPr/>
        </p:nvSpPr>
        <p:spPr>
          <a:xfrm>
            <a:off x="272143" y="304800"/>
            <a:ext cx="11734800" cy="6291943"/>
          </a:xfrm>
          <a:prstGeom prst="roundRect">
            <a:avLst>
              <a:gd name="adj" fmla="val 8363"/>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6517063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6AE56-E3D3-8AF0-274E-2AE668483BA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FB3AA469-51E6-AC92-695D-5D145511919F}"/>
              </a:ext>
            </a:extLst>
          </p:cNvPr>
          <p:cNvSpPr txBox="1"/>
          <p:nvPr/>
        </p:nvSpPr>
        <p:spPr>
          <a:xfrm>
            <a:off x="892628" y="582067"/>
            <a:ext cx="10406744" cy="2246769"/>
          </a:xfrm>
          <a:prstGeom prst="rect">
            <a:avLst/>
          </a:prstGeom>
          <a:noFill/>
        </p:spPr>
        <p:txBody>
          <a:bodyPr wrap="square">
            <a:spAutoFit/>
          </a:bodyPr>
          <a:lstStyle/>
          <a:p>
            <a:r>
              <a:rPr lang="en-US" sz="2800" b="1" dirty="0">
                <a:latin typeface="Courier New" panose="02070309020205020404" pitchFamily="49" charset="0"/>
                <a:cs typeface="Courier New" panose="02070309020205020404" pitchFamily="49" charset="0"/>
              </a:rPr>
              <a:t>else if (</a:t>
            </a:r>
            <a:r>
              <a:rPr lang="en-US" sz="2800" b="1" dirty="0" err="1">
                <a:latin typeface="Courier New" panose="02070309020205020404" pitchFamily="49" charset="0"/>
                <a:cs typeface="Courier New" panose="02070309020205020404" pitchFamily="49" charset="0"/>
              </a:rPr>
              <a:t>strstr</a:t>
            </a:r>
            <a:r>
              <a:rPr lang="en-US" sz="2800" b="1" dirty="0">
                <a:latin typeface="Courier New" panose="02070309020205020404" pitchFamily="49" charset="0"/>
                <a:cs typeface="Courier New" panose="02070309020205020404" pitchFamily="49" charset="0"/>
              </a:rPr>
              <a:t>(input, "my name is") != NULL) {</a:t>
            </a: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	input += 11; //This cuts “my name is ”</a:t>
            </a: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printf</a:t>
            </a:r>
            <a:r>
              <a:rPr lang="en-US" sz="2800" b="1" dirty="0">
                <a:latin typeface="Courier New" panose="02070309020205020404" pitchFamily="49" charset="0"/>
                <a:cs typeface="Courier New" panose="02070309020205020404" pitchFamily="49" charset="0"/>
              </a:rPr>
              <a:t>("</a:t>
            </a:r>
            <a:r>
              <a:rPr lang="en-US" sz="2800" b="1" dirty="0" err="1">
                <a:latin typeface="Courier New" panose="02070309020205020404" pitchFamily="49" charset="0"/>
                <a:cs typeface="Courier New" panose="02070309020205020404" pitchFamily="49" charset="0"/>
              </a:rPr>
              <a:t>Cbot</a:t>
            </a:r>
            <a:r>
              <a:rPr lang="en-US" sz="2800" b="1" dirty="0">
                <a:latin typeface="Courier New" panose="02070309020205020404" pitchFamily="49" charset="0"/>
                <a:cs typeface="Courier New" panose="02070309020205020404" pitchFamily="49" charset="0"/>
              </a:rPr>
              <a:t>: Hi %s.\n", input);</a:t>
            </a:r>
          </a:p>
        </p:txBody>
      </p:sp>
      <p:sp>
        <p:nvSpPr>
          <p:cNvPr id="2" name="Rectangle: Folded Corner 1">
            <a:extLst>
              <a:ext uri="{FF2B5EF4-FFF2-40B4-BE49-F238E27FC236}">
                <a16:creationId xmlns:a16="http://schemas.microsoft.com/office/drawing/2014/main" id="{3FA4DB2E-316C-B42E-2DD5-14302B591536}"/>
              </a:ext>
            </a:extLst>
          </p:cNvPr>
          <p:cNvSpPr/>
          <p:nvPr/>
        </p:nvSpPr>
        <p:spPr>
          <a:xfrm>
            <a:off x="1295399" y="3015343"/>
            <a:ext cx="9394372" cy="3494314"/>
          </a:xfrm>
          <a:prstGeom prst="foldedCorner">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So, in this case, if we read in a sentence starting with the words “</a:t>
            </a:r>
            <a:r>
              <a:rPr lang="en-US" sz="3200" dirty="0">
                <a:solidFill>
                  <a:schemeClr val="tx1"/>
                </a:solidFill>
                <a:latin typeface="Courier New" panose="02070309020205020404" pitchFamily="49" charset="0"/>
                <a:cs typeface="Courier New" panose="02070309020205020404" pitchFamily="49" charset="0"/>
              </a:rPr>
              <a:t>my name is</a:t>
            </a:r>
            <a:r>
              <a:rPr lang="en-US" sz="3200" dirty="0">
                <a:solidFill>
                  <a:schemeClr val="tx1"/>
                </a:solidFill>
              </a:rPr>
              <a:t>” we assume the rest of the sentence is a name, and we clip off the start of the input by adding 11 characters to the input</a:t>
            </a:r>
          </a:p>
          <a:p>
            <a:pPr algn="ctr"/>
            <a:endParaRPr lang="en-US" sz="3200" dirty="0">
              <a:solidFill>
                <a:schemeClr val="tx1"/>
              </a:solidFill>
            </a:endParaRPr>
          </a:p>
          <a:p>
            <a:pPr algn="ctr"/>
            <a:endParaRPr lang="en-IE" sz="3200" dirty="0">
              <a:solidFill>
                <a:schemeClr val="tx1"/>
              </a:solidFill>
            </a:endParaRPr>
          </a:p>
        </p:txBody>
      </p:sp>
      <p:graphicFrame>
        <p:nvGraphicFramePr>
          <p:cNvPr id="4" name="Table 3">
            <a:extLst>
              <a:ext uri="{FF2B5EF4-FFF2-40B4-BE49-F238E27FC236}">
                <a16:creationId xmlns:a16="http://schemas.microsoft.com/office/drawing/2014/main" id="{1026E203-FCB8-115B-1939-9EAC02ED783F}"/>
              </a:ext>
            </a:extLst>
          </p:cNvPr>
          <p:cNvGraphicFramePr>
            <a:graphicFrameLocks noGrp="1"/>
          </p:cNvGraphicFramePr>
          <p:nvPr/>
        </p:nvGraphicFramePr>
        <p:xfrm>
          <a:off x="1787071" y="5487609"/>
          <a:ext cx="8127999" cy="701040"/>
        </p:xfrm>
        <a:graphic>
          <a:graphicData uri="http://schemas.openxmlformats.org/drawingml/2006/table">
            <a:tbl>
              <a:tblPr firstRow="1" bandRow="1">
                <a:tableStyleId>{5940675A-B579-460E-94D1-54222C63F5DA}</a:tableStyleId>
              </a:tblPr>
              <a:tblGrid>
                <a:gridCol w="738909">
                  <a:extLst>
                    <a:ext uri="{9D8B030D-6E8A-4147-A177-3AD203B41FA5}">
                      <a16:colId xmlns:a16="http://schemas.microsoft.com/office/drawing/2014/main" val="2665396047"/>
                    </a:ext>
                  </a:extLst>
                </a:gridCol>
                <a:gridCol w="738909">
                  <a:extLst>
                    <a:ext uri="{9D8B030D-6E8A-4147-A177-3AD203B41FA5}">
                      <a16:colId xmlns:a16="http://schemas.microsoft.com/office/drawing/2014/main" val="198539436"/>
                    </a:ext>
                  </a:extLst>
                </a:gridCol>
                <a:gridCol w="738909">
                  <a:extLst>
                    <a:ext uri="{9D8B030D-6E8A-4147-A177-3AD203B41FA5}">
                      <a16:colId xmlns:a16="http://schemas.microsoft.com/office/drawing/2014/main" val="2921923782"/>
                    </a:ext>
                  </a:extLst>
                </a:gridCol>
                <a:gridCol w="738909">
                  <a:extLst>
                    <a:ext uri="{9D8B030D-6E8A-4147-A177-3AD203B41FA5}">
                      <a16:colId xmlns:a16="http://schemas.microsoft.com/office/drawing/2014/main" val="3697325280"/>
                    </a:ext>
                  </a:extLst>
                </a:gridCol>
                <a:gridCol w="738909">
                  <a:extLst>
                    <a:ext uri="{9D8B030D-6E8A-4147-A177-3AD203B41FA5}">
                      <a16:colId xmlns:a16="http://schemas.microsoft.com/office/drawing/2014/main" val="2979055061"/>
                    </a:ext>
                  </a:extLst>
                </a:gridCol>
                <a:gridCol w="738909">
                  <a:extLst>
                    <a:ext uri="{9D8B030D-6E8A-4147-A177-3AD203B41FA5}">
                      <a16:colId xmlns:a16="http://schemas.microsoft.com/office/drawing/2014/main" val="3438848162"/>
                    </a:ext>
                  </a:extLst>
                </a:gridCol>
                <a:gridCol w="738909">
                  <a:extLst>
                    <a:ext uri="{9D8B030D-6E8A-4147-A177-3AD203B41FA5}">
                      <a16:colId xmlns:a16="http://schemas.microsoft.com/office/drawing/2014/main" val="677756724"/>
                    </a:ext>
                  </a:extLst>
                </a:gridCol>
                <a:gridCol w="738909">
                  <a:extLst>
                    <a:ext uri="{9D8B030D-6E8A-4147-A177-3AD203B41FA5}">
                      <a16:colId xmlns:a16="http://schemas.microsoft.com/office/drawing/2014/main" val="3920717402"/>
                    </a:ext>
                  </a:extLst>
                </a:gridCol>
                <a:gridCol w="738909">
                  <a:extLst>
                    <a:ext uri="{9D8B030D-6E8A-4147-A177-3AD203B41FA5}">
                      <a16:colId xmlns:a16="http://schemas.microsoft.com/office/drawing/2014/main" val="3103471941"/>
                    </a:ext>
                  </a:extLst>
                </a:gridCol>
                <a:gridCol w="738909">
                  <a:extLst>
                    <a:ext uri="{9D8B030D-6E8A-4147-A177-3AD203B41FA5}">
                      <a16:colId xmlns:a16="http://schemas.microsoft.com/office/drawing/2014/main" val="2950326742"/>
                    </a:ext>
                  </a:extLst>
                </a:gridCol>
                <a:gridCol w="738909">
                  <a:extLst>
                    <a:ext uri="{9D8B030D-6E8A-4147-A177-3AD203B41FA5}">
                      <a16:colId xmlns:a16="http://schemas.microsoft.com/office/drawing/2014/main" val="2741611776"/>
                    </a:ext>
                  </a:extLst>
                </a:gridCol>
              </a:tblGrid>
              <a:tr h="370840">
                <a:tc>
                  <a:txBody>
                    <a:bodyPr/>
                    <a:lstStyle/>
                    <a:p>
                      <a:pPr algn="ctr"/>
                      <a:r>
                        <a:rPr lang="en-US" sz="4000" dirty="0">
                          <a:latin typeface="Courier New" panose="02070309020205020404" pitchFamily="49" charset="0"/>
                          <a:cs typeface="Courier New" panose="02070309020205020404" pitchFamily="49" charset="0"/>
                        </a:rPr>
                        <a:t>m</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y</a:t>
                      </a:r>
                      <a:endParaRPr lang="en-IE" sz="4000" dirty="0">
                        <a:latin typeface="Courier New" panose="02070309020205020404" pitchFamily="49" charset="0"/>
                        <a:cs typeface="Courier New" panose="02070309020205020404" pitchFamily="49" charset="0"/>
                      </a:endParaRPr>
                    </a:p>
                  </a:txBody>
                  <a:tcPr/>
                </a:tc>
                <a:tc>
                  <a:txBody>
                    <a:bodyPr/>
                    <a:lstStyle/>
                    <a:p>
                      <a:pPr algn="ct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n</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a</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m</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e</a:t>
                      </a:r>
                      <a:endParaRPr lang="en-IE" sz="4000" dirty="0">
                        <a:latin typeface="Courier New" panose="02070309020205020404" pitchFamily="49" charset="0"/>
                        <a:cs typeface="Courier New" panose="02070309020205020404" pitchFamily="49" charset="0"/>
                      </a:endParaRPr>
                    </a:p>
                  </a:txBody>
                  <a:tcPr/>
                </a:tc>
                <a:tc>
                  <a:txBody>
                    <a:bodyPr/>
                    <a:lstStyle/>
                    <a:p>
                      <a:pPr algn="ct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err="1">
                          <a:latin typeface="Courier New" panose="02070309020205020404" pitchFamily="49" charset="0"/>
                          <a:cs typeface="Courier New" panose="02070309020205020404" pitchFamily="49" charset="0"/>
                        </a:rPr>
                        <a:t>i</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s</a:t>
                      </a:r>
                      <a:endParaRPr lang="en-IE" sz="4000" dirty="0">
                        <a:latin typeface="Courier New" panose="02070309020205020404" pitchFamily="49" charset="0"/>
                        <a:cs typeface="Courier New" panose="02070309020205020404" pitchFamily="49" charset="0"/>
                      </a:endParaRPr>
                    </a:p>
                  </a:txBody>
                  <a:tcPr/>
                </a:tc>
                <a:tc>
                  <a:txBody>
                    <a:bodyPr/>
                    <a:lstStyle/>
                    <a:p>
                      <a:pPr algn="ctr"/>
                      <a:endParaRPr lang="en-IE" sz="40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1203013515"/>
                  </a:ext>
                </a:extLst>
              </a:tr>
            </a:tbl>
          </a:graphicData>
        </a:graphic>
      </p:graphicFrame>
      <p:graphicFrame>
        <p:nvGraphicFramePr>
          <p:cNvPr id="5" name="Table 4">
            <a:extLst>
              <a:ext uri="{FF2B5EF4-FFF2-40B4-BE49-F238E27FC236}">
                <a16:creationId xmlns:a16="http://schemas.microsoft.com/office/drawing/2014/main" id="{33AE4034-7A25-F85E-4724-DABA804942AF}"/>
              </a:ext>
            </a:extLst>
          </p:cNvPr>
          <p:cNvGraphicFramePr>
            <a:graphicFrameLocks noGrp="1"/>
          </p:cNvGraphicFramePr>
          <p:nvPr/>
        </p:nvGraphicFramePr>
        <p:xfrm>
          <a:off x="1787071" y="5091369"/>
          <a:ext cx="8127999" cy="396240"/>
        </p:xfrm>
        <a:graphic>
          <a:graphicData uri="http://schemas.openxmlformats.org/drawingml/2006/table">
            <a:tbl>
              <a:tblPr firstRow="1" bandRow="1">
                <a:tableStyleId>{5940675A-B579-460E-94D1-54222C63F5DA}</a:tableStyleId>
              </a:tblPr>
              <a:tblGrid>
                <a:gridCol w="738909">
                  <a:extLst>
                    <a:ext uri="{9D8B030D-6E8A-4147-A177-3AD203B41FA5}">
                      <a16:colId xmlns:a16="http://schemas.microsoft.com/office/drawing/2014/main" val="3506461885"/>
                    </a:ext>
                  </a:extLst>
                </a:gridCol>
                <a:gridCol w="738909">
                  <a:extLst>
                    <a:ext uri="{9D8B030D-6E8A-4147-A177-3AD203B41FA5}">
                      <a16:colId xmlns:a16="http://schemas.microsoft.com/office/drawing/2014/main" val="646332463"/>
                    </a:ext>
                  </a:extLst>
                </a:gridCol>
                <a:gridCol w="738909">
                  <a:extLst>
                    <a:ext uri="{9D8B030D-6E8A-4147-A177-3AD203B41FA5}">
                      <a16:colId xmlns:a16="http://schemas.microsoft.com/office/drawing/2014/main" val="2238594171"/>
                    </a:ext>
                  </a:extLst>
                </a:gridCol>
                <a:gridCol w="738909">
                  <a:extLst>
                    <a:ext uri="{9D8B030D-6E8A-4147-A177-3AD203B41FA5}">
                      <a16:colId xmlns:a16="http://schemas.microsoft.com/office/drawing/2014/main" val="1704284220"/>
                    </a:ext>
                  </a:extLst>
                </a:gridCol>
                <a:gridCol w="738909">
                  <a:extLst>
                    <a:ext uri="{9D8B030D-6E8A-4147-A177-3AD203B41FA5}">
                      <a16:colId xmlns:a16="http://schemas.microsoft.com/office/drawing/2014/main" val="3035956201"/>
                    </a:ext>
                  </a:extLst>
                </a:gridCol>
                <a:gridCol w="738909">
                  <a:extLst>
                    <a:ext uri="{9D8B030D-6E8A-4147-A177-3AD203B41FA5}">
                      <a16:colId xmlns:a16="http://schemas.microsoft.com/office/drawing/2014/main" val="1416749381"/>
                    </a:ext>
                  </a:extLst>
                </a:gridCol>
                <a:gridCol w="738909">
                  <a:extLst>
                    <a:ext uri="{9D8B030D-6E8A-4147-A177-3AD203B41FA5}">
                      <a16:colId xmlns:a16="http://schemas.microsoft.com/office/drawing/2014/main" val="1189226502"/>
                    </a:ext>
                  </a:extLst>
                </a:gridCol>
                <a:gridCol w="738909">
                  <a:extLst>
                    <a:ext uri="{9D8B030D-6E8A-4147-A177-3AD203B41FA5}">
                      <a16:colId xmlns:a16="http://schemas.microsoft.com/office/drawing/2014/main" val="399632834"/>
                    </a:ext>
                  </a:extLst>
                </a:gridCol>
                <a:gridCol w="738909">
                  <a:extLst>
                    <a:ext uri="{9D8B030D-6E8A-4147-A177-3AD203B41FA5}">
                      <a16:colId xmlns:a16="http://schemas.microsoft.com/office/drawing/2014/main" val="2851070473"/>
                    </a:ext>
                  </a:extLst>
                </a:gridCol>
                <a:gridCol w="738909">
                  <a:extLst>
                    <a:ext uri="{9D8B030D-6E8A-4147-A177-3AD203B41FA5}">
                      <a16:colId xmlns:a16="http://schemas.microsoft.com/office/drawing/2014/main" val="1574830619"/>
                    </a:ext>
                  </a:extLst>
                </a:gridCol>
                <a:gridCol w="738909">
                  <a:extLst>
                    <a:ext uri="{9D8B030D-6E8A-4147-A177-3AD203B41FA5}">
                      <a16:colId xmlns:a16="http://schemas.microsoft.com/office/drawing/2014/main" val="3301641799"/>
                    </a:ext>
                  </a:extLst>
                </a:gridCol>
              </a:tblGrid>
              <a:tr h="370840">
                <a:tc>
                  <a:txBody>
                    <a:bodyPr/>
                    <a:lstStyle/>
                    <a:p>
                      <a:pPr algn="ctr"/>
                      <a:r>
                        <a:rPr lang="en-US" sz="2000" b="1" dirty="0">
                          <a:latin typeface="+mn-lt"/>
                          <a:cs typeface="Courier New" panose="02070309020205020404" pitchFamily="49" charset="0"/>
                        </a:rPr>
                        <a:t>1</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2</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3</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4</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5</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6</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7</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8</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9</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10</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11</a:t>
                      </a:r>
                      <a:endParaRPr lang="en-IE" sz="2000" b="1" dirty="0">
                        <a:latin typeface="+mn-lt"/>
                        <a:cs typeface="Courier New" panose="02070309020205020404" pitchFamily="49" charset="0"/>
                      </a:endParaRPr>
                    </a:p>
                  </a:txBody>
                  <a:tcPr/>
                </a:tc>
                <a:extLst>
                  <a:ext uri="{0D108BD9-81ED-4DB2-BD59-A6C34878D82A}">
                    <a16:rowId xmlns:a16="http://schemas.microsoft.com/office/drawing/2014/main" val="2321090961"/>
                  </a:ext>
                </a:extLst>
              </a:tr>
            </a:tbl>
          </a:graphicData>
        </a:graphic>
      </p:graphicFrame>
      <p:sp>
        <p:nvSpPr>
          <p:cNvPr id="3" name="Rectangle: Rounded Corners 2">
            <a:extLst>
              <a:ext uri="{FF2B5EF4-FFF2-40B4-BE49-F238E27FC236}">
                <a16:creationId xmlns:a16="http://schemas.microsoft.com/office/drawing/2014/main" id="{BC9C4DDB-1933-B498-7D22-E9A939E4496B}"/>
              </a:ext>
            </a:extLst>
          </p:cNvPr>
          <p:cNvSpPr/>
          <p:nvPr/>
        </p:nvSpPr>
        <p:spPr>
          <a:xfrm>
            <a:off x="1426029" y="3189514"/>
            <a:ext cx="8978900" cy="29991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ourier New" panose="02070309020205020404" pitchFamily="49" charset="0"/>
                <a:cs typeface="Courier New" panose="02070309020205020404" pitchFamily="49" charset="0"/>
              </a:rPr>
              <a:t>You: my name is Damian</a:t>
            </a:r>
          </a:p>
          <a:p>
            <a:pPr algn="ctr"/>
            <a:endParaRPr lang="en-US" sz="3200" dirty="0">
              <a:latin typeface="Courier New" panose="02070309020205020404" pitchFamily="49" charset="0"/>
              <a:cs typeface="Courier New" panose="02070309020205020404" pitchFamily="49" charset="0"/>
            </a:endParaRPr>
          </a:p>
          <a:p>
            <a:pPr algn="ctr"/>
            <a:r>
              <a:rPr lang="en-US" sz="3200" dirty="0" err="1">
                <a:latin typeface="Courier New" panose="02070309020205020404" pitchFamily="49" charset="0"/>
                <a:cs typeface="Courier New" panose="02070309020205020404" pitchFamily="49" charset="0"/>
              </a:rPr>
              <a:t>Cbot</a:t>
            </a:r>
            <a:r>
              <a:rPr lang="en-US" sz="3200" dirty="0">
                <a:latin typeface="Courier New" panose="02070309020205020404" pitchFamily="49" charset="0"/>
                <a:cs typeface="Courier New" panose="02070309020205020404" pitchFamily="49" charset="0"/>
              </a:rPr>
              <a:t>: Hi Damian.</a:t>
            </a:r>
            <a:endParaRPr lang="en-IE" sz="3200" dirty="0">
              <a:latin typeface="Courier New" panose="02070309020205020404" pitchFamily="49" charset="0"/>
              <a:cs typeface="Courier New" panose="02070309020205020404" pitchFamily="49" charset="0"/>
            </a:endParaRPr>
          </a:p>
        </p:txBody>
      </p:sp>
      <p:sp>
        <p:nvSpPr>
          <p:cNvPr id="6" name="Rectangle: Rounded Corners 5">
            <a:extLst>
              <a:ext uri="{FF2B5EF4-FFF2-40B4-BE49-F238E27FC236}">
                <a16:creationId xmlns:a16="http://schemas.microsoft.com/office/drawing/2014/main" id="{5B118DAF-1152-44C2-BA41-F2253DD5392B}"/>
              </a:ext>
            </a:extLst>
          </p:cNvPr>
          <p:cNvSpPr/>
          <p:nvPr/>
        </p:nvSpPr>
        <p:spPr>
          <a:xfrm>
            <a:off x="272143" y="304800"/>
            <a:ext cx="11734800" cy="6291943"/>
          </a:xfrm>
          <a:prstGeom prst="roundRect">
            <a:avLst>
              <a:gd name="adj" fmla="val 8363"/>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4262215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B1B65-074F-CC35-F3C0-262F33CB9A5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8ADDC08-96BA-F55E-4C54-3AD48E8E44E2}"/>
              </a:ext>
            </a:extLst>
          </p:cNvPr>
          <p:cNvSpPr txBox="1"/>
          <p:nvPr/>
        </p:nvSpPr>
        <p:spPr>
          <a:xfrm>
            <a:off x="892628" y="582067"/>
            <a:ext cx="10406744" cy="2246769"/>
          </a:xfrm>
          <a:prstGeom prst="rect">
            <a:avLst/>
          </a:prstGeom>
          <a:noFill/>
        </p:spPr>
        <p:txBody>
          <a:bodyPr wrap="square">
            <a:spAutoFit/>
          </a:bodyPr>
          <a:lstStyle/>
          <a:p>
            <a:r>
              <a:rPr lang="en-US" sz="2800" b="1" dirty="0">
                <a:latin typeface="Courier New" panose="02070309020205020404" pitchFamily="49" charset="0"/>
                <a:cs typeface="Courier New" panose="02070309020205020404" pitchFamily="49" charset="0"/>
              </a:rPr>
              <a:t>else if (</a:t>
            </a:r>
            <a:r>
              <a:rPr lang="en-US" sz="2800" b="1" dirty="0" err="1">
                <a:latin typeface="Courier New" panose="02070309020205020404" pitchFamily="49" charset="0"/>
                <a:cs typeface="Courier New" panose="02070309020205020404" pitchFamily="49" charset="0"/>
              </a:rPr>
              <a:t>strstr</a:t>
            </a:r>
            <a:r>
              <a:rPr lang="en-US" sz="2800" b="1" dirty="0">
                <a:latin typeface="Courier New" panose="02070309020205020404" pitchFamily="49" charset="0"/>
                <a:cs typeface="Courier New" panose="02070309020205020404" pitchFamily="49" charset="0"/>
              </a:rPr>
              <a:t>(input, “I am") != NULL) {</a:t>
            </a: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	input += 5; //This cuts “I am ”</a:t>
            </a: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printf</a:t>
            </a:r>
            <a:r>
              <a:rPr lang="en-US" sz="2800" b="1" dirty="0">
                <a:latin typeface="Courier New" panose="02070309020205020404" pitchFamily="49" charset="0"/>
                <a:cs typeface="Courier New" panose="02070309020205020404" pitchFamily="49" charset="0"/>
              </a:rPr>
              <a:t>("</a:t>
            </a:r>
            <a:r>
              <a:rPr lang="en-US" sz="2800" b="1" dirty="0" err="1">
                <a:latin typeface="Courier New" panose="02070309020205020404" pitchFamily="49" charset="0"/>
                <a:cs typeface="Courier New" panose="02070309020205020404" pitchFamily="49" charset="0"/>
              </a:rPr>
              <a:t>Cbot</a:t>
            </a:r>
            <a:r>
              <a:rPr lang="en-US" sz="2800" b="1" dirty="0">
                <a:latin typeface="Courier New" panose="02070309020205020404" pitchFamily="49" charset="0"/>
                <a:cs typeface="Courier New" panose="02070309020205020404" pitchFamily="49" charset="0"/>
              </a:rPr>
              <a:t>: Why are you %s?\n", input);</a:t>
            </a:r>
          </a:p>
        </p:txBody>
      </p:sp>
      <p:sp>
        <p:nvSpPr>
          <p:cNvPr id="2" name="Rectangle: Folded Corner 1">
            <a:extLst>
              <a:ext uri="{FF2B5EF4-FFF2-40B4-BE49-F238E27FC236}">
                <a16:creationId xmlns:a16="http://schemas.microsoft.com/office/drawing/2014/main" id="{80E60424-F6DF-4BEC-11C2-63FC2C93E17C}"/>
              </a:ext>
            </a:extLst>
          </p:cNvPr>
          <p:cNvSpPr/>
          <p:nvPr/>
        </p:nvSpPr>
        <p:spPr>
          <a:xfrm>
            <a:off x="1295399" y="3015343"/>
            <a:ext cx="9394372" cy="3494314"/>
          </a:xfrm>
          <a:prstGeom prst="foldedCorner">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So, in this case, if we read in a sentence starting with the words “</a:t>
            </a:r>
            <a:r>
              <a:rPr lang="en-US" sz="3200" dirty="0">
                <a:solidFill>
                  <a:schemeClr val="tx1"/>
                </a:solidFill>
                <a:latin typeface="Courier New" panose="02070309020205020404" pitchFamily="49" charset="0"/>
                <a:cs typeface="Courier New" panose="02070309020205020404" pitchFamily="49" charset="0"/>
              </a:rPr>
              <a:t>I am</a:t>
            </a:r>
            <a:r>
              <a:rPr lang="en-US" sz="3200" dirty="0">
                <a:solidFill>
                  <a:schemeClr val="tx1"/>
                </a:solidFill>
              </a:rPr>
              <a:t>” we assume the rest of the sentence is a name, and we clip off the start of the input by adding 5 characters to the input</a:t>
            </a:r>
          </a:p>
          <a:p>
            <a:pPr algn="ctr"/>
            <a:endParaRPr lang="en-US" sz="3200" dirty="0">
              <a:solidFill>
                <a:schemeClr val="tx1"/>
              </a:solidFill>
            </a:endParaRPr>
          </a:p>
          <a:p>
            <a:pPr algn="ctr"/>
            <a:endParaRPr lang="en-IE" sz="3200" dirty="0">
              <a:solidFill>
                <a:schemeClr val="tx1"/>
              </a:solidFill>
            </a:endParaRPr>
          </a:p>
        </p:txBody>
      </p:sp>
      <p:graphicFrame>
        <p:nvGraphicFramePr>
          <p:cNvPr id="4" name="Table 3">
            <a:extLst>
              <a:ext uri="{FF2B5EF4-FFF2-40B4-BE49-F238E27FC236}">
                <a16:creationId xmlns:a16="http://schemas.microsoft.com/office/drawing/2014/main" id="{FDA2B396-03EF-2D07-0D09-5BE55C59BF93}"/>
              </a:ext>
            </a:extLst>
          </p:cNvPr>
          <p:cNvGraphicFramePr>
            <a:graphicFrameLocks noGrp="1"/>
          </p:cNvGraphicFramePr>
          <p:nvPr>
            <p:extLst>
              <p:ext uri="{D42A27DB-BD31-4B8C-83A1-F6EECF244321}">
                <p14:modId xmlns:p14="http://schemas.microsoft.com/office/powerpoint/2010/main" val="4072522731"/>
              </p:ext>
            </p:extLst>
          </p:nvPr>
        </p:nvGraphicFramePr>
        <p:xfrm>
          <a:off x="4062185" y="5487609"/>
          <a:ext cx="3694545" cy="701040"/>
        </p:xfrm>
        <a:graphic>
          <a:graphicData uri="http://schemas.openxmlformats.org/drawingml/2006/table">
            <a:tbl>
              <a:tblPr firstRow="1" bandRow="1">
                <a:tableStyleId>{5940675A-B579-460E-94D1-54222C63F5DA}</a:tableStyleId>
              </a:tblPr>
              <a:tblGrid>
                <a:gridCol w="738909">
                  <a:extLst>
                    <a:ext uri="{9D8B030D-6E8A-4147-A177-3AD203B41FA5}">
                      <a16:colId xmlns:a16="http://schemas.microsoft.com/office/drawing/2014/main" val="2665396047"/>
                    </a:ext>
                  </a:extLst>
                </a:gridCol>
                <a:gridCol w="738909">
                  <a:extLst>
                    <a:ext uri="{9D8B030D-6E8A-4147-A177-3AD203B41FA5}">
                      <a16:colId xmlns:a16="http://schemas.microsoft.com/office/drawing/2014/main" val="198539436"/>
                    </a:ext>
                  </a:extLst>
                </a:gridCol>
                <a:gridCol w="738909">
                  <a:extLst>
                    <a:ext uri="{9D8B030D-6E8A-4147-A177-3AD203B41FA5}">
                      <a16:colId xmlns:a16="http://schemas.microsoft.com/office/drawing/2014/main" val="2921923782"/>
                    </a:ext>
                  </a:extLst>
                </a:gridCol>
                <a:gridCol w="738909">
                  <a:extLst>
                    <a:ext uri="{9D8B030D-6E8A-4147-A177-3AD203B41FA5}">
                      <a16:colId xmlns:a16="http://schemas.microsoft.com/office/drawing/2014/main" val="3697325280"/>
                    </a:ext>
                  </a:extLst>
                </a:gridCol>
                <a:gridCol w="738909">
                  <a:extLst>
                    <a:ext uri="{9D8B030D-6E8A-4147-A177-3AD203B41FA5}">
                      <a16:colId xmlns:a16="http://schemas.microsoft.com/office/drawing/2014/main" val="2979055061"/>
                    </a:ext>
                  </a:extLst>
                </a:gridCol>
              </a:tblGrid>
              <a:tr h="370840">
                <a:tc>
                  <a:txBody>
                    <a:bodyPr/>
                    <a:lstStyle/>
                    <a:p>
                      <a:pPr algn="ctr"/>
                      <a:r>
                        <a:rPr lang="en-US" sz="4000" dirty="0">
                          <a:latin typeface="Courier New" panose="02070309020205020404" pitchFamily="49" charset="0"/>
                          <a:cs typeface="Courier New" panose="02070309020205020404" pitchFamily="49" charset="0"/>
                        </a:rPr>
                        <a:t>I</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 </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a</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m</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 </a:t>
                      </a:r>
                      <a:endParaRPr lang="en-IE" sz="40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1203013515"/>
                  </a:ext>
                </a:extLst>
              </a:tr>
            </a:tbl>
          </a:graphicData>
        </a:graphic>
      </p:graphicFrame>
      <p:graphicFrame>
        <p:nvGraphicFramePr>
          <p:cNvPr id="5" name="Table 4">
            <a:extLst>
              <a:ext uri="{FF2B5EF4-FFF2-40B4-BE49-F238E27FC236}">
                <a16:creationId xmlns:a16="http://schemas.microsoft.com/office/drawing/2014/main" id="{8CABBB15-F56E-BCFF-594D-3C5D3B622D26}"/>
              </a:ext>
            </a:extLst>
          </p:cNvPr>
          <p:cNvGraphicFramePr>
            <a:graphicFrameLocks noGrp="1"/>
          </p:cNvGraphicFramePr>
          <p:nvPr>
            <p:extLst>
              <p:ext uri="{D42A27DB-BD31-4B8C-83A1-F6EECF244321}">
                <p14:modId xmlns:p14="http://schemas.microsoft.com/office/powerpoint/2010/main" val="1220006385"/>
              </p:ext>
            </p:extLst>
          </p:nvPr>
        </p:nvGraphicFramePr>
        <p:xfrm>
          <a:off x="4062185" y="5091369"/>
          <a:ext cx="3694545" cy="396240"/>
        </p:xfrm>
        <a:graphic>
          <a:graphicData uri="http://schemas.openxmlformats.org/drawingml/2006/table">
            <a:tbl>
              <a:tblPr firstRow="1" bandRow="1">
                <a:tableStyleId>{5940675A-B579-460E-94D1-54222C63F5DA}</a:tableStyleId>
              </a:tblPr>
              <a:tblGrid>
                <a:gridCol w="738909">
                  <a:extLst>
                    <a:ext uri="{9D8B030D-6E8A-4147-A177-3AD203B41FA5}">
                      <a16:colId xmlns:a16="http://schemas.microsoft.com/office/drawing/2014/main" val="3506461885"/>
                    </a:ext>
                  </a:extLst>
                </a:gridCol>
                <a:gridCol w="738909">
                  <a:extLst>
                    <a:ext uri="{9D8B030D-6E8A-4147-A177-3AD203B41FA5}">
                      <a16:colId xmlns:a16="http://schemas.microsoft.com/office/drawing/2014/main" val="646332463"/>
                    </a:ext>
                  </a:extLst>
                </a:gridCol>
                <a:gridCol w="738909">
                  <a:extLst>
                    <a:ext uri="{9D8B030D-6E8A-4147-A177-3AD203B41FA5}">
                      <a16:colId xmlns:a16="http://schemas.microsoft.com/office/drawing/2014/main" val="2238594171"/>
                    </a:ext>
                  </a:extLst>
                </a:gridCol>
                <a:gridCol w="738909">
                  <a:extLst>
                    <a:ext uri="{9D8B030D-6E8A-4147-A177-3AD203B41FA5}">
                      <a16:colId xmlns:a16="http://schemas.microsoft.com/office/drawing/2014/main" val="1704284220"/>
                    </a:ext>
                  </a:extLst>
                </a:gridCol>
                <a:gridCol w="738909">
                  <a:extLst>
                    <a:ext uri="{9D8B030D-6E8A-4147-A177-3AD203B41FA5}">
                      <a16:colId xmlns:a16="http://schemas.microsoft.com/office/drawing/2014/main" val="3035956201"/>
                    </a:ext>
                  </a:extLst>
                </a:gridCol>
              </a:tblGrid>
              <a:tr h="370840">
                <a:tc>
                  <a:txBody>
                    <a:bodyPr/>
                    <a:lstStyle/>
                    <a:p>
                      <a:pPr algn="ctr"/>
                      <a:r>
                        <a:rPr lang="en-US" sz="2000" b="1" dirty="0">
                          <a:latin typeface="+mn-lt"/>
                          <a:cs typeface="Courier New" panose="02070309020205020404" pitchFamily="49" charset="0"/>
                        </a:rPr>
                        <a:t>1</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2</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3</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4</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5</a:t>
                      </a:r>
                      <a:endParaRPr lang="en-IE" sz="2000" b="1" dirty="0">
                        <a:latin typeface="+mn-lt"/>
                        <a:cs typeface="Courier New" panose="02070309020205020404" pitchFamily="49" charset="0"/>
                      </a:endParaRPr>
                    </a:p>
                  </a:txBody>
                  <a:tcPr/>
                </a:tc>
                <a:extLst>
                  <a:ext uri="{0D108BD9-81ED-4DB2-BD59-A6C34878D82A}">
                    <a16:rowId xmlns:a16="http://schemas.microsoft.com/office/drawing/2014/main" val="2321090961"/>
                  </a:ext>
                </a:extLst>
              </a:tr>
            </a:tbl>
          </a:graphicData>
        </a:graphic>
      </p:graphicFrame>
      <p:sp>
        <p:nvSpPr>
          <p:cNvPr id="3" name="Rectangle: Rounded Corners 2">
            <a:extLst>
              <a:ext uri="{FF2B5EF4-FFF2-40B4-BE49-F238E27FC236}">
                <a16:creationId xmlns:a16="http://schemas.microsoft.com/office/drawing/2014/main" id="{51BB2066-97BF-241F-209C-C2210D93FAB7}"/>
              </a:ext>
            </a:extLst>
          </p:cNvPr>
          <p:cNvSpPr/>
          <p:nvPr/>
        </p:nvSpPr>
        <p:spPr>
          <a:xfrm>
            <a:off x="272143" y="304800"/>
            <a:ext cx="11734800" cy="6291943"/>
          </a:xfrm>
          <a:prstGeom prst="roundRect">
            <a:avLst>
              <a:gd name="adj" fmla="val 8363"/>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7414624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CD414-C8FB-F267-358F-7A5B3EE6C15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B828B3E-611D-764C-2053-A9B591F33943}"/>
              </a:ext>
            </a:extLst>
          </p:cNvPr>
          <p:cNvSpPr txBox="1"/>
          <p:nvPr/>
        </p:nvSpPr>
        <p:spPr>
          <a:xfrm>
            <a:off x="892628" y="582067"/>
            <a:ext cx="10406744" cy="2246769"/>
          </a:xfrm>
          <a:prstGeom prst="rect">
            <a:avLst/>
          </a:prstGeom>
          <a:noFill/>
        </p:spPr>
        <p:txBody>
          <a:bodyPr wrap="square">
            <a:spAutoFit/>
          </a:bodyPr>
          <a:lstStyle/>
          <a:p>
            <a:r>
              <a:rPr lang="en-US" sz="2800" b="1" dirty="0">
                <a:latin typeface="Courier New" panose="02070309020205020404" pitchFamily="49" charset="0"/>
                <a:cs typeface="Courier New" panose="02070309020205020404" pitchFamily="49" charset="0"/>
              </a:rPr>
              <a:t>else if (</a:t>
            </a:r>
            <a:r>
              <a:rPr lang="en-US" sz="2800" b="1" dirty="0" err="1">
                <a:latin typeface="Courier New" panose="02070309020205020404" pitchFamily="49" charset="0"/>
                <a:cs typeface="Courier New" panose="02070309020205020404" pitchFamily="49" charset="0"/>
              </a:rPr>
              <a:t>strstr</a:t>
            </a:r>
            <a:r>
              <a:rPr lang="en-US" sz="2800" b="1" dirty="0">
                <a:latin typeface="Courier New" panose="02070309020205020404" pitchFamily="49" charset="0"/>
                <a:cs typeface="Courier New" panose="02070309020205020404" pitchFamily="49" charset="0"/>
              </a:rPr>
              <a:t>(input, “I am") != NULL) {</a:t>
            </a: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	input += 5; //This cuts “I am ”</a:t>
            </a: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printf</a:t>
            </a:r>
            <a:r>
              <a:rPr lang="en-US" sz="2800" b="1" dirty="0">
                <a:latin typeface="Courier New" panose="02070309020205020404" pitchFamily="49" charset="0"/>
                <a:cs typeface="Courier New" panose="02070309020205020404" pitchFamily="49" charset="0"/>
              </a:rPr>
              <a:t>("</a:t>
            </a:r>
            <a:r>
              <a:rPr lang="en-US" sz="2800" b="1" dirty="0" err="1">
                <a:latin typeface="Courier New" panose="02070309020205020404" pitchFamily="49" charset="0"/>
                <a:cs typeface="Courier New" panose="02070309020205020404" pitchFamily="49" charset="0"/>
              </a:rPr>
              <a:t>Cbot</a:t>
            </a:r>
            <a:r>
              <a:rPr lang="en-US" sz="2800" b="1" dirty="0">
                <a:latin typeface="Courier New" panose="02070309020205020404" pitchFamily="49" charset="0"/>
                <a:cs typeface="Courier New" panose="02070309020205020404" pitchFamily="49" charset="0"/>
              </a:rPr>
              <a:t>: Why are you %s?\n", input);</a:t>
            </a:r>
          </a:p>
        </p:txBody>
      </p:sp>
      <p:sp>
        <p:nvSpPr>
          <p:cNvPr id="2" name="Rectangle: Folded Corner 1">
            <a:extLst>
              <a:ext uri="{FF2B5EF4-FFF2-40B4-BE49-F238E27FC236}">
                <a16:creationId xmlns:a16="http://schemas.microsoft.com/office/drawing/2014/main" id="{93E04411-E145-CC21-1CD4-7B06C2CC22C3}"/>
              </a:ext>
            </a:extLst>
          </p:cNvPr>
          <p:cNvSpPr/>
          <p:nvPr/>
        </p:nvSpPr>
        <p:spPr>
          <a:xfrm>
            <a:off x="1295399" y="3015343"/>
            <a:ext cx="9394372" cy="3494314"/>
          </a:xfrm>
          <a:prstGeom prst="foldedCorner">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So, in this case, if we read in a sentence starting with the words “</a:t>
            </a:r>
            <a:r>
              <a:rPr lang="en-US" sz="3200" dirty="0">
                <a:solidFill>
                  <a:schemeClr val="tx1"/>
                </a:solidFill>
                <a:latin typeface="Courier New" panose="02070309020205020404" pitchFamily="49" charset="0"/>
                <a:cs typeface="Courier New" panose="02070309020205020404" pitchFamily="49" charset="0"/>
              </a:rPr>
              <a:t>I am</a:t>
            </a:r>
            <a:r>
              <a:rPr lang="en-US" sz="3200" dirty="0">
                <a:solidFill>
                  <a:schemeClr val="tx1"/>
                </a:solidFill>
              </a:rPr>
              <a:t>” we assume the rest of the sentence is a name, and we clip off the start of the input by adding 5 characters to the input</a:t>
            </a:r>
          </a:p>
          <a:p>
            <a:pPr algn="ctr"/>
            <a:endParaRPr lang="en-US" sz="3200" dirty="0">
              <a:solidFill>
                <a:schemeClr val="tx1"/>
              </a:solidFill>
            </a:endParaRPr>
          </a:p>
          <a:p>
            <a:pPr algn="ctr"/>
            <a:endParaRPr lang="en-IE" sz="3200" dirty="0">
              <a:solidFill>
                <a:schemeClr val="tx1"/>
              </a:solidFill>
            </a:endParaRPr>
          </a:p>
        </p:txBody>
      </p:sp>
      <p:graphicFrame>
        <p:nvGraphicFramePr>
          <p:cNvPr id="4" name="Table 3">
            <a:extLst>
              <a:ext uri="{FF2B5EF4-FFF2-40B4-BE49-F238E27FC236}">
                <a16:creationId xmlns:a16="http://schemas.microsoft.com/office/drawing/2014/main" id="{959B323F-7096-886E-B694-C0425EDDC29B}"/>
              </a:ext>
            </a:extLst>
          </p:cNvPr>
          <p:cNvGraphicFramePr>
            <a:graphicFrameLocks noGrp="1"/>
          </p:cNvGraphicFramePr>
          <p:nvPr/>
        </p:nvGraphicFramePr>
        <p:xfrm>
          <a:off x="4062185" y="5487609"/>
          <a:ext cx="3694545" cy="701040"/>
        </p:xfrm>
        <a:graphic>
          <a:graphicData uri="http://schemas.openxmlformats.org/drawingml/2006/table">
            <a:tbl>
              <a:tblPr firstRow="1" bandRow="1">
                <a:tableStyleId>{5940675A-B579-460E-94D1-54222C63F5DA}</a:tableStyleId>
              </a:tblPr>
              <a:tblGrid>
                <a:gridCol w="738909">
                  <a:extLst>
                    <a:ext uri="{9D8B030D-6E8A-4147-A177-3AD203B41FA5}">
                      <a16:colId xmlns:a16="http://schemas.microsoft.com/office/drawing/2014/main" val="2665396047"/>
                    </a:ext>
                  </a:extLst>
                </a:gridCol>
                <a:gridCol w="738909">
                  <a:extLst>
                    <a:ext uri="{9D8B030D-6E8A-4147-A177-3AD203B41FA5}">
                      <a16:colId xmlns:a16="http://schemas.microsoft.com/office/drawing/2014/main" val="198539436"/>
                    </a:ext>
                  </a:extLst>
                </a:gridCol>
                <a:gridCol w="738909">
                  <a:extLst>
                    <a:ext uri="{9D8B030D-6E8A-4147-A177-3AD203B41FA5}">
                      <a16:colId xmlns:a16="http://schemas.microsoft.com/office/drawing/2014/main" val="2921923782"/>
                    </a:ext>
                  </a:extLst>
                </a:gridCol>
                <a:gridCol w="738909">
                  <a:extLst>
                    <a:ext uri="{9D8B030D-6E8A-4147-A177-3AD203B41FA5}">
                      <a16:colId xmlns:a16="http://schemas.microsoft.com/office/drawing/2014/main" val="3697325280"/>
                    </a:ext>
                  </a:extLst>
                </a:gridCol>
                <a:gridCol w="738909">
                  <a:extLst>
                    <a:ext uri="{9D8B030D-6E8A-4147-A177-3AD203B41FA5}">
                      <a16:colId xmlns:a16="http://schemas.microsoft.com/office/drawing/2014/main" val="2979055061"/>
                    </a:ext>
                  </a:extLst>
                </a:gridCol>
              </a:tblGrid>
              <a:tr h="370840">
                <a:tc>
                  <a:txBody>
                    <a:bodyPr/>
                    <a:lstStyle/>
                    <a:p>
                      <a:pPr algn="ctr"/>
                      <a:r>
                        <a:rPr lang="en-US" sz="4000" dirty="0">
                          <a:latin typeface="Courier New" panose="02070309020205020404" pitchFamily="49" charset="0"/>
                          <a:cs typeface="Courier New" panose="02070309020205020404" pitchFamily="49" charset="0"/>
                        </a:rPr>
                        <a:t>I</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 </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a</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m</a:t>
                      </a:r>
                      <a:endParaRPr lang="en-IE" sz="4000" dirty="0">
                        <a:latin typeface="Courier New" panose="02070309020205020404" pitchFamily="49" charset="0"/>
                        <a:cs typeface="Courier New" panose="02070309020205020404" pitchFamily="49" charset="0"/>
                      </a:endParaRPr>
                    </a:p>
                  </a:txBody>
                  <a:tcPr/>
                </a:tc>
                <a:tc>
                  <a:txBody>
                    <a:bodyPr/>
                    <a:lstStyle/>
                    <a:p>
                      <a:pPr algn="ctr"/>
                      <a:r>
                        <a:rPr lang="en-US" sz="4000" dirty="0">
                          <a:latin typeface="Courier New" panose="02070309020205020404" pitchFamily="49" charset="0"/>
                          <a:cs typeface="Courier New" panose="02070309020205020404" pitchFamily="49" charset="0"/>
                        </a:rPr>
                        <a:t> </a:t>
                      </a:r>
                      <a:endParaRPr lang="en-IE" sz="40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1203013515"/>
                  </a:ext>
                </a:extLst>
              </a:tr>
            </a:tbl>
          </a:graphicData>
        </a:graphic>
      </p:graphicFrame>
      <p:graphicFrame>
        <p:nvGraphicFramePr>
          <p:cNvPr id="5" name="Table 4">
            <a:extLst>
              <a:ext uri="{FF2B5EF4-FFF2-40B4-BE49-F238E27FC236}">
                <a16:creationId xmlns:a16="http://schemas.microsoft.com/office/drawing/2014/main" id="{699291E5-8928-93AC-EDB8-94F8FC796167}"/>
              </a:ext>
            </a:extLst>
          </p:cNvPr>
          <p:cNvGraphicFramePr>
            <a:graphicFrameLocks noGrp="1"/>
          </p:cNvGraphicFramePr>
          <p:nvPr/>
        </p:nvGraphicFramePr>
        <p:xfrm>
          <a:off x="4062185" y="5091369"/>
          <a:ext cx="3694545" cy="396240"/>
        </p:xfrm>
        <a:graphic>
          <a:graphicData uri="http://schemas.openxmlformats.org/drawingml/2006/table">
            <a:tbl>
              <a:tblPr firstRow="1" bandRow="1">
                <a:tableStyleId>{5940675A-B579-460E-94D1-54222C63F5DA}</a:tableStyleId>
              </a:tblPr>
              <a:tblGrid>
                <a:gridCol w="738909">
                  <a:extLst>
                    <a:ext uri="{9D8B030D-6E8A-4147-A177-3AD203B41FA5}">
                      <a16:colId xmlns:a16="http://schemas.microsoft.com/office/drawing/2014/main" val="3506461885"/>
                    </a:ext>
                  </a:extLst>
                </a:gridCol>
                <a:gridCol w="738909">
                  <a:extLst>
                    <a:ext uri="{9D8B030D-6E8A-4147-A177-3AD203B41FA5}">
                      <a16:colId xmlns:a16="http://schemas.microsoft.com/office/drawing/2014/main" val="646332463"/>
                    </a:ext>
                  </a:extLst>
                </a:gridCol>
                <a:gridCol w="738909">
                  <a:extLst>
                    <a:ext uri="{9D8B030D-6E8A-4147-A177-3AD203B41FA5}">
                      <a16:colId xmlns:a16="http://schemas.microsoft.com/office/drawing/2014/main" val="2238594171"/>
                    </a:ext>
                  </a:extLst>
                </a:gridCol>
                <a:gridCol w="738909">
                  <a:extLst>
                    <a:ext uri="{9D8B030D-6E8A-4147-A177-3AD203B41FA5}">
                      <a16:colId xmlns:a16="http://schemas.microsoft.com/office/drawing/2014/main" val="1704284220"/>
                    </a:ext>
                  </a:extLst>
                </a:gridCol>
                <a:gridCol w="738909">
                  <a:extLst>
                    <a:ext uri="{9D8B030D-6E8A-4147-A177-3AD203B41FA5}">
                      <a16:colId xmlns:a16="http://schemas.microsoft.com/office/drawing/2014/main" val="3035956201"/>
                    </a:ext>
                  </a:extLst>
                </a:gridCol>
              </a:tblGrid>
              <a:tr h="370840">
                <a:tc>
                  <a:txBody>
                    <a:bodyPr/>
                    <a:lstStyle/>
                    <a:p>
                      <a:pPr algn="ctr"/>
                      <a:r>
                        <a:rPr lang="en-US" sz="2000" b="1" dirty="0">
                          <a:latin typeface="+mn-lt"/>
                          <a:cs typeface="Courier New" panose="02070309020205020404" pitchFamily="49" charset="0"/>
                        </a:rPr>
                        <a:t>1</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2</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3</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4</a:t>
                      </a:r>
                      <a:endParaRPr lang="en-IE" sz="2000" b="1" dirty="0">
                        <a:latin typeface="+mn-lt"/>
                        <a:cs typeface="Courier New" panose="02070309020205020404" pitchFamily="49" charset="0"/>
                      </a:endParaRPr>
                    </a:p>
                  </a:txBody>
                  <a:tcPr/>
                </a:tc>
                <a:tc>
                  <a:txBody>
                    <a:bodyPr/>
                    <a:lstStyle/>
                    <a:p>
                      <a:pPr algn="ctr"/>
                      <a:r>
                        <a:rPr lang="en-US" sz="2000" b="1" dirty="0">
                          <a:latin typeface="+mn-lt"/>
                          <a:cs typeface="Courier New" panose="02070309020205020404" pitchFamily="49" charset="0"/>
                        </a:rPr>
                        <a:t>5</a:t>
                      </a:r>
                      <a:endParaRPr lang="en-IE" sz="2000" b="1" dirty="0">
                        <a:latin typeface="+mn-lt"/>
                        <a:cs typeface="Courier New" panose="02070309020205020404" pitchFamily="49" charset="0"/>
                      </a:endParaRPr>
                    </a:p>
                  </a:txBody>
                  <a:tcPr/>
                </a:tc>
                <a:extLst>
                  <a:ext uri="{0D108BD9-81ED-4DB2-BD59-A6C34878D82A}">
                    <a16:rowId xmlns:a16="http://schemas.microsoft.com/office/drawing/2014/main" val="2321090961"/>
                  </a:ext>
                </a:extLst>
              </a:tr>
            </a:tbl>
          </a:graphicData>
        </a:graphic>
      </p:graphicFrame>
      <p:sp>
        <p:nvSpPr>
          <p:cNvPr id="3" name="Rectangle: Rounded Corners 2">
            <a:extLst>
              <a:ext uri="{FF2B5EF4-FFF2-40B4-BE49-F238E27FC236}">
                <a16:creationId xmlns:a16="http://schemas.microsoft.com/office/drawing/2014/main" id="{D4A63EF6-3749-6EBE-E579-FD2304FA3896}"/>
              </a:ext>
            </a:extLst>
          </p:cNvPr>
          <p:cNvSpPr/>
          <p:nvPr/>
        </p:nvSpPr>
        <p:spPr>
          <a:xfrm>
            <a:off x="1426029" y="3189514"/>
            <a:ext cx="8978900" cy="29991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ourier New" panose="02070309020205020404" pitchFamily="49" charset="0"/>
                <a:cs typeface="Courier New" panose="02070309020205020404" pitchFamily="49" charset="0"/>
              </a:rPr>
              <a:t>You: I am happy</a:t>
            </a:r>
          </a:p>
          <a:p>
            <a:pPr algn="ctr"/>
            <a:endParaRPr lang="en-US" sz="3200" dirty="0">
              <a:latin typeface="Courier New" panose="02070309020205020404" pitchFamily="49" charset="0"/>
              <a:cs typeface="Courier New" panose="02070309020205020404" pitchFamily="49" charset="0"/>
            </a:endParaRPr>
          </a:p>
          <a:p>
            <a:pPr algn="ctr"/>
            <a:r>
              <a:rPr lang="en-US" sz="3200" dirty="0" err="1">
                <a:latin typeface="Courier New" panose="02070309020205020404" pitchFamily="49" charset="0"/>
                <a:cs typeface="Courier New" panose="02070309020205020404" pitchFamily="49" charset="0"/>
              </a:rPr>
              <a:t>Cbot</a:t>
            </a:r>
            <a:r>
              <a:rPr lang="en-US" sz="3200" dirty="0">
                <a:latin typeface="Courier New" panose="02070309020205020404" pitchFamily="49" charset="0"/>
                <a:cs typeface="Courier New" panose="02070309020205020404" pitchFamily="49" charset="0"/>
              </a:rPr>
              <a:t>: Why are you happy?</a:t>
            </a:r>
            <a:endParaRPr lang="en-IE" sz="3200" dirty="0">
              <a:latin typeface="Courier New" panose="02070309020205020404" pitchFamily="49" charset="0"/>
              <a:cs typeface="Courier New" panose="02070309020205020404" pitchFamily="49" charset="0"/>
            </a:endParaRPr>
          </a:p>
        </p:txBody>
      </p:sp>
      <p:sp>
        <p:nvSpPr>
          <p:cNvPr id="6" name="Rectangle: Rounded Corners 5">
            <a:extLst>
              <a:ext uri="{FF2B5EF4-FFF2-40B4-BE49-F238E27FC236}">
                <a16:creationId xmlns:a16="http://schemas.microsoft.com/office/drawing/2014/main" id="{AE2DDD2C-C5E1-4EAF-9B4E-4437A9BDE4A6}"/>
              </a:ext>
            </a:extLst>
          </p:cNvPr>
          <p:cNvSpPr/>
          <p:nvPr/>
        </p:nvSpPr>
        <p:spPr>
          <a:xfrm>
            <a:off x="272143" y="304800"/>
            <a:ext cx="11734800" cy="6291943"/>
          </a:xfrm>
          <a:prstGeom prst="roundRect">
            <a:avLst>
              <a:gd name="adj" fmla="val 8363"/>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8751202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BE816-ABC7-9508-3ED9-2EF9B36C54A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2514532-FE5E-C4C3-B846-F77ED515112D}"/>
              </a:ext>
            </a:extLst>
          </p:cNvPr>
          <p:cNvSpPr txBox="1"/>
          <p:nvPr/>
        </p:nvSpPr>
        <p:spPr>
          <a:xfrm>
            <a:off x="892628" y="582067"/>
            <a:ext cx="10406744" cy="4401205"/>
          </a:xfrm>
          <a:prstGeom prst="rect">
            <a:avLst/>
          </a:prstGeom>
          <a:noFill/>
        </p:spPr>
        <p:txBody>
          <a:bodyPr wrap="square">
            <a:spAutoFit/>
          </a:bodyPr>
          <a:lstStyle/>
          <a:p>
            <a:endParaRPr lang="en-US" sz="2800" b="1" dirty="0">
              <a:latin typeface="Courier New" panose="02070309020205020404" pitchFamily="49" charset="0"/>
              <a:cs typeface="Courier New" panose="02070309020205020404" pitchFamily="49" charset="0"/>
            </a:endParaRPr>
          </a:p>
          <a:p>
            <a:endParaRPr lang="en-US" sz="2800" b="1" dirty="0">
              <a:latin typeface="Courier New" panose="02070309020205020404" pitchFamily="49" charset="0"/>
              <a:cs typeface="Courier New" panose="02070309020205020404" pitchFamily="49" charset="0"/>
            </a:endParaRPr>
          </a:p>
          <a:p>
            <a:endParaRPr lang="en-US" sz="2800" b="1" dirty="0">
              <a:latin typeface="Courier New" panose="02070309020205020404" pitchFamily="49" charset="0"/>
              <a:cs typeface="Courier New" panose="02070309020205020404" pitchFamily="49" charset="0"/>
            </a:endParaRPr>
          </a:p>
          <a:p>
            <a:endParaRPr lang="en-US" sz="2800" b="1" dirty="0">
              <a:latin typeface="Courier New" panose="02070309020205020404" pitchFamily="49" charset="0"/>
              <a:cs typeface="Courier New" panose="02070309020205020404" pitchFamily="49" charset="0"/>
            </a:endParaRP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else if (</a:t>
            </a:r>
            <a:r>
              <a:rPr lang="en-US" sz="2800" b="1" dirty="0" err="1">
                <a:latin typeface="Courier New" panose="02070309020205020404" pitchFamily="49" charset="0"/>
                <a:cs typeface="Courier New" panose="02070309020205020404" pitchFamily="49" charset="0"/>
              </a:rPr>
              <a:t>strstr</a:t>
            </a:r>
            <a:r>
              <a:rPr lang="en-US" sz="2800" b="1" dirty="0">
                <a:latin typeface="Courier New" panose="02070309020205020404" pitchFamily="49" charset="0"/>
                <a:cs typeface="Courier New" panose="02070309020205020404" pitchFamily="49" charset="0"/>
              </a:rPr>
              <a:t>(input, "bye") != NULL) {</a:t>
            </a: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printf</a:t>
            </a:r>
            <a:r>
              <a:rPr lang="en-US" sz="2800" b="1" dirty="0">
                <a:latin typeface="Courier New" panose="02070309020205020404" pitchFamily="49" charset="0"/>
                <a:cs typeface="Courier New" panose="02070309020205020404" pitchFamily="49" charset="0"/>
              </a:rPr>
              <a:t>("</a:t>
            </a:r>
            <a:r>
              <a:rPr lang="en-US" sz="2800" b="1" dirty="0" err="1">
                <a:latin typeface="Courier New" panose="02070309020205020404" pitchFamily="49" charset="0"/>
                <a:cs typeface="Courier New" panose="02070309020205020404" pitchFamily="49" charset="0"/>
              </a:rPr>
              <a:t>Cbot</a:t>
            </a:r>
            <a:r>
              <a:rPr lang="en-US" sz="2800" b="1" dirty="0">
                <a:latin typeface="Courier New" panose="02070309020205020404" pitchFamily="49" charset="0"/>
                <a:cs typeface="Courier New" panose="02070309020205020404" pitchFamily="49" charset="0"/>
              </a:rPr>
              <a:t>: Have a great day!\n");</a:t>
            </a: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    }</a:t>
            </a:r>
            <a:endParaRPr lang="en-IE" sz="2800" b="1" dirty="0">
              <a:latin typeface="Courier New" panose="02070309020205020404" pitchFamily="49" charset="0"/>
              <a:cs typeface="Courier New" panose="02070309020205020404" pitchFamily="49" charset="0"/>
            </a:endParaRPr>
          </a:p>
        </p:txBody>
      </p:sp>
      <p:sp>
        <p:nvSpPr>
          <p:cNvPr id="2" name="Rectangle: Rounded Corners 1">
            <a:extLst>
              <a:ext uri="{FF2B5EF4-FFF2-40B4-BE49-F238E27FC236}">
                <a16:creationId xmlns:a16="http://schemas.microsoft.com/office/drawing/2014/main" id="{4B9771C1-7958-20DF-B691-369375E12D78}"/>
              </a:ext>
            </a:extLst>
          </p:cNvPr>
          <p:cNvSpPr/>
          <p:nvPr/>
        </p:nvSpPr>
        <p:spPr>
          <a:xfrm>
            <a:off x="272143" y="304800"/>
            <a:ext cx="11734800" cy="6291943"/>
          </a:xfrm>
          <a:prstGeom prst="roundRect">
            <a:avLst>
              <a:gd name="adj" fmla="val 8363"/>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8634867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2333A-FE34-D041-129E-682B5CC9CA2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AFB0C725-A08F-9D6C-558A-5E045A014C1C}"/>
              </a:ext>
            </a:extLst>
          </p:cNvPr>
          <p:cNvSpPr txBox="1"/>
          <p:nvPr/>
        </p:nvSpPr>
        <p:spPr>
          <a:xfrm>
            <a:off x="892628" y="582067"/>
            <a:ext cx="10406744" cy="3970318"/>
          </a:xfrm>
          <a:prstGeom prst="rect">
            <a:avLst/>
          </a:prstGeom>
          <a:noFill/>
        </p:spPr>
        <p:txBody>
          <a:bodyPr wrap="square">
            <a:spAutoFit/>
          </a:bodyPr>
          <a:lstStyle/>
          <a:p>
            <a:endParaRPr lang="en-US" sz="2800" b="1" dirty="0">
              <a:latin typeface="Courier New" panose="02070309020205020404" pitchFamily="49" charset="0"/>
              <a:cs typeface="Courier New" panose="02070309020205020404" pitchFamily="49" charset="0"/>
            </a:endParaRPr>
          </a:p>
          <a:p>
            <a:endParaRPr lang="en-US" sz="2800" b="1" dirty="0">
              <a:latin typeface="Courier New" panose="02070309020205020404" pitchFamily="49" charset="0"/>
              <a:cs typeface="Courier New" panose="02070309020205020404" pitchFamily="49" charset="0"/>
            </a:endParaRPr>
          </a:p>
          <a:p>
            <a:endParaRPr lang="en-US" sz="2800" b="1" dirty="0">
              <a:latin typeface="Courier New" panose="02070309020205020404" pitchFamily="49" charset="0"/>
              <a:cs typeface="Courier New" panose="02070309020205020404" pitchFamily="49" charset="0"/>
            </a:endParaRPr>
          </a:p>
          <a:p>
            <a:endParaRPr lang="en-US" sz="2800" b="1" dirty="0">
              <a:latin typeface="Courier New" panose="02070309020205020404" pitchFamily="49" charset="0"/>
              <a:cs typeface="Courier New" panose="02070309020205020404" pitchFamily="49" charset="0"/>
            </a:endParaRP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else {</a:t>
            </a:r>
          </a:p>
          <a:p>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printf</a:t>
            </a:r>
            <a:r>
              <a:rPr lang="en-US" sz="2800" b="1" dirty="0">
                <a:latin typeface="Courier New" panose="02070309020205020404" pitchFamily="49" charset="0"/>
                <a:cs typeface="Courier New" panose="02070309020205020404" pitchFamily="49" charset="0"/>
              </a:rPr>
              <a:t>("</a:t>
            </a:r>
            <a:r>
              <a:rPr lang="en-US" sz="2800" b="1" dirty="0" err="1">
                <a:latin typeface="Courier New" panose="02070309020205020404" pitchFamily="49" charset="0"/>
                <a:cs typeface="Courier New" panose="02070309020205020404" pitchFamily="49" charset="0"/>
              </a:rPr>
              <a:t>Cbot</a:t>
            </a:r>
            <a:r>
              <a:rPr lang="en-US" sz="2800" b="1" dirty="0">
                <a:latin typeface="Courier New" panose="02070309020205020404" pitchFamily="49" charset="0"/>
                <a:cs typeface="Courier New" panose="02070309020205020404" pitchFamily="49" charset="0"/>
              </a:rPr>
              <a:t>: I don't understand that.\n");</a:t>
            </a:r>
          </a:p>
          <a:p>
            <a:endParaRPr lang="en-US" sz="2800" b="1" dirty="0">
              <a:latin typeface="Courier New" panose="02070309020205020404" pitchFamily="49" charset="0"/>
              <a:cs typeface="Courier New" panose="02070309020205020404" pitchFamily="49" charset="0"/>
            </a:endParaRPr>
          </a:p>
          <a:p>
            <a:r>
              <a:rPr lang="en-US" sz="2800" b="1" dirty="0">
                <a:latin typeface="Courier New" panose="02070309020205020404" pitchFamily="49" charset="0"/>
                <a:cs typeface="Courier New" panose="02070309020205020404" pitchFamily="49" charset="0"/>
              </a:rPr>
              <a:t>     }</a:t>
            </a:r>
            <a:endParaRPr lang="en-IE" sz="2800" b="1" dirty="0">
              <a:latin typeface="Courier New" panose="02070309020205020404" pitchFamily="49" charset="0"/>
              <a:cs typeface="Courier New" panose="02070309020205020404" pitchFamily="49" charset="0"/>
            </a:endParaRPr>
          </a:p>
        </p:txBody>
      </p:sp>
      <p:sp>
        <p:nvSpPr>
          <p:cNvPr id="2" name="Rectangle: Rounded Corners 1">
            <a:extLst>
              <a:ext uri="{FF2B5EF4-FFF2-40B4-BE49-F238E27FC236}">
                <a16:creationId xmlns:a16="http://schemas.microsoft.com/office/drawing/2014/main" id="{B4011381-2C7F-DEA6-6438-5D70A7C5363F}"/>
              </a:ext>
            </a:extLst>
          </p:cNvPr>
          <p:cNvSpPr/>
          <p:nvPr/>
        </p:nvSpPr>
        <p:spPr>
          <a:xfrm>
            <a:off x="272143" y="304800"/>
            <a:ext cx="11734800" cy="6291943"/>
          </a:xfrm>
          <a:prstGeom prst="roundRect">
            <a:avLst>
              <a:gd name="adj" fmla="val 8363"/>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6900649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9D861-6A36-95A9-6ADE-B4DAFE25DB00}"/>
            </a:ext>
          </a:extLst>
        </p:cNvPr>
        <p:cNvGrpSpPr/>
        <p:nvPr/>
      </p:nvGrpSpPr>
      <p:grpSpPr>
        <a:xfrm>
          <a:off x="0" y="0"/>
          <a:ext cx="0" cy="0"/>
          <a:chOff x="0" y="0"/>
          <a:chExt cx="0" cy="0"/>
        </a:xfrm>
      </p:grpSpPr>
      <p:pic>
        <p:nvPicPr>
          <p:cNvPr id="7" name="Picture 4" descr="Brio-HYD-Cloud-Banner » Brio Technologies Private Limited">
            <a:extLst>
              <a:ext uri="{FF2B5EF4-FFF2-40B4-BE49-F238E27FC236}">
                <a16:creationId xmlns:a16="http://schemas.microsoft.com/office/drawing/2014/main" id="{E42FB60B-02C8-B099-567E-4D12965E0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7" y="365125"/>
            <a:ext cx="10515599"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3B963BC-F9C3-DA09-4D77-2EEF6B8BF5B7}"/>
              </a:ext>
            </a:extLst>
          </p:cNvPr>
          <p:cNvSpPr>
            <a:spLocks noGrp="1"/>
          </p:cNvSpPr>
          <p:nvPr>
            <p:ph type="title"/>
          </p:nvPr>
        </p:nvSpPr>
        <p:spPr/>
        <p:txBody>
          <a:bodyPr/>
          <a:lstStyle/>
          <a:p>
            <a:r>
              <a:rPr lang="en-IE" dirty="0"/>
              <a:t>Our First Chatbot Code</a:t>
            </a:r>
          </a:p>
        </p:txBody>
      </p:sp>
      <p:sp>
        <p:nvSpPr>
          <p:cNvPr id="6" name="Content Placeholder 5">
            <a:extLst>
              <a:ext uri="{FF2B5EF4-FFF2-40B4-BE49-F238E27FC236}">
                <a16:creationId xmlns:a16="http://schemas.microsoft.com/office/drawing/2014/main" id="{7653E96C-1509-C79C-EBA3-99C046764A60}"/>
              </a:ext>
            </a:extLst>
          </p:cNvPr>
          <p:cNvSpPr>
            <a:spLocks noGrp="1"/>
          </p:cNvSpPr>
          <p:nvPr>
            <p:ph idx="1"/>
          </p:nvPr>
        </p:nvSpPr>
        <p:spPr>
          <a:xfrm>
            <a:off x="838200" y="1825625"/>
            <a:ext cx="10515600" cy="4351338"/>
          </a:xfrm>
        </p:spPr>
        <p:txBody>
          <a:bodyPr>
            <a:normAutofit/>
          </a:bodyPr>
          <a:lstStyle/>
          <a:p>
            <a:r>
              <a:rPr lang="en-US" sz="3600" dirty="0"/>
              <a:t>The full code is here:</a:t>
            </a:r>
          </a:p>
          <a:p>
            <a:r>
              <a:rPr lang="en-IE" sz="3600" dirty="0">
                <a:hlinkClick r:id="rId3"/>
              </a:rPr>
              <a:t>http://www.damiantgordon.com/Courses/SDSaAI/Week9/Week9.html</a:t>
            </a:r>
            <a:endParaRPr lang="en-IE" sz="3600" dirty="0"/>
          </a:p>
          <a:p>
            <a:endParaRPr lang="en-IE" sz="3600" dirty="0"/>
          </a:p>
          <a:p>
            <a:r>
              <a:rPr lang="en-IE" sz="3600" dirty="0"/>
              <a:t>in the file called:</a:t>
            </a:r>
          </a:p>
          <a:p>
            <a:r>
              <a:rPr lang="en-IE" sz="3600" dirty="0"/>
              <a:t> </a:t>
            </a:r>
            <a:r>
              <a:rPr lang="en-IE" sz="3600" b="1" dirty="0" err="1">
                <a:latin typeface="Courier New" panose="02070309020205020404" pitchFamily="49" charset="0"/>
                <a:cs typeface="Courier New" panose="02070309020205020404" pitchFamily="49" charset="0"/>
              </a:rPr>
              <a:t>Our_First_Chatbot.c</a:t>
            </a:r>
            <a:endParaRPr lang="en-IE" sz="3600" b="1" dirty="0">
              <a:latin typeface="Courier New" panose="02070309020205020404" pitchFamily="49" charset="0"/>
              <a:cs typeface="Courier New" panose="02070309020205020404" pitchFamily="49" charset="0"/>
            </a:endParaRPr>
          </a:p>
          <a:p>
            <a:endParaRPr lang="en-IE" sz="3600" dirty="0"/>
          </a:p>
        </p:txBody>
      </p:sp>
    </p:spTree>
    <p:extLst>
      <p:ext uri="{BB962C8B-B14F-4D97-AF65-F5344CB8AC3E}">
        <p14:creationId xmlns:p14="http://schemas.microsoft.com/office/powerpoint/2010/main" val="6524025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30BABF2-89BD-42D4-9591-20755445A904}">
  <we:reference id="wa200006038" version="1.0.0.3" store="en-US" storeType="OMEX"/>
  <we:alternateReferences>
    <we:reference id="wa200006038" version="1.0.0.3" store="en-US" storeType="OMEX"/>
  </we:alternateReferences>
  <we:properties>
    <we:property name="pptx_export_from_biorender" value="false"/>
  </we:properties>
  <we:bindings/>
  <we:snapshot xmlns:r="http://schemas.openxmlformats.org/officeDocument/2006/relationships"/>
  <we:extLst>
    <a:ext xmlns:a="http://schemas.openxmlformats.org/drawingml/2006/main" uri="{0858819E-0033-43BF-8937-05EC82904868}">
      <we:backgroundApp state="1" runtimeId="Taskpane.Url"/>
    </a:ext>
  </we:extLst>
</we:webextension>
</file>

<file path=docProps/app.xml><?xml version="1.0" encoding="utf-8"?>
<Properties xmlns="http://schemas.openxmlformats.org/officeDocument/2006/extended-properties" xmlns:vt="http://schemas.openxmlformats.org/officeDocument/2006/docPropsVTypes">
  <Template/>
  <TotalTime>3905</TotalTime>
  <Words>3623</Words>
  <Application>Microsoft Office PowerPoint</Application>
  <PresentationFormat>Widescreen</PresentationFormat>
  <Paragraphs>605</Paragraphs>
  <Slides>100</Slides>
  <Notes>34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100</vt:i4>
      </vt:variant>
    </vt:vector>
  </HeadingPairs>
  <TitlesOfParts>
    <vt:vector size="106" baseType="lpstr">
      <vt:lpstr>Aptos</vt:lpstr>
      <vt:lpstr>Aptos Display</vt:lpstr>
      <vt:lpstr>Arial</vt:lpstr>
      <vt:lpstr>Courier New</vt:lpstr>
      <vt:lpstr>Times New Roman</vt:lpstr>
      <vt:lpstr>Office Theme</vt:lpstr>
      <vt:lpstr>Chatbots: In Detail</vt:lpstr>
      <vt:lpstr>Contents</vt:lpstr>
      <vt:lpstr>What is a Chatbot?</vt:lpstr>
      <vt:lpstr>Chatbots</vt:lpstr>
      <vt:lpstr>Chatbots</vt:lpstr>
      <vt:lpstr>Chatbots</vt:lpstr>
      <vt:lpstr>Chatbots</vt:lpstr>
      <vt:lpstr>Chatbots</vt:lpstr>
      <vt:lpstr>Chatbots</vt:lpstr>
      <vt:lpstr>Chatbots</vt:lpstr>
      <vt:lpstr>PowerPoint Presentation</vt:lpstr>
      <vt:lpstr>PowerPoint Presentation</vt:lpstr>
      <vt:lpstr>                             How does                        ChatGPT work? </vt:lpstr>
      <vt:lpstr>What is ChatGPT?</vt:lpstr>
      <vt:lpstr>What is a transformer algorithm?</vt:lpstr>
      <vt:lpstr>What is a transformer algorithm?</vt:lpstr>
      <vt:lpstr>What is a transformer algorithm?</vt:lpstr>
      <vt:lpstr>What is a transformer algorithm?</vt:lpstr>
      <vt:lpstr>John Searle</vt:lpstr>
      <vt:lpstr>PowerPoint Presentation</vt:lpstr>
      <vt:lpstr>Searle’s Chinese Room</vt:lpstr>
      <vt:lpstr>Searle’s Chinese Room</vt:lpstr>
      <vt:lpstr>PowerPoint Presentation</vt:lpstr>
      <vt:lpstr>PowerPoint Presentation</vt:lpstr>
      <vt:lpstr>PowerPoint Presentation</vt:lpstr>
      <vt:lpstr>What is ChatGPT?</vt:lpstr>
      <vt:lpstr>It might not be able to log in when you want to:</vt:lpstr>
      <vt:lpstr>And it still doesn’t always work even if you can log in:</vt:lpstr>
      <vt:lpstr>It’s not as smart as it seems to be:</vt:lpstr>
      <vt:lpstr>It’s only good up to  September 2021:</vt:lpstr>
      <vt:lpstr>It doesn’t seem to understand the plotpoint of a famous 1980 movie:</vt:lpstr>
      <vt:lpstr>Maths is hard:</vt:lpstr>
      <vt:lpstr>What is ChatGPT?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 are a number of ChatGPT detection tools:</vt:lpstr>
      <vt:lpstr>There are a number of ChatGPT detection tools:</vt:lpstr>
      <vt:lpstr>There are a number of ChatGPT detection tools:</vt:lpstr>
      <vt:lpstr>There are a number of ChatGPT detection tools:</vt:lpstr>
      <vt:lpstr>There are a number of ChatGPT detection tools:</vt:lpstr>
      <vt:lpstr>And they are really highly accurate for simple texts:</vt:lpstr>
      <vt:lpstr>However there are a number of very simple ways to fool it:</vt:lpstr>
      <vt:lpstr>And they become a lot less accurate:</vt:lpstr>
      <vt:lpstr>PowerPoint Presentation</vt:lpstr>
      <vt:lpstr>A date that will live in infamy:</vt:lpstr>
      <vt:lpstr>Why?</vt:lpstr>
      <vt:lpstr>Why?</vt:lpstr>
      <vt:lpstr>Chatbots</vt:lpstr>
      <vt:lpstr>Chatbots</vt:lpstr>
      <vt:lpstr>Chatbots</vt:lpstr>
      <vt:lpstr>Chatbots</vt:lpstr>
      <vt:lpstr>The Story of Chatbots</vt:lpstr>
      <vt:lpstr>Timeline of ChatBots</vt:lpstr>
      <vt:lpstr>PowerPoint Presentation</vt:lpstr>
      <vt:lpstr>Chatbots: ELIZA</vt:lpstr>
      <vt:lpstr>Chatbots: ELIZA</vt:lpstr>
      <vt:lpstr>PowerPoint Presentation</vt:lpstr>
      <vt:lpstr>Chatbots: PARRY</vt:lpstr>
      <vt:lpstr>Chatbots: PARRY</vt:lpstr>
      <vt:lpstr>Chatbots: ELIZ and PARRY chat</vt:lpstr>
      <vt:lpstr>PowerPoint Presentation</vt:lpstr>
      <vt:lpstr>Chatbots: Jabberwacky</vt:lpstr>
      <vt:lpstr>Chatbots: Jabberwacky</vt:lpstr>
      <vt:lpstr>PowerPoint Presentation</vt:lpstr>
      <vt:lpstr>Chatbots: Dr. Sbaitso</vt:lpstr>
      <vt:lpstr>Chatbots: Dr. Sbaitso</vt:lpstr>
      <vt:lpstr>Chatbots: A.L.I.C.E.</vt:lpstr>
      <vt:lpstr>Chatbots: A.L.I.C.E.</vt:lpstr>
      <vt:lpstr>Chatbots: Siri</vt:lpstr>
      <vt:lpstr>Chatbots: Siri</vt:lpstr>
      <vt:lpstr>Chatbots: Cortana</vt:lpstr>
      <vt:lpstr>Chatbots: Cortana</vt:lpstr>
      <vt:lpstr>Chatbots: Alexa</vt:lpstr>
      <vt:lpstr>Some Famous Chatbot Researchers</vt:lpstr>
      <vt:lpstr>Building a Chatbot</vt:lpstr>
      <vt:lpstr>Our First Chatbot Code</vt:lpstr>
      <vt:lpstr>Our First Chatbot Code</vt:lpstr>
      <vt:lpstr>Our First Chatbot Code</vt:lpstr>
      <vt:lpstr>Our First Chatbot Code</vt:lpstr>
      <vt:lpstr>Our First Chatbot Code</vt:lpstr>
      <vt:lpstr>PowerPoint Presentation</vt:lpstr>
      <vt:lpstr>PowerPoint Presentation</vt:lpstr>
      <vt:lpstr>Our First Chatbot Code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First Chatbot Code</vt:lpstr>
      <vt:lpstr>Chatbots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TU850 Sustainable Data Science and Artificial Intelligence</dc:title>
  <dc:creator>Damian Gordon</dc:creator>
  <cp:lastModifiedBy>Damian Gordon</cp:lastModifiedBy>
  <cp:revision>5</cp:revision>
  <dcterms:created xsi:type="dcterms:W3CDTF">2024-05-27T14:30:37Z</dcterms:created>
  <dcterms:modified xsi:type="dcterms:W3CDTF">2024-11-09T12:19:12Z</dcterms:modified>
</cp:coreProperties>
</file>