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14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31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03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0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7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638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18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04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774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277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433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A87A-C01F-4317-BC81-1104B029D18A}" type="datetimeFigureOut">
              <a:rPr lang="en-IE" smtClean="0"/>
              <a:t>06/05/2018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3E5A-EC8A-4C54-BE64-855B1112C4A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99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2275" y="334850"/>
            <a:ext cx="11230378" cy="6156102"/>
          </a:xfrm>
          <a:prstGeom prst="roundRect">
            <a:avLst>
              <a:gd name="adj" fmla="val 112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622738" y="695459"/>
            <a:ext cx="9144000" cy="5383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759852" y="3090929"/>
            <a:ext cx="612000" cy="612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11114469" y="3193961"/>
            <a:ext cx="36000" cy="36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09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68969" y="347729"/>
            <a:ext cx="3477296" cy="6156102"/>
          </a:xfrm>
          <a:prstGeom prst="roundRect">
            <a:avLst>
              <a:gd name="adj" fmla="val 112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6002327" y="5956478"/>
            <a:ext cx="410578" cy="39924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4655712" y="1004551"/>
            <a:ext cx="3103809" cy="48038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6002327" y="672920"/>
            <a:ext cx="410578" cy="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11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Gordon</dc:creator>
  <cp:lastModifiedBy>Damian Gordon</cp:lastModifiedBy>
  <cp:revision>1</cp:revision>
  <dcterms:created xsi:type="dcterms:W3CDTF">2018-05-06T13:27:06Z</dcterms:created>
  <dcterms:modified xsi:type="dcterms:W3CDTF">2018-05-06T13:27:17Z</dcterms:modified>
</cp:coreProperties>
</file>