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7" r:id="rId3"/>
    <p:sldId id="418" r:id="rId4"/>
    <p:sldId id="422" r:id="rId5"/>
    <p:sldId id="423" r:id="rId6"/>
    <p:sldId id="425" r:id="rId7"/>
    <p:sldId id="424" r:id="rId8"/>
    <p:sldId id="426" r:id="rId9"/>
    <p:sldId id="427" r:id="rId10"/>
    <p:sldId id="428" r:id="rId11"/>
    <p:sldId id="429" r:id="rId12"/>
    <p:sldId id="430" r:id="rId13"/>
    <p:sldId id="431" r:id="rId14"/>
  </p:sldIdLst>
  <p:sldSz cx="9144000" cy="6858000" type="screen4x3"/>
  <p:notesSz cx="7099300" cy="10234613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C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E54CC-EFC5-4A61-A067-4DE54C524827}" v="16" dt="2025-03-15T22:35:18.468"/>
    <p1510:client id="{207778BA-9B2F-462E-B22F-0836E8C436B7}" v="310" dt="2025-03-15T21:37:15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08AE54CC-EFC5-4A61-A067-4DE54C524827}"/>
    <pc:docChg chg="undo custSel addSld delSld modSld sldOrd">
      <pc:chgData name="Damian Gordon" userId="796278f3-970d-4a3b-8137-dc597a054133" providerId="ADAL" clId="{08AE54CC-EFC5-4A61-A067-4DE54C524827}" dt="2025-03-15T22:37:37.070" v="346" actId="14100"/>
      <pc:docMkLst>
        <pc:docMk/>
      </pc:docMkLst>
      <pc:sldChg chg="modSp mod">
        <pc:chgData name="Damian Gordon" userId="796278f3-970d-4a3b-8137-dc597a054133" providerId="ADAL" clId="{08AE54CC-EFC5-4A61-A067-4DE54C524827}" dt="2025-03-15T21:41:36.500" v="50" actId="20577"/>
        <pc:sldMkLst>
          <pc:docMk/>
          <pc:sldMk cId="0" sldId="256"/>
        </pc:sldMkLst>
        <pc:spChg chg="mod">
          <ac:chgData name="Damian Gordon" userId="796278f3-970d-4a3b-8137-dc597a054133" providerId="ADAL" clId="{08AE54CC-EFC5-4A61-A067-4DE54C524827}" dt="2025-03-15T21:41:36.500" v="5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255086202" sldId="406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50646206" sldId="411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646155895" sldId="412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918067721" sldId="413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3073256" sldId="414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2046202192" sldId="416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568751342" sldId="419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2414940264" sldId="420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2243668615" sldId="421"/>
        </pc:sldMkLst>
      </pc:sldChg>
      <pc:sldChg chg="modSp add mod ord">
        <pc:chgData name="Damian Gordon" userId="796278f3-970d-4a3b-8137-dc597a054133" providerId="ADAL" clId="{08AE54CC-EFC5-4A61-A067-4DE54C524827}" dt="2025-03-15T21:43:18.495" v="55" actId="27636"/>
        <pc:sldMkLst>
          <pc:docMk/>
          <pc:sldMk cId="215363015" sldId="423"/>
        </pc:sldMkLst>
        <pc:spChg chg="mod">
          <ac:chgData name="Damian Gordon" userId="796278f3-970d-4a3b-8137-dc597a054133" providerId="ADAL" clId="{08AE54CC-EFC5-4A61-A067-4DE54C524827}" dt="2025-03-15T21:43:18.495" v="55" actId="27636"/>
          <ac:spMkLst>
            <pc:docMk/>
            <pc:sldMk cId="215363015" sldId="423"/>
            <ac:spMk id="3" creationId="{8491919E-2878-42CC-E29B-D115E53546FB}"/>
          </ac:spMkLst>
        </pc:spChg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700761483" sldId="423"/>
        </pc:sldMkLst>
      </pc:sldChg>
      <pc:sldChg chg="addSp delSp modSp add mod">
        <pc:chgData name="Damian Gordon" userId="796278f3-970d-4a3b-8137-dc597a054133" providerId="ADAL" clId="{08AE54CC-EFC5-4A61-A067-4DE54C524827}" dt="2025-03-15T22:34:56.549" v="330"/>
        <pc:sldMkLst>
          <pc:docMk/>
          <pc:sldMk cId="3706646626" sldId="424"/>
        </pc:sldMkLst>
        <pc:spChg chg="mod">
          <ac:chgData name="Damian Gordon" userId="796278f3-970d-4a3b-8137-dc597a054133" providerId="ADAL" clId="{08AE54CC-EFC5-4A61-A067-4DE54C524827}" dt="2025-03-15T21:43:54.175" v="72" actId="20577"/>
          <ac:spMkLst>
            <pc:docMk/>
            <pc:sldMk cId="3706646626" sldId="424"/>
            <ac:spMk id="2" creationId="{8F9EACCB-A51C-D3EC-C9EC-FDBDE76C6B15}"/>
          </ac:spMkLst>
        </pc:spChg>
        <pc:spChg chg="mod">
          <ac:chgData name="Damian Gordon" userId="796278f3-970d-4a3b-8137-dc597a054133" providerId="ADAL" clId="{08AE54CC-EFC5-4A61-A067-4DE54C524827}" dt="2025-03-15T22:34:53.855" v="329" actId="113"/>
          <ac:spMkLst>
            <pc:docMk/>
            <pc:sldMk cId="3706646626" sldId="424"/>
            <ac:spMk id="3" creationId="{C67B8CFE-8248-D154-5236-5B976812C85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4" creationId="{EF4ED5D8-720A-2BD4-DB80-3E80CDE5ED7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5" creationId="{AEDECDC0-FB44-794C-4328-9A67CD430409}"/>
          </ac:spMkLst>
        </pc:spChg>
        <pc:spChg chg="add mod">
          <ac:chgData name="Damian Gordon" userId="796278f3-970d-4a3b-8137-dc597a054133" providerId="ADAL" clId="{08AE54CC-EFC5-4A61-A067-4DE54C524827}" dt="2025-03-15T22:26:40.239" v="190" actId="403"/>
          <ac:spMkLst>
            <pc:docMk/>
            <pc:sldMk cId="3706646626" sldId="424"/>
            <ac:spMk id="6" creationId="{C9D92562-F2D8-9A8A-6F3A-80EFA7526F43}"/>
          </ac:spMkLst>
        </pc:spChg>
        <pc:spChg chg="add mod">
          <ac:chgData name="Damian Gordon" userId="796278f3-970d-4a3b-8137-dc597a054133" providerId="ADAL" clId="{08AE54CC-EFC5-4A61-A067-4DE54C524827}" dt="2025-03-15T22:26:59.618" v="196" actId="403"/>
          <ac:spMkLst>
            <pc:docMk/>
            <pc:sldMk cId="3706646626" sldId="424"/>
            <ac:spMk id="7" creationId="{95E82717-9320-27A6-3E81-5B6B1C38C2BB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8" creationId="{EF4ED5D8-720A-2BD4-DB80-3E80CDE5ED7C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9" creationId="{AEDECDC0-FB44-794C-4328-9A67CD430409}"/>
          </ac:spMkLst>
        </pc:spChg>
      </pc:sldChg>
      <pc:sldChg chg="add del">
        <pc:chgData name="Damian Gordon" userId="796278f3-970d-4a3b-8137-dc597a054133" providerId="ADAL" clId="{08AE54CC-EFC5-4A61-A067-4DE54C524827}" dt="2025-03-15T21:44:04.887" v="77"/>
        <pc:sldMkLst>
          <pc:docMk/>
          <pc:sldMk cId="1396894245" sldId="425"/>
        </pc:sldMkLst>
      </pc:sldChg>
      <pc:sldChg chg="delSp modSp add mod ord">
        <pc:chgData name="Damian Gordon" userId="796278f3-970d-4a3b-8137-dc597a054133" providerId="ADAL" clId="{08AE54CC-EFC5-4A61-A067-4DE54C524827}" dt="2025-03-15T22:29:55.231" v="240" actId="20577"/>
        <pc:sldMkLst>
          <pc:docMk/>
          <pc:sldMk cId="2371838846" sldId="425"/>
        </pc:sldMkLst>
        <pc:spChg chg="mod">
          <ac:chgData name="Damian Gordon" userId="796278f3-970d-4a3b-8137-dc597a054133" providerId="ADAL" clId="{08AE54CC-EFC5-4A61-A067-4DE54C524827}" dt="2025-03-15T22:29:55.231" v="240" actId="20577"/>
          <ac:spMkLst>
            <pc:docMk/>
            <pc:sldMk cId="2371838846" sldId="425"/>
            <ac:spMk id="3" creationId="{842EE90C-3B0D-10A0-AF2B-130CD4827093}"/>
          </ac:spMkLst>
        </pc:spChg>
        <pc:spChg chg="del">
          <ac:chgData name="Damian Gordon" userId="796278f3-970d-4a3b-8137-dc597a054133" providerId="ADAL" clId="{08AE54CC-EFC5-4A61-A067-4DE54C524827}" dt="2025-03-15T22:27:29.234" v="198" actId="478"/>
          <ac:spMkLst>
            <pc:docMk/>
            <pc:sldMk cId="2371838846" sldId="425"/>
            <ac:spMk id="4" creationId="{D7A8DA31-E53C-52E6-A3FC-F92A654F576C}"/>
          </ac:spMkLst>
        </pc:spChg>
        <pc:spChg chg="del">
          <ac:chgData name="Damian Gordon" userId="796278f3-970d-4a3b-8137-dc597a054133" providerId="ADAL" clId="{08AE54CC-EFC5-4A61-A067-4DE54C524827}" dt="2025-03-15T22:27:32.418" v="199" actId="478"/>
          <ac:spMkLst>
            <pc:docMk/>
            <pc:sldMk cId="2371838846" sldId="425"/>
            <ac:spMk id="5" creationId="{11BC6811-6B3D-6363-BDCE-52F46C3952CE}"/>
          </ac:spMkLst>
        </pc:spChg>
        <pc:spChg chg="del">
          <ac:chgData name="Damian Gordon" userId="796278f3-970d-4a3b-8137-dc597a054133" providerId="ADAL" clId="{08AE54CC-EFC5-4A61-A067-4DE54C524827}" dt="2025-03-15T22:27:35.783" v="200" actId="478"/>
          <ac:spMkLst>
            <pc:docMk/>
            <pc:sldMk cId="2371838846" sldId="425"/>
            <ac:spMk id="6" creationId="{82812F2B-8115-3BCA-F902-6F0DE6CB07D3}"/>
          </ac:spMkLst>
        </pc:spChg>
        <pc:spChg chg="del">
          <ac:chgData name="Damian Gordon" userId="796278f3-970d-4a3b-8137-dc597a054133" providerId="ADAL" clId="{08AE54CC-EFC5-4A61-A067-4DE54C524827}" dt="2025-03-15T22:27:38.723" v="201" actId="478"/>
          <ac:spMkLst>
            <pc:docMk/>
            <pc:sldMk cId="2371838846" sldId="425"/>
            <ac:spMk id="7" creationId="{35154071-F847-9F23-386E-78B58D75B376}"/>
          </ac:spMkLst>
        </pc:spChg>
      </pc:sldChg>
      <pc:sldChg chg="modSp add mod">
        <pc:chgData name="Damian Gordon" userId="796278f3-970d-4a3b-8137-dc597a054133" providerId="ADAL" clId="{08AE54CC-EFC5-4A61-A067-4DE54C524827}" dt="2025-03-15T22:28:36.978" v="209"/>
        <pc:sldMkLst>
          <pc:docMk/>
          <pc:sldMk cId="3028478815" sldId="426"/>
        </pc:sldMkLst>
        <pc:spChg chg="mod">
          <ac:chgData name="Damian Gordon" userId="796278f3-970d-4a3b-8137-dc597a054133" providerId="ADAL" clId="{08AE54CC-EFC5-4A61-A067-4DE54C524827}" dt="2025-03-15T22:28:36.978" v="209"/>
          <ac:spMkLst>
            <pc:docMk/>
            <pc:sldMk cId="3028478815" sldId="426"/>
            <ac:spMk id="3" creationId="{66788EF9-3D80-2781-5ED9-265AACA3DAEA}"/>
          </ac:spMkLst>
        </pc:spChg>
      </pc:sldChg>
      <pc:sldChg chg="addSp delSp modSp add mod">
        <pc:chgData name="Damian Gordon" userId="796278f3-970d-4a3b-8137-dc597a054133" providerId="ADAL" clId="{08AE54CC-EFC5-4A61-A067-4DE54C524827}" dt="2025-03-15T22:30:58.699" v="247" actId="478"/>
        <pc:sldMkLst>
          <pc:docMk/>
          <pc:sldMk cId="3386113556" sldId="427"/>
        </pc:sldMkLst>
        <pc:spChg chg="mod">
          <ac:chgData name="Damian Gordon" userId="796278f3-970d-4a3b-8137-dc597a054133" providerId="ADAL" clId="{08AE54CC-EFC5-4A61-A067-4DE54C524827}" dt="2025-03-15T22:30:05.475" v="241" actId="113"/>
          <ac:spMkLst>
            <pc:docMk/>
            <pc:sldMk cId="3386113556" sldId="427"/>
            <ac:spMk id="3" creationId="{BB4B8710-2E20-87BE-F0CC-7AC0571EF700}"/>
          </ac:spMkLst>
        </pc:spChg>
        <pc:spChg chg="add del mod">
          <ac:chgData name="Damian Gordon" userId="796278f3-970d-4a3b-8137-dc597a054133" providerId="ADAL" clId="{08AE54CC-EFC5-4A61-A067-4DE54C524827}" dt="2025-03-15T22:30:50.631" v="244" actId="478"/>
          <ac:spMkLst>
            <pc:docMk/>
            <pc:sldMk cId="3386113556" sldId="427"/>
            <ac:spMk id="4" creationId="{A2B84A4F-4A69-6987-4853-77926146DF75}"/>
          </ac:spMkLst>
        </pc:spChg>
        <pc:spChg chg="add del mod">
          <ac:chgData name="Damian Gordon" userId="796278f3-970d-4a3b-8137-dc597a054133" providerId="ADAL" clId="{08AE54CC-EFC5-4A61-A067-4DE54C524827}" dt="2025-03-15T22:30:55.035" v="245" actId="478"/>
          <ac:spMkLst>
            <pc:docMk/>
            <pc:sldMk cId="3386113556" sldId="427"/>
            <ac:spMk id="5" creationId="{292C824D-6CCB-927E-BAEF-AC7A459E6FF3}"/>
          </ac:spMkLst>
        </pc:spChg>
        <pc:spChg chg="add del mod">
          <ac:chgData name="Damian Gordon" userId="796278f3-970d-4a3b-8137-dc597a054133" providerId="ADAL" clId="{08AE54CC-EFC5-4A61-A067-4DE54C524827}" dt="2025-03-15T22:30:56.482" v="246" actId="478"/>
          <ac:spMkLst>
            <pc:docMk/>
            <pc:sldMk cId="3386113556" sldId="427"/>
            <ac:spMk id="6" creationId="{E31DC2A9-C88F-2D98-1981-78B1D86E7324}"/>
          </ac:spMkLst>
        </pc:spChg>
        <pc:spChg chg="add del mod">
          <ac:chgData name="Damian Gordon" userId="796278f3-970d-4a3b-8137-dc597a054133" providerId="ADAL" clId="{08AE54CC-EFC5-4A61-A067-4DE54C524827}" dt="2025-03-15T22:30:58.699" v="247" actId="478"/>
          <ac:spMkLst>
            <pc:docMk/>
            <pc:sldMk cId="3386113556" sldId="427"/>
            <ac:spMk id="7" creationId="{FE5BEBA1-F5EB-8F25-5AFE-39A494263AEC}"/>
          </ac:spMkLst>
        </pc:spChg>
      </pc:sldChg>
      <pc:sldChg chg="modSp add mod">
        <pc:chgData name="Damian Gordon" userId="796278f3-970d-4a3b-8137-dc597a054133" providerId="ADAL" clId="{08AE54CC-EFC5-4A61-A067-4DE54C524827}" dt="2025-03-15T22:37:37.070" v="346" actId="14100"/>
        <pc:sldMkLst>
          <pc:docMk/>
          <pc:sldMk cId="195145954" sldId="428"/>
        </pc:sldMkLst>
        <pc:spChg chg="mod">
          <ac:chgData name="Damian Gordon" userId="796278f3-970d-4a3b-8137-dc597a054133" providerId="ADAL" clId="{08AE54CC-EFC5-4A61-A067-4DE54C524827}" dt="2025-03-15T22:37:37.070" v="346" actId="14100"/>
          <ac:spMkLst>
            <pc:docMk/>
            <pc:sldMk cId="195145954" sldId="428"/>
            <ac:spMk id="4" creationId="{813FBA57-BCFC-E7E0-C378-75B9CFFA443D}"/>
          </ac:spMkLst>
        </pc:spChg>
        <pc:spChg chg="mod">
          <ac:chgData name="Damian Gordon" userId="796278f3-970d-4a3b-8137-dc597a054133" providerId="ADAL" clId="{08AE54CC-EFC5-4A61-A067-4DE54C524827}" dt="2025-03-15T22:31:26.727" v="249"/>
          <ac:spMkLst>
            <pc:docMk/>
            <pc:sldMk cId="195145954" sldId="428"/>
            <ac:spMk id="5" creationId="{0582DDCC-0290-333C-DE3C-9733771BEB52}"/>
          </ac:spMkLst>
        </pc:spChg>
        <pc:spChg chg="mod">
          <ac:chgData name="Damian Gordon" userId="796278f3-970d-4a3b-8137-dc597a054133" providerId="ADAL" clId="{08AE54CC-EFC5-4A61-A067-4DE54C524827}" dt="2025-03-15T22:31:59.307" v="257" actId="14100"/>
          <ac:spMkLst>
            <pc:docMk/>
            <pc:sldMk cId="195145954" sldId="428"/>
            <ac:spMk id="6" creationId="{99109689-FABF-5AE8-D2C7-BAD9B4B4297D}"/>
          </ac:spMkLst>
        </pc:spChg>
        <pc:spChg chg="mod">
          <ac:chgData name="Damian Gordon" userId="796278f3-970d-4a3b-8137-dc597a054133" providerId="ADAL" clId="{08AE54CC-EFC5-4A61-A067-4DE54C524827}" dt="2025-03-15T22:32:07.353" v="265" actId="14100"/>
          <ac:spMkLst>
            <pc:docMk/>
            <pc:sldMk cId="195145954" sldId="428"/>
            <ac:spMk id="7" creationId="{48A03F51-BA1C-998B-E5D0-9CDE9C4EC59C}"/>
          </ac:spMkLst>
        </pc:spChg>
      </pc:sldChg>
      <pc:sldChg chg="modSp add mod">
        <pc:chgData name="Damian Gordon" userId="796278f3-970d-4a3b-8137-dc597a054133" providerId="ADAL" clId="{08AE54CC-EFC5-4A61-A067-4DE54C524827}" dt="2025-03-15T22:33:06.872" v="269" actId="20577"/>
        <pc:sldMkLst>
          <pc:docMk/>
          <pc:sldMk cId="3080667299" sldId="429"/>
        </pc:sldMkLst>
        <pc:spChg chg="mod">
          <ac:chgData name="Damian Gordon" userId="796278f3-970d-4a3b-8137-dc597a054133" providerId="ADAL" clId="{08AE54CC-EFC5-4A61-A067-4DE54C524827}" dt="2025-03-15T22:33:06.872" v="269" actId="20577"/>
          <ac:spMkLst>
            <pc:docMk/>
            <pc:sldMk cId="3080667299" sldId="429"/>
            <ac:spMk id="3" creationId="{2593B155-6C43-F06E-076A-D17431D25623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4:17.742" v="323" actId="27636"/>
        <pc:sldMkLst>
          <pc:docMk/>
          <pc:sldMk cId="3955080514" sldId="430"/>
        </pc:sldMkLst>
        <pc:spChg chg="mod">
          <ac:chgData name="Damian Gordon" userId="796278f3-970d-4a3b-8137-dc597a054133" providerId="ADAL" clId="{08AE54CC-EFC5-4A61-A067-4DE54C524827}" dt="2025-03-15T22:34:17.742" v="323" actId="27636"/>
          <ac:spMkLst>
            <pc:docMk/>
            <pc:sldMk cId="3955080514" sldId="430"/>
            <ac:spMk id="3" creationId="{6E22BE0B-0796-0838-CA40-C1E4B584549B}"/>
          </ac:spMkLst>
        </pc:spChg>
        <pc:spChg chg="add">
          <ac:chgData name="Damian Gordon" userId="796278f3-970d-4a3b-8137-dc597a054133" providerId="ADAL" clId="{08AE54CC-EFC5-4A61-A067-4DE54C524827}" dt="2025-03-15T22:33:48.898" v="273"/>
          <ac:spMkLst>
            <pc:docMk/>
            <pc:sldMk cId="3955080514" sldId="430"/>
            <ac:spMk id="4" creationId="{B25CD258-1EB8-FC25-D3AD-FFA50BDAD2A1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7:16.030" v="340" actId="14100"/>
        <pc:sldMkLst>
          <pc:docMk/>
          <pc:sldMk cId="1602962938" sldId="431"/>
        </pc:sldMkLst>
        <pc:spChg chg="add mod">
          <ac:chgData name="Damian Gordon" userId="796278f3-970d-4a3b-8137-dc597a054133" providerId="ADAL" clId="{08AE54CC-EFC5-4A61-A067-4DE54C524827}" dt="2025-03-15T22:37:10.671" v="339" actId="14100"/>
          <ac:spMkLst>
            <pc:docMk/>
            <pc:sldMk cId="1602962938" sldId="431"/>
            <ac:spMk id="4" creationId="{4DD90A62-B3FD-38AA-14F0-5F41DE20445D}"/>
          </ac:spMkLst>
        </pc:spChg>
        <pc:spChg chg="add mod">
          <ac:chgData name="Damian Gordon" userId="796278f3-970d-4a3b-8137-dc597a054133" providerId="ADAL" clId="{08AE54CC-EFC5-4A61-A067-4DE54C524827}" dt="2025-03-15T22:35:49.383" v="333"/>
          <ac:spMkLst>
            <pc:docMk/>
            <pc:sldMk cId="1602962938" sldId="431"/>
            <ac:spMk id="5" creationId="{BF48BBC0-F6F7-C46F-DAF4-D713CC886FCF}"/>
          </ac:spMkLst>
        </pc:spChg>
        <pc:spChg chg="add mod">
          <ac:chgData name="Damian Gordon" userId="796278f3-970d-4a3b-8137-dc597a054133" providerId="ADAL" clId="{08AE54CC-EFC5-4A61-A067-4DE54C524827}" dt="2025-03-15T22:36:21.788" v="337"/>
          <ac:spMkLst>
            <pc:docMk/>
            <pc:sldMk cId="1602962938" sldId="431"/>
            <ac:spMk id="6" creationId="{94B69E18-92F6-93F1-B4FF-2DB6407C7FFE}"/>
          </ac:spMkLst>
        </pc:spChg>
        <pc:spChg chg="add mod">
          <ac:chgData name="Damian Gordon" userId="796278f3-970d-4a3b-8137-dc597a054133" providerId="ADAL" clId="{08AE54CC-EFC5-4A61-A067-4DE54C524827}" dt="2025-03-15T22:37:16.030" v="340" actId="14100"/>
          <ac:spMkLst>
            <pc:docMk/>
            <pc:sldMk cId="1602962938" sldId="431"/>
            <ac:spMk id="7" creationId="{F879AD21-2AA9-B742-C3F5-A3F258F00385}"/>
          </ac:spMkLst>
        </pc:spChg>
      </pc:sldChg>
    </pc:docChg>
  </pc:docChgLst>
  <pc:docChgLst>
    <pc:chgData name="Damian Gordon" userId="796278f3-970d-4a3b-8137-dc597a054133" providerId="ADAL" clId="{207778BA-9B2F-462E-B22F-0836E8C436B7}"/>
    <pc:docChg chg="custSel addSld delSld modSld sldOrd">
      <pc:chgData name="Damian Gordon" userId="796278f3-970d-4a3b-8137-dc597a054133" providerId="ADAL" clId="{207778BA-9B2F-462E-B22F-0836E8C436B7}" dt="2025-03-15T21:37:32.149" v="651" actId="207"/>
      <pc:docMkLst>
        <pc:docMk/>
      </pc:docMkLst>
      <pc:sldChg chg="modSp mod">
        <pc:chgData name="Damian Gordon" userId="796278f3-970d-4a3b-8137-dc597a054133" providerId="ADAL" clId="{207778BA-9B2F-462E-B22F-0836E8C436B7}" dt="2025-03-15T20:58:14.132" v="63" actId="20577"/>
        <pc:sldMkLst>
          <pc:docMk/>
          <pc:sldMk cId="0" sldId="256"/>
        </pc:sldMkLst>
        <pc:spChg chg="mod">
          <ac:chgData name="Damian Gordon" userId="796278f3-970d-4a3b-8137-dc597a054133" providerId="ADAL" clId="{207778BA-9B2F-462E-B22F-0836E8C436B7}" dt="2025-03-15T20:58:14.132" v="6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864733632" sldId="36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670903627" sldId="368"/>
        </pc:sldMkLst>
      </pc:sldChg>
      <pc:sldChg chg="modSp mod">
        <pc:chgData name="Damian Gordon" userId="796278f3-970d-4a3b-8137-dc597a054133" providerId="ADAL" clId="{207778BA-9B2F-462E-B22F-0836E8C436B7}" dt="2025-03-15T21:02:30.704" v="115" actId="20577"/>
        <pc:sldMkLst>
          <pc:docMk/>
          <pc:sldMk cId="1255086202" sldId="406"/>
        </pc:sldMkLst>
        <pc:spChg chg="mod">
          <ac:chgData name="Damian Gordon" userId="796278f3-970d-4a3b-8137-dc597a054133" providerId="ADAL" clId="{207778BA-9B2F-462E-B22F-0836E8C436B7}" dt="2025-03-15T20:58:23.300" v="70" actId="20577"/>
          <ac:spMkLst>
            <pc:docMk/>
            <pc:sldMk cId="1255086202" sldId="406"/>
            <ac:spMk id="2" creationId="{00000000-0000-0000-0000-000000000000}"/>
          </ac:spMkLst>
        </pc:spChg>
        <pc:spChg chg="mod">
          <ac:chgData name="Damian Gordon" userId="796278f3-970d-4a3b-8137-dc597a054133" providerId="ADAL" clId="{207778BA-9B2F-462E-B22F-0836E8C436B7}" dt="2025-03-15T21:02:30.704" v="115" actId="20577"/>
          <ac:spMkLst>
            <pc:docMk/>
            <pc:sldMk cId="1255086202" sldId="406"/>
            <ac:spMk id="3" creationId="{00000000-0000-0000-0000-000000000000}"/>
          </ac:spMkLst>
        </pc:spChg>
      </pc:sldChg>
      <pc:sldChg chg="modSp add mod">
        <pc:chgData name="Damian Gordon" userId="796278f3-970d-4a3b-8137-dc597a054133" providerId="ADAL" clId="{207778BA-9B2F-462E-B22F-0836E8C436B7}" dt="2025-03-15T20:59:24.149" v="97" actId="403"/>
        <pc:sldMkLst>
          <pc:docMk/>
          <pc:sldMk cId="940541464" sldId="407"/>
        </pc:sldMkLst>
        <pc:spChg chg="mod">
          <ac:chgData name="Damian Gordon" userId="796278f3-970d-4a3b-8137-dc597a054133" providerId="ADAL" clId="{207778BA-9B2F-462E-B22F-0836E8C436B7}" dt="2025-03-15T20:59:24.149" v="97" actId="403"/>
          <ac:spMkLst>
            <pc:docMk/>
            <pc:sldMk cId="940541464" sldId="407"/>
            <ac:spMk id="3" creationId="{3D77E78F-35A0-CB19-789B-E3AE93C0219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89290422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363104172" sldId="408"/>
        </pc:sldMkLst>
      </pc:sldChg>
      <pc:sldChg chg="add">
        <pc:chgData name="Damian Gordon" userId="796278f3-970d-4a3b-8137-dc597a054133" providerId="ADAL" clId="{207778BA-9B2F-462E-B22F-0836E8C436B7}" dt="2025-03-15T21:01:26.895" v="98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53167268" sldId="409"/>
        </pc:sldMkLst>
      </pc:sldChg>
      <pc:sldChg chg="modSp add mod">
        <pc:chgData name="Damian Gordon" userId="796278f3-970d-4a3b-8137-dc597a054133" providerId="ADAL" clId="{207778BA-9B2F-462E-B22F-0836E8C436B7}" dt="2025-03-15T21:07:19.735" v="136" actId="114"/>
        <pc:sldMkLst>
          <pc:docMk/>
          <pc:sldMk cId="857993844" sldId="409"/>
        </pc:sldMkLst>
        <pc:spChg chg="mod">
          <ac:chgData name="Damian Gordon" userId="796278f3-970d-4a3b-8137-dc597a054133" providerId="ADAL" clId="{207778BA-9B2F-462E-B22F-0836E8C436B7}" dt="2025-03-15T21:07:19.735" v="136" actId="114"/>
          <ac:spMkLst>
            <pc:docMk/>
            <pc:sldMk cId="857993844" sldId="409"/>
            <ac:spMk id="3" creationId="{0413549E-31DF-D475-EB4E-B8F3828354D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957988607" sldId="410"/>
        </pc:sldMkLst>
      </pc:sldChg>
      <pc:sldChg chg="addSp modSp new mod">
        <pc:chgData name="Damian Gordon" userId="796278f3-970d-4a3b-8137-dc597a054133" providerId="ADAL" clId="{207778BA-9B2F-462E-B22F-0836E8C436B7}" dt="2025-03-15T21:02:58.582" v="118"/>
        <pc:sldMkLst>
          <pc:docMk/>
          <pc:sldMk cId="3784598663" sldId="410"/>
        </pc:sldMkLst>
        <pc:spChg chg="add mod">
          <ac:chgData name="Damian Gordon" userId="796278f3-970d-4a3b-8137-dc597a054133" providerId="ADAL" clId="{207778BA-9B2F-462E-B22F-0836E8C436B7}" dt="2025-03-15T21:02:58.582" v="118"/>
          <ac:spMkLst>
            <pc:docMk/>
            <pc:sldMk cId="3784598663" sldId="410"/>
            <ac:spMk id="3" creationId="{02058B85-ACAA-F3E6-78BE-966D1B0C497C}"/>
          </ac:spMkLst>
        </pc:spChg>
        <pc:spChg chg="add mod">
          <ac:chgData name="Damian Gordon" userId="796278f3-970d-4a3b-8137-dc597a054133" providerId="ADAL" clId="{207778BA-9B2F-462E-B22F-0836E8C436B7}" dt="2025-03-15T21:02:49.384" v="117"/>
          <ac:spMkLst>
            <pc:docMk/>
            <pc:sldMk cId="3784598663" sldId="410"/>
            <ac:spMk id="4" creationId="{EBBDAE7A-63E0-6199-046E-6A231D2F7BD1}"/>
          </ac:spMkLst>
        </pc:spChg>
        <pc:picChg chg="add mod">
          <ac:chgData name="Damian Gordon" userId="796278f3-970d-4a3b-8137-dc597a054133" providerId="ADAL" clId="{207778BA-9B2F-462E-B22F-0836E8C436B7}" dt="2025-03-15T21:02:49.384" v="117"/>
          <ac:picMkLst>
            <pc:docMk/>
            <pc:sldMk cId="3784598663" sldId="410"/>
            <ac:picMk id="2" creationId="{E0186049-0840-9F75-9687-EBCB050A3E93}"/>
          </ac:picMkLst>
        </pc:pic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7241436" sldId="411"/>
        </pc:sldMkLst>
      </pc:sldChg>
      <pc:sldChg chg="modSp add mod ord">
        <pc:chgData name="Damian Gordon" userId="796278f3-970d-4a3b-8137-dc597a054133" providerId="ADAL" clId="{207778BA-9B2F-462E-B22F-0836E8C436B7}" dt="2025-03-15T21:04:10.742" v="135" actId="20577"/>
        <pc:sldMkLst>
          <pc:docMk/>
          <pc:sldMk cId="1750646206" sldId="411"/>
        </pc:sldMkLst>
        <pc:spChg chg="mod">
          <ac:chgData name="Damian Gordon" userId="796278f3-970d-4a3b-8137-dc597a054133" providerId="ADAL" clId="{207778BA-9B2F-462E-B22F-0836E8C436B7}" dt="2025-03-15T21:04:10.742" v="135" actId="20577"/>
          <ac:spMkLst>
            <pc:docMk/>
            <pc:sldMk cId="1750646206" sldId="411"/>
            <ac:spMk id="3" creationId="{B13FA53B-D4CB-60A6-2528-8154A429396E}"/>
          </ac:spMkLst>
        </pc:spChg>
      </pc:sldChg>
      <pc:sldChg chg="modSp add mod">
        <pc:chgData name="Damian Gordon" userId="796278f3-970d-4a3b-8137-dc597a054133" providerId="ADAL" clId="{207778BA-9B2F-462E-B22F-0836E8C436B7}" dt="2025-03-15T21:08:18.658" v="146" actId="20577"/>
        <pc:sldMkLst>
          <pc:docMk/>
          <pc:sldMk cId="3646155895" sldId="412"/>
        </pc:sldMkLst>
        <pc:spChg chg="mod">
          <ac:chgData name="Damian Gordon" userId="796278f3-970d-4a3b-8137-dc597a054133" providerId="ADAL" clId="{207778BA-9B2F-462E-B22F-0836E8C436B7}" dt="2025-03-15T21:08:18.658" v="146" actId="20577"/>
          <ac:spMkLst>
            <pc:docMk/>
            <pc:sldMk cId="3646155895" sldId="412"/>
            <ac:spMk id="3" creationId="{9F8A5D94-7F2D-546B-3962-3DD2325D15DF}"/>
          </ac:spMkLst>
        </pc:spChg>
      </pc:sldChg>
      <pc:sldChg chg="modSp add mod">
        <pc:chgData name="Damian Gordon" userId="796278f3-970d-4a3b-8137-dc597a054133" providerId="ADAL" clId="{207778BA-9B2F-462E-B22F-0836E8C436B7}" dt="2025-03-15T21:04:04.519" v="132" actId="27636"/>
        <pc:sldMkLst>
          <pc:docMk/>
          <pc:sldMk cId="1918067721" sldId="413"/>
        </pc:sldMkLst>
        <pc:spChg chg="mod">
          <ac:chgData name="Damian Gordon" userId="796278f3-970d-4a3b-8137-dc597a054133" providerId="ADAL" clId="{207778BA-9B2F-462E-B22F-0836E8C436B7}" dt="2025-03-15T21:04:04.519" v="132" actId="27636"/>
          <ac:spMkLst>
            <pc:docMk/>
            <pc:sldMk cId="1918067721" sldId="413"/>
            <ac:spMk id="3" creationId="{84A359E1-5109-A706-95BE-D24D61613641}"/>
          </ac:spMkLst>
        </pc:spChg>
      </pc:sldChg>
      <pc:sldChg chg="modSp add mod">
        <pc:chgData name="Damian Gordon" userId="796278f3-970d-4a3b-8137-dc597a054133" providerId="ADAL" clId="{207778BA-9B2F-462E-B22F-0836E8C436B7}" dt="2025-03-15T21:08:05.663" v="141" actId="20577"/>
        <pc:sldMkLst>
          <pc:docMk/>
          <pc:sldMk cId="173073256" sldId="414"/>
        </pc:sldMkLst>
        <pc:spChg chg="mod">
          <ac:chgData name="Damian Gordon" userId="796278f3-970d-4a3b-8137-dc597a054133" providerId="ADAL" clId="{207778BA-9B2F-462E-B22F-0836E8C436B7}" dt="2025-03-15T21:08:05.663" v="141" actId="20577"/>
          <ac:spMkLst>
            <pc:docMk/>
            <pc:sldMk cId="173073256" sldId="414"/>
            <ac:spMk id="3" creationId="{D31A9233-5A83-79BE-4130-4F4A4BFDA956}"/>
          </ac:spMkLst>
        </pc:spChg>
      </pc:sldChg>
      <pc:sldChg chg="addSp delSp modSp add mod chgLayout">
        <pc:chgData name="Damian Gordon" userId="796278f3-970d-4a3b-8137-dc597a054133" providerId="ADAL" clId="{207778BA-9B2F-462E-B22F-0836E8C436B7}" dt="2025-03-15T21:10:19.617" v="233" actId="1076"/>
        <pc:sldMkLst>
          <pc:docMk/>
          <pc:sldMk cId="842556340" sldId="415"/>
        </pc:sldMkLst>
        <pc:spChg chg="mod ord">
          <ac:chgData name="Damian Gordon" userId="796278f3-970d-4a3b-8137-dc597a054133" providerId="ADAL" clId="{207778BA-9B2F-462E-B22F-0836E8C436B7}" dt="2025-03-15T21:09:43.904" v="153" actId="700"/>
          <ac:spMkLst>
            <pc:docMk/>
            <pc:sldMk cId="842556340" sldId="415"/>
            <ac:spMk id="2" creationId="{3269E8E9-76FD-15D0-2BCA-4BE3C5B563C6}"/>
          </ac:spMkLst>
        </pc:spChg>
        <pc:spChg chg="del">
          <ac:chgData name="Damian Gordon" userId="796278f3-970d-4a3b-8137-dc597a054133" providerId="ADAL" clId="{207778BA-9B2F-462E-B22F-0836E8C436B7}" dt="2025-03-15T21:09:23.035" v="148" actId="478"/>
          <ac:spMkLst>
            <pc:docMk/>
            <pc:sldMk cId="842556340" sldId="415"/>
            <ac:spMk id="3" creationId="{AE4272BA-CE73-7D6C-85AB-578169724626}"/>
          </ac:spMkLst>
        </pc:spChg>
        <pc:spChg chg="add del mod">
          <ac:chgData name="Damian Gordon" userId="796278f3-970d-4a3b-8137-dc597a054133" providerId="ADAL" clId="{207778BA-9B2F-462E-B22F-0836E8C436B7}" dt="2025-03-15T21:09:25.446" v="149" actId="478"/>
          <ac:spMkLst>
            <pc:docMk/>
            <pc:sldMk cId="842556340" sldId="415"/>
            <ac:spMk id="5" creationId="{9564261D-B7A5-D623-3531-3D4B55DE092D}"/>
          </ac:spMkLst>
        </pc:spChg>
        <pc:spChg chg="add mod ord">
          <ac:chgData name="Damian Gordon" userId="796278f3-970d-4a3b-8137-dc597a054133" providerId="ADAL" clId="{207778BA-9B2F-462E-B22F-0836E8C436B7}" dt="2025-03-15T21:10:11.545" v="231" actId="404"/>
          <ac:spMkLst>
            <pc:docMk/>
            <pc:sldMk cId="842556340" sldId="415"/>
            <ac:spMk id="8" creationId="{40F876EC-CBDD-2F8F-BB3F-F77AE36EC8DF}"/>
          </ac:spMkLst>
        </pc:spChg>
        <pc:picChg chg="add mod">
          <ac:chgData name="Damian Gordon" userId="796278f3-970d-4a3b-8137-dc597a054133" providerId="ADAL" clId="{207778BA-9B2F-462E-B22F-0836E8C436B7}" dt="2025-03-15T21:10:19.617" v="233" actId="1076"/>
          <ac:picMkLst>
            <pc:docMk/>
            <pc:sldMk cId="842556340" sldId="415"/>
            <ac:picMk id="7" creationId="{3C617CAC-363A-B46C-DAD1-C37461E6A1F3}"/>
          </ac:picMkLst>
        </pc:picChg>
      </pc:sldChg>
      <pc:sldChg chg="modSp add mod">
        <pc:chgData name="Damian Gordon" userId="796278f3-970d-4a3b-8137-dc597a054133" providerId="ADAL" clId="{207778BA-9B2F-462E-B22F-0836E8C436B7}" dt="2025-03-15T21:11:02.506" v="238" actId="27636"/>
        <pc:sldMkLst>
          <pc:docMk/>
          <pc:sldMk cId="2046202192" sldId="416"/>
        </pc:sldMkLst>
        <pc:spChg chg="mod">
          <ac:chgData name="Damian Gordon" userId="796278f3-970d-4a3b-8137-dc597a054133" providerId="ADAL" clId="{207778BA-9B2F-462E-B22F-0836E8C436B7}" dt="2025-03-15T21:11:02.506" v="238" actId="27636"/>
          <ac:spMkLst>
            <pc:docMk/>
            <pc:sldMk cId="2046202192" sldId="416"/>
            <ac:spMk id="3" creationId="{944B1017-59CB-579D-5981-FDE2B3E9690C}"/>
          </ac:spMkLst>
        </pc:spChg>
      </pc:sldChg>
      <pc:sldChg chg="addSp modSp new mod ord">
        <pc:chgData name="Damian Gordon" userId="796278f3-970d-4a3b-8137-dc597a054133" providerId="ADAL" clId="{207778BA-9B2F-462E-B22F-0836E8C436B7}" dt="2025-03-15T21:12:55.670" v="245"/>
        <pc:sldMkLst>
          <pc:docMk/>
          <pc:sldMk cId="2197511528" sldId="417"/>
        </pc:sldMkLst>
        <pc:spChg chg="add mod">
          <ac:chgData name="Damian Gordon" userId="796278f3-970d-4a3b-8137-dc597a054133" providerId="ADAL" clId="{207778BA-9B2F-462E-B22F-0836E8C436B7}" dt="2025-03-15T21:12:33.420" v="242"/>
          <ac:spMkLst>
            <pc:docMk/>
            <pc:sldMk cId="2197511528" sldId="417"/>
            <ac:spMk id="4" creationId="{C0356BB0-F0C2-50BC-6DC8-0E9DC749631A}"/>
          </ac:spMkLst>
        </pc:spChg>
        <pc:picChg chg="add mod">
          <ac:chgData name="Damian Gordon" userId="796278f3-970d-4a3b-8137-dc597a054133" providerId="ADAL" clId="{207778BA-9B2F-462E-B22F-0836E8C436B7}" dt="2025-03-15T21:12:09.118" v="241" actId="1076"/>
          <ac:picMkLst>
            <pc:docMk/>
            <pc:sldMk cId="2197511528" sldId="417"/>
            <ac:picMk id="3" creationId="{5EA9A1A7-E3E0-095C-0603-34EA7205C5FA}"/>
          </ac:picMkLst>
        </pc:picChg>
      </pc:sldChg>
      <pc:sldChg chg="modSp add mod">
        <pc:chgData name="Damian Gordon" userId="796278f3-970d-4a3b-8137-dc597a054133" providerId="ADAL" clId="{207778BA-9B2F-462E-B22F-0836E8C436B7}" dt="2025-03-15T21:15:52.499" v="265" actId="207"/>
        <pc:sldMkLst>
          <pc:docMk/>
          <pc:sldMk cId="399410944" sldId="418"/>
        </pc:sldMkLst>
        <pc:spChg chg="mod">
          <ac:chgData name="Damian Gordon" userId="796278f3-970d-4a3b-8137-dc597a054133" providerId="ADAL" clId="{207778BA-9B2F-462E-B22F-0836E8C436B7}" dt="2025-03-15T21:15:52.499" v="265" actId="207"/>
          <ac:spMkLst>
            <pc:docMk/>
            <pc:sldMk cId="399410944" sldId="418"/>
            <ac:spMk id="3" creationId="{0B1DB2BC-AA2D-3F19-22DC-8A31D3988F29}"/>
          </ac:spMkLst>
        </pc:spChg>
      </pc:sldChg>
      <pc:sldChg chg="modSp add mod">
        <pc:chgData name="Damian Gordon" userId="796278f3-970d-4a3b-8137-dc597a054133" providerId="ADAL" clId="{207778BA-9B2F-462E-B22F-0836E8C436B7}" dt="2025-03-15T21:18:51.352" v="312" actId="20577"/>
        <pc:sldMkLst>
          <pc:docMk/>
          <pc:sldMk cId="568751342" sldId="419"/>
        </pc:sldMkLst>
        <pc:spChg chg="mod">
          <ac:chgData name="Damian Gordon" userId="796278f3-970d-4a3b-8137-dc597a054133" providerId="ADAL" clId="{207778BA-9B2F-462E-B22F-0836E8C436B7}" dt="2025-03-15T21:18:51.352" v="312" actId="20577"/>
          <ac:spMkLst>
            <pc:docMk/>
            <pc:sldMk cId="568751342" sldId="419"/>
            <ac:spMk id="3" creationId="{8D9E9CBE-835D-DE6A-6605-5BCD61917430}"/>
          </ac:spMkLst>
        </pc:spChg>
      </pc:sldChg>
      <pc:sldChg chg="modSp add mod">
        <pc:chgData name="Damian Gordon" userId="796278f3-970d-4a3b-8137-dc597a054133" providerId="ADAL" clId="{207778BA-9B2F-462E-B22F-0836E8C436B7}" dt="2025-03-15T21:32:57.084" v="615" actId="20577"/>
        <pc:sldMkLst>
          <pc:docMk/>
          <pc:sldMk cId="2414940264" sldId="420"/>
        </pc:sldMkLst>
        <pc:spChg chg="mod">
          <ac:chgData name="Damian Gordon" userId="796278f3-970d-4a3b-8137-dc597a054133" providerId="ADAL" clId="{207778BA-9B2F-462E-B22F-0836E8C436B7}" dt="2025-03-15T21:32:57.084" v="615" actId="20577"/>
          <ac:spMkLst>
            <pc:docMk/>
            <pc:sldMk cId="2414940264" sldId="420"/>
            <ac:spMk id="3" creationId="{5903DA67-BEF1-53BE-C804-BE47C022C92D}"/>
          </ac:spMkLst>
        </pc:spChg>
      </pc:sldChg>
      <pc:sldChg chg="addSp delSp modSp add mod">
        <pc:chgData name="Damian Gordon" userId="796278f3-970d-4a3b-8137-dc597a054133" providerId="ADAL" clId="{207778BA-9B2F-462E-B22F-0836E8C436B7}" dt="2025-03-15T21:37:05.836" v="645" actId="207"/>
        <pc:sldMkLst>
          <pc:docMk/>
          <pc:sldMk cId="2243668615" sldId="421"/>
        </pc:sldMkLst>
        <pc:spChg chg="del">
          <ac:chgData name="Damian Gordon" userId="796278f3-970d-4a3b-8137-dc597a054133" providerId="ADAL" clId="{207778BA-9B2F-462E-B22F-0836E8C436B7}" dt="2025-03-15T21:21:09.246" v="328" actId="478"/>
          <ac:spMkLst>
            <pc:docMk/>
            <pc:sldMk cId="2243668615" sldId="421"/>
            <ac:spMk id="3" creationId="{9D148D65-4B55-90D8-1EB1-30BFD106CF1A}"/>
          </ac:spMkLst>
        </pc:spChg>
        <pc:spChg chg="add del mod">
          <ac:chgData name="Damian Gordon" userId="796278f3-970d-4a3b-8137-dc597a054133" providerId="ADAL" clId="{207778BA-9B2F-462E-B22F-0836E8C436B7}" dt="2025-03-15T21:21:10.169" v="329" actId="478"/>
          <ac:spMkLst>
            <pc:docMk/>
            <pc:sldMk cId="2243668615" sldId="421"/>
            <ac:spMk id="5" creationId="{8786491B-3CFC-7558-DEE3-D732C7D900D7}"/>
          </ac:spMkLst>
        </pc:spChg>
        <pc:spChg chg="add mod">
          <ac:chgData name="Damian Gordon" userId="796278f3-970d-4a3b-8137-dc597a054133" providerId="ADAL" clId="{207778BA-9B2F-462E-B22F-0836E8C436B7}" dt="2025-03-15T21:37:05.836" v="645" actId="207"/>
          <ac:spMkLst>
            <pc:docMk/>
            <pc:sldMk cId="2243668615" sldId="421"/>
            <ac:spMk id="8" creationId="{FD7ED28B-4923-7E41-DD8C-F9121C9AD2E0}"/>
          </ac:spMkLst>
        </pc:spChg>
        <pc:graphicFrameChg chg="add del mod modGraphic">
          <ac:chgData name="Damian Gordon" userId="796278f3-970d-4a3b-8137-dc597a054133" providerId="ADAL" clId="{207778BA-9B2F-462E-B22F-0836E8C436B7}" dt="2025-03-15T21:22:52.768" v="334" actId="478"/>
          <ac:graphicFrameMkLst>
            <pc:docMk/>
            <pc:sldMk cId="2243668615" sldId="421"/>
            <ac:graphicFrameMk id="6" creationId="{FCDBC7EA-B17F-56C4-BA07-4EF01CDA5DC4}"/>
          </ac:graphicFrameMkLst>
        </pc:graphicFrameChg>
        <pc:graphicFrameChg chg="add mod modGraphic">
          <ac:chgData name="Damian Gordon" userId="796278f3-970d-4a3b-8137-dc597a054133" providerId="ADAL" clId="{207778BA-9B2F-462E-B22F-0836E8C436B7}" dt="2025-03-15T21:35:53.866" v="636"/>
          <ac:graphicFrameMkLst>
            <pc:docMk/>
            <pc:sldMk cId="2243668615" sldId="421"/>
            <ac:graphicFrameMk id="7" creationId="{545D7F3F-A3CA-944E-41B5-260D5B9DF8C0}"/>
          </ac:graphicFrameMkLst>
        </pc:graphicFrameChg>
      </pc:sldChg>
      <pc:sldChg chg="addSp modSp add mod ord">
        <pc:chgData name="Damian Gordon" userId="796278f3-970d-4a3b-8137-dc597a054133" providerId="ADAL" clId="{207778BA-9B2F-462E-B22F-0836E8C436B7}" dt="2025-03-15T21:36:39.108" v="640" actId="207"/>
        <pc:sldMkLst>
          <pc:docMk/>
          <pc:sldMk cId="336018541" sldId="422"/>
        </pc:sldMkLst>
        <pc:spChg chg="add mod">
          <ac:chgData name="Damian Gordon" userId="796278f3-970d-4a3b-8137-dc597a054133" providerId="ADAL" clId="{207778BA-9B2F-462E-B22F-0836E8C436B7}" dt="2025-03-15T21:36:39.108" v="640" actId="207"/>
          <ac:spMkLst>
            <pc:docMk/>
            <pc:sldMk cId="336018541" sldId="422"/>
            <ac:spMk id="3" creationId="{60C21C13-1F30-4A21-99D6-0C7C36A51ACB}"/>
          </ac:spMkLst>
        </pc:spChg>
        <pc:graphicFrameChg chg="mod">
          <ac:chgData name="Damian Gordon" userId="796278f3-970d-4a3b-8137-dc597a054133" providerId="ADAL" clId="{207778BA-9B2F-462E-B22F-0836E8C436B7}" dt="2025-03-15T21:35:48.476" v="635"/>
          <ac:graphicFrameMkLst>
            <pc:docMk/>
            <pc:sldMk cId="336018541" sldId="422"/>
            <ac:graphicFrameMk id="7" creationId="{855CF7FE-DB92-AC5C-D60C-3DB629782150}"/>
          </ac:graphicFrameMkLst>
        </pc:graphicFrameChg>
      </pc:sldChg>
      <pc:sldChg chg="addSp modSp add mod">
        <pc:chgData name="Damian Gordon" userId="796278f3-970d-4a3b-8137-dc597a054133" providerId="ADAL" clId="{207778BA-9B2F-462E-B22F-0836E8C436B7}" dt="2025-03-15T21:37:32.149" v="651" actId="207"/>
        <pc:sldMkLst>
          <pc:docMk/>
          <pc:sldMk cId="700761483" sldId="423"/>
        </pc:sldMkLst>
        <pc:spChg chg="add mod">
          <ac:chgData name="Damian Gordon" userId="796278f3-970d-4a3b-8137-dc597a054133" providerId="ADAL" clId="{207778BA-9B2F-462E-B22F-0836E8C436B7}" dt="2025-03-15T21:37:32.149" v="651" actId="207"/>
          <ac:spMkLst>
            <pc:docMk/>
            <pc:sldMk cId="700761483" sldId="423"/>
            <ac:spMk id="3" creationId="{E529EEC9-251F-7AE6-5FD5-8DD5CC42DE4C}"/>
          </ac:spMkLst>
        </pc:spChg>
        <pc:graphicFrameChg chg="mod">
          <ac:chgData name="Damian Gordon" userId="796278f3-970d-4a3b-8137-dc597a054133" providerId="ADAL" clId="{207778BA-9B2F-462E-B22F-0836E8C436B7}" dt="2025-03-15T21:35:27.679" v="634"/>
          <ac:graphicFrameMkLst>
            <pc:docMk/>
            <pc:sldMk cId="700761483" sldId="423"/>
            <ac:graphicFrameMk id="7" creationId="{447B60FF-57B6-0A67-4C58-B36EDE9F501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F045B-A43A-4E8C-9DD9-ACD80A35C67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EAE925-8EFB-4882-9BD5-648D2FC04A5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REPRESENTATION</a:t>
          </a:r>
          <a:endParaRPr lang="en-IE" dirty="0"/>
        </a:p>
      </dgm:t>
    </dgm:pt>
    <dgm:pt modelId="{2A5C7D30-CBF0-4402-AC34-58750A9DE0F9}" type="parTrans" cxnId="{7A97B75E-AA1E-4DF7-A3BA-DFE3045085F9}">
      <dgm:prSet/>
      <dgm:spPr/>
      <dgm:t>
        <a:bodyPr/>
        <a:lstStyle/>
        <a:p>
          <a:endParaRPr lang="en-IE"/>
        </a:p>
      </dgm:t>
    </dgm:pt>
    <dgm:pt modelId="{FB40C6BB-8D05-4A9F-961A-09767EB21A74}" type="sibTrans" cxnId="{7A97B75E-AA1E-4DF7-A3BA-DFE3045085F9}">
      <dgm:prSet/>
      <dgm:spPr/>
      <dgm:t>
        <a:bodyPr/>
        <a:lstStyle/>
        <a:p>
          <a:endParaRPr lang="en-IE"/>
        </a:p>
      </dgm:t>
    </dgm:pt>
    <dgm:pt modelId="{183C5E22-D561-4AC5-8473-68B7A9BAF60D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Perception</a:t>
          </a:r>
          <a:endParaRPr lang="en-IE" dirty="0"/>
        </a:p>
      </dgm:t>
    </dgm:pt>
    <dgm:pt modelId="{2EDCFDE0-D95B-4D59-8B3D-B0C803858959}" type="parTrans" cxnId="{3301F4A1-8C68-4E62-BB44-9CBA570E139E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IE"/>
        </a:p>
      </dgm:t>
    </dgm:pt>
    <dgm:pt modelId="{FC51A1A0-CE04-40AA-B293-FCFFA4FCAEA4}" type="sibTrans" cxnId="{3301F4A1-8C68-4E62-BB44-9CBA570E139E}">
      <dgm:prSet/>
      <dgm:spPr/>
      <dgm:t>
        <a:bodyPr/>
        <a:lstStyle/>
        <a:p>
          <a:endParaRPr lang="en-IE"/>
        </a:p>
      </dgm:t>
    </dgm:pt>
    <dgm:pt modelId="{EFBCF71C-5552-49AC-92B8-685DC8E3362F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IE" dirty="0"/>
            <a:t>Language &amp; Symbols</a:t>
          </a:r>
        </a:p>
      </dgm:t>
    </dgm:pt>
    <dgm:pt modelId="{1164B9D4-ED90-4AB6-9F81-4B66FF2CAE1F}" type="parTrans" cxnId="{E1F569BE-A030-40D2-BDDF-17B9DE3BABE5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IE"/>
        </a:p>
      </dgm:t>
    </dgm:pt>
    <dgm:pt modelId="{2CEC43BD-4FB9-4060-A80D-65FC6D0B8C96}" type="sibTrans" cxnId="{E1F569BE-A030-40D2-BDDF-17B9DE3BABE5}">
      <dgm:prSet/>
      <dgm:spPr/>
      <dgm:t>
        <a:bodyPr/>
        <a:lstStyle/>
        <a:p>
          <a:endParaRPr lang="en-IE"/>
        </a:p>
      </dgm:t>
    </dgm:pt>
    <dgm:pt modelId="{360F4B4E-020D-427F-904A-B1AF622B4BE2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IE" dirty="0"/>
            <a:t>Building Knowledge</a:t>
          </a:r>
        </a:p>
      </dgm:t>
    </dgm:pt>
    <dgm:pt modelId="{770AE23A-BFC2-4A8D-8E31-D349E0E0B172}" type="parTrans" cxnId="{F3C24C3B-D6A7-4A13-99D3-A6D086FB305F}">
      <dgm:prSet/>
      <dgm:spPr>
        <a:ln>
          <a:solidFill>
            <a:schemeClr val="accent6"/>
          </a:solidFill>
        </a:ln>
      </dgm:spPr>
      <dgm:t>
        <a:bodyPr/>
        <a:lstStyle/>
        <a:p>
          <a:endParaRPr lang="en-IE"/>
        </a:p>
      </dgm:t>
    </dgm:pt>
    <dgm:pt modelId="{111A69C7-9BDD-4629-B2A4-29D215F0462E}" type="sibTrans" cxnId="{F3C24C3B-D6A7-4A13-99D3-A6D086FB305F}">
      <dgm:prSet/>
      <dgm:spPr/>
      <dgm:t>
        <a:bodyPr/>
        <a:lstStyle/>
        <a:p>
          <a:endParaRPr lang="en-IE"/>
        </a:p>
      </dgm:t>
    </dgm:pt>
    <dgm:pt modelId="{22932E85-7950-4650-AC34-6849BB0C1382}" type="pres">
      <dgm:prSet presAssocID="{069F045B-A43A-4E8C-9DD9-ACD80A35C6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F20E70-2B15-47A5-86D2-AD2E211E8C55}" type="pres">
      <dgm:prSet presAssocID="{73EAE925-8EFB-4882-9BD5-648D2FC04A52}" presName="singleCycle" presStyleCnt="0"/>
      <dgm:spPr/>
    </dgm:pt>
    <dgm:pt modelId="{1D3137CC-DBE0-4937-BAA9-7A8C8ACC7A05}" type="pres">
      <dgm:prSet presAssocID="{73EAE925-8EFB-4882-9BD5-648D2FC04A52}" presName="singleCenter" presStyleLbl="node1" presStyleIdx="0" presStyleCnt="4" custScaleX="184736" custScaleY="69299" custLinFactNeighborX="-42394" custLinFactNeighborY="-28849">
        <dgm:presLayoutVars>
          <dgm:chMax val="7"/>
          <dgm:chPref val="7"/>
        </dgm:presLayoutVars>
      </dgm:prSet>
      <dgm:spPr/>
    </dgm:pt>
    <dgm:pt modelId="{CFC01EB4-7163-4536-8E38-580474400900}" type="pres">
      <dgm:prSet presAssocID="{2EDCFDE0-D95B-4D59-8B3D-B0C803858959}" presName="Name56" presStyleLbl="parChTrans1D2" presStyleIdx="0" presStyleCnt="3"/>
      <dgm:spPr/>
    </dgm:pt>
    <dgm:pt modelId="{4E14CB65-8B5F-4797-BCF3-CA0AF91453F2}" type="pres">
      <dgm:prSet presAssocID="{183C5E22-D561-4AC5-8473-68B7A9BAF60D}" presName="text0" presStyleLbl="node1" presStyleIdx="1" presStyleCnt="4" custScaleX="293292" custScaleY="95043" custRadScaleRad="124169" custRadScaleInc="52815">
        <dgm:presLayoutVars>
          <dgm:bulletEnabled val="1"/>
        </dgm:presLayoutVars>
      </dgm:prSet>
      <dgm:spPr/>
    </dgm:pt>
    <dgm:pt modelId="{FF2EA64B-A0FA-4D22-BFEE-645F76397707}" type="pres">
      <dgm:prSet presAssocID="{1164B9D4-ED90-4AB6-9F81-4B66FF2CAE1F}" presName="Name56" presStyleLbl="parChTrans1D2" presStyleIdx="1" presStyleCnt="3"/>
      <dgm:spPr/>
    </dgm:pt>
    <dgm:pt modelId="{262AC415-D98D-42A6-B49A-04C5A08EDB1D}" type="pres">
      <dgm:prSet presAssocID="{EFBCF71C-5552-49AC-92B8-685DC8E3362F}" presName="text0" presStyleLbl="node1" presStyleIdx="2" presStyleCnt="4" custScaleX="293292" custScaleY="107884" custRadScaleRad="81655" custRadScaleInc="-112271">
        <dgm:presLayoutVars>
          <dgm:bulletEnabled val="1"/>
        </dgm:presLayoutVars>
      </dgm:prSet>
      <dgm:spPr/>
    </dgm:pt>
    <dgm:pt modelId="{E58478AF-5CC3-4F2A-8B53-9B25317DD234}" type="pres">
      <dgm:prSet presAssocID="{770AE23A-BFC2-4A8D-8E31-D349E0E0B172}" presName="Name56" presStyleLbl="parChTrans1D2" presStyleIdx="2" presStyleCnt="3"/>
      <dgm:spPr/>
    </dgm:pt>
    <dgm:pt modelId="{E2E4E4B1-12F5-43AF-94F8-3DCBEB9D0776}" type="pres">
      <dgm:prSet presAssocID="{360F4B4E-020D-427F-904A-B1AF622B4BE2}" presName="text0" presStyleLbl="node1" presStyleIdx="3" presStyleCnt="4" custScaleX="293292" custScaleY="120765" custRadScaleRad="70664" custRadScaleInc="-219170">
        <dgm:presLayoutVars>
          <dgm:bulletEnabled val="1"/>
        </dgm:presLayoutVars>
      </dgm:prSet>
      <dgm:spPr/>
    </dgm:pt>
  </dgm:ptLst>
  <dgm:cxnLst>
    <dgm:cxn modelId="{A990660D-B7C6-4862-ACB8-C7B935726460}" type="presOf" srcId="{EFBCF71C-5552-49AC-92B8-685DC8E3362F}" destId="{262AC415-D98D-42A6-B49A-04C5A08EDB1D}" srcOrd="0" destOrd="0" presId="urn:microsoft.com/office/officeart/2008/layout/RadialCluster"/>
    <dgm:cxn modelId="{F4362517-96F9-4E8A-88DB-BCC632D5B9F7}" type="presOf" srcId="{73EAE925-8EFB-4882-9BD5-648D2FC04A52}" destId="{1D3137CC-DBE0-4937-BAA9-7A8C8ACC7A05}" srcOrd="0" destOrd="0" presId="urn:microsoft.com/office/officeart/2008/layout/RadialCluster"/>
    <dgm:cxn modelId="{3A9A4329-F45C-4A61-8BB9-9C1134ED372B}" type="presOf" srcId="{770AE23A-BFC2-4A8D-8E31-D349E0E0B172}" destId="{E58478AF-5CC3-4F2A-8B53-9B25317DD234}" srcOrd="0" destOrd="0" presId="urn:microsoft.com/office/officeart/2008/layout/RadialCluster"/>
    <dgm:cxn modelId="{40FF712D-705B-42E8-BBFD-F046CE9A393E}" type="presOf" srcId="{183C5E22-D561-4AC5-8473-68B7A9BAF60D}" destId="{4E14CB65-8B5F-4797-BCF3-CA0AF91453F2}" srcOrd="0" destOrd="0" presId="urn:microsoft.com/office/officeart/2008/layout/RadialCluster"/>
    <dgm:cxn modelId="{F3C24C3B-D6A7-4A13-99D3-A6D086FB305F}" srcId="{73EAE925-8EFB-4882-9BD5-648D2FC04A52}" destId="{360F4B4E-020D-427F-904A-B1AF622B4BE2}" srcOrd="2" destOrd="0" parTransId="{770AE23A-BFC2-4A8D-8E31-D349E0E0B172}" sibTransId="{111A69C7-9BDD-4629-B2A4-29D215F0462E}"/>
    <dgm:cxn modelId="{7A97B75E-AA1E-4DF7-A3BA-DFE3045085F9}" srcId="{069F045B-A43A-4E8C-9DD9-ACD80A35C675}" destId="{73EAE925-8EFB-4882-9BD5-648D2FC04A52}" srcOrd="0" destOrd="0" parTransId="{2A5C7D30-CBF0-4402-AC34-58750A9DE0F9}" sibTransId="{FB40C6BB-8D05-4A9F-961A-09767EB21A74}"/>
    <dgm:cxn modelId="{2ED76942-9F71-4892-B80B-7307F038F856}" type="presOf" srcId="{360F4B4E-020D-427F-904A-B1AF622B4BE2}" destId="{E2E4E4B1-12F5-43AF-94F8-3DCBEB9D0776}" srcOrd="0" destOrd="0" presId="urn:microsoft.com/office/officeart/2008/layout/RadialCluster"/>
    <dgm:cxn modelId="{B5E2626F-070D-46EA-BC52-8B64BFDD617B}" type="presOf" srcId="{069F045B-A43A-4E8C-9DD9-ACD80A35C675}" destId="{22932E85-7950-4650-AC34-6849BB0C1382}" srcOrd="0" destOrd="0" presId="urn:microsoft.com/office/officeart/2008/layout/RadialCluster"/>
    <dgm:cxn modelId="{CB64357C-6826-46D0-8267-05CA4C5EC77D}" type="presOf" srcId="{2EDCFDE0-D95B-4D59-8B3D-B0C803858959}" destId="{CFC01EB4-7163-4536-8E38-580474400900}" srcOrd="0" destOrd="0" presId="urn:microsoft.com/office/officeart/2008/layout/RadialCluster"/>
    <dgm:cxn modelId="{6782628C-EF5D-4E6A-B1F6-74979928050A}" type="presOf" srcId="{1164B9D4-ED90-4AB6-9F81-4B66FF2CAE1F}" destId="{FF2EA64B-A0FA-4D22-BFEE-645F76397707}" srcOrd="0" destOrd="0" presId="urn:microsoft.com/office/officeart/2008/layout/RadialCluster"/>
    <dgm:cxn modelId="{3301F4A1-8C68-4E62-BB44-9CBA570E139E}" srcId="{73EAE925-8EFB-4882-9BD5-648D2FC04A52}" destId="{183C5E22-D561-4AC5-8473-68B7A9BAF60D}" srcOrd="0" destOrd="0" parTransId="{2EDCFDE0-D95B-4D59-8B3D-B0C803858959}" sibTransId="{FC51A1A0-CE04-40AA-B293-FCFFA4FCAEA4}"/>
    <dgm:cxn modelId="{E1F569BE-A030-40D2-BDDF-17B9DE3BABE5}" srcId="{73EAE925-8EFB-4882-9BD5-648D2FC04A52}" destId="{EFBCF71C-5552-49AC-92B8-685DC8E3362F}" srcOrd="1" destOrd="0" parTransId="{1164B9D4-ED90-4AB6-9F81-4B66FF2CAE1F}" sibTransId="{2CEC43BD-4FB9-4060-A80D-65FC6D0B8C96}"/>
    <dgm:cxn modelId="{FE71B0D5-C86E-4A39-860A-7B6B29D2D0C2}" type="presParOf" srcId="{22932E85-7950-4650-AC34-6849BB0C1382}" destId="{5CF20E70-2B15-47A5-86D2-AD2E211E8C55}" srcOrd="0" destOrd="0" presId="urn:microsoft.com/office/officeart/2008/layout/RadialCluster"/>
    <dgm:cxn modelId="{6AE64097-C609-4E5C-B6D1-14C630C5E955}" type="presParOf" srcId="{5CF20E70-2B15-47A5-86D2-AD2E211E8C55}" destId="{1D3137CC-DBE0-4937-BAA9-7A8C8ACC7A05}" srcOrd="0" destOrd="0" presId="urn:microsoft.com/office/officeart/2008/layout/RadialCluster"/>
    <dgm:cxn modelId="{B2BA3676-56F3-4414-85ED-4341E503ACE5}" type="presParOf" srcId="{5CF20E70-2B15-47A5-86D2-AD2E211E8C55}" destId="{CFC01EB4-7163-4536-8E38-580474400900}" srcOrd="1" destOrd="0" presId="urn:microsoft.com/office/officeart/2008/layout/RadialCluster"/>
    <dgm:cxn modelId="{3BEF02E3-F74B-43BC-B8F2-EBFB7F6E0026}" type="presParOf" srcId="{5CF20E70-2B15-47A5-86D2-AD2E211E8C55}" destId="{4E14CB65-8B5F-4797-BCF3-CA0AF91453F2}" srcOrd="2" destOrd="0" presId="urn:microsoft.com/office/officeart/2008/layout/RadialCluster"/>
    <dgm:cxn modelId="{FB7D90FD-8137-4599-88D9-F4A0F0581095}" type="presParOf" srcId="{5CF20E70-2B15-47A5-86D2-AD2E211E8C55}" destId="{FF2EA64B-A0FA-4D22-BFEE-645F76397707}" srcOrd="3" destOrd="0" presId="urn:microsoft.com/office/officeart/2008/layout/RadialCluster"/>
    <dgm:cxn modelId="{45583E14-714F-4989-988F-616ABA83FB7F}" type="presParOf" srcId="{5CF20E70-2B15-47A5-86D2-AD2E211E8C55}" destId="{262AC415-D98D-42A6-B49A-04C5A08EDB1D}" srcOrd="4" destOrd="0" presId="urn:microsoft.com/office/officeart/2008/layout/RadialCluster"/>
    <dgm:cxn modelId="{89B344DF-AD85-4DA4-85A3-AB217007659D}" type="presParOf" srcId="{5CF20E70-2B15-47A5-86D2-AD2E211E8C55}" destId="{E58478AF-5CC3-4F2A-8B53-9B25317DD234}" srcOrd="5" destOrd="0" presId="urn:microsoft.com/office/officeart/2008/layout/RadialCluster"/>
    <dgm:cxn modelId="{D89514EF-FFDC-4F6E-B1D0-0E910F8F8EA1}" type="presParOf" srcId="{5CF20E70-2B15-47A5-86D2-AD2E211E8C55}" destId="{E2E4E4B1-12F5-43AF-94F8-3DCBEB9D07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37CC-DBE0-4937-BAA9-7A8C8ACC7A05}">
      <dsp:nvSpPr>
        <dsp:cNvPr id="0" name=""/>
        <dsp:cNvSpPr/>
      </dsp:nvSpPr>
      <dsp:spPr>
        <a:xfrm>
          <a:off x="0" y="1419248"/>
          <a:ext cx="3384376" cy="126956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REPRESENTATION</a:t>
          </a:r>
          <a:endParaRPr lang="en-IE" sz="2800" kern="1200" dirty="0"/>
        </a:p>
      </dsp:txBody>
      <dsp:txXfrm>
        <a:off x="61975" y="1481223"/>
        <a:ext cx="3260426" cy="1145612"/>
      </dsp:txXfrm>
    </dsp:sp>
    <dsp:sp modelId="{CFC01EB4-7163-4536-8E38-580474400900}">
      <dsp:nvSpPr>
        <dsp:cNvPr id="0" name=""/>
        <dsp:cNvSpPr/>
      </dsp:nvSpPr>
      <dsp:spPr>
        <a:xfrm rot="20516476">
          <a:off x="3367301" y="1394834"/>
          <a:ext cx="6932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3257" y="0"/>
              </a:lnTo>
            </a:path>
          </a:pathLst>
        </a:custGeom>
        <a:noFill/>
        <a:ln w="55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4CB65-8B5F-4797-BCF3-CA0AF91453F2}">
      <dsp:nvSpPr>
        <dsp:cNvPr id="0" name=""/>
        <dsp:cNvSpPr/>
      </dsp:nvSpPr>
      <dsp:spPr>
        <a:xfrm>
          <a:off x="4032456" y="120781"/>
          <a:ext cx="3599997" cy="116660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Perception</a:t>
          </a:r>
          <a:endParaRPr lang="en-IE" sz="3500" kern="1200" dirty="0"/>
        </a:p>
      </dsp:txBody>
      <dsp:txXfrm>
        <a:off x="4089405" y="177730"/>
        <a:ext cx="3486099" cy="1052702"/>
      </dsp:txXfrm>
    </dsp:sp>
    <dsp:sp modelId="{FF2EA64B-A0FA-4D22-BFEE-645F76397707}">
      <dsp:nvSpPr>
        <dsp:cNvPr id="0" name=""/>
        <dsp:cNvSpPr/>
      </dsp:nvSpPr>
      <dsp:spPr>
        <a:xfrm rot="190594">
          <a:off x="3383884" y="2165672"/>
          <a:ext cx="639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9866" y="0"/>
              </a:lnTo>
            </a:path>
          </a:pathLst>
        </a:custGeom>
        <a:noFill/>
        <a:ln w="55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C415-D98D-42A6-B49A-04C5A08EDB1D}">
      <dsp:nvSpPr>
        <dsp:cNvPr id="0" name=""/>
        <dsp:cNvSpPr/>
      </dsp:nvSpPr>
      <dsp:spPr>
        <a:xfrm>
          <a:off x="4023260" y="1621189"/>
          <a:ext cx="3599997" cy="132421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kern="1200" dirty="0"/>
            <a:t>Language &amp; Symbols</a:t>
          </a:r>
        </a:p>
      </dsp:txBody>
      <dsp:txXfrm>
        <a:off x="4087903" y="1685832"/>
        <a:ext cx="3470711" cy="1194930"/>
      </dsp:txXfrm>
    </dsp:sp>
    <dsp:sp modelId="{E58478AF-5CC3-4F2A-8B53-9B25317DD234}">
      <dsp:nvSpPr>
        <dsp:cNvPr id="0" name=""/>
        <dsp:cNvSpPr/>
      </dsp:nvSpPr>
      <dsp:spPr>
        <a:xfrm rot="1697224">
          <a:off x="2760966" y="3128416"/>
          <a:ext cx="1855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5309" y="0"/>
              </a:lnTo>
            </a:path>
          </a:pathLst>
        </a:custGeom>
        <a:noFill/>
        <a:ln w="55000" cap="flat" cmpd="thickThin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4E4B1-12F5-43AF-94F8-3DCBEB9D0776}">
      <dsp:nvSpPr>
        <dsp:cNvPr id="0" name=""/>
        <dsp:cNvSpPr/>
      </dsp:nvSpPr>
      <dsp:spPr>
        <a:xfrm>
          <a:off x="4082732" y="3568022"/>
          <a:ext cx="3599997" cy="1482323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200" kern="1200" dirty="0"/>
            <a:t>Building Knowledge</a:t>
          </a:r>
        </a:p>
      </dsp:txBody>
      <dsp:txXfrm>
        <a:off x="4155093" y="3640383"/>
        <a:ext cx="3455275" cy="133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3/15/2025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9AAD37-BEFB-46A6-E545-2C5352EA5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D258E6-8C4C-C00E-0CA0-0078888294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11C1FE-1892-D9D6-D789-1F32174618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3A4EA-B856-9963-59E9-A7199694F2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81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C9D07-F117-77DE-1EB6-071AAF572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76B7A4-41C1-7C86-BEAB-52518BBDC5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D00630-F6B5-CCB1-F0D8-9452207507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7DEDBA-ED9F-C26D-5150-7CB7E97814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8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DA49A5-1018-40A1-2693-AEE42D927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818F24-BF7B-E3BC-8C7F-9D33E72AC8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F468A3-25C5-11B1-EFD7-0EE4233D0A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DB0EC-9D30-C1EE-22F8-62D6C5F1EF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6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2F5CF-2038-3F85-7887-586FF42C4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C9CFEA-6015-1CDF-D067-B58C7A354F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064BE7-CBE0-61E4-7CA5-FCDC98F4D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0FE7-637B-0D23-C7A3-1690AAEFEB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2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8BC31-A60B-F541-D262-B54711C94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7D0007-05D5-2FC7-C7F9-71B2315E7E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3D56A7-97C3-DE68-8EEA-2085EB561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C75A0-BC10-EE35-FC78-FA34E68D12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6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B86A5-1C87-6C68-FE52-CCD6190C0D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1325ED-A9C6-FC31-C8A7-904D440F93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E5FB9F-09DE-4DCF-BE32-B61236B943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A8554-2429-B2C3-A0BF-E97F4BF56D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55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5DEEAB-6CF0-E66C-13E6-3A84B0439B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A4A3D4-78AE-D970-8D21-FC318AFA9A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2FA63E-F6C4-166B-8D32-8A6D7F2415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96BB0-DEBB-6245-FBA5-C307AF634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4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45FCF0-0375-7224-D092-2A2C89A1B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EEA045-D08F-D380-A2C4-5C71A4643F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FBC166-BF95-3623-38F3-EDDE01C68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45B72-5B36-FD12-CED7-845500F27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02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A9E460-C012-00F0-8C6B-CBFCB89425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E48CFE-792D-6980-3D67-655A83402D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7E4F58-ED5A-C963-CFC7-66FCD34E13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C176F-2DAB-B903-573C-6BEFB167BB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1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FDCFF-E68D-AE39-C5D6-543B5809A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60FDFE-41BD-9AC2-0CA2-64B644E5C6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57D80A-9620-2EF6-ED5B-D312C55EB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CA11E-B4AF-9FE3-307B-05CA588892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4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BBEC6-1E71-0DA7-5928-417AAD5CB5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9B8F83-1F38-8E58-E3E4-C90BC620B2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6B7128-338F-CE30-08C6-48BB85D1BB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0714A-C8BC-B8AC-CE51-8B666C6997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4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4000" dirty="0"/>
              <a:t>Universal Design for Learning: Multiple Means </a:t>
            </a:r>
            <a:r>
              <a:rPr lang="en-IE" sz="4000"/>
              <a:t>of Representation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5697"/>
            <a:ext cx="7772400" cy="1617593"/>
          </a:xfrm>
        </p:spPr>
        <p:txBody>
          <a:bodyPr>
            <a:normAutofit/>
          </a:bodyPr>
          <a:lstStyle/>
          <a:p>
            <a:r>
              <a:rPr lang="en-IE" dirty="0"/>
              <a:t>Damian Gordon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2BD296-2D63-A8A7-B1A0-180CE08F30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E0434-7DAE-629E-FF2A-B27E035A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F5DC4-491F-5DBD-AA1A-194AA3398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E" sz="3200" b="1" dirty="0">
                <a:solidFill>
                  <a:srgbClr val="8C448A"/>
                </a:solidFill>
              </a:rPr>
              <a:t>2. Design Options for Language &amp; Symbols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Clarify vocabulary, symbols, and language structures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Support decoding of text, mathematical notation, and symbols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Cultivate understanding and respect across languages and dialects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Address biases in the use of language and symbols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Illustrate through multiple media</a:t>
            </a:r>
            <a:endParaRPr lang="en-IE" sz="3200" dirty="0">
              <a:solidFill>
                <a:srgbClr val="8C448A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13FBA57-BCFC-E7E0-C378-75B9CFFA443D}"/>
              </a:ext>
            </a:extLst>
          </p:cNvPr>
          <p:cNvSpPr/>
          <p:nvPr/>
        </p:nvSpPr>
        <p:spPr bwMode="auto">
          <a:xfrm>
            <a:off x="971600" y="1268760"/>
            <a:ext cx="3600000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pre-teach vocabulary and symbols, so that it connects to the students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82DDCC-0290-333C-DE3C-9733771BEB52}"/>
              </a:ext>
            </a:extLst>
          </p:cNvPr>
          <p:cNvSpPr/>
          <p:nvPr/>
        </p:nvSpPr>
        <p:spPr bwMode="auto">
          <a:xfrm>
            <a:off x="4716016" y="1268760"/>
            <a:ext cx="3600000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make explicit links between parts of the teaching content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99109689-FABF-5AE8-D2C7-BAD9B4B4297D}"/>
              </a:ext>
            </a:extLst>
          </p:cNvPr>
          <p:cNvSpPr/>
          <p:nvPr/>
        </p:nvSpPr>
        <p:spPr bwMode="auto">
          <a:xfrm>
            <a:off x="4718268" y="3398692"/>
            <a:ext cx="3600000" cy="2448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links to online translation tools and multilingual glossaries. 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48A03F51-BA1C-998B-E5D0-9CDE9C4EC59C}"/>
              </a:ext>
            </a:extLst>
          </p:cNvPr>
          <p:cNvSpPr/>
          <p:nvPr/>
        </p:nvSpPr>
        <p:spPr bwMode="auto">
          <a:xfrm>
            <a:off x="970464" y="3398692"/>
            <a:ext cx="3600000" cy="2448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access to alternative</a:t>
            </a:r>
            <a:r>
              <a:rPr kumimoji="0" lang="en-IE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representations of mathematical notations.</a:t>
            </a:r>
            <a:endParaRPr kumimoji="0" lang="en-IE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14595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E189E4-2DD3-678F-3668-9F1730CC3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B526A-AFA7-7C3F-723D-98EFD8AA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3B155-6C43-F06E-076A-D17431D25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rgbClr val="8C448A"/>
                </a:solidFill>
              </a:rPr>
              <a:t>Multiple means of Representation</a:t>
            </a:r>
          </a:p>
          <a:p>
            <a:pPr>
              <a:defRPr/>
            </a:pPr>
            <a:endParaRPr lang="en-IE" sz="3600" b="1" dirty="0">
              <a:solidFill>
                <a:srgbClr val="8C448A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8C448A"/>
                </a:solidFill>
              </a:rPr>
              <a:t>Guideline 3: Design Options for Building Knowledge</a:t>
            </a:r>
          </a:p>
        </p:txBody>
      </p:sp>
    </p:spTree>
    <p:extLst>
      <p:ext uri="{BB962C8B-B14F-4D97-AF65-F5344CB8AC3E}">
        <p14:creationId xmlns:p14="http://schemas.microsoft.com/office/powerpoint/2010/main" val="308066729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907753-684E-55A2-AEAA-BFAFCB5EE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CBAE-CAA3-FD8D-A76B-A2A2CC0D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2BE0B-0796-0838-CA40-C1E4B5845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IE" sz="3200" b="1" dirty="0">
                <a:solidFill>
                  <a:srgbClr val="8C448A"/>
                </a:solidFill>
              </a:rPr>
              <a:t>3. Design Options for Building Knowledge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Connect prior knowledge to new learning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Highlight and explore patterns, critical features, big ideas, and relationships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Cultivate multiple ways of knowing and making meaning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Maximize transfer and generalization</a:t>
            </a:r>
            <a:endParaRPr lang="en-IE" sz="3200" dirty="0">
              <a:solidFill>
                <a:srgbClr val="8C44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8051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854FD9-E142-6AD9-686C-883D66BB2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326E-4EBF-1F25-03B4-F7F6E6A4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15ECC-9419-0A54-632E-61EE8CA3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IE" sz="3200" b="1" dirty="0">
                <a:solidFill>
                  <a:srgbClr val="8C448A"/>
                </a:solidFill>
              </a:rPr>
              <a:t>3. Design Options for Building Knowledge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Connect prior knowledge to new learning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Highlight and explore patterns, critical features, big ideas, and relationships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Cultivate multiple ways of knowing and making meaning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Maximize transfer and generalization</a:t>
            </a:r>
            <a:endParaRPr lang="en-IE" sz="3200" dirty="0">
              <a:solidFill>
                <a:srgbClr val="8C448A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DD90A62-B3FD-38AA-14F0-5F41DE20445D}"/>
              </a:ext>
            </a:extLst>
          </p:cNvPr>
          <p:cNvSpPr/>
          <p:nvPr/>
        </p:nvSpPr>
        <p:spPr bwMode="auto">
          <a:xfrm>
            <a:off x="683568" y="1268760"/>
            <a:ext cx="3888032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link topics to student’s previous</a:t>
            </a:r>
            <a:r>
              <a:rPr kumimoji="0" lang="en-IE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knowledge and cross-curricular topics </a:t>
            </a:r>
            <a:endParaRPr kumimoji="0" lang="en-IE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F48BBC0-F6F7-C46F-DAF4-D713CC886FCF}"/>
              </a:ext>
            </a:extLst>
          </p:cNvPr>
          <p:cNvSpPr/>
          <p:nvPr/>
        </p:nvSpPr>
        <p:spPr bwMode="auto">
          <a:xfrm>
            <a:off x="4716016" y="1268760"/>
            <a:ext cx="3600000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to emphasise critical content, use multiple examples, and non-examples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94B69E18-92F6-93F1-B4FF-2DB6407C7FFE}"/>
              </a:ext>
            </a:extLst>
          </p:cNvPr>
          <p:cNvSpPr/>
          <p:nvPr/>
        </p:nvSpPr>
        <p:spPr bwMode="auto">
          <a:xfrm>
            <a:off x="4718268" y="3398692"/>
            <a:ext cx="3600000" cy="2448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a visual organiser to show a sequence of topics, but give the students the choice of “entry-point” 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F879AD21-2AA9-B742-C3F5-A3F258F00385}"/>
              </a:ext>
            </a:extLst>
          </p:cNvPr>
          <p:cNvSpPr/>
          <p:nvPr/>
        </p:nvSpPr>
        <p:spPr bwMode="auto">
          <a:xfrm>
            <a:off x="682432" y="3398692"/>
            <a:ext cx="3888032" cy="2448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“chunk” information into smaller elements, and</a:t>
            </a:r>
            <a:r>
              <a:rPr kumimoji="0" lang="en-IE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memory mnemonics and tools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96293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A9A1A7-E3E0-095C-0603-34EA7205C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5740"/>
            <a:ext cx="9144000" cy="58036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0356BB0-F0C2-50BC-6DC8-0E9DC74963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IE"/>
              <a:t>UDL 3.0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751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BFE7C1-4CB0-9036-E1DA-C1AEE8EF7E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A9CA5-586A-4EAD-9C18-BA8EA410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DB2BC-AA2D-3F19-22DC-8A31D398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E" sz="3600" b="1" dirty="0">
                <a:solidFill>
                  <a:srgbClr val="8C448A"/>
                </a:solidFill>
              </a:rPr>
              <a:t>Multiple means of Representation</a:t>
            </a:r>
          </a:p>
          <a:p>
            <a:pPr>
              <a:defRPr/>
            </a:pPr>
            <a:endParaRPr lang="en-IE" sz="3600" b="1" dirty="0">
              <a:solidFill>
                <a:srgbClr val="8C448A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8C448A"/>
                </a:solidFill>
              </a:rPr>
              <a:t>Guideline 1: Design Options for Perception</a:t>
            </a:r>
          </a:p>
          <a:p>
            <a:pPr lvl="1">
              <a:defRPr/>
            </a:pPr>
            <a:endParaRPr lang="en-IE" sz="3200" b="1" dirty="0">
              <a:solidFill>
                <a:srgbClr val="8C448A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8C448A"/>
                </a:solidFill>
              </a:rPr>
              <a:t>Guideline 2: Design Options for Language &amp; Symbols</a:t>
            </a:r>
          </a:p>
          <a:p>
            <a:pPr lvl="1">
              <a:defRPr/>
            </a:pPr>
            <a:endParaRPr lang="en-IE" sz="3200" b="1" dirty="0">
              <a:solidFill>
                <a:srgbClr val="8C448A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8C448A"/>
                </a:solidFill>
              </a:rPr>
              <a:t>Guideline 3: </a:t>
            </a:r>
            <a:r>
              <a:rPr lang="en-US" sz="3200" b="1" dirty="0">
                <a:solidFill>
                  <a:srgbClr val="8C448A"/>
                </a:solidFill>
              </a:rPr>
              <a:t>Design Options for Building Knowledge</a:t>
            </a:r>
            <a:endParaRPr lang="en-IE" sz="3200" b="1" dirty="0">
              <a:solidFill>
                <a:srgbClr val="8C44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09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9013DD-AD8B-1158-1476-DBF922ABC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586E-6D79-C2E2-8C9B-65E7F85E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5CF7FE-DB92-AC5C-D60C-3DB6297821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58386"/>
              </p:ext>
            </p:extLst>
          </p:nvPr>
        </p:nvGraphicFramePr>
        <p:xfrm>
          <a:off x="458356" y="980728"/>
          <a:ext cx="7992888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0C21C13-1F30-4A21-99D6-0C7C36A51ACB}"/>
              </a:ext>
            </a:extLst>
          </p:cNvPr>
          <p:cNvSpPr/>
          <p:nvPr/>
        </p:nvSpPr>
        <p:spPr>
          <a:xfrm rot="19840261">
            <a:off x="783608" y="4234753"/>
            <a:ext cx="27222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WHAT”</a:t>
            </a:r>
          </a:p>
        </p:txBody>
      </p:sp>
    </p:spTree>
    <p:extLst>
      <p:ext uri="{BB962C8B-B14F-4D97-AF65-F5344CB8AC3E}">
        <p14:creationId xmlns:p14="http://schemas.microsoft.com/office/powerpoint/2010/main" val="33601854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BE167-E681-EDD7-E603-1A057671E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592F-A593-4399-1878-60A29609B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1919E-2878-42CC-E29B-D115E5354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rgbClr val="8C448A"/>
                </a:solidFill>
              </a:rPr>
              <a:t>Multiple means of Representation</a:t>
            </a:r>
          </a:p>
          <a:p>
            <a:pPr>
              <a:defRPr/>
            </a:pPr>
            <a:endParaRPr lang="en-IE" sz="3600" b="1" dirty="0">
              <a:solidFill>
                <a:srgbClr val="8C448A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8C448A"/>
                </a:solidFill>
              </a:rPr>
              <a:t>Guideline 1: Design Options for Perception</a:t>
            </a:r>
          </a:p>
        </p:txBody>
      </p:sp>
    </p:spTree>
    <p:extLst>
      <p:ext uri="{BB962C8B-B14F-4D97-AF65-F5344CB8AC3E}">
        <p14:creationId xmlns:p14="http://schemas.microsoft.com/office/powerpoint/2010/main" val="21536301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A4CB19-0B20-ED04-B2AF-FCF5249A5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04947-F7BB-40EC-1BE8-8AFA33BA7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EE90C-3B0D-10A0-AF2B-130CD482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200" b="1" dirty="0">
                <a:solidFill>
                  <a:srgbClr val="8C448A"/>
                </a:solidFill>
              </a:rPr>
              <a:t>1. Design Options for Perception</a:t>
            </a:r>
          </a:p>
          <a:p>
            <a:pPr>
              <a:defRPr/>
            </a:pPr>
            <a:endParaRPr lang="en-IE" sz="3200" b="1" dirty="0">
              <a:solidFill>
                <a:srgbClr val="8C448A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Support opportunities to customize the display of information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Support multiple ways to perceive information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Represent a diversity of perspectives and identities in authentic ways</a:t>
            </a:r>
          </a:p>
          <a:p>
            <a:pPr marL="109728" indent="0">
              <a:buNone/>
              <a:defRPr/>
            </a:pPr>
            <a:endParaRPr lang="en-IE" sz="3200" dirty="0">
              <a:solidFill>
                <a:srgbClr val="8C44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3884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66B6A4-49F5-D8BA-735C-5BE16313A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EACCB-A51C-D3EC-C9EC-FDBDE76C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B8CFE-8248-D154-5236-5B976812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200" b="1" dirty="0">
                <a:solidFill>
                  <a:srgbClr val="8C448A"/>
                </a:solidFill>
              </a:rPr>
              <a:t>1. Design Options for Perception</a:t>
            </a:r>
          </a:p>
          <a:p>
            <a:pPr>
              <a:defRPr/>
            </a:pPr>
            <a:endParaRPr lang="en-IE" sz="3200" dirty="0">
              <a:solidFill>
                <a:srgbClr val="8C448A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Support opportunities to customize the display of information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Support multiple ways to perceive information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Represent a diversity of perspectives and identities in authentic ways</a:t>
            </a:r>
            <a:endParaRPr lang="en-IE" sz="3200" dirty="0">
              <a:solidFill>
                <a:srgbClr val="8C448A"/>
              </a:solidFill>
            </a:endParaRPr>
          </a:p>
          <a:p>
            <a:pPr>
              <a:defRPr/>
            </a:pPr>
            <a:endParaRPr lang="en-IE" sz="3200" dirty="0">
              <a:solidFill>
                <a:srgbClr val="8C448A"/>
              </a:solidFill>
            </a:endParaRPr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C9D92562-F2D8-9A8A-6F3A-80EFA7526F43}"/>
              </a:ext>
            </a:extLst>
          </p:cNvPr>
          <p:cNvSpPr/>
          <p:nvPr/>
        </p:nvSpPr>
        <p:spPr bwMode="auto">
          <a:xfrm>
            <a:off x="4718268" y="3398692"/>
            <a:ext cx="3600000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IE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follow accessibility standards</a:t>
            </a:r>
            <a:r>
              <a:rPr kumimoji="0" lang="en-IE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(DAISY, NIMAS, etc.)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95E82717-9320-27A6-3E81-5B6B1C38C2BB}"/>
              </a:ext>
            </a:extLst>
          </p:cNvPr>
          <p:cNvSpPr/>
          <p:nvPr/>
        </p:nvSpPr>
        <p:spPr bwMode="auto">
          <a:xfrm>
            <a:off x="970464" y="3398692"/>
            <a:ext cx="3600000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captions,</a:t>
            </a:r>
            <a:r>
              <a:rPr kumimoji="0" lang="en-IE" sz="28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and allow text-to-speech. </a:t>
            </a:r>
            <a:r>
              <a:rPr lang="en-IE" sz="2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Consider tactile interfaces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EF4ED5D8-720A-2BD4-DB80-3E80CDE5ED7C}"/>
              </a:ext>
            </a:extLst>
          </p:cNvPr>
          <p:cNvSpPr/>
          <p:nvPr/>
        </p:nvSpPr>
        <p:spPr bwMode="auto">
          <a:xfrm>
            <a:off x="971600" y="1268760"/>
            <a:ext cx="3600000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change the font size, type, and colour. Also change the background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AEDECDC0-FB44-794C-4328-9A67CD430409}"/>
              </a:ext>
            </a:extLst>
          </p:cNvPr>
          <p:cNvSpPr/>
          <p:nvPr/>
        </p:nvSpPr>
        <p:spPr bwMode="auto">
          <a:xfrm>
            <a:off x="4716016" y="1268760"/>
            <a:ext cx="3600000" cy="1980000"/>
          </a:xfrm>
          <a:prstGeom prst="round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8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change the speed of a video or an audio file </a:t>
            </a:r>
            <a:endParaRPr kumimoji="0" lang="en-IE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64662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697E32-D3AB-143F-4698-E8407A4532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A11A-FF68-DE43-6D69-C3D91D33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88EF9-3D80-2781-5ED9-265AACA3D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rgbClr val="8C448A"/>
                </a:solidFill>
              </a:rPr>
              <a:t>Multiple means of Representation</a:t>
            </a:r>
          </a:p>
          <a:p>
            <a:pPr>
              <a:defRPr/>
            </a:pPr>
            <a:endParaRPr lang="en-IE" sz="3600" b="1" dirty="0">
              <a:solidFill>
                <a:srgbClr val="8C448A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8C448A"/>
                </a:solidFill>
              </a:rPr>
              <a:t>Guideline 2: Design Options for Language &amp; Symbols</a:t>
            </a:r>
          </a:p>
        </p:txBody>
      </p:sp>
    </p:spTree>
    <p:extLst>
      <p:ext uri="{BB962C8B-B14F-4D97-AF65-F5344CB8AC3E}">
        <p14:creationId xmlns:p14="http://schemas.microsoft.com/office/powerpoint/2010/main" val="302847881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CE99F-A13E-D798-F9E9-D85C3D802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F510-7430-377B-AF63-8D10CD1A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B8710-2E20-87BE-F0CC-7AC0571EF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E" sz="3200" b="1" dirty="0">
                <a:solidFill>
                  <a:srgbClr val="8C448A"/>
                </a:solidFill>
              </a:rPr>
              <a:t>2. Design Options for Language &amp; Symbols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Clarify vocabulary, symbols, and language structures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Support decoding of text, mathematical notation, and symbols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Cultivate understanding and respect across languages and dialects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Address biases in the use of language and symbols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dirty="0">
                <a:solidFill>
                  <a:srgbClr val="8C448A"/>
                </a:solidFill>
              </a:rPr>
              <a:t>Illustrate through multiple media</a:t>
            </a:r>
            <a:endParaRPr lang="en-IE" sz="3200" dirty="0">
              <a:solidFill>
                <a:srgbClr val="8C44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13556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1552</TotalTime>
  <Words>538</Words>
  <Application>Microsoft Office PowerPoint</Application>
  <PresentationFormat>On-screen Show (4:3)</PresentationFormat>
  <Paragraphs>92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Universal Design for Learning: Multiple Means of Representation</vt:lpstr>
      <vt:lpstr>PowerPoint Presentation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96</cp:revision>
  <dcterms:created xsi:type="dcterms:W3CDTF">2010-10-14T14:08:22Z</dcterms:created>
  <dcterms:modified xsi:type="dcterms:W3CDTF">2025-03-15T22:37:45Z</dcterms:modified>
</cp:coreProperties>
</file>