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770" r:id="rId3"/>
    <p:sldId id="859" r:id="rId4"/>
    <p:sldId id="849" r:id="rId5"/>
    <p:sldId id="851" r:id="rId6"/>
    <p:sldId id="860" r:id="rId7"/>
    <p:sldId id="852" r:id="rId8"/>
    <p:sldId id="861" r:id="rId9"/>
    <p:sldId id="853" r:id="rId10"/>
    <p:sldId id="862" r:id="rId11"/>
    <p:sldId id="854" r:id="rId12"/>
    <p:sldId id="863" r:id="rId13"/>
    <p:sldId id="855" r:id="rId14"/>
    <p:sldId id="856" r:id="rId15"/>
    <p:sldId id="864" r:id="rId16"/>
    <p:sldId id="857" r:id="rId17"/>
    <p:sldId id="858" r:id="rId18"/>
    <p:sldId id="557" r:id="rId1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23/04/2016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23/04/2016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Python: </a:t>
            </a:r>
            <a:r>
              <a:rPr lang="en-IE" sz="6000" dirty="0" smtClean="0">
                <a:solidFill>
                  <a:schemeClr val="bg1"/>
                </a:solidFill>
              </a:rPr>
              <a:t>Binary Trees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Display Tree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Display Tree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self._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#############################################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(self, node):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if(node != None):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self._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node.left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' ')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self._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node.right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Find Node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Find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find(self,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None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find.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Find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_find(self,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node):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node.left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None):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node.left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node.right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None):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._find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node.right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_find.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Insert Node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Insert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add(self,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Node(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self._add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add.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Insert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340768"/>
            <a:ext cx="107422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_add(self,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node):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node.value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if(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node.left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 None):</a:t>
            </a: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._add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node.left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node.left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Node(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node.right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None):</a:t>
            </a: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._add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node.right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node.right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Node(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_add;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Trees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A tree is made up of nodes.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Each node has three parts.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A value </a:t>
            </a:r>
            <a:r>
              <a:rPr lang="en-IE" dirty="0">
                <a:solidFill>
                  <a:schemeClr val="bg1"/>
                </a:solidFill>
              </a:rPr>
              <a:t>and two pointers, a left and a right one.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9407654" y="1628800"/>
            <a:ext cx="1440000" cy="144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Value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27654" y="3068960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Right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07654" y="3068960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bg1"/>
                </a:solidFill>
              </a:rPr>
              <a:t>Left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2448846">
            <a:off x="10607089" y="3554309"/>
            <a:ext cx="936184" cy="792128"/>
          </a:xfrm>
          <a:prstGeom prst="notch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12" name="Notched Right Arrow 11"/>
          <p:cNvSpPr/>
          <p:nvPr/>
        </p:nvSpPr>
        <p:spPr>
          <a:xfrm rot="8190424">
            <a:off x="8734299" y="3570428"/>
            <a:ext cx="936184" cy="792128"/>
          </a:xfrm>
          <a:prstGeom prst="notched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Trees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This is what it looks like: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35446" y="692696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23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35366" y="1412776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95446" y="1412776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19900" y="14973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990912" y="14973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stCxn id="18" idx="4"/>
          </p:cNvCxnSpPr>
          <p:nvPr/>
        </p:nvCxnSpPr>
        <p:spPr>
          <a:xfrm flipH="1">
            <a:off x="6831848" y="1677310"/>
            <a:ext cx="878052" cy="81558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5"/>
          </p:cNvCxnSpPr>
          <p:nvPr/>
        </p:nvCxnSpPr>
        <p:spPr>
          <a:xfrm>
            <a:off x="8144552" y="1650950"/>
            <a:ext cx="805425" cy="84194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095206" y="3212976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55286" y="3212976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79740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50752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 flipH="1">
            <a:off x="5848680" y="3451150"/>
            <a:ext cx="357420" cy="66192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5" idx="5"/>
          </p:cNvCxnSpPr>
          <p:nvPr/>
        </p:nvCxnSpPr>
        <p:spPr>
          <a:xfrm>
            <a:off x="6704392" y="3451150"/>
            <a:ext cx="309022" cy="66192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957550" y="3212976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317630" y="3212976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9042084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413096" y="3297510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>
            <a:stCxn id="30" idx="3"/>
          </p:cNvCxnSpPr>
          <p:nvPr/>
        </p:nvCxnSpPr>
        <p:spPr>
          <a:xfrm flipH="1">
            <a:off x="8831510" y="3451150"/>
            <a:ext cx="236934" cy="63699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5"/>
          </p:cNvCxnSpPr>
          <p:nvPr/>
        </p:nvCxnSpPr>
        <p:spPr>
          <a:xfrm>
            <a:off x="9566736" y="3451150"/>
            <a:ext cx="254910" cy="62592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213134" y="479715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73214" y="479715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29766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686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38" name="Straight Arrow Connector 37"/>
          <p:cNvCxnSpPr>
            <a:stCxn id="36" idx="3"/>
          </p:cNvCxnSpPr>
          <p:nvPr/>
        </p:nvCxnSpPr>
        <p:spPr>
          <a:xfrm flipH="1">
            <a:off x="5087094" y="5035326"/>
            <a:ext cx="236934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5"/>
          </p:cNvCxnSpPr>
          <p:nvPr/>
        </p:nvCxnSpPr>
        <p:spPr>
          <a:xfrm>
            <a:off x="5822320" y="5035326"/>
            <a:ext cx="254910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9821646" y="479715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181726" y="479715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99061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0277192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44" name="Straight Arrow Connector 43"/>
          <p:cNvCxnSpPr>
            <a:stCxn id="42" idx="3"/>
          </p:cNvCxnSpPr>
          <p:nvPr/>
        </p:nvCxnSpPr>
        <p:spPr>
          <a:xfrm flipH="1">
            <a:off x="9695606" y="5035326"/>
            <a:ext cx="236934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3" idx="5"/>
          </p:cNvCxnSpPr>
          <p:nvPr/>
        </p:nvCxnSpPr>
        <p:spPr>
          <a:xfrm>
            <a:off x="10430832" y="5035326"/>
            <a:ext cx="254910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093454" y="479715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453534" y="479715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817798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854900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>
            <a:stCxn id="48" idx="3"/>
          </p:cNvCxnSpPr>
          <p:nvPr/>
        </p:nvCxnSpPr>
        <p:spPr>
          <a:xfrm flipH="1">
            <a:off x="7967414" y="5035326"/>
            <a:ext cx="236934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9" idx="5"/>
          </p:cNvCxnSpPr>
          <p:nvPr/>
        </p:nvCxnSpPr>
        <p:spPr>
          <a:xfrm>
            <a:off x="8702640" y="5035326"/>
            <a:ext cx="254910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013334" y="479715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73414" y="479715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097868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468880" y="488168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6" name="Straight Arrow Connector 55"/>
          <p:cNvCxnSpPr>
            <a:stCxn id="54" idx="3"/>
          </p:cNvCxnSpPr>
          <p:nvPr/>
        </p:nvCxnSpPr>
        <p:spPr>
          <a:xfrm flipH="1">
            <a:off x="6887294" y="5035326"/>
            <a:ext cx="236934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5" idx="5"/>
          </p:cNvCxnSpPr>
          <p:nvPr/>
        </p:nvCxnSpPr>
        <p:spPr>
          <a:xfrm>
            <a:off x="7622520" y="5035326"/>
            <a:ext cx="254910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75526" y="692696"/>
            <a:ext cx="89011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chemeClr val="bg1"/>
                </a:solidFill>
              </a:rPr>
              <a:t>Root</a:t>
            </a:r>
            <a:endParaRPr lang="en-IE" sz="28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37350" y="2554914"/>
            <a:ext cx="116576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chemeClr val="bg1"/>
                </a:solidFill>
              </a:rPr>
              <a:t>Parent</a:t>
            </a:r>
            <a:endParaRPr lang="en-IE" sz="28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207403" y="4149080"/>
            <a:ext cx="93647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chemeClr val="bg1"/>
                </a:solidFill>
              </a:rPr>
              <a:t>Child</a:t>
            </a:r>
            <a:endParaRPr lang="en-IE" sz="2800" b="1" dirty="0">
              <a:solidFill>
                <a:schemeClr val="bg1"/>
              </a:solidFill>
            </a:endParaRPr>
          </a:p>
        </p:txBody>
      </p:sp>
      <p:sp>
        <p:nvSpPr>
          <p:cNvPr id="61" name="Left Arrow 60"/>
          <p:cNvSpPr/>
          <p:nvPr/>
        </p:nvSpPr>
        <p:spPr>
          <a:xfrm rot="10800000">
            <a:off x="5208768" y="2564983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62" name="Left Arrow 61"/>
          <p:cNvSpPr/>
          <p:nvPr/>
        </p:nvSpPr>
        <p:spPr>
          <a:xfrm>
            <a:off x="10630205" y="4149080"/>
            <a:ext cx="617966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258108" y="607139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618188" y="607139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9342642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9713654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67" name="Straight Arrow Connector 66"/>
          <p:cNvCxnSpPr>
            <a:stCxn id="65" idx="3"/>
          </p:cNvCxnSpPr>
          <p:nvPr/>
        </p:nvCxnSpPr>
        <p:spPr>
          <a:xfrm flipH="1">
            <a:off x="9132068" y="6309566"/>
            <a:ext cx="236934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6" idx="5"/>
          </p:cNvCxnSpPr>
          <p:nvPr/>
        </p:nvCxnSpPr>
        <p:spPr>
          <a:xfrm>
            <a:off x="9867294" y="6309566"/>
            <a:ext cx="254910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735565" y="5580254"/>
            <a:ext cx="80791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chemeClr val="bg1"/>
                </a:solidFill>
              </a:rPr>
              <a:t>Leaf</a:t>
            </a:r>
            <a:endParaRPr lang="en-IE" sz="2800" b="1" dirty="0">
              <a:solidFill>
                <a:schemeClr val="bg1"/>
              </a:solidFill>
            </a:endParaRPr>
          </a:p>
        </p:txBody>
      </p:sp>
      <p:sp>
        <p:nvSpPr>
          <p:cNvPr id="70" name="Left Arrow 69"/>
          <p:cNvSpPr/>
          <p:nvPr/>
        </p:nvSpPr>
        <p:spPr>
          <a:xfrm>
            <a:off x="8304356" y="680442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397710" y="607139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757790" y="6071392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10482244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10853256" y="6155926"/>
            <a:ext cx="180000" cy="1800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>
            <a:stCxn id="73" idx="3"/>
          </p:cNvCxnSpPr>
          <p:nvPr/>
        </p:nvCxnSpPr>
        <p:spPr>
          <a:xfrm flipH="1">
            <a:off x="10271670" y="6309566"/>
            <a:ext cx="236934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4" idx="5"/>
          </p:cNvCxnSpPr>
          <p:nvPr/>
        </p:nvCxnSpPr>
        <p:spPr>
          <a:xfrm>
            <a:off x="11006896" y="6309566"/>
            <a:ext cx="254910" cy="3378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Left Arrow 76"/>
          <p:cNvSpPr/>
          <p:nvPr/>
        </p:nvSpPr>
        <p:spPr>
          <a:xfrm rot="10800000">
            <a:off x="8474052" y="5553872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095206" y="2492896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14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957630" y="2492896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68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213214" y="4077072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11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821726" y="4077072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83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093534" y="4077072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57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013414" y="4077072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21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263638" y="5373216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77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0403240" y="5373216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bg1"/>
                </a:solidFill>
              </a:rPr>
              <a:t>9</a:t>
            </a:r>
            <a:r>
              <a:rPr lang="en-IE" sz="2800" dirty="0" smtClean="0">
                <a:solidFill>
                  <a:schemeClr val="bg1"/>
                </a:solidFill>
              </a:rPr>
              <a:t>7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Creating a </a:t>
            </a:r>
            <a:r>
              <a:rPr lang="en-IE" sz="6600" dirty="0" smtClean="0">
                <a:solidFill>
                  <a:schemeClr val="bg1"/>
                </a:solidFill>
              </a:rPr>
              <a:t>Tree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Creating a Tree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Node: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self.left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self.right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Deleting </a:t>
            </a:r>
            <a:r>
              <a:rPr lang="en-IE" sz="6600" dirty="0" smtClean="0">
                <a:solidFill>
                  <a:schemeClr val="bg1"/>
                </a:solidFill>
              </a:rPr>
              <a:t>a </a:t>
            </a:r>
            <a:r>
              <a:rPr lang="en-IE" sz="6600" dirty="0" smtClean="0">
                <a:solidFill>
                  <a:schemeClr val="bg1"/>
                </a:solidFill>
              </a:rPr>
              <a:t>Tree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Deleting a Tree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DeleteTree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9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Is Tree Empty?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Is Tree Empty?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2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431</Words>
  <Application>Microsoft Office PowerPoint</Application>
  <PresentationFormat>Custom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Python: Binary Trees</vt:lpstr>
      <vt:lpstr>Trees</vt:lpstr>
      <vt:lpstr>Trees</vt:lpstr>
      <vt:lpstr>Creating a Tree</vt:lpstr>
      <vt:lpstr>Creating a Tree</vt:lpstr>
      <vt:lpstr>Deleting a Tree</vt:lpstr>
      <vt:lpstr>Deleting a Tree</vt:lpstr>
      <vt:lpstr>Is Tree Empty?</vt:lpstr>
      <vt:lpstr>Is Tree Empty?</vt:lpstr>
      <vt:lpstr>Display Tree</vt:lpstr>
      <vt:lpstr>Display Tree</vt:lpstr>
      <vt:lpstr>Find Node</vt:lpstr>
      <vt:lpstr>Find Node</vt:lpstr>
      <vt:lpstr>Find Node</vt:lpstr>
      <vt:lpstr>Insert Node</vt:lpstr>
      <vt:lpstr>Insert Node</vt:lpstr>
      <vt:lpstr>Insert Node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257</cp:revision>
  <dcterms:created xsi:type="dcterms:W3CDTF">2011-10-08T11:06:39Z</dcterms:created>
  <dcterms:modified xsi:type="dcterms:W3CDTF">2016-04-23T21:23:08Z</dcterms:modified>
</cp:coreProperties>
</file>