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47" r:id="rId2"/>
    <p:sldId id="504" r:id="rId3"/>
    <p:sldId id="508" r:id="rId4"/>
    <p:sldId id="509" r:id="rId5"/>
    <p:sldId id="506" r:id="rId6"/>
    <p:sldId id="507" r:id="rId7"/>
    <p:sldId id="520" r:id="rId8"/>
    <p:sldId id="441" r:id="rId9"/>
    <p:sldId id="510" r:id="rId10"/>
    <p:sldId id="511" r:id="rId11"/>
    <p:sldId id="513" r:id="rId12"/>
    <p:sldId id="442" r:id="rId13"/>
    <p:sldId id="443" r:id="rId14"/>
    <p:sldId id="514" r:id="rId15"/>
    <p:sldId id="515" r:id="rId16"/>
    <p:sldId id="444" r:id="rId17"/>
    <p:sldId id="516" r:id="rId18"/>
    <p:sldId id="445" r:id="rId19"/>
    <p:sldId id="517" r:id="rId20"/>
    <p:sldId id="446" r:id="rId21"/>
    <p:sldId id="518" r:id="rId22"/>
    <p:sldId id="519" r:id="rId23"/>
    <p:sldId id="50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614430-147E-4966-95E2-53C723111944}" v="67" dt="2025-04-09T09:14:54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6" d="100"/>
          <a:sy n="56" d="100"/>
        </p:scale>
        <p:origin x="1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FA614430-147E-4966-95E2-53C723111944}"/>
    <pc:docChg chg="undo custSel addSld delSld modSld sldOrd">
      <pc:chgData name="Damian Gordon" userId="796278f3-970d-4a3b-8137-dc597a054133" providerId="ADAL" clId="{FA614430-147E-4966-95E2-53C723111944}" dt="2025-04-09T09:15:57.223" v="429" actId="14100"/>
      <pc:docMkLst>
        <pc:docMk/>
      </pc:docMkLst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765555722" sldId="25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707752469" sldId="25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398886568" sldId="25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25305627" sldId="32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218823938" sldId="322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525681440" sldId="32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89144713" sldId="32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669792655" sldId="35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674232540" sldId="36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80655321" sldId="36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550067222" sldId="36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242929770" sldId="36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530133930" sldId="36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12977734" sldId="36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87587628" sldId="37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905295796" sldId="371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2830728114" sldId="372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3877639231" sldId="373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2784147102" sldId="37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239739268" sldId="37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263754268" sldId="37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626041467" sldId="37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580471094" sldId="37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769567202" sldId="37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96037210" sldId="38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002100825" sldId="38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848604960" sldId="382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360046210" sldId="38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253992233" sldId="38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021264717" sldId="38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433385537" sldId="38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246691235" sldId="38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067428672" sldId="39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857520389" sldId="39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55991905" sldId="40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649068614" sldId="402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864017225" sldId="40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009174928" sldId="40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767703825" sldId="40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252632140" sldId="40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893119318" sldId="40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681337240" sldId="40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52178133" sldId="40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817931869" sldId="41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158517223" sldId="412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913569808" sldId="41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795933768" sldId="41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130737785" sldId="41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847530803" sldId="41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003732317" sldId="41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594586932" sldId="419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2610995427" sldId="420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459027628" sldId="42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248918167" sldId="42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052643110" sldId="42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596163353" sldId="42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144779675" sldId="42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736759718" sldId="42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464831658" sldId="43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969623899" sldId="43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019560129" sldId="43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917983411" sldId="43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748326704" sldId="43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108655526" sldId="43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76125854" sldId="43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238068119" sldId="43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494068717" sldId="43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582187146" sldId="440"/>
        </pc:sldMkLst>
      </pc:sldChg>
      <pc:sldChg chg="modSp mod">
        <pc:chgData name="Damian Gordon" userId="796278f3-970d-4a3b-8137-dc597a054133" providerId="ADAL" clId="{FA614430-147E-4966-95E2-53C723111944}" dt="2025-04-09T09:13:39.764" v="369" actId="20577"/>
        <pc:sldMkLst>
          <pc:docMk/>
          <pc:sldMk cId="3160361115" sldId="441"/>
        </pc:sldMkLst>
        <pc:spChg chg="mod">
          <ac:chgData name="Damian Gordon" userId="796278f3-970d-4a3b-8137-dc597a054133" providerId="ADAL" clId="{FA614430-147E-4966-95E2-53C723111944}" dt="2025-04-09T09:13:39.764" v="369" actId="20577"/>
          <ac:spMkLst>
            <pc:docMk/>
            <pc:sldMk cId="3160361115" sldId="441"/>
            <ac:spMk id="3" creationId="{525130F2-A804-BE3E-0F3D-C512DAB22A31}"/>
          </ac:spMkLst>
        </pc:spChg>
      </pc:sldChg>
      <pc:sldChg chg="modSp mod ord">
        <pc:chgData name="Damian Gordon" userId="796278f3-970d-4a3b-8137-dc597a054133" providerId="ADAL" clId="{FA614430-147E-4966-95E2-53C723111944}" dt="2025-04-09T09:13:50.171" v="377" actId="20577"/>
        <pc:sldMkLst>
          <pc:docMk/>
          <pc:sldMk cId="1956292982" sldId="442"/>
        </pc:sldMkLst>
        <pc:spChg chg="mod">
          <ac:chgData name="Damian Gordon" userId="796278f3-970d-4a3b-8137-dc597a054133" providerId="ADAL" clId="{FA614430-147E-4966-95E2-53C723111944}" dt="2025-04-09T09:13:50.171" v="377" actId="20577"/>
          <ac:spMkLst>
            <pc:docMk/>
            <pc:sldMk cId="1956292982" sldId="442"/>
            <ac:spMk id="3" creationId="{AE97929D-B3E3-F69C-43E1-226CA0003A46}"/>
          </ac:spMkLst>
        </pc:spChg>
      </pc:sldChg>
      <pc:sldChg chg="modSp mod">
        <pc:chgData name="Damian Gordon" userId="796278f3-970d-4a3b-8137-dc597a054133" providerId="ADAL" clId="{FA614430-147E-4966-95E2-53C723111944}" dt="2025-04-09T09:14:01.617" v="382" actId="20577"/>
        <pc:sldMkLst>
          <pc:docMk/>
          <pc:sldMk cId="3888095643" sldId="443"/>
        </pc:sldMkLst>
        <pc:spChg chg="mod">
          <ac:chgData name="Damian Gordon" userId="796278f3-970d-4a3b-8137-dc597a054133" providerId="ADAL" clId="{FA614430-147E-4966-95E2-53C723111944}" dt="2025-04-09T09:14:01.617" v="382" actId="20577"/>
          <ac:spMkLst>
            <pc:docMk/>
            <pc:sldMk cId="3888095643" sldId="443"/>
            <ac:spMk id="3" creationId="{7D8255B9-8864-FDEC-3811-149B21C48AD1}"/>
          </ac:spMkLst>
        </pc:spChg>
      </pc:sldChg>
      <pc:sldChg chg="modSp mod">
        <pc:chgData name="Damian Gordon" userId="796278f3-970d-4a3b-8137-dc597a054133" providerId="ADAL" clId="{FA614430-147E-4966-95E2-53C723111944}" dt="2025-04-09T09:14:26.911" v="392" actId="20577"/>
        <pc:sldMkLst>
          <pc:docMk/>
          <pc:sldMk cId="1451339466" sldId="444"/>
        </pc:sldMkLst>
        <pc:spChg chg="mod">
          <ac:chgData name="Damian Gordon" userId="796278f3-970d-4a3b-8137-dc597a054133" providerId="ADAL" clId="{FA614430-147E-4966-95E2-53C723111944}" dt="2025-04-09T09:14:26.911" v="392" actId="20577"/>
          <ac:spMkLst>
            <pc:docMk/>
            <pc:sldMk cId="1451339466" sldId="444"/>
            <ac:spMk id="3" creationId="{3637693C-5455-ACF0-AEFD-79B8232520E7}"/>
          </ac:spMkLst>
        </pc:spChg>
      </pc:sldChg>
      <pc:sldChg chg="modSp mod">
        <pc:chgData name="Damian Gordon" userId="796278f3-970d-4a3b-8137-dc597a054133" providerId="ADAL" clId="{FA614430-147E-4966-95E2-53C723111944}" dt="2025-04-09T09:14:42.114" v="397" actId="20577"/>
        <pc:sldMkLst>
          <pc:docMk/>
          <pc:sldMk cId="3524038855" sldId="445"/>
        </pc:sldMkLst>
        <pc:spChg chg="mod">
          <ac:chgData name="Damian Gordon" userId="796278f3-970d-4a3b-8137-dc597a054133" providerId="ADAL" clId="{FA614430-147E-4966-95E2-53C723111944}" dt="2025-04-09T09:14:42.114" v="397" actId="20577"/>
          <ac:spMkLst>
            <pc:docMk/>
            <pc:sldMk cId="3524038855" sldId="445"/>
            <ac:spMk id="3" creationId="{E0FAB2C1-AD92-C699-54B3-30BCF7097BB6}"/>
          </ac:spMkLst>
        </pc:spChg>
      </pc:sldChg>
      <pc:sldChg chg="modSp mod">
        <pc:chgData name="Damian Gordon" userId="796278f3-970d-4a3b-8137-dc597a054133" providerId="ADAL" clId="{FA614430-147E-4966-95E2-53C723111944}" dt="2025-04-09T09:15:00.029" v="404" actId="20577"/>
        <pc:sldMkLst>
          <pc:docMk/>
          <pc:sldMk cId="3659636886" sldId="446"/>
        </pc:sldMkLst>
        <pc:spChg chg="mod">
          <ac:chgData name="Damian Gordon" userId="796278f3-970d-4a3b-8137-dc597a054133" providerId="ADAL" clId="{FA614430-147E-4966-95E2-53C723111944}" dt="2025-04-09T09:15:00.029" v="404" actId="20577"/>
          <ac:spMkLst>
            <pc:docMk/>
            <pc:sldMk cId="3659636886" sldId="446"/>
            <ac:spMk id="3" creationId="{35AAD82C-1B00-9214-D7CF-5156809AC594}"/>
          </ac:spMkLst>
        </pc:spChg>
      </pc:sldChg>
      <pc:sldChg chg="addSp delSp modSp mod modAnim delDesignElem chgLayout">
        <pc:chgData name="Damian Gordon" userId="796278f3-970d-4a3b-8137-dc597a054133" providerId="ADAL" clId="{FA614430-147E-4966-95E2-53C723111944}" dt="2025-04-09T08:34:51.363" v="218" actId="403"/>
        <pc:sldMkLst>
          <pc:docMk/>
          <pc:sldMk cId="2260505181" sldId="447"/>
        </pc:sldMkLst>
        <pc:spChg chg="mod ord">
          <ac:chgData name="Damian Gordon" userId="796278f3-970d-4a3b-8137-dc597a054133" providerId="ADAL" clId="{FA614430-147E-4966-95E2-53C723111944}" dt="2025-04-09T08:34:42.174" v="215" actId="20577"/>
          <ac:spMkLst>
            <pc:docMk/>
            <pc:sldMk cId="2260505181" sldId="447"/>
            <ac:spMk id="2" creationId="{E15A7EF7-C5D8-BF9C-5523-CE40C8AAAA35}"/>
          </ac:spMkLst>
        </pc:spChg>
        <pc:spChg chg="add mod ord">
          <ac:chgData name="Damian Gordon" userId="796278f3-970d-4a3b-8137-dc597a054133" providerId="ADAL" clId="{FA614430-147E-4966-95E2-53C723111944}" dt="2025-04-09T08:34:51.363" v="218" actId="403"/>
          <ac:spMkLst>
            <pc:docMk/>
            <pc:sldMk cId="2260505181" sldId="447"/>
            <ac:spMk id="3" creationId="{68365CAB-6330-B2B0-4BC3-FBEB61930AFA}"/>
          </ac:spMkLst>
        </pc:spChg>
        <pc:spChg chg="add">
          <ac:chgData name="Damian Gordon" userId="796278f3-970d-4a3b-8137-dc597a054133" providerId="ADAL" clId="{FA614430-147E-4966-95E2-53C723111944}" dt="2025-04-09T08:34:22.981" v="198" actId="26606"/>
          <ac:spMkLst>
            <pc:docMk/>
            <pc:sldMk cId="2260505181" sldId="447"/>
            <ac:spMk id="6" creationId="{0671A8AE-40A1-4631-A6B8-581AFF065482}"/>
          </ac:spMkLst>
        </pc:spChg>
        <pc:spChg chg="del">
          <ac:chgData name="Damian Gordon" userId="796278f3-970d-4a3b-8137-dc597a054133" providerId="ADAL" clId="{FA614430-147E-4966-95E2-53C723111944}" dt="2025-04-09T08:32:44.651" v="138" actId="700"/>
          <ac:spMkLst>
            <pc:docMk/>
            <pc:sldMk cId="2260505181" sldId="447"/>
            <ac:spMk id="7" creationId="{0E30439A-8A5B-46EC-8283-9B6B031D40D0}"/>
          </ac:spMkLst>
        </pc:spChg>
        <pc:spChg chg="add">
          <ac:chgData name="Damian Gordon" userId="796278f3-970d-4a3b-8137-dc597a054133" providerId="ADAL" clId="{FA614430-147E-4966-95E2-53C723111944}" dt="2025-04-09T08:34:22.981" v="198" actId="26606"/>
          <ac:spMkLst>
            <pc:docMk/>
            <pc:sldMk cId="2260505181" sldId="447"/>
            <ac:spMk id="8" creationId="{AB58EF07-17C2-48CF-ABB0-EEF1F17CB8F0}"/>
          </ac:spMkLst>
        </pc:spChg>
        <pc:spChg chg="del">
          <ac:chgData name="Damian Gordon" userId="796278f3-970d-4a3b-8137-dc597a054133" providerId="ADAL" clId="{FA614430-147E-4966-95E2-53C723111944}" dt="2025-04-09T08:32:44.651" v="138" actId="700"/>
          <ac:spMkLst>
            <pc:docMk/>
            <pc:sldMk cId="2260505181" sldId="447"/>
            <ac:spMk id="9" creationId="{5CEAD642-85CF-4750-8432-7C80C901F001}"/>
          </ac:spMkLst>
        </pc:spChg>
        <pc:spChg chg="add">
          <ac:chgData name="Damian Gordon" userId="796278f3-970d-4a3b-8137-dc597a054133" providerId="ADAL" clId="{FA614430-147E-4966-95E2-53C723111944}" dt="2025-04-09T08:34:22.981" v="198" actId="26606"/>
          <ac:spMkLst>
            <pc:docMk/>
            <pc:sldMk cId="2260505181" sldId="447"/>
            <ac:spMk id="10" creationId="{AF2F604E-43BE-4DC3-B983-E071523364F8}"/>
          </ac:spMkLst>
        </pc:spChg>
        <pc:spChg chg="del">
          <ac:chgData name="Damian Gordon" userId="796278f3-970d-4a3b-8137-dc597a054133" providerId="ADAL" clId="{FA614430-147E-4966-95E2-53C723111944}" dt="2025-04-09T08:32:44.651" v="138" actId="700"/>
          <ac:spMkLst>
            <pc:docMk/>
            <pc:sldMk cId="2260505181" sldId="447"/>
            <ac:spMk id="11" creationId="{FA33EEAE-15D5-4119-8C1E-89D943F911EF}"/>
          </ac:spMkLst>
        </pc:spChg>
        <pc:spChg chg="add">
          <ac:chgData name="Damian Gordon" userId="796278f3-970d-4a3b-8137-dc597a054133" providerId="ADAL" clId="{FA614430-147E-4966-95E2-53C723111944}" dt="2025-04-09T08:34:22.981" v="198" actId="26606"/>
          <ac:spMkLst>
            <pc:docMk/>
            <pc:sldMk cId="2260505181" sldId="447"/>
            <ac:spMk id="12" creationId="{08C9B587-E65E-4B52-B37C-ABEBB6E87928}"/>
          </ac:spMkLst>
        </pc:spChg>
        <pc:spChg chg="del">
          <ac:chgData name="Damian Gordon" userId="796278f3-970d-4a3b-8137-dc597a054133" providerId="ADAL" clId="{FA614430-147E-4966-95E2-53C723111944}" dt="2025-04-09T08:32:44.651" v="138" actId="700"/>
          <ac:spMkLst>
            <pc:docMk/>
            <pc:sldMk cId="2260505181" sldId="447"/>
            <ac:spMk id="13" creationId="{730D8B3B-9B80-4025-B934-26DC7D7CD231}"/>
          </ac:spMkLst>
        </pc:spChg>
        <pc:spChg chg="del">
          <ac:chgData name="Damian Gordon" userId="796278f3-970d-4a3b-8137-dc597a054133" providerId="ADAL" clId="{FA614430-147E-4966-95E2-53C723111944}" dt="2025-04-09T08:32:44.651" v="138" actId="700"/>
          <ac:spMkLst>
            <pc:docMk/>
            <pc:sldMk cId="2260505181" sldId="447"/>
            <ac:spMk id="15" creationId="{B5A1B09C-1565-46F8-B70F-621C5EB48A09}"/>
          </ac:spMkLst>
        </pc:spChg>
        <pc:spChg chg="del">
          <ac:chgData name="Damian Gordon" userId="796278f3-970d-4a3b-8137-dc597a054133" providerId="ADAL" clId="{FA614430-147E-4966-95E2-53C723111944}" dt="2025-04-09T08:32:44.651" v="138" actId="700"/>
          <ac:spMkLst>
            <pc:docMk/>
            <pc:sldMk cId="2260505181" sldId="447"/>
            <ac:spMk id="17" creationId="{8C516CC8-80AC-446C-A56E-9F54B7210402}"/>
          </ac:spMkLst>
        </pc:spChg>
        <pc:spChg chg="del">
          <ac:chgData name="Damian Gordon" userId="796278f3-970d-4a3b-8137-dc597a054133" providerId="ADAL" clId="{FA614430-147E-4966-95E2-53C723111944}" dt="2025-04-09T08:32:44.651" v="138" actId="700"/>
          <ac:spMkLst>
            <pc:docMk/>
            <pc:sldMk cId="2260505181" sldId="447"/>
            <ac:spMk id="19" creationId="{53947E58-F088-49F1-A3D1-DEA690192E84}"/>
          </ac:spMkLst>
        </pc:spChg>
        <pc:picChg chg="add">
          <ac:chgData name="Damian Gordon" userId="796278f3-970d-4a3b-8137-dc597a054133" providerId="ADAL" clId="{FA614430-147E-4966-95E2-53C723111944}" dt="2025-04-09T08:34:22.981" v="198" actId="26606"/>
          <ac:picMkLst>
            <pc:docMk/>
            <pc:sldMk cId="2260505181" sldId="447"/>
            <ac:picMk id="5" creationId="{1FA3A23D-3045-C19B-3525-DEE997C302F2}"/>
          </ac:picMkLst>
        </pc:picChg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55025166" sldId="44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761739120" sldId="44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419796200" sldId="45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115830219" sldId="504"/>
        </pc:sldMkLst>
      </pc:sldChg>
      <pc:sldChg chg="modSp new mod">
        <pc:chgData name="Damian Gordon" userId="796278f3-970d-4a3b-8137-dc597a054133" providerId="ADAL" clId="{FA614430-147E-4966-95E2-53C723111944}" dt="2025-04-09T08:27:02.638" v="88" actId="20577"/>
        <pc:sldMkLst>
          <pc:docMk/>
          <pc:sldMk cId="2119632886" sldId="504"/>
        </pc:sldMkLst>
        <pc:spChg chg="mod">
          <ac:chgData name="Damian Gordon" userId="796278f3-970d-4a3b-8137-dc597a054133" providerId="ADAL" clId="{FA614430-147E-4966-95E2-53C723111944}" dt="2025-04-09T08:25:51.619" v="47" actId="20577"/>
          <ac:spMkLst>
            <pc:docMk/>
            <pc:sldMk cId="2119632886" sldId="504"/>
            <ac:spMk id="2" creationId="{F0B861B5-A1C9-12C4-4F36-E3B7826881C8}"/>
          </ac:spMkLst>
        </pc:spChg>
        <pc:spChg chg="mod">
          <ac:chgData name="Damian Gordon" userId="796278f3-970d-4a3b-8137-dc597a054133" providerId="ADAL" clId="{FA614430-147E-4966-95E2-53C723111944}" dt="2025-04-09T08:27:02.638" v="88" actId="20577"/>
          <ac:spMkLst>
            <pc:docMk/>
            <pc:sldMk cId="2119632886" sldId="504"/>
            <ac:spMk id="3" creationId="{A0C37E97-FBA0-8662-2966-5DA0C3666F9B}"/>
          </ac:spMkLst>
        </pc:spChg>
      </pc:sldChg>
      <pc:sldChg chg="add del">
        <pc:chgData name="Damian Gordon" userId="796278f3-970d-4a3b-8137-dc597a054133" providerId="ADAL" clId="{FA614430-147E-4966-95E2-53C723111944}" dt="2025-04-09T09:09:43.167" v="293" actId="47"/>
        <pc:sldMkLst>
          <pc:docMk/>
          <pc:sldMk cId="70034541" sldId="50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17401984" sldId="50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75444946" sldId="506"/>
        </pc:sldMkLst>
      </pc:sldChg>
      <pc:sldChg chg="modSp add mod">
        <pc:chgData name="Damian Gordon" userId="796278f3-970d-4a3b-8137-dc597a054133" providerId="ADAL" clId="{FA614430-147E-4966-95E2-53C723111944}" dt="2025-04-09T08:27:51.112" v="96" actId="27636"/>
        <pc:sldMkLst>
          <pc:docMk/>
          <pc:sldMk cId="626309717" sldId="506"/>
        </pc:sldMkLst>
        <pc:spChg chg="mod">
          <ac:chgData name="Damian Gordon" userId="796278f3-970d-4a3b-8137-dc597a054133" providerId="ADAL" clId="{FA614430-147E-4966-95E2-53C723111944}" dt="2025-04-09T08:27:40.684" v="94" actId="20577"/>
          <ac:spMkLst>
            <pc:docMk/>
            <pc:sldMk cId="626309717" sldId="506"/>
            <ac:spMk id="2" creationId="{299382D1-CEA3-5074-349E-F8B49B6E4385}"/>
          </ac:spMkLst>
        </pc:spChg>
        <pc:spChg chg="mod">
          <ac:chgData name="Damian Gordon" userId="796278f3-970d-4a3b-8137-dc597a054133" providerId="ADAL" clId="{FA614430-147E-4966-95E2-53C723111944}" dt="2025-04-09T08:27:51.112" v="96" actId="27636"/>
          <ac:spMkLst>
            <pc:docMk/>
            <pc:sldMk cId="626309717" sldId="506"/>
            <ac:spMk id="3" creationId="{7C9F3462-675B-2DC0-84EC-8805D0EF59B5}"/>
          </ac:spMkLst>
        </pc:spChg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029076708" sldId="507"/>
        </pc:sldMkLst>
      </pc:sldChg>
      <pc:sldChg chg="modSp new mod">
        <pc:chgData name="Damian Gordon" userId="796278f3-970d-4a3b-8137-dc597a054133" providerId="ADAL" clId="{FA614430-147E-4966-95E2-53C723111944}" dt="2025-04-09T08:29:38.514" v="137" actId="20577"/>
        <pc:sldMkLst>
          <pc:docMk/>
          <pc:sldMk cId="2966783776" sldId="507"/>
        </pc:sldMkLst>
        <pc:spChg chg="mod">
          <ac:chgData name="Damian Gordon" userId="796278f3-970d-4a3b-8137-dc597a054133" providerId="ADAL" clId="{FA614430-147E-4966-95E2-53C723111944}" dt="2025-04-09T08:29:38.514" v="137" actId="20577"/>
          <ac:spMkLst>
            <pc:docMk/>
            <pc:sldMk cId="2966783776" sldId="507"/>
            <ac:spMk id="2" creationId="{99CEF42C-8783-9097-22A5-628E0E9F9405}"/>
          </ac:spMkLst>
        </pc:spChg>
        <pc:spChg chg="mod">
          <ac:chgData name="Damian Gordon" userId="796278f3-970d-4a3b-8137-dc597a054133" providerId="ADAL" clId="{FA614430-147E-4966-95E2-53C723111944}" dt="2025-04-09T08:29:30.563" v="112" actId="403"/>
          <ac:spMkLst>
            <pc:docMk/>
            <pc:sldMk cId="2966783776" sldId="507"/>
            <ac:spMk id="3" creationId="{32A98CAF-275A-EE37-BB22-7B20F08684BD}"/>
          </ac:spMkLst>
        </pc:spChg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28379637" sldId="508"/>
        </pc:sldMkLst>
      </pc:sldChg>
      <pc:sldChg chg="modSp add mod">
        <pc:chgData name="Damian Gordon" userId="796278f3-970d-4a3b-8137-dc597a054133" providerId="ADAL" clId="{FA614430-147E-4966-95E2-53C723111944}" dt="2025-04-09T09:09:35.071" v="292" actId="20577"/>
        <pc:sldMkLst>
          <pc:docMk/>
          <pc:sldMk cId="3601363960" sldId="508"/>
        </pc:sldMkLst>
        <pc:spChg chg="mod">
          <ac:chgData name="Damian Gordon" userId="796278f3-970d-4a3b-8137-dc597a054133" providerId="ADAL" clId="{FA614430-147E-4966-95E2-53C723111944}" dt="2025-04-09T09:09:35.071" v="292" actId="20577"/>
          <ac:spMkLst>
            <pc:docMk/>
            <pc:sldMk cId="3601363960" sldId="508"/>
            <ac:spMk id="2" creationId="{BDAB5CAD-F708-D11B-2485-F1CFA8FEE973}"/>
          </ac:spMkLst>
        </pc:spChg>
      </pc:sldChg>
      <pc:sldChg chg="modSp add mod">
        <pc:chgData name="Damian Gordon" userId="796278f3-970d-4a3b-8137-dc597a054133" providerId="ADAL" clId="{FA614430-147E-4966-95E2-53C723111944}" dt="2025-04-09T09:12:01.766" v="333" actId="207"/>
        <pc:sldMkLst>
          <pc:docMk/>
          <pc:sldMk cId="1964322826" sldId="509"/>
        </pc:sldMkLst>
        <pc:spChg chg="mod">
          <ac:chgData name="Damian Gordon" userId="796278f3-970d-4a3b-8137-dc597a054133" providerId="ADAL" clId="{FA614430-147E-4966-95E2-53C723111944}" dt="2025-04-09T09:09:47.598" v="298" actId="20577"/>
          <ac:spMkLst>
            <pc:docMk/>
            <pc:sldMk cId="1964322826" sldId="509"/>
            <ac:spMk id="2" creationId="{54FF845A-1B66-85ED-77DF-5C4D119A62E6}"/>
          </ac:spMkLst>
        </pc:spChg>
        <pc:spChg chg="mod">
          <ac:chgData name="Damian Gordon" userId="796278f3-970d-4a3b-8137-dc597a054133" providerId="ADAL" clId="{FA614430-147E-4966-95E2-53C723111944}" dt="2025-04-09T09:12:01.766" v="333" actId="207"/>
          <ac:spMkLst>
            <pc:docMk/>
            <pc:sldMk cId="1964322826" sldId="509"/>
            <ac:spMk id="3" creationId="{C2068CD8-88AC-E36C-9374-4DF2F2ECFCBB}"/>
          </ac:spMkLst>
        </pc:spChg>
      </pc:sldChg>
      <pc:sldChg chg="modSp add mod">
        <pc:chgData name="Damian Gordon" userId="796278f3-970d-4a3b-8137-dc597a054133" providerId="ADAL" clId="{FA614430-147E-4966-95E2-53C723111944}" dt="2025-04-09T09:13:42.379" v="371" actId="20577"/>
        <pc:sldMkLst>
          <pc:docMk/>
          <pc:sldMk cId="596074990" sldId="510"/>
        </pc:sldMkLst>
        <pc:spChg chg="mod">
          <ac:chgData name="Damian Gordon" userId="796278f3-970d-4a3b-8137-dc597a054133" providerId="ADAL" clId="{FA614430-147E-4966-95E2-53C723111944}" dt="2025-04-09T09:13:42.379" v="371" actId="20577"/>
          <ac:spMkLst>
            <pc:docMk/>
            <pc:sldMk cId="596074990" sldId="510"/>
            <ac:spMk id="3" creationId="{893031A8-0AC1-8E68-4384-584ADAA96F96}"/>
          </ac:spMkLst>
        </pc:spChg>
      </pc:sldChg>
      <pc:sldChg chg="modSp add mod">
        <pc:chgData name="Damian Gordon" userId="796278f3-970d-4a3b-8137-dc597a054133" providerId="ADAL" clId="{FA614430-147E-4966-95E2-53C723111944}" dt="2025-04-09T09:13:44.969" v="373" actId="20577"/>
        <pc:sldMkLst>
          <pc:docMk/>
          <pc:sldMk cId="3328163510" sldId="511"/>
        </pc:sldMkLst>
        <pc:spChg chg="mod">
          <ac:chgData name="Damian Gordon" userId="796278f3-970d-4a3b-8137-dc597a054133" providerId="ADAL" clId="{FA614430-147E-4966-95E2-53C723111944}" dt="2025-04-09T09:13:44.969" v="373" actId="20577"/>
          <ac:spMkLst>
            <pc:docMk/>
            <pc:sldMk cId="3328163510" sldId="511"/>
            <ac:spMk id="3" creationId="{095A6C54-37D0-A540-8932-5E6E15E130BA}"/>
          </ac:spMkLst>
        </pc:spChg>
      </pc:sldChg>
      <pc:sldChg chg="add del">
        <pc:chgData name="Damian Gordon" userId="796278f3-970d-4a3b-8137-dc597a054133" providerId="ADAL" clId="{FA614430-147E-4966-95E2-53C723111944}" dt="2025-04-09T09:13:13.601" v="358" actId="47"/>
        <pc:sldMkLst>
          <pc:docMk/>
          <pc:sldMk cId="1873968874" sldId="512"/>
        </pc:sldMkLst>
      </pc:sldChg>
      <pc:sldChg chg="modSp add mod">
        <pc:chgData name="Damian Gordon" userId="796278f3-970d-4a3b-8137-dc597a054133" providerId="ADAL" clId="{FA614430-147E-4966-95E2-53C723111944}" dt="2025-04-09T09:13:47.439" v="375" actId="20577"/>
        <pc:sldMkLst>
          <pc:docMk/>
          <pc:sldMk cId="1307929605" sldId="513"/>
        </pc:sldMkLst>
        <pc:spChg chg="mod">
          <ac:chgData name="Damian Gordon" userId="796278f3-970d-4a3b-8137-dc597a054133" providerId="ADAL" clId="{FA614430-147E-4966-95E2-53C723111944}" dt="2025-04-09T09:13:47.439" v="375" actId="20577"/>
          <ac:spMkLst>
            <pc:docMk/>
            <pc:sldMk cId="1307929605" sldId="513"/>
            <ac:spMk id="3" creationId="{48827AD6-E325-601D-38CD-8145D621478B}"/>
          </ac:spMkLst>
        </pc:spChg>
      </pc:sldChg>
      <pc:sldChg chg="modSp add mod">
        <pc:chgData name="Damian Gordon" userId="796278f3-970d-4a3b-8137-dc597a054133" providerId="ADAL" clId="{FA614430-147E-4966-95E2-53C723111944}" dt="2025-04-09T09:14:09.537" v="386" actId="20577"/>
        <pc:sldMkLst>
          <pc:docMk/>
          <pc:sldMk cId="1647057381" sldId="514"/>
        </pc:sldMkLst>
        <pc:spChg chg="mod">
          <ac:chgData name="Damian Gordon" userId="796278f3-970d-4a3b-8137-dc597a054133" providerId="ADAL" clId="{FA614430-147E-4966-95E2-53C723111944}" dt="2025-04-09T09:14:09.537" v="386" actId="20577"/>
          <ac:spMkLst>
            <pc:docMk/>
            <pc:sldMk cId="1647057381" sldId="514"/>
            <ac:spMk id="3" creationId="{0D05FC88-0D64-6A2F-B550-F39CA24A1D1C}"/>
          </ac:spMkLst>
        </pc:spChg>
      </pc:sldChg>
      <pc:sldChg chg="modSp add mod">
        <pc:chgData name="Damian Gordon" userId="796278f3-970d-4a3b-8137-dc597a054133" providerId="ADAL" clId="{FA614430-147E-4966-95E2-53C723111944}" dt="2025-04-09T09:14:14.864" v="389" actId="20577"/>
        <pc:sldMkLst>
          <pc:docMk/>
          <pc:sldMk cId="50287201" sldId="515"/>
        </pc:sldMkLst>
        <pc:spChg chg="mod">
          <ac:chgData name="Damian Gordon" userId="796278f3-970d-4a3b-8137-dc597a054133" providerId="ADAL" clId="{FA614430-147E-4966-95E2-53C723111944}" dt="2025-04-09T09:14:14.864" v="389" actId="20577"/>
          <ac:spMkLst>
            <pc:docMk/>
            <pc:sldMk cId="50287201" sldId="515"/>
            <ac:spMk id="3" creationId="{DC4626AE-2A28-5521-9225-86267E9777A9}"/>
          </ac:spMkLst>
        </pc:spChg>
      </pc:sldChg>
      <pc:sldChg chg="modSp add mod">
        <pc:chgData name="Damian Gordon" userId="796278f3-970d-4a3b-8137-dc597a054133" providerId="ADAL" clId="{FA614430-147E-4966-95E2-53C723111944}" dt="2025-04-09T09:14:31.315" v="394" actId="20577"/>
        <pc:sldMkLst>
          <pc:docMk/>
          <pc:sldMk cId="2829749976" sldId="516"/>
        </pc:sldMkLst>
        <pc:spChg chg="mod">
          <ac:chgData name="Damian Gordon" userId="796278f3-970d-4a3b-8137-dc597a054133" providerId="ADAL" clId="{FA614430-147E-4966-95E2-53C723111944}" dt="2025-04-09T09:14:31.315" v="394" actId="20577"/>
          <ac:spMkLst>
            <pc:docMk/>
            <pc:sldMk cId="2829749976" sldId="516"/>
            <ac:spMk id="3" creationId="{0D2DA9F0-3FA0-6A5C-4661-9C07337BF8E6}"/>
          </ac:spMkLst>
        </pc:spChg>
      </pc:sldChg>
      <pc:sldChg chg="modSp add mod">
        <pc:chgData name="Damian Gordon" userId="796278f3-970d-4a3b-8137-dc597a054133" providerId="ADAL" clId="{FA614430-147E-4966-95E2-53C723111944}" dt="2025-04-09T09:14:46.516" v="399" actId="20577"/>
        <pc:sldMkLst>
          <pc:docMk/>
          <pc:sldMk cId="1909268367" sldId="517"/>
        </pc:sldMkLst>
        <pc:spChg chg="mod">
          <ac:chgData name="Damian Gordon" userId="796278f3-970d-4a3b-8137-dc597a054133" providerId="ADAL" clId="{FA614430-147E-4966-95E2-53C723111944}" dt="2025-04-09T09:14:46.516" v="399" actId="20577"/>
          <ac:spMkLst>
            <pc:docMk/>
            <pc:sldMk cId="1909268367" sldId="517"/>
            <ac:spMk id="3" creationId="{E6624F4B-2BA8-16C3-3999-EA2622D46256}"/>
          </ac:spMkLst>
        </pc:spChg>
      </pc:sldChg>
      <pc:sldChg chg="modSp add mod">
        <pc:chgData name="Damian Gordon" userId="796278f3-970d-4a3b-8137-dc597a054133" providerId="ADAL" clId="{FA614430-147E-4966-95E2-53C723111944}" dt="2025-04-09T09:15:06.871" v="408" actId="20577"/>
        <pc:sldMkLst>
          <pc:docMk/>
          <pc:sldMk cId="2664720678" sldId="518"/>
        </pc:sldMkLst>
        <pc:spChg chg="mod">
          <ac:chgData name="Damian Gordon" userId="796278f3-970d-4a3b-8137-dc597a054133" providerId="ADAL" clId="{FA614430-147E-4966-95E2-53C723111944}" dt="2025-04-09T09:15:06.871" v="408" actId="20577"/>
          <ac:spMkLst>
            <pc:docMk/>
            <pc:sldMk cId="2664720678" sldId="518"/>
            <ac:spMk id="3" creationId="{8DA58DD2-1E49-37D3-D4CA-85CF8E9EFD03}"/>
          </ac:spMkLst>
        </pc:spChg>
      </pc:sldChg>
      <pc:sldChg chg="modSp add mod">
        <pc:chgData name="Damian Gordon" userId="796278f3-970d-4a3b-8137-dc597a054133" providerId="ADAL" clId="{FA614430-147E-4966-95E2-53C723111944}" dt="2025-04-09T09:15:11.607" v="411" actId="20577"/>
        <pc:sldMkLst>
          <pc:docMk/>
          <pc:sldMk cId="1923619480" sldId="519"/>
        </pc:sldMkLst>
        <pc:spChg chg="mod">
          <ac:chgData name="Damian Gordon" userId="796278f3-970d-4a3b-8137-dc597a054133" providerId="ADAL" clId="{FA614430-147E-4966-95E2-53C723111944}" dt="2025-04-09T09:15:11.607" v="411" actId="20577"/>
          <ac:spMkLst>
            <pc:docMk/>
            <pc:sldMk cId="1923619480" sldId="519"/>
            <ac:spMk id="3" creationId="{217D8C39-676D-F35C-D37D-112906D617AB}"/>
          </ac:spMkLst>
        </pc:spChg>
      </pc:sldChg>
      <pc:sldChg chg="addSp delSp modSp new mod setBg">
        <pc:chgData name="Damian Gordon" userId="796278f3-970d-4a3b-8137-dc597a054133" providerId="ADAL" clId="{FA614430-147E-4966-95E2-53C723111944}" dt="2025-04-09T09:15:57.223" v="429" actId="14100"/>
        <pc:sldMkLst>
          <pc:docMk/>
          <pc:sldMk cId="1442317665" sldId="520"/>
        </pc:sldMkLst>
        <pc:spChg chg="mod">
          <ac:chgData name="Damian Gordon" userId="796278f3-970d-4a3b-8137-dc597a054133" providerId="ADAL" clId="{FA614430-147E-4966-95E2-53C723111944}" dt="2025-04-09T09:15:57.223" v="429" actId="14100"/>
          <ac:spMkLst>
            <pc:docMk/>
            <pc:sldMk cId="1442317665" sldId="520"/>
            <ac:spMk id="2" creationId="{5537FFE2-566C-1D69-F046-F7A00E9EFCE3}"/>
          </ac:spMkLst>
        </pc:spChg>
        <pc:spChg chg="del">
          <ac:chgData name="Damian Gordon" userId="796278f3-970d-4a3b-8137-dc597a054133" providerId="ADAL" clId="{FA614430-147E-4966-95E2-53C723111944}" dt="2025-04-09T09:15:25.305" v="413" actId="478"/>
          <ac:spMkLst>
            <pc:docMk/>
            <pc:sldMk cId="1442317665" sldId="520"/>
            <ac:spMk id="3" creationId="{D8F0EAB7-EE6D-2D73-8C4B-B5476DFAA46D}"/>
          </ac:spMkLst>
        </pc:spChg>
        <pc:spChg chg="add">
          <ac:chgData name="Damian Gordon" userId="796278f3-970d-4a3b-8137-dc597a054133" providerId="ADAL" clId="{FA614430-147E-4966-95E2-53C723111944}" dt="2025-04-09T09:15:38.523" v="425" actId="26606"/>
          <ac:spMkLst>
            <pc:docMk/>
            <pc:sldMk cId="1442317665" sldId="520"/>
            <ac:spMk id="7" creationId="{0E30439A-8A5B-46EC-8283-9B6B031D40D0}"/>
          </ac:spMkLst>
        </pc:spChg>
        <pc:spChg chg="add">
          <ac:chgData name="Damian Gordon" userId="796278f3-970d-4a3b-8137-dc597a054133" providerId="ADAL" clId="{FA614430-147E-4966-95E2-53C723111944}" dt="2025-04-09T09:15:38.523" v="425" actId="26606"/>
          <ac:spMkLst>
            <pc:docMk/>
            <pc:sldMk cId="1442317665" sldId="520"/>
            <ac:spMk id="9" creationId="{5CEAD642-85CF-4750-8432-7C80C901F001}"/>
          </ac:spMkLst>
        </pc:spChg>
        <pc:spChg chg="add">
          <ac:chgData name="Damian Gordon" userId="796278f3-970d-4a3b-8137-dc597a054133" providerId="ADAL" clId="{FA614430-147E-4966-95E2-53C723111944}" dt="2025-04-09T09:15:38.523" v="425" actId="26606"/>
          <ac:spMkLst>
            <pc:docMk/>
            <pc:sldMk cId="1442317665" sldId="520"/>
            <ac:spMk id="11" creationId="{FA33EEAE-15D5-4119-8C1E-89D943F911EF}"/>
          </ac:spMkLst>
        </pc:spChg>
        <pc:spChg chg="add">
          <ac:chgData name="Damian Gordon" userId="796278f3-970d-4a3b-8137-dc597a054133" providerId="ADAL" clId="{FA614430-147E-4966-95E2-53C723111944}" dt="2025-04-09T09:15:38.523" v="425" actId="26606"/>
          <ac:spMkLst>
            <pc:docMk/>
            <pc:sldMk cId="1442317665" sldId="520"/>
            <ac:spMk id="13" creationId="{730D8B3B-9B80-4025-B934-26DC7D7CD231}"/>
          </ac:spMkLst>
        </pc:spChg>
        <pc:spChg chg="add">
          <ac:chgData name="Damian Gordon" userId="796278f3-970d-4a3b-8137-dc597a054133" providerId="ADAL" clId="{FA614430-147E-4966-95E2-53C723111944}" dt="2025-04-09T09:15:38.523" v="425" actId="26606"/>
          <ac:spMkLst>
            <pc:docMk/>
            <pc:sldMk cId="1442317665" sldId="520"/>
            <ac:spMk id="15" creationId="{B5A1B09C-1565-46F8-B70F-621C5EB48A09}"/>
          </ac:spMkLst>
        </pc:spChg>
        <pc:spChg chg="add">
          <ac:chgData name="Damian Gordon" userId="796278f3-970d-4a3b-8137-dc597a054133" providerId="ADAL" clId="{FA614430-147E-4966-95E2-53C723111944}" dt="2025-04-09T09:15:38.523" v="425" actId="26606"/>
          <ac:spMkLst>
            <pc:docMk/>
            <pc:sldMk cId="1442317665" sldId="520"/>
            <ac:spMk id="17" creationId="{8C516CC8-80AC-446C-A56E-9F54B7210402}"/>
          </ac:spMkLst>
        </pc:spChg>
        <pc:spChg chg="add">
          <ac:chgData name="Damian Gordon" userId="796278f3-970d-4a3b-8137-dc597a054133" providerId="ADAL" clId="{FA614430-147E-4966-95E2-53C723111944}" dt="2025-04-09T09:15:38.523" v="425" actId="26606"/>
          <ac:spMkLst>
            <pc:docMk/>
            <pc:sldMk cId="1442317665" sldId="520"/>
            <ac:spMk id="19" creationId="{53947E58-F088-49F1-A3D1-DEA690192E8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B9DAB-FA98-40AF-92F5-CBE9FF939E63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5C01A-DA13-4FED-A0A0-74A4166F6D6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4341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CA18-0E1C-D51B-F04A-3BEEB419F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8E1580-494C-EBB6-CB9C-BC4AFC187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BB9AC-4D69-91CC-F7AB-72144CAB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B67BE-753E-095D-0D12-5B100110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D823C-C0B4-68C9-0B98-DB41771F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419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50EB-A8A8-ECAC-EFAC-EFF6C695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741B5-0956-0C66-6FAB-D34D96DAB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1AEF3-8404-AC76-F49B-FE1AE541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225A-4758-2B9E-8596-5DFB82A2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A2018-76A8-4FC5-AFA4-EAA3F92F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865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52CEC1-11A4-31B0-CDFE-3F7618A3A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A7437E-0AAE-E6BC-7766-EB84E20DA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7259B-34B9-C900-308A-51549CA57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21C8B-98E3-5B4A-62BB-0E4B9D09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9126F-955F-3BCF-80E8-9A8C4823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224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3E0CD-E547-D3F2-BE08-D7320AFAF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F399-91A2-86D6-6C66-345B83FE2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F3AB4-6DD1-D462-2BD6-5445FFC3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56136-E547-BE84-6507-36AB10AB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84D72-FF83-5BD7-CC83-C5A07E61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377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30D5F-7CFC-A38E-BCAE-AD0308030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3233C-143C-8DC9-31D5-92986E715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0084F-144E-4BFB-B096-1C6C6CA8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894E5-0149-B150-EB3F-D943AE4CE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92899-DBCD-C549-3A0D-A04C5F904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102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9E36D-896D-8839-55BF-BA5B1B700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17276-AF0D-9890-30E6-48BD7CDA4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314AD-EFA8-0429-98E8-3436490CA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DA949-E3A9-3554-E5C1-5B206F1C9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6299C-58D1-1F04-8E7C-FF55E6DD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653D9-BDC1-FF38-E2BF-BA1FA7CA4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793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29BFB-C7E6-93F5-29EB-F362156E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61204-CE1B-EB29-9CD2-2397E7AA5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EFFA4-7041-22B6-757D-4D651F625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E3056-AEE5-910B-6E63-24C5990E1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70019-DDF1-6B9A-5676-EF5755190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C88AD-3C90-FE52-B05A-A3EAAB97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8D781F-737C-5C8A-B7CE-E7388D48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47F5B3-C408-3310-FD15-D0F64EBB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919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1D6A9-B100-024F-05FE-2C732E910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09857-46BF-7029-A095-EFAA977CE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F172AF-E6C4-043E-C80F-A81B375C4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E34722-8B41-D280-92C5-8C633887B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471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3127E7-3960-054B-E2F7-EC63D064D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A4BFDC-B379-5555-9395-B06D639E6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42A5C-078E-9797-9846-3E99F17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491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B614-1F45-3781-55C8-A299BEC8B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EB757-342C-00DC-01BE-023F6C038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3C62EB-32F1-14CD-38D8-A815B1127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D544E-481B-7B2F-8DC0-F47E9E91F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4A138-B8AC-55CC-4634-9921BBB6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5F6F2-CB07-C2ED-9388-6029AE0C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021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5A6D-9948-28D3-70D1-8CDEC0CB4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F04C4E-4FDB-21D4-E4D1-835733878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4F285-9FE7-24C6-2484-3B88D8AC0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AE594-3DF3-4F28-D4B5-BBE7C365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B1DE2-E236-A32A-4C3E-E0BCFF8E8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7CDF1-B687-176F-C1E5-B846A80C6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140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5ED5CF-0BB3-BDF9-3CFD-91961BBC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78FD6-B535-A26E-C160-2F3930554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3FA3A-BC4E-ECF4-B7A7-4E8AE114A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83BED2-974A-4B14-BBA4-F9CE3545FDD7}" type="datetimeFigureOut">
              <a:rPr lang="en-IE" smtClean="0"/>
              <a:t>09/04/2025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CD5F5-1867-C77B-DEE1-17EDCFB18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56328-AC49-08C7-CD29-389A9F407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467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ile of books with an apple on top">
            <a:extLst>
              <a:ext uri="{FF2B5EF4-FFF2-40B4-BE49-F238E27FC236}">
                <a16:creationId xmlns:a16="http://schemas.microsoft.com/office/drawing/2014/main" id="{1FA3A23D-3045-C19B-3525-DEE997C302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20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5A7EF7-C5D8-BF9C-5523-CE40C8AAA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 dirty="0">
                <a:solidFill>
                  <a:schemeClr val="bg1"/>
                </a:solidFill>
              </a:rPr>
              <a:t>Using GenAI for Universal Design for Learning</a:t>
            </a:r>
            <a:endParaRPr lang="en-IE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65CAB-6330-B2B0-4BC3-FBEB61930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lnSpcReduction="10000"/>
          </a:bodyPr>
          <a:lstStyle/>
          <a:p>
            <a:pPr algn="l"/>
            <a:endParaRPr lang="en-US" sz="2000" dirty="0">
              <a:solidFill>
                <a:schemeClr val="bg1"/>
              </a:solidFill>
            </a:endParaRPr>
          </a:p>
          <a:p>
            <a:pPr algn="l"/>
            <a:endParaRPr lang="en-US" sz="2000" dirty="0">
              <a:solidFill>
                <a:schemeClr val="bg1"/>
              </a:solidFill>
            </a:endParaRPr>
          </a:p>
          <a:p>
            <a:pPr algn="l"/>
            <a:r>
              <a:rPr lang="en-US" sz="2800" b="1" dirty="0">
                <a:solidFill>
                  <a:schemeClr val="bg1"/>
                </a:solidFill>
              </a:rPr>
              <a:t>Damian Gordon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0505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2C2A8D-0C9E-1801-7764-0A686EF79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534A6-B210-1F67-5A24-B91A593F2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A6C54-37D0-A540-8932-5E6E15E13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r>
              <a:rPr lang="en-US" sz="3600" b="1" dirty="0"/>
              <a:t>PROMPT &gt;&gt;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Generate a step-by-step breakdown of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[</a:t>
            </a:r>
            <a:r>
              <a:rPr lang="en-US" sz="3600" b="1" dirty="0"/>
              <a:t>complex process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using simple language and visual supports.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”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FBECBE-F296-E8BE-3496-8D0648E9F54F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328163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2A759-64E3-E557-ACFA-5B4B8FAD7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C445-6D26-07D2-5D57-A46AD13CD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27AD6-E325-601D-38CD-8145D6214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List multiple ways to teach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en-US" sz="3600" b="1" dirty="0"/>
              <a:t>concept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that would support students with dyslexia, ADHD, or English as a second language.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”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376522-3679-EC44-C538-06B976A1568C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307929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34CC53-4DF9-4516-4304-016E99D1D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75E7B-97EC-8253-19CD-EDA6BEED6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7929D-B3E3-F69C-43E1-226CA000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“Provide a simplified version of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[</a:t>
            </a:r>
            <a:r>
              <a:rPr lang="en-US" sz="3600" b="1" dirty="0"/>
              <a:t>text or concept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while maintaining its key ideas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.”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4E56C0-92BA-7123-5395-C085D8409289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956292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2DEE2-E1F2-9871-C77C-18121CD4D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48629-3B60-E5FA-B84B-91AB9E0DB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255B9-8864-FDEC-3811-149B21C48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“Generate three different types of assessments for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 [</a:t>
            </a:r>
            <a:r>
              <a:rPr lang="en-US" sz="3600" b="1" dirty="0"/>
              <a:t>topic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] - 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a written test, a creative project, and a real-world application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.”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39618E-812A-167C-D82A-4193A0F8D0AE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3888095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B29756-757E-7141-D5FF-DE1A3A076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AE6E5-146B-E6A1-6BC1-E4EAEE6BE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5FC88-0D64-6A2F-B550-F39CA24A1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Suggest digital tools and resources that allow students to express their learning in different ways (e.g., video, podcast, infographic, slideshow).”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EEB04-1151-E9B4-49AD-3ECF6A291623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1647057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7AD62-5023-5DD4-3969-515A899EAD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DAE3A-5174-2EBE-1264-92E97AE28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626AE-2A28-5521-9225-86267E977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Create a checklist that helps students plan and organize their work when completing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 [</a:t>
            </a:r>
            <a:r>
              <a:rPr lang="en-US" sz="3600" b="1" dirty="0"/>
              <a:t>assignment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].”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84498D-4BB5-8722-46D2-11100F7F5D88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50287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E1E3E-C273-4C6C-7ED6-7B767D2CDD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C6C7C-F7D4-7857-82ED-A1DD1971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7693C-5455-ACF0-AEFD-79B823252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“Provide sentence starters for students to reflect on their learning and articulate their thought process.”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3A191C-527B-08EA-F442-15E66B7C0932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1451339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D9FEDE-4A76-490B-7005-19CB7EC88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533E3-F652-97C8-69F3-B7C87F4E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DA9F0-3FA0-6A5C-4661-9C07337B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“Suggest strategies for students to collaborate and co-create knowledge in a way that is inclusive and accessible.”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3A1DB6-564B-075F-6E26-C14A9DA42342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2829749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8D3A5-248F-9D3A-EC01-4D67D57A81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CBC1-7FC7-1250-DDC9-88EB7EA86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B2C1-AD92-C699-54B3-30BCF7097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“Generate a list of real-world examples that connect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en-US" sz="3600" b="1" dirty="0"/>
              <a:t>topic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to students’ diverse backgrounds, cultures, or lived experiences.”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49920-AFA0-BE52-BF25-A134886B6DFF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3524038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6EA846-AC0A-5AE8-579E-16B945F8A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70EB0-4995-B8B3-D67E-99E64003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4F4B-2BA8-16C3-3999-EA2622D46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“Suggest multiple ways to present a learning challenge that will encourage student curiosity and motivation.”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3EE093-F950-70D8-255D-4A06B894F616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190926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61B5-A1C9-12C4-4F36-E3B78268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GenAI?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37E97-FBA0-8662-2966-5DA0C3666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Generative AI (GenAI) is a type of artificial intelligence that is designed to create new content - such as text, images, and audio - by learning from existing data patterns. </a:t>
            </a:r>
          </a:p>
          <a:p>
            <a:r>
              <a:rPr lang="en-US" sz="3600" dirty="0"/>
              <a:t>These models analyze vast datasets to understand underlying structures and then generate outputs that resemble the original data.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2119632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61D568-0461-C7DA-56B0-B8E63F7265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EF022-81E6-03C7-8280-0667AA82A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AD82C-1B00-9214-D7CF-5156809AC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“Create a scenario where students can role-play as professionals in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en-US" sz="3600" b="1" dirty="0"/>
              <a:t>field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]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 to see how this knowledge applies in real life.”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8D65C3-40D1-E53F-D3D9-C33502C26221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3659636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82C75F-E714-EEC5-2BAA-9E3FA5A4B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73140-A7C6-9286-5FF8-F5AE4C8A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58DD2-1E49-37D3-D4CA-85CF8E9EF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“Generate a list of interactive, game-based activities to keep learners engaged with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en-US" sz="3600" b="1" dirty="0"/>
              <a:t>topic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]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.”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71EE76-3A93-D166-6EF5-1201D9D0887E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2664720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2097A-971D-4A9C-6C67-D74F4A67A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EB188-F53F-4B0B-5ABA-252A3DA7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D8C39-676D-F35C-D37D-112906D61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“Provide examples of positive self-talk and growth mindset statements for students struggling with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en-US" sz="3600" b="1" dirty="0"/>
              <a:t>concept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]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.”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1ADE2B-64D9-0E16-061A-91CFE233C22A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1923619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47,200+ Thank You Stock Illustrations, Royalty-Free Vector Graphics &amp; Clip  Art - iStock | Thank you card, Appreciation, Gratitude">
            <a:extLst>
              <a:ext uri="{FF2B5EF4-FFF2-40B4-BE49-F238E27FC236}">
                <a16:creationId xmlns:a16="http://schemas.microsoft.com/office/drawing/2014/main" id="{A3470226-4579-C8E9-2E22-AF099CB38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003" y="590388"/>
            <a:ext cx="6691993" cy="567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7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F39656-28C1-0CD7-C79C-AC38F9B6B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B5CAD-F708-D11B-2485-F1CFA8FE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UDL?                                                (1/2)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3F6FB-3AB3-B6A5-B837-7D7533B78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Universal Design for Learning is an educational framework that aims to make learning accessible and effective for all students, regardless of their individual learning abilities, or backgrounds. </a:t>
            </a:r>
          </a:p>
          <a:p>
            <a:r>
              <a:rPr lang="en-US" sz="3600" dirty="0"/>
              <a:t>UDL is about designing learning experiences from the start to be flexible and inclusive, instead of trying to adapt or accommodate after the fact.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360136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FA79C-1ECA-E407-3BDA-85E28005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F845A-1B66-85ED-77DF-5C4D119A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UDL?                                                (2/2)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68CD8-88AC-E36C-9374-4DF2F2ECF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UDL is based on 3 main principles: </a:t>
            </a:r>
          </a:p>
          <a:p>
            <a:pPr lvl="1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Multiple Means of Representation </a:t>
            </a:r>
            <a:r>
              <a:rPr lang="en-US" sz="3200" dirty="0"/>
              <a:t>(the “what” of learning): Present information in different ways to support understanding. </a:t>
            </a:r>
          </a:p>
          <a:p>
            <a:pPr lvl="1"/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Multiple Means of Action and Expression</a:t>
            </a:r>
            <a:r>
              <a:rPr lang="en-US" sz="3200" dirty="0"/>
              <a:t> (the “how” of learning): Allow students to show what they know in different ways. </a:t>
            </a:r>
          </a:p>
          <a:p>
            <a:pPr lvl="1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Multiple Means of Engagement</a:t>
            </a:r>
            <a:r>
              <a:rPr lang="en-US" sz="3200" dirty="0"/>
              <a:t> (the “why” of learning): Offer choices and foster motivation by tapping into learners’ interests and preferences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196432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17C8C-C85D-6A2D-E558-49228B352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82D1-CEA3-5074-349E-F8B49B6E4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UDL 3.0?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F3462-675B-2DC0-84EC-8805D0EF5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​Universal Design for Learning (UDL) Guidelines 3.0 is the latest iteration of the UDL framework, officially released in July 2024 by CAST, the Center for Applied Special Technology. </a:t>
            </a:r>
          </a:p>
          <a:p>
            <a:r>
              <a:rPr lang="en-US" sz="3600" dirty="0"/>
              <a:t>This update builds upon previous versions by emphasizing the reduction of barriers rooted in biases and systems of exclusion, aiming to create more inclusive and equitable learning environments.​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62630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F42C-8783-9097-22A5-628E0E9F9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in these slides?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98CAF-275A-EE37-BB22-7B20F0868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Here are a set of prompts to support Universal Design for Learning (UDL) in practice.</a:t>
            </a:r>
          </a:p>
          <a:p>
            <a:r>
              <a:rPr lang="en-US" sz="3600" dirty="0"/>
              <a:t>These can help educators design more inclusive, engaging, and flexible learning experiences for all students.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2966783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37FFE2-566C-1D69-F046-F7A00E9EF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7219188" cy="270145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The Prompts</a:t>
            </a: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1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592A-44FF-92FF-D99B-7D1C01424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130F2-A804-BE3E-0F3D-C512DAB22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“Explain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en-US" sz="3600" b="1" dirty="0"/>
              <a:t>topic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in three different formats: a text summary, a visual infographic, and an audio script.”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CD922F-4229-20AE-84CF-D723F374EF0E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160361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67152-1498-B9C1-0514-F0D076984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10D15-D2BB-52A1-ECFF-2F1AB4A11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031A8-0AC1-8E68-4384-584ADAA96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Create an analogy or metaphor that makes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[</a:t>
            </a:r>
            <a:r>
              <a:rPr lang="en-US" sz="3600" b="1" dirty="0"/>
              <a:t>abstract concept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easier to understand.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2463F4-2B94-1D7D-8C79-5544DABB9B35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REPRESENTATION</a:t>
            </a:r>
          </a:p>
        </p:txBody>
      </p:sp>
    </p:spTree>
    <p:extLst>
      <p:ext uri="{BB962C8B-B14F-4D97-AF65-F5344CB8AC3E}">
        <p14:creationId xmlns:p14="http://schemas.microsoft.com/office/powerpoint/2010/main" val="596074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813</Words>
  <Application>Microsoft Office PowerPoint</Application>
  <PresentationFormat>Widescreen</PresentationFormat>
  <Paragraphs>82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Office Theme</vt:lpstr>
      <vt:lpstr>Using GenAI for Universal Design for Learning</vt:lpstr>
      <vt:lpstr>What is GenAI?</vt:lpstr>
      <vt:lpstr>What is UDL?                                                (1/2)</vt:lpstr>
      <vt:lpstr>What is UDL?                                                (2/2)</vt:lpstr>
      <vt:lpstr>What is UDL 3.0?</vt:lpstr>
      <vt:lpstr>What are in these slides?</vt:lpstr>
      <vt:lpstr>The Prompts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Damian Gordon</dc:creator>
  <cp:lastModifiedBy>Damian Gordon</cp:lastModifiedBy>
  <cp:revision>5</cp:revision>
  <dcterms:created xsi:type="dcterms:W3CDTF">2025-03-02T10:05:43Z</dcterms:created>
  <dcterms:modified xsi:type="dcterms:W3CDTF">2025-04-09T09:16:02Z</dcterms:modified>
</cp:coreProperties>
</file>