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0" r:id="rId4"/>
    <p:sldId id="266" r:id="rId5"/>
    <p:sldId id="263" r:id="rId6"/>
    <p:sldId id="267" r:id="rId7"/>
    <p:sldId id="268" r:id="rId8"/>
    <p:sldId id="269" r:id="rId9"/>
    <p:sldId id="270" r:id="rId10"/>
    <p:sldId id="813" r:id="rId11"/>
    <p:sldId id="278" r:id="rId12"/>
    <p:sldId id="363" r:id="rId13"/>
    <p:sldId id="366" r:id="rId14"/>
    <p:sldId id="324" r:id="rId15"/>
    <p:sldId id="325" r:id="rId16"/>
    <p:sldId id="295" r:id="rId17"/>
    <p:sldId id="386" r:id="rId18"/>
    <p:sldId id="372" r:id="rId19"/>
    <p:sldId id="807" r:id="rId20"/>
    <p:sldId id="808" r:id="rId21"/>
    <p:sldId id="809" r:id="rId22"/>
    <p:sldId id="810" r:id="rId23"/>
    <p:sldId id="811" r:id="rId24"/>
    <p:sldId id="812" r:id="rId25"/>
    <p:sldId id="271" r:id="rId26"/>
    <p:sldId id="272" r:id="rId27"/>
    <p:sldId id="273" r:id="rId28"/>
    <p:sldId id="26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4B80B5-95CA-4A1D-9D9B-461E90DC425B}" v="7" dt="2025-05-21T13:14:58.8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mian Gordon" userId="796278f3-970d-4a3b-8137-dc597a054133" providerId="ADAL" clId="{6067CC64-9640-495B-BDA5-DB4DE30B3CBD}"/>
    <pc:docChg chg="delSld modSld">
      <pc:chgData name="Damian Gordon" userId="796278f3-970d-4a3b-8137-dc597a054133" providerId="ADAL" clId="{6067CC64-9640-495B-BDA5-DB4DE30B3CBD}" dt="2025-05-16T08:14:14.387" v="12" actId="47"/>
      <pc:docMkLst>
        <pc:docMk/>
      </pc:docMkLst>
      <pc:sldChg chg="modSp mod">
        <pc:chgData name="Damian Gordon" userId="796278f3-970d-4a3b-8137-dc597a054133" providerId="ADAL" clId="{6067CC64-9640-495B-BDA5-DB4DE30B3CBD}" dt="2025-05-16T08:14:02.720" v="11" actId="20577"/>
        <pc:sldMkLst>
          <pc:docMk/>
          <pc:sldMk cId="1082548481" sldId="256"/>
        </pc:sldMkLst>
        <pc:spChg chg="mod">
          <ac:chgData name="Damian Gordon" userId="796278f3-970d-4a3b-8137-dc597a054133" providerId="ADAL" clId="{6067CC64-9640-495B-BDA5-DB4DE30B3CBD}" dt="2025-05-16T08:14:02.720" v="11" actId="20577"/>
          <ac:spMkLst>
            <pc:docMk/>
            <pc:sldMk cId="1082548481" sldId="256"/>
            <ac:spMk id="2" creationId="{2830EB6C-30C6-3873-B245-29B411D1298F}"/>
          </ac:spMkLst>
        </pc:spChg>
      </pc:sldChg>
      <pc:sldChg chg="del">
        <pc:chgData name="Damian Gordon" userId="796278f3-970d-4a3b-8137-dc597a054133" providerId="ADAL" clId="{6067CC64-9640-495B-BDA5-DB4DE30B3CBD}" dt="2025-05-16T08:14:14.387" v="12" actId="47"/>
        <pc:sldMkLst>
          <pc:docMk/>
          <pc:sldMk cId="601967914" sldId="258"/>
        </pc:sldMkLst>
      </pc:sldChg>
    </pc:docChg>
  </pc:docChgLst>
  <pc:docChgLst>
    <pc:chgData name="Damian Gordon" userId="796278f3-970d-4a3b-8137-dc597a054133" providerId="ADAL" clId="{784B80B5-95CA-4A1D-9D9B-461E90DC425B}"/>
    <pc:docChg chg="undo custSel addSld delSld modSld">
      <pc:chgData name="Damian Gordon" userId="796278f3-970d-4a3b-8137-dc597a054133" providerId="ADAL" clId="{784B80B5-95CA-4A1D-9D9B-461E90DC425B}" dt="2025-05-21T13:26:20.979" v="1346" actId="20577"/>
      <pc:docMkLst>
        <pc:docMk/>
      </pc:docMkLst>
      <pc:sldChg chg="modSp mod">
        <pc:chgData name="Damian Gordon" userId="796278f3-970d-4a3b-8137-dc597a054133" providerId="ADAL" clId="{784B80B5-95CA-4A1D-9D9B-461E90DC425B}" dt="2025-05-21T13:16:14.247" v="1270" actId="1036"/>
        <pc:sldMkLst>
          <pc:docMk/>
          <pc:sldMk cId="1082548481" sldId="256"/>
        </pc:sldMkLst>
        <pc:spChg chg="mod">
          <ac:chgData name="Damian Gordon" userId="796278f3-970d-4a3b-8137-dc597a054133" providerId="ADAL" clId="{784B80B5-95CA-4A1D-9D9B-461E90DC425B}" dt="2025-05-21T13:16:14.247" v="1270" actId="1036"/>
          <ac:spMkLst>
            <pc:docMk/>
            <pc:sldMk cId="1082548481" sldId="256"/>
            <ac:spMk id="2" creationId="{2830EB6C-30C6-3873-B245-29B411D1298F}"/>
          </ac:spMkLst>
        </pc:spChg>
      </pc:sldChg>
      <pc:sldChg chg="del">
        <pc:chgData name="Damian Gordon" userId="796278f3-970d-4a3b-8137-dc597a054133" providerId="ADAL" clId="{784B80B5-95CA-4A1D-9D9B-461E90DC425B}" dt="2025-05-21T12:59:22.969" v="91" actId="47"/>
        <pc:sldMkLst>
          <pc:docMk/>
          <pc:sldMk cId="1238926363" sldId="257"/>
        </pc:sldMkLst>
      </pc:sldChg>
      <pc:sldChg chg="del">
        <pc:chgData name="Damian Gordon" userId="796278f3-970d-4a3b-8137-dc597a054133" providerId="ADAL" clId="{784B80B5-95CA-4A1D-9D9B-461E90DC425B}" dt="2025-05-21T12:59:29.434" v="93" actId="47"/>
        <pc:sldMkLst>
          <pc:docMk/>
          <pc:sldMk cId="3202548727" sldId="259"/>
        </pc:sldMkLst>
      </pc:sldChg>
      <pc:sldChg chg="del">
        <pc:chgData name="Damian Gordon" userId="796278f3-970d-4a3b-8137-dc597a054133" providerId="ADAL" clId="{784B80B5-95CA-4A1D-9D9B-461E90DC425B}" dt="2025-05-21T13:09:52.811" v="925" actId="47"/>
        <pc:sldMkLst>
          <pc:docMk/>
          <pc:sldMk cId="1071543526" sldId="262"/>
        </pc:sldMkLst>
      </pc:sldChg>
      <pc:sldChg chg="modSp mod">
        <pc:chgData name="Damian Gordon" userId="796278f3-970d-4a3b-8137-dc597a054133" providerId="ADAL" clId="{784B80B5-95CA-4A1D-9D9B-461E90DC425B}" dt="2025-05-21T13:17:14.570" v="1343" actId="20577"/>
        <pc:sldMkLst>
          <pc:docMk/>
          <pc:sldMk cId="1857484375" sldId="263"/>
        </pc:sldMkLst>
        <pc:spChg chg="mod">
          <ac:chgData name="Damian Gordon" userId="796278f3-970d-4a3b-8137-dc597a054133" providerId="ADAL" clId="{784B80B5-95CA-4A1D-9D9B-461E90DC425B}" dt="2025-05-21T13:17:14.570" v="1343" actId="20577"/>
          <ac:spMkLst>
            <pc:docMk/>
            <pc:sldMk cId="1857484375" sldId="263"/>
            <ac:spMk id="3" creationId="{715D50A5-4668-1F4C-1E94-ECC12FA01C24}"/>
          </ac:spMkLst>
        </pc:spChg>
      </pc:sldChg>
      <pc:sldChg chg="del">
        <pc:chgData name="Damian Gordon" userId="796278f3-970d-4a3b-8137-dc597a054133" providerId="ADAL" clId="{784B80B5-95CA-4A1D-9D9B-461E90DC425B}" dt="2025-05-21T12:59:27.472" v="92" actId="47"/>
        <pc:sldMkLst>
          <pc:docMk/>
          <pc:sldMk cId="3850295726" sldId="264"/>
        </pc:sldMkLst>
      </pc:sldChg>
      <pc:sldChg chg="modSp mod">
        <pc:chgData name="Damian Gordon" userId="796278f3-970d-4a3b-8137-dc597a054133" providerId="ADAL" clId="{784B80B5-95CA-4A1D-9D9B-461E90DC425B}" dt="2025-05-21T13:26:20.979" v="1346" actId="20577"/>
        <pc:sldMkLst>
          <pc:docMk/>
          <pc:sldMk cId="2482802682" sldId="265"/>
        </pc:sldMkLst>
        <pc:spChg chg="mod">
          <ac:chgData name="Damian Gordon" userId="796278f3-970d-4a3b-8137-dc597a054133" providerId="ADAL" clId="{784B80B5-95CA-4A1D-9D9B-461E90DC425B}" dt="2025-05-21T13:26:20.979" v="1346" actId="20577"/>
          <ac:spMkLst>
            <pc:docMk/>
            <pc:sldMk cId="2482802682" sldId="265"/>
            <ac:spMk id="3" creationId="{BCA8A468-2DA8-90F7-0CBF-12DAC635C1FC}"/>
          </ac:spMkLst>
        </pc:spChg>
      </pc:sldChg>
      <pc:sldChg chg="modSp add mod">
        <pc:chgData name="Damian Gordon" userId="796278f3-970d-4a3b-8137-dc597a054133" providerId="ADAL" clId="{784B80B5-95CA-4A1D-9D9B-461E90DC425B}" dt="2025-05-21T13:16:49.425" v="1293" actId="20577"/>
        <pc:sldMkLst>
          <pc:docMk/>
          <pc:sldMk cId="3688868886" sldId="266"/>
        </pc:sldMkLst>
        <pc:spChg chg="mod">
          <ac:chgData name="Damian Gordon" userId="796278f3-970d-4a3b-8137-dc597a054133" providerId="ADAL" clId="{784B80B5-95CA-4A1D-9D9B-461E90DC425B}" dt="2025-05-21T13:16:49.425" v="1293" actId="20577"/>
          <ac:spMkLst>
            <pc:docMk/>
            <pc:sldMk cId="3688868886" sldId="266"/>
            <ac:spMk id="3" creationId="{3FD086BD-8488-DBE7-9BFC-2B7F159FAF36}"/>
          </ac:spMkLst>
        </pc:spChg>
      </pc:sldChg>
      <pc:sldChg chg="modSp add mod">
        <pc:chgData name="Damian Gordon" userId="796278f3-970d-4a3b-8137-dc597a054133" providerId="ADAL" clId="{784B80B5-95CA-4A1D-9D9B-461E90DC425B}" dt="2025-05-21T13:04:54.817" v="756" actId="113"/>
        <pc:sldMkLst>
          <pc:docMk/>
          <pc:sldMk cId="654587193" sldId="267"/>
        </pc:sldMkLst>
        <pc:spChg chg="mod">
          <ac:chgData name="Damian Gordon" userId="796278f3-970d-4a3b-8137-dc597a054133" providerId="ADAL" clId="{784B80B5-95CA-4A1D-9D9B-461E90DC425B}" dt="2025-05-21T13:04:54.817" v="756" actId="113"/>
          <ac:spMkLst>
            <pc:docMk/>
            <pc:sldMk cId="654587193" sldId="267"/>
            <ac:spMk id="3" creationId="{8E8B0DC6-501D-06F3-F11E-3864F8F5FF6B}"/>
          </ac:spMkLst>
        </pc:spChg>
      </pc:sldChg>
      <pc:sldChg chg="modSp add mod">
        <pc:chgData name="Damian Gordon" userId="796278f3-970d-4a3b-8137-dc597a054133" providerId="ADAL" clId="{784B80B5-95CA-4A1D-9D9B-461E90DC425B}" dt="2025-05-21T13:14:23.386" v="1178" actId="20577"/>
        <pc:sldMkLst>
          <pc:docMk/>
          <pc:sldMk cId="2739200460" sldId="268"/>
        </pc:sldMkLst>
        <pc:spChg chg="mod">
          <ac:chgData name="Damian Gordon" userId="796278f3-970d-4a3b-8137-dc597a054133" providerId="ADAL" clId="{784B80B5-95CA-4A1D-9D9B-461E90DC425B}" dt="2025-05-21T13:14:23.386" v="1178" actId="20577"/>
          <ac:spMkLst>
            <pc:docMk/>
            <pc:sldMk cId="2739200460" sldId="268"/>
            <ac:spMk id="3" creationId="{FF86119F-D25F-0452-6833-E1CE30A3D9F0}"/>
          </ac:spMkLst>
        </pc:spChg>
      </pc:sldChg>
      <pc:sldChg chg="modSp add mod">
        <pc:chgData name="Damian Gordon" userId="796278f3-970d-4a3b-8137-dc597a054133" providerId="ADAL" clId="{784B80B5-95CA-4A1D-9D9B-461E90DC425B}" dt="2025-05-21T13:09:35.193" v="924" actId="20577"/>
        <pc:sldMkLst>
          <pc:docMk/>
          <pc:sldMk cId="3712914918" sldId="269"/>
        </pc:sldMkLst>
        <pc:spChg chg="mod">
          <ac:chgData name="Damian Gordon" userId="796278f3-970d-4a3b-8137-dc597a054133" providerId="ADAL" clId="{784B80B5-95CA-4A1D-9D9B-461E90DC425B}" dt="2025-05-21T13:09:35.193" v="924" actId="20577"/>
          <ac:spMkLst>
            <pc:docMk/>
            <pc:sldMk cId="3712914918" sldId="269"/>
            <ac:spMk id="3" creationId="{6CD7EEC5-683C-152D-1531-EDAD169351FF}"/>
          </ac:spMkLst>
        </pc:spChg>
      </pc:sldChg>
      <pc:sldChg chg="modSp add mod">
        <pc:chgData name="Damian Gordon" userId="796278f3-970d-4a3b-8137-dc597a054133" providerId="ADAL" clId="{784B80B5-95CA-4A1D-9D9B-461E90DC425B}" dt="2025-05-21T13:13:53.822" v="1145" actId="20577"/>
        <pc:sldMkLst>
          <pc:docMk/>
          <pc:sldMk cId="3839102050" sldId="270"/>
        </pc:sldMkLst>
        <pc:spChg chg="mod">
          <ac:chgData name="Damian Gordon" userId="796278f3-970d-4a3b-8137-dc597a054133" providerId="ADAL" clId="{784B80B5-95CA-4A1D-9D9B-461E90DC425B}" dt="2025-05-21T13:13:53.822" v="1145" actId="20577"/>
          <ac:spMkLst>
            <pc:docMk/>
            <pc:sldMk cId="3839102050" sldId="270"/>
            <ac:spMk id="3" creationId="{E1DD1BB5-B07A-9762-FFDE-487253E95F9C}"/>
          </ac:spMkLst>
        </pc:spChg>
      </pc:sldChg>
      <pc:sldChg chg="add">
        <pc:chgData name="Damian Gordon" userId="796278f3-970d-4a3b-8137-dc597a054133" providerId="ADAL" clId="{784B80B5-95CA-4A1D-9D9B-461E90DC425B}" dt="2025-05-21T13:14:47.564" v="1179"/>
        <pc:sldMkLst>
          <pc:docMk/>
          <pc:sldMk cId="162113017" sldId="271"/>
        </pc:sldMkLst>
      </pc:sldChg>
      <pc:sldChg chg="add">
        <pc:chgData name="Damian Gordon" userId="796278f3-970d-4a3b-8137-dc597a054133" providerId="ADAL" clId="{784B80B5-95CA-4A1D-9D9B-461E90DC425B}" dt="2025-05-21T13:14:47.564" v="1179"/>
        <pc:sldMkLst>
          <pc:docMk/>
          <pc:sldMk cId="4167324856" sldId="272"/>
        </pc:sldMkLst>
      </pc:sldChg>
      <pc:sldChg chg="add">
        <pc:chgData name="Damian Gordon" userId="796278f3-970d-4a3b-8137-dc597a054133" providerId="ADAL" clId="{784B80B5-95CA-4A1D-9D9B-461E90DC425B}" dt="2025-05-21T13:14:47.564" v="1179"/>
        <pc:sldMkLst>
          <pc:docMk/>
          <pc:sldMk cId="2848228848" sldId="273"/>
        </pc:sldMkLst>
      </pc:sldChg>
      <pc:sldChg chg="add">
        <pc:chgData name="Damian Gordon" userId="796278f3-970d-4a3b-8137-dc597a054133" providerId="ADAL" clId="{784B80B5-95CA-4A1D-9D9B-461E90DC425B}" dt="2025-05-21T13:14:47.564" v="1179"/>
        <pc:sldMkLst>
          <pc:docMk/>
          <pc:sldMk cId="3521442847" sldId="278"/>
        </pc:sldMkLst>
      </pc:sldChg>
      <pc:sldChg chg="add del">
        <pc:chgData name="Damian Gordon" userId="796278f3-970d-4a3b-8137-dc597a054133" providerId="ADAL" clId="{784B80B5-95CA-4A1D-9D9B-461E90DC425B}" dt="2025-05-21T13:15:46.112" v="1247" actId="47"/>
        <pc:sldMkLst>
          <pc:docMk/>
          <pc:sldMk cId="3122087359" sldId="290"/>
        </pc:sldMkLst>
      </pc:sldChg>
      <pc:sldChg chg="add del">
        <pc:chgData name="Damian Gordon" userId="796278f3-970d-4a3b-8137-dc597a054133" providerId="ADAL" clId="{784B80B5-95CA-4A1D-9D9B-461E90DC425B}" dt="2025-05-21T13:15:48.051" v="1248" actId="47"/>
        <pc:sldMkLst>
          <pc:docMk/>
          <pc:sldMk cId="3560771847" sldId="291"/>
        </pc:sldMkLst>
      </pc:sldChg>
      <pc:sldChg chg="add">
        <pc:chgData name="Damian Gordon" userId="796278f3-970d-4a3b-8137-dc597a054133" providerId="ADAL" clId="{784B80B5-95CA-4A1D-9D9B-461E90DC425B}" dt="2025-05-21T13:14:47.564" v="1179"/>
        <pc:sldMkLst>
          <pc:docMk/>
          <pc:sldMk cId="1902908356" sldId="295"/>
        </pc:sldMkLst>
      </pc:sldChg>
      <pc:sldChg chg="add">
        <pc:chgData name="Damian Gordon" userId="796278f3-970d-4a3b-8137-dc597a054133" providerId="ADAL" clId="{784B80B5-95CA-4A1D-9D9B-461E90DC425B}" dt="2025-05-21T13:14:47.564" v="1179"/>
        <pc:sldMkLst>
          <pc:docMk/>
          <pc:sldMk cId="2428090161" sldId="324"/>
        </pc:sldMkLst>
      </pc:sldChg>
      <pc:sldChg chg="add">
        <pc:chgData name="Damian Gordon" userId="796278f3-970d-4a3b-8137-dc597a054133" providerId="ADAL" clId="{784B80B5-95CA-4A1D-9D9B-461E90DC425B}" dt="2025-05-21T13:14:47.564" v="1179"/>
        <pc:sldMkLst>
          <pc:docMk/>
          <pc:sldMk cId="3656399508" sldId="325"/>
        </pc:sldMkLst>
      </pc:sldChg>
      <pc:sldChg chg="add">
        <pc:chgData name="Damian Gordon" userId="796278f3-970d-4a3b-8137-dc597a054133" providerId="ADAL" clId="{784B80B5-95CA-4A1D-9D9B-461E90DC425B}" dt="2025-05-21T13:14:47.564" v="1179"/>
        <pc:sldMkLst>
          <pc:docMk/>
          <pc:sldMk cId="4044482799" sldId="363"/>
        </pc:sldMkLst>
      </pc:sldChg>
      <pc:sldChg chg="add del">
        <pc:chgData name="Damian Gordon" userId="796278f3-970d-4a3b-8137-dc597a054133" providerId="ADAL" clId="{784B80B5-95CA-4A1D-9D9B-461E90DC425B}" dt="2025-05-21T13:15:39.862" v="1246" actId="47"/>
        <pc:sldMkLst>
          <pc:docMk/>
          <pc:sldMk cId="1406933138" sldId="364"/>
        </pc:sldMkLst>
      </pc:sldChg>
      <pc:sldChg chg="add del">
        <pc:chgData name="Damian Gordon" userId="796278f3-970d-4a3b-8137-dc597a054133" providerId="ADAL" clId="{784B80B5-95CA-4A1D-9D9B-461E90DC425B}" dt="2025-05-21T13:15:35.113" v="1245" actId="47"/>
        <pc:sldMkLst>
          <pc:docMk/>
          <pc:sldMk cId="3620227850" sldId="365"/>
        </pc:sldMkLst>
      </pc:sldChg>
      <pc:sldChg chg="add">
        <pc:chgData name="Damian Gordon" userId="796278f3-970d-4a3b-8137-dc597a054133" providerId="ADAL" clId="{784B80B5-95CA-4A1D-9D9B-461E90DC425B}" dt="2025-05-21T13:14:47.564" v="1179"/>
        <pc:sldMkLst>
          <pc:docMk/>
          <pc:sldMk cId="3309033889" sldId="366"/>
        </pc:sldMkLst>
      </pc:sldChg>
      <pc:sldChg chg="add">
        <pc:chgData name="Damian Gordon" userId="796278f3-970d-4a3b-8137-dc597a054133" providerId="ADAL" clId="{784B80B5-95CA-4A1D-9D9B-461E90DC425B}" dt="2025-05-21T13:14:47.564" v="1179"/>
        <pc:sldMkLst>
          <pc:docMk/>
          <pc:sldMk cId="3076861633" sldId="372"/>
        </pc:sldMkLst>
      </pc:sldChg>
      <pc:sldChg chg="add">
        <pc:chgData name="Damian Gordon" userId="796278f3-970d-4a3b-8137-dc597a054133" providerId="ADAL" clId="{784B80B5-95CA-4A1D-9D9B-461E90DC425B}" dt="2025-05-21T13:14:47.564" v="1179"/>
        <pc:sldMkLst>
          <pc:docMk/>
          <pc:sldMk cId="1225949319" sldId="386"/>
        </pc:sldMkLst>
      </pc:sldChg>
      <pc:sldChg chg="add del">
        <pc:chgData name="Damian Gordon" userId="796278f3-970d-4a3b-8137-dc597a054133" providerId="ADAL" clId="{784B80B5-95CA-4A1D-9D9B-461E90DC425B}" dt="2025-05-21T13:15:28.048" v="1244" actId="47"/>
        <pc:sldMkLst>
          <pc:docMk/>
          <pc:sldMk cId="2583550675" sldId="641"/>
        </pc:sldMkLst>
      </pc:sldChg>
      <pc:sldChg chg="add">
        <pc:chgData name="Damian Gordon" userId="796278f3-970d-4a3b-8137-dc597a054133" providerId="ADAL" clId="{784B80B5-95CA-4A1D-9D9B-461E90DC425B}" dt="2025-05-21T13:14:47.564" v="1179"/>
        <pc:sldMkLst>
          <pc:docMk/>
          <pc:sldMk cId="3894692014" sldId="807"/>
        </pc:sldMkLst>
      </pc:sldChg>
      <pc:sldChg chg="add">
        <pc:chgData name="Damian Gordon" userId="796278f3-970d-4a3b-8137-dc597a054133" providerId="ADAL" clId="{784B80B5-95CA-4A1D-9D9B-461E90DC425B}" dt="2025-05-21T13:14:47.564" v="1179"/>
        <pc:sldMkLst>
          <pc:docMk/>
          <pc:sldMk cId="11186108" sldId="808"/>
        </pc:sldMkLst>
      </pc:sldChg>
      <pc:sldChg chg="add">
        <pc:chgData name="Damian Gordon" userId="796278f3-970d-4a3b-8137-dc597a054133" providerId="ADAL" clId="{784B80B5-95CA-4A1D-9D9B-461E90DC425B}" dt="2025-05-21T13:14:47.564" v="1179"/>
        <pc:sldMkLst>
          <pc:docMk/>
          <pc:sldMk cId="2037994843" sldId="809"/>
        </pc:sldMkLst>
      </pc:sldChg>
      <pc:sldChg chg="add">
        <pc:chgData name="Damian Gordon" userId="796278f3-970d-4a3b-8137-dc597a054133" providerId="ADAL" clId="{784B80B5-95CA-4A1D-9D9B-461E90DC425B}" dt="2025-05-21T13:14:47.564" v="1179"/>
        <pc:sldMkLst>
          <pc:docMk/>
          <pc:sldMk cId="3673927451" sldId="810"/>
        </pc:sldMkLst>
      </pc:sldChg>
      <pc:sldChg chg="add">
        <pc:chgData name="Damian Gordon" userId="796278f3-970d-4a3b-8137-dc597a054133" providerId="ADAL" clId="{784B80B5-95CA-4A1D-9D9B-461E90DC425B}" dt="2025-05-21T13:14:47.564" v="1179"/>
        <pc:sldMkLst>
          <pc:docMk/>
          <pc:sldMk cId="287911706" sldId="811"/>
        </pc:sldMkLst>
      </pc:sldChg>
      <pc:sldChg chg="add">
        <pc:chgData name="Damian Gordon" userId="796278f3-970d-4a3b-8137-dc597a054133" providerId="ADAL" clId="{784B80B5-95CA-4A1D-9D9B-461E90DC425B}" dt="2025-05-21T13:14:47.564" v="1179"/>
        <pc:sldMkLst>
          <pc:docMk/>
          <pc:sldMk cId="553084405" sldId="812"/>
        </pc:sldMkLst>
      </pc:sldChg>
      <pc:sldChg chg="modSp add mod">
        <pc:chgData name="Damian Gordon" userId="796278f3-970d-4a3b-8137-dc597a054133" providerId="ADAL" clId="{784B80B5-95CA-4A1D-9D9B-461E90DC425B}" dt="2025-05-21T13:15:23.769" v="1243" actId="20577"/>
        <pc:sldMkLst>
          <pc:docMk/>
          <pc:sldMk cId="4160605132" sldId="813"/>
        </pc:sldMkLst>
        <pc:spChg chg="mod">
          <ac:chgData name="Damian Gordon" userId="796278f3-970d-4a3b-8137-dc597a054133" providerId="ADAL" clId="{784B80B5-95CA-4A1D-9D9B-461E90DC425B}" dt="2025-05-21T13:15:23.769" v="1243" actId="20577"/>
          <ac:spMkLst>
            <pc:docMk/>
            <pc:sldMk cId="4160605132" sldId="813"/>
            <ac:spMk id="3" creationId="{9B2A4052-2DD5-75E7-453D-D649A4B1A975}"/>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651DD-8A92-AAE8-8320-7D38B682FC6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8E1E2E8F-BF7E-D66A-551D-DF06FAF59F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9B2A60EA-138B-1455-F069-76481807AE27}"/>
              </a:ext>
            </a:extLst>
          </p:cNvPr>
          <p:cNvSpPr>
            <a:spLocks noGrp="1"/>
          </p:cNvSpPr>
          <p:nvPr>
            <p:ph type="dt" sz="half" idx="10"/>
          </p:nvPr>
        </p:nvSpPr>
        <p:spPr/>
        <p:txBody>
          <a:bodyPr/>
          <a:lstStyle/>
          <a:p>
            <a:fld id="{E6C51676-A73B-4E7B-9C67-5029DF6B0FC7}" type="datetimeFigureOut">
              <a:rPr lang="en-IE" smtClean="0"/>
              <a:t>21/05/2025</a:t>
            </a:fld>
            <a:endParaRPr lang="en-IE"/>
          </a:p>
        </p:txBody>
      </p:sp>
      <p:sp>
        <p:nvSpPr>
          <p:cNvPr id="5" name="Footer Placeholder 4">
            <a:extLst>
              <a:ext uri="{FF2B5EF4-FFF2-40B4-BE49-F238E27FC236}">
                <a16:creationId xmlns:a16="http://schemas.microsoft.com/office/drawing/2014/main" id="{7D899707-62F5-3EE9-CECB-C480B2D84248}"/>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73003FF6-C089-377B-F837-6002E9B75A7F}"/>
              </a:ext>
            </a:extLst>
          </p:cNvPr>
          <p:cNvSpPr>
            <a:spLocks noGrp="1"/>
          </p:cNvSpPr>
          <p:nvPr>
            <p:ph type="sldNum" sz="quarter" idx="12"/>
          </p:nvPr>
        </p:nvSpPr>
        <p:spPr/>
        <p:txBody>
          <a:bodyPr/>
          <a:lstStyle/>
          <a:p>
            <a:fld id="{697984B0-B07C-47F3-A0B0-DA5169C2CB0A}" type="slidenum">
              <a:rPr lang="en-IE" smtClean="0"/>
              <a:t>‹#›</a:t>
            </a:fld>
            <a:endParaRPr lang="en-IE"/>
          </a:p>
        </p:txBody>
      </p:sp>
    </p:spTree>
    <p:extLst>
      <p:ext uri="{BB962C8B-B14F-4D97-AF65-F5344CB8AC3E}">
        <p14:creationId xmlns:p14="http://schemas.microsoft.com/office/powerpoint/2010/main" val="2509315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CB331-DED3-31AD-567B-3521A294E4A8}"/>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E4EE57B2-9420-4510-6943-34D8325524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E9B38422-DD55-E8A0-9F5A-B4A31C9DEA6D}"/>
              </a:ext>
            </a:extLst>
          </p:cNvPr>
          <p:cNvSpPr>
            <a:spLocks noGrp="1"/>
          </p:cNvSpPr>
          <p:nvPr>
            <p:ph type="dt" sz="half" idx="10"/>
          </p:nvPr>
        </p:nvSpPr>
        <p:spPr/>
        <p:txBody>
          <a:bodyPr/>
          <a:lstStyle/>
          <a:p>
            <a:fld id="{E6C51676-A73B-4E7B-9C67-5029DF6B0FC7}" type="datetimeFigureOut">
              <a:rPr lang="en-IE" smtClean="0"/>
              <a:t>21/05/2025</a:t>
            </a:fld>
            <a:endParaRPr lang="en-IE"/>
          </a:p>
        </p:txBody>
      </p:sp>
      <p:sp>
        <p:nvSpPr>
          <p:cNvPr id="5" name="Footer Placeholder 4">
            <a:extLst>
              <a:ext uri="{FF2B5EF4-FFF2-40B4-BE49-F238E27FC236}">
                <a16:creationId xmlns:a16="http://schemas.microsoft.com/office/drawing/2014/main" id="{850FF6FA-73B5-E615-E5F7-1CFD162A315D}"/>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D38DAF54-10DE-C2C9-AE39-13715E6F90EF}"/>
              </a:ext>
            </a:extLst>
          </p:cNvPr>
          <p:cNvSpPr>
            <a:spLocks noGrp="1"/>
          </p:cNvSpPr>
          <p:nvPr>
            <p:ph type="sldNum" sz="quarter" idx="12"/>
          </p:nvPr>
        </p:nvSpPr>
        <p:spPr/>
        <p:txBody>
          <a:bodyPr/>
          <a:lstStyle/>
          <a:p>
            <a:fld id="{697984B0-B07C-47F3-A0B0-DA5169C2CB0A}" type="slidenum">
              <a:rPr lang="en-IE" smtClean="0"/>
              <a:t>‹#›</a:t>
            </a:fld>
            <a:endParaRPr lang="en-IE"/>
          </a:p>
        </p:txBody>
      </p:sp>
    </p:spTree>
    <p:extLst>
      <p:ext uri="{BB962C8B-B14F-4D97-AF65-F5344CB8AC3E}">
        <p14:creationId xmlns:p14="http://schemas.microsoft.com/office/powerpoint/2010/main" val="76519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F18E9E-9AA4-180E-2AAD-0FCEEF224CD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62B0FA60-69F4-F4C9-B11D-55602C49D9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597867BD-01E0-4CE3-700E-3D9C78B34649}"/>
              </a:ext>
            </a:extLst>
          </p:cNvPr>
          <p:cNvSpPr>
            <a:spLocks noGrp="1"/>
          </p:cNvSpPr>
          <p:nvPr>
            <p:ph type="dt" sz="half" idx="10"/>
          </p:nvPr>
        </p:nvSpPr>
        <p:spPr/>
        <p:txBody>
          <a:bodyPr/>
          <a:lstStyle/>
          <a:p>
            <a:fld id="{E6C51676-A73B-4E7B-9C67-5029DF6B0FC7}" type="datetimeFigureOut">
              <a:rPr lang="en-IE" smtClean="0"/>
              <a:t>21/05/2025</a:t>
            </a:fld>
            <a:endParaRPr lang="en-IE"/>
          </a:p>
        </p:txBody>
      </p:sp>
      <p:sp>
        <p:nvSpPr>
          <p:cNvPr id="5" name="Footer Placeholder 4">
            <a:extLst>
              <a:ext uri="{FF2B5EF4-FFF2-40B4-BE49-F238E27FC236}">
                <a16:creationId xmlns:a16="http://schemas.microsoft.com/office/drawing/2014/main" id="{D01F8927-D49D-AF8C-3EBE-61F7D21E2C5F}"/>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3E416A04-9F2A-85D9-ABDA-CBE67FE2D730}"/>
              </a:ext>
            </a:extLst>
          </p:cNvPr>
          <p:cNvSpPr>
            <a:spLocks noGrp="1"/>
          </p:cNvSpPr>
          <p:nvPr>
            <p:ph type="sldNum" sz="quarter" idx="12"/>
          </p:nvPr>
        </p:nvSpPr>
        <p:spPr/>
        <p:txBody>
          <a:bodyPr/>
          <a:lstStyle/>
          <a:p>
            <a:fld id="{697984B0-B07C-47F3-A0B0-DA5169C2CB0A}" type="slidenum">
              <a:rPr lang="en-IE" smtClean="0"/>
              <a:t>‹#›</a:t>
            </a:fld>
            <a:endParaRPr lang="en-IE"/>
          </a:p>
        </p:txBody>
      </p:sp>
    </p:spTree>
    <p:extLst>
      <p:ext uri="{BB962C8B-B14F-4D97-AF65-F5344CB8AC3E}">
        <p14:creationId xmlns:p14="http://schemas.microsoft.com/office/powerpoint/2010/main" val="1748419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305F7-D0EB-1EBE-1292-6A126179CF3F}"/>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71471135-A2BC-B345-2776-53A3568F1C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CA932F4B-CE41-6E16-3EAF-8A873370AB81}"/>
              </a:ext>
            </a:extLst>
          </p:cNvPr>
          <p:cNvSpPr>
            <a:spLocks noGrp="1"/>
          </p:cNvSpPr>
          <p:nvPr>
            <p:ph type="dt" sz="half" idx="10"/>
          </p:nvPr>
        </p:nvSpPr>
        <p:spPr/>
        <p:txBody>
          <a:bodyPr/>
          <a:lstStyle/>
          <a:p>
            <a:fld id="{E6C51676-A73B-4E7B-9C67-5029DF6B0FC7}" type="datetimeFigureOut">
              <a:rPr lang="en-IE" smtClean="0"/>
              <a:t>21/05/2025</a:t>
            </a:fld>
            <a:endParaRPr lang="en-IE"/>
          </a:p>
        </p:txBody>
      </p:sp>
      <p:sp>
        <p:nvSpPr>
          <p:cNvPr id="5" name="Footer Placeholder 4">
            <a:extLst>
              <a:ext uri="{FF2B5EF4-FFF2-40B4-BE49-F238E27FC236}">
                <a16:creationId xmlns:a16="http://schemas.microsoft.com/office/drawing/2014/main" id="{EA7FABDE-A894-6394-F671-4708D0B1F95E}"/>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AEB26D17-372F-AE81-2989-A9E091B2C46E}"/>
              </a:ext>
            </a:extLst>
          </p:cNvPr>
          <p:cNvSpPr>
            <a:spLocks noGrp="1"/>
          </p:cNvSpPr>
          <p:nvPr>
            <p:ph type="sldNum" sz="quarter" idx="12"/>
          </p:nvPr>
        </p:nvSpPr>
        <p:spPr/>
        <p:txBody>
          <a:bodyPr/>
          <a:lstStyle/>
          <a:p>
            <a:fld id="{697984B0-B07C-47F3-A0B0-DA5169C2CB0A}" type="slidenum">
              <a:rPr lang="en-IE" smtClean="0"/>
              <a:t>‹#›</a:t>
            </a:fld>
            <a:endParaRPr lang="en-IE"/>
          </a:p>
        </p:txBody>
      </p:sp>
    </p:spTree>
    <p:extLst>
      <p:ext uri="{BB962C8B-B14F-4D97-AF65-F5344CB8AC3E}">
        <p14:creationId xmlns:p14="http://schemas.microsoft.com/office/powerpoint/2010/main" val="2719302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41B59-EB45-E43F-4856-8AA376BF9A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60F2A098-4A7A-0EC0-DCE5-6B7BC4C0EC0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20CA651-68D4-9F44-E4C3-8D0818D91948}"/>
              </a:ext>
            </a:extLst>
          </p:cNvPr>
          <p:cNvSpPr>
            <a:spLocks noGrp="1"/>
          </p:cNvSpPr>
          <p:nvPr>
            <p:ph type="dt" sz="half" idx="10"/>
          </p:nvPr>
        </p:nvSpPr>
        <p:spPr/>
        <p:txBody>
          <a:bodyPr/>
          <a:lstStyle/>
          <a:p>
            <a:fld id="{E6C51676-A73B-4E7B-9C67-5029DF6B0FC7}" type="datetimeFigureOut">
              <a:rPr lang="en-IE" smtClean="0"/>
              <a:t>21/05/2025</a:t>
            </a:fld>
            <a:endParaRPr lang="en-IE"/>
          </a:p>
        </p:txBody>
      </p:sp>
      <p:sp>
        <p:nvSpPr>
          <p:cNvPr id="5" name="Footer Placeholder 4">
            <a:extLst>
              <a:ext uri="{FF2B5EF4-FFF2-40B4-BE49-F238E27FC236}">
                <a16:creationId xmlns:a16="http://schemas.microsoft.com/office/drawing/2014/main" id="{7A22F297-951B-71F1-E439-1AC95735D665}"/>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844EC1F1-56AF-EEC5-3D7D-ACAAAA0B6BC1}"/>
              </a:ext>
            </a:extLst>
          </p:cNvPr>
          <p:cNvSpPr>
            <a:spLocks noGrp="1"/>
          </p:cNvSpPr>
          <p:nvPr>
            <p:ph type="sldNum" sz="quarter" idx="12"/>
          </p:nvPr>
        </p:nvSpPr>
        <p:spPr/>
        <p:txBody>
          <a:bodyPr/>
          <a:lstStyle/>
          <a:p>
            <a:fld id="{697984B0-B07C-47F3-A0B0-DA5169C2CB0A}" type="slidenum">
              <a:rPr lang="en-IE" smtClean="0"/>
              <a:t>‹#›</a:t>
            </a:fld>
            <a:endParaRPr lang="en-IE"/>
          </a:p>
        </p:txBody>
      </p:sp>
    </p:spTree>
    <p:extLst>
      <p:ext uri="{BB962C8B-B14F-4D97-AF65-F5344CB8AC3E}">
        <p14:creationId xmlns:p14="http://schemas.microsoft.com/office/powerpoint/2010/main" val="741103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1290C-0740-AD2C-EF75-97F20ECB1E65}"/>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A15422BE-318C-CECF-3E35-BBC030AA5BA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0FE6205A-BB51-B7A6-37C6-5C09BF4C0C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CAA88A1E-EA53-34E3-E244-F60CDCF19C1F}"/>
              </a:ext>
            </a:extLst>
          </p:cNvPr>
          <p:cNvSpPr>
            <a:spLocks noGrp="1"/>
          </p:cNvSpPr>
          <p:nvPr>
            <p:ph type="dt" sz="half" idx="10"/>
          </p:nvPr>
        </p:nvSpPr>
        <p:spPr/>
        <p:txBody>
          <a:bodyPr/>
          <a:lstStyle/>
          <a:p>
            <a:fld id="{E6C51676-A73B-4E7B-9C67-5029DF6B0FC7}" type="datetimeFigureOut">
              <a:rPr lang="en-IE" smtClean="0"/>
              <a:t>21/05/2025</a:t>
            </a:fld>
            <a:endParaRPr lang="en-IE"/>
          </a:p>
        </p:txBody>
      </p:sp>
      <p:sp>
        <p:nvSpPr>
          <p:cNvPr id="6" name="Footer Placeholder 5">
            <a:extLst>
              <a:ext uri="{FF2B5EF4-FFF2-40B4-BE49-F238E27FC236}">
                <a16:creationId xmlns:a16="http://schemas.microsoft.com/office/drawing/2014/main" id="{894CBD6B-251A-0088-B5E4-0FAB9393E8CD}"/>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FD814B1C-2071-8282-E690-BB167759B856}"/>
              </a:ext>
            </a:extLst>
          </p:cNvPr>
          <p:cNvSpPr>
            <a:spLocks noGrp="1"/>
          </p:cNvSpPr>
          <p:nvPr>
            <p:ph type="sldNum" sz="quarter" idx="12"/>
          </p:nvPr>
        </p:nvSpPr>
        <p:spPr/>
        <p:txBody>
          <a:bodyPr/>
          <a:lstStyle/>
          <a:p>
            <a:fld id="{697984B0-B07C-47F3-A0B0-DA5169C2CB0A}" type="slidenum">
              <a:rPr lang="en-IE" smtClean="0"/>
              <a:t>‹#›</a:t>
            </a:fld>
            <a:endParaRPr lang="en-IE"/>
          </a:p>
        </p:txBody>
      </p:sp>
    </p:spTree>
    <p:extLst>
      <p:ext uri="{BB962C8B-B14F-4D97-AF65-F5344CB8AC3E}">
        <p14:creationId xmlns:p14="http://schemas.microsoft.com/office/powerpoint/2010/main" val="3487704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60001-E2E9-E01B-8883-C7359FEED408}"/>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A089DDF0-6D55-4862-3B2C-966A655F4B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76E900-BF82-5557-25D2-C112D04C7A3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D945FD79-5DEB-34B8-F0BC-8997A19A2B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4B9D70-DCEE-5E36-0C5B-E455973AED3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29A5A8E8-9159-0E79-F1A4-DE46B576B50D}"/>
              </a:ext>
            </a:extLst>
          </p:cNvPr>
          <p:cNvSpPr>
            <a:spLocks noGrp="1"/>
          </p:cNvSpPr>
          <p:nvPr>
            <p:ph type="dt" sz="half" idx="10"/>
          </p:nvPr>
        </p:nvSpPr>
        <p:spPr/>
        <p:txBody>
          <a:bodyPr/>
          <a:lstStyle/>
          <a:p>
            <a:fld id="{E6C51676-A73B-4E7B-9C67-5029DF6B0FC7}" type="datetimeFigureOut">
              <a:rPr lang="en-IE" smtClean="0"/>
              <a:t>21/05/2025</a:t>
            </a:fld>
            <a:endParaRPr lang="en-IE"/>
          </a:p>
        </p:txBody>
      </p:sp>
      <p:sp>
        <p:nvSpPr>
          <p:cNvPr id="8" name="Footer Placeholder 7">
            <a:extLst>
              <a:ext uri="{FF2B5EF4-FFF2-40B4-BE49-F238E27FC236}">
                <a16:creationId xmlns:a16="http://schemas.microsoft.com/office/drawing/2014/main" id="{78D2EC28-78B9-D198-3188-91D9EC948E97}"/>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D1CE24B3-7B88-8618-01F5-EFDFB5BBAFFC}"/>
              </a:ext>
            </a:extLst>
          </p:cNvPr>
          <p:cNvSpPr>
            <a:spLocks noGrp="1"/>
          </p:cNvSpPr>
          <p:nvPr>
            <p:ph type="sldNum" sz="quarter" idx="12"/>
          </p:nvPr>
        </p:nvSpPr>
        <p:spPr/>
        <p:txBody>
          <a:bodyPr/>
          <a:lstStyle/>
          <a:p>
            <a:fld id="{697984B0-B07C-47F3-A0B0-DA5169C2CB0A}" type="slidenum">
              <a:rPr lang="en-IE" smtClean="0"/>
              <a:t>‹#›</a:t>
            </a:fld>
            <a:endParaRPr lang="en-IE"/>
          </a:p>
        </p:txBody>
      </p:sp>
    </p:spTree>
    <p:extLst>
      <p:ext uri="{BB962C8B-B14F-4D97-AF65-F5344CB8AC3E}">
        <p14:creationId xmlns:p14="http://schemas.microsoft.com/office/powerpoint/2010/main" val="3817951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37109-CAE7-4BE4-ADD0-7584A36360FC}"/>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611D465A-F201-629F-3E5C-60685766825C}"/>
              </a:ext>
            </a:extLst>
          </p:cNvPr>
          <p:cNvSpPr>
            <a:spLocks noGrp="1"/>
          </p:cNvSpPr>
          <p:nvPr>
            <p:ph type="dt" sz="half" idx="10"/>
          </p:nvPr>
        </p:nvSpPr>
        <p:spPr/>
        <p:txBody>
          <a:bodyPr/>
          <a:lstStyle/>
          <a:p>
            <a:fld id="{E6C51676-A73B-4E7B-9C67-5029DF6B0FC7}" type="datetimeFigureOut">
              <a:rPr lang="en-IE" smtClean="0"/>
              <a:t>21/05/2025</a:t>
            </a:fld>
            <a:endParaRPr lang="en-IE"/>
          </a:p>
        </p:txBody>
      </p:sp>
      <p:sp>
        <p:nvSpPr>
          <p:cNvPr id="4" name="Footer Placeholder 3">
            <a:extLst>
              <a:ext uri="{FF2B5EF4-FFF2-40B4-BE49-F238E27FC236}">
                <a16:creationId xmlns:a16="http://schemas.microsoft.com/office/drawing/2014/main" id="{A9732F0E-CA41-AD5B-8E1D-DB4B5162B2CE}"/>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0D355FB3-3207-3A3C-FC56-48E1E3BADED1}"/>
              </a:ext>
            </a:extLst>
          </p:cNvPr>
          <p:cNvSpPr>
            <a:spLocks noGrp="1"/>
          </p:cNvSpPr>
          <p:nvPr>
            <p:ph type="sldNum" sz="quarter" idx="12"/>
          </p:nvPr>
        </p:nvSpPr>
        <p:spPr/>
        <p:txBody>
          <a:bodyPr/>
          <a:lstStyle/>
          <a:p>
            <a:fld id="{697984B0-B07C-47F3-A0B0-DA5169C2CB0A}" type="slidenum">
              <a:rPr lang="en-IE" smtClean="0"/>
              <a:t>‹#›</a:t>
            </a:fld>
            <a:endParaRPr lang="en-IE"/>
          </a:p>
        </p:txBody>
      </p:sp>
    </p:spTree>
    <p:extLst>
      <p:ext uri="{BB962C8B-B14F-4D97-AF65-F5344CB8AC3E}">
        <p14:creationId xmlns:p14="http://schemas.microsoft.com/office/powerpoint/2010/main" val="1814121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733E15-FE7A-E805-2687-9916895C68A3}"/>
              </a:ext>
            </a:extLst>
          </p:cNvPr>
          <p:cNvSpPr>
            <a:spLocks noGrp="1"/>
          </p:cNvSpPr>
          <p:nvPr>
            <p:ph type="dt" sz="half" idx="10"/>
          </p:nvPr>
        </p:nvSpPr>
        <p:spPr/>
        <p:txBody>
          <a:bodyPr/>
          <a:lstStyle/>
          <a:p>
            <a:fld id="{E6C51676-A73B-4E7B-9C67-5029DF6B0FC7}" type="datetimeFigureOut">
              <a:rPr lang="en-IE" smtClean="0"/>
              <a:t>21/05/2025</a:t>
            </a:fld>
            <a:endParaRPr lang="en-IE"/>
          </a:p>
        </p:txBody>
      </p:sp>
      <p:sp>
        <p:nvSpPr>
          <p:cNvPr id="3" name="Footer Placeholder 2">
            <a:extLst>
              <a:ext uri="{FF2B5EF4-FFF2-40B4-BE49-F238E27FC236}">
                <a16:creationId xmlns:a16="http://schemas.microsoft.com/office/drawing/2014/main" id="{72A04A10-6FC4-1367-6729-CF42A4030D7C}"/>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D29A726E-EDF9-9D88-DD9F-D9C95C24C316}"/>
              </a:ext>
            </a:extLst>
          </p:cNvPr>
          <p:cNvSpPr>
            <a:spLocks noGrp="1"/>
          </p:cNvSpPr>
          <p:nvPr>
            <p:ph type="sldNum" sz="quarter" idx="12"/>
          </p:nvPr>
        </p:nvSpPr>
        <p:spPr/>
        <p:txBody>
          <a:bodyPr/>
          <a:lstStyle/>
          <a:p>
            <a:fld id="{697984B0-B07C-47F3-A0B0-DA5169C2CB0A}" type="slidenum">
              <a:rPr lang="en-IE" smtClean="0"/>
              <a:t>‹#›</a:t>
            </a:fld>
            <a:endParaRPr lang="en-IE"/>
          </a:p>
        </p:txBody>
      </p:sp>
    </p:spTree>
    <p:extLst>
      <p:ext uri="{BB962C8B-B14F-4D97-AF65-F5344CB8AC3E}">
        <p14:creationId xmlns:p14="http://schemas.microsoft.com/office/powerpoint/2010/main" val="2048236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B9B61-84F6-967D-2593-36C59C1BDD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6E0FBA39-AFF7-107D-3869-0277240D31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A398F0B6-BA86-4BDF-E8E4-C281DE019F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FBBE98-78EC-59BA-FD51-2CE8AC681222}"/>
              </a:ext>
            </a:extLst>
          </p:cNvPr>
          <p:cNvSpPr>
            <a:spLocks noGrp="1"/>
          </p:cNvSpPr>
          <p:nvPr>
            <p:ph type="dt" sz="half" idx="10"/>
          </p:nvPr>
        </p:nvSpPr>
        <p:spPr/>
        <p:txBody>
          <a:bodyPr/>
          <a:lstStyle/>
          <a:p>
            <a:fld id="{E6C51676-A73B-4E7B-9C67-5029DF6B0FC7}" type="datetimeFigureOut">
              <a:rPr lang="en-IE" smtClean="0"/>
              <a:t>21/05/2025</a:t>
            </a:fld>
            <a:endParaRPr lang="en-IE"/>
          </a:p>
        </p:txBody>
      </p:sp>
      <p:sp>
        <p:nvSpPr>
          <p:cNvPr id="6" name="Footer Placeholder 5">
            <a:extLst>
              <a:ext uri="{FF2B5EF4-FFF2-40B4-BE49-F238E27FC236}">
                <a16:creationId xmlns:a16="http://schemas.microsoft.com/office/drawing/2014/main" id="{76F7B516-9A3C-0A53-C9FB-5902A788EC7C}"/>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5FCD656C-0CED-EE41-57B8-31FF42DBBCF7}"/>
              </a:ext>
            </a:extLst>
          </p:cNvPr>
          <p:cNvSpPr>
            <a:spLocks noGrp="1"/>
          </p:cNvSpPr>
          <p:nvPr>
            <p:ph type="sldNum" sz="quarter" idx="12"/>
          </p:nvPr>
        </p:nvSpPr>
        <p:spPr/>
        <p:txBody>
          <a:bodyPr/>
          <a:lstStyle/>
          <a:p>
            <a:fld id="{697984B0-B07C-47F3-A0B0-DA5169C2CB0A}" type="slidenum">
              <a:rPr lang="en-IE" smtClean="0"/>
              <a:t>‹#›</a:t>
            </a:fld>
            <a:endParaRPr lang="en-IE"/>
          </a:p>
        </p:txBody>
      </p:sp>
    </p:spTree>
    <p:extLst>
      <p:ext uri="{BB962C8B-B14F-4D97-AF65-F5344CB8AC3E}">
        <p14:creationId xmlns:p14="http://schemas.microsoft.com/office/powerpoint/2010/main" val="3069769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93933-7418-7978-5AC8-43A1991B99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D4F1D857-44A1-6FB2-92D4-F5035E97CB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47C13660-FEB2-C7A0-0548-AA4F50AD5E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BAE104-DEF6-17AD-996F-FA7A630B8BC7}"/>
              </a:ext>
            </a:extLst>
          </p:cNvPr>
          <p:cNvSpPr>
            <a:spLocks noGrp="1"/>
          </p:cNvSpPr>
          <p:nvPr>
            <p:ph type="dt" sz="half" idx="10"/>
          </p:nvPr>
        </p:nvSpPr>
        <p:spPr/>
        <p:txBody>
          <a:bodyPr/>
          <a:lstStyle/>
          <a:p>
            <a:fld id="{E6C51676-A73B-4E7B-9C67-5029DF6B0FC7}" type="datetimeFigureOut">
              <a:rPr lang="en-IE" smtClean="0"/>
              <a:t>21/05/2025</a:t>
            </a:fld>
            <a:endParaRPr lang="en-IE"/>
          </a:p>
        </p:txBody>
      </p:sp>
      <p:sp>
        <p:nvSpPr>
          <p:cNvPr id="6" name="Footer Placeholder 5">
            <a:extLst>
              <a:ext uri="{FF2B5EF4-FFF2-40B4-BE49-F238E27FC236}">
                <a16:creationId xmlns:a16="http://schemas.microsoft.com/office/drawing/2014/main" id="{B1BED748-A593-52CA-0D66-773C5CEC8397}"/>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D84C241E-1D6D-C25F-2916-5CC3950649EA}"/>
              </a:ext>
            </a:extLst>
          </p:cNvPr>
          <p:cNvSpPr>
            <a:spLocks noGrp="1"/>
          </p:cNvSpPr>
          <p:nvPr>
            <p:ph type="sldNum" sz="quarter" idx="12"/>
          </p:nvPr>
        </p:nvSpPr>
        <p:spPr/>
        <p:txBody>
          <a:bodyPr/>
          <a:lstStyle/>
          <a:p>
            <a:fld id="{697984B0-B07C-47F3-A0B0-DA5169C2CB0A}" type="slidenum">
              <a:rPr lang="en-IE" smtClean="0"/>
              <a:t>‹#›</a:t>
            </a:fld>
            <a:endParaRPr lang="en-IE"/>
          </a:p>
        </p:txBody>
      </p:sp>
    </p:spTree>
    <p:extLst>
      <p:ext uri="{BB962C8B-B14F-4D97-AF65-F5344CB8AC3E}">
        <p14:creationId xmlns:p14="http://schemas.microsoft.com/office/powerpoint/2010/main" val="2148191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4F876F-B53D-7D6C-CDED-DD39BCD8B8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B7F7DC81-87E0-3DEF-8A31-003143DA19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B655BDA0-7430-AC66-3644-EEC3726CA6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6C51676-A73B-4E7B-9C67-5029DF6B0FC7}" type="datetimeFigureOut">
              <a:rPr lang="en-IE" smtClean="0"/>
              <a:t>21/05/2025</a:t>
            </a:fld>
            <a:endParaRPr lang="en-IE"/>
          </a:p>
        </p:txBody>
      </p:sp>
      <p:sp>
        <p:nvSpPr>
          <p:cNvPr id="5" name="Footer Placeholder 4">
            <a:extLst>
              <a:ext uri="{FF2B5EF4-FFF2-40B4-BE49-F238E27FC236}">
                <a16:creationId xmlns:a16="http://schemas.microsoft.com/office/drawing/2014/main" id="{E8AF47C2-4BCA-B040-014B-4DE920C433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E"/>
          </a:p>
        </p:txBody>
      </p:sp>
      <p:sp>
        <p:nvSpPr>
          <p:cNvPr id="6" name="Slide Number Placeholder 5">
            <a:extLst>
              <a:ext uri="{FF2B5EF4-FFF2-40B4-BE49-F238E27FC236}">
                <a16:creationId xmlns:a16="http://schemas.microsoft.com/office/drawing/2014/main" id="{439DEFB4-F96F-B93E-6711-1BBF0EB512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97984B0-B07C-47F3-A0B0-DA5169C2CB0A}" type="slidenum">
              <a:rPr lang="en-IE" smtClean="0"/>
              <a:t>‹#›</a:t>
            </a:fld>
            <a:endParaRPr lang="en-IE"/>
          </a:p>
        </p:txBody>
      </p:sp>
    </p:spTree>
    <p:extLst>
      <p:ext uri="{BB962C8B-B14F-4D97-AF65-F5344CB8AC3E}">
        <p14:creationId xmlns:p14="http://schemas.microsoft.com/office/powerpoint/2010/main" val="10615766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damiantgordon.com/Crashbot/" TargetMode="External"/><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0EB6C-30C6-3873-B245-29B411D1298F}"/>
              </a:ext>
            </a:extLst>
          </p:cNvPr>
          <p:cNvSpPr>
            <a:spLocks noGrp="1"/>
          </p:cNvSpPr>
          <p:nvPr>
            <p:ph type="ctrTitle"/>
          </p:nvPr>
        </p:nvSpPr>
        <p:spPr>
          <a:xfrm>
            <a:off x="1524000" y="1819049"/>
            <a:ext cx="9144000" cy="2387600"/>
          </a:xfrm>
        </p:spPr>
        <p:txBody>
          <a:bodyPr/>
          <a:lstStyle/>
          <a:p>
            <a:r>
              <a:rPr lang="en-GB" dirty="0"/>
              <a:t>The Use of GenAI in the Assessment of this Module</a:t>
            </a:r>
            <a:endParaRPr lang="en-IE" dirty="0"/>
          </a:p>
        </p:txBody>
      </p:sp>
    </p:spTree>
    <p:extLst>
      <p:ext uri="{BB962C8B-B14F-4D97-AF65-F5344CB8AC3E}">
        <p14:creationId xmlns:p14="http://schemas.microsoft.com/office/powerpoint/2010/main" val="1082548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3879C-48B7-F625-C9DE-E5875F0C8D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8B2B52-FB4B-4DCF-1421-4798793644F9}"/>
              </a:ext>
            </a:extLst>
          </p:cNvPr>
          <p:cNvSpPr>
            <a:spLocks noGrp="1"/>
          </p:cNvSpPr>
          <p:nvPr>
            <p:ph type="title"/>
          </p:nvPr>
        </p:nvSpPr>
        <p:spPr/>
        <p:txBody>
          <a:bodyPr/>
          <a:lstStyle/>
          <a:p>
            <a:r>
              <a:rPr lang="en-GB" dirty="0"/>
              <a:t>Generative AI (GenAI)</a:t>
            </a:r>
            <a:endParaRPr lang="en-IE" dirty="0"/>
          </a:p>
        </p:txBody>
      </p:sp>
      <p:sp>
        <p:nvSpPr>
          <p:cNvPr id="3" name="Content Placeholder 2">
            <a:extLst>
              <a:ext uri="{FF2B5EF4-FFF2-40B4-BE49-F238E27FC236}">
                <a16:creationId xmlns:a16="http://schemas.microsoft.com/office/drawing/2014/main" id="{9B2A4052-2DD5-75E7-453D-D649A4B1A975}"/>
              </a:ext>
            </a:extLst>
          </p:cNvPr>
          <p:cNvSpPr>
            <a:spLocks noGrp="1"/>
          </p:cNvSpPr>
          <p:nvPr>
            <p:ph idx="1"/>
          </p:nvPr>
        </p:nvSpPr>
        <p:spPr/>
        <p:txBody>
          <a:bodyPr>
            <a:normAutofit/>
          </a:bodyPr>
          <a:lstStyle/>
          <a:p>
            <a:endParaRPr lang="en-GB" sz="4000" b="1" dirty="0"/>
          </a:p>
          <a:p>
            <a:endParaRPr lang="en-GB" sz="4000" b="1" dirty="0"/>
          </a:p>
          <a:p>
            <a:r>
              <a:rPr lang="en-GB" sz="4000" b="1" dirty="0"/>
              <a:t>WHAT ARE SOME MISTAKES GENAI MAKES?</a:t>
            </a:r>
            <a:endParaRPr lang="en-GB" sz="4000" dirty="0"/>
          </a:p>
        </p:txBody>
      </p:sp>
    </p:spTree>
    <p:extLst>
      <p:ext uri="{BB962C8B-B14F-4D97-AF65-F5344CB8AC3E}">
        <p14:creationId xmlns:p14="http://schemas.microsoft.com/office/powerpoint/2010/main" val="4160605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F56DCC4-4C2D-D8E0-F92F-4A13D5C7BA2C}"/>
              </a:ext>
            </a:extLst>
          </p:cNvPr>
          <p:cNvPicPr>
            <a:picLocks noChangeAspect="1"/>
          </p:cNvPicPr>
          <p:nvPr/>
        </p:nvPicPr>
        <p:blipFill>
          <a:blip r:embed="rId2"/>
          <a:stretch>
            <a:fillRect/>
          </a:stretch>
        </p:blipFill>
        <p:spPr>
          <a:xfrm>
            <a:off x="575833" y="1616780"/>
            <a:ext cx="11358918" cy="3216478"/>
          </a:xfrm>
          <a:prstGeom prst="rect">
            <a:avLst/>
          </a:prstGeom>
        </p:spPr>
      </p:pic>
    </p:spTree>
    <p:extLst>
      <p:ext uri="{BB962C8B-B14F-4D97-AF65-F5344CB8AC3E}">
        <p14:creationId xmlns:p14="http://schemas.microsoft.com/office/powerpoint/2010/main" val="3521442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A3DB3F-2F55-43E1-255C-7CE9BDDAA8B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52A782F-EC4B-A97F-0525-C5DFFFC3C8D2}"/>
              </a:ext>
            </a:extLst>
          </p:cNvPr>
          <p:cNvPicPr>
            <a:picLocks noChangeAspect="1"/>
          </p:cNvPicPr>
          <p:nvPr/>
        </p:nvPicPr>
        <p:blipFill>
          <a:blip r:embed="rId2"/>
          <a:stretch>
            <a:fillRect/>
          </a:stretch>
        </p:blipFill>
        <p:spPr>
          <a:xfrm>
            <a:off x="0" y="475040"/>
            <a:ext cx="12192000" cy="5907920"/>
          </a:xfrm>
          <a:prstGeom prst="rect">
            <a:avLst/>
          </a:prstGeom>
        </p:spPr>
      </p:pic>
    </p:spTree>
    <p:extLst>
      <p:ext uri="{BB962C8B-B14F-4D97-AF65-F5344CB8AC3E}">
        <p14:creationId xmlns:p14="http://schemas.microsoft.com/office/powerpoint/2010/main" val="4044482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507926-5CD1-2617-C0E3-CF8EC7F6E898}"/>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06BDB4BA-9C15-BB9C-2DD0-316E959FCA17}"/>
              </a:ext>
            </a:extLst>
          </p:cNvPr>
          <p:cNvPicPr>
            <a:picLocks noChangeAspect="1"/>
          </p:cNvPicPr>
          <p:nvPr/>
        </p:nvPicPr>
        <p:blipFill>
          <a:blip r:embed="rId2"/>
          <a:stretch>
            <a:fillRect/>
          </a:stretch>
        </p:blipFill>
        <p:spPr>
          <a:xfrm>
            <a:off x="2096962" y="0"/>
            <a:ext cx="7998076" cy="6858000"/>
          </a:xfrm>
          <a:prstGeom prst="rect">
            <a:avLst/>
          </a:prstGeom>
        </p:spPr>
      </p:pic>
    </p:spTree>
    <p:extLst>
      <p:ext uri="{BB962C8B-B14F-4D97-AF65-F5344CB8AC3E}">
        <p14:creationId xmlns:p14="http://schemas.microsoft.com/office/powerpoint/2010/main" val="33090338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8583D1-5DD0-48C8-2E59-FA1FFA9B792D}"/>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3ACA6418-0783-CFEB-7693-ACB97FEB1185}"/>
              </a:ext>
            </a:extLst>
          </p:cNvPr>
          <p:cNvSpPr/>
          <p:nvPr/>
        </p:nvSpPr>
        <p:spPr>
          <a:xfrm>
            <a:off x="436880" y="1502469"/>
            <a:ext cx="11348720" cy="4990406"/>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2" name="Title 1">
            <a:extLst>
              <a:ext uri="{FF2B5EF4-FFF2-40B4-BE49-F238E27FC236}">
                <a16:creationId xmlns:a16="http://schemas.microsoft.com/office/drawing/2014/main" id="{6FAC270A-AE17-E711-8D78-5CDF16685C8D}"/>
              </a:ext>
            </a:extLst>
          </p:cNvPr>
          <p:cNvSpPr>
            <a:spLocks noGrp="1"/>
          </p:cNvSpPr>
          <p:nvPr>
            <p:ph type="title"/>
          </p:nvPr>
        </p:nvSpPr>
        <p:spPr/>
        <p:txBody>
          <a:bodyPr>
            <a:normAutofit/>
          </a:bodyPr>
          <a:lstStyle/>
          <a:p>
            <a:r>
              <a:rPr lang="en-GB" sz="4000" b="1" dirty="0">
                <a:latin typeface="Courier New" panose="02070309020205020404" pitchFamily="49" charset="0"/>
                <a:cs typeface="Courier New" panose="02070309020205020404" pitchFamily="49" charset="0"/>
              </a:rPr>
              <a:t>It’s not as smart as it seems:</a:t>
            </a:r>
            <a:endParaRPr lang="en-IE" sz="4000" b="1" dirty="0">
              <a:latin typeface="Courier New" panose="02070309020205020404" pitchFamily="49" charset="0"/>
              <a:cs typeface="Courier New" panose="02070309020205020404" pitchFamily="49" charset="0"/>
            </a:endParaRPr>
          </a:p>
        </p:txBody>
      </p:sp>
      <p:pic>
        <p:nvPicPr>
          <p:cNvPr id="7" name="Picture 6">
            <a:extLst>
              <a:ext uri="{FF2B5EF4-FFF2-40B4-BE49-F238E27FC236}">
                <a16:creationId xmlns:a16="http://schemas.microsoft.com/office/drawing/2014/main" id="{4CA56EF1-CD4A-063C-DCAA-A12110A6A5BC}"/>
              </a:ext>
            </a:extLst>
          </p:cNvPr>
          <p:cNvPicPr>
            <a:picLocks noChangeAspect="1"/>
          </p:cNvPicPr>
          <p:nvPr/>
        </p:nvPicPr>
        <p:blipFill>
          <a:blip r:embed="rId2"/>
          <a:stretch>
            <a:fillRect/>
          </a:stretch>
        </p:blipFill>
        <p:spPr>
          <a:xfrm>
            <a:off x="2425492" y="2142613"/>
            <a:ext cx="2972215" cy="3248478"/>
          </a:xfrm>
          <a:prstGeom prst="rect">
            <a:avLst/>
          </a:prstGeom>
        </p:spPr>
      </p:pic>
      <p:pic>
        <p:nvPicPr>
          <p:cNvPr id="9" name="Picture 8">
            <a:extLst>
              <a:ext uri="{FF2B5EF4-FFF2-40B4-BE49-F238E27FC236}">
                <a16:creationId xmlns:a16="http://schemas.microsoft.com/office/drawing/2014/main" id="{E37D482E-AF38-F20E-B8BE-BC5A628D61AE}"/>
              </a:ext>
            </a:extLst>
          </p:cNvPr>
          <p:cNvPicPr>
            <a:picLocks noChangeAspect="1"/>
          </p:cNvPicPr>
          <p:nvPr/>
        </p:nvPicPr>
        <p:blipFill>
          <a:blip r:embed="rId3"/>
          <a:stretch>
            <a:fillRect/>
          </a:stretch>
        </p:blipFill>
        <p:spPr>
          <a:xfrm>
            <a:off x="7024049" y="2142613"/>
            <a:ext cx="2972216" cy="3503187"/>
          </a:xfrm>
          <a:prstGeom prst="rect">
            <a:avLst/>
          </a:prstGeom>
        </p:spPr>
      </p:pic>
      <p:sp>
        <p:nvSpPr>
          <p:cNvPr id="10" name="Arrow: Left-Right 9">
            <a:extLst>
              <a:ext uri="{FF2B5EF4-FFF2-40B4-BE49-F238E27FC236}">
                <a16:creationId xmlns:a16="http://schemas.microsoft.com/office/drawing/2014/main" id="{257E0411-0EF3-CE12-4B93-6D5751457E05}"/>
              </a:ext>
            </a:extLst>
          </p:cNvPr>
          <p:cNvSpPr/>
          <p:nvPr/>
        </p:nvSpPr>
        <p:spPr>
          <a:xfrm>
            <a:off x="4622799" y="3229895"/>
            <a:ext cx="2972215" cy="1325563"/>
          </a:xfrm>
          <a:prstGeom prst="leftRightArrow">
            <a:avLst>
              <a:gd name="adj1" fmla="val 71461"/>
              <a:gd name="adj2" fmla="val 50000"/>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ln w="22225">
                  <a:solidFill>
                    <a:schemeClr val="accent2"/>
                  </a:solidFill>
                  <a:prstDash val="solid"/>
                </a:ln>
                <a:solidFill>
                  <a:schemeClr val="accent2">
                    <a:lumMod val="40000"/>
                    <a:lumOff val="60000"/>
                  </a:schemeClr>
                </a:solidFill>
              </a:rPr>
              <a:t>Related ???</a:t>
            </a:r>
            <a:endParaRPr lang="en-IE"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2428090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C50B8AC7-E1FE-AF37-AE17-D5C0FF155BAA}"/>
              </a:ext>
            </a:extLst>
          </p:cNvPr>
          <p:cNvSpPr/>
          <p:nvPr/>
        </p:nvSpPr>
        <p:spPr>
          <a:xfrm>
            <a:off x="436880" y="1502469"/>
            <a:ext cx="11348720" cy="4990406"/>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2" name="Title 1">
            <a:extLst>
              <a:ext uri="{FF2B5EF4-FFF2-40B4-BE49-F238E27FC236}">
                <a16:creationId xmlns:a16="http://schemas.microsoft.com/office/drawing/2014/main" id="{AF67B47C-F269-BF5F-7B56-E23161AA07D6}"/>
              </a:ext>
            </a:extLst>
          </p:cNvPr>
          <p:cNvSpPr>
            <a:spLocks noGrp="1"/>
          </p:cNvSpPr>
          <p:nvPr>
            <p:ph type="title"/>
          </p:nvPr>
        </p:nvSpPr>
        <p:spPr/>
        <p:txBody>
          <a:bodyPr>
            <a:normAutofit/>
          </a:bodyPr>
          <a:lstStyle/>
          <a:p>
            <a:r>
              <a:rPr lang="en-GB" sz="4000" b="1" dirty="0">
                <a:latin typeface="Courier New" panose="02070309020205020404" pitchFamily="49" charset="0"/>
                <a:cs typeface="Courier New" panose="02070309020205020404" pitchFamily="49" charset="0"/>
              </a:rPr>
              <a:t>It’s not as smart as it seems:</a:t>
            </a:r>
            <a:endParaRPr lang="en-IE" sz="4000" b="1" dirty="0">
              <a:latin typeface="Courier New" panose="02070309020205020404" pitchFamily="49" charset="0"/>
              <a:cs typeface="Courier New" panose="02070309020205020404" pitchFamily="49" charset="0"/>
            </a:endParaRPr>
          </a:p>
        </p:txBody>
      </p:sp>
      <p:pic>
        <p:nvPicPr>
          <p:cNvPr id="8194" name="Picture 2" descr="Image">
            <a:extLst>
              <a:ext uri="{FF2B5EF4-FFF2-40B4-BE49-F238E27FC236}">
                <a16:creationId xmlns:a16="http://schemas.microsoft.com/office/drawing/2014/main" id="{77BC7232-9C64-352C-704E-E859A1ABDD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975" y="2049463"/>
            <a:ext cx="10306050" cy="357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3995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C50B8AC7-E1FE-AF37-AE17-D5C0FF155BAA}"/>
              </a:ext>
            </a:extLst>
          </p:cNvPr>
          <p:cNvSpPr/>
          <p:nvPr/>
        </p:nvSpPr>
        <p:spPr>
          <a:xfrm>
            <a:off x="436880" y="1502469"/>
            <a:ext cx="11348720" cy="4990406"/>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2" name="Title 1">
            <a:extLst>
              <a:ext uri="{FF2B5EF4-FFF2-40B4-BE49-F238E27FC236}">
                <a16:creationId xmlns:a16="http://schemas.microsoft.com/office/drawing/2014/main" id="{AF67B47C-F269-BF5F-7B56-E23161AA07D6}"/>
              </a:ext>
            </a:extLst>
          </p:cNvPr>
          <p:cNvSpPr>
            <a:spLocks noGrp="1"/>
          </p:cNvSpPr>
          <p:nvPr>
            <p:ph type="title"/>
          </p:nvPr>
        </p:nvSpPr>
        <p:spPr/>
        <p:txBody>
          <a:bodyPr>
            <a:normAutofit/>
          </a:bodyPr>
          <a:lstStyle/>
          <a:p>
            <a:r>
              <a:rPr lang="en-GB" sz="4000" b="1" dirty="0">
                <a:latin typeface="Courier New" panose="02070309020205020404" pitchFamily="49" charset="0"/>
                <a:cs typeface="Courier New" panose="02070309020205020404" pitchFamily="49" charset="0"/>
              </a:rPr>
              <a:t>In this case the GenAI doesn’t understand the words “last name”:</a:t>
            </a:r>
            <a:endParaRPr lang="en-IE" sz="4000" b="1" dirty="0">
              <a:latin typeface="Courier New" panose="02070309020205020404" pitchFamily="49" charset="0"/>
              <a:cs typeface="Courier New" panose="02070309020205020404" pitchFamily="49" charset="0"/>
            </a:endParaRPr>
          </a:p>
        </p:txBody>
      </p:sp>
      <p:pic>
        <p:nvPicPr>
          <p:cNvPr id="8194" name="Picture 2" descr="Image">
            <a:extLst>
              <a:ext uri="{FF2B5EF4-FFF2-40B4-BE49-F238E27FC236}">
                <a16:creationId xmlns:a16="http://schemas.microsoft.com/office/drawing/2014/main" id="{77BC7232-9C64-352C-704E-E859A1ABDD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975" y="2049463"/>
            <a:ext cx="10306050" cy="357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2908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A678B4-E739-4CAA-A1AA-72F29D7B84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55A00D-CEE1-29AC-AA0E-7258A4647705}"/>
              </a:ext>
            </a:extLst>
          </p:cNvPr>
          <p:cNvSpPr>
            <a:spLocks noGrp="1"/>
          </p:cNvSpPr>
          <p:nvPr>
            <p:ph type="title"/>
          </p:nvPr>
        </p:nvSpPr>
        <p:spPr/>
        <p:txBody>
          <a:bodyPr/>
          <a:lstStyle/>
          <a:p>
            <a:r>
              <a:rPr lang="en-GB" b="1" dirty="0"/>
              <a:t>Generative AI</a:t>
            </a:r>
            <a:endParaRPr lang="en-IE" b="1" dirty="0"/>
          </a:p>
        </p:txBody>
      </p:sp>
      <p:sp>
        <p:nvSpPr>
          <p:cNvPr id="3" name="Content Placeholder 2">
            <a:extLst>
              <a:ext uri="{FF2B5EF4-FFF2-40B4-BE49-F238E27FC236}">
                <a16:creationId xmlns:a16="http://schemas.microsoft.com/office/drawing/2014/main" id="{077A5024-4510-24DB-3FA1-D3BB23C2E038}"/>
              </a:ext>
            </a:extLst>
          </p:cNvPr>
          <p:cNvSpPr>
            <a:spLocks noGrp="1"/>
          </p:cNvSpPr>
          <p:nvPr>
            <p:ph idx="1"/>
          </p:nvPr>
        </p:nvSpPr>
        <p:spPr/>
        <p:txBody>
          <a:bodyPr>
            <a:normAutofit/>
          </a:bodyPr>
          <a:lstStyle/>
          <a:p>
            <a:endParaRPr lang="en-GB" sz="5400" dirty="0"/>
          </a:p>
          <a:p>
            <a:r>
              <a:rPr lang="en-GB" sz="4800" dirty="0"/>
              <a:t>Let’s look at some common errors that Generative AI produces (that we can remind the students of):</a:t>
            </a:r>
            <a:endParaRPr lang="en-IE" sz="4800" dirty="0"/>
          </a:p>
        </p:txBody>
      </p:sp>
    </p:spTree>
    <p:extLst>
      <p:ext uri="{BB962C8B-B14F-4D97-AF65-F5344CB8AC3E}">
        <p14:creationId xmlns:p14="http://schemas.microsoft.com/office/powerpoint/2010/main" val="12259493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055B80-80A8-A58D-8B53-B92B8853E1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99835E-D288-99FA-9A7B-BDAFCEBDC07D}"/>
              </a:ext>
            </a:extLst>
          </p:cNvPr>
          <p:cNvSpPr>
            <a:spLocks noGrp="1"/>
          </p:cNvSpPr>
          <p:nvPr>
            <p:ph type="title"/>
          </p:nvPr>
        </p:nvSpPr>
        <p:spPr>
          <a:xfrm>
            <a:off x="576942" y="343354"/>
            <a:ext cx="10515600" cy="1325563"/>
          </a:xfrm>
        </p:spPr>
        <p:txBody>
          <a:bodyPr/>
          <a:lstStyle/>
          <a:p>
            <a:r>
              <a:rPr lang="en-GB" dirty="0"/>
              <a:t>Types of Errors that</a:t>
            </a:r>
            <a:br>
              <a:rPr lang="en-GB" dirty="0"/>
            </a:br>
            <a:r>
              <a:rPr lang="en-GB" dirty="0"/>
              <a:t>GenAI Produces</a:t>
            </a:r>
            <a:endParaRPr lang="en-IE" dirty="0"/>
          </a:p>
        </p:txBody>
      </p:sp>
      <p:sp>
        <p:nvSpPr>
          <p:cNvPr id="3" name="Content Placeholder 2">
            <a:extLst>
              <a:ext uri="{FF2B5EF4-FFF2-40B4-BE49-F238E27FC236}">
                <a16:creationId xmlns:a16="http://schemas.microsoft.com/office/drawing/2014/main" id="{4AE152AE-747F-1456-3A90-3B1069640558}"/>
              </a:ext>
            </a:extLst>
          </p:cNvPr>
          <p:cNvSpPr>
            <a:spLocks noGrp="1"/>
          </p:cNvSpPr>
          <p:nvPr>
            <p:ph idx="1"/>
          </p:nvPr>
        </p:nvSpPr>
        <p:spPr/>
        <p:txBody>
          <a:bodyPr/>
          <a:lstStyle/>
          <a:p>
            <a:r>
              <a:rPr lang="en-IE" b="1" dirty="0"/>
              <a:t>C</a:t>
            </a:r>
            <a:r>
              <a:rPr lang="en-IE" dirty="0"/>
              <a:t>ontradictions</a:t>
            </a:r>
          </a:p>
          <a:p>
            <a:r>
              <a:rPr lang="en-IE" b="1" dirty="0"/>
              <a:t>R</a:t>
            </a:r>
            <a:r>
              <a:rPr lang="en-IE" dirty="0"/>
              <a:t>epetition</a:t>
            </a:r>
          </a:p>
          <a:p>
            <a:r>
              <a:rPr lang="en-IE" b="1" dirty="0"/>
              <a:t>A</a:t>
            </a:r>
            <a:r>
              <a:rPr lang="en-IE" dirty="0"/>
              <a:t>mbiguity</a:t>
            </a:r>
          </a:p>
          <a:p>
            <a:r>
              <a:rPr lang="en-IE" b="1" dirty="0"/>
              <a:t>S</a:t>
            </a:r>
            <a:r>
              <a:rPr lang="en-IE" dirty="0"/>
              <a:t>tereotyping</a:t>
            </a:r>
          </a:p>
          <a:p>
            <a:r>
              <a:rPr lang="en-IE" b="1" dirty="0"/>
              <a:t>H</a:t>
            </a:r>
            <a:r>
              <a:rPr lang="en-IE" dirty="0"/>
              <a:t>allucinations</a:t>
            </a:r>
          </a:p>
          <a:p>
            <a:r>
              <a:rPr lang="en-IE" b="1" dirty="0"/>
              <a:t>B</a:t>
            </a:r>
            <a:r>
              <a:rPr lang="en-IE" dirty="0"/>
              <a:t>ias</a:t>
            </a:r>
          </a:p>
          <a:p>
            <a:r>
              <a:rPr lang="en-IE" b="1" dirty="0"/>
              <a:t>O</a:t>
            </a:r>
            <a:r>
              <a:rPr lang="en-IE" dirty="0"/>
              <a:t>vergeneralization</a:t>
            </a:r>
          </a:p>
          <a:p>
            <a:r>
              <a:rPr lang="en-IE" b="1" dirty="0"/>
              <a:t>T</a:t>
            </a:r>
            <a:r>
              <a:rPr lang="en-IE" dirty="0"/>
              <a:t>oxicity</a:t>
            </a:r>
          </a:p>
        </p:txBody>
      </p:sp>
      <p:pic>
        <p:nvPicPr>
          <p:cNvPr id="6" name="Picture 5">
            <a:extLst>
              <a:ext uri="{FF2B5EF4-FFF2-40B4-BE49-F238E27FC236}">
                <a16:creationId xmlns:a16="http://schemas.microsoft.com/office/drawing/2014/main" id="{285D855F-18CD-293B-09D9-278FD7D044BB}"/>
              </a:ext>
            </a:extLst>
          </p:cNvPr>
          <p:cNvPicPr>
            <a:picLocks noChangeAspect="1"/>
          </p:cNvPicPr>
          <p:nvPr/>
        </p:nvPicPr>
        <p:blipFill>
          <a:blip r:embed="rId2"/>
          <a:srcRect l="781" r="4155"/>
          <a:stretch/>
        </p:blipFill>
        <p:spPr>
          <a:xfrm>
            <a:off x="4948188" y="1"/>
            <a:ext cx="7243812" cy="6857999"/>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p:spPr>
      </p:pic>
    </p:spTree>
    <p:extLst>
      <p:ext uri="{BB962C8B-B14F-4D97-AF65-F5344CB8AC3E}">
        <p14:creationId xmlns:p14="http://schemas.microsoft.com/office/powerpoint/2010/main" val="30768616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rash bot">
            <a:extLst>
              <a:ext uri="{FF2B5EF4-FFF2-40B4-BE49-F238E27FC236}">
                <a16:creationId xmlns:a16="http://schemas.microsoft.com/office/drawing/2014/main" id="{6D9AD068-9931-3FEC-F2CB-A57B186D04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274" y="0"/>
            <a:ext cx="5381625"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D87E2D6-154F-CD10-83F4-FA706800E29C}"/>
              </a:ext>
            </a:extLst>
          </p:cNvPr>
          <p:cNvSpPr txBox="1"/>
          <p:nvPr/>
        </p:nvSpPr>
        <p:spPr>
          <a:xfrm>
            <a:off x="6224591" y="1034537"/>
            <a:ext cx="5793238" cy="461665"/>
          </a:xfrm>
          <a:prstGeom prst="rect">
            <a:avLst/>
          </a:prstGeom>
          <a:noFill/>
        </p:spPr>
        <p:txBody>
          <a:bodyPr wrap="square">
            <a:spAutoFit/>
          </a:bodyPr>
          <a:lstStyle/>
          <a:p>
            <a:r>
              <a:rPr lang="en-IE" sz="2400" b="1" dirty="0">
                <a:hlinkClick r:id="rId3"/>
              </a:rPr>
              <a:t>https://damiantgordon.com/Crashbot/</a:t>
            </a:r>
            <a:endParaRPr lang="en-IE" sz="2400" b="1" dirty="0"/>
          </a:p>
        </p:txBody>
      </p:sp>
      <p:pic>
        <p:nvPicPr>
          <p:cNvPr id="5" name="Picture 4">
            <a:extLst>
              <a:ext uri="{FF2B5EF4-FFF2-40B4-BE49-F238E27FC236}">
                <a16:creationId xmlns:a16="http://schemas.microsoft.com/office/drawing/2014/main" id="{206434F6-FA71-6C75-BC70-6FADA5732537}"/>
              </a:ext>
            </a:extLst>
          </p:cNvPr>
          <p:cNvPicPr>
            <a:picLocks noChangeAspect="1"/>
          </p:cNvPicPr>
          <p:nvPr/>
        </p:nvPicPr>
        <p:blipFill>
          <a:blip r:embed="rId4"/>
          <a:stretch>
            <a:fillRect/>
          </a:stretch>
        </p:blipFill>
        <p:spPr>
          <a:xfrm>
            <a:off x="6398761" y="2023686"/>
            <a:ext cx="5455189" cy="3832828"/>
          </a:xfrm>
          <a:prstGeom prst="rect">
            <a:avLst/>
          </a:prstGeom>
        </p:spPr>
      </p:pic>
    </p:spTree>
    <p:extLst>
      <p:ext uri="{BB962C8B-B14F-4D97-AF65-F5344CB8AC3E}">
        <p14:creationId xmlns:p14="http://schemas.microsoft.com/office/powerpoint/2010/main" val="3894692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E11C78-2F57-151B-A7AF-6DFCE506C18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88BC1FE-0B06-42EB-2CA8-4280E21B6F2D}"/>
              </a:ext>
            </a:extLst>
          </p:cNvPr>
          <p:cNvPicPr>
            <a:picLocks noChangeAspect="1"/>
          </p:cNvPicPr>
          <p:nvPr/>
        </p:nvPicPr>
        <p:blipFill>
          <a:blip r:embed="rId2"/>
          <a:stretch>
            <a:fillRect/>
          </a:stretch>
        </p:blipFill>
        <p:spPr>
          <a:xfrm>
            <a:off x="3427954" y="2925454"/>
            <a:ext cx="4975818" cy="3386446"/>
          </a:xfrm>
          <a:prstGeom prst="rect">
            <a:avLst/>
          </a:prstGeom>
        </p:spPr>
      </p:pic>
      <p:sp>
        <p:nvSpPr>
          <p:cNvPr id="2" name="Title 1">
            <a:extLst>
              <a:ext uri="{FF2B5EF4-FFF2-40B4-BE49-F238E27FC236}">
                <a16:creationId xmlns:a16="http://schemas.microsoft.com/office/drawing/2014/main" id="{6A219014-7E6C-EB1E-794D-2C6D0FCF0CB5}"/>
              </a:ext>
            </a:extLst>
          </p:cNvPr>
          <p:cNvSpPr>
            <a:spLocks noGrp="1"/>
          </p:cNvSpPr>
          <p:nvPr>
            <p:ph type="title"/>
          </p:nvPr>
        </p:nvSpPr>
        <p:spPr/>
        <p:txBody>
          <a:bodyPr/>
          <a:lstStyle/>
          <a:p>
            <a:r>
              <a:rPr lang="en-GB" dirty="0"/>
              <a:t>What is Generative AI (GenAI)?</a:t>
            </a:r>
            <a:endParaRPr lang="en-IE" dirty="0"/>
          </a:p>
        </p:txBody>
      </p:sp>
      <p:sp>
        <p:nvSpPr>
          <p:cNvPr id="3" name="Content Placeholder 2">
            <a:extLst>
              <a:ext uri="{FF2B5EF4-FFF2-40B4-BE49-F238E27FC236}">
                <a16:creationId xmlns:a16="http://schemas.microsoft.com/office/drawing/2014/main" id="{3298B21E-67A2-A155-A804-F29630250DF5}"/>
              </a:ext>
            </a:extLst>
          </p:cNvPr>
          <p:cNvSpPr>
            <a:spLocks noGrp="1"/>
          </p:cNvSpPr>
          <p:nvPr>
            <p:ph idx="1"/>
          </p:nvPr>
        </p:nvSpPr>
        <p:spPr/>
        <p:txBody>
          <a:bodyPr>
            <a:normAutofit/>
          </a:bodyPr>
          <a:lstStyle/>
          <a:p>
            <a:r>
              <a:rPr lang="en-GB" sz="4000" dirty="0"/>
              <a:t>Programs like ChatGPT, Claude, Midjourney, and Co-Pilot are examples of GenAI.</a:t>
            </a:r>
            <a:endParaRPr lang="en-IE" sz="4000" dirty="0"/>
          </a:p>
        </p:txBody>
      </p:sp>
    </p:spTree>
    <p:extLst>
      <p:ext uri="{BB962C8B-B14F-4D97-AF65-F5344CB8AC3E}">
        <p14:creationId xmlns:p14="http://schemas.microsoft.com/office/powerpoint/2010/main" val="5202918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2733F-9F38-953A-BBAC-176BA17A452C}"/>
              </a:ext>
            </a:extLst>
          </p:cNvPr>
          <p:cNvSpPr>
            <a:spLocks noGrp="1"/>
          </p:cNvSpPr>
          <p:nvPr>
            <p:ph type="title"/>
          </p:nvPr>
        </p:nvSpPr>
        <p:spPr/>
        <p:txBody>
          <a:bodyPr>
            <a:normAutofit/>
          </a:bodyPr>
          <a:lstStyle/>
          <a:p>
            <a:r>
              <a:rPr lang="en-IE" sz="5400" b="1" dirty="0"/>
              <a:t>Contradictions</a:t>
            </a:r>
          </a:p>
        </p:txBody>
      </p:sp>
      <p:sp>
        <p:nvSpPr>
          <p:cNvPr id="3" name="Content Placeholder 2">
            <a:extLst>
              <a:ext uri="{FF2B5EF4-FFF2-40B4-BE49-F238E27FC236}">
                <a16:creationId xmlns:a16="http://schemas.microsoft.com/office/drawing/2014/main" id="{9516858E-2AA3-0406-902A-C86D79E00D8B}"/>
              </a:ext>
            </a:extLst>
          </p:cNvPr>
          <p:cNvSpPr>
            <a:spLocks noGrp="1"/>
          </p:cNvSpPr>
          <p:nvPr>
            <p:ph idx="1"/>
          </p:nvPr>
        </p:nvSpPr>
        <p:spPr/>
        <p:txBody>
          <a:bodyPr>
            <a:normAutofit/>
          </a:bodyPr>
          <a:lstStyle/>
          <a:p>
            <a:r>
              <a:rPr lang="en-GB" sz="3600" b="1" dirty="0"/>
              <a:t>Definition</a:t>
            </a:r>
            <a:r>
              <a:rPr lang="en-GB" sz="3600" dirty="0"/>
              <a:t>: A contradiction occurs when a generative model produces output that directly conflicts with itself — either within a single response or across a multi-turn conversation.</a:t>
            </a:r>
            <a:endParaRPr lang="en-IE" sz="3600" dirty="0"/>
          </a:p>
        </p:txBody>
      </p:sp>
      <p:pic>
        <p:nvPicPr>
          <p:cNvPr id="5" name="Picture 4">
            <a:extLst>
              <a:ext uri="{FF2B5EF4-FFF2-40B4-BE49-F238E27FC236}">
                <a16:creationId xmlns:a16="http://schemas.microsoft.com/office/drawing/2014/main" id="{799C1C3E-E1CA-21AA-2801-5E0563224965}"/>
              </a:ext>
            </a:extLst>
          </p:cNvPr>
          <p:cNvPicPr>
            <a:picLocks noChangeAspect="1"/>
          </p:cNvPicPr>
          <p:nvPr/>
        </p:nvPicPr>
        <p:blipFill>
          <a:blip r:embed="rId2"/>
          <a:stretch>
            <a:fillRect/>
          </a:stretch>
        </p:blipFill>
        <p:spPr>
          <a:xfrm>
            <a:off x="4012484" y="4243118"/>
            <a:ext cx="3753374" cy="1933845"/>
          </a:xfrm>
          <a:prstGeom prst="rect">
            <a:avLst/>
          </a:prstGeom>
        </p:spPr>
      </p:pic>
    </p:spTree>
    <p:extLst>
      <p:ext uri="{BB962C8B-B14F-4D97-AF65-F5344CB8AC3E}">
        <p14:creationId xmlns:p14="http://schemas.microsoft.com/office/powerpoint/2010/main" val="111861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DE3256-5E58-5D63-3773-3D7A1A9F9A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C6D247-8C8D-6642-6240-4A83789CCB5C}"/>
              </a:ext>
            </a:extLst>
          </p:cNvPr>
          <p:cNvSpPr>
            <a:spLocks noGrp="1"/>
          </p:cNvSpPr>
          <p:nvPr>
            <p:ph type="title"/>
          </p:nvPr>
        </p:nvSpPr>
        <p:spPr/>
        <p:txBody>
          <a:bodyPr>
            <a:normAutofit/>
          </a:bodyPr>
          <a:lstStyle/>
          <a:p>
            <a:r>
              <a:rPr lang="en-IE" sz="5400" b="1" dirty="0"/>
              <a:t>Repetition</a:t>
            </a:r>
          </a:p>
        </p:txBody>
      </p:sp>
      <p:sp>
        <p:nvSpPr>
          <p:cNvPr id="3" name="Content Placeholder 2">
            <a:extLst>
              <a:ext uri="{FF2B5EF4-FFF2-40B4-BE49-F238E27FC236}">
                <a16:creationId xmlns:a16="http://schemas.microsoft.com/office/drawing/2014/main" id="{658C441E-FD14-CD68-22FA-3C0A2E7AEC13}"/>
              </a:ext>
            </a:extLst>
          </p:cNvPr>
          <p:cNvSpPr>
            <a:spLocks noGrp="1"/>
          </p:cNvSpPr>
          <p:nvPr>
            <p:ph idx="1"/>
          </p:nvPr>
        </p:nvSpPr>
        <p:spPr>
          <a:xfrm>
            <a:off x="838200" y="1814739"/>
            <a:ext cx="10515600" cy="4351338"/>
          </a:xfrm>
        </p:spPr>
        <p:txBody>
          <a:bodyPr>
            <a:normAutofit/>
          </a:bodyPr>
          <a:lstStyle/>
          <a:p>
            <a:r>
              <a:rPr lang="en-GB" sz="3600" b="1" dirty="0"/>
              <a:t>Definition</a:t>
            </a:r>
            <a:r>
              <a:rPr lang="en-GB" sz="3600" dirty="0"/>
              <a:t>: Repetition occurs when a generative model repeats words, phrases, or ideas unnecessarily within its output. This can happen within a single response or across multiple turns in a conversation.</a:t>
            </a:r>
            <a:endParaRPr lang="en-IE" sz="3600" dirty="0"/>
          </a:p>
        </p:txBody>
      </p:sp>
      <p:pic>
        <p:nvPicPr>
          <p:cNvPr id="1026" name="Picture 2" descr="teaching style: the art of repetition. – THE LIFELONG LEARNER">
            <a:extLst>
              <a:ext uri="{FF2B5EF4-FFF2-40B4-BE49-F238E27FC236}">
                <a16:creationId xmlns:a16="http://schemas.microsoft.com/office/drawing/2014/main" id="{1B30BE8E-54E7-C339-258D-0752D0C164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745" r="2127" b="1"/>
          <a:stretch/>
        </p:blipFill>
        <p:spPr bwMode="auto">
          <a:xfrm>
            <a:off x="7119257" y="4060209"/>
            <a:ext cx="4974772" cy="2797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79948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58153E-6E7B-C7C1-AAE3-046E138BED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B9F51A-2D92-CA63-9753-0EF16AFAD953}"/>
              </a:ext>
            </a:extLst>
          </p:cNvPr>
          <p:cNvSpPr>
            <a:spLocks noGrp="1"/>
          </p:cNvSpPr>
          <p:nvPr>
            <p:ph type="title"/>
          </p:nvPr>
        </p:nvSpPr>
        <p:spPr/>
        <p:txBody>
          <a:bodyPr>
            <a:normAutofit/>
          </a:bodyPr>
          <a:lstStyle/>
          <a:p>
            <a:r>
              <a:rPr lang="en-IE" sz="5400" b="1" dirty="0"/>
              <a:t>Ambiguity</a:t>
            </a:r>
          </a:p>
        </p:txBody>
      </p:sp>
      <p:sp>
        <p:nvSpPr>
          <p:cNvPr id="3" name="Content Placeholder 2">
            <a:extLst>
              <a:ext uri="{FF2B5EF4-FFF2-40B4-BE49-F238E27FC236}">
                <a16:creationId xmlns:a16="http://schemas.microsoft.com/office/drawing/2014/main" id="{4AD1213A-D274-AFDF-3711-1395B1B0EA36}"/>
              </a:ext>
            </a:extLst>
          </p:cNvPr>
          <p:cNvSpPr>
            <a:spLocks noGrp="1"/>
          </p:cNvSpPr>
          <p:nvPr>
            <p:ph idx="1"/>
          </p:nvPr>
        </p:nvSpPr>
        <p:spPr/>
        <p:txBody>
          <a:bodyPr>
            <a:normAutofit/>
          </a:bodyPr>
          <a:lstStyle/>
          <a:p>
            <a:r>
              <a:rPr lang="en-GB" sz="3200" b="1" dirty="0"/>
              <a:t>Definition</a:t>
            </a:r>
            <a:r>
              <a:rPr lang="en-GB" sz="3200" dirty="0"/>
              <a:t>: Ambiguity happens when an AI model generates unclear, vague, or confusing language, leaving its meaning open to multiple interpretations. This can hinder comprehension, introduce misinformation, or require users to guess the model’s intent.</a:t>
            </a:r>
            <a:endParaRPr lang="en-IE" sz="3200" dirty="0"/>
          </a:p>
        </p:txBody>
      </p:sp>
      <p:pic>
        <p:nvPicPr>
          <p:cNvPr id="5122" name="Picture 2" descr="Turning Ambiguity into Action: A Framework | by Nick StJohn | Medium">
            <a:extLst>
              <a:ext uri="{FF2B5EF4-FFF2-40B4-BE49-F238E27FC236}">
                <a16:creationId xmlns:a16="http://schemas.microsoft.com/office/drawing/2014/main" id="{5AC7D70B-B8CD-7F0C-ABEC-BD8DFD5435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9343" y="4157889"/>
            <a:ext cx="3113314" cy="2334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39274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73457-A368-CE47-2BAE-1DDB661AA7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EC80CC-4D25-9BEC-DA8C-E497850C528D}"/>
              </a:ext>
            </a:extLst>
          </p:cNvPr>
          <p:cNvSpPr>
            <a:spLocks noGrp="1"/>
          </p:cNvSpPr>
          <p:nvPr>
            <p:ph type="title"/>
          </p:nvPr>
        </p:nvSpPr>
        <p:spPr/>
        <p:txBody>
          <a:bodyPr>
            <a:normAutofit/>
          </a:bodyPr>
          <a:lstStyle/>
          <a:p>
            <a:r>
              <a:rPr lang="en-IE" sz="5400" b="1" dirty="0"/>
              <a:t>Stereotyping</a:t>
            </a:r>
          </a:p>
        </p:txBody>
      </p:sp>
      <p:sp>
        <p:nvSpPr>
          <p:cNvPr id="3" name="Content Placeholder 2">
            <a:extLst>
              <a:ext uri="{FF2B5EF4-FFF2-40B4-BE49-F238E27FC236}">
                <a16:creationId xmlns:a16="http://schemas.microsoft.com/office/drawing/2014/main" id="{58B86D05-D50E-C01D-CA78-72D85DC766B1}"/>
              </a:ext>
            </a:extLst>
          </p:cNvPr>
          <p:cNvSpPr>
            <a:spLocks noGrp="1"/>
          </p:cNvSpPr>
          <p:nvPr>
            <p:ph idx="1"/>
          </p:nvPr>
        </p:nvSpPr>
        <p:spPr/>
        <p:txBody>
          <a:bodyPr>
            <a:normAutofit lnSpcReduction="10000"/>
          </a:bodyPr>
          <a:lstStyle/>
          <a:p>
            <a:r>
              <a:rPr lang="en-GB" sz="3600" b="1" dirty="0"/>
              <a:t>Definition</a:t>
            </a:r>
            <a:r>
              <a:rPr lang="en-GB" sz="3600" dirty="0"/>
              <a:t>: Stereotyping occurs when a generative AI model outputs content that reflects overgeneralized assumptions or biased associations about a group of people based on characteristics such as gender, race, age, nationality, profession, etc. </a:t>
            </a:r>
          </a:p>
          <a:p>
            <a:r>
              <a:rPr lang="en-GB" sz="3600" b="1" i="1" dirty="0"/>
              <a:t>These patterns are usually learned from biased training data, even if not explicitly stated in the prompt.</a:t>
            </a:r>
            <a:endParaRPr lang="en-IE" sz="3600" b="1" i="1" dirty="0"/>
          </a:p>
        </p:txBody>
      </p:sp>
    </p:spTree>
    <p:extLst>
      <p:ext uri="{BB962C8B-B14F-4D97-AF65-F5344CB8AC3E}">
        <p14:creationId xmlns:p14="http://schemas.microsoft.com/office/powerpoint/2010/main" val="2879117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6580A8-02AF-719D-C05F-5076517642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8C4395-0944-F188-9502-80F7ED4FA7E1}"/>
              </a:ext>
            </a:extLst>
          </p:cNvPr>
          <p:cNvSpPr>
            <a:spLocks noGrp="1"/>
          </p:cNvSpPr>
          <p:nvPr>
            <p:ph type="title"/>
          </p:nvPr>
        </p:nvSpPr>
        <p:spPr/>
        <p:txBody>
          <a:bodyPr>
            <a:normAutofit/>
          </a:bodyPr>
          <a:lstStyle/>
          <a:p>
            <a:r>
              <a:rPr lang="en-IE" sz="5400" b="1" dirty="0"/>
              <a:t>Hallucinations</a:t>
            </a:r>
          </a:p>
        </p:txBody>
      </p:sp>
      <p:sp>
        <p:nvSpPr>
          <p:cNvPr id="3" name="Content Placeholder 2">
            <a:extLst>
              <a:ext uri="{FF2B5EF4-FFF2-40B4-BE49-F238E27FC236}">
                <a16:creationId xmlns:a16="http://schemas.microsoft.com/office/drawing/2014/main" id="{2C9A8A4C-19A7-C9A9-9FF0-6253255C3141}"/>
              </a:ext>
            </a:extLst>
          </p:cNvPr>
          <p:cNvSpPr>
            <a:spLocks noGrp="1"/>
          </p:cNvSpPr>
          <p:nvPr>
            <p:ph idx="1"/>
          </p:nvPr>
        </p:nvSpPr>
        <p:spPr/>
        <p:txBody>
          <a:bodyPr>
            <a:normAutofit/>
          </a:bodyPr>
          <a:lstStyle/>
          <a:p>
            <a:r>
              <a:rPr lang="en-GB" sz="3200" b="1" dirty="0"/>
              <a:t>Definition: </a:t>
            </a:r>
            <a:r>
              <a:rPr lang="en-GB" sz="3200" dirty="0"/>
              <a:t>A hallucination in GenAI is when the model generates content that is factually incorrect, unverifiable, or completely made up, despite sounding plausible and confident. These hallucinations can affect text, code, citations, or even images generated by AI models.</a:t>
            </a:r>
            <a:endParaRPr lang="en-IE" sz="3200" dirty="0"/>
          </a:p>
        </p:txBody>
      </p:sp>
      <p:pic>
        <p:nvPicPr>
          <p:cNvPr id="7170" name="Picture 2" descr="What are AI Hallucinations?">
            <a:extLst>
              <a:ext uri="{FF2B5EF4-FFF2-40B4-BE49-F238E27FC236}">
                <a16:creationId xmlns:a16="http://schemas.microsoft.com/office/drawing/2014/main" id="{D626D192-79FB-4CCB-65DA-A57AF255D5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427" r="668" b="1"/>
          <a:stretch/>
        </p:blipFill>
        <p:spPr bwMode="auto">
          <a:xfrm>
            <a:off x="7674429" y="4317337"/>
            <a:ext cx="4517571" cy="2540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30844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165F8E-D9E9-F292-CD2D-D92C4B64A1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E119ED-BD04-A3DB-0A83-F04F357AAAF3}"/>
              </a:ext>
            </a:extLst>
          </p:cNvPr>
          <p:cNvSpPr>
            <a:spLocks noGrp="1"/>
          </p:cNvSpPr>
          <p:nvPr>
            <p:ph type="title"/>
          </p:nvPr>
        </p:nvSpPr>
        <p:spPr/>
        <p:txBody>
          <a:bodyPr>
            <a:normAutofit/>
          </a:bodyPr>
          <a:lstStyle/>
          <a:p>
            <a:r>
              <a:rPr lang="en-IE" sz="5400" b="1" dirty="0"/>
              <a:t>Bias</a:t>
            </a:r>
          </a:p>
        </p:txBody>
      </p:sp>
      <p:sp>
        <p:nvSpPr>
          <p:cNvPr id="3" name="Content Placeholder 2">
            <a:extLst>
              <a:ext uri="{FF2B5EF4-FFF2-40B4-BE49-F238E27FC236}">
                <a16:creationId xmlns:a16="http://schemas.microsoft.com/office/drawing/2014/main" id="{7F567004-C525-295C-5983-A7055B63674B}"/>
              </a:ext>
            </a:extLst>
          </p:cNvPr>
          <p:cNvSpPr>
            <a:spLocks noGrp="1"/>
          </p:cNvSpPr>
          <p:nvPr>
            <p:ph idx="1"/>
          </p:nvPr>
        </p:nvSpPr>
        <p:spPr/>
        <p:txBody>
          <a:bodyPr>
            <a:normAutofit/>
          </a:bodyPr>
          <a:lstStyle/>
          <a:p>
            <a:r>
              <a:rPr lang="en-GB" sz="3600" b="1" dirty="0"/>
              <a:t>Definition:</a:t>
            </a:r>
            <a:r>
              <a:rPr lang="en-GB" sz="3600" dirty="0"/>
              <a:t> Bias in GenAI refers to systematic and unfair preferences or prejudices reflected in the AI’s responses. These biases often mirror and amplify the inequities, stereotypes, or skewed patterns found in the training data the model learned from.</a:t>
            </a:r>
            <a:endParaRPr lang="en-IE" sz="3600" dirty="0"/>
          </a:p>
        </p:txBody>
      </p:sp>
      <p:pic>
        <p:nvPicPr>
          <p:cNvPr id="8194" name="Picture 2" descr="3,900+ Bias Stock Photos, Pictures &amp; Royalty-Free Images - iStock |  Prejudice, Bias concept, Racism">
            <a:extLst>
              <a:ext uri="{FF2B5EF4-FFF2-40B4-BE49-F238E27FC236}">
                <a16:creationId xmlns:a16="http://schemas.microsoft.com/office/drawing/2014/main" id="{C81FB639-B35E-2DDD-8DE3-A58903E686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0856" y="4592143"/>
            <a:ext cx="2830287" cy="1900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1130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43672D-16CD-A81B-613D-3A8E3D4A13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94BAAA-C6AD-8B30-961F-38866C1DC271}"/>
              </a:ext>
            </a:extLst>
          </p:cNvPr>
          <p:cNvSpPr>
            <a:spLocks noGrp="1"/>
          </p:cNvSpPr>
          <p:nvPr>
            <p:ph type="title"/>
          </p:nvPr>
        </p:nvSpPr>
        <p:spPr/>
        <p:txBody>
          <a:bodyPr>
            <a:normAutofit/>
          </a:bodyPr>
          <a:lstStyle/>
          <a:p>
            <a:r>
              <a:rPr lang="en-IE" sz="5400" b="1" dirty="0"/>
              <a:t>Overgeneralization</a:t>
            </a:r>
          </a:p>
        </p:txBody>
      </p:sp>
      <p:sp>
        <p:nvSpPr>
          <p:cNvPr id="3" name="Content Placeholder 2">
            <a:extLst>
              <a:ext uri="{FF2B5EF4-FFF2-40B4-BE49-F238E27FC236}">
                <a16:creationId xmlns:a16="http://schemas.microsoft.com/office/drawing/2014/main" id="{94237CA6-41CF-0DAB-A852-8764DF9F1076}"/>
              </a:ext>
            </a:extLst>
          </p:cNvPr>
          <p:cNvSpPr>
            <a:spLocks noGrp="1"/>
          </p:cNvSpPr>
          <p:nvPr>
            <p:ph idx="1"/>
          </p:nvPr>
        </p:nvSpPr>
        <p:spPr/>
        <p:txBody>
          <a:bodyPr>
            <a:normAutofit/>
          </a:bodyPr>
          <a:lstStyle/>
          <a:p>
            <a:r>
              <a:rPr lang="en-GB" sz="3600" b="1" dirty="0"/>
              <a:t>Definition</a:t>
            </a:r>
            <a:r>
              <a:rPr lang="en-GB" sz="3600" dirty="0"/>
              <a:t>: Overgeneralization occurs when a model applies a concept or pattern too broadly or simplistically, ignoring exceptions, complexity, or nuance. It often leads to sweeping statements that sound plausible but are misleading or even harmful.</a:t>
            </a:r>
            <a:endParaRPr lang="en-IE" sz="3600" dirty="0"/>
          </a:p>
        </p:txBody>
      </p:sp>
    </p:spTree>
    <p:extLst>
      <p:ext uri="{BB962C8B-B14F-4D97-AF65-F5344CB8AC3E}">
        <p14:creationId xmlns:p14="http://schemas.microsoft.com/office/powerpoint/2010/main" val="41673248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3C0C5-E329-9703-2214-35B82B7AD6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A5F8FB-D9F1-77F0-E0D3-0BFAD3513B3F}"/>
              </a:ext>
            </a:extLst>
          </p:cNvPr>
          <p:cNvSpPr>
            <a:spLocks noGrp="1"/>
          </p:cNvSpPr>
          <p:nvPr>
            <p:ph type="title"/>
          </p:nvPr>
        </p:nvSpPr>
        <p:spPr/>
        <p:txBody>
          <a:bodyPr>
            <a:normAutofit/>
          </a:bodyPr>
          <a:lstStyle/>
          <a:p>
            <a:r>
              <a:rPr lang="en-IE" sz="5400" b="1" dirty="0"/>
              <a:t>Toxicity</a:t>
            </a:r>
          </a:p>
        </p:txBody>
      </p:sp>
      <p:sp>
        <p:nvSpPr>
          <p:cNvPr id="3" name="Content Placeholder 2">
            <a:extLst>
              <a:ext uri="{FF2B5EF4-FFF2-40B4-BE49-F238E27FC236}">
                <a16:creationId xmlns:a16="http://schemas.microsoft.com/office/drawing/2014/main" id="{1348735D-0C3A-05C8-107F-3CBEBBC3EF99}"/>
              </a:ext>
            </a:extLst>
          </p:cNvPr>
          <p:cNvSpPr>
            <a:spLocks noGrp="1"/>
          </p:cNvSpPr>
          <p:nvPr>
            <p:ph idx="1"/>
          </p:nvPr>
        </p:nvSpPr>
        <p:spPr/>
        <p:txBody>
          <a:bodyPr>
            <a:normAutofit/>
          </a:bodyPr>
          <a:lstStyle/>
          <a:p>
            <a:r>
              <a:rPr lang="en-GB" sz="3600" b="1" dirty="0"/>
              <a:t>Definition: </a:t>
            </a:r>
            <a:r>
              <a:rPr lang="en-GB" sz="3600" dirty="0"/>
              <a:t>Toxicity in GenAI refers to any generated content that is harmful, offensive, or abusive — either explicitly or implicitly. This includes hate speech, slurs, personal attacks, violent threats, or language that is demeaning, discriminatory, or inflammatory.</a:t>
            </a:r>
            <a:endParaRPr lang="en-IE" sz="3600" dirty="0"/>
          </a:p>
        </p:txBody>
      </p:sp>
    </p:spTree>
    <p:extLst>
      <p:ext uri="{BB962C8B-B14F-4D97-AF65-F5344CB8AC3E}">
        <p14:creationId xmlns:p14="http://schemas.microsoft.com/office/powerpoint/2010/main" val="28482288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70A3B9-7780-DDE7-C7F4-A0CBCDDCD9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A94576-B33B-BB35-E4D2-A659FE0ADC8D}"/>
              </a:ext>
            </a:extLst>
          </p:cNvPr>
          <p:cNvSpPr>
            <a:spLocks noGrp="1"/>
          </p:cNvSpPr>
          <p:nvPr>
            <p:ph type="title"/>
          </p:nvPr>
        </p:nvSpPr>
        <p:spPr/>
        <p:txBody>
          <a:bodyPr/>
          <a:lstStyle/>
          <a:p>
            <a:r>
              <a:rPr lang="en-GB" dirty="0"/>
              <a:t>Why it is important?</a:t>
            </a:r>
            <a:endParaRPr lang="en-IE" dirty="0"/>
          </a:p>
        </p:txBody>
      </p:sp>
      <p:sp>
        <p:nvSpPr>
          <p:cNvPr id="3" name="Content Placeholder 2">
            <a:extLst>
              <a:ext uri="{FF2B5EF4-FFF2-40B4-BE49-F238E27FC236}">
                <a16:creationId xmlns:a16="http://schemas.microsoft.com/office/drawing/2014/main" id="{BCA8A468-2DA8-90F7-0CBF-12DAC635C1FC}"/>
              </a:ext>
            </a:extLst>
          </p:cNvPr>
          <p:cNvSpPr>
            <a:spLocks noGrp="1"/>
          </p:cNvSpPr>
          <p:nvPr>
            <p:ph idx="1"/>
          </p:nvPr>
        </p:nvSpPr>
        <p:spPr/>
        <p:txBody>
          <a:bodyPr>
            <a:normAutofit/>
          </a:bodyPr>
          <a:lstStyle/>
          <a:p>
            <a:r>
              <a:rPr lang="en-GB" sz="4000" dirty="0"/>
              <a:t> Rule-of-thumb:</a:t>
            </a:r>
          </a:p>
          <a:p>
            <a:r>
              <a:rPr lang="en-GB" sz="4000" b="1" i="1" dirty="0"/>
              <a:t>“If you wouldn’t copy it from the internet, don’t copy it </a:t>
            </a:r>
            <a:r>
              <a:rPr lang="en-GB" sz="4000" b="1" i="1"/>
              <a:t>from GenAI </a:t>
            </a:r>
            <a:r>
              <a:rPr lang="en-GB" sz="4000" b="1" i="1" dirty="0"/>
              <a:t>either.”</a:t>
            </a:r>
          </a:p>
          <a:p>
            <a:endParaRPr lang="en-GB" sz="4000" b="1" i="1" dirty="0"/>
          </a:p>
          <a:p>
            <a:r>
              <a:rPr lang="en-GB" sz="4000" dirty="0"/>
              <a:t>So, let’s learn the tools, but use them wisely.</a:t>
            </a:r>
            <a:endParaRPr lang="en-IE" sz="3600" dirty="0"/>
          </a:p>
        </p:txBody>
      </p:sp>
    </p:spTree>
    <p:extLst>
      <p:ext uri="{BB962C8B-B14F-4D97-AF65-F5344CB8AC3E}">
        <p14:creationId xmlns:p14="http://schemas.microsoft.com/office/powerpoint/2010/main" val="2482802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1367AB-869B-8B07-2C9E-7448EE7E11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674281-7263-5095-8676-DE34B12DE594}"/>
              </a:ext>
            </a:extLst>
          </p:cNvPr>
          <p:cNvSpPr>
            <a:spLocks noGrp="1"/>
          </p:cNvSpPr>
          <p:nvPr>
            <p:ph type="title"/>
          </p:nvPr>
        </p:nvSpPr>
        <p:spPr/>
        <p:txBody>
          <a:bodyPr/>
          <a:lstStyle/>
          <a:p>
            <a:r>
              <a:rPr lang="en-GB" dirty="0"/>
              <a:t>Generative AI (GenAI)</a:t>
            </a:r>
            <a:endParaRPr lang="en-IE" dirty="0"/>
          </a:p>
        </p:txBody>
      </p:sp>
      <p:sp>
        <p:nvSpPr>
          <p:cNvPr id="3" name="Content Placeholder 2">
            <a:extLst>
              <a:ext uri="{FF2B5EF4-FFF2-40B4-BE49-F238E27FC236}">
                <a16:creationId xmlns:a16="http://schemas.microsoft.com/office/drawing/2014/main" id="{FF73F090-F728-3F0A-1CF0-756B292ABE20}"/>
              </a:ext>
            </a:extLst>
          </p:cNvPr>
          <p:cNvSpPr>
            <a:spLocks noGrp="1"/>
          </p:cNvSpPr>
          <p:nvPr>
            <p:ph idx="1"/>
          </p:nvPr>
        </p:nvSpPr>
        <p:spPr/>
        <p:txBody>
          <a:bodyPr>
            <a:normAutofit lnSpcReduction="10000"/>
          </a:bodyPr>
          <a:lstStyle/>
          <a:p>
            <a:r>
              <a:rPr lang="en-GB" sz="4000" dirty="0"/>
              <a:t>It is really, really important that you understand which subjects you are taking that don’t allow you to use GenAI in assessment, and which ones do. </a:t>
            </a:r>
          </a:p>
          <a:p>
            <a:r>
              <a:rPr lang="en-GB" sz="4000" dirty="0"/>
              <a:t>And for the ones that do allow you to use them, you need to be sure in which ways you are allowed to use GenAI in those assessments.</a:t>
            </a:r>
            <a:endParaRPr lang="en-IE" sz="4000" dirty="0"/>
          </a:p>
        </p:txBody>
      </p:sp>
    </p:spTree>
    <p:extLst>
      <p:ext uri="{BB962C8B-B14F-4D97-AF65-F5344CB8AC3E}">
        <p14:creationId xmlns:p14="http://schemas.microsoft.com/office/powerpoint/2010/main" val="850960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CB3B1B-6C72-87E4-1110-3ED159E34F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35EFD4-8A03-4CE9-36FA-72E4CF89D30B}"/>
              </a:ext>
            </a:extLst>
          </p:cNvPr>
          <p:cNvSpPr>
            <a:spLocks noGrp="1"/>
          </p:cNvSpPr>
          <p:nvPr>
            <p:ph type="title"/>
          </p:nvPr>
        </p:nvSpPr>
        <p:spPr/>
        <p:txBody>
          <a:bodyPr/>
          <a:lstStyle/>
          <a:p>
            <a:r>
              <a:rPr lang="en-GB" dirty="0"/>
              <a:t>Generative AI (GenAI)</a:t>
            </a:r>
            <a:endParaRPr lang="en-IE" dirty="0"/>
          </a:p>
        </p:txBody>
      </p:sp>
      <p:sp>
        <p:nvSpPr>
          <p:cNvPr id="3" name="Content Placeholder 2">
            <a:extLst>
              <a:ext uri="{FF2B5EF4-FFF2-40B4-BE49-F238E27FC236}">
                <a16:creationId xmlns:a16="http://schemas.microsoft.com/office/drawing/2014/main" id="{3FD086BD-8488-DBE7-9BFC-2B7F159FAF36}"/>
              </a:ext>
            </a:extLst>
          </p:cNvPr>
          <p:cNvSpPr>
            <a:spLocks noGrp="1"/>
          </p:cNvSpPr>
          <p:nvPr>
            <p:ph idx="1"/>
          </p:nvPr>
        </p:nvSpPr>
        <p:spPr/>
        <p:txBody>
          <a:bodyPr>
            <a:normAutofit/>
          </a:bodyPr>
          <a:lstStyle/>
          <a:p>
            <a:r>
              <a:rPr lang="en-GB" sz="4000" dirty="0"/>
              <a:t>For assessment in this module:</a:t>
            </a:r>
          </a:p>
          <a:p>
            <a:r>
              <a:rPr lang="en-GB" sz="4000" dirty="0">
                <a:solidFill>
                  <a:srgbClr val="FF0000"/>
                </a:solidFill>
              </a:rPr>
              <a:t>You are …. Not / allowed ….</a:t>
            </a:r>
          </a:p>
          <a:p>
            <a:r>
              <a:rPr lang="en-GB" sz="4000" dirty="0">
                <a:solidFill>
                  <a:srgbClr val="FF0000"/>
                </a:solidFill>
              </a:rPr>
              <a:t>………………………………….</a:t>
            </a:r>
          </a:p>
          <a:p>
            <a:r>
              <a:rPr lang="en-GB" sz="4000" dirty="0">
                <a:solidFill>
                  <a:srgbClr val="FF0000"/>
                </a:solidFill>
              </a:rPr>
              <a:t>Specifically: ………………………………..</a:t>
            </a:r>
          </a:p>
          <a:p>
            <a:r>
              <a:rPr lang="en-GB" sz="4000" dirty="0">
                <a:solidFill>
                  <a:srgbClr val="FF0000"/>
                </a:solidFill>
              </a:rPr>
              <a:t>………………………..</a:t>
            </a:r>
            <a:endParaRPr lang="en-IE" sz="4000" dirty="0">
              <a:solidFill>
                <a:srgbClr val="FF0000"/>
              </a:solidFill>
            </a:endParaRPr>
          </a:p>
        </p:txBody>
      </p:sp>
    </p:spTree>
    <p:extLst>
      <p:ext uri="{BB962C8B-B14F-4D97-AF65-F5344CB8AC3E}">
        <p14:creationId xmlns:p14="http://schemas.microsoft.com/office/powerpoint/2010/main" val="3688868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9D6681-D55B-6EF5-DE86-46254EDBB0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652ECB-A6AD-18A3-6648-89FEEDD71F05}"/>
              </a:ext>
            </a:extLst>
          </p:cNvPr>
          <p:cNvSpPr>
            <a:spLocks noGrp="1"/>
          </p:cNvSpPr>
          <p:nvPr>
            <p:ph type="title"/>
          </p:nvPr>
        </p:nvSpPr>
        <p:spPr/>
        <p:txBody>
          <a:bodyPr/>
          <a:lstStyle/>
          <a:p>
            <a:r>
              <a:rPr lang="en-GB" dirty="0"/>
              <a:t>Generative AI (GenAI)</a:t>
            </a:r>
            <a:endParaRPr lang="en-IE" dirty="0"/>
          </a:p>
        </p:txBody>
      </p:sp>
      <p:sp>
        <p:nvSpPr>
          <p:cNvPr id="3" name="Content Placeholder 2">
            <a:extLst>
              <a:ext uri="{FF2B5EF4-FFF2-40B4-BE49-F238E27FC236}">
                <a16:creationId xmlns:a16="http://schemas.microsoft.com/office/drawing/2014/main" id="{715D50A5-4668-1F4C-1E94-ECC12FA01C24}"/>
              </a:ext>
            </a:extLst>
          </p:cNvPr>
          <p:cNvSpPr>
            <a:spLocks noGrp="1"/>
          </p:cNvSpPr>
          <p:nvPr>
            <p:ph idx="1"/>
          </p:nvPr>
        </p:nvSpPr>
        <p:spPr/>
        <p:txBody>
          <a:bodyPr>
            <a:normAutofit/>
          </a:bodyPr>
          <a:lstStyle/>
          <a:p>
            <a:r>
              <a:rPr lang="en-GB" sz="4000" dirty="0"/>
              <a:t>I don’t want you to think of this presentation as an “us-against-them” situation, where I am trying to catch you out.</a:t>
            </a:r>
          </a:p>
          <a:p>
            <a:r>
              <a:rPr lang="en-GB" sz="4000" dirty="0"/>
              <a:t>I want to encourage and assist you to learn and grow as part of this module, but if you use GenAI in ways that I don’t want you to, you will miss out on so many things:</a:t>
            </a:r>
          </a:p>
        </p:txBody>
      </p:sp>
    </p:spTree>
    <p:extLst>
      <p:ext uri="{BB962C8B-B14F-4D97-AF65-F5344CB8AC3E}">
        <p14:creationId xmlns:p14="http://schemas.microsoft.com/office/powerpoint/2010/main" val="1857484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EAA231-C1C2-B583-1FB1-308D1A745B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7021D8-DC22-0672-EB41-0419B047964A}"/>
              </a:ext>
            </a:extLst>
          </p:cNvPr>
          <p:cNvSpPr>
            <a:spLocks noGrp="1"/>
          </p:cNvSpPr>
          <p:nvPr>
            <p:ph type="title"/>
          </p:nvPr>
        </p:nvSpPr>
        <p:spPr/>
        <p:txBody>
          <a:bodyPr/>
          <a:lstStyle/>
          <a:p>
            <a:r>
              <a:rPr lang="en-GB" dirty="0"/>
              <a:t>Generative AI (GenAI)</a:t>
            </a:r>
            <a:endParaRPr lang="en-IE" dirty="0"/>
          </a:p>
        </p:txBody>
      </p:sp>
      <p:sp>
        <p:nvSpPr>
          <p:cNvPr id="3" name="Content Placeholder 2">
            <a:extLst>
              <a:ext uri="{FF2B5EF4-FFF2-40B4-BE49-F238E27FC236}">
                <a16:creationId xmlns:a16="http://schemas.microsoft.com/office/drawing/2014/main" id="{8E8B0DC6-501D-06F3-F11E-3864F8F5FF6B}"/>
              </a:ext>
            </a:extLst>
          </p:cNvPr>
          <p:cNvSpPr>
            <a:spLocks noGrp="1"/>
          </p:cNvSpPr>
          <p:nvPr>
            <p:ph idx="1"/>
          </p:nvPr>
        </p:nvSpPr>
        <p:spPr/>
        <p:txBody>
          <a:bodyPr>
            <a:normAutofit/>
          </a:bodyPr>
          <a:lstStyle/>
          <a:p>
            <a:r>
              <a:rPr lang="en-GB" sz="4000" b="1" dirty="0"/>
              <a:t>Critical Thinking and Problem Solving </a:t>
            </a:r>
          </a:p>
          <a:p>
            <a:r>
              <a:rPr lang="en-GB" sz="4000" dirty="0"/>
              <a:t>If you skip the process of </a:t>
            </a:r>
            <a:r>
              <a:rPr lang="en-GB" sz="4000" dirty="0" err="1"/>
              <a:t>analyzing</a:t>
            </a:r>
            <a:r>
              <a:rPr lang="en-GB" sz="4000" dirty="0"/>
              <a:t>, evaluating, and synthesizing information, you are missing out on so much, these skills are essential not just for academic success, but for making informed decisions in real life.</a:t>
            </a:r>
          </a:p>
        </p:txBody>
      </p:sp>
    </p:spTree>
    <p:extLst>
      <p:ext uri="{BB962C8B-B14F-4D97-AF65-F5344CB8AC3E}">
        <p14:creationId xmlns:p14="http://schemas.microsoft.com/office/powerpoint/2010/main" val="654587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F8730D-1041-76B3-6F46-2EF16D4075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D4F7D4-88A6-18A2-2BFA-D47C3EB251FC}"/>
              </a:ext>
            </a:extLst>
          </p:cNvPr>
          <p:cNvSpPr>
            <a:spLocks noGrp="1"/>
          </p:cNvSpPr>
          <p:nvPr>
            <p:ph type="title"/>
          </p:nvPr>
        </p:nvSpPr>
        <p:spPr/>
        <p:txBody>
          <a:bodyPr/>
          <a:lstStyle/>
          <a:p>
            <a:r>
              <a:rPr lang="en-GB" dirty="0"/>
              <a:t>Generative AI (GenAI)</a:t>
            </a:r>
            <a:endParaRPr lang="en-IE" dirty="0"/>
          </a:p>
        </p:txBody>
      </p:sp>
      <p:sp>
        <p:nvSpPr>
          <p:cNvPr id="3" name="Content Placeholder 2">
            <a:extLst>
              <a:ext uri="{FF2B5EF4-FFF2-40B4-BE49-F238E27FC236}">
                <a16:creationId xmlns:a16="http://schemas.microsoft.com/office/drawing/2014/main" id="{FF86119F-D25F-0452-6833-E1CE30A3D9F0}"/>
              </a:ext>
            </a:extLst>
          </p:cNvPr>
          <p:cNvSpPr>
            <a:spLocks noGrp="1"/>
          </p:cNvSpPr>
          <p:nvPr>
            <p:ph idx="1"/>
          </p:nvPr>
        </p:nvSpPr>
        <p:spPr/>
        <p:txBody>
          <a:bodyPr>
            <a:normAutofit/>
          </a:bodyPr>
          <a:lstStyle/>
          <a:p>
            <a:r>
              <a:rPr lang="en-GB" sz="4000" b="1" dirty="0"/>
              <a:t>Feedback &amp; Learning from Misconceptions </a:t>
            </a:r>
          </a:p>
          <a:p>
            <a:r>
              <a:rPr lang="en-GB" sz="4000" dirty="0"/>
              <a:t>GenAI often gives well-formed answers, sometimes including common errors and misconceptions, and sometimes avoiding them. However, making mistakes and getting feedback is a key part of how we learn effectively. This is a GROWTH MINDSET.</a:t>
            </a:r>
          </a:p>
        </p:txBody>
      </p:sp>
    </p:spTree>
    <p:extLst>
      <p:ext uri="{BB962C8B-B14F-4D97-AF65-F5344CB8AC3E}">
        <p14:creationId xmlns:p14="http://schemas.microsoft.com/office/powerpoint/2010/main" val="2739200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B3451D-8EB7-7FC1-9792-1BD8303237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4D85D0-5339-CC0E-6119-7FDBC75F7F39}"/>
              </a:ext>
            </a:extLst>
          </p:cNvPr>
          <p:cNvSpPr>
            <a:spLocks noGrp="1"/>
          </p:cNvSpPr>
          <p:nvPr>
            <p:ph type="title"/>
          </p:nvPr>
        </p:nvSpPr>
        <p:spPr/>
        <p:txBody>
          <a:bodyPr/>
          <a:lstStyle/>
          <a:p>
            <a:r>
              <a:rPr lang="en-GB" dirty="0"/>
              <a:t>Generative AI (GenAI)</a:t>
            </a:r>
            <a:endParaRPr lang="en-IE" dirty="0"/>
          </a:p>
        </p:txBody>
      </p:sp>
      <p:sp>
        <p:nvSpPr>
          <p:cNvPr id="3" name="Content Placeholder 2">
            <a:extLst>
              <a:ext uri="{FF2B5EF4-FFF2-40B4-BE49-F238E27FC236}">
                <a16:creationId xmlns:a16="http://schemas.microsoft.com/office/drawing/2014/main" id="{6CD7EEC5-683C-152D-1531-EDAD169351FF}"/>
              </a:ext>
            </a:extLst>
          </p:cNvPr>
          <p:cNvSpPr>
            <a:spLocks noGrp="1"/>
          </p:cNvSpPr>
          <p:nvPr>
            <p:ph idx="1"/>
          </p:nvPr>
        </p:nvSpPr>
        <p:spPr/>
        <p:txBody>
          <a:bodyPr>
            <a:normAutofit/>
          </a:bodyPr>
          <a:lstStyle/>
          <a:p>
            <a:r>
              <a:rPr lang="en-GB" sz="4000" b="1" dirty="0"/>
              <a:t>Writing and Communication Skills</a:t>
            </a:r>
          </a:p>
          <a:p>
            <a:r>
              <a:rPr lang="en-GB" sz="4000" dirty="0"/>
              <a:t>Using GenAI to write essays or assignments prevents you from developing your own voice, structure, and clarity in communication; and being able to express ideas clearly and persuasively is a foundational skill for most careers.</a:t>
            </a:r>
          </a:p>
        </p:txBody>
      </p:sp>
    </p:spTree>
    <p:extLst>
      <p:ext uri="{BB962C8B-B14F-4D97-AF65-F5344CB8AC3E}">
        <p14:creationId xmlns:p14="http://schemas.microsoft.com/office/powerpoint/2010/main" val="3712914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6DA2A-2D0D-DAD7-9101-D95F6ED453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71E1F5-AE6B-A8FA-F495-689E88A69CA6}"/>
              </a:ext>
            </a:extLst>
          </p:cNvPr>
          <p:cNvSpPr>
            <a:spLocks noGrp="1"/>
          </p:cNvSpPr>
          <p:nvPr>
            <p:ph type="title"/>
          </p:nvPr>
        </p:nvSpPr>
        <p:spPr/>
        <p:txBody>
          <a:bodyPr/>
          <a:lstStyle/>
          <a:p>
            <a:r>
              <a:rPr lang="en-GB" dirty="0"/>
              <a:t>Generative AI (GenAI)</a:t>
            </a:r>
            <a:endParaRPr lang="en-IE" dirty="0"/>
          </a:p>
        </p:txBody>
      </p:sp>
      <p:sp>
        <p:nvSpPr>
          <p:cNvPr id="3" name="Content Placeholder 2">
            <a:extLst>
              <a:ext uri="{FF2B5EF4-FFF2-40B4-BE49-F238E27FC236}">
                <a16:creationId xmlns:a16="http://schemas.microsoft.com/office/drawing/2014/main" id="{E1DD1BB5-B07A-9762-FFDE-487253E95F9C}"/>
              </a:ext>
            </a:extLst>
          </p:cNvPr>
          <p:cNvSpPr>
            <a:spLocks noGrp="1"/>
          </p:cNvSpPr>
          <p:nvPr>
            <p:ph idx="1"/>
          </p:nvPr>
        </p:nvSpPr>
        <p:spPr/>
        <p:txBody>
          <a:bodyPr>
            <a:normAutofit lnSpcReduction="10000"/>
          </a:bodyPr>
          <a:lstStyle/>
          <a:p>
            <a:r>
              <a:rPr lang="en-GB" sz="4000" b="1" dirty="0"/>
              <a:t>Creativity and Original Thought</a:t>
            </a:r>
          </a:p>
          <a:p>
            <a:r>
              <a:rPr lang="en-GB" sz="4000" dirty="0"/>
              <a:t>We can all use GenAI to come up with ideas, but only you can bring your own unique perspective to solving problems, and developing your own creative voice. Creativity is increasingly valued in the workplace; developing original perspectives is part of becoming an independent thinker.</a:t>
            </a:r>
          </a:p>
        </p:txBody>
      </p:sp>
    </p:spTree>
    <p:extLst>
      <p:ext uri="{BB962C8B-B14F-4D97-AF65-F5344CB8AC3E}">
        <p14:creationId xmlns:p14="http://schemas.microsoft.com/office/powerpoint/2010/main" val="38391020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47</TotalTime>
  <Words>874</Words>
  <Application>Microsoft Office PowerPoint</Application>
  <PresentationFormat>Widescreen</PresentationFormat>
  <Paragraphs>70</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Aptos</vt:lpstr>
      <vt:lpstr>Aptos Display</vt:lpstr>
      <vt:lpstr>Arial</vt:lpstr>
      <vt:lpstr>Courier New</vt:lpstr>
      <vt:lpstr>Office Theme</vt:lpstr>
      <vt:lpstr>The Use of GenAI in the Assessment of this Module</vt:lpstr>
      <vt:lpstr>What is Generative AI (GenAI)?</vt:lpstr>
      <vt:lpstr>Generative AI (GenAI)</vt:lpstr>
      <vt:lpstr>Generative AI (GenAI)</vt:lpstr>
      <vt:lpstr>Generative AI (GenAI)</vt:lpstr>
      <vt:lpstr>Generative AI (GenAI)</vt:lpstr>
      <vt:lpstr>Generative AI (GenAI)</vt:lpstr>
      <vt:lpstr>Generative AI (GenAI)</vt:lpstr>
      <vt:lpstr>Generative AI (GenAI)</vt:lpstr>
      <vt:lpstr>Generative AI (GenAI)</vt:lpstr>
      <vt:lpstr>PowerPoint Presentation</vt:lpstr>
      <vt:lpstr>PowerPoint Presentation</vt:lpstr>
      <vt:lpstr>PowerPoint Presentation</vt:lpstr>
      <vt:lpstr>It’s not as smart as it seems:</vt:lpstr>
      <vt:lpstr>It’s not as smart as it seems:</vt:lpstr>
      <vt:lpstr>In this case the GenAI doesn’t understand the words “last name”:</vt:lpstr>
      <vt:lpstr>Generative AI</vt:lpstr>
      <vt:lpstr>Types of Errors that GenAI Produces</vt:lpstr>
      <vt:lpstr>PowerPoint Presentation</vt:lpstr>
      <vt:lpstr>Contradictions</vt:lpstr>
      <vt:lpstr>Repetition</vt:lpstr>
      <vt:lpstr>Ambiguity</vt:lpstr>
      <vt:lpstr>Stereotyping</vt:lpstr>
      <vt:lpstr>Hallucinations</vt:lpstr>
      <vt:lpstr>Bias</vt:lpstr>
      <vt:lpstr>Overgeneralization</vt:lpstr>
      <vt:lpstr>Toxicity</vt:lpstr>
      <vt:lpstr>Why it is important?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Damian Gordon</dc:creator>
  <cp:lastModifiedBy>Damian Gordon</cp:lastModifiedBy>
  <cp:revision>1</cp:revision>
  <dcterms:created xsi:type="dcterms:W3CDTF">2025-05-16T00:11:38Z</dcterms:created>
  <dcterms:modified xsi:type="dcterms:W3CDTF">2025-05-21T13:26:22Z</dcterms:modified>
</cp:coreProperties>
</file>